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828" r:id="rId6"/>
    <p:sldId id="829" r:id="rId7"/>
    <p:sldId id="834" r:id="rId8"/>
    <p:sldId id="830" r:id="rId9"/>
    <p:sldId id="836" r:id="rId10"/>
    <p:sldId id="837" r:id="rId11"/>
    <p:sldId id="838" r:id="rId12"/>
    <p:sldId id="832" r:id="rId13"/>
    <p:sldId id="835" r:id="rId14"/>
    <p:sldId id="839" r:id="rId15"/>
    <p:sldId id="840" r:id="rId16"/>
    <p:sldId id="841" r:id="rId17"/>
    <p:sldId id="842" r:id="rId18"/>
    <p:sldId id="843" r:id="rId19"/>
    <p:sldId id="844" r:id="rId20"/>
    <p:sldId id="8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F1F"/>
    <a:srgbClr val="BF9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23726-6000-4EC4-8FC0-376118B54B95}" v="121" dt="2025-04-16T19:11:16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8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ven, William F CDT 2025" userId="a789f76c-84eb-40bf-9b25-fdc48700d8b4" providerId="ADAL" clId="{C9223726-6000-4EC4-8FC0-376118B54B95}"/>
    <pc:docChg chg="undo custSel addSld delSld modSld sldOrd">
      <pc:chgData name="Niven, William F CDT 2025" userId="a789f76c-84eb-40bf-9b25-fdc48700d8b4" providerId="ADAL" clId="{C9223726-6000-4EC4-8FC0-376118B54B95}" dt="2025-04-16T19:11:54.656" v="1410" actId="20577"/>
      <pc:docMkLst>
        <pc:docMk/>
      </pc:docMkLst>
      <pc:sldChg chg="addSp delSp modSp mod">
        <pc:chgData name="Niven, William F CDT 2025" userId="a789f76c-84eb-40bf-9b25-fdc48700d8b4" providerId="ADAL" clId="{C9223726-6000-4EC4-8FC0-376118B54B95}" dt="2025-04-16T18:35:35.213" v="482" actId="1076"/>
        <pc:sldMkLst>
          <pc:docMk/>
          <pc:sldMk cId="2991324013" sldId="257"/>
        </pc:sldMkLst>
        <pc:picChg chg="add mod">
          <ac:chgData name="Niven, William F CDT 2025" userId="a789f76c-84eb-40bf-9b25-fdc48700d8b4" providerId="ADAL" clId="{C9223726-6000-4EC4-8FC0-376118B54B95}" dt="2025-04-15T17:58:36.257" v="392"/>
          <ac:picMkLst>
            <pc:docMk/>
            <pc:sldMk cId="2991324013" sldId="257"/>
            <ac:picMk id="2" creationId="{961E7C24-4BAA-E31C-0218-21926FA3C228}"/>
          </ac:picMkLst>
        </pc:picChg>
        <pc:picChg chg="add del mod">
          <ac:chgData name="Niven, William F CDT 2025" userId="a789f76c-84eb-40bf-9b25-fdc48700d8b4" providerId="ADAL" clId="{C9223726-6000-4EC4-8FC0-376118B54B95}" dt="2025-04-16T02:20:13.712" v="410" actId="478"/>
          <ac:picMkLst>
            <pc:docMk/>
            <pc:sldMk cId="2991324013" sldId="257"/>
            <ac:picMk id="4" creationId="{5BECF260-8601-E113-3B41-539917B22142}"/>
          </ac:picMkLst>
        </pc:picChg>
        <pc:picChg chg="add del mod">
          <ac:chgData name="Niven, William F CDT 2025" userId="a789f76c-84eb-40bf-9b25-fdc48700d8b4" providerId="ADAL" clId="{C9223726-6000-4EC4-8FC0-376118B54B95}" dt="2025-04-16T18:33:24.208" v="473" actId="478"/>
          <ac:picMkLst>
            <pc:docMk/>
            <pc:sldMk cId="2991324013" sldId="257"/>
            <ac:picMk id="4" creationId="{FFC38283-12F4-23E4-42AB-D1364497B4D1}"/>
          </ac:picMkLst>
        </pc:picChg>
        <pc:picChg chg="add mod">
          <ac:chgData name="Niven, William F CDT 2025" userId="a789f76c-84eb-40bf-9b25-fdc48700d8b4" providerId="ADAL" clId="{C9223726-6000-4EC4-8FC0-376118B54B95}" dt="2025-04-16T18:35:35.213" v="482" actId="1076"/>
          <ac:picMkLst>
            <pc:docMk/>
            <pc:sldMk cId="2991324013" sldId="257"/>
            <ac:picMk id="6" creationId="{2647EB99-6748-FE9C-C860-9E7765845B56}"/>
          </ac:picMkLst>
        </pc:picChg>
        <pc:picChg chg="add del mod">
          <ac:chgData name="Niven, William F CDT 2025" userId="a789f76c-84eb-40bf-9b25-fdc48700d8b4" providerId="ADAL" clId="{C9223726-6000-4EC4-8FC0-376118B54B95}" dt="2025-04-16T02:22:10.216" v="413" actId="478"/>
          <ac:picMkLst>
            <pc:docMk/>
            <pc:sldMk cId="2991324013" sldId="257"/>
            <ac:picMk id="6" creationId="{B4986279-CCF8-F154-9BCB-5FF4A9212A69}"/>
          </ac:picMkLst>
        </pc:picChg>
        <pc:picChg chg="del">
          <ac:chgData name="Niven, William F CDT 2025" userId="a789f76c-84eb-40bf-9b25-fdc48700d8b4" providerId="ADAL" clId="{C9223726-6000-4EC4-8FC0-376118B54B95}" dt="2025-04-16T02:19:10.922" v="396" actId="478"/>
          <ac:picMkLst>
            <pc:docMk/>
            <pc:sldMk cId="2991324013" sldId="257"/>
            <ac:picMk id="17" creationId="{8CBBE56A-D116-2882-CC1A-CCFA72334268}"/>
          </ac:picMkLst>
        </pc:picChg>
        <pc:picChg chg="del">
          <ac:chgData name="Niven, William F CDT 2025" userId="a789f76c-84eb-40bf-9b25-fdc48700d8b4" providerId="ADAL" clId="{C9223726-6000-4EC4-8FC0-376118B54B95}" dt="2025-04-15T17:58:35.890" v="391" actId="478"/>
          <ac:picMkLst>
            <pc:docMk/>
            <pc:sldMk cId="2991324013" sldId="257"/>
            <ac:picMk id="18" creationId="{6F27E873-0190-4F05-B50B-2C003A21CEE3}"/>
          </ac:picMkLst>
        </pc:picChg>
        <pc:picChg chg="add del mod">
          <ac:chgData name="Niven, William F CDT 2025" userId="a789f76c-84eb-40bf-9b25-fdc48700d8b4" providerId="ADAL" clId="{C9223726-6000-4EC4-8FC0-376118B54B95}" dt="2025-04-15T18:00:18.343" v="395" actId="478"/>
          <ac:picMkLst>
            <pc:docMk/>
            <pc:sldMk cId="2991324013" sldId="257"/>
            <ac:picMk id="1026" creationId="{4BB06A99-11F7-6DD9-33B0-6320EE964152}"/>
          </ac:picMkLst>
        </pc:picChg>
      </pc:sldChg>
      <pc:sldChg chg="addSp delSp modSp mod">
        <pc:chgData name="Niven, William F CDT 2025" userId="a789f76c-84eb-40bf-9b25-fdc48700d8b4" providerId="ADAL" clId="{C9223726-6000-4EC4-8FC0-376118B54B95}" dt="2025-04-16T18:35:44.854" v="484"/>
        <pc:sldMkLst>
          <pc:docMk/>
          <pc:sldMk cId="3548022320" sldId="828"/>
        </pc:sldMkLst>
        <pc:spChg chg="add mod">
          <ac:chgData name="Niven, William F CDT 2025" userId="a789f76c-84eb-40bf-9b25-fdc48700d8b4" providerId="ADAL" clId="{C9223726-6000-4EC4-8FC0-376118B54B95}" dt="2025-04-08T06:01:20.646" v="273" actId="20577"/>
          <ac:spMkLst>
            <pc:docMk/>
            <pc:sldMk cId="3548022320" sldId="828"/>
            <ac:spMk id="2" creationId="{41B13AB5-49E1-6EA4-C094-C3FA47033EF3}"/>
          </ac:spMkLst>
        </pc:spChg>
        <pc:picChg chg="add mod">
          <ac:chgData name="Niven, William F CDT 2025" userId="a789f76c-84eb-40bf-9b25-fdc48700d8b4" providerId="ADAL" clId="{C9223726-6000-4EC4-8FC0-376118B54B95}" dt="2025-04-15T17:58:31.947" v="390"/>
          <ac:picMkLst>
            <pc:docMk/>
            <pc:sldMk cId="3548022320" sldId="828"/>
            <ac:picMk id="4" creationId="{DDB8336F-80ED-E60C-7F34-3DF53F38DD51}"/>
          </ac:picMkLst>
        </pc:picChg>
        <pc:picChg chg="add mod">
          <ac:chgData name="Niven, William F CDT 2025" userId="a789f76c-84eb-40bf-9b25-fdc48700d8b4" providerId="ADAL" clId="{C9223726-6000-4EC4-8FC0-376118B54B95}" dt="2025-04-16T18:35:44.854" v="484"/>
          <ac:picMkLst>
            <pc:docMk/>
            <pc:sldMk cId="3548022320" sldId="828"/>
            <ac:picMk id="5" creationId="{2CD4EF1D-CF85-DDBB-D3B8-A25DB2787053}"/>
          </ac:picMkLst>
        </pc:picChg>
        <pc:picChg chg="del">
          <ac:chgData name="Niven, William F CDT 2025" userId="a789f76c-84eb-40bf-9b25-fdc48700d8b4" providerId="ADAL" clId="{C9223726-6000-4EC4-8FC0-376118B54B95}" dt="2025-04-16T18:35:44.413" v="483" actId="478"/>
          <ac:picMkLst>
            <pc:docMk/>
            <pc:sldMk cId="3548022320" sldId="828"/>
            <ac:picMk id="17" creationId="{62452681-F431-B9FB-A7E6-C8AB5BECFF72}"/>
          </ac:picMkLst>
        </pc:picChg>
        <pc:picChg chg="del">
          <ac:chgData name="Niven, William F CDT 2025" userId="a789f76c-84eb-40bf-9b25-fdc48700d8b4" providerId="ADAL" clId="{C9223726-6000-4EC4-8FC0-376118B54B95}" dt="2025-04-15T17:58:31.570" v="389" actId="478"/>
          <ac:picMkLst>
            <pc:docMk/>
            <pc:sldMk cId="3548022320" sldId="828"/>
            <ac:picMk id="18" creationId="{8E5FEF49-CEC6-8AAF-E3DD-DE0C5B975E8F}"/>
          </ac:picMkLst>
        </pc:picChg>
      </pc:sldChg>
      <pc:sldChg chg="addSp delSp modSp mod">
        <pc:chgData name="Niven, William F CDT 2025" userId="a789f76c-84eb-40bf-9b25-fdc48700d8b4" providerId="ADAL" clId="{C9223726-6000-4EC4-8FC0-376118B54B95}" dt="2025-04-16T18:35:48.903" v="486"/>
        <pc:sldMkLst>
          <pc:docMk/>
          <pc:sldMk cId="3997842364" sldId="829"/>
        </pc:sldMkLst>
        <pc:spChg chg="add mod">
          <ac:chgData name="Niven, William F CDT 2025" userId="a789f76c-84eb-40bf-9b25-fdc48700d8b4" providerId="ADAL" clId="{C9223726-6000-4EC4-8FC0-376118B54B95}" dt="2025-04-08T06:02:05.846" v="285" actId="20577"/>
          <ac:spMkLst>
            <pc:docMk/>
            <pc:sldMk cId="3997842364" sldId="829"/>
            <ac:spMk id="2" creationId="{B3AC42FB-6DD8-C69F-606C-CBB57819805C}"/>
          </ac:spMkLst>
        </pc:spChg>
        <pc:picChg chg="add mod">
          <ac:chgData name="Niven, William F CDT 2025" userId="a789f76c-84eb-40bf-9b25-fdc48700d8b4" providerId="ADAL" clId="{C9223726-6000-4EC4-8FC0-376118B54B95}" dt="2025-04-15T17:58:27.732" v="388"/>
          <ac:picMkLst>
            <pc:docMk/>
            <pc:sldMk cId="3997842364" sldId="829"/>
            <ac:picMk id="3" creationId="{2D0F5D8A-9973-CDEB-DFEE-485273B251E3}"/>
          </ac:picMkLst>
        </pc:picChg>
        <pc:picChg chg="add mod">
          <ac:chgData name="Niven, William F CDT 2025" userId="a789f76c-84eb-40bf-9b25-fdc48700d8b4" providerId="ADAL" clId="{C9223726-6000-4EC4-8FC0-376118B54B95}" dt="2025-04-16T18:35:48.903" v="486"/>
          <ac:picMkLst>
            <pc:docMk/>
            <pc:sldMk cId="3997842364" sldId="829"/>
            <ac:picMk id="5" creationId="{9C64B0E3-A7DD-DE5A-399F-9EFC8FDA7FDA}"/>
          </ac:picMkLst>
        </pc:picChg>
        <pc:picChg chg="del">
          <ac:chgData name="Niven, William F CDT 2025" userId="a789f76c-84eb-40bf-9b25-fdc48700d8b4" providerId="ADAL" clId="{C9223726-6000-4EC4-8FC0-376118B54B95}" dt="2025-04-16T18:35:48.565" v="485" actId="478"/>
          <ac:picMkLst>
            <pc:docMk/>
            <pc:sldMk cId="3997842364" sldId="829"/>
            <ac:picMk id="17" creationId="{5E6A0704-3950-A3EE-3D89-E1B4E6AD00A4}"/>
          </ac:picMkLst>
        </pc:picChg>
        <pc:picChg chg="del">
          <ac:chgData name="Niven, William F CDT 2025" userId="a789f76c-84eb-40bf-9b25-fdc48700d8b4" providerId="ADAL" clId="{C9223726-6000-4EC4-8FC0-376118B54B95}" dt="2025-04-15T17:58:27.362" v="387" actId="478"/>
          <ac:picMkLst>
            <pc:docMk/>
            <pc:sldMk cId="3997842364" sldId="829"/>
            <ac:picMk id="18" creationId="{CC60BC3F-0FD7-80A6-6779-A9C264BFC8E6}"/>
          </ac:picMkLst>
        </pc:picChg>
      </pc:sldChg>
      <pc:sldChg chg="addSp delSp modSp mod delAnim modAnim">
        <pc:chgData name="Niven, William F CDT 2025" userId="a789f76c-84eb-40bf-9b25-fdc48700d8b4" providerId="ADAL" clId="{C9223726-6000-4EC4-8FC0-376118B54B95}" dt="2025-04-16T18:35:56.237" v="490"/>
        <pc:sldMkLst>
          <pc:docMk/>
          <pc:sldMk cId="3771047483" sldId="830"/>
        </pc:sldMkLst>
        <pc:spChg chg="add mod">
          <ac:chgData name="Niven, William F CDT 2025" userId="a789f76c-84eb-40bf-9b25-fdc48700d8b4" providerId="ADAL" clId="{C9223726-6000-4EC4-8FC0-376118B54B95}" dt="2025-04-08T05:58:10.345" v="270" actId="1076"/>
          <ac:spMkLst>
            <pc:docMk/>
            <pc:sldMk cId="3771047483" sldId="830"/>
            <ac:spMk id="6" creationId="{F202EA19-93A5-6E32-E56F-8DC4C321D0BA}"/>
          </ac:spMkLst>
        </pc:spChg>
        <pc:spChg chg="add mod">
          <ac:chgData name="Niven, William F CDT 2025" userId="a789f76c-84eb-40bf-9b25-fdc48700d8b4" providerId="ADAL" clId="{C9223726-6000-4EC4-8FC0-376118B54B95}" dt="2025-04-08T06:02:24.451" v="293" actId="20577"/>
          <ac:spMkLst>
            <pc:docMk/>
            <pc:sldMk cId="3771047483" sldId="830"/>
            <ac:spMk id="7" creationId="{A1B852A6-F9B5-0A95-B3D1-07F7401E9C2B}"/>
          </ac:spMkLst>
        </pc:spChg>
        <pc:picChg chg="add mod">
          <ac:chgData name="Niven, William F CDT 2025" userId="a789f76c-84eb-40bf-9b25-fdc48700d8b4" providerId="ADAL" clId="{C9223726-6000-4EC4-8FC0-376118B54B95}" dt="2025-04-15T17:58:20.072" v="384"/>
          <ac:picMkLst>
            <pc:docMk/>
            <pc:sldMk cId="3771047483" sldId="830"/>
            <ac:picMk id="2" creationId="{72A3605E-8AC7-D048-7AD9-7520DD550854}"/>
          </ac:picMkLst>
        </pc:picChg>
        <pc:picChg chg="add mod">
          <ac:chgData name="Niven, William F CDT 2025" userId="a789f76c-84eb-40bf-9b25-fdc48700d8b4" providerId="ADAL" clId="{C9223726-6000-4EC4-8FC0-376118B54B95}" dt="2025-04-08T05:55:05.651" v="217" actId="1076"/>
          <ac:picMkLst>
            <pc:docMk/>
            <pc:sldMk cId="3771047483" sldId="830"/>
            <ac:picMk id="3" creationId="{B2C4718D-E6F0-E5DE-7883-F06F11F3DBD0}"/>
          </ac:picMkLst>
        </pc:picChg>
        <pc:picChg chg="add mod">
          <ac:chgData name="Niven, William F CDT 2025" userId="a789f76c-84eb-40bf-9b25-fdc48700d8b4" providerId="ADAL" clId="{C9223726-6000-4EC4-8FC0-376118B54B95}" dt="2025-04-16T18:35:56.237" v="490"/>
          <ac:picMkLst>
            <pc:docMk/>
            <pc:sldMk cId="3771047483" sldId="830"/>
            <ac:picMk id="4" creationId="{CBD4B67A-7BF9-48D6-C173-34C828F18DF2}"/>
          </ac:picMkLst>
        </pc:picChg>
        <pc:picChg chg="add mod">
          <ac:chgData name="Niven, William F CDT 2025" userId="a789f76c-84eb-40bf-9b25-fdc48700d8b4" providerId="ADAL" clId="{C9223726-6000-4EC4-8FC0-376118B54B95}" dt="2025-04-08T05:56:33.115" v="221" actId="14100"/>
          <ac:picMkLst>
            <pc:docMk/>
            <pc:sldMk cId="3771047483" sldId="830"/>
            <ac:picMk id="5" creationId="{BB96AA1A-4450-0EE5-0813-333F6C6250A0}"/>
          </ac:picMkLst>
        </pc:picChg>
        <pc:picChg chg="del">
          <ac:chgData name="Niven, William F CDT 2025" userId="a789f76c-84eb-40bf-9b25-fdc48700d8b4" providerId="ADAL" clId="{C9223726-6000-4EC4-8FC0-376118B54B95}" dt="2025-04-16T18:35:55.875" v="489" actId="478"/>
          <ac:picMkLst>
            <pc:docMk/>
            <pc:sldMk cId="3771047483" sldId="830"/>
            <ac:picMk id="17" creationId="{620CAA05-0FFF-CCE1-278B-17A571CAC860}"/>
          </ac:picMkLst>
        </pc:picChg>
        <pc:picChg chg="del">
          <ac:chgData name="Niven, William F CDT 2025" userId="a789f76c-84eb-40bf-9b25-fdc48700d8b4" providerId="ADAL" clId="{C9223726-6000-4EC4-8FC0-376118B54B95}" dt="2025-04-15T17:58:19.130" v="383" actId="478"/>
          <ac:picMkLst>
            <pc:docMk/>
            <pc:sldMk cId="3771047483" sldId="830"/>
            <ac:picMk id="18" creationId="{8B366738-AA3B-F788-333C-205CEEC9A9F4}"/>
          </ac:picMkLst>
        </pc:picChg>
      </pc:sldChg>
      <pc:sldChg chg="addSp modSp del mod">
        <pc:chgData name="Niven, William F CDT 2025" userId="a789f76c-84eb-40bf-9b25-fdc48700d8b4" providerId="ADAL" clId="{C9223726-6000-4EC4-8FC0-376118B54B95}" dt="2025-04-15T17:49:55.546" v="360" actId="2696"/>
        <pc:sldMkLst>
          <pc:docMk/>
          <pc:sldMk cId="1679198777" sldId="831"/>
        </pc:sldMkLst>
      </pc:sldChg>
      <pc:sldChg chg="addSp delSp modSp mod modAnim">
        <pc:chgData name="Niven, William F CDT 2025" userId="a789f76c-84eb-40bf-9b25-fdc48700d8b4" providerId="ADAL" clId="{C9223726-6000-4EC4-8FC0-376118B54B95}" dt="2025-04-16T18:36:12.053" v="498"/>
        <pc:sldMkLst>
          <pc:docMk/>
          <pc:sldMk cId="2120006941" sldId="832"/>
        </pc:sldMkLst>
        <pc:spChg chg="add mod">
          <ac:chgData name="Niven, William F CDT 2025" userId="a789f76c-84eb-40bf-9b25-fdc48700d8b4" providerId="ADAL" clId="{C9223726-6000-4EC4-8FC0-376118B54B95}" dt="2025-04-08T04:32:17.998" v="95" actId="1076"/>
          <ac:spMkLst>
            <pc:docMk/>
            <pc:sldMk cId="2120006941" sldId="832"/>
            <ac:spMk id="4" creationId="{3AE46B2B-5AE9-8560-4C57-425D2AEA5FD3}"/>
          </ac:spMkLst>
        </pc:spChg>
        <pc:spChg chg="add mod">
          <ac:chgData name="Niven, William F CDT 2025" userId="a789f76c-84eb-40bf-9b25-fdc48700d8b4" providerId="ADAL" clId="{C9223726-6000-4EC4-8FC0-376118B54B95}" dt="2025-04-08T06:02:52.886" v="301" actId="20577"/>
          <ac:spMkLst>
            <pc:docMk/>
            <pc:sldMk cId="2120006941" sldId="832"/>
            <ac:spMk id="7" creationId="{4C11DE90-1E5A-6CCB-5985-3DA2D752C4DA}"/>
          </ac:spMkLst>
        </pc:spChg>
        <pc:picChg chg="add mod">
          <ac:chgData name="Niven, William F CDT 2025" userId="a789f76c-84eb-40bf-9b25-fdc48700d8b4" providerId="ADAL" clId="{C9223726-6000-4EC4-8FC0-376118B54B95}" dt="2025-04-15T17:57:40.504" v="376"/>
          <ac:picMkLst>
            <pc:docMk/>
            <pc:sldMk cId="2120006941" sldId="832"/>
            <ac:picMk id="2" creationId="{9DB57B57-3688-D3C6-22A3-82F014F9E946}"/>
          </ac:picMkLst>
        </pc:picChg>
        <pc:picChg chg="add mod">
          <ac:chgData name="Niven, William F CDT 2025" userId="a789f76c-84eb-40bf-9b25-fdc48700d8b4" providerId="ADAL" clId="{C9223726-6000-4EC4-8FC0-376118B54B95}" dt="2025-04-08T04:32:12.151" v="94" actId="1076"/>
          <ac:picMkLst>
            <pc:docMk/>
            <pc:sldMk cId="2120006941" sldId="832"/>
            <ac:picMk id="5" creationId="{DAA2E1EA-1792-1774-3994-EEC90B1B558A}"/>
          </ac:picMkLst>
        </pc:picChg>
        <pc:picChg chg="add mod">
          <ac:chgData name="Niven, William F CDT 2025" userId="a789f76c-84eb-40bf-9b25-fdc48700d8b4" providerId="ADAL" clId="{C9223726-6000-4EC4-8FC0-376118B54B95}" dt="2025-04-08T04:32:34.671" v="98" actId="1076"/>
          <ac:picMkLst>
            <pc:docMk/>
            <pc:sldMk cId="2120006941" sldId="832"/>
            <ac:picMk id="6" creationId="{DA64072C-AF6F-0A55-90B4-3D9B46B15001}"/>
          </ac:picMkLst>
        </pc:picChg>
        <pc:picChg chg="add mod">
          <ac:chgData name="Niven, William F CDT 2025" userId="a789f76c-84eb-40bf-9b25-fdc48700d8b4" providerId="ADAL" clId="{C9223726-6000-4EC4-8FC0-376118B54B95}" dt="2025-04-16T18:36:12.053" v="498"/>
          <ac:picMkLst>
            <pc:docMk/>
            <pc:sldMk cId="2120006941" sldId="832"/>
            <ac:picMk id="8" creationId="{F1C03850-7F4F-4BAF-10CD-48EFD0612E22}"/>
          </ac:picMkLst>
        </pc:picChg>
        <pc:picChg chg="del">
          <ac:chgData name="Niven, William F CDT 2025" userId="a789f76c-84eb-40bf-9b25-fdc48700d8b4" providerId="ADAL" clId="{C9223726-6000-4EC4-8FC0-376118B54B95}" dt="2025-04-16T18:36:11.767" v="497" actId="478"/>
          <ac:picMkLst>
            <pc:docMk/>
            <pc:sldMk cId="2120006941" sldId="832"/>
            <ac:picMk id="17" creationId="{E578ECF0-2CA2-C1AE-9293-59207AC80E46}"/>
          </ac:picMkLst>
        </pc:picChg>
        <pc:picChg chg="del">
          <ac:chgData name="Niven, William F CDT 2025" userId="a789f76c-84eb-40bf-9b25-fdc48700d8b4" providerId="ADAL" clId="{C9223726-6000-4EC4-8FC0-376118B54B95}" dt="2025-04-15T17:57:40.160" v="375" actId="478"/>
          <ac:picMkLst>
            <pc:docMk/>
            <pc:sldMk cId="2120006941" sldId="832"/>
            <ac:picMk id="18" creationId="{1B5B93FC-FCC9-8D36-6452-24E63E95C700}"/>
          </ac:picMkLst>
        </pc:picChg>
      </pc:sldChg>
      <pc:sldChg chg="addSp modSp add del mod">
        <pc:chgData name="Niven, William F CDT 2025" userId="a789f76c-84eb-40bf-9b25-fdc48700d8b4" providerId="ADAL" clId="{C9223726-6000-4EC4-8FC0-376118B54B95}" dt="2025-04-15T17:49:45.008" v="359" actId="2696"/>
        <pc:sldMkLst>
          <pc:docMk/>
          <pc:sldMk cId="2759349089" sldId="833"/>
        </pc:sldMkLst>
      </pc:sldChg>
      <pc:sldChg chg="addSp delSp add del mod">
        <pc:chgData name="Niven, William F CDT 2025" userId="a789f76c-84eb-40bf-9b25-fdc48700d8b4" providerId="ADAL" clId="{C9223726-6000-4EC4-8FC0-376118B54B95}" dt="2025-04-08T02:28:43.464" v="3" actId="2696"/>
        <pc:sldMkLst>
          <pc:docMk/>
          <pc:sldMk cId="3777860017" sldId="833"/>
        </pc:sldMkLst>
      </pc:sldChg>
      <pc:sldChg chg="addSp delSp modSp add mod modAnim">
        <pc:chgData name="Niven, William F CDT 2025" userId="a789f76c-84eb-40bf-9b25-fdc48700d8b4" providerId="ADAL" clId="{C9223726-6000-4EC4-8FC0-376118B54B95}" dt="2025-04-16T18:35:52.498" v="488"/>
        <pc:sldMkLst>
          <pc:docMk/>
          <pc:sldMk cId="2490637840" sldId="834"/>
        </pc:sldMkLst>
        <pc:spChg chg="add mod">
          <ac:chgData name="Niven, William F CDT 2025" userId="a789f76c-84eb-40bf-9b25-fdc48700d8b4" providerId="ADAL" clId="{C9223726-6000-4EC4-8FC0-376118B54B95}" dt="2025-04-08T06:02:17.401" v="291" actId="20577"/>
          <ac:spMkLst>
            <pc:docMk/>
            <pc:sldMk cId="2490637840" sldId="834"/>
            <ac:spMk id="16" creationId="{01C072DB-6CA4-4D55-7CA3-339F49F1065B}"/>
          </ac:spMkLst>
        </pc:spChg>
        <pc:spChg chg="mod">
          <ac:chgData name="Niven, William F CDT 2025" userId="a789f76c-84eb-40bf-9b25-fdc48700d8b4" providerId="ADAL" clId="{C9223726-6000-4EC4-8FC0-376118B54B95}" dt="2025-04-08T02:30:19.903" v="49" actId="20577"/>
          <ac:spMkLst>
            <pc:docMk/>
            <pc:sldMk cId="2490637840" sldId="834"/>
            <ac:spMk id="32" creationId="{6D13CED5-296E-FF90-7454-48E44FBD3E5C}"/>
          </ac:spMkLst>
        </pc:spChg>
        <pc:picChg chg="add mod">
          <ac:chgData name="Niven, William F CDT 2025" userId="a789f76c-84eb-40bf-9b25-fdc48700d8b4" providerId="ADAL" clId="{C9223726-6000-4EC4-8FC0-376118B54B95}" dt="2025-04-15T17:58:23.754" v="386"/>
          <ac:picMkLst>
            <pc:docMk/>
            <pc:sldMk cId="2490637840" sldId="834"/>
            <ac:picMk id="2" creationId="{F2C7D4D0-B91A-E00C-8182-EF8C0D18C77C}"/>
          </ac:picMkLst>
        </pc:picChg>
        <pc:picChg chg="add mod modCrop">
          <ac:chgData name="Niven, William F CDT 2025" userId="a789f76c-84eb-40bf-9b25-fdc48700d8b4" providerId="ADAL" clId="{C9223726-6000-4EC4-8FC0-376118B54B95}" dt="2025-04-08T02:32:09.386" v="65" actId="1076"/>
          <ac:picMkLst>
            <pc:docMk/>
            <pc:sldMk cId="2490637840" sldId="834"/>
            <ac:picMk id="3" creationId="{F9FBDD13-8BC7-8B18-AFC7-3CC918878890}"/>
          </ac:picMkLst>
        </pc:picChg>
        <pc:picChg chg="add mod">
          <ac:chgData name="Niven, William F CDT 2025" userId="a789f76c-84eb-40bf-9b25-fdc48700d8b4" providerId="ADAL" clId="{C9223726-6000-4EC4-8FC0-376118B54B95}" dt="2025-04-16T18:35:52.498" v="488"/>
          <ac:picMkLst>
            <pc:docMk/>
            <pc:sldMk cId="2490637840" sldId="834"/>
            <ac:picMk id="4" creationId="{FF1E6560-5DCD-2AAB-2250-D48F0BA9A9EA}"/>
          </ac:picMkLst>
        </pc:picChg>
        <pc:picChg chg="add mod modCrop">
          <ac:chgData name="Niven, William F CDT 2025" userId="a789f76c-84eb-40bf-9b25-fdc48700d8b4" providerId="ADAL" clId="{C9223726-6000-4EC4-8FC0-376118B54B95}" dt="2025-04-08T02:32:09.386" v="65" actId="1076"/>
          <ac:picMkLst>
            <pc:docMk/>
            <pc:sldMk cId="2490637840" sldId="834"/>
            <ac:picMk id="5" creationId="{CB9C81D8-BE61-4360-9480-3D7AC8598C38}"/>
          </ac:picMkLst>
        </pc:picChg>
        <pc:picChg chg="add mod modCrop">
          <ac:chgData name="Niven, William F CDT 2025" userId="a789f76c-84eb-40bf-9b25-fdc48700d8b4" providerId="ADAL" clId="{C9223726-6000-4EC4-8FC0-376118B54B95}" dt="2025-04-08T02:32:09.386" v="65" actId="1076"/>
          <ac:picMkLst>
            <pc:docMk/>
            <pc:sldMk cId="2490637840" sldId="834"/>
            <ac:picMk id="11" creationId="{95D2FF87-8DA6-71D6-E35F-2167DECD857D}"/>
          </ac:picMkLst>
        </pc:picChg>
        <pc:picChg chg="del">
          <ac:chgData name="Niven, William F CDT 2025" userId="a789f76c-84eb-40bf-9b25-fdc48700d8b4" providerId="ADAL" clId="{C9223726-6000-4EC4-8FC0-376118B54B95}" dt="2025-04-16T18:35:52.211" v="487" actId="478"/>
          <ac:picMkLst>
            <pc:docMk/>
            <pc:sldMk cId="2490637840" sldId="834"/>
            <ac:picMk id="17" creationId="{6EDF6797-AD80-7227-B8F1-FE5C2C9A7D3D}"/>
          </ac:picMkLst>
        </pc:picChg>
        <pc:picChg chg="del">
          <ac:chgData name="Niven, William F CDT 2025" userId="a789f76c-84eb-40bf-9b25-fdc48700d8b4" providerId="ADAL" clId="{C9223726-6000-4EC4-8FC0-376118B54B95}" dt="2025-04-15T17:58:23.377" v="385" actId="478"/>
          <ac:picMkLst>
            <pc:docMk/>
            <pc:sldMk cId="2490637840" sldId="834"/>
            <ac:picMk id="18" creationId="{8DD19CFB-1D95-4EFA-684D-25969100BF4F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17.086" v="500"/>
        <pc:sldMkLst>
          <pc:docMk/>
          <pc:sldMk cId="2826130396" sldId="835"/>
        </pc:sldMkLst>
        <pc:spChg chg="add mod">
          <ac:chgData name="Niven, William F CDT 2025" userId="a789f76c-84eb-40bf-9b25-fdc48700d8b4" providerId="ADAL" clId="{C9223726-6000-4EC4-8FC0-376118B54B95}" dt="2025-04-08T06:03:02.766" v="305" actId="20577"/>
          <ac:spMkLst>
            <pc:docMk/>
            <pc:sldMk cId="2826130396" sldId="835"/>
            <ac:spMk id="4" creationId="{E87FC3E5-056D-06F6-6CE2-E4760BC6CB50}"/>
          </ac:spMkLst>
        </pc:spChg>
        <pc:picChg chg="mod">
          <ac:chgData name="Niven, William F CDT 2025" userId="a789f76c-84eb-40bf-9b25-fdc48700d8b4" providerId="ADAL" clId="{C9223726-6000-4EC4-8FC0-376118B54B95}" dt="2025-04-08T04:33:48.250" v="100" actId="1076"/>
          <ac:picMkLst>
            <pc:docMk/>
            <pc:sldMk cId="2826130396" sldId="835"/>
            <ac:picMk id="2" creationId="{FF64191E-D2EC-8DCA-2201-AC956FB1EC08}"/>
          </ac:picMkLst>
        </pc:picChg>
        <pc:picChg chg="add mod">
          <ac:chgData name="Niven, William F CDT 2025" userId="a789f76c-84eb-40bf-9b25-fdc48700d8b4" providerId="ADAL" clId="{C9223726-6000-4EC4-8FC0-376118B54B95}" dt="2025-04-15T17:57:36.466" v="374"/>
          <ac:picMkLst>
            <pc:docMk/>
            <pc:sldMk cId="2826130396" sldId="835"/>
            <ac:picMk id="5" creationId="{91D75214-2586-7067-81F0-EDC8708D50BD}"/>
          </ac:picMkLst>
        </pc:picChg>
        <pc:picChg chg="add mod">
          <ac:chgData name="Niven, William F CDT 2025" userId="a789f76c-84eb-40bf-9b25-fdc48700d8b4" providerId="ADAL" clId="{C9223726-6000-4EC4-8FC0-376118B54B95}" dt="2025-04-16T18:36:17.086" v="500"/>
          <ac:picMkLst>
            <pc:docMk/>
            <pc:sldMk cId="2826130396" sldId="835"/>
            <ac:picMk id="6" creationId="{465E70C6-338F-EE9C-BD03-62FFC8BDAFB3}"/>
          </ac:picMkLst>
        </pc:picChg>
        <pc:picChg chg="del">
          <ac:chgData name="Niven, William F CDT 2025" userId="a789f76c-84eb-40bf-9b25-fdc48700d8b4" providerId="ADAL" clId="{C9223726-6000-4EC4-8FC0-376118B54B95}" dt="2025-04-16T18:36:16.711" v="499" actId="478"/>
          <ac:picMkLst>
            <pc:docMk/>
            <pc:sldMk cId="2826130396" sldId="835"/>
            <ac:picMk id="17" creationId="{43EF9635-FF17-BD87-EA26-964F6ECE0506}"/>
          </ac:picMkLst>
        </pc:picChg>
        <pc:picChg chg="del">
          <ac:chgData name="Niven, William F CDT 2025" userId="a789f76c-84eb-40bf-9b25-fdc48700d8b4" providerId="ADAL" clId="{C9223726-6000-4EC4-8FC0-376118B54B95}" dt="2025-04-15T17:57:36.090" v="373" actId="478"/>
          <ac:picMkLst>
            <pc:docMk/>
            <pc:sldMk cId="2826130396" sldId="835"/>
            <ac:picMk id="18" creationId="{A3959FFD-A4BA-892E-30F9-D6ABBCEFCF15}"/>
          </ac:picMkLst>
        </pc:picChg>
      </pc:sldChg>
      <pc:sldChg chg="addSp delSp modSp add mod ord delAnim">
        <pc:chgData name="Niven, William F CDT 2025" userId="a789f76c-84eb-40bf-9b25-fdc48700d8b4" providerId="ADAL" clId="{C9223726-6000-4EC4-8FC0-376118B54B95}" dt="2025-04-16T18:36:00.258" v="492"/>
        <pc:sldMkLst>
          <pc:docMk/>
          <pc:sldMk cId="2248677462" sldId="836"/>
        </pc:sldMkLst>
        <pc:spChg chg="add mod">
          <ac:chgData name="Niven, William F CDT 2025" userId="a789f76c-84eb-40bf-9b25-fdc48700d8b4" providerId="ADAL" clId="{C9223726-6000-4EC4-8FC0-376118B54B95}" dt="2025-04-08T06:02:28.725" v="295" actId="20577"/>
          <ac:spMkLst>
            <pc:docMk/>
            <pc:sldMk cId="2248677462" sldId="836"/>
            <ac:spMk id="7" creationId="{18E47FEE-727D-6A52-4416-582AC2CAB65B}"/>
          </ac:spMkLst>
        </pc:spChg>
        <pc:picChg chg="add mod">
          <ac:chgData name="Niven, William F CDT 2025" userId="a789f76c-84eb-40bf-9b25-fdc48700d8b4" providerId="ADAL" clId="{C9223726-6000-4EC4-8FC0-376118B54B95}" dt="2025-04-08T04:37:51.095" v="112" actId="1076"/>
          <ac:picMkLst>
            <pc:docMk/>
            <pc:sldMk cId="2248677462" sldId="836"/>
            <ac:picMk id="2" creationId="{88C9A9AE-988C-23E7-C352-040769B0B972}"/>
          </ac:picMkLst>
        </pc:picChg>
        <pc:picChg chg="add mod">
          <ac:chgData name="Niven, William F CDT 2025" userId="a789f76c-84eb-40bf-9b25-fdc48700d8b4" providerId="ADAL" clId="{C9223726-6000-4EC4-8FC0-376118B54B95}" dt="2025-04-15T17:58:15.892" v="382"/>
          <ac:picMkLst>
            <pc:docMk/>
            <pc:sldMk cId="2248677462" sldId="836"/>
            <ac:picMk id="4" creationId="{13F41982-C524-2B4D-2DAC-44A1AC59CB29}"/>
          </ac:picMkLst>
        </pc:picChg>
        <pc:picChg chg="add mod">
          <ac:chgData name="Niven, William F CDT 2025" userId="a789f76c-84eb-40bf-9b25-fdc48700d8b4" providerId="ADAL" clId="{C9223726-6000-4EC4-8FC0-376118B54B95}" dt="2025-04-16T18:36:00.258" v="492"/>
          <ac:picMkLst>
            <pc:docMk/>
            <pc:sldMk cId="2248677462" sldId="836"/>
            <ac:picMk id="5" creationId="{C0C1BBCB-D5C3-31E9-65AF-8E43AC56DB31}"/>
          </ac:picMkLst>
        </pc:picChg>
        <pc:picChg chg="del">
          <ac:chgData name="Niven, William F CDT 2025" userId="a789f76c-84eb-40bf-9b25-fdc48700d8b4" providerId="ADAL" clId="{C9223726-6000-4EC4-8FC0-376118B54B95}" dt="2025-04-16T18:35:59.976" v="491" actId="478"/>
          <ac:picMkLst>
            <pc:docMk/>
            <pc:sldMk cId="2248677462" sldId="836"/>
            <ac:picMk id="17" creationId="{DAA90A83-65EA-4D41-5D7F-86F9A67F1217}"/>
          </ac:picMkLst>
        </pc:picChg>
        <pc:picChg chg="del">
          <ac:chgData name="Niven, William F CDT 2025" userId="a789f76c-84eb-40bf-9b25-fdc48700d8b4" providerId="ADAL" clId="{C9223726-6000-4EC4-8FC0-376118B54B95}" dt="2025-04-15T17:58:15.332" v="381" actId="478"/>
          <ac:picMkLst>
            <pc:docMk/>
            <pc:sldMk cId="2248677462" sldId="836"/>
            <ac:picMk id="18" creationId="{FB6F5B7A-DFBA-68D0-D372-7224C60A75BA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04.310" v="494"/>
        <pc:sldMkLst>
          <pc:docMk/>
          <pc:sldMk cId="3965569685" sldId="837"/>
        </pc:sldMkLst>
        <pc:spChg chg="add mod">
          <ac:chgData name="Niven, William F CDT 2025" userId="a789f76c-84eb-40bf-9b25-fdc48700d8b4" providerId="ADAL" clId="{C9223726-6000-4EC4-8FC0-376118B54B95}" dt="2025-04-08T04:38:42.068" v="123" actId="1076"/>
          <ac:spMkLst>
            <pc:docMk/>
            <pc:sldMk cId="3965569685" sldId="837"/>
            <ac:spMk id="6" creationId="{37D51229-47BF-019D-9FA9-93F193112397}"/>
          </ac:spMkLst>
        </pc:spChg>
        <pc:spChg chg="add mod">
          <ac:chgData name="Niven, William F CDT 2025" userId="a789f76c-84eb-40bf-9b25-fdc48700d8b4" providerId="ADAL" clId="{C9223726-6000-4EC4-8FC0-376118B54B95}" dt="2025-04-08T06:02:35.310" v="297" actId="20577"/>
          <ac:spMkLst>
            <pc:docMk/>
            <pc:sldMk cId="3965569685" sldId="837"/>
            <ac:spMk id="7" creationId="{2E07FD15-3523-8BBD-6B28-CE8063B07DEE}"/>
          </ac:spMkLst>
        </pc:spChg>
        <pc:picChg chg="add mod">
          <ac:chgData name="Niven, William F CDT 2025" userId="a789f76c-84eb-40bf-9b25-fdc48700d8b4" providerId="ADAL" clId="{C9223726-6000-4EC4-8FC0-376118B54B95}" dt="2025-04-15T17:57:48.697" v="380"/>
          <ac:picMkLst>
            <pc:docMk/>
            <pc:sldMk cId="3965569685" sldId="837"/>
            <ac:picMk id="2" creationId="{1D46BABE-DEBC-3156-F2B4-474D11F133ED}"/>
          </ac:picMkLst>
        </pc:picChg>
        <pc:picChg chg="add mod">
          <ac:chgData name="Niven, William F CDT 2025" userId="a789f76c-84eb-40bf-9b25-fdc48700d8b4" providerId="ADAL" clId="{C9223726-6000-4EC4-8FC0-376118B54B95}" dt="2025-04-08T04:38:30.548" v="121" actId="1076"/>
          <ac:picMkLst>
            <pc:docMk/>
            <pc:sldMk cId="3965569685" sldId="837"/>
            <ac:picMk id="4" creationId="{422DF922-96F9-C55E-3140-ED5958464755}"/>
          </ac:picMkLst>
        </pc:picChg>
        <pc:picChg chg="add mod">
          <ac:chgData name="Niven, William F CDT 2025" userId="a789f76c-84eb-40bf-9b25-fdc48700d8b4" providerId="ADAL" clId="{C9223726-6000-4EC4-8FC0-376118B54B95}" dt="2025-04-08T04:38:25.331" v="118" actId="1076"/>
          <ac:picMkLst>
            <pc:docMk/>
            <pc:sldMk cId="3965569685" sldId="837"/>
            <ac:picMk id="5" creationId="{6926699B-20BC-FAD9-DA36-A1B49628F53C}"/>
          </ac:picMkLst>
        </pc:picChg>
        <pc:picChg chg="add mod">
          <ac:chgData name="Niven, William F CDT 2025" userId="a789f76c-84eb-40bf-9b25-fdc48700d8b4" providerId="ADAL" clId="{C9223726-6000-4EC4-8FC0-376118B54B95}" dt="2025-04-16T18:36:04.310" v="494"/>
          <ac:picMkLst>
            <pc:docMk/>
            <pc:sldMk cId="3965569685" sldId="837"/>
            <ac:picMk id="8" creationId="{3DCA666F-A359-3714-45FE-8B6DD534EEF8}"/>
          </ac:picMkLst>
        </pc:picChg>
        <pc:picChg chg="del">
          <ac:chgData name="Niven, William F CDT 2025" userId="a789f76c-84eb-40bf-9b25-fdc48700d8b4" providerId="ADAL" clId="{C9223726-6000-4EC4-8FC0-376118B54B95}" dt="2025-04-16T18:36:03.964" v="493" actId="478"/>
          <ac:picMkLst>
            <pc:docMk/>
            <pc:sldMk cId="3965569685" sldId="837"/>
            <ac:picMk id="17" creationId="{99D2E702-018D-27DD-DF8B-9F117FEF7603}"/>
          </ac:picMkLst>
        </pc:picChg>
        <pc:picChg chg="del">
          <ac:chgData name="Niven, William F CDT 2025" userId="a789f76c-84eb-40bf-9b25-fdc48700d8b4" providerId="ADAL" clId="{C9223726-6000-4EC4-8FC0-376118B54B95}" dt="2025-04-15T17:57:48.332" v="379" actId="478"/>
          <ac:picMkLst>
            <pc:docMk/>
            <pc:sldMk cId="3965569685" sldId="837"/>
            <ac:picMk id="18" creationId="{C34CB74D-DACF-4BD5-C0A3-8F86E2193660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08.552" v="496"/>
        <pc:sldMkLst>
          <pc:docMk/>
          <pc:sldMk cId="189822149" sldId="838"/>
        </pc:sldMkLst>
        <pc:spChg chg="add mod">
          <ac:chgData name="Niven, William F CDT 2025" userId="a789f76c-84eb-40bf-9b25-fdc48700d8b4" providerId="ADAL" clId="{C9223726-6000-4EC4-8FC0-376118B54B95}" dt="2025-04-08T04:53:08.655" v="187" actId="1076"/>
          <ac:spMkLst>
            <pc:docMk/>
            <pc:sldMk cId="189822149" sldId="838"/>
            <ac:spMk id="19" creationId="{0E8BA701-B2E0-A52D-3942-296D98626ADF}"/>
          </ac:spMkLst>
        </pc:spChg>
        <pc:spChg chg="add mod">
          <ac:chgData name="Niven, William F CDT 2025" userId="a789f76c-84eb-40bf-9b25-fdc48700d8b4" providerId="ADAL" clId="{C9223726-6000-4EC4-8FC0-376118B54B95}" dt="2025-04-08T04:54:05.903" v="209" actId="1076"/>
          <ac:spMkLst>
            <pc:docMk/>
            <pc:sldMk cId="189822149" sldId="838"/>
            <ac:spMk id="22" creationId="{8A1677D5-3472-1F21-483B-1F998210BCB5}"/>
          </ac:spMkLst>
        </pc:spChg>
        <pc:spChg chg="add mod">
          <ac:chgData name="Niven, William F CDT 2025" userId="a789f76c-84eb-40bf-9b25-fdc48700d8b4" providerId="ADAL" clId="{C9223726-6000-4EC4-8FC0-376118B54B95}" dt="2025-04-08T04:54:00.959" v="208" actId="1076"/>
          <ac:spMkLst>
            <pc:docMk/>
            <pc:sldMk cId="189822149" sldId="838"/>
            <ac:spMk id="23" creationId="{94E966EF-5217-AF70-31DF-E0AA5C263374}"/>
          </ac:spMkLst>
        </pc:spChg>
        <pc:spChg chg="add mod">
          <ac:chgData name="Niven, William F CDT 2025" userId="a789f76c-84eb-40bf-9b25-fdc48700d8b4" providerId="ADAL" clId="{C9223726-6000-4EC4-8FC0-376118B54B95}" dt="2025-04-08T04:54:09.392" v="210" actId="1076"/>
          <ac:spMkLst>
            <pc:docMk/>
            <pc:sldMk cId="189822149" sldId="838"/>
            <ac:spMk id="24" creationId="{C193F9F1-A1B2-FF06-9765-CABD18ABAF9C}"/>
          </ac:spMkLst>
        </pc:spChg>
        <pc:spChg chg="add mod">
          <ac:chgData name="Niven, William F CDT 2025" userId="a789f76c-84eb-40bf-9b25-fdc48700d8b4" providerId="ADAL" clId="{C9223726-6000-4EC4-8FC0-376118B54B95}" dt="2025-04-08T06:02:47.606" v="299" actId="20577"/>
          <ac:spMkLst>
            <pc:docMk/>
            <pc:sldMk cId="189822149" sldId="838"/>
            <ac:spMk id="25" creationId="{A1E466E9-CAAE-B77C-DFD1-24AD677992F7}"/>
          </ac:spMkLst>
        </pc:spChg>
        <pc:picChg chg="add mod">
          <ac:chgData name="Niven, William F CDT 2025" userId="a789f76c-84eb-40bf-9b25-fdc48700d8b4" providerId="ADAL" clId="{C9223726-6000-4EC4-8FC0-376118B54B95}" dt="2025-04-15T17:57:44.631" v="378"/>
          <ac:picMkLst>
            <pc:docMk/>
            <pc:sldMk cId="189822149" sldId="838"/>
            <ac:picMk id="2" creationId="{26702F0E-5C1F-BBA4-3E5A-2D46DFDF470B}"/>
          </ac:picMkLst>
        </pc:picChg>
        <pc:picChg chg="add mod">
          <ac:chgData name="Niven, William F CDT 2025" userId="a789f76c-84eb-40bf-9b25-fdc48700d8b4" providerId="ADAL" clId="{C9223726-6000-4EC4-8FC0-376118B54B95}" dt="2025-04-16T18:36:08.552" v="496"/>
          <ac:picMkLst>
            <pc:docMk/>
            <pc:sldMk cId="189822149" sldId="838"/>
            <ac:picMk id="4" creationId="{C6E14119-582F-D587-5417-31CE1E75133B}"/>
          </ac:picMkLst>
        </pc:picChg>
        <pc:picChg chg="add mod">
          <ac:chgData name="Niven, William F CDT 2025" userId="a789f76c-84eb-40bf-9b25-fdc48700d8b4" providerId="ADAL" clId="{C9223726-6000-4EC4-8FC0-376118B54B95}" dt="2025-04-08T04:52:03.012" v="168" actId="1076"/>
          <ac:picMkLst>
            <pc:docMk/>
            <pc:sldMk cId="189822149" sldId="838"/>
            <ac:picMk id="9" creationId="{BDC07D09-A7E0-3B92-C229-C45442EEE928}"/>
          </ac:picMkLst>
        </pc:picChg>
        <pc:picChg chg="add mod">
          <ac:chgData name="Niven, William F CDT 2025" userId="a789f76c-84eb-40bf-9b25-fdc48700d8b4" providerId="ADAL" clId="{C9223726-6000-4EC4-8FC0-376118B54B95}" dt="2025-04-08T04:51:35.804" v="164" actId="1076"/>
          <ac:picMkLst>
            <pc:docMk/>
            <pc:sldMk cId="189822149" sldId="838"/>
            <ac:picMk id="12" creationId="{DC1773C3-7156-F667-2C99-C3AFACCF3EA4}"/>
          </ac:picMkLst>
        </pc:picChg>
        <pc:picChg chg="add mod">
          <ac:chgData name="Niven, William F CDT 2025" userId="a789f76c-84eb-40bf-9b25-fdc48700d8b4" providerId="ADAL" clId="{C9223726-6000-4EC4-8FC0-376118B54B95}" dt="2025-04-08T04:51:46.483" v="165" actId="1076"/>
          <ac:picMkLst>
            <pc:docMk/>
            <pc:sldMk cId="189822149" sldId="838"/>
            <ac:picMk id="14" creationId="{4413DBD4-4ED8-4671-771F-27F61725B90A}"/>
          </ac:picMkLst>
        </pc:picChg>
        <pc:picChg chg="add mod">
          <ac:chgData name="Niven, William F CDT 2025" userId="a789f76c-84eb-40bf-9b25-fdc48700d8b4" providerId="ADAL" clId="{C9223726-6000-4EC4-8FC0-376118B54B95}" dt="2025-04-08T04:51:55.516" v="167" actId="14100"/>
          <ac:picMkLst>
            <pc:docMk/>
            <pc:sldMk cId="189822149" sldId="838"/>
            <ac:picMk id="16" creationId="{0C6AAE0D-F154-EA6A-23CE-3EFB15BADFAE}"/>
          </ac:picMkLst>
        </pc:picChg>
        <pc:picChg chg="del">
          <ac:chgData name="Niven, William F CDT 2025" userId="a789f76c-84eb-40bf-9b25-fdc48700d8b4" providerId="ADAL" clId="{C9223726-6000-4EC4-8FC0-376118B54B95}" dt="2025-04-16T18:36:08.206" v="495" actId="478"/>
          <ac:picMkLst>
            <pc:docMk/>
            <pc:sldMk cId="189822149" sldId="838"/>
            <ac:picMk id="17" creationId="{81AA4077-DED2-8618-E5B4-49019561FA42}"/>
          </ac:picMkLst>
        </pc:picChg>
        <pc:picChg chg="del">
          <ac:chgData name="Niven, William F CDT 2025" userId="a789f76c-84eb-40bf-9b25-fdc48700d8b4" providerId="ADAL" clId="{C9223726-6000-4EC4-8FC0-376118B54B95}" dt="2025-04-15T17:57:44.332" v="377" actId="478"/>
          <ac:picMkLst>
            <pc:docMk/>
            <pc:sldMk cId="189822149" sldId="838"/>
            <ac:picMk id="18" creationId="{997D3941-AA91-ADDB-1661-6DD0DBA11E90}"/>
          </ac:picMkLst>
        </pc:picChg>
      </pc:sldChg>
      <pc:sldChg chg="new del">
        <pc:chgData name="Niven, William F CDT 2025" userId="a789f76c-84eb-40bf-9b25-fdc48700d8b4" providerId="ADAL" clId="{C9223726-6000-4EC4-8FC0-376118B54B95}" dt="2025-04-08T06:06:01.939" v="307" actId="47"/>
        <pc:sldMkLst>
          <pc:docMk/>
          <pc:sldMk cId="338657446" sldId="839"/>
        </pc:sldMkLst>
      </pc:sldChg>
      <pc:sldChg chg="addSp delSp modSp add mod">
        <pc:chgData name="Niven, William F CDT 2025" userId="a789f76c-84eb-40bf-9b25-fdc48700d8b4" providerId="ADAL" clId="{C9223726-6000-4EC4-8FC0-376118B54B95}" dt="2025-04-16T18:36:23.846" v="502"/>
        <pc:sldMkLst>
          <pc:docMk/>
          <pc:sldMk cId="3560361002" sldId="839"/>
        </pc:sldMkLst>
        <pc:spChg chg="add mod">
          <ac:chgData name="Niven, William F CDT 2025" userId="a789f76c-84eb-40bf-9b25-fdc48700d8b4" providerId="ADAL" clId="{C9223726-6000-4EC4-8FC0-376118B54B95}" dt="2025-04-08T13:25:07.976" v="358" actId="20577"/>
          <ac:spMkLst>
            <pc:docMk/>
            <pc:sldMk cId="3560361002" sldId="839"/>
            <ac:spMk id="2" creationId="{5EE9F3B7-A1D7-DD9B-2358-B514F90AEEE8}"/>
          </ac:spMkLst>
        </pc:spChg>
        <pc:spChg chg="add mod">
          <ac:chgData name="Niven, William F CDT 2025" userId="a789f76c-84eb-40bf-9b25-fdc48700d8b4" providerId="ADAL" clId="{C9223726-6000-4EC4-8FC0-376118B54B95}" dt="2025-04-08T06:06:13.648" v="311" actId="1076"/>
          <ac:spMkLst>
            <pc:docMk/>
            <pc:sldMk cId="3560361002" sldId="839"/>
            <ac:spMk id="5" creationId="{583CE7BD-A86A-7B31-502B-A9644397169F}"/>
          </ac:spMkLst>
        </pc:spChg>
        <pc:spChg chg="add mod">
          <ac:chgData name="Niven, William F CDT 2025" userId="a789f76c-84eb-40bf-9b25-fdc48700d8b4" providerId="ADAL" clId="{C9223726-6000-4EC4-8FC0-376118B54B95}" dt="2025-04-08T06:06:13.648" v="311" actId="1076"/>
          <ac:spMkLst>
            <pc:docMk/>
            <pc:sldMk cId="3560361002" sldId="839"/>
            <ac:spMk id="7" creationId="{50882EED-CA4E-26C3-C7C6-2A6D8D793E37}"/>
          </ac:spMkLst>
        </pc:spChg>
        <pc:graphicFrameChg chg="add mod">
          <ac:chgData name="Niven, William F CDT 2025" userId="a789f76c-84eb-40bf-9b25-fdc48700d8b4" providerId="ADAL" clId="{C9223726-6000-4EC4-8FC0-376118B54B95}" dt="2025-04-08T06:06:13.648" v="311" actId="1076"/>
          <ac:graphicFrameMkLst>
            <pc:docMk/>
            <pc:sldMk cId="3560361002" sldId="839"/>
            <ac:graphicFrameMk id="6" creationId="{737F16D3-C548-C094-9E16-523DF320AEF4}"/>
          </ac:graphicFrameMkLst>
        </pc:graphicFrameChg>
        <pc:picChg chg="add mod">
          <ac:chgData name="Niven, William F CDT 2025" userId="a789f76c-84eb-40bf-9b25-fdc48700d8b4" providerId="ADAL" clId="{C9223726-6000-4EC4-8FC0-376118B54B95}" dt="2025-04-15T17:57:32.633" v="372"/>
          <ac:picMkLst>
            <pc:docMk/>
            <pc:sldMk cId="3560361002" sldId="839"/>
            <ac:picMk id="4" creationId="{A5B552B2-8F15-FFC9-4149-2FEBE18E3670}"/>
          </ac:picMkLst>
        </pc:picChg>
        <pc:picChg chg="add mod">
          <ac:chgData name="Niven, William F CDT 2025" userId="a789f76c-84eb-40bf-9b25-fdc48700d8b4" providerId="ADAL" clId="{C9223726-6000-4EC4-8FC0-376118B54B95}" dt="2025-04-16T18:36:23.846" v="502"/>
          <ac:picMkLst>
            <pc:docMk/>
            <pc:sldMk cId="3560361002" sldId="839"/>
            <ac:picMk id="8" creationId="{CE147A3E-7A42-939D-9168-91663B23692E}"/>
          </ac:picMkLst>
        </pc:picChg>
        <pc:picChg chg="del">
          <ac:chgData name="Niven, William F CDT 2025" userId="a789f76c-84eb-40bf-9b25-fdc48700d8b4" providerId="ADAL" clId="{C9223726-6000-4EC4-8FC0-376118B54B95}" dt="2025-04-16T18:36:23.531" v="501" actId="478"/>
          <ac:picMkLst>
            <pc:docMk/>
            <pc:sldMk cId="3560361002" sldId="839"/>
            <ac:picMk id="17" creationId="{63E10C38-1A1E-B9E1-332B-AA3400B59A20}"/>
          </ac:picMkLst>
        </pc:picChg>
        <pc:picChg chg="del">
          <ac:chgData name="Niven, William F CDT 2025" userId="a789f76c-84eb-40bf-9b25-fdc48700d8b4" providerId="ADAL" clId="{C9223726-6000-4EC4-8FC0-376118B54B95}" dt="2025-04-15T17:57:32.250" v="371" actId="478"/>
          <ac:picMkLst>
            <pc:docMk/>
            <pc:sldMk cId="3560361002" sldId="839"/>
            <ac:picMk id="18" creationId="{C8A2B4C3-F47D-6484-D9D0-5258FB2A8301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28.404" v="504"/>
        <pc:sldMkLst>
          <pc:docMk/>
          <pc:sldMk cId="3485665817" sldId="840"/>
        </pc:sldMkLst>
        <pc:spChg chg="mod">
          <ac:chgData name="Niven, William F CDT 2025" userId="a789f76c-84eb-40bf-9b25-fdc48700d8b4" providerId="ADAL" clId="{C9223726-6000-4EC4-8FC0-376118B54B95}" dt="2025-04-08T13:24:12.701" v="341" actId="14100"/>
          <ac:spMkLst>
            <pc:docMk/>
            <pc:sldMk cId="3485665817" sldId="840"/>
            <ac:spMk id="4" creationId="{6F2161FC-DEA0-C476-CC08-5B35415FECA9}"/>
          </ac:spMkLst>
        </pc:spChg>
        <pc:spChg chg="add mod">
          <ac:chgData name="Niven, William F CDT 2025" userId="a789f76c-84eb-40bf-9b25-fdc48700d8b4" providerId="ADAL" clId="{C9223726-6000-4EC4-8FC0-376118B54B95}" dt="2025-04-08T06:06:46.031" v="317" actId="1076"/>
          <ac:spMkLst>
            <pc:docMk/>
            <pc:sldMk cId="3485665817" sldId="840"/>
            <ac:spMk id="12" creationId="{8B4B350F-7FBB-98ED-5928-1229FAD6C9A1}"/>
          </ac:spMkLst>
        </pc:spChg>
        <pc:spChg chg="add mod">
          <ac:chgData name="Niven, William F CDT 2025" userId="a789f76c-84eb-40bf-9b25-fdc48700d8b4" providerId="ADAL" clId="{C9223726-6000-4EC4-8FC0-376118B54B95}" dt="2025-04-08T06:06:46.031" v="317" actId="1076"/>
          <ac:spMkLst>
            <pc:docMk/>
            <pc:sldMk cId="3485665817" sldId="840"/>
            <ac:spMk id="13" creationId="{638A5C80-5923-6ED3-08FB-27BD64A14244}"/>
          </ac:spMkLst>
        </pc:spChg>
        <pc:picChg chg="add mod">
          <ac:chgData name="Niven, William F CDT 2025" userId="a789f76c-84eb-40bf-9b25-fdc48700d8b4" providerId="ADAL" clId="{C9223726-6000-4EC4-8FC0-376118B54B95}" dt="2025-04-08T06:06:46.031" v="317" actId="1076"/>
          <ac:picMkLst>
            <pc:docMk/>
            <pc:sldMk cId="3485665817" sldId="840"/>
            <ac:picMk id="2" creationId="{8842EB1B-5ECD-2530-E7B2-D3F2ED61E059}"/>
          </ac:picMkLst>
        </pc:picChg>
        <pc:picChg chg="add mod">
          <ac:chgData name="Niven, William F CDT 2025" userId="a789f76c-84eb-40bf-9b25-fdc48700d8b4" providerId="ADAL" clId="{C9223726-6000-4EC4-8FC0-376118B54B95}" dt="2025-04-15T17:57:28.984" v="370"/>
          <ac:picMkLst>
            <pc:docMk/>
            <pc:sldMk cId="3485665817" sldId="840"/>
            <ac:picMk id="5" creationId="{36CFC358-BEB9-80CC-41F9-DC0FB5518685}"/>
          </ac:picMkLst>
        </pc:picChg>
        <pc:picChg chg="add mod">
          <ac:chgData name="Niven, William F CDT 2025" userId="a789f76c-84eb-40bf-9b25-fdc48700d8b4" providerId="ADAL" clId="{C9223726-6000-4EC4-8FC0-376118B54B95}" dt="2025-04-16T18:36:28.404" v="504"/>
          <ac:picMkLst>
            <pc:docMk/>
            <pc:sldMk cId="3485665817" sldId="840"/>
            <ac:picMk id="6" creationId="{E7FC4412-18BA-9514-99C6-32AC2AF795F9}"/>
          </ac:picMkLst>
        </pc:picChg>
        <pc:picChg chg="add mod">
          <ac:chgData name="Niven, William F CDT 2025" userId="a789f76c-84eb-40bf-9b25-fdc48700d8b4" providerId="ADAL" clId="{C9223726-6000-4EC4-8FC0-376118B54B95}" dt="2025-04-08T06:06:46.031" v="317" actId="1076"/>
          <ac:picMkLst>
            <pc:docMk/>
            <pc:sldMk cId="3485665817" sldId="840"/>
            <ac:picMk id="8" creationId="{DF8CC977-A13F-EC33-CCF0-69911CE48960}"/>
          </ac:picMkLst>
        </pc:picChg>
        <pc:picChg chg="add mod">
          <ac:chgData name="Niven, William F CDT 2025" userId="a789f76c-84eb-40bf-9b25-fdc48700d8b4" providerId="ADAL" clId="{C9223726-6000-4EC4-8FC0-376118B54B95}" dt="2025-04-08T06:06:46.031" v="317" actId="1076"/>
          <ac:picMkLst>
            <pc:docMk/>
            <pc:sldMk cId="3485665817" sldId="840"/>
            <ac:picMk id="9" creationId="{68F0A725-3E76-39E9-B5C0-F56E45C198DA}"/>
          </ac:picMkLst>
        </pc:picChg>
        <pc:picChg chg="del">
          <ac:chgData name="Niven, William F CDT 2025" userId="a789f76c-84eb-40bf-9b25-fdc48700d8b4" providerId="ADAL" clId="{C9223726-6000-4EC4-8FC0-376118B54B95}" dt="2025-04-16T18:36:28.074" v="503" actId="478"/>
          <ac:picMkLst>
            <pc:docMk/>
            <pc:sldMk cId="3485665817" sldId="840"/>
            <ac:picMk id="17" creationId="{C1DC8D2D-FD3B-6492-393E-C3E05E4F1ACC}"/>
          </ac:picMkLst>
        </pc:picChg>
        <pc:picChg chg="del">
          <ac:chgData name="Niven, William F CDT 2025" userId="a789f76c-84eb-40bf-9b25-fdc48700d8b4" providerId="ADAL" clId="{C9223726-6000-4EC4-8FC0-376118B54B95}" dt="2025-04-15T17:57:28.560" v="369" actId="478"/>
          <ac:picMkLst>
            <pc:docMk/>
            <pc:sldMk cId="3485665817" sldId="840"/>
            <ac:picMk id="18" creationId="{298E4918-FFDA-5A2B-BD7C-9E7160D980AE}"/>
          </ac:picMkLst>
        </pc:picChg>
        <pc:cxnChg chg="add mod">
          <ac:chgData name="Niven, William F CDT 2025" userId="a789f76c-84eb-40bf-9b25-fdc48700d8b4" providerId="ADAL" clId="{C9223726-6000-4EC4-8FC0-376118B54B95}" dt="2025-04-08T06:06:46.031" v="317" actId="1076"/>
          <ac:cxnSpMkLst>
            <pc:docMk/>
            <pc:sldMk cId="3485665817" sldId="840"/>
            <ac:cxnSpMk id="10" creationId="{B0A67948-8154-5CAD-76E5-93053B995FF2}"/>
          </ac:cxnSpMkLst>
        </pc:cxnChg>
        <pc:cxnChg chg="add mod">
          <ac:chgData name="Niven, William F CDT 2025" userId="a789f76c-84eb-40bf-9b25-fdc48700d8b4" providerId="ADAL" clId="{C9223726-6000-4EC4-8FC0-376118B54B95}" dt="2025-04-08T06:06:46.031" v="317" actId="1076"/>
          <ac:cxnSpMkLst>
            <pc:docMk/>
            <pc:sldMk cId="3485665817" sldId="840"/>
            <ac:cxnSpMk id="11" creationId="{841D5AA2-5BC2-0E49-B6A6-6E6939A1505F}"/>
          </ac:cxnSpMkLst>
        </pc:cxnChg>
      </pc:sldChg>
      <pc:sldChg chg="addSp delSp modSp add mod">
        <pc:chgData name="Niven, William F CDT 2025" userId="a789f76c-84eb-40bf-9b25-fdc48700d8b4" providerId="ADAL" clId="{C9223726-6000-4EC4-8FC0-376118B54B95}" dt="2025-04-16T18:36:32.318" v="506"/>
        <pc:sldMkLst>
          <pc:docMk/>
          <pc:sldMk cId="1254701615" sldId="841"/>
        </pc:sldMkLst>
        <pc:spChg chg="add mod">
          <ac:chgData name="Niven, William F CDT 2025" userId="a789f76c-84eb-40bf-9b25-fdc48700d8b4" providerId="ADAL" clId="{C9223726-6000-4EC4-8FC0-376118B54B95}" dt="2025-04-08T13:24:21.978" v="345" actId="20577"/>
          <ac:spMkLst>
            <pc:docMk/>
            <pc:sldMk cId="1254701615" sldId="841"/>
            <ac:spMk id="2" creationId="{C53DD931-0D0C-71BB-F665-20938257016A}"/>
          </ac:spMkLst>
        </pc:spChg>
        <pc:picChg chg="add mod">
          <ac:chgData name="Niven, William F CDT 2025" userId="a789f76c-84eb-40bf-9b25-fdc48700d8b4" providerId="ADAL" clId="{C9223726-6000-4EC4-8FC0-376118B54B95}" dt="2025-04-15T17:57:25.250" v="368"/>
          <ac:picMkLst>
            <pc:docMk/>
            <pc:sldMk cId="1254701615" sldId="841"/>
            <ac:picMk id="4" creationId="{CDD647D8-FA69-671B-2677-CD476C8CD7CF}"/>
          </ac:picMkLst>
        </pc:picChg>
        <pc:picChg chg="add mod">
          <ac:chgData name="Niven, William F CDT 2025" userId="a789f76c-84eb-40bf-9b25-fdc48700d8b4" providerId="ADAL" clId="{C9223726-6000-4EC4-8FC0-376118B54B95}" dt="2025-04-08T06:07:16.424" v="323" actId="1076"/>
          <ac:picMkLst>
            <pc:docMk/>
            <pc:sldMk cId="1254701615" sldId="841"/>
            <ac:picMk id="5" creationId="{AB231D8B-A92A-4876-9394-C59E6A42CD5A}"/>
          </ac:picMkLst>
        </pc:picChg>
        <pc:picChg chg="add mod">
          <ac:chgData name="Niven, William F CDT 2025" userId="a789f76c-84eb-40bf-9b25-fdc48700d8b4" providerId="ADAL" clId="{C9223726-6000-4EC4-8FC0-376118B54B95}" dt="2025-04-16T18:36:32.318" v="506"/>
          <ac:picMkLst>
            <pc:docMk/>
            <pc:sldMk cId="1254701615" sldId="841"/>
            <ac:picMk id="6" creationId="{E86B7542-02FA-FD32-F778-E6BEA3ED2410}"/>
          </ac:picMkLst>
        </pc:picChg>
        <pc:picChg chg="del">
          <ac:chgData name="Niven, William F CDT 2025" userId="a789f76c-84eb-40bf-9b25-fdc48700d8b4" providerId="ADAL" clId="{C9223726-6000-4EC4-8FC0-376118B54B95}" dt="2025-04-16T18:36:32.026" v="505" actId="478"/>
          <ac:picMkLst>
            <pc:docMk/>
            <pc:sldMk cId="1254701615" sldId="841"/>
            <ac:picMk id="17" creationId="{99F69146-02BF-F8D0-533C-5AC419F026A9}"/>
          </ac:picMkLst>
        </pc:picChg>
        <pc:picChg chg="del">
          <ac:chgData name="Niven, William F CDT 2025" userId="a789f76c-84eb-40bf-9b25-fdc48700d8b4" providerId="ADAL" clId="{C9223726-6000-4EC4-8FC0-376118B54B95}" dt="2025-04-15T17:57:24.400" v="367" actId="478"/>
          <ac:picMkLst>
            <pc:docMk/>
            <pc:sldMk cId="1254701615" sldId="841"/>
            <ac:picMk id="18" creationId="{44C6D2D5-128E-29C1-040E-595290F4F00D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36.878" v="508"/>
        <pc:sldMkLst>
          <pc:docMk/>
          <pc:sldMk cId="1821399370" sldId="842"/>
        </pc:sldMkLst>
        <pc:spChg chg="add mod">
          <ac:chgData name="Niven, William F CDT 2025" userId="a789f76c-84eb-40bf-9b25-fdc48700d8b4" providerId="ADAL" clId="{C9223726-6000-4EC4-8FC0-376118B54B95}" dt="2025-04-08T13:24:38.177" v="351" actId="20577"/>
          <ac:spMkLst>
            <pc:docMk/>
            <pc:sldMk cId="1821399370" sldId="842"/>
            <ac:spMk id="5" creationId="{347F773F-798D-2DA5-2953-A350D8750DE6}"/>
          </ac:spMkLst>
        </pc:spChg>
        <pc:picChg chg="add mod">
          <ac:chgData name="Niven, William F CDT 2025" userId="a789f76c-84eb-40bf-9b25-fdc48700d8b4" providerId="ADAL" clId="{C9223726-6000-4EC4-8FC0-376118B54B95}" dt="2025-04-08T06:07:34.391" v="327" actId="1076"/>
          <ac:picMkLst>
            <pc:docMk/>
            <pc:sldMk cId="1821399370" sldId="842"/>
            <ac:picMk id="2" creationId="{480C3AA2-22A7-A4D5-259E-FF5037D0BC5E}"/>
          </ac:picMkLst>
        </pc:picChg>
        <pc:picChg chg="add mod">
          <ac:chgData name="Niven, William F CDT 2025" userId="a789f76c-84eb-40bf-9b25-fdc48700d8b4" providerId="ADAL" clId="{C9223726-6000-4EC4-8FC0-376118B54B95}" dt="2025-04-15T17:57:21.271" v="366"/>
          <ac:picMkLst>
            <pc:docMk/>
            <pc:sldMk cId="1821399370" sldId="842"/>
            <ac:picMk id="4" creationId="{45B7926A-6702-C913-1A29-363FEF5A54C3}"/>
          </ac:picMkLst>
        </pc:picChg>
        <pc:picChg chg="add mod">
          <ac:chgData name="Niven, William F CDT 2025" userId="a789f76c-84eb-40bf-9b25-fdc48700d8b4" providerId="ADAL" clId="{C9223726-6000-4EC4-8FC0-376118B54B95}" dt="2025-04-08T06:07:34.391" v="327" actId="1076"/>
          <ac:picMkLst>
            <pc:docMk/>
            <pc:sldMk cId="1821399370" sldId="842"/>
            <ac:picMk id="6" creationId="{CB84D2BC-A6C2-2C6F-78F2-A8AE7624CDB2}"/>
          </ac:picMkLst>
        </pc:picChg>
        <pc:picChg chg="add mod">
          <ac:chgData name="Niven, William F CDT 2025" userId="a789f76c-84eb-40bf-9b25-fdc48700d8b4" providerId="ADAL" clId="{C9223726-6000-4EC4-8FC0-376118B54B95}" dt="2025-04-16T18:36:36.878" v="508"/>
          <ac:picMkLst>
            <pc:docMk/>
            <pc:sldMk cId="1821399370" sldId="842"/>
            <ac:picMk id="7" creationId="{DF189E31-34EC-B860-3024-036A2D112999}"/>
          </ac:picMkLst>
        </pc:picChg>
        <pc:picChg chg="del">
          <ac:chgData name="Niven, William F CDT 2025" userId="a789f76c-84eb-40bf-9b25-fdc48700d8b4" providerId="ADAL" clId="{C9223726-6000-4EC4-8FC0-376118B54B95}" dt="2025-04-16T18:36:36.518" v="507" actId="478"/>
          <ac:picMkLst>
            <pc:docMk/>
            <pc:sldMk cId="1821399370" sldId="842"/>
            <ac:picMk id="17" creationId="{1641E16E-F4BE-8C24-49E2-5E13AB627BF6}"/>
          </ac:picMkLst>
        </pc:picChg>
        <pc:picChg chg="del">
          <ac:chgData name="Niven, William F CDT 2025" userId="a789f76c-84eb-40bf-9b25-fdc48700d8b4" providerId="ADAL" clId="{C9223726-6000-4EC4-8FC0-376118B54B95}" dt="2025-04-15T17:57:20.303" v="365" actId="478"/>
          <ac:picMkLst>
            <pc:docMk/>
            <pc:sldMk cId="1821399370" sldId="842"/>
            <ac:picMk id="18" creationId="{32FEC8FB-EA60-4459-0A79-3CB889936249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8:36:40.553" v="510"/>
        <pc:sldMkLst>
          <pc:docMk/>
          <pc:sldMk cId="3161235189" sldId="843"/>
        </pc:sldMkLst>
        <pc:spChg chg="add mod">
          <ac:chgData name="Niven, William F CDT 2025" userId="a789f76c-84eb-40bf-9b25-fdc48700d8b4" providerId="ADAL" clId="{C9223726-6000-4EC4-8FC0-376118B54B95}" dt="2025-04-08T13:24:45.706" v="355" actId="20577"/>
          <ac:spMkLst>
            <pc:docMk/>
            <pc:sldMk cId="3161235189" sldId="843"/>
            <ac:spMk id="2" creationId="{537264C3-AB67-6B2F-EFCD-A72796410B43}"/>
          </ac:spMkLst>
        </pc:spChg>
        <pc:picChg chg="add mod">
          <ac:chgData name="Niven, William F CDT 2025" userId="a789f76c-84eb-40bf-9b25-fdc48700d8b4" providerId="ADAL" clId="{C9223726-6000-4EC4-8FC0-376118B54B95}" dt="2025-04-16T18:36:40.553" v="510"/>
          <ac:picMkLst>
            <pc:docMk/>
            <pc:sldMk cId="3161235189" sldId="843"/>
            <ac:picMk id="4" creationId="{87A64A5A-816F-5230-4A76-D018F7C4CC41}"/>
          </ac:picMkLst>
        </pc:picChg>
        <pc:picChg chg="add mod">
          <ac:chgData name="Niven, William F CDT 2025" userId="a789f76c-84eb-40bf-9b25-fdc48700d8b4" providerId="ADAL" clId="{C9223726-6000-4EC4-8FC0-376118B54B95}" dt="2025-04-08T06:07:55.231" v="331" actId="1076"/>
          <ac:picMkLst>
            <pc:docMk/>
            <pc:sldMk cId="3161235189" sldId="843"/>
            <ac:picMk id="5" creationId="{194BE74B-8D02-01A6-5F25-3F1822B7D22F}"/>
          </ac:picMkLst>
        </pc:picChg>
        <pc:picChg chg="add mod">
          <ac:chgData name="Niven, William F CDT 2025" userId="a789f76c-84eb-40bf-9b25-fdc48700d8b4" providerId="ADAL" clId="{C9223726-6000-4EC4-8FC0-376118B54B95}" dt="2025-04-15T17:56:28.172" v="364" actId="1076"/>
          <ac:picMkLst>
            <pc:docMk/>
            <pc:sldMk cId="3161235189" sldId="843"/>
            <ac:picMk id="6" creationId="{156B1824-C497-1677-D52E-1462955A1313}"/>
          </ac:picMkLst>
        </pc:picChg>
        <pc:picChg chg="add mod">
          <ac:chgData name="Niven, William F CDT 2025" userId="a789f76c-84eb-40bf-9b25-fdc48700d8b4" providerId="ADAL" clId="{C9223726-6000-4EC4-8FC0-376118B54B95}" dt="2025-04-08T06:07:55.231" v="331" actId="1076"/>
          <ac:picMkLst>
            <pc:docMk/>
            <pc:sldMk cId="3161235189" sldId="843"/>
            <ac:picMk id="7" creationId="{CFD7A962-FE44-16D8-3224-669D703706D9}"/>
          </ac:picMkLst>
        </pc:picChg>
        <pc:picChg chg="del">
          <ac:chgData name="Niven, William F CDT 2025" userId="a789f76c-84eb-40bf-9b25-fdc48700d8b4" providerId="ADAL" clId="{C9223726-6000-4EC4-8FC0-376118B54B95}" dt="2025-04-16T18:36:40.269" v="509" actId="478"/>
          <ac:picMkLst>
            <pc:docMk/>
            <pc:sldMk cId="3161235189" sldId="843"/>
            <ac:picMk id="17" creationId="{7348E5C7-D117-C01D-0103-DE6F18468404}"/>
          </ac:picMkLst>
        </pc:picChg>
        <pc:picChg chg="del">
          <ac:chgData name="Niven, William F CDT 2025" userId="a789f76c-84eb-40bf-9b25-fdc48700d8b4" providerId="ADAL" clId="{C9223726-6000-4EC4-8FC0-376118B54B95}" dt="2025-04-15T17:56:19.261" v="361" actId="478"/>
          <ac:picMkLst>
            <pc:docMk/>
            <pc:sldMk cId="3161235189" sldId="843"/>
            <ac:picMk id="18" creationId="{1FBFACA3-E654-0DBF-14A5-EFDBFE50EC91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9:11:50.790" v="1408" actId="20577"/>
        <pc:sldMkLst>
          <pc:docMk/>
          <pc:sldMk cId="3994458829" sldId="844"/>
        </pc:sldMkLst>
        <pc:spChg chg="mod">
          <ac:chgData name="Niven, William F CDT 2025" userId="a789f76c-84eb-40bf-9b25-fdc48700d8b4" providerId="ADAL" clId="{C9223726-6000-4EC4-8FC0-376118B54B95}" dt="2025-04-16T19:11:50.790" v="1408" actId="20577"/>
          <ac:spMkLst>
            <pc:docMk/>
            <pc:sldMk cId="3994458829" sldId="844"/>
            <ac:spMk id="2" creationId="{4C895DB1-90AB-A9A2-30BF-1B41B00ED4ED}"/>
          </ac:spMkLst>
        </pc:spChg>
        <pc:spChg chg="add mod">
          <ac:chgData name="Niven, William F CDT 2025" userId="a789f76c-84eb-40bf-9b25-fdc48700d8b4" providerId="ADAL" clId="{C9223726-6000-4EC4-8FC0-376118B54B95}" dt="2025-04-16T18:44:53.590" v="805" actId="1076"/>
          <ac:spMkLst>
            <pc:docMk/>
            <pc:sldMk cId="3994458829" sldId="844"/>
            <ac:spMk id="10" creationId="{1BAF3EEB-E128-DE9A-6AA3-5D70B06EEDF0}"/>
          </ac:spMkLst>
        </pc:spChg>
        <pc:spChg chg="add mod">
          <ac:chgData name="Niven, William F CDT 2025" userId="a789f76c-84eb-40bf-9b25-fdc48700d8b4" providerId="ADAL" clId="{C9223726-6000-4EC4-8FC0-376118B54B95}" dt="2025-04-16T18:44:37.447" v="801" actId="1076"/>
          <ac:spMkLst>
            <pc:docMk/>
            <pc:sldMk cId="3994458829" sldId="844"/>
            <ac:spMk id="11" creationId="{AF783A7E-42CA-0BEA-1DC8-4F1A50B44545}"/>
          </ac:spMkLst>
        </pc:spChg>
        <pc:spChg chg="add mod">
          <ac:chgData name="Niven, William F CDT 2025" userId="a789f76c-84eb-40bf-9b25-fdc48700d8b4" providerId="ADAL" clId="{C9223726-6000-4EC4-8FC0-376118B54B95}" dt="2025-04-16T18:38:49.132" v="579" actId="20577"/>
          <ac:spMkLst>
            <pc:docMk/>
            <pc:sldMk cId="3994458829" sldId="844"/>
            <ac:spMk id="12" creationId="{E8476528-1AA6-AF18-BD93-D228A4B519F5}"/>
          </ac:spMkLst>
        </pc:spChg>
        <pc:spChg chg="add mod">
          <ac:chgData name="Niven, William F CDT 2025" userId="a789f76c-84eb-40bf-9b25-fdc48700d8b4" providerId="ADAL" clId="{C9223726-6000-4EC4-8FC0-376118B54B95}" dt="2025-04-16T18:44:44.125" v="802" actId="1076"/>
          <ac:spMkLst>
            <pc:docMk/>
            <pc:sldMk cId="3994458829" sldId="844"/>
            <ac:spMk id="13" creationId="{9FC41ED9-A16A-8330-5E98-2322A7DAAEBB}"/>
          </ac:spMkLst>
        </pc:spChg>
        <pc:spChg chg="add mod">
          <ac:chgData name="Niven, William F CDT 2025" userId="a789f76c-84eb-40bf-9b25-fdc48700d8b4" providerId="ADAL" clId="{C9223726-6000-4EC4-8FC0-376118B54B95}" dt="2025-04-16T18:40:08.849" v="616" actId="20577"/>
          <ac:spMkLst>
            <pc:docMk/>
            <pc:sldMk cId="3994458829" sldId="844"/>
            <ac:spMk id="14" creationId="{49F1DC1D-CC6C-C685-4802-FBEB42B74FB8}"/>
          </ac:spMkLst>
        </pc:spChg>
        <pc:spChg chg="add mod">
          <ac:chgData name="Niven, William F CDT 2025" userId="a789f76c-84eb-40bf-9b25-fdc48700d8b4" providerId="ADAL" clId="{C9223726-6000-4EC4-8FC0-376118B54B95}" dt="2025-04-16T18:40:40.658" v="646" actId="20577"/>
          <ac:spMkLst>
            <pc:docMk/>
            <pc:sldMk cId="3994458829" sldId="844"/>
            <ac:spMk id="15" creationId="{50C21352-837B-4B74-5470-C8C5736AEAE2}"/>
          </ac:spMkLst>
        </pc:spChg>
        <pc:spChg chg="add mod">
          <ac:chgData name="Niven, William F CDT 2025" userId="a789f76c-84eb-40bf-9b25-fdc48700d8b4" providerId="ADAL" clId="{C9223726-6000-4EC4-8FC0-376118B54B95}" dt="2025-04-16T18:40:51.113" v="654" actId="20577"/>
          <ac:spMkLst>
            <pc:docMk/>
            <pc:sldMk cId="3994458829" sldId="844"/>
            <ac:spMk id="16" creationId="{6D5B0A5F-CA46-A755-60B6-5DC687B79FB1}"/>
          </ac:spMkLst>
        </pc:spChg>
        <pc:spChg chg="add mod">
          <ac:chgData name="Niven, William F CDT 2025" userId="a789f76c-84eb-40bf-9b25-fdc48700d8b4" providerId="ADAL" clId="{C9223726-6000-4EC4-8FC0-376118B54B95}" dt="2025-04-16T18:43:18.070" v="799" actId="20577"/>
          <ac:spMkLst>
            <pc:docMk/>
            <pc:sldMk cId="3994458829" sldId="844"/>
            <ac:spMk id="17" creationId="{514B6CDB-39A9-4BFA-C68B-3AC0DA818767}"/>
          </ac:spMkLst>
        </pc:spChg>
        <pc:spChg chg="add mod">
          <ac:chgData name="Niven, William F CDT 2025" userId="a789f76c-84eb-40bf-9b25-fdc48700d8b4" providerId="ADAL" clId="{C9223726-6000-4EC4-8FC0-376118B54B95}" dt="2025-04-16T18:42:44.827" v="785" actId="20577"/>
          <ac:spMkLst>
            <pc:docMk/>
            <pc:sldMk cId="3994458829" sldId="844"/>
            <ac:spMk id="18" creationId="{62769B20-0B3B-8C27-9BDB-9D74918676CF}"/>
          </ac:spMkLst>
        </pc:spChg>
        <pc:picChg chg="del">
          <ac:chgData name="Niven, William F CDT 2025" userId="a789f76c-84eb-40bf-9b25-fdc48700d8b4" providerId="ADAL" clId="{C9223726-6000-4EC4-8FC0-376118B54B95}" dt="2025-04-16T18:36:57.873" v="513" actId="478"/>
          <ac:picMkLst>
            <pc:docMk/>
            <pc:sldMk cId="3994458829" sldId="844"/>
            <ac:picMk id="5" creationId="{3E3A5CB3-4508-5117-A2A6-14C2F514F179}"/>
          </ac:picMkLst>
        </pc:picChg>
        <pc:picChg chg="del">
          <ac:chgData name="Niven, William F CDT 2025" userId="a789f76c-84eb-40bf-9b25-fdc48700d8b4" providerId="ADAL" clId="{C9223726-6000-4EC4-8FC0-376118B54B95}" dt="2025-04-16T18:36:57.506" v="512" actId="478"/>
          <ac:picMkLst>
            <pc:docMk/>
            <pc:sldMk cId="3994458829" sldId="844"/>
            <ac:picMk id="7" creationId="{8AFDBE56-DE11-6B72-5310-603C3193E074}"/>
          </ac:picMkLst>
        </pc:picChg>
        <pc:picChg chg="add mod">
          <ac:chgData name="Niven, William F CDT 2025" userId="a789f76c-84eb-40bf-9b25-fdc48700d8b4" providerId="ADAL" clId="{C9223726-6000-4EC4-8FC0-376118B54B95}" dt="2025-04-16T18:44:50.238" v="804" actId="1076"/>
          <ac:picMkLst>
            <pc:docMk/>
            <pc:sldMk cId="3994458829" sldId="844"/>
            <ac:picMk id="9" creationId="{736156DB-6A07-C7D3-F10C-950E66A6F45A}"/>
          </ac:picMkLst>
        </pc:picChg>
      </pc:sldChg>
      <pc:sldChg chg="addSp delSp modSp add mod">
        <pc:chgData name="Niven, William F CDT 2025" userId="a789f76c-84eb-40bf-9b25-fdc48700d8b4" providerId="ADAL" clId="{C9223726-6000-4EC4-8FC0-376118B54B95}" dt="2025-04-16T19:11:54.656" v="1410" actId="20577"/>
        <pc:sldMkLst>
          <pc:docMk/>
          <pc:sldMk cId="1673745665" sldId="845"/>
        </pc:sldMkLst>
        <pc:spChg chg="mod">
          <ac:chgData name="Niven, William F CDT 2025" userId="a789f76c-84eb-40bf-9b25-fdc48700d8b4" providerId="ADAL" clId="{C9223726-6000-4EC4-8FC0-376118B54B95}" dt="2025-04-16T19:11:54.656" v="1410" actId="20577"/>
          <ac:spMkLst>
            <pc:docMk/>
            <pc:sldMk cId="1673745665" sldId="845"/>
            <ac:spMk id="2" creationId="{08B3C22A-F4DB-845E-9F87-404DFEEBA330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5" creationId="{2E5CD4B4-06B7-4DD1-AF15-FF6574789560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7" creationId="{C937A2D7-9A37-C4A0-3095-2D7A7F66CAED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8" creationId="{299BE2EA-A8CB-E323-A556-5D62641BFBE0}"/>
          </ac:spMkLst>
        </pc:spChg>
        <pc:spChg chg="del">
          <ac:chgData name="Niven, William F CDT 2025" userId="a789f76c-84eb-40bf-9b25-fdc48700d8b4" providerId="ADAL" clId="{C9223726-6000-4EC4-8FC0-376118B54B95}" dt="2025-04-16T18:49:15.899" v="813" actId="478"/>
          <ac:spMkLst>
            <pc:docMk/>
            <pc:sldMk cId="1673745665" sldId="845"/>
            <ac:spMk id="10" creationId="{FC640F89-6788-7C05-58E9-7C6DD011AFAB}"/>
          </ac:spMkLst>
        </pc:spChg>
        <pc:spChg chg="del">
          <ac:chgData name="Niven, William F CDT 2025" userId="a789f76c-84eb-40bf-9b25-fdc48700d8b4" providerId="ADAL" clId="{C9223726-6000-4EC4-8FC0-376118B54B95}" dt="2025-04-16T18:49:10.175" v="809" actId="478"/>
          <ac:spMkLst>
            <pc:docMk/>
            <pc:sldMk cId="1673745665" sldId="845"/>
            <ac:spMk id="11" creationId="{AEDB9620-D603-5F28-F860-6C55AB993AA0}"/>
          </ac:spMkLst>
        </pc:spChg>
        <pc:spChg chg="del">
          <ac:chgData name="Niven, William F CDT 2025" userId="a789f76c-84eb-40bf-9b25-fdc48700d8b4" providerId="ADAL" clId="{C9223726-6000-4EC4-8FC0-376118B54B95}" dt="2025-04-16T18:49:10.175" v="809" actId="478"/>
          <ac:spMkLst>
            <pc:docMk/>
            <pc:sldMk cId="1673745665" sldId="845"/>
            <ac:spMk id="12" creationId="{5F550F59-2498-151A-D6A4-A3FCCB48CED7}"/>
          </ac:spMkLst>
        </pc:spChg>
        <pc:spChg chg="del">
          <ac:chgData name="Niven, William F CDT 2025" userId="a789f76c-84eb-40bf-9b25-fdc48700d8b4" providerId="ADAL" clId="{C9223726-6000-4EC4-8FC0-376118B54B95}" dt="2025-04-16T18:49:10.175" v="809" actId="478"/>
          <ac:spMkLst>
            <pc:docMk/>
            <pc:sldMk cId="1673745665" sldId="845"/>
            <ac:spMk id="13" creationId="{E1F28ABE-4AC4-90DC-24D3-6A8A0B44E712}"/>
          </ac:spMkLst>
        </pc:spChg>
        <pc:spChg chg="del">
          <ac:chgData name="Niven, William F CDT 2025" userId="a789f76c-84eb-40bf-9b25-fdc48700d8b4" providerId="ADAL" clId="{C9223726-6000-4EC4-8FC0-376118B54B95}" dt="2025-04-16T18:49:10.175" v="809" actId="478"/>
          <ac:spMkLst>
            <pc:docMk/>
            <pc:sldMk cId="1673745665" sldId="845"/>
            <ac:spMk id="14" creationId="{6C7DACC6-24B5-D607-3A37-1BA3FE37DA3F}"/>
          </ac:spMkLst>
        </pc:spChg>
        <pc:spChg chg="del">
          <ac:chgData name="Niven, William F CDT 2025" userId="a789f76c-84eb-40bf-9b25-fdc48700d8b4" providerId="ADAL" clId="{C9223726-6000-4EC4-8FC0-376118B54B95}" dt="2025-04-16T18:49:13.514" v="811" actId="478"/>
          <ac:spMkLst>
            <pc:docMk/>
            <pc:sldMk cId="1673745665" sldId="845"/>
            <ac:spMk id="15" creationId="{BBB51554-2ADC-AA88-A012-738DFA8CEB89}"/>
          </ac:spMkLst>
        </pc:spChg>
        <pc:spChg chg="del mod">
          <ac:chgData name="Niven, William F CDT 2025" userId="a789f76c-84eb-40bf-9b25-fdc48700d8b4" providerId="ADAL" clId="{C9223726-6000-4EC4-8FC0-376118B54B95}" dt="2025-04-16T18:49:14.726" v="812" actId="478"/>
          <ac:spMkLst>
            <pc:docMk/>
            <pc:sldMk cId="1673745665" sldId="845"/>
            <ac:spMk id="16" creationId="{11F62409-F345-8946-3744-AA1917F26297}"/>
          </ac:spMkLst>
        </pc:spChg>
        <pc:spChg chg="del">
          <ac:chgData name="Niven, William F CDT 2025" userId="a789f76c-84eb-40bf-9b25-fdc48700d8b4" providerId="ADAL" clId="{C9223726-6000-4EC4-8FC0-376118B54B95}" dt="2025-04-16T18:49:04.065" v="806" actId="478"/>
          <ac:spMkLst>
            <pc:docMk/>
            <pc:sldMk cId="1673745665" sldId="845"/>
            <ac:spMk id="17" creationId="{74EC6106-9012-5914-FF2B-77EFF095FC22}"/>
          </ac:spMkLst>
        </pc:spChg>
        <pc:spChg chg="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18" creationId="{871610F5-BEBC-FB43-BCAE-DDB689CA15F5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19" creationId="{C8BAC30D-53D4-85AD-6872-5A0678CDA660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20" creationId="{5D720F7B-F301-599C-EAF9-E67D9B8A789F}"/>
          </ac:spMkLst>
        </pc:spChg>
        <pc:spChg chg="add mod">
          <ac:chgData name="Niven, William F CDT 2025" userId="a789f76c-84eb-40bf-9b25-fdc48700d8b4" providerId="ADAL" clId="{C9223726-6000-4EC4-8FC0-376118B54B95}" dt="2025-04-16T19:05:49.668" v="1165" actId="1076"/>
          <ac:spMkLst>
            <pc:docMk/>
            <pc:sldMk cId="1673745665" sldId="845"/>
            <ac:spMk id="21" creationId="{DB50578B-1E2C-6ADB-A06B-FB6706D4BDF2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22" creationId="{3DF83692-B9D1-68C3-ED36-9E1C0D3C4C0A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23" creationId="{6F04FE78-226B-185C-D6AF-AFA266AE5D0A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24" creationId="{1862FA47-D600-A144-A6CA-EA7BD1FDF7A2}"/>
          </ac:spMkLst>
        </pc:spChg>
        <pc:spChg chg="add mod">
          <ac:chgData name="Niven, William F CDT 2025" userId="a789f76c-84eb-40bf-9b25-fdc48700d8b4" providerId="ADAL" clId="{C9223726-6000-4EC4-8FC0-376118B54B95}" dt="2025-04-16T19:06:16.066" v="1170" actId="1076"/>
          <ac:spMkLst>
            <pc:docMk/>
            <pc:sldMk cId="1673745665" sldId="845"/>
            <ac:spMk id="25" creationId="{D23746DF-EB7C-A728-7B41-8C803E86C3BE}"/>
          </ac:spMkLst>
        </pc:spChg>
        <pc:spChg chg="add del mod">
          <ac:chgData name="Niven, William F CDT 2025" userId="a789f76c-84eb-40bf-9b25-fdc48700d8b4" providerId="ADAL" clId="{C9223726-6000-4EC4-8FC0-376118B54B95}" dt="2025-04-16T18:59:19.683" v="1025" actId="478"/>
          <ac:spMkLst>
            <pc:docMk/>
            <pc:sldMk cId="1673745665" sldId="845"/>
            <ac:spMk id="26" creationId="{60B14D75-4F8D-F646-7E03-36171A84381C}"/>
          </ac:spMkLst>
        </pc:spChg>
        <pc:spChg chg="add del mod">
          <ac:chgData name="Niven, William F CDT 2025" userId="a789f76c-84eb-40bf-9b25-fdc48700d8b4" providerId="ADAL" clId="{C9223726-6000-4EC4-8FC0-376118B54B95}" dt="2025-04-16T18:59:20.355" v="1026" actId="478"/>
          <ac:spMkLst>
            <pc:docMk/>
            <pc:sldMk cId="1673745665" sldId="845"/>
            <ac:spMk id="27" creationId="{595B7315-BAC6-D878-CCB7-51441B109D0C}"/>
          </ac:spMkLst>
        </pc:spChg>
        <pc:spChg chg="add del">
          <ac:chgData name="Niven, William F CDT 2025" userId="a789f76c-84eb-40bf-9b25-fdc48700d8b4" providerId="ADAL" clId="{C9223726-6000-4EC4-8FC0-376118B54B95}" dt="2025-04-16T18:59:40.395" v="1028" actId="478"/>
          <ac:spMkLst>
            <pc:docMk/>
            <pc:sldMk cId="1673745665" sldId="845"/>
            <ac:spMk id="28" creationId="{179F4D7C-890E-1C85-7A66-9EECA00AA7C3}"/>
          </ac:spMkLst>
        </pc:spChg>
        <pc:spChg chg="add del mod">
          <ac:chgData name="Niven, William F CDT 2025" userId="a789f76c-84eb-40bf-9b25-fdc48700d8b4" providerId="ADAL" clId="{C9223726-6000-4EC4-8FC0-376118B54B95}" dt="2025-04-16T19:04:20.238" v="1140" actId="478"/>
          <ac:spMkLst>
            <pc:docMk/>
            <pc:sldMk cId="1673745665" sldId="845"/>
            <ac:spMk id="29" creationId="{3566E832-0BF9-51D9-AB9B-10A1CC0B08C8}"/>
          </ac:spMkLst>
        </pc:spChg>
        <pc:spChg chg="add del mod">
          <ac:chgData name="Niven, William F CDT 2025" userId="a789f76c-84eb-40bf-9b25-fdc48700d8b4" providerId="ADAL" clId="{C9223726-6000-4EC4-8FC0-376118B54B95}" dt="2025-04-16T19:04:20.976" v="1141" actId="478"/>
          <ac:spMkLst>
            <pc:docMk/>
            <pc:sldMk cId="1673745665" sldId="845"/>
            <ac:spMk id="30" creationId="{80A7A13A-D545-A480-6BFB-A545E01D3252}"/>
          </ac:spMkLst>
        </pc:spChg>
        <pc:spChg chg="add mod">
          <ac:chgData name="Niven, William F CDT 2025" userId="a789f76c-84eb-40bf-9b25-fdc48700d8b4" providerId="ADAL" clId="{C9223726-6000-4EC4-8FC0-376118B54B95}" dt="2025-04-16T19:08:28.690" v="1217" actId="113"/>
          <ac:spMkLst>
            <pc:docMk/>
            <pc:sldMk cId="1673745665" sldId="845"/>
            <ac:spMk id="49" creationId="{33C61ADE-A153-7A9D-FD1E-E5E083F88B6D}"/>
          </ac:spMkLst>
        </pc:spChg>
        <pc:spChg chg="add mod">
          <ac:chgData name="Niven, William F CDT 2025" userId="a789f76c-84eb-40bf-9b25-fdc48700d8b4" providerId="ADAL" clId="{C9223726-6000-4EC4-8FC0-376118B54B95}" dt="2025-04-16T19:09:30.155" v="1261" actId="1036"/>
          <ac:spMkLst>
            <pc:docMk/>
            <pc:sldMk cId="1673745665" sldId="845"/>
            <ac:spMk id="50" creationId="{731953AE-FD1F-6320-5F1A-A696C4CE3D46}"/>
          </ac:spMkLst>
        </pc:spChg>
        <pc:spChg chg="add mod">
          <ac:chgData name="Niven, William F CDT 2025" userId="a789f76c-84eb-40bf-9b25-fdc48700d8b4" providerId="ADAL" clId="{C9223726-6000-4EC4-8FC0-376118B54B95}" dt="2025-04-16T19:10:08.876" v="1279" actId="207"/>
          <ac:spMkLst>
            <pc:docMk/>
            <pc:sldMk cId="1673745665" sldId="845"/>
            <ac:spMk id="51" creationId="{284B7354-1202-01B5-16D9-D91026EAFF6C}"/>
          </ac:spMkLst>
        </pc:spChg>
        <pc:spChg chg="add mod">
          <ac:chgData name="Niven, William F CDT 2025" userId="a789f76c-84eb-40bf-9b25-fdc48700d8b4" providerId="ADAL" clId="{C9223726-6000-4EC4-8FC0-376118B54B95}" dt="2025-04-16T19:11:12.890" v="1372" actId="1076"/>
          <ac:spMkLst>
            <pc:docMk/>
            <pc:sldMk cId="1673745665" sldId="845"/>
            <ac:spMk id="52" creationId="{687AD884-42AD-D9E1-E3FE-345280B3AA49}"/>
          </ac:spMkLst>
        </pc:spChg>
        <pc:spChg chg="add mod">
          <ac:chgData name="Niven, William F CDT 2025" userId="a789f76c-84eb-40bf-9b25-fdc48700d8b4" providerId="ADAL" clId="{C9223726-6000-4EC4-8FC0-376118B54B95}" dt="2025-04-16T19:11:41.977" v="1406" actId="20577"/>
          <ac:spMkLst>
            <pc:docMk/>
            <pc:sldMk cId="1673745665" sldId="845"/>
            <ac:spMk id="53" creationId="{912ED5CC-7A50-A6FD-59AC-2792D0B3063B}"/>
          </ac:spMkLst>
        </pc:spChg>
        <pc:picChg chg="del mod">
          <ac:chgData name="Niven, William F CDT 2025" userId="a789f76c-84eb-40bf-9b25-fdc48700d8b4" providerId="ADAL" clId="{C9223726-6000-4EC4-8FC0-376118B54B95}" dt="2025-04-16T18:49:07.816" v="808" actId="478"/>
          <ac:picMkLst>
            <pc:docMk/>
            <pc:sldMk cId="1673745665" sldId="845"/>
            <ac:picMk id="9" creationId="{7BB96A23-CB21-04D1-68EE-9824FF94C511}"/>
          </ac:picMkLst>
        </pc:picChg>
        <pc:cxnChg chg="add del mod">
          <ac:chgData name="Niven, William F CDT 2025" userId="a789f76c-84eb-40bf-9b25-fdc48700d8b4" providerId="ADAL" clId="{C9223726-6000-4EC4-8FC0-376118B54B95}" dt="2025-04-16T19:05:01.631" v="1151" actId="478"/>
          <ac:cxnSpMkLst>
            <pc:docMk/>
            <pc:sldMk cId="1673745665" sldId="845"/>
            <ac:cxnSpMk id="32" creationId="{F80760E9-1441-D8CA-2FCA-A351A05E7C8E}"/>
          </ac:cxnSpMkLst>
        </pc:cxnChg>
        <pc:cxnChg chg="add del mod">
          <ac:chgData name="Niven, William F CDT 2025" userId="a789f76c-84eb-40bf-9b25-fdc48700d8b4" providerId="ADAL" clId="{C9223726-6000-4EC4-8FC0-376118B54B95}" dt="2025-04-16T19:05:02.481" v="1152" actId="478"/>
          <ac:cxnSpMkLst>
            <pc:docMk/>
            <pc:sldMk cId="1673745665" sldId="845"/>
            <ac:cxnSpMk id="33" creationId="{A1C76675-02D6-8F66-EEC6-195F14706DFC}"/>
          </ac:cxnSpMkLst>
        </pc:cxnChg>
        <pc:cxnChg chg="add del mod">
          <ac:chgData name="Niven, William F CDT 2025" userId="a789f76c-84eb-40bf-9b25-fdc48700d8b4" providerId="ADAL" clId="{C9223726-6000-4EC4-8FC0-376118B54B95}" dt="2025-04-16T19:05:03.158" v="1153" actId="478"/>
          <ac:cxnSpMkLst>
            <pc:docMk/>
            <pc:sldMk cId="1673745665" sldId="845"/>
            <ac:cxnSpMk id="34" creationId="{E5E59450-3042-A7BD-BCA3-D832019E5C57}"/>
          </ac:cxnSpMkLst>
        </pc:cxnChg>
        <pc:cxnChg chg="add del mod">
          <ac:chgData name="Niven, William F CDT 2025" userId="a789f76c-84eb-40bf-9b25-fdc48700d8b4" providerId="ADAL" clId="{C9223726-6000-4EC4-8FC0-376118B54B95}" dt="2025-04-16T19:05:03.992" v="1154" actId="478"/>
          <ac:cxnSpMkLst>
            <pc:docMk/>
            <pc:sldMk cId="1673745665" sldId="845"/>
            <ac:cxnSpMk id="35" creationId="{C06F661E-33D6-4226-A8FB-107BE2DC8ACB}"/>
          </ac:cxnSpMkLst>
        </pc:cxnChg>
        <pc:cxnChg chg="add del mod">
          <ac:chgData name="Niven, William F CDT 2025" userId="a789f76c-84eb-40bf-9b25-fdc48700d8b4" providerId="ADAL" clId="{C9223726-6000-4EC4-8FC0-376118B54B95}" dt="2025-04-16T19:05:05.704" v="1156" actId="478"/>
          <ac:cxnSpMkLst>
            <pc:docMk/>
            <pc:sldMk cId="1673745665" sldId="845"/>
            <ac:cxnSpMk id="36" creationId="{08F15941-57B9-E099-D0BB-1AD6772B6A88}"/>
          </ac:cxnSpMkLst>
        </pc:cxnChg>
        <pc:cxnChg chg="add del mod">
          <ac:chgData name="Niven, William F CDT 2025" userId="a789f76c-84eb-40bf-9b25-fdc48700d8b4" providerId="ADAL" clId="{C9223726-6000-4EC4-8FC0-376118B54B95}" dt="2025-04-16T19:05:06.349" v="1157" actId="478"/>
          <ac:cxnSpMkLst>
            <pc:docMk/>
            <pc:sldMk cId="1673745665" sldId="845"/>
            <ac:cxnSpMk id="37" creationId="{C33C003F-01BE-D73C-1659-B2493579F649}"/>
          </ac:cxnSpMkLst>
        </pc:cxnChg>
        <pc:cxnChg chg="add del mod">
          <ac:chgData name="Niven, William F CDT 2025" userId="a789f76c-84eb-40bf-9b25-fdc48700d8b4" providerId="ADAL" clId="{C9223726-6000-4EC4-8FC0-376118B54B95}" dt="2025-04-16T19:05:07.102" v="1158" actId="478"/>
          <ac:cxnSpMkLst>
            <pc:docMk/>
            <pc:sldMk cId="1673745665" sldId="845"/>
            <ac:cxnSpMk id="38" creationId="{381D22DB-7A0D-BF20-08C6-3A918A788C94}"/>
          </ac:cxnSpMkLst>
        </pc:cxnChg>
        <pc:cxnChg chg="add del mod">
          <ac:chgData name="Niven, William F CDT 2025" userId="a789f76c-84eb-40bf-9b25-fdc48700d8b4" providerId="ADAL" clId="{C9223726-6000-4EC4-8FC0-376118B54B95}" dt="2025-04-16T19:05:07.729" v="1159" actId="478"/>
          <ac:cxnSpMkLst>
            <pc:docMk/>
            <pc:sldMk cId="1673745665" sldId="845"/>
            <ac:cxnSpMk id="39" creationId="{CAB7D771-5DE0-F77D-EE39-00676EDECB01}"/>
          </ac:cxnSpMkLst>
        </pc:cxnChg>
        <pc:cxnChg chg="add del mod">
          <ac:chgData name="Niven, William F CDT 2025" userId="a789f76c-84eb-40bf-9b25-fdc48700d8b4" providerId="ADAL" clId="{C9223726-6000-4EC4-8FC0-376118B54B95}" dt="2025-04-16T19:05:04.839" v="1155" actId="478"/>
          <ac:cxnSpMkLst>
            <pc:docMk/>
            <pc:sldMk cId="1673745665" sldId="845"/>
            <ac:cxnSpMk id="40" creationId="{0943E1CD-EAE8-E37B-23BC-CD24E8DFFA6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B04A-6379-0626-922D-626B553AF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04ED4-82C9-64B0-8D4E-1178CA650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0530-1EA7-EC49-3DB7-8A1275EB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21833-DFE3-9E12-3993-F2DE80F3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37D46-2B4F-E3E5-7544-0CC56C90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E937-4ADC-79FB-8C19-A3155833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1452A-2259-2401-19CE-BC728C292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3AC63-B778-6081-A7D8-9927B2CF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4916E-DF0E-8151-C102-7D4A02C9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53C4-3821-7326-C1BE-5D3E8209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2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F304C-927D-C0B0-6D7F-74BB38F56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9DF17-E8A9-6913-4CAF-A18BF31C7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26352-133C-4161-F1A1-26926DD7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C6E55-7D3F-89D5-E83F-ED0955EC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3FCA-9315-20F7-CA37-74EF0F99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9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6190-555F-3BA5-B82A-5FF07F72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7E3DB-DC5F-EA12-7EA8-25B6F1ABA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5D47-22D1-038D-D51B-55F053B2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02ED-6697-1E64-9334-EA8B79F8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443F1-3FBB-4B92-BD9D-FE8726D6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EEB2-39B0-18C9-D702-3816FED9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20CF3-8272-533F-658E-BB2A2DC2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3291B-D4DD-F3F1-BFC8-365D1B00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2AD60-86AA-2BF9-93F0-C68119B0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3077-7D4B-75E6-E5B1-74BFC6A9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E5F0-9F22-AB08-52B1-289B07EA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F23D-D8BD-D925-CD72-0601E9CC6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93AC3-2E74-234A-3941-DBE496B8B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C1873-2A5E-E408-9263-B0AA4F62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6CED0-1700-269D-332B-C10262D7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379B9-5BB5-93C0-07D6-56B3C15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6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54F5-6F11-2642-7E1E-56792E77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D34F3-21E6-DE01-CD97-0078796D5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BC1BC-2A87-7374-6946-B8ECBA402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88D92-E6EE-2BA0-48B3-B976F16FE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8131B-9E70-2998-4258-82D31728F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2A49D2-3D47-3E5B-53DE-EB67460B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4069D-172C-7FAA-7860-55DF2237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F95EA-BF93-1FA9-C08D-0A883846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333C-E0CC-A213-CE9B-6BA85A07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CCD73-B2B9-87C7-5A43-31B276A1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38CCC-5968-26AA-F807-9EFEFD01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8CBD7-86B6-19D9-E4D2-E47082D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85023-B4E2-5C3E-2F72-D862FCB7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7A534-8D11-8EFA-7536-3F7518F6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C00A6-3775-8C0A-4236-6D1C9B7B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6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7A3C-F7E8-30A9-BE19-CF1B03240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B6AF4-959B-12C6-31C3-B96AB3CB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51479-3AFB-D33A-74A2-A5EA8350C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3E5A8-B265-DE82-5E1B-E7FF31A8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B46B0-D7EB-C9B6-AA20-14E2167F8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95294-5787-1F9B-8B49-C8CC36D8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5A71-E8C4-13AD-6F83-C0D3BAC3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77437-0BAB-3A15-E4DA-270DBB8D7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AFF0F-7405-DAEF-033A-A3F9798A4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19958-E9D0-F7E9-78F3-4822A6CF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D7974-7F52-1350-E2FD-3D680CA9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9B85C-0445-A4A8-805D-DA1B0B97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9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C22E3-EFDB-D40C-B29F-984369DC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83555-A992-83B5-7A2C-39EC9FCBD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DAB0-5651-4EAC-B755-2E0C6373B1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2357F-4593-15CE-59E0-A10D7EC54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C54A4-2F45-7543-DCDC-6769BCA7D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mplate ART.tif">
            <a:extLst>
              <a:ext uri="{FF2B5EF4-FFF2-40B4-BE49-F238E27FC236}">
                <a16:creationId xmlns:a16="http://schemas.microsoft.com/office/drawing/2014/main" id="{0E04F9D0-26C1-8434-406B-0AC1F49B21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114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C3271-F359-3A8A-CC1F-7618B5A774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927" y="5788412"/>
            <a:ext cx="791817" cy="1016166"/>
          </a:xfrm>
          <a:prstGeom prst="rect">
            <a:avLst/>
          </a:prstGeom>
        </p:spPr>
      </p:pic>
      <p:pic>
        <p:nvPicPr>
          <p:cNvPr id="13" name="Picture 12" descr="Template ART.tif">
            <a:extLst>
              <a:ext uri="{FF2B5EF4-FFF2-40B4-BE49-F238E27FC236}">
                <a16:creationId xmlns:a16="http://schemas.microsoft.com/office/drawing/2014/main" id="{7F64B0AD-EB7E-7E80-7A06-57A5785D4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/>
          <a:srcRect l="54167"/>
          <a:stretch/>
        </p:blipFill>
        <p:spPr>
          <a:xfrm>
            <a:off x="8014785" y="0"/>
            <a:ext cx="4191000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DADB31-A27A-C6DF-298B-3FF20D407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8DDD59-0A19-85AA-FA09-8648750D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63" y="828830"/>
            <a:ext cx="7773074" cy="5200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1E7C24-4BAA-E31C-0218-21926FA3C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7EB99-6748-FE9C-C860-9E7765845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4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BF93-22E6-C153-57C1-68C0CD2E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4191E-D2EC-8DCA-2201-AC956FB1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999" y="1005414"/>
            <a:ext cx="8925318" cy="56575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97835E-F86A-3B66-121A-FACAC86EC53D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A56C374-9EE8-F526-4F38-22692509D2C0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FC3E5-056D-06F6-6CE2-E4760BC6CB50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75214-2586-7067-81F0-EDC8708D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E70C6-338F-EE9C-BD03-62FFC8BDA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54E9E-2EC0-7C44-AD4A-8CDA32A9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8451C6-33E6-8549-65BD-6FF8563F83DA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83CE7BD-A86A-7B31-502B-A9644397169F}"/>
              </a:ext>
            </a:extLst>
          </p:cNvPr>
          <p:cNvSpPr txBox="1">
            <a:spLocks/>
          </p:cNvSpPr>
          <p:nvPr/>
        </p:nvSpPr>
        <p:spPr>
          <a:xfrm>
            <a:off x="1981200" y="1666875"/>
            <a:ext cx="8229600" cy="869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 a confidence threshold of 0.50: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7F16D3-C548-C094-9E16-523DF320A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074437"/>
              </p:ext>
            </p:extLst>
          </p:nvPr>
        </p:nvGraphicFramePr>
        <p:xfrm>
          <a:off x="2343808" y="3110838"/>
          <a:ext cx="6905295" cy="11125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01765">
                  <a:extLst>
                    <a:ext uri="{9D8B030D-6E8A-4147-A177-3AD203B41FA5}">
                      <a16:colId xmlns:a16="http://schemas.microsoft.com/office/drawing/2014/main" val="967415337"/>
                    </a:ext>
                  </a:extLst>
                </a:gridCol>
                <a:gridCol w="2301765">
                  <a:extLst>
                    <a:ext uri="{9D8B030D-6E8A-4147-A177-3AD203B41FA5}">
                      <a16:colId xmlns:a16="http://schemas.microsoft.com/office/drawing/2014/main" val="2254549188"/>
                    </a:ext>
                  </a:extLst>
                </a:gridCol>
                <a:gridCol w="2301765">
                  <a:extLst>
                    <a:ext uri="{9D8B030D-6E8A-4147-A177-3AD203B41FA5}">
                      <a16:colId xmlns:a16="http://schemas.microsoft.com/office/drawing/2014/main" val="99423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Predicted Defect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Predicted Non-Defect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31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Actual Defect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0803A"/>
                          </a:solidFill>
                        </a:rPr>
                        <a:t>986 (47%)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214 (10%)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430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Actual Non-Defect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455 (21%)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0803A"/>
                          </a:solidFill>
                        </a:rPr>
                        <a:t>441 (21%)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148464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0882EED-CA4E-26C3-C7C6-2A6D8D793E37}"/>
              </a:ext>
            </a:extLst>
          </p:cNvPr>
          <p:cNvSpPr txBox="1">
            <a:spLocks/>
          </p:cNvSpPr>
          <p:nvPr/>
        </p:nvSpPr>
        <p:spPr>
          <a:xfrm>
            <a:off x="1981200" y="4657068"/>
            <a:ext cx="8229600" cy="869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Puts accuracy at 68% compared to a 57% base accuracy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9F3B7-A1D7-DD9B-2358-B514F90AEEE8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552B2-8F15-FFC9-4149-2FEBE18E3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47A3E-7A42-939D-9168-91663B236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02D7C-6544-B1A5-E540-05E2E37A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40CC87-9E5F-63E5-955A-4AD81A663D5B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161FC-DEA0-C476-CC08-5B35415FECA9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2EB1B-5ECD-2530-E7B2-D3F2ED61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66" y="4027654"/>
            <a:ext cx="2548475" cy="1999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CC977-A13F-EC33-CCF0-69911CE48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04" y="3994520"/>
            <a:ext cx="2548475" cy="2032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F0A725-3E76-39E9-B5C0-F56E45C1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81" y="1288471"/>
            <a:ext cx="2886062" cy="22638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A67948-8154-5CAD-76E5-93053B995FF2}"/>
              </a:ext>
            </a:extLst>
          </p:cNvPr>
          <p:cNvCxnSpPr>
            <a:stCxn id="9" idx="1"/>
            <a:endCxn id="2" idx="0"/>
          </p:cNvCxnSpPr>
          <p:nvPr/>
        </p:nvCxnSpPr>
        <p:spPr>
          <a:xfrm flipH="1">
            <a:off x="3486004" y="2420414"/>
            <a:ext cx="988877" cy="1607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D5AA2-5BC2-0E49-B6A6-6E6939A1505F}"/>
              </a:ext>
            </a:extLst>
          </p:cNvPr>
          <p:cNvCxnSpPr>
            <a:cxnSpLocks/>
            <a:stCxn id="9" idx="3"/>
            <a:endCxn id="8" idx="0"/>
          </p:cNvCxnSpPr>
          <p:nvPr/>
        </p:nvCxnSpPr>
        <p:spPr>
          <a:xfrm>
            <a:off x="7360943" y="2420414"/>
            <a:ext cx="1140799" cy="157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B4B350F-7FBB-98ED-5928-1229FAD6C9A1}"/>
              </a:ext>
            </a:extLst>
          </p:cNvPr>
          <p:cNvSpPr txBox="1"/>
          <p:nvPr/>
        </p:nvSpPr>
        <p:spPr>
          <a:xfrm>
            <a:off x="2568356" y="2838135"/>
            <a:ext cx="146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790 examples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5C80-5923-6ED3-08FB-27BD64A14244}"/>
              </a:ext>
            </a:extLst>
          </p:cNvPr>
          <p:cNvSpPr txBox="1"/>
          <p:nvPr/>
        </p:nvSpPr>
        <p:spPr>
          <a:xfrm>
            <a:off x="8088298" y="2833092"/>
            <a:ext cx="159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FC358-BEB9-80CC-41F9-DC0FB5518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C4412-18BA-9514-99C6-32AC2AF79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0FBB2-E56B-AD14-104A-993888AA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7AA705-9103-BC86-6949-879BB6F8ED04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31D8B-A92A-4876-9394-C59E6A42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359" y="1412883"/>
            <a:ext cx="6075965" cy="4717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D931-0D0C-71BB-F665-20938257016A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647D8-FA69-671B-2677-CD476C8CD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7542-02FA-FD32-F778-E6BEA3ED2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99278-2DD3-C376-3C9F-EFF3B7B80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6824A2-391F-4FAB-699B-0522038D33B1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C3AA2-22A7-A4D5-259E-FF5037D0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43" y="1844421"/>
            <a:ext cx="4576063" cy="3552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4D2BC-A6C2-2C6F-78F2-A8AE7624C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42" y="1844422"/>
            <a:ext cx="4576063" cy="3552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F773F-798D-2DA5-2953-A350D8750DE6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7926A-6702-C913-1A29-363FEF5A5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89E31-34EC-B860-3024-036A2D112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75F73-E128-3B99-5AFB-917D3B71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551B1C-0CD0-1CD8-10AA-EB1716E0044E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BE74B-8D02-01A6-5F25-3F1822B7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59" y="1066899"/>
            <a:ext cx="5945989" cy="2798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7A962-FE44-16D8-3224-669D7037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47" y="3864946"/>
            <a:ext cx="5945989" cy="2798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264C3-AB67-6B2F-EFCD-A72796410B43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B1824-C497-1677-D52E-1462955A1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64A5A-816F-5230-4A76-D018F7C4C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9131B-EAFE-87BB-61EA-3F72A3BD9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7BADF4-25CC-0C6F-F81D-50AAD173F26B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95DB1-90AB-A9A2-30BF-1B41B00ED4ED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C7185-3CF0-AE1E-8769-3F9EA7C66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01E8FC-8AA4-920E-E1D4-540D7BED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  <p:pic>
        <p:nvPicPr>
          <p:cNvPr id="9" name="Picture 8" descr="A group of grey rectangular objects&#10;&#10;AI-generated content may be incorrect.">
            <a:extLst>
              <a:ext uri="{FF2B5EF4-FFF2-40B4-BE49-F238E27FC236}">
                <a16:creationId xmlns:a16="http://schemas.microsoft.com/office/drawing/2014/main" id="{736156DB-6A07-C7D3-F10C-950E66A6F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631156"/>
            <a:ext cx="11506200" cy="3595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AF3EEB-E128-DE9A-6AA3-5D70B06EEDF0}"/>
              </a:ext>
            </a:extLst>
          </p:cNvPr>
          <p:cNvSpPr txBox="1"/>
          <p:nvPr/>
        </p:nvSpPr>
        <p:spPr>
          <a:xfrm>
            <a:off x="6411539" y="4882635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104 x 62 x 128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83A7E-42CA-0BEA-1DC8-4F1A50B44545}"/>
              </a:ext>
            </a:extLst>
          </p:cNvPr>
          <p:cNvSpPr txBox="1"/>
          <p:nvPr/>
        </p:nvSpPr>
        <p:spPr>
          <a:xfrm>
            <a:off x="1934789" y="4697969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424 x 257 x 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76528-1AA6-AF18-BD93-D228A4B519F5}"/>
              </a:ext>
            </a:extLst>
          </p:cNvPr>
          <p:cNvSpPr txBox="1"/>
          <p:nvPr/>
        </p:nvSpPr>
        <p:spPr>
          <a:xfrm>
            <a:off x="2639639" y="1965840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211 x 127 x 64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41ED9-A16A-8330-5E98-2322A7DAAEBB}"/>
              </a:ext>
            </a:extLst>
          </p:cNvPr>
          <p:cNvSpPr txBox="1"/>
          <p:nvPr/>
        </p:nvSpPr>
        <p:spPr>
          <a:xfrm>
            <a:off x="345330" y="1965840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851 x 517 x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1DC1D-CC6C-C685-4802-FBEB42B74FB8}"/>
              </a:ext>
            </a:extLst>
          </p:cNvPr>
          <p:cNvSpPr txBox="1"/>
          <p:nvPr/>
        </p:nvSpPr>
        <p:spPr>
          <a:xfrm>
            <a:off x="6849689" y="1446490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51 x 30 x 128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C21352-837B-4B74-5470-C8C5736AEAE2}"/>
              </a:ext>
            </a:extLst>
          </p:cNvPr>
          <p:cNvSpPr txBox="1"/>
          <p:nvPr/>
        </p:nvSpPr>
        <p:spPr>
          <a:xfrm>
            <a:off x="10328508" y="4161115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x 195840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B0A5F-CA46-A755-60B6-5DC687B79FB1}"/>
              </a:ext>
            </a:extLst>
          </p:cNvPr>
          <p:cNvSpPr txBox="1"/>
          <p:nvPr/>
        </p:nvSpPr>
        <p:spPr>
          <a:xfrm>
            <a:off x="10459664" y="2696885"/>
            <a:ext cx="180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x 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B6CDB-39A9-4BFA-C68B-3AC0DA818767}"/>
              </a:ext>
            </a:extLst>
          </p:cNvPr>
          <p:cNvSpPr txBox="1"/>
          <p:nvPr/>
        </p:nvSpPr>
        <p:spPr>
          <a:xfrm>
            <a:off x="4610707" y="5577663"/>
            <a:ext cx="2837235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Four layers of 3x3 convolutions and 2x2 max pooling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769B20-0B3B-8C27-9BDB-9D74918676CF}"/>
              </a:ext>
            </a:extLst>
          </p:cNvPr>
          <p:cNvSpPr txBox="1"/>
          <p:nvPr/>
        </p:nvSpPr>
        <p:spPr>
          <a:xfrm>
            <a:off x="9188077" y="1280337"/>
            <a:ext cx="283723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One flattening layer and two dense layers (0.2 dropout)</a:t>
            </a:r>
          </a:p>
        </p:txBody>
      </p:sp>
    </p:spTree>
    <p:extLst>
      <p:ext uri="{BB962C8B-B14F-4D97-AF65-F5344CB8AC3E}">
        <p14:creationId xmlns:p14="http://schemas.microsoft.com/office/powerpoint/2010/main" val="399445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FED1C-1FDF-9702-4B0C-0A13B1A60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F02DA6-015D-FAB4-F692-9CCC243EC7BF}"/>
              </a:ext>
            </a:extLst>
          </p:cNvPr>
          <p:cNvSpPr/>
          <p:nvPr/>
        </p:nvSpPr>
        <p:spPr>
          <a:xfrm>
            <a:off x="11232776" y="5602941"/>
            <a:ext cx="959224" cy="1255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3C22A-F4DB-845E-9F87-404DFEEBA330}"/>
              </a:ext>
            </a:extLst>
          </p:cNvPr>
          <p:cNvSpPr txBox="1"/>
          <p:nvPr/>
        </p:nvSpPr>
        <p:spPr>
          <a:xfrm>
            <a:off x="118060" y="6488668"/>
            <a:ext cx="50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B4CF2-2AA9-838C-F6DE-B82038B0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32" y="6682157"/>
            <a:ext cx="3345752" cy="12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84DD08-A1C3-1B32-96B3-996AB656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1610F5-BEBC-FB43-BCAE-DDB689CA15F5}"/>
              </a:ext>
            </a:extLst>
          </p:cNvPr>
          <p:cNvSpPr txBox="1"/>
          <p:nvPr/>
        </p:nvSpPr>
        <p:spPr>
          <a:xfrm>
            <a:off x="4704517" y="1207161"/>
            <a:ext cx="2705933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864 x 528 x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CD4B4-06B7-4DD1-AF15-FF6574789560}"/>
              </a:ext>
            </a:extLst>
          </p:cNvPr>
          <p:cNvSpPr txBox="1"/>
          <p:nvPr/>
        </p:nvSpPr>
        <p:spPr>
          <a:xfrm>
            <a:off x="4701248" y="1646063"/>
            <a:ext cx="2705933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432 x 264 x 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7A2D7-9A37-C4A0-3095-2D7A7F66CAED}"/>
              </a:ext>
            </a:extLst>
          </p:cNvPr>
          <p:cNvSpPr txBox="1"/>
          <p:nvPr/>
        </p:nvSpPr>
        <p:spPr>
          <a:xfrm>
            <a:off x="4701247" y="2084824"/>
            <a:ext cx="2705933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216 x 132 x 128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BE2EA-A8CB-E323-A556-5D62641BFBE0}"/>
              </a:ext>
            </a:extLst>
          </p:cNvPr>
          <p:cNvSpPr txBox="1"/>
          <p:nvPr/>
        </p:nvSpPr>
        <p:spPr>
          <a:xfrm>
            <a:off x="4725116" y="2523726"/>
            <a:ext cx="2705933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108 x 66 x 128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BAC30D-53D4-85AD-6872-5A0678CDA660}"/>
              </a:ext>
            </a:extLst>
          </p:cNvPr>
          <p:cNvSpPr txBox="1"/>
          <p:nvPr/>
        </p:nvSpPr>
        <p:spPr>
          <a:xfrm>
            <a:off x="4725116" y="3547852"/>
            <a:ext cx="2705933" cy="30777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54 x 33 x 512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720F7B-F301-599C-EAF9-E67D9B8A789F}"/>
              </a:ext>
            </a:extLst>
          </p:cNvPr>
          <p:cNvSpPr txBox="1"/>
          <p:nvPr/>
        </p:nvSpPr>
        <p:spPr>
          <a:xfrm>
            <a:off x="4725116" y="2962487"/>
            <a:ext cx="2705933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54 x 33 x 246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50578B-1E2C-6ADB-A06B-FB6706D4BDF2}"/>
              </a:ext>
            </a:extLst>
          </p:cNvPr>
          <p:cNvSpPr txBox="1"/>
          <p:nvPr/>
        </p:nvSpPr>
        <p:spPr>
          <a:xfrm>
            <a:off x="4725115" y="4134281"/>
            <a:ext cx="2705933" cy="3077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108 x 66 x 256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F83692-B9D1-68C3-ED36-9E1C0D3C4C0A}"/>
              </a:ext>
            </a:extLst>
          </p:cNvPr>
          <p:cNvSpPr txBox="1"/>
          <p:nvPr/>
        </p:nvSpPr>
        <p:spPr>
          <a:xfrm>
            <a:off x="4743032" y="4579431"/>
            <a:ext cx="2705933" cy="3077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216 x 132 x 128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04FE78-226B-185C-D6AF-AFA266AE5D0A}"/>
              </a:ext>
            </a:extLst>
          </p:cNvPr>
          <p:cNvSpPr txBox="1"/>
          <p:nvPr/>
        </p:nvSpPr>
        <p:spPr>
          <a:xfrm>
            <a:off x="4743032" y="5024581"/>
            <a:ext cx="2705933" cy="3077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432 x 264 x 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2FA47-D600-A144-A6CA-EA7BD1FDF7A2}"/>
              </a:ext>
            </a:extLst>
          </p:cNvPr>
          <p:cNvSpPr txBox="1"/>
          <p:nvPr/>
        </p:nvSpPr>
        <p:spPr>
          <a:xfrm>
            <a:off x="4743032" y="5473637"/>
            <a:ext cx="2705933" cy="3077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864 x 528 x 32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3746DF-EB7C-A728-7B41-8C803E86C3BE}"/>
              </a:ext>
            </a:extLst>
          </p:cNvPr>
          <p:cNvSpPr txBox="1"/>
          <p:nvPr/>
        </p:nvSpPr>
        <p:spPr>
          <a:xfrm>
            <a:off x="4743032" y="5922693"/>
            <a:ext cx="2705933" cy="3077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864 x 528 x 1</a:t>
            </a:r>
          </a:p>
        </p:txBody>
      </p:sp>
      <p:sp>
        <p:nvSpPr>
          <p:cNvPr id="49" name="Flowchart: Extract 48">
            <a:extLst>
              <a:ext uri="{FF2B5EF4-FFF2-40B4-BE49-F238E27FC236}">
                <a16:creationId xmlns:a16="http://schemas.microsoft.com/office/drawing/2014/main" id="{33C61ADE-A153-7A9D-FD1E-E5E083F88B6D}"/>
              </a:ext>
            </a:extLst>
          </p:cNvPr>
          <p:cNvSpPr/>
          <p:nvPr/>
        </p:nvSpPr>
        <p:spPr>
          <a:xfrm rot="10800000">
            <a:off x="1190624" y="1207160"/>
            <a:ext cx="2390775" cy="2063103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2000" b="1" dirty="0"/>
              <a:t>Encoder</a:t>
            </a:r>
          </a:p>
        </p:txBody>
      </p:sp>
      <p:sp>
        <p:nvSpPr>
          <p:cNvPr id="50" name="Flowchart: Extract 49">
            <a:extLst>
              <a:ext uri="{FF2B5EF4-FFF2-40B4-BE49-F238E27FC236}">
                <a16:creationId xmlns:a16="http://schemas.microsoft.com/office/drawing/2014/main" id="{731953AE-FD1F-6320-5F1A-A696C4CE3D46}"/>
              </a:ext>
            </a:extLst>
          </p:cNvPr>
          <p:cNvSpPr/>
          <p:nvPr/>
        </p:nvSpPr>
        <p:spPr>
          <a:xfrm>
            <a:off x="1190624" y="4175139"/>
            <a:ext cx="2390775" cy="2063103"/>
          </a:xfrm>
          <a:prstGeom prst="flowChartExtra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Decoder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4B7354-1202-01B5-16D9-D91026EAFF6C}"/>
              </a:ext>
            </a:extLst>
          </p:cNvPr>
          <p:cNvSpPr/>
          <p:nvPr/>
        </p:nvSpPr>
        <p:spPr>
          <a:xfrm>
            <a:off x="1190624" y="3509983"/>
            <a:ext cx="2390775" cy="4254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Latent Space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7AD884-42AD-D9E1-E3FE-345280B3AA49}"/>
              </a:ext>
            </a:extLst>
          </p:cNvPr>
          <p:cNvSpPr txBox="1"/>
          <p:nvPr/>
        </p:nvSpPr>
        <p:spPr>
          <a:xfrm>
            <a:off x="8574766" y="1638547"/>
            <a:ext cx="27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Encoder Layer:</a:t>
            </a:r>
          </a:p>
          <a:p>
            <a:pPr marL="285750" indent="-285750">
              <a:buFontTx/>
              <a:buChar char="-"/>
            </a:pPr>
            <a:r>
              <a:rPr lang="en-US" dirty="0"/>
              <a:t>3x3 Convolution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0.1 Leaky </a:t>
            </a:r>
            <a:r>
              <a:rPr lang="en-US" dirty="0" err="1"/>
              <a:t>ReLu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2x2 Max Pooling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2ED5CC-7A50-A6FD-59AC-2792D0B3063B}"/>
              </a:ext>
            </a:extLst>
          </p:cNvPr>
          <p:cNvSpPr txBox="1"/>
          <p:nvPr/>
        </p:nvSpPr>
        <p:spPr>
          <a:xfrm>
            <a:off x="8574766" y="4581085"/>
            <a:ext cx="27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Decoder Layer:</a:t>
            </a:r>
          </a:p>
          <a:p>
            <a:pPr marL="285750" indent="-285750">
              <a:buFontTx/>
              <a:buChar char="-"/>
            </a:pPr>
            <a:r>
              <a:rPr lang="en-US" dirty="0"/>
              <a:t>3x3 Convolution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0.1 Leaky </a:t>
            </a:r>
            <a:r>
              <a:rPr lang="en-US" dirty="0" err="1"/>
              <a:t>ReLu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2x2 </a:t>
            </a:r>
            <a:r>
              <a:rPr lang="en-US" dirty="0" err="1"/>
              <a:t>UpSampling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4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C4B0-50D4-955A-1C72-08490DCD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EE1401-5267-7780-D84D-503B01E7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DBDF7-3D0B-FC54-054B-CDCBD150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63" y="2561070"/>
            <a:ext cx="7773074" cy="2036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13AB5-49E1-6EA4-C094-C3FA47033EF3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8336F-80ED-E60C-7F34-3DF53F38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4EF1D-CF85-DDBB-D3B8-A25DB2787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2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E3541-AE37-7F7E-71CB-25BDA0C30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DFB744-7DEF-4294-C0A3-87B631AE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50EAF-8693-B8AA-164D-8B7EDC835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686" y="1091132"/>
            <a:ext cx="9260627" cy="52247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B75056D-7928-6DC4-D676-68D14E72462B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Model Pipeline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2D25D6C-6123-0A6D-5175-44AF3AF63BB3}"/>
              </a:ext>
            </a:extLst>
          </p:cNvPr>
          <p:cNvSpPr/>
          <p:nvPr/>
        </p:nvSpPr>
        <p:spPr>
          <a:xfrm rot="5400000">
            <a:off x="10217662" y="3139504"/>
            <a:ext cx="395207" cy="303174"/>
          </a:xfrm>
          <a:prstGeom prst="triangle">
            <a:avLst/>
          </a:prstGeom>
          <a:solidFill>
            <a:schemeClr val="bg1"/>
          </a:solidFill>
          <a:ln w="28575">
            <a:solidFill>
              <a:srgbClr val="221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llate 33">
            <a:extLst>
              <a:ext uri="{FF2B5EF4-FFF2-40B4-BE49-F238E27FC236}">
                <a16:creationId xmlns:a16="http://schemas.microsoft.com/office/drawing/2014/main" id="{BD0C3B00-919E-0B1E-B37D-2946F8ECF27B}"/>
              </a:ext>
            </a:extLst>
          </p:cNvPr>
          <p:cNvSpPr/>
          <p:nvPr/>
        </p:nvSpPr>
        <p:spPr>
          <a:xfrm rot="16200000">
            <a:off x="10220680" y="3622304"/>
            <a:ext cx="395207" cy="616060"/>
          </a:xfrm>
          <a:prstGeom prst="flowChartCollate">
            <a:avLst/>
          </a:prstGeom>
          <a:noFill/>
          <a:ln w="28575">
            <a:solidFill>
              <a:srgbClr val="221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F129E6-5C0A-80D5-3EA0-BD8B5E6CF587}"/>
              </a:ext>
            </a:extLst>
          </p:cNvPr>
          <p:cNvSpPr/>
          <p:nvPr/>
        </p:nvSpPr>
        <p:spPr>
          <a:xfrm>
            <a:off x="9839325" y="2657475"/>
            <a:ext cx="2234613" cy="1714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CB8D35-5B80-463A-3631-B1EFF603421D}"/>
              </a:ext>
            </a:extLst>
          </p:cNvPr>
          <p:cNvSpPr txBox="1"/>
          <p:nvPr/>
        </p:nvSpPr>
        <p:spPr>
          <a:xfrm>
            <a:off x="10263678" y="2672533"/>
            <a:ext cx="141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Legend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C09F04-4EEB-A13F-39EB-2BB940DFD571}"/>
              </a:ext>
            </a:extLst>
          </p:cNvPr>
          <p:cNvSpPr txBox="1"/>
          <p:nvPr/>
        </p:nvSpPr>
        <p:spPr>
          <a:xfrm>
            <a:off x="10768667" y="3117150"/>
            <a:ext cx="141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Convolutional Neural Network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F2F916-BE9C-4170-7474-3B100B487ABC}"/>
              </a:ext>
            </a:extLst>
          </p:cNvPr>
          <p:cNvSpPr txBox="1"/>
          <p:nvPr/>
        </p:nvSpPr>
        <p:spPr>
          <a:xfrm>
            <a:off x="10769783" y="3773967"/>
            <a:ext cx="1413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Autoencoder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C42FB-6DD8-C69F-606C-CBB57819805C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F5D8A-9973-CDEB-DFEE-485273B2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4B0E3-A7DD-DE5A-399F-9EFC8FDA7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4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0D7BA-BB72-85F0-10F8-9D74D081D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F10E80-D9D7-C25F-7B6E-F85643AA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D13CED5-296E-FF90-7454-48E44FBD3E5C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Region of Interest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BDD13-8BC7-8B18-AFC7-3CC91887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099"/>
          <a:stretch/>
        </p:blipFill>
        <p:spPr>
          <a:xfrm>
            <a:off x="2826191" y="1206271"/>
            <a:ext cx="5580665" cy="1868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C81D8-BE61-4360-9480-3D7AC859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902" b="30386"/>
          <a:stretch/>
        </p:blipFill>
        <p:spPr>
          <a:xfrm>
            <a:off x="2826191" y="3074894"/>
            <a:ext cx="5580665" cy="156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2FF87-8DA6-71D6-E35F-2167DECD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630"/>
          <a:stretch/>
        </p:blipFill>
        <p:spPr>
          <a:xfrm>
            <a:off x="2826191" y="4638435"/>
            <a:ext cx="5580665" cy="1546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C072DB-6CA4-4D55-7CA3-339F49F1065B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C7D4D0-B91A-E00C-8182-EF8C0D18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1E6560-5DCD-2AAB-2250-D48F0BA9A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A2588-21DC-7516-F64E-6431FC938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41E1A9-D1A2-7251-7A0F-65642599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78844-0BC4-6C4F-66F8-6955FDED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884" y="1130778"/>
            <a:ext cx="3730377" cy="3040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FE162-F1CF-DCB4-9922-D031AE9CA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45" y="1130778"/>
            <a:ext cx="4916480" cy="26215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4DE49-4D1B-8D06-0D66-ACE346724A2D}"/>
              </a:ext>
            </a:extLst>
          </p:cNvPr>
          <p:cNvSpPr/>
          <p:nvPr/>
        </p:nvSpPr>
        <p:spPr>
          <a:xfrm>
            <a:off x="2249098" y="1459707"/>
            <a:ext cx="1004887" cy="659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0B0777-CB6D-E599-7A05-A5C3EBD48CD5}"/>
              </a:ext>
            </a:extLst>
          </p:cNvPr>
          <p:cNvCxnSpPr>
            <a:cxnSpLocks/>
          </p:cNvCxnSpPr>
          <p:nvPr/>
        </p:nvCxnSpPr>
        <p:spPr>
          <a:xfrm flipV="1">
            <a:off x="2645583" y="1459707"/>
            <a:ext cx="0" cy="6596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687ACE9-1172-5737-3701-93AF13ECE785}"/>
              </a:ext>
            </a:extLst>
          </p:cNvPr>
          <p:cNvSpPr/>
          <p:nvPr/>
        </p:nvSpPr>
        <p:spPr>
          <a:xfrm>
            <a:off x="2526508" y="2634883"/>
            <a:ext cx="1333497" cy="659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48B12F-060C-20C9-BE1C-5AF7A5A4EBB9}"/>
              </a:ext>
            </a:extLst>
          </p:cNvPr>
          <p:cNvCxnSpPr>
            <a:cxnSpLocks/>
          </p:cNvCxnSpPr>
          <p:nvPr/>
        </p:nvCxnSpPr>
        <p:spPr>
          <a:xfrm flipV="1">
            <a:off x="3148026" y="2634883"/>
            <a:ext cx="0" cy="6596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5D1ADDC6-6D3C-9AFD-D6A1-BFBB478887DF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Zone C Convolutional Neural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4718D-E6F0-E5DE-7883-F06F11F3D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771" y="4037379"/>
            <a:ext cx="3041011" cy="2438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6AA1A-4450-0EE5-0813-333F6C625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782" y="4037379"/>
            <a:ext cx="3041011" cy="2446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2EA19-93A5-6E32-E56F-8DC4C321D0BA}"/>
              </a:ext>
            </a:extLst>
          </p:cNvPr>
          <p:cNvSpPr txBox="1"/>
          <p:nvPr/>
        </p:nvSpPr>
        <p:spPr>
          <a:xfrm>
            <a:off x="2751541" y="3563512"/>
            <a:ext cx="109299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Confidence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852A6-F9B5-0A95-B3D1-07F7401E9C2B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3605E-8AC7-D048-7AD9-7520DD550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4B67A-7BF9-48D6-C173-34C828F18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7A7C9-A518-1BC9-8658-1E812328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8F605E-BCD2-2503-C41F-98B68BF0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88D6A5-2811-2C61-DDB2-644050B792E6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Zone A Autoencoder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C9A9AE-988C-23E7-C352-040769B0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57" y="1218901"/>
            <a:ext cx="6633970" cy="4949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E47FEE-727D-6A52-4416-582AC2CAB65B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41982-C524-2B4D-2DAC-44A1AC59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1BBCB-D5C3-31E9-65AF-8E43AC56D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7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D202D-90A3-6CE1-1FA6-7D19DACF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7C9A02-EF91-3D99-8DF1-BECD862C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FDFA4A-B663-7810-194B-0FDA9489EC30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Zone A Autoencoder</a:t>
            </a:r>
          </a:p>
        </p:txBody>
      </p:sp>
      <p:pic>
        <p:nvPicPr>
          <p:cNvPr id="4" name="Picture 3" descr="A black and white image of a truck&#10;&#10;AI-generated content may be incorrect.">
            <a:extLst>
              <a:ext uri="{FF2B5EF4-FFF2-40B4-BE49-F238E27FC236}">
                <a16:creationId xmlns:a16="http://schemas.microsoft.com/office/drawing/2014/main" id="{422DF922-96F9-C55E-3140-ED595846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7" t="43649" r="22567" b="42297"/>
          <a:stretch/>
        </p:blipFill>
        <p:spPr>
          <a:xfrm rot="5400000">
            <a:off x="8126684" y="2997736"/>
            <a:ext cx="3125659" cy="1401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6699B-20BC-FAD9-DA36-A1B49628F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93" y="1357454"/>
            <a:ext cx="7313834" cy="4689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51229-47BF-019D-9FA9-93F193112397}"/>
              </a:ext>
            </a:extLst>
          </p:cNvPr>
          <p:cNvSpPr txBox="1"/>
          <p:nvPr/>
        </p:nvSpPr>
        <p:spPr>
          <a:xfrm>
            <a:off x="8696192" y="1667809"/>
            <a:ext cx="198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IQI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7FD15-3523-8BBD-6B28-CE8063B07DEE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6BABE-DEBC-3156-F2B4-474D11F13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A666F-A359-3714-45FE-8B6DD534E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6382-3CA9-3F5C-602C-1E8ABDE92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73D9D-751F-769F-2558-3252B0B2E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4832BA-C2CA-552C-0C1D-82799F035F17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Zone A Autoencoder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07D09-A7E0-3B92-C229-C45442E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2" y="1170751"/>
            <a:ext cx="2911004" cy="4621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773C3-7156-F667-2C99-C3AFACCF3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96" y="1170751"/>
            <a:ext cx="2911004" cy="4621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3DBD4-4ED8-4671-771F-27F61725B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70751"/>
            <a:ext cx="2911004" cy="4621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AAE0D-F154-EA6A-23CE-3EFB15BAD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004" y="1170751"/>
            <a:ext cx="2911004" cy="4621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8BA701-B2E0-A52D-3942-296D98626ADF}"/>
              </a:ext>
            </a:extLst>
          </p:cNvPr>
          <p:cNvSpPr txBox="1"/>
          <p:nvPr/>
        </p:nvSpPr>
        <p:spPr>
          <a:xfrm>
            <a:off x="868869" y="5727693"/>
            <a:ext cx="172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Non-IQI 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1677D5-3472-1F21-483B-1F998210BCB5}"/>
              </a:ext>
            </a:extLst>
          </p:cNvPr>
          <p:cNvSpPr txBox="1"/>
          <p:nvPr/>
        </p:nvSpPr>
        <p:spPr>
          <a:xfrm>
            <a:off x="6690876" y="5727693"/>
            <a:ext cx="172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IQI Input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966EF-5217-AF70-31DF-E0AA5C263374}"/>
              </a:ext>
            </a:extLst>
          </p:cNvPr>
          <p:cNvSpPr txBox="1"/>
          <p:nvPr/>
        </p:nvSpPr>
        <p:spPr>
          <a:xfrm>
            <a:off x="3779872" y="5727693"/>
            <a:ext cx="172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Non-IQI 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3F9F1-A1B2-FF06-9765-CABD18ABAF9C}"/>
              </a:ext>
            </a:extLst>
          </p:cNvPr>
          <p:cNvSpPr txBox="1"/>
          <p:nvPr/>
        </p:nvSpPr>
        <p:spPr>
          <a:xfrm>
            <a:off x="9601880" y="5723088"/>
            <a:ext cx="172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IQI Output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E466E9-CAAE-B77C-DFD1-24AD677992F7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02F0E-5C1F-BBA4-3E5A-2D46DFDF4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14119-582F-D587-5417-31CE1E751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4B6E1-8DE9-8266-21E2-B7BEE88D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59FBE3-50A5-E735-D31D-8B0D4B11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1" y="6046912"/>
            <a:ext cx="1721251" cy="5378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E6C232-EDAC-D3C0-B238-EE153A1173CB}"/>
              </a:ext>
            </a:extLst>
          </p:cNvPr>
          <p:cNvSpPr txBox="1">
            <a:spLocks/>
          </p:cNvSpPr>
          <p:nvPr/>
        </p:nvSpPr>
        <p:spPr>
          <a:xfrm>
            <a:off x="7227504" y="114300"/>
            <a:ext cx="4803228" cy="756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Zone A Autoencoder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46B2B-5AE9-8560-4C57-425D2AEA5FD3}"/>
              </a:ext>
            </a:extLst>
          </p:cNvPr>
          <p:cNvSpPr txBox="1"/>
          <p:nvPr/>
        </p:nvSpPr>
        <p:spPr>
          <a:xfrm>
            <a:off x="1156217" y="4742825"/>
            <a:ext cx="343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1</a:t>
            </a:r>
            <a:r>
              <a:rPr lang="en-US" dirty="0"/>
              <a:t> : IQI Trained Model</a:t>
            </a:r>
          </a:p>
          <a:p>
            <a:r>
              <a:rPr lang="en-US" dirty="0"/>
              <a:t>M</a:t>
            </a:r>
            <a:r>
              <a:rPr lang="en-US" baseline="-25000" dirty="0"/>
              <a:t>2</a:t>
            </a:r>
            <a:r>
              <a:rPr lang="en-US" dirty="0"/>
              <a:t> : Non-IQI Trained Model</a:t>
            </a:r>
          </a:p>
          <a:p>
            <a:r>
              <a:rPr lang="en-US" dirty="0"/>
              <a:t>∑ : Sum of all models’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2E1EA-1792-1774-3994-EEC90B1B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14" y="1372942"/>
            <a:ext cx="3435408" cy="336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4072C-AF6F-0A55-90B4-3D9B46B15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328" y="1372942"/>
            <a:ext cx="6213449" cy="4635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11DE90-1E5A-6CCB-5985-3DA2D752C4DA}"/>
              </a:ext>
            </a:extLst>
          </p:cNvPr>
          <p:cNvSpPr txBox="1"/>
          <p:nvPr/>
        </p:nvSpPr>
        <p:spPr>
          <a:xfrm>
            <a:off x="118060" y="6488668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57B57-3688-D3C6-22A3-82F014F9E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732" y="6675881"/>
            <a:ext cx="3508100" cy="13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03850-7F4F-4BAF-10CD-48EFD0612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84" y="57149"/>
            <a:ext cx="856831" cy="1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11626b-f2c7-480d-9707-dfbb9866a658" xsi:nil="true"/>
    <lcf76f155ced4ddcb4097134ff3c332f xmlns="56da9768-d3a1-4445-bbbe-4f4dcd00b479">
      <Terms xmlns="http://schemas.microsoft.com/office/infopath/2007/PartnerControls"/>
    </lcf76f155ced4ddcb4097134ff3c332f>
    <DataDescription xmlns="56da9768-d3a1-4445-bbbe-4f4dcd00b479" xsi:nil="true"/>
    <SharedWithUsers xmlns="7d11626b-f2c7-480d-9707-dfbb9866a658">
      <UserInfo>
        <DisplayName/>
        <AccountId xsi:nil="true"/>
        <AccountType/>
      </UserInfo>
    </SharedWithUsers>
    <MediaLengthInSeconds xmlns="56da9768-d3a1-4445-bbbe-4f4dcd00b4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F25CA07ABE8746922A96DE612B94ED" ma:contentTypeVersion="18" ma:contentTypeDescription="Create a new document." ma:contentTypeScope="" ma:versionID="19d3fd8ccfd3499d03830e78cdbc329b">
  <xsd:schema xmlns:xsd="http://www.w3.org/2001/XMLSchema" xmlns:xs="http://www.w3.org/2001/XMLSchema" xmlns:p="http://schemas.microsoft.com/office/2006/metadata/properties" xmlns:ns2="56da9768-d3a1-4445-bbbe-4f4dcd00b479" xmlns:ns3="7d11626b-f2c7-480d-9707-dfbb9866a658" targetNamespace="http://schemas.microsoft.com/office/2006/metadata/properties" ma:root="true" ma:fieldsID="2c776cc5304cc315b6cfd321386d4fa6" ns2:_="" ns3:_="">
    <xsd:import namespace="56da9768-d3a1-4445-bbbe-4f4dcd00b479"/>
    <xsd:import namespace="7d11626b-f2c7-480d-9707-dfbb9866a6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DataDescrip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a9768-d3a1-4445-bbbe-4f4dcd00b4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362c7eb-5c45-4d0a-8479-4b30401fca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DataDescription" ma:index="24" nillable="true" ma:displayName="Data Description" ma:description="Brief description of the dataset" ma:format="Dropdown" ma:internalName="DataDescription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1626b-f2c7-480d-9707-dfbb9866a65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aa8f4ad-4a2d-4a84-80b7-aae1ccf2ca83}" ma:internalName="TaxCatchAll" ma:showField="CatchAllData" ma:web="7d11626b-f2c7-480d-9707-dfbb9866a6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453C8-8913-4D80-9173-F7BC5103D47B}">
  <ds:schemaRefs>
    <ds:schemaRef ds:uri="http://schemas.microsoft.com/office/2006/metadata/properties"/>
    <ds:schemaRef ds:uri="http://schemas.microsoft.com/office/infopath/2007/PartnerControls"/>
    <ds:schemaRef ds:uri="7d11626b-f2c7-480d-9707-dfbb9866a658"/>
    <ds:schemaRef ds:uri="56da9768-d3a1-4445-bbbe-4f4dcd00b479"/>
  </ds:schemaRefs>
</ds:datastoreItem>
</file>

<file path=customXml/itemProps2.xml><?xml version="1.0" encoding="utf-8"?>
<ds:datastoreItem xmlns:ds="http://schemas.openxmlformats.org/officeDocument/2006/customXml" ds:itemID="{D9CD5521-D5B5-47FF-9EB1-DE4E0DD17B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a9768-d3a1-4445-bbbe-4f4dcd00b479"/>
    <ds:schemaRef ds:uri="7d11626b-f2c7-480d-9707-dfbb9866a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109696-F454-40B4-BB44-F26C5EC50A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257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Reisweber, Nicholas A MAJ</dc:creator>
  <cp:lastModifiedBy>Niven, William F CDT 2025</cp:lastModifiedBy>
  <cp:revision>13</cp:revision>
  <dcterms:created xsi:type="dcterms:W3CDTF">2023-04-19T19:56:24Z</dcterms:created>
  <dcterms:modified xsi:type="dcterms:W3CDTF">2025-04-16T19:12:02Z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0x010100EEF25CA07ABE8746922A96DE612B94ED</vt:lpwstr>
  </property>
  <property fmtid="{D5CDD505-2E9C-101B-9397-08002B2CF9AE}" pid="3" name="Order">
    <vt:r8>4300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