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  <p:sldMasterId id="2147484640" r:id="rId4"/>
  </p:sldMasterIdLst>
  <p:notesMasterIdLst>
    <p:notesMasterId r:id="rId6"/>
  </p:notesMasterIdLst>
  <p:handoutMasterIdLst>
    <p:handoutMasterId r:id="rId7"/>
  </p:handoutMasterIdLst>
  <p:sldIdLst>
    <p:sldId id="267" r:id="rId5"/>
  </p:sldIdLst>
  <p:sldSz cx="51206400" cy="28803600"/>
  <p:notesSz cx="32461200" cy="43434000"/>
  <p:defaultTextStyle>
    <a:defPPr>
      <a:defRPr lang="en-US"/>
    </a:defPPr>
    <a:lvl1pPr marL="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orient="horz" pos="252" userDrawn="1">
          <p15:clr>
            <a:srgbClr val="A4A3A4"/>
          </p15:clr>
        </p15:guide>
        <p15:guide id="3" orient="horz" pos="1764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678" userDrawn="1">
          <p15:clr>
            <a:srgbClr val="A4A3A4"/>
          </p15:clr>
        </p15:guide>
        <p15:guide id="6" pos="315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680" userDrawn="1">
          <p15:clr>
            <a:srgbClr val="A4A3A4"/>
          </p15:clr>
        </p15:guide>
        <p15:guide id="2" pos="102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  <p:cmAuthor id="4" name="Rebecca Medlin" initials="RM" lastIdx="3" clrIdx="4">
    <p:extLst>
      <p:ext uri="{19B8F6BF-5375-455C-9EA6-DF929625EA0E}">
        <p15:presenceInfo xmlns:p15="http://schemas.microsoft.com/office/powerpoint/2012/main" userId="S::rmedlin@ida.org::c1c7727f-fb6b-473d-aae3-2acbbacdc914" providerId="AD"/>
      </p:ext>
    </p:extLst>
  </p:cmAuthor>
  <p:cmAuthor id="5" name="Wisniewski, Jon L" initials="WJL" lastIdx="2" clrIdx="5">
    <p:extLst>
      <p:ext uri="{19B8F6BF-5375-455C-9EA6-DF929625EA0E}">
        <p15:presenceInfo xmlns:p15="http://schemas.microsoft.com/office/powerpoint/2012/main" userId="S-1-5-21-748114381-82326301-405542714-55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AB39F"/>
    <a:srgbClr val="DBDEE0"/>
    <a:srgbClr val="435FAA"/>
    <a:srgbClr val="7FD13B"/>
    <a:srgbClr val="00ADDC"/>
    <a:srgbClr val="4282D1"/>
    <a:srgbClr val="900001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6163" autoAdjust="0"/>
  </p:normalViewPr>
  <p:slideViewPr>
    <p:cSldViewPr snapToGrid="0" snapToObjects="1" showGuides="1">
      <p:cViewPr varScale="1">
        <p:scale>
          <a:sx n="21" d="100"/>
          <a:sy n="21" d="100"/>
        </p:scale>
        <p:origin x="1612" y="68"/>
      </p:cViewPr>
      <p:guideLst>
        <p:guide orient="horz" pos="2903"/>
        <p:guide orient="horz" pos="252"/>
        <p:guide orient="horz" pos="17640"/>
        <p:guide orient="horz"/>
        <p:guide pos="678"/>
        <p:guide pos="31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768" y="-102"/>
      </p:cViewPr>
      <p:guideLst>
        <p:guide orient="horz" pos="13680"/>
        <p:guide pos="10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520" cy="2171700"/>
          </a:xfrm>
          <a:prstGeom prst="rect">
            <a:avLst/>
          </a:prstGeom>
        </p:spPr>
        <p:txBody>
          <a:bodyPr vert="horz" lIns="492960" tIns="246483" rIns="492960" bIns="246483" rtlCol="0"/>
          <a:lstStyle>
            <a:lvl1pPr algn="l">
              <a:defRPr sz="6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8387167" y="0"/>
            <a:ext cx="14066520" cy="2171700"/>
          </a:xfrm>
          <a:prstGeom prst="rect">
            <a:avLst/>
          </a:prstGeom>
        </p:spPr>
        <p:txBody>
          <a:bodyPr vert="horz" lIns="492960" tIns="246483" rIns="492960" bIns="246483" rtlCol="0"/>
          <a:lstStyle>
            <a:lvl1pPr algn="r">
              <a:defRPr sz="6600"/>
            </a:lvl1pPr>
          </a:lstStyle>
          <a:p>
            <a:fld id="{0158C5BC-9A70-462C-B28D-9600239EAC64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1254763"/>
            <a:ext cx="14066520" cy="2171700"/>
          </a:xfrm>
          <a:prstGeom prst="rect">
            <a:avLst/>
          </a:prstGeom>
        </p:spPr>
        <p:txBody>
          <a:bodyPr vert="horz" lIns="492960" tIns="246483" rIns="492960" bIns="246483" rtlCol="0" anchor="b"/>
          <a:lstStyle>
            <a:lvl1pPr algn="l">
              <a:defRPr sz="6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8387167" y="41254763"/>
            <a:ext cx="14066520" cy="2171700"/>
          </a:xfrm>
          <a:prstGeom prst="rect">
            <a:avLst/>
          </a:prstGeom>
        </p:spPr>
        <p:txBody>
          <a:bodyPr vert="horz" lIns="492960" tIns="246483" rIns="492960" bIns="246483" rtlCol="0" anchor="b"/>
          <a:lstStyle>
            <a:lvl1pPr algn="r">
              <a:defRPr sz="66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520" cy="2171700"/>
          </a:xfrm>
          <a:prstGeom prst="rect">
            <a:avLst/>
          </a:prstGeom>
        </p:spPr>
        <p:txBody>
          <a:bodyPr vert="horz" lIns="492960" tIns="246483" rIns="492960" bIns="246483" rtlCol="0"/>
          <a:lstStyle>
            <a:lvl1pPr algn="l">
              <a:defRPr sz="66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7167" y="0"/>
            <a:ext cx="14066520" cy="2171700"/>
          </a:xfrm>
          <a:prstGeom prst="rect">
            <a:avLst/>
          </a:prstGeom>
        </p:spPr>
        <p:txBody>
          <a:bodyPr vert="horz" lIns="492960" tIns="246483" rIns="492960" bIns="246483" rtlCol="0"/>
          <a:lstStyle>
            <a:lvl1pPr algn="r">
              <a:defRPr sz="6600"/>
            </a:lvl1pPr>
          </a:lstStyle>
          <a:p>
            <a:fld id="{E6CC2317-6751-4CD4-9995-8782DD78E936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52600" y="3252788"/>
            <a:ext cx="28956000" cy="1628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2960" tIns="246483" rIns="492960" bIns="2464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120" y="20631150"/>
            <a:ext cx="25968960" cy="19545300"/>
          </a:xfrm>
          <a:prstGeom prst="rect">
            <a:avLst/>
          </a:prstGeom>
        </p:spPr>
        <p:txBody>
          <a:bodyPr vert="horz" lIns="492960" tIns="246483" rIns="492960" bIns="2464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1254763"/>
            <a:ext cx="14066520" cy="2171700"/>
          </a:xfrm>
          <a:prstGeom prst="rect">
            <a:avLst/>
          </a:prstGeom>
        </p:spPr>
        <p:txBody>
          <a:bodyPr vert="horz" lIns="492960" tIns="246483" rIns="492960" bIns="246483" rtlCol="0" anchor="b"/>
          <a:lstStyle>
            <a:lvl1pPr algn="l">
              <a:defRPr sz="66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7167" y="41254763"/>
            <a:ext cx="14066520" cy="2171700"/>
          </a:xfrm>
          <a:prstGeom prst="rect">
            <a:avLst/>
          </a:prstGeom>
        </p:spPr>
        <p:txBody>
          <a:bodyPr vert="horz" lIns="492960" tIns="246483" rIns="492960" bIns="246483" rtlCol="0" anchor="b"/>
          <a:lstStyle>
            <a:lvl1pPr algn="r">
              <a:defRPr sz="66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3252788"/>
            <a:ext cx="28956000" cy="1628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Notes:</a:t>
            </a:r>
          </a:p>
          <a:p>
            <a:endParaRPr lang="en-US" b="1" dirty="0"/>
          </a:p>
          <a:p>
            <a:r>
              <a:rPr lang="en-US" b="1" dirty="0"/>
              <a:t>Consider moving benefits into the middle / swap with application? Or make sure to highlight the number comparisons. </a:t>
            </a:r>
          </a:p>
          <a:p>
            <a:r>
              <a:rPr lang="en-US" b="1" dirty="0"/>
              <a:t>Highlight that we’ve used these methods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8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1775" y="5581171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66400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Problem Statement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066800" y="1000129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983400" y="1066804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5479" y="12424378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Background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3518359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3518364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968062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5958800" y="4843585"/>
            <a:ext cx="11734800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8402639" y="484358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402639" y="5581171"/>
            <a:ext cx="11721521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8402639" y="12477074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8399698" y="13134977"/>
            <a:ext cx="11727392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8402639" y="2245790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8402634" y="23129266"/>
            <a:ext cx="1172445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061775" y="1308260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921363" y="2960954"/>
            <a:ext cx="37332129" cy="11201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525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921363" y="1840814"/>
            <a:ext cx="37332129" cy="112014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7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6921363" y="407591"/>
            <a:ext cx="37332129" cy="143322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0063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7165009"/>
            <a:ext cx="43838810" cy="1348889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63" y="17169184"/>
            <a:ext cx="6732587" cy="6059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8" y="11450321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4460467" y="11450321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352" y="12053559"/>
            <a:ext cx="40378212" cy="4581310"/>
          </a:xfrm>
        </p:spPr>
        <p:txBody>
          <a:bodyPr anchor="ctr">
            <a:normAutofit/>
          </a:bodyPr>
          <a:lstStyle>
            <a:lvl1pPr algn="r">
              <a:defRPr sz="1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352" y="17775121"/>
            <a:ext cx="40378212" cy="7156871"/>
          </a:xfrm>
        </p:spPr>
        <p:txBody>
          <a:bodyPr>
            <a:normAutofit/>
          </a:bodyPr>
          <a:lstStyle>
            <a:lvl1pPr marL="0" indent="0" algn="r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063713" y="12053561"/>
            <a:ext cx="4847434" cy="458131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6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8275008"/>
            <a:ext cx="43838810" cy="1348889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8279183"/>
            <a:ext cx="6732587" cy="6059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2560320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460476" y="2560320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344" y="9814867"/>
            <a:ext cx="19733104" cy="151171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95316" y="9814867"/>
            <a:ext cx="19740244" cy="151171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8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8275008"/>
            <a:ext cx="43838810" cy="1348889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8279183"/>
            <a:ext cx="6732587" cy="6059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2560320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44460476" y="2560320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342" y="3163564"/>
            <a:ext cx="40378225" cy="45399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6672" y="9814869"/>
            <a:ext cx="18783773" cy="291116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355" y="12726036"/>
            <a:ext cx="19733091" cy="12205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444647" y="9814867"/>
            <a:ext cx="18790918" cy="2906719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95319" y="12726036"/>
            <a:ext cx="19740248" cy="12205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5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8275008"/>
            <a:ext cx="43838810" cy="1348889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8279183"/>
            <a:ext cx="6732587" cy="605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2560320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4460476" y="2560320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7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8279183"/>
            <a:ext cx="6732587" cy="605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60476" y="2560320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7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8275008"/>
            <a:ext cx="43838810" cy="1348889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8279183"/>
            <a:ext cx="6732587" cy="6059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2560320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460476" y="2560320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350" y="3163553"/>
            <a:ext cx="40378208" cy="4539948"/>
          </a:xfrm>
        </p:spPr>
        <p:txBody>
          <a:bodyPr anchor="ctr">
            <a:normAutofit/>
          </a:bodyPr>
          <a:lstStyle>
            <a:lvl1pPr>
              <a:defRPr sz="1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0553" y="9814869"/>
            <a:ext cx="23555011" cy="15117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352" y="9814865"/>
            <a:ext cx="15918328" cy="15117131"/>
          </a:xfrm>
        </p:spPr>
        <p:txBody>
          <a:bodyPr anchor="ctr"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1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8275008"/>
            <a:ext cx="43838810" cy="1348889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8279183"/>
            <a:ext cx="6732587" cy="6059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2560320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460476" y="2560320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359" y="3163557"/>
            <a:ext cx="40378199" cy="4539940"/>
          </a:xfrm>
        </p:spPr>
        <p:txBody>
          <a:bodyPr anchor="ctr">
            <a:normAutofit/>
          </a:bodyPr>
          <a:lstStyle>
            <a:lvl1pPr>
              <a:defRPr sz="1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447001" y="9814871"/>
            <a:ext cx="22788566" cy="15117110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357" y="9814869"/>
            <a:ext cx="16280275" cy="15117123"/>
          </a:xfrm>
        </p:spPr>
        <p:txBody>
          <a:bodyPr anchor="ctr"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81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4900238"/>
            <a:ext cx="43838810" cy="1348889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24904412"/>
            <a:ext cx="6732587" cy="6059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19185549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460476" y="19185549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354" y="19788789"/>
            <a:ext cx="40378208" cy="1902814"/>
          </a:xfrm>
        </p:spPr>
        <p:txBody>
          <a:bodyPr anchor="b">
            <a:normAutofit/>
          </a:bodyPr>
          <a:lstStyle>
            <a:lvl1pPr>
              <a:defRPr sz="10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57354" y="2560310"/>
            <a:ext cx="40378208" cy="1507621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340" y="21712251"/>
            <a:ext cx="40378220" cy="2616478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063713" y="19787500"/>
            <a:ext cx="4847434" cy="458131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5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4900238"/>
            <a:ext cx="43838810" cy="1348889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24904412"/>
            <a:ext cx="6732587" cy="6059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19185549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460476" y="19185549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352" y="2560307"/>
            <a:ext cx="40378204" cy="15089550"/>
          </a:xfrm>
        </p:spPr>
        <p:txBody>
          <a:bodyPr anchor="ctr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354" y="19788785"/>
            <a:ext cx="40378208" cy="4581314"/>
          </a:xfrm>
        </p:spPr>
        <p:txBody>
          <a:bodyPr anchor="ctr"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063713" y="19788785"/>
            <a:ext cx="4847434" cy="458131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5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4900238"/>
            <a:ext cx="43838810" cy="1348889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24904412"/>
            <a:ext cx="6732587" cy="6059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19185549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44460476" y="19185549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998" y="2560314"/>
            <a:ext cx="36619283" cy="12751456"/>
          </a:xfrm>
        </p:spPr>
        <p:txBody>
          <a:bodyPr anchor="ctr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889612" y="15344192"/>
            <a:ext cx="34257632" cy="2305666"/>
          </a:xfrm>
        </p:spPr>
        <p:txBody>
          <a:bodyPr anchor="t">
            <a:normAutofit/>
          </a:bodyPr>
          <a:lstStyle>
            <a:lvl1pPr marL="0" indent="0">
              <a:buNone/>
              <a:defRPr sz="588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354" y="19788785"/>
            <a:ext cx="40378208" cy="4581314"/>
          </a:xfrm>
        </p:spPr>
        <p:txBody>
          <a:bodyPr anchor="ctr">
            <a:normAutofit/>
          </a:bodyPr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063713" y="19781687"/>
            <a:ext cx="4847434" cy="458131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002" y="3142087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024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83798" y="12740801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024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05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1775" y="5581171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66400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Problem Statement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066800" y="1000129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983400" y="1066804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5479" y="12424378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Background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3518359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3518364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968062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5958800" y="4843585"/>
            <a:ext cx="11734800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8402639" y="484358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402639" y="5581171"/>
            <a:ext cx="11721521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8402639" y="12477074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8399698" y="13134977"/>
            <a:ext cx="11727392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8402639" y="2245790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8402634" y="23129266"/>
            <a:ext cx="1172445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061775" y="1308260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921363" y="2960954"/>
            <a:ext cx="37332129" cy="11201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525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921363" y="1840814"/>
            <a:ext cx="37332129" cy="112014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7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6921363" y="407591"/>
            <a:ext cx="37332129" cy="143322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0063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9177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4900238"/>
            <a:ext cx="43838810" cy="1348889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24904412"/>
            <a:ext cx="6732587" cy="605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19185549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44460476" y="19185549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340" y="19788785"/>
            <a:ext cx="40378220" cy="2471847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344" y="22260628"/>
            <a:ext cx="40378220" cy="2109471"/>
          </a:xfrm>
        </p:spPr>
        <p:txBody>
          <a:bodyPr anchor="t"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063713" y="19781687"/>
            <a:ext cx="4847434" cy="458131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24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8275008"/>
            <a:ext cx="43838810" cy="1348889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8279183"/>
            <a:ext cx="6732587" cy="60593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2560320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44460476" y="2560320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10732" y="3163557"/>
            <a:ext cx="40424832" cy="45399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775973" y="9814867"/>
            <a:ext cx="12894143" cy="2420300"/>
          </a:xfrm>
        </p:spPr>
        <p:txBody>
          <a:bodyPr anchor="b">
            <a:noAutofit/>
          </a:bodyPr>
          <a:lstStyle>
            <a:lvl1pPr marL="0" indent="0">
              <a:buNone/>
              <a:defRPr sz="1008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857353" y="12695229"/>
            <a:ext cx="12808748" cy="12236755"/>
          </a:xfrm>
        </p:spPr>
        <p:txBody>
          <a:bodyPr anchor="t">
            <a:normAutofit/>
          </a:bodyPr>
          <a:lstStyle>
            <a:lvl1pPr marL="0" indent="0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15305" y="9814867"/>
            <a:ext cx="12865608" cy="2420300"/>
          </a:xfrm>
        </p:spPr>
        <p:txBody>
          <a:bodyPr anchor="b">
            <a:noAutofit/>
          </a:bodyPr>
          <a:lstStyle>
            <a:lvl1pPr marL="0" indent="0">
              <a:buNone/>
              <a:defRPr sz="1008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570974" y="12695229"/>
            <a:ext cx="12865608" cy="12236755"/>
          </a:xfrm>
        </p:spPr>
        <p:txBody>
          <a:bodyPr anchor="t">
            <a:normAutofit/>
          </a:bodyPr>
          <a:lstStyle>
            <a:lvl1pPr marL="0" indent="0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341457" y="9814867"/>
            <a:ext cx="12894105" cy="2420300"/>
          </a:xfrm>
        </p:spPr>
        <p:txBody>
          <a:bodyPr anchor="b">
            <a:noAutofit/>
          </a:bodyPr>
          <a:lstStyle>
            <a:lvl1pPr marL="0" indent="0">
              <a:buNone/>
              <a:defRPr sz="1008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0341457" y="12695229"/>
            <a:ext cx="12894105" cy="12236755"/>
          </a:xfrm>
        </p:spPr>
        <p:txBody>
          <a:bodyPr anchor="t">
            <a:normAutofit/>
          </a:bodyPr>
          <a:lstStyle>
            <a:lvl1pPr marL="0" indent="0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93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8275008"/>
            <a:ext cx="43838810" cy="1348889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8279183"/>
            <a:ext cx="6732587" cy="6059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2560320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44460476" y="2560320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57352" y="3163557"/>
            <a:ext cx="40378212" cy="45399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857338" y="18049513"/>
            <a:ext cx="12808761" cy="2420300"/>
          </a:xfrm>
        </p:spPr>
        <p:txBody>
          <a:bodyPr anchor="b">
            <a:noAutofit/>
          </a:bodyPr>
          <a:lstStyle>
            <a:lvl1pPr marL="0" indent="0">
              <a:buNone/>
              <a:defRPr sz="1008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857338" y="9814867"/>
            <a:ext cx="12808761" cy="6400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857338" y="20469813"/>
            <a:ext cx="12808761" cy="4462172"/>
          </a:xfrm>
        </p:spPr>
        <p:txBody>
          <a:bodyPr anchor="t">
            <a:normAutofit/>
          </a:bodyPr>
          <a:lstStyle>
            <a:lvl1pPr marL="0" indent="0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570978" y="18049513"/>
            <a:ext cx="12865608" cy="2420300"/>
          </a:xfrm>
        </p:spPr>
        <p:txBody>
          <a:bodyPr anchor="b">
            <a:noAutofit/>
          </a:bodyPr>
          <a:lstStyle>
            <a:lvl1pPr marL="0" indent="0">
              <a:buNone/>
              <a:defRPr sz="1008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6570974" y="9814867"/>
            <a:ext cx="12865608" cy="6400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6565294" y="20469809"/>
            <a:ext cx="12882647" cy="4462172"/>
          </a:xfrm>
        </p:spPr>
        <p:txBody>
          <a:bodyPr anchor="t">
            <a:normAutofit/>
          </a:bodyPr>
          <a:lstStyle>
            <a:lvl1pPr marL="0" indent="0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368850" y="18049513"/>
            <a:ext cx="12866721" cy="2420300"/>
          </a:xfrm>
        </p:spPr>
        <p:txBody>
          <a:bodyPr anchor="b">
            <a:noAutofit/>
          </a:bodyPr>
          <a:lstStyle>
            <a:lvl1pPr marL="0" indent="0">
              <a:buNone/>
              <a:defRPr sz="1008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0368846" y="9814867"/>
            <a:ext cx="12866721" cy="6400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0368325" y="20469801"/>
            <a:ext cx="12883765" cy="4462172"/>
          </a:xfrm>
        </p:spPr>
        <p:txBody>
          <a:bodyPr anchor="t">
            <a:normAutofit/>
          </a:bodyPr>
          <a:lstStyle>
            <a:lvl1pPr marL="0" indent="0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35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8275008"/>
            <a:ext cx="43838810" cy="1348889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8279183"/>
            <a:ext cx="6732587" cy="6059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60320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4460476" y="2560320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79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34088069" y="7851459"/>
            <a:ext cx="2144935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41446451" y="22564092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42770" y="2560307"/>
            <a:ext cx="4509968" cy="182857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352" y="2560309"/>
            <a:ext cx="37254017" cy="223716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589929" y="24931988"/>
            <a:ext cx="11521440" cy="15335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350" y="24931992"/>
            <a:ext cx="25732581" cy="1533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409712" y="22674261"/>
            <a:ext cx="4847434" cy="4581314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08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1775" y="5581171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66400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Problem Statement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066800" y="1000129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983400" y="1066804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5479" y="12424378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Background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3518359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3518364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968062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5958800" y="4843585"/>
            <a:ext cx="11734800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8402639" y="484358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402639" y="5581171"/>
            <a:ext cx="11721521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8402639" y="12477074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8399698" y="13134977"/>
            <a:ext cx="11727392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8402639" y="2245790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8402634" y="23129266"/>
            <a:ext cx="1172445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061775" y="1308260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921363" y="2960954"/>
            <a:ext cx="37332129" cy="11201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525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921363" y="1840814"/>
            <a:ext cx="37332129" cy="112014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7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6921363" y="407591"/>
            <a:ext cx="37332129" cy="143322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0063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9496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1775" y="5581171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66400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Problem Statement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066800" y="1000129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983400" y="1066804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5479" y="12424378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Background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3518359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3518364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968062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5958800" y="4843585"/>
            <a:ext cx="11734800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8402639" y="484358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402639" y="5581171"/>
            <a:ext cx="11721521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8402639" y="12477074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8399698" y="13134977"/>
            <a:ext cx="11727392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8402639" y="2245790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8402634" y="23129266"/>
            <a:ext cx="1172445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061775" y="1308260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921363" y="2960954"/>
            <a:ext cx="37332129" cy="11201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525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921363" y="1840814"/>
            <a:ext cx="37332129" cy="112014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7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6921363" y="407591"/>
            <a:ext cx="37332129" cy="143322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0063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0572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1775" y="5581171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66400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Problem Statement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066800" y="1000129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983400" y="1066804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5479" y="12424378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Background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3518359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3518364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968062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5958800" y="4843585"/>
            <a:ext cx="11734800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8402639" y="484358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402639" y="5581171"/>
            <a:ext cx="11721521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8402639" y="12477074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8399698" y="13134977"/>
            <a:ext cx="11727392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8402639" y="2245790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8402634" y="23129266"/>
            <a:ext cx="1172445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061775" y="1308260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921363" y="2960954"/>
            <a:ext cx="37332129" cy="11201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525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921363" y="1840814"/>
            <a:ext cx="37332129" cy="112014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7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6921363" y="407591"/>
            <a:ext cx="37332129" cy="143322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0063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113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4884" y="5508435"/>
            <a:ext cx="15856490" cy="8117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275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6061" y="4741424"/>
            <a:ext cx="15835314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066800" y="1000129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983400" y="1066804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76063" y="15960418"/>
            <a:ext cx="15858341" cy="8117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275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99099" y="15221505"/>
            <a:ext cx="15835313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7679989" y="18895699"/>
            <a:ext cx="15833456" cy="8117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275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7679989" y="18135635"/>
            <a:ext cx="15833456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689251" y="5508435"/>
            <a:ext cx="15833456" cy="8117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275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7679996" y="4741424"/>
            <a:ext cx="158427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4295037" y="4741424"/>
            <a:ext cx="1583870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4295037" y="5508435"/>
            <a:ext cx="15838701" cy="8117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275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4295037" y="15193410"/>
            <a:ext cx="1583870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4289168" y="15887681"/>
            <a:ext cx="15844571" cy="8117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275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4295037" y="22603379"/>
            <a:ext cx="1583870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4295039" y="23297651"/>
            <a:ext cx="15844571" cy="8117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275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921363" y="2960954"/>
            <a:ext cx="37332129" cy="11201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525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921363" y="1840814"/>
            <a:ext cx="37332129" cy="112014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7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6921363" y="407591"/>
            <a:ext cx="37332129" cy="143322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0063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4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6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9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2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3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4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5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8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9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7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8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9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0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1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2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43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4892" y="5435697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188">
                <a:latin typeface="Trebuchet MS" pitchFamily="34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6067" y="4668687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066800" y="1000129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983400" y="1066804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53031" y="13163292"/>
            <a:ext cx="11734800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188">
                <a:latin typeface="Trebuchet MS" pitchFamily="34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76064" y="12424378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3518359" y="5428751"/>
            <a:ext cx="2417338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188">
                <a:latin typeface="Trebuchet MS" pitchFamily="34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3518358" y="4668687"/>
            <a:ext cx="24173392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(header)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3518358" y="19159471"/>
            <a:ext cx="24173392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188">
                <a:latin typeface="Trebuchet MS" pitchFamily="34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518356" y="18428831"/>
            <a:ext cx="24173392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8389794" y="4668687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389794" y="5435697"/>
            <a:ext cx="11721521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188">
                <a:latin typeface="Trebuchet MS" pitchFamily="34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8389794" y="12477074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8389792" y="13134977"/>
            <a:ext cx="11727392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188">
                <a:latin typeface="Trebuchet MS" pitchFamily="34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8389794" y="22449570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ACKNOWLEDGEMENTS or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8389792" y="23132178"/>
            <a:ext cx="11727392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00051" indent="-300051">
              <a:buNone/>
              <a:defRPr sz="2188">
                <a:latin typeface="Trebuchet MS" pitchFamily="34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921363" y="2960954"/>
            <a:ext cx="37332129" cy="11201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525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921363" y="1840814"/>
            <a:ext cx="37332129" cy="112014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7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6921363" y="407591"/>
            <a:ext cx="37332129" cy="143322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0063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7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9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2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1775" y="5581171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66400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Problem Statement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066800" y="1000129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983400" y="1066804"/>
            <a:ext cx="5156200" cy="2200275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5479" y="12424378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Background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3518359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3518364" y="4843585"/>
            <a:ext cx="11723688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968062" y="5581171"/>
            <a:ext cx="1172368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5958800" y="4843585"/>
            <a:ext cx="11734800" cy="68293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8402639" y="484358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402639" y="5581171"/>
            <a:ext cx="11721521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8402639" y="12477074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8399698" y="13134977"/>
            <a:ext cx="11727392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8402639" y="22457905"/>
            <a:ext cx="11721521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8402634" y="23129266"/>
            <a:ext cx="11724456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061775" y="1308260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2142997" y="19124138"/>
            <a:ext cx="11732949" cy="798338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188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0216" indent="-500084">
              <a:defRPr sz="2188">
                <a:latin typeface="Trebuchet MS" pitchFamily="34" charset="0"/>
              </a:defRPr>
            </a:lvl2pPr>
            <a:lvl3pPr marL="1800299" indent="-500084">
              <a:defRPr sz="2188">
                <a:latin typeface="Trebuchet MS" pitchFamily="34" charset="0"/>
              </a:defRPr>
            </a:lvl3pPr>
            <a:lvl4pPr marL="2350391" indent="-550092">
              <a:defRPr sz="2188">
                <a:latin typeface="Trebuchet MS" pitchFamily="34" charset="0"/>
              </a:defRPr>
            </a:lvl4pPr>
            <a:lvl5pPr marL="2750458" indent="-400066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881360" y="22671246"/>
            <a:ext cx="9227819" cy="4235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2142997" y="16512240"/>
            <a:ext cx="11725539" cy="68293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238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921363" y="2960954"/>
            <a:ext cx="37332129" cy="11201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525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921363" y="1840814"/>
            <a:ext cx="37332129" cy="112014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77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6921363" y="407591"/>
            <a:ext cx="37332129" cy="143322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0063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7819974"/>
            <a:ext cx="37665953" cy="1158956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207" y="17824149"/>
            <a:ext cx="12923854" cy="1163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2" y="10878328"/>
            <a:ext cx="37665957" cy="697339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38269205" y="10878328"/>
            <a:ext cx="12923858" cy="697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352" y="11481578"/>
            <a:ext cx="34205363" cy="5766894"/>
          </a:xfrm>
        </p:spPr>
        <p:txBody>
          <a:bodyPr anchor="b">
            <a:noAutofit/>
          </a:bodyPr>
          <a:lstStyle>
            <a:lvl1pPr algn="r">
              <a:defRPr sz="22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352" y="18454966"/>
            <a:ext cx="34205363" cy="4694285"/>
          </a:xfrm>
        </p:spPr>
        <p:txBody>
          <a:bodyPr>
            <a:normAutofit/>
          </a:bodyPr>
          <a:lstStyle>
            <a:lvl1pPr marL="0" indent="0" algn="r">
              <a:buNone/>
              <a:defRPr sz="840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72453" y="11551416"/>
            <a:ext cx="4921930" cy="569705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7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8275008"/>
            <a:ext cx="43838810" cy="1348889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2" y="8279183"/>
            <a:ext cx="6732587" cy="6059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2560320"/>
            <a:ext cx="43838810" cy="5746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44460476" y="2560320"/>
            <a:ext cx="6732587" cy="5746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9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facebook.com/pages/PosterPresentationscom/217914411419?v=app_4949752878&amp;ref=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12136117" y="-17147"/>
            <a:ext cx="11725539" cy="28803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3" tIns="320023" rIns="160013" bIns="160013" rtlCol="0" anchor="t" anchorCtr="0"/>
          <a:lstStyle/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525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5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800" b="1" dirty="0">
              <a:latin typeface="Trebuchet MS" pitchFamily="34" charset="0"/>
            </a:endParaRPr>
          </a:p>
          <a:p>
            <a:pPr defTabSz="3295234"/>
            <a:r>
              <a:rPr lang="en-US" sz="2800" dirty="0">
                <a:latin typeface="Trebuchet MS" pitchFamily="34" charset="0"/>
              </a:rPr>
              <a:t>This PowerPoint</a:t>
            </a:r>
            <a:r>
              <a:rPr lang="en-US" sz="2800" baseline="0" dirty="0">
                <a:latin typeface="Trebuchet MS" pitchFamily="34" charset="0"/>
              </a:rPr>
              <a:t> </a:t>
            </a:r>
            <a:r>
              <a:rPr lang="en-US" sz="2800" dirty="0">
                <a:latin typeface="Trebuchet MS" pitchFamily="34" charset="0"/>
              </a:rPr>
              <a:t>2007 template produces</a:t>
            </a:r>
            <a:r>
              <a:rPr lang="en-US" sz="2800" baseline="0" dirty="0">
                <a:latin typeface="Trebuchet MS" pitchFamily="34" charset="0"/>
              </a:rPr>
              <a:t> </a:t>
            </a:r>
            <a:r>
              <a:rPr lang="en-US" sz="2800" dirty="0">
                <a:latin typeface="Trebuchet MS" pitchFamily="34" charset="0"/>
              </a:rPr>
              <a:t>a 36x48 inch professional  poster. You</a:t>
            </a:r>
            <a:r>
              <a:rPr lang="en-US" sz="2800" baseline="0" dirty="0">
                <a:latin typeface="Trebuchet MS" pitchFamily="34" charset="0"/>
              </a:rPr>
              <a:t> can u</a:t>
            </a:r>
            <a:r>
              <a:rPr lang="en-US" sz="2800" dirty="0">
                <a:latin typeface="Trebuchet MS" pitchFamily="34" charset="0"/>
              </a:rPr>
              <a:t>se</a:t>
            </a:r>
            <a:r>
              <a:rPr lang="en-US" sz="2800" baseline="0" dirty="0">
                <a:latin typeface="Trebuchet MS" pitchFamily="34" charset="0"/>
              </a:rPr>
              <a:t> it to create your research poster and </a:t>
            </a:r>
            <a:r>
              <a:rPr lang="en-US" sz="2800" dirty="0">
                <a:latin typeface="Trebuchet MS" pitchFamily="34" charset="0"/>
              </a:rPr>
              <a:t>save valuable time placing titles, subtitles,</a:t>
            </a:r>
            <a:r>
              <a:rPr lang="en-US" sz="2800" baseline="0" dirty="0">
                <a:latin typeface="Trebuchet MS" pitchFamily="34" charset="0"/>
              </a:rPr>
              <a:t> text, and graphics</a:t>
            </a:r>
            <a:r>
              <a:rPr lang="en-US" sz="2800" dirty="0">
                <a:latin typeface="Trebuchet MS" pitchFamily="34" charset="0"/>
              </a:rPr>
              <a:t>. </a:t>
            </a: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r>
              <a:rPr lang="en-US" sz="2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r>
              <a:rPr lang="en-US" sz="2800" dirty="0">
                <a:latin typeface="Trebuchet MS" pitchFamily="34" charset="0"/>
              </a:rPr>
              <a:t>To view our template tutorials, go online to </a:t>
            </a:r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2800" dirty="0">
                <a:latin typeface="Trebuchet MS" pitchFamily="34" charset="0"/>
              </a:rPr>
              <a:t>and click on </a:t>
            </a:r>
            <a:r>
              <a:rPr lang="en-US" sz="2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r>
              <a:rPr lang="en-US" sz="2800" dirty="0">
                <a:latin typeface="Trebuchet MS" pitchFamily="34" charset="0"/>
              </a:rPr>
              <a:t>When</a:t>
            </a:r>
            <a:r>
              <a:rPr lang="en-US" sz="2800" baseline="0" dirty="0">
                <a:latin typeface="Trebuchet MS" pitchFamily="34" charset="0"/>
              </a:rPr>
              <a:t> you are ready to</a:t>
            </a:r>
            <a:r>
              <a:rPr lang="en-US" sz="2800" dirty="0">
                <a:latin typeface="Trebuchet MS" pitchFamily="34" charset="0"/>
              </a:rPr>
              <a:t> </a:t>
            </a:r>
            <a:r>
              <a:rPr lang="en-US" sz="2800" baseline="0" dirty="0">
                <a:latin typeface="Trebuchet MS" pitchFamily="34" charset="0"/>
              </a:rPr>
              <a:t> print your poster</a:t>
            </a:r>
            <a:r>
              <a:rPr lang="en-US" sz="2800" dirty="0">
                <a:latin typeface="Trebuchet MS" pitchFamily="34" charset="0"/>
              </a:rPr>
              <a:t>,</a:t>
            </a:r>
            <a:r>
              <a:rPr lang="en-US" sz="2800" baseline="0" dirty="0">
                <a:latin typeface="Trebuchet MS" pitchFamily="34" charset="0"/>
              </a:rPr>
              <a:t> go online to</a:t>
            </a:r>
            <a:r>
              <a:rPr lang="en-US" sz="3150" baseline="0" dirty="0">
                <a:latin typeface="Trebuchet MS" pitchFamily="34" charset="0"/>
              </a:rPr>
              <a:t> </a:t>
            </a:r>
            <a:r>
              <a:rPr lang="en-US" sz="3325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325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2800" dirty="0">
                <a:latin typeface="Trebuchet MS" pitchFamily="34" charset="0"/>
              </a:rPr>
            </a:br>
            <a:endParaRPr lang="en-US" sz="2800" dirty="0">
              <a:latin typeface="Trebuchet MS" pitchFamily="34" charset="0"/>
            </a:endParaRPr>
          </a:p>
          <a:p>
            <a:pPr algn="l" defTabSz="3295234"/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2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3325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3325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295234"/>
            <a:endParaRPr lang="en-US" sz="315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295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295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Trebuchet MS" pitchFamily="34" charset="0"/>
              </a:rPr>
              <a:t>To</a:t>
            </a:r>
            <a:r>
              <a:rPr lang="en-US" sz="2800" baseline="0" dirty="0">
                <a:latin typeface="Trebuchet MS" pitchFamily="34" charset="0"/>
              </a:rPr>
              <a:t> add text, c</a:t>
            </a:r>
            <a:r>
              <a:rPr lang="en-US" sz="2800" dirty="0">
                <a:latin typeface="Trebuchet MS" pitchFamily="34" charset="0"/>
              </a:rPr>
              <a:t>lick inside</a:t>
            </a:r>
            <a:r>
              <a:rPr lang="en-US" sz="2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2800" u="sng" baseline="0" dirty="0">
                <a:latin typeface="Trebuchet MS" pitchFamily="34" charset="0"/>
              </a:rPr>
              <a:t>once</a:t>
            </a:r>
            <a:r>
              <a:rPr lang="en-US" sz="2800" baseline="0" dirty="0">
                <a:latin typeface="Trebuchet MS" pitchFamily="34" charset="0"/>
              </a:rPr>
              <a:t> (to select it).  Place your cursor on its frame, and your cursor will change to this symbol     Click </a:t>
            </a:r>
            <a:r>
              <a:rPr lang="en-US" sz="2800" u="sng" baseline="0" dirty="0">
                <a:latin typeface="Trebuchet MS" pitchFamily="34" charset="0"/>
              </a:rPr>
              <a:t>once</a:t>
            </a:r>
            <a:r>
              <a:rPr lang="en-US" sz="2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295234"/>
            <a:endParaRPr lang="en-US" sz="2800" dirty="0">
              <a:latin typeface="Trebuchet MS" pitchFamily="34" charset="0"/>
            </a:endParaRPr>
          </a:p>
          <a:p>
            <a:pPr defTabSz="3295234"/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295234"/>
            <a:r>
              <a:rPr lang="en-US" sz="2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endParaRPr lang="en-US" sz="2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840916"/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840916"/>
            <a:r>
              <a:rPr lang="en-US" sz="2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840916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840916"/>
            <a:r>
              <a:rPr lang="en-US" sz="2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3840916"/>
            <a:endParaRPr lang="en-US" sz="2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latin typeface="Trebuchet MS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828523" y="28276265"/>
            <a:ext cx="2933700" cy="2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855" tIns="39920" rIns="79855" bIns="3992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38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63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12098900" y="19098104"/>
            <a:ext cx="11688320" cy="6800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07" tIns="40002" rIns="80007" bIns="40002" rtlCol="0" anchor="ctr"/>
          <a:lstStyle/>
          <a:p>
            <a:pPr algn="ctr"/>
            <a:endParaRPr lang="en-US" sz="7525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25047" y="12656965"/>
            <a:ext cx="688975" cy="383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40" name="Group 39"/>
          <p:cNvGrpSpPr/>
          <p:nvPr/>
        </p:nvGrpSpPr>
        <p:grpSpPr>
          <a:xfrm>
            <a:off x="-11946500" y="27734470"/>
            <a:ext cx="11399964" cy="954294"/>
            <a:chOff x="44242388" y="28054064"/>
            <a:chExt cx="9771398" cy="1090621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25"/>
            </a:p>
          </p:txBody>
        </p:sp>
        <p:pic>
          <p:nvPicPr>
            <p:cNvPr id="27" name="Picture 7" descr="http://t2.gstatic.com/images?q=tbn:ANd9GcR4APHC6TT9w54M2zn_pvCiBxUNcspYPoVxirLRphBoJabfSvu7zw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8" y="28154090"/>
              <a:ext cx="8671188" cy="905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75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275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275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275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-12098900" y="9198141"/>
            <a:ext cx="11688320" cy="140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-12099676" y="16537898"/>
            <a:ext cx="11734800" cy="6800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07" tIns="40002" rIns="80007" bIns="40002" rtlCol="0" anchor="ctr"/>
          <a:lstStyle/>
          <a:p>
            <a:pPr algn="ctr"/>
            <a:endParaRPr lang="en-US" sz="7525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51592481" y="0"/>
            <a:ext cx="11725539" cy="28803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3" tIns="320023" rIns="160013" bIns="160013" rtlCol="0" anchor="t" anchorCtr="0"/>
          <a:lstStyle/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525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525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5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800" b="1" dirty="0">
              <a:latin typeface="Trebuchet MS" pitchFamily="34" charset="0"/>
            </a:endParaRPr>
          </a:p>
          <a:p>
            <a:pPr defTabSz="2743183"/>
            <a:r>
              <a:rPr lang="en-US" sz="2800" dirty="0">
                <a:latin typeface="Trebuchet MS" pitchFamily="34" charset="0"/>
              </a:rPr>
              <a:t>This PowerPoint</a:t>
            </a:r>
            <a:r>
              <a:rPr lang="en-US" sz="2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800" baseline="0" dirty="0">
                <a:latin typeface="Trebuchet MS" pitchFamily="34" charset="0"/>
              </a:rPr>
            </a:br>
            <a:r>
              <a:rPr lang="en-US" sz="2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5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743183"/>
            <a:endParaRPr lang="en-US" sz="35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525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353457"/>
            <a:r>
              <a:rPr lang="en-US" sz="2800" dirty="0">
                <a:latin typeface="Trebuchet MS" pitchFamily="34" charset="0"/>
              </a:rPr>
              <a:t>Go to the </a:t>
            </a:r>
            <a:r>
              <a:rPr lang="en-US" sz="2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2800" baseline="0" dirty="0">
                <a:latin typeface="Trebuchet MS" pitchFamily="34" charset="0"/>
              </a:rPr>
            </a:br>
            <a:endParaRPr lang="en-US" sz="2800" baseline="0" dirty="0">
              <a:latin typeface="Trebuchet MS" pitchFamily="34" charset="0"/>
            </a:endParaRPr>
          </a:p>
          <a:p>
            <a:pPr defTabSz="2353457"/>
            <a:endParaRPr lang="en-US" sz="2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353457"/>
            <a:r>
              <a:rPr lang="en-US" sz="2800" dirty="0">
                <a:latin typeface="Trebuchet MS" pitchFamily="34" charset="0"/>
              </a:rPr>
              <a:t>This template has four </a:t>
            </a:r>
            <a:r>
              <a:rPr lang="en-US" sz="2800" baseline="0" dirty="0">
                <a:latin typeface="Trebuchet MS" pitchFamily="34" charset="0"/>
              </a:rPr>
              <a:t>different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column layouts.   </a:t>
            </a:r>
            <a:r>
              <a:rPr lang="en-US" sz="2800" u="sng" baseline="0" dirty="0">
                <a:latin typeface="Trebuchet MS" pitchFamily="34" charset="0"/>
              </a:rPr>
              <a:t>Right-click</a:t>
            </a:r>
            <a:r>
              <a:rPr lang="en-US" sz="2800" baseline="0" dirty="0">
                <a:latin typeface="Trebuchet MS" pitchFamily="34" charset="0"/>
              </a:rPr>
              <a:t>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your mouse on the background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and click on LAYOUT to see the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 layout options.  The columns in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>
              <a:latin typeface="Trebuchet MS" pitchFamily="34" charset="0"/>
            </a:endParaRP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TEXT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PHOTOS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Drag in a picture placeholder, size it </a:t>
            </a:r>
            <a:r>
              <a:rPr lang="en-US" sz="2800" u="sng" baseline="0" dirty="0">
                <a:latin typeface="Trebuchet MS" pitchFamily="34" charset="0"/>
              </a:rPr>
              <a:t>first</a:t>
            </a:r>
            <a:r>
              <a:rPr lang="en-US" sz="2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TABLES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2800" u="sng" baseline="0" dirty="0">
                <a:latin typeface="Trebuchet MS" pitchFamily="34" charset="0"/>
              </a:rPr>
              <a:t>right-click</a:t>
            </a:r>
            <a:r>
              <a:rPr lang="en-US" sz="2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2743183"/>
            <a:endParaRPr lang="en-US" sz="2800" baseline="0" dirty="0">
              <a:latin typeface="Trebuchet MS" pitchFamily="34" charset="0"/>
            </a:endParaRPr>
          </a:p>
          <a:p>
            <a:pPr defTabSz="2743183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1750" baseline="0" dirty="0">
              <a:latin typeface="Trebuchet MS" pitchFamily="34" charset="0"/>
            </a:endParaRPr>
          </a:p>
          <a:p>
            <a:pPr defTabSz="3840916"/>
            <a:endParaRPr lang="en-US" sz="1750" dirty="0">
              <a:latin typeface="Trebuchet MS" pitchFamily="34" charset="0"/>
            </a:endParaRPr>
          </a:p>
          <a:p>
            <a:pPr algn="ctr"/>
            <a:endParaRPr lang="en-US" sz="175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3840916"/>
            <a:endParaRPr lang="en-US" sz="175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2800" b="1" dirty="0">
              <a:latin typeface="Trebuchet MS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906892" y="10675638"/>
            <a:ext cx="4258731" cy="206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 userDrawn="1"/>
        </p:nvSpPr>
        <p:spPr>
          <a:xfrm>
            <a:off x="51902364" y="26765209"/>
            <a:ext cx="10687000" cy="1912056"/>
          </a:xfrm>
          <a:prstGeom prst="rect">
            <a:avLst/>
          </a:prstGeom>
          <a:noFill/>
        </p:spPr>
        <p:txBody>
          <a:bodyPr wrap="square" lIns="80007" tIns="40002" rIns="80007" bIns="40002" rtlCol="0">
            <a:spAutoFit/>
          </a:bodyPr>
          <a:lstStyle/>
          <a:p>
            <a:r>
              <a:rPr lang="en-US" sz="3150" dirty="0">
                <a:solidFill>
                  <a:schemeClr val="bg1"/>
                </a:solidFill>
              </a:rPr>
              <a:t>© 2013 PosterPresentations.com</a:t>
            </a:r>
            <a:br>
              <a:rPr lang="en-US" sz="3150" dirty="0">
                <a:solidFill>
                  <a:schemeClr val="bg1"/>
                </a:solidFill>
              </a:rPr>
            </a:br>
            <a:r>
              <a:rPr lang="en-US" sz="3150" dirty="0">
                <a:solidFill>
                  <a:schemeClr val="bg1"/>
                </a:solidFill>
              </a:rPr>
              <a:t>    </a:t>
            </a:r>
            <a:r>
              <a:rPr lang="en-US" sz="2800" dirty="0">
                <a:solidFill>
                  <a:schemeClr val="bg1"/>
                </a:solidFill>
              </a:rPr>
              <a:t>2117 Fourth Street ,</a:t>
            </a:r>
            <a:r>
              <a:rPr lang="en-US" sz="2800" baseline="0" dirty="0">
                <a:solidFill>
                  <a:schemeClr val="bg1"/>
                </a:solidFill>
              </a:rPr>
              <a:t> Unit C</a:t>
            </a:r>
            <a:br>
              <a:rPr lang="en-US" sz="2800" baseline="0" dirty="0">
                <a:solidFill>
                  <a:schemeClr val="bg1"/>
                </a:solidFill>
              </a:rPr>
            </a:br>
            <a:r>
              <a:rPr lang="en-US" sz="2800" baseline="0" dirty="0">
                <a:solidFill>
                  <a:schemeClr val="bg1"/>
                </a:solidFill>
              </a:rPr>
              <a:t>    Berkeley CA 94710</a:t>
            </a:r>
            <a:br>
              <a:rPr lang="en-US" sz="2800" baseline="0" dirty="0">
                <a:solidFill>
                  <a:schemeClr val="bg1"/>
                </a:solidFill>
              </a:rPr>
            </a:br>
            <a:r>
              <a:rPr lang="en-US" sz="2800" baseline="0" dirty="0">
                <a:solidFill>
                  <a:schemeClr val="bg1"/>
                </a:solidFill>
              </a:rPr>
              <a:t>    </a:t>
            </a:r>
            <a:r>
              <a:rPr lang="en-US" sz="2800" b="1" baseline="0" dirty="0">
                <a:solidFill>
                  <a:srgbClr val="FFFF00"/>
                </a:solidFill>
              </a:rPr>
              <a:t>posterpresenter@gmail.com</a:t>
            </a:r>
            <a:endParaRPr lang="en-US" sz="3150" b="1" dirty="0">
              <a:solidFill>
                <a:srgbClr val="FFFF00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1592481" y="26687616"/>
            <a:ext cx="11725539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1629699" y="4236625"/>
            <a:ext cx="11688320" cy="140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972" r:id="rId2"/>
    <p:sldLayoutId id="2147484246" r:id="rId3"/>
    <p:sldLayoutId id="2147484363" r:id="rId4"/>
  </p:sldLayoutIdLst>
  <p:txStyles>
    <p:titleStyle>
      <a:lvl1pPr algn="ctr" defTabSz="3840637" rtl="0" eaLnBrk="1" latinLnBrk="0" hangingPunct="1">
        <a:spcBef>
          <a:spcPct val="0"/>
        </a:spcBef>
        <a:buNone/>
        <a:defRPr sz="77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440240" indent="-1440240" algn="l" defTabSz="3840637" rtl="0" eaLnBrk="1" latinLnBrk="0" hangingPunct="1">
        <a:spcBef>
          <a:spcPct val="20000"/>
        </a:spcBef>
        <a:buFont typeface="Arial" pitchFamily="34" charset="0"/>
        <a:buChar char="•"/>
        <a:defRPr sz="13478" kern="1200">
          <a:solidFill>
            <a:schemeClr val="tx1"/>
          </a:solidFill>
          <a:latin typeface="+mn-lt"/>
          <a:ea typeface="+mn-ea"/>
          <a:cs typeface="+mn-cs"/>
        </a:defRPr>
      </a:lvl1pPr>
      <a:lvl2pPr marL="3120518" indent="-1200198" algn="l" defTabSz="3840637" rtl="0" eaLnBrk="1" latinLnBrk="0" hangingPunct="1">
        <a:spcBef>
          <a:spcPct val="20000"/>
        </a:spcBef>
        <a:buFont typeface="Arial" pitchFamily="34" charset="0"/>
        <a:buChar char="–"/>
        <a:defRPr sz="11813" kern="1200">
          <a:solidFill>
            <a:schemeClr val="tx1"/>
          </a:solidFill>
          <a:latin typeface="+mn-lt"/>
          <a:ea typeface="+mn-ea"/>
          <a:cs typeface="+mn-cs"/>
        </a:defRPr>
      </a:lvl2pPr>
      <a:lvl3pPr marL="4800797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10150" kern="1200">
          <a:solidFill>
            <a:schemeClr val="tx1"/>
          </a:solidFill>
          <a:latin typeface="+mn-lt"/>
          <a:ea typeface="+mn-ea"/>
          <a:cs typeface="+mn-cs"/>
        </a:defRPr>
      </a:lvl3pPr>
      <a:lvl4pPr marL="6721117" indent="-960161" algn="l" defTabSz="3840637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435" indent="-960161" algn="l" defTabSz="3840637" rtl="0" eaLnBrk="1" latinLnBrk="0" hangingPunct="1">
        <a:spcBef>
          <a:spcPct val="20000"/>
        </a:spcBef>
        <a:buFont typeface="Arial" pitchFamily="34" charset="0"/>
        <a:buChar char="»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755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82072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2392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710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1pPr>
      <a:lvl2pPr marL="1920320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2pPr>
      <a:lvl3pPr marL="3840637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3pPr>
      <a:lvl4pPr marL="5760957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4pPr>
      <a:lvl5pPr marL="7681275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5pPr>
      <a:lvl6pPr marL="9601595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6pPr>
      <a:lvl7pPr marL="11521914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7pPr>
      <a:lvl8pPr marL="13442232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8pPr>
      <a:lvl9pPr marL="15362552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"/>
            <a:ext cx="51206400" cy="4200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007" tIns="40002" rIns="80007" bIns="40002" anchor="ctr"/>
          <a:lstStyle/>
          <a:p>
            <a:pPr>
              <a:defRPr/>
            </a:pPr>
            <a:endParaRPr lang="en-US" sz="7525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204693"/>
            <a:ext cx="51206400" cy="13335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80007" tIns="40002" rIns="80007" bIns="40002" anchor="ctr"/>
          <a:lstStyle/>
          <a:p>
            <a:pPr>
              <a:defRPr/>
            </a:pPr>
            <a:endParaRPr lang="en-US" sz="7525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731540" y="28203528"/>
            <a:ext cx="2933700" cy="2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855" tIns="39920" rIns="79855" bIns="3992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38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63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-16271035" y="10085353"/>
            <a:ext cx="15840342" cy="71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 userDrawn="1"/>
        </p:nvSpPr>
        <p:spPr>
          <a:xfrm>
            <a:off x="1076061" y="4718019"/>
            <a:ext cx="15840342" cy="23394591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25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7680255" y="4718019"/>
            <a:ext cx="15840342" cy="23394591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25"/>
          </a:p>
        </p:txBody>
      </p:sp>
      <p:sp>
        <p:nvSpPr>
          <p:cNvPr id="23" name="Rounded Rectangle 22"/>
          <p:cNvSpPr/>
          <p:nvPr userDrawn="1"/>
        </p:nvSpPr>
        <p:spPr>
          <a:xfrm>
            <a:off x="34284448" y="4718019"/>
            <a:ext cx="15840342" cy="23394591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25"/>
          </a:p>
        </p:txBody>
      </p:sp>
      <p:sp>
        <p:nvSpPr>
          <p:cNvPr id="56" name="Rectangle 55"/>
          <p:cNvSpPr/>
          <p:nvPr userDrawn="1"/>
        </p:nvSpPr>
        <p:spPr>
          <a:xfrm>
            <a:off x="-12136117" y="-17147"/>
            <a:ext cx="11725539" cy="28803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3" tIns="320023" rIns="160013" bIns="160013" rtlCol="0" anchor="t" anchorCtr="0"/>
          <a:lstStyle/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525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5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800" b="1" dirty="0">
              <a:latin typeface="Trebuchet MS" pitchFamily="34" charset="0"/>
            </a:endParaRPr>
          </a:p>
          <a:p>
            <a:pPr defTabSz="3295234"/>
            <a:r>
              <a:rPr lang="en-US" sz="2800" dirty="0">
                <a:latin typeface="Trebuchet MS" pitchFamily="34" charset="0"/>
              </a:rPr>
              <a:t>This PowerPoint</a:t>
            </a:r>
            <a:r>
              <a:rPr lang="en-US" sz="2800" baseline="0" dirty="0">
                <a:latin typeface="Trebuchet MS" pitchFamily="34" charset="0"/>
              </a:rPr>
              <a:t> </a:t>
            </a:r>
            <a:r>
              <a:rPr lang="en-US" sz="2800" dirty="0">
                <a:latin typeface="Trebuchet MS" pitchFamily="34" charset="0"/>
              </a:rPr>
              <a:t>2007 template produces</a:t>
            </a:r>
            <a:r>
              <a:rPr lang="en-US" sz="2800" baseline="0" dirty="0">
                <a:latin typeface="Trebuchet MS" pitchFamily="34" charset="0"/>
              </a:rPr>
              <a:t> </a:t>
            </a:r>
            <a:r>
              <a:rPr lang="en-US" sz="2800" dirty="0">
                <a:latin typeface="Trebuchet MS" pitchFamily="34" charset="0"/>
              </a:rPr>
              <a:t>a 36x48 inch professional  poster</a:t>
            </a:r>
            <a:r>
              <a:rPr lang="en-US" sz="2800">
                <a:latin typeface="Trebuchet MS" pitchFamily="34" charset="0"/>
              </a:rPr>
              <a:t>. You</a:t>
            </a:r>
            <a:r>
              <a:rPr lang="en-US" sz="2800" baseline="0">
                <a:latin typeface="Trebuchet MS" pitchFamily="34" charset="0"/>
              </a:rPr>
              <a:t> can u</a:t>
            </a:r>
            <a:r>
              <a:rPr lang="en-US" sz="2800">
                <a:latin typeface="Trebuchet MS" pitchFamily="34" charset="0"/>
              </a:rPr>
              <a:t>se</a:t>
            </a:r>
            <a:r>
              <a:rPr lang="en-US" sz="2800" baseline="0">
                <a:latin typeface="Trebuchet MS" pitchFamily="34" charset="0"/>
              </a:rPr>
              <a:t> it to create your research poster and </a:t>
            </a:r>
            <a:r>
              <a:rPr lang="en-US" sz="2800">
                <a:latin typeface="Trebuchet MS" pitchFamily="34" charset="0"/>
              </a:rPr>
              <a:t>save valuable time placing titles, subtitles,</a:t>
            </a:r>
            <a:r>
              <a:rPr lang="en-US" sz="2800" baseline="0">
                <a:latin typeface="Trebuchet MS" pitchFamily="34" charset="0"/>
              </a:rPr>
              <a:t> text, and graphics</a:t>
            </a:r>
            <a:r>
              <a:rPr lang="en-US" sz="2800">
                <a:latin typeface="Trebuchet MS" pitchFamily="34" charset="0"/>
              </a:rPr>
              <a:t>. </a:t>
            </a:r>
            <a:endParaRPr lang="en-US" sz="2800" dirty="0">
              <a:latin typeface="Trebuchet MS" pitchFamily="34" charset="0"/>
            </a:endParaRP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r>
              <a:rPr lang="en-US" sz="2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r>
              <a:rPr lang="en-US" sz="2800" dirty="0">
                <a:latin typeface="Trebuchet MS" pitchFamily="34" charset="0"/>
              </a:rPr>
              <a:t>To view our template tutorials, go online to </a:t>
            </a:r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2800" dirty="0">
                <a:latin typeface="Trebuchet MS" pitchFamily="34" charset="0"/>
              </a:rPr>
              <a:t>and click on </a:t>
            </a:r>
            <a:r>
              <a:rPr lang="en-US" sz="2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r>
              <a:rPr lang="en-US" sz="2800" dirty="0">
                <a:latin typeface="Trebuchet MS" pitchFamily="34" charset="0"/>
              </a:rPr>
              <a:t>When</a:t>
            </a:r>
            <a:r>
              <a:rPr lang="en-US" sz="2800" baseline="0" dirty="0">
                <a:latin typeface="Trebuchet MS" pitchFamily="34" charset="0"/>
              </a:rPr>
              <a:t> you are ready to</a:t>
            </a:r>
            <a:r>
              <a:rPr lang="en-US" sz="2800" dirty="0">
                <a:latin typeface="Trebuchet MS" pitchFamily="34" charset="0"/>
              </a:rPr>
              <a:t> </a:t>
            </a:r>
            <a:r>
              <a:rPr lang="en-US" sz="2800" baseline="0" dirty="0">
                <a:latin typeface="Trebuchet MS" pitchFamily="34" charset="0"/>
              </a:rPr>
              <a:t> print your poster</a:t>
            </a:r>
            <a:r>
              <a:rPr lang="en-US" sz="2800" dirty="0">
                <a:latin typeface="Trebuchet MS" pitchFamily="34" charset="0"/>
              </a:rPr>
              <a:t>,</a:t>
            </a:r>
            <a:r>
              <a:rPr lang="en-US" sz="2800" baseline="0" dirty="0">
                <a:latin typeface="Trebuchet MS" pitchFamily="34" charset="0"/>
              </a:rPr>
              <a:t> go online to</a:t>
            </a:r>
            <a:r>
              <a:rPr lang="en-US" sz="3150" baseline="0" dirty="0">
                <a:latin typeface="Trebuchet MS" pitchFamily="34" charset="0"/>
              </a:rPr>
              <a:t> </a:t>
            </a:r>
            <a:r>
              <a:rPr lang="en-US" sz="3325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325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2800" dirty="0">
                <a:latin typeface="Trebuchet MS" pitchFamily="34" charset="0"/>
              </a:rPr>
            </a:br>
            <a:endParaRPr lang="en-US" sz="2800" dirty="0">
              <a:latin typeface="Trebuchet MS" pitchFamily="34" charset="0"/>
            </a:endParaRPr>
          </a:p>
          <a:p>
            <a:pPr algn="l" defTabSz="3295234"/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2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3325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3325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295234"/>
            <a:endParaRPr lang="en-US" sz="315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295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295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Trebuchet MS" pitchFamily="34" charset="0"/>
              </a:rPr>
              <a:t>To</a:t>
            </a:r>
            <a:r>
              <a:rPr lang="en-US" sz="2800" baseline="0" dirty="0">
                <a:latin typeface="Trebuchet MS" pitchFamily="34" charset="0"/>
              </a:rPr>
              <a:t> add text, c</a:t>
            </a:r>
            <a:r>
              <a:rPr lang="en-US" sz="2800" dirty="0">
                <a:latin typeface="Trebuchet MS" pitchFamily="34" charset="0"/>
              </a:rPr>
              <a:t>lick inside</a:t>
            </a:r>
            <a:r>
              <a:rPr lang="en-US" sz="2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2800" u="sng" baseline="0" dirty="0">
                <a:latin typeface="Trebuchet MS" pitchFamily="34" charset="0"/>
              </a:rPr>
              <a:t>once</a:t>
            </a:r>
            <a:r>
              <a:rPr lang="en-US" sz="2800" baseline="0" dirty="0">
                <a:latin typeface="Trebuchet MS" pitchFamily="34" charset="0"/>
              </a:rPr>
              <a:t> (to select it).  Place your cursor on its frame, and your cursor will change to this symbol     Click </a:t>
            </a:r>
            <a:r>
              <a:rPr lang="en-US" sz="2800" u="sng" baseline="0" dirty="0">
                <a:latin typeface="Trebuchet MS" pitchFamily="34" charset="0"/>
              </a:rPr>
              <a:t>once</a:t>
            </a:r>
            <a:r>
              <a:rPr lang="en-US" sz="2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295234"/>
            <a:endParaRPr lang="en-US" sz="2800" dirty="0">
              <a:latin typeface="Trebuchet MS" pitchFamily="34" charset="0"/>
            </a:endParaRPr>
          </a:p>
          <a:p>
            <a:pPr defTabSz="3295234"/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295234"/>
            <a:r>
              <a:rPr lang="en-US" sz="2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endParaRPr lang="en-US" sz="2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840916"/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840916"/>
            <a:r>
              <a:rPr lang="en-US" sz="2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840916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840916"/>
            <a:r>
              <a:rPr lang="en-US" sz="2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3840916"/>
            <a:endParaRPr lang="en-US" sz="2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latin typeface="Trebuchet MS" pitchFamily="34" charset="0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-12098900" y="19098104"/>
            <a:ext cx="11688320" cy="6800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07" tIns="40002" rIns="80007" bIns="40002" rtlCol="0" anchor="ctr"/>
          <a:lstStyle/>
          <a:p>
            <a:pPr algn="ctr"/>
            <a:endParaRPr lang="en-US" sz="7525" dirty="0"/>
          </a:p>
        </p:txBody>
      </p:sp>
      <p:pic>
        <p:nvPicPr>
          <p:cNvPr id="5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25047" y="12620599"/>
            <a:ext cx="688975" cy="383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59" name="Group 58"/>
          <p:cNvGrpSpPr/>
          <p:nvPr userDrawn="1"/>
        </p:nvGrpSpPr>
        <p:grpSpPr>
          <a:xfrm>
            <a:off x="-11946500" y="27734470"/>
            <a:ext cx="11399964" cy="954294"/>
            <a:chOff x="44242388" y="28054064"/>
            <a:chExt cx="9771398" cy="1090621"/>
          </a:xfrm>
        </p:grpSpPr>
        <p:sp>
          <p:nvSpPr>
            <p:cNvPr id="60" name="Rounded Rectangle 5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25"/>
            </a:p>
          </p:txBody>
        </p:sp>
        <p:pic>
          <p:nvPicPr>
            <p:cNvPr id="61" name="Picture 7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45342598" y="28154090"/>
              <a:ext cx="8671188" cy="905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75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275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275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275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63" name="Straight Connector 62"/>
          <p:cNvCxnSpPr/>
          <p:nvPr userDrawn="1"/>
        </p:nvCxnSpPr>
        <p:spPr>
          <a:xfrm>
            <a:off x="-12098900" y="9198141"/>
            <a:ext cx="11688320" cy="140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-12099676" y="16537898"/>
            <a:ext cx="11734800" cy="6800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07" tIns="40002" rIns="80007" bIns="40002" rtlCol="0" anchor="ctr"/>
          <a:lstStyle/>
          <a:p>
            <a:pPr algn="ctr"/>
            <a:endParaRPr lang="en-US" sz="7525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51592481" y="0"/>
            <a:ext cx="11725539" cy="28803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3" tIns="320023" rIns="160013" bIns="160013" rtlCol="0" anchor="t" anchorCtr="0"/>
          <a:lstStyle/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525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525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5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800" b="1" dirty="0">
              <a:latin typeface="Trebuchet MS" pitchFamily="34" charset="0"/>
            </a:endParaRPr>
          </a:p>
          <a:p>
            <a:pPr defTabSz="2743183"/>
            <a:r>
              <a:rPr lang="en-US" sz="2800" dirty="0">
                <a:latin typeface="Trebuchet MS" pitchFamily="34" charset="0"/>
              </a:rPr>
              <a:t>This PowerPoint</a:t>
            </a:r>
            <a:r>
              <a:rPr lang="en-US" sz="2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800" baseline="0" dirty="0">
                <a:latin typeface="Trebuchet MS" pitchFamily="34" charset="0"/>
              </a:rPr>
            </a:br>
            <a:r>
              <a:rPr lang="en-US" sz="2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5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743183"/>
            <a:endParaRPr lang="en-US" sz="35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525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353457"/>
            <a:r>
              <a:rPr lang="en-US" sz="2800" dirty="0">
                <a:latin typeface="Trebuchet MS" pitchFamily="34" charset="0"/>
              </a:rPr>
              <a:t>Go to the </a:t>
            </a:r>
            <a:r>
              <a:rPr lang="en-US" sz="2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2800" baseline="0" dirty="0">
                <a:latin typeface="Trebuchet MS" pitchFamily="34" charset="0"/>
              </a:rPr>
            </a:br>
            <a:endParaRPr lang="en-US" sz="2800" baseline="0" dirty="0">
              <a:latin typeface="Trebuchet MS" pitchFamily="34" charset="0"/>
            </a:endParaRPr>
          </a:p>
          <a:p>
            <a:pPr defTabSz="2353457"/>
            <a:endParaRPr lang="en-US" sz="2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353457"/>
            <a:r>
              <a:rPr lang="en-US" sz="2800" dirty="0">
                <a:latin typeface="Trebuchet MS" pitchFamily="34" charset="0"/>
              </a:rPr>
              <a:t>This template has four </a:t>
            </a:r>
            <a:r>
              <a:rPr lang="en-US" sz="2800" baseline="0" dirty="0">
                <a:latin typeface="Trebuchet MS" pitchFamily="34" charset="0"/>
              </a:rPr>
              <a:t>different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column layouts.   </a:t>
            </a:r>
            <a:r>
              <a:rPr lang="en-US" sz="2800" u="sng" baseline="0" dirty="0">
                <a:latin typeface="Trebuchet MS" pitchFamily="34" charset="0"/>
              </a:rPr>
              <a:t>Right-click</a:t>
            </a:r>
            <a:r>
              <a:rPr lang="en-US" sz="2800" baseline="0" dirty="0">
                <a:latin typeface="Trebuchet MS" pitchFamily="34" charset="0"/>
              </a:rPr>
              <a:t>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your mouse on the background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and click on LAYOUT to see the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 layout options.  The columns in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>
              <a:latin typeface="Trebuchet MS" pitchFamily="34" charset="0"/>
            </a:endParaRP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TEXT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PHOTOS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Drag in a picture placeholder, size it </a:t>
            </a:r>
            <a:r>
              <a:rPr lang="en-US" sz="2800" u="sng" baseline="0" dirty="0">
                <a:latin typeface="Trebuchet MS" pitchFamily="34" charset="0"/>
              </a:rPr>
              <a:t>first</a:t>
            </a:r>
            <a:r>
              <a:rPr lang="en-US" sz="2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TABLES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2800" u="sng" baseline="0" dirty="0">
                <a:latin typeface="Trebuchet MS" pitchFamily="34" charset="0"/>
              </a:rPr>
              <a:t>right-click</a:t>
            </a:r>
            <a:r>
              <a:rPr lang="en-US" sz="2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2743183"/>
            <a:endParaRPr lang="en-US" sz="2800" baseline="0" dirty="0">
              <a:latin typeface="Trebuchet MS" pitchFamily="34" charset="0"/>
            </a:endParaRPr>
          </a:p>
          <a:p>
            <a:pPr defTabSz="2743183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1750" baseline="0" dirty="0">
              <a:latin typeface="Trebuchet MS" pitchFamily="34" charset="0"/>
            </a:endParaRPr>
          </a:p>
          <a:p>
            <a:pPr defTabSz="3840916"/>
            <a:endParaRPr lang="en-US" sz="1750" dirty="0">
              <a:latin typeface="Trebuchet MS" pitchFamily="34" charset="0"/>
            </a:endParaRPr>
          </a:p>
          <a:p>
            <a:pPr algn="ctr"/>
            <a:endParaRPr lang="en-US" sz="175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3840916"/>
            <a:endParaRPr lang="en-US" sz="175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2800" b="1" dirty="0">
              <a:latin typeface="Trebuchet MS" pitchFamily="34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06892" y="10675638"/>
            <a:ext cx="4258731" cy="206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TextBox 68"/>
          <p:cNvSpPr txBox="1"/>
          <p:nvPr userDrawn="1"/>
        </p:nvSpPr>
        <p:spPr>
          <a:xfrm>
            <a:off x="51902364" y="26765209"/>
            <a:ext cx="10687000" cy="1912056"/>
          </a:xfrm>
          <a:prstGeom prst="rect">
            <a:avLst/>
          </a:prstGeom>
          <a:noFill/>
        </p:spPr>
        <p:txBody>
          <a:bodyPr wrap="square" lIns="80007" tIns="40002" rIns="80007" bIns="40002" rtlCol="0">
            <a:spAutoFit/>
          </a:bodyPr>
          <a:lstStyle/>
          <a:p>
            <a:r>
              <a:rPr lang="en-US" sz="3150" dirty="0">
                <a:solidFill>
                  <a:schemeClr val="bg1"/>
                </a:solidFill>
              </a:rPr>
              <a:t>© 2013 PosterPresentations.com</a:t>
            </a:r>
            <a:br>
              <a:rPr lang="en-US" sz="3150" dirty="0">
                <a:solidFill>
                  <a:schemeClr val="bg1"/>
                </a:solidFill>
              </a:rPr>
            </a:br>
            <a:r>
              <a:rPr lang="en-US" sz="3150" dirty="0">
                <a:solidFill>
                  <a:schemeClr val="bg1"/>
                </a:solidFill>
              </a:rPr>
              <a:t>    </a:t>
            </a:r>
            <a:r>
              <a:rPr lang="en-US" sz="2800" dirty="0">
                <a:solidFill>
                  <a:schemeClr val="bg1"/>
                </a:solidFill>
              </a:rPr>
              <a:t>2117 Fourth Street ,</a:t>
            </a:r>
            <a:r>
              <a:rPr lang="en-US" sz="2800" baseline="0" dirty="0">
                <a:solidFill>
                  <a:schemeClr val="bg1"/>
                </a:solidFill>
              </a:rPr>
              <a:t> Unit C</a:t>
            </a:r>
            <a:br>
              <a:rPr lang="en-US" sz="2800" baseline="0" dirty="0">
                <a:solidFill>
                  <a:schemeClr val="bg1"/>
                </a:solidFill>
              </a:rPr>
            </a:br>
            <a:r>
              <a:rPr lang="en-US" sz="2800" baseline="0" dirty="0">
                <a:solidFill>
                  <a:schemeClr val="bg1"/>
                </a:solidFill>
              </a:rPr>
              <a:t>    Berkeley CA 94710</a:t>
            </a:r>
            <a:br>
              <a:rPr lang="en-US" sz="2800" baseline="0" dirty="0">
                <a:solidFill>
                  <a:schemeClr val="bg1"/>
                </a:solidFill>
              </a:rPr>
            </a:br>
            <a:r>
              <a:rPr lang="en-US" sz="2800" baseline="0" dirty="0">
                <a:solidFill>
                  <a:schemeClr val="bg1"/>
                </a:solidFill>
              </a:rPr>
              <a:t>    </a:t>
            </a:r>
            <a:r>
              <a:rPr lang="en-US" sz="2800" b="1" baseline="0" dirty="0">
                <a:solidFill>
                  <a:srgbClr val="FFFF00"/>
                </a:solidFill>
              </a:rPr>
              <a:t>posterpresenter@gmail.com</a:t>
            </a:r>
            <a:endParaRPr lang="en-US" sz="3150" b="1" dirty="0">
              <a:solidFill>
                <a:srgbClr val="FFFF00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51592481" y="26687616"/>
            <a:ext cx="11725539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1629699" y="4236625"/>
            <a:ext cx="11688320" cy="140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3840637" rtl="0" eaLnBrk="1" latinLnBrk="0" hangingPunct="1">
        <a:spcBef>
          <a:spcPct val="0"/>
        </a:spcBef>
        <a:buNone/>
        <a:defRPr sz="77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440240" indent="-1440240" algn="l" defTabSz="3840637" rtl="0" eaLnBrk="1" latinLnBrk="0" hangingPunct="1">
        <a:spcBef>
          <a:spcPct val="20000"/>
        </a:spcBef>
        <a:buFont typeface="Arial" pitchFamily="34" charset="0"/>
        <a:buChar char="•"/>
        <a:defRPr sz="13478" kern="1200">
          <a:solidFill>
            <a:schemeClr val="tx1"/>
          </a:solidFill>
          <a:latin typeface="+mn-lt"/>
          <a:ea typeface="+mn-ea"/>
          <a:cs typeface="+mn-cs"/>
        </a:defRPr>
      </a:lvl1pPr>
      <a:lvl2pPr marL="3120518" indent="-1200198" algn="l" defTabSz="3840637" rtl="0" eaLnBrk="1" latinLnBrk="0" hangingPunct="1">
        <a:spcBef>
          <a:spcPct val="20000"/>
        </a:spcBef>
        <a:buFont typeface="Arial" pitchFamily="34" charset="0"/>
        <a:buChar char="–"/>
        <a:defRPr sz="11813" kern="1200">
          <a:solidFill>
            <a:schemeClr val="tx1"/>
          </a:solidFill>
          <a:latin typeface="+mn-lt"/>
          <a:ea typeface="+mn-ea"/>
          <a:cs typeface="+mn-cs"/>
        </a:defRPr>
      </a:lvl2pPr>
      <a:lvl3pPr marL="4800797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10150" kern="1200">
          <a:solidFill>
            <a:schemeClr val="tx1"/>
          </a:solidFill>
          <a:latin typeface="+mn-lt"/>
          <a:ea typeface="+mn-ea"/>
          <a:cs typeface="+mn-cs"/>
        </a:defRPr>
      </a:lvl3pPr>
      <a:lvl4pPr marL="6721117" indent="-960161" algn="l" defTabSz="3840637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435" indent="-960161" algn="l" defTabSz="3840637" rtl="0" eaLnBrk="1" latinLnBrk="0" hangingPunct="1">
        <a:spcBef>
          <a:spcPct val="20000"/>
        </a:spcBef>
        <a:buFont typeface="Arial" pitchFamily="34" charset="0"/>
        <a:buChar char="»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755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82072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2392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710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1pPr>
      <a:lvl2pPr marL="1920320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2pPr>
      <a:lvl3pPr marL="3840637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3pPr>
      <a:lvl4pPr marL="5760957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4pPr>
      <a:lvl5pPr marL="7681275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5pPr>
      <a:lvl6pPr marL="9601595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6pPr>
      <a:lvl7pPr marL="11521914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7pPr>
      <a:lvl8pPr marL="13442232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8pPr>
      <a:lvl9pPr marL="15362552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"/>
            <a:ext cx="51206400" cy="4200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007" tIns="40002" rIns="80007" bIns="40002" anchor="ctr"/>
          <a:lstStyle/>
          <a:p>
            <a:pPr>
              <a:defRPr/>
            </a:pPr>
            <a:endParaRPr lang="en-US" sz="7525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204693"/>
            <a:ext cx="51206400" cy="13335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80007" tIns="40002" rIns="80007" bIns="40002" anchor="ctr"/>
          <a:lstStyle/>
          <a:p>
            <a:pPr>
              <a:defRPr/>
            </a:pPr>
            <a:endParaRPr lang="en-US" sz="7525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1540" y="28203528"/>
            <a:ext cx="2933700" cy="2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855" tIns="39920" rIns="79855" bIns="3992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38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63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1076063" y="4600579"/>
            <a:ext cx="11725539" cy="23394591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25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8404802" y="4600579"/>
            <a:ext cx="11725539" cy="23394591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25"/>
          </a:p>
        </p:txBody>
      </p:sp>
      <p:sp>
        <p:nvSpPr>
          <p:cNvPr id="23" name="Rounded Rectangle 22"/>
          <p:cNvSpPr/>
          <p:nvPr userDrawn="1"/>
        </p:nvSpPr>
        <p:spPr>
          <a:xfrm>
            <a:off x="13513732" y="4608914"/>
            <a:ext cx="24178949" cy="23394591"/>
          </a:xfrm>
          <a:prstGeom prst="roundRect">
            <a:avLst>
              <a:gd name="adj" fmla="val 2853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25"/>
          </a:p>
        </p:txBody>
      </p:sp>
      <p:sp>
        <p:nvSpPr>
          <p:cNvPr id="55" name="Rectangle 54"/>
          <p:cNvSpPr/>
          <p:nvPr userDrawn="1"/>
        </p:nvSpPr>
        <p:spPr>
          <a:xfrm>
            <a:off x="-12136117" y="-17147"/>
            <a:ext cx="11725539" cy="28803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3" tIns="320023" rIns="160013" bIns="160013" rtlCol="0" anchor="t" anchorCtr="0"/>
          <a:lstStyle/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525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5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800" b="1" dirty="0">
              <a:latin typeface="Trebuchet MS" pitchFamily="34" charset="0"/>
            </a:endParaRPr>
          </a:p>
          <a:p>
            <a:pPr defTabSz="3295234"/>
            <a:r>
              <a:rPr lang="en-US" sz="2800" dirty="0">
                <a:latin typeface="Trebuchet MS" pitchFamily="34" charset="0"/>
              </a:rPr>
              <a:t>This PowerPoint</a:t>
            </a:r>
            <a:r>
              <a:rPr lang="en-US" sz="2800" baseline="0" dirty="0">
                <a:latin typeface="Trebuchet MS" pitchFamily="34" charset="0"/>
              </a:rPr>
              <a:t> </a:t>
            </a:r>
            <a:r>
              <a:rPr lang="en-US" sz="2800" dirty="0">
                <a:latin typeface="Trebuchet MS" pitchFamily="34" charset="0"/>
              </a:rPr>
              <a:t>2007 template produces</a:t>
            </a:r>
            <a:r>
              <a:rPr lang="en-US" sz="2800" baseline="0" dirty="0">
                <a:latin typeface="Trebuchet MS" pitchFamily="34" charset="0"/>
              </a:rPr>
              <a:t> </a:t>
            </a:r>
            <a:r>
              <a:rPr lang="en-US" sz="2800" dirty="0">
                <a:latin typeface="Trebuchet MS" pitchFamily="34" charset="0"/>
              </a:rPr>
              <a:t>a 36x48 inch professional  poster</a:t>
            </a:r>
            <a:r>
              <a:rPr lang="en-US" sz="2800">
                <a:latin typeface="Trebuchet MS" pitchFamily="34" charset="0"/>
              </a:rPr>
              <a:t>. You</a:t>
            </a:r>
            <a:r>
              <a:rPr lang="en-US" sz="2800" baseline="0">
                <a:latin typeface="Trebuchet MS" pitchFamily="34" charset="0"/>
              </a:rPr>
              <a:t> can u</a:t>
            </a:r>
            <a:r>
              <a:rPr lang="en-US" sz="2800">
                <a:latin typeface="Trebuchet MS" pitchFamily="34" charset="0"/>
              </a:rPr>
              <a:t>se</a:t>
            </a:r>
            <a:r>
              <a:rPr lang="en-US" sz="2800" baseline="0">
                <a:latin typeface="Trebuchet MS" pitchFamily="34" charset="0"/>
              </a:rPr>
              <a:t> it to create your research poster and </a:t>
            </a:r>
            <a:r>
              <a:rPr lang="en-US" sz="2800">
                <a:latin typeface="Trebuchet MS" pitchFamily="34" charset="0"/>
              </a:rPr>
              <a:t>save valuable time placing titles, subtitles,</a:t>
            </a:r>
            <a:r>
              <a:rPr lang="en-US" sz="2800" baseline="0">
                <a:latin typeface="Trebuchet MS" pitchFamily="34" charset="0"/>
              </a:rPr>
              <a:t> text, and graphics</a:t>
            </a:r>
            <a:r>
              <a:rPr lang="en-US" sz="2800">
                <a:latin typeface="Trebuchet MS" pitchFamily="34" charset="0"/>
              </a:rPr>
              <a:t>. </a:t>
            </a:r>
            <a:endParaRPr lang="en-US" sz="2800" dirty="0">
              <a:latin typeface="Trebuchet MS" pitchFamily="34" charset="0"/>
            </a:endParaRP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r>
              <a:rPr lang="en-US" sz="2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r>
              <a:rPr lang="en-US" sz="2800" dirty="0">
                <a:latin typeface="Trebuchet MS" pitchFamily="34" charset="0"/>
              </a:rPr>
              <a:t>To view our template tutorials, go online to </a:t>
            </a:r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2800" dirty="0">
                <a:latin typeface="Trebuchet MS" pitchFamily="34" charset="0"/>
              </a:rPr>
              <a:t>and click on </a:t>
            </a:r>
            <a:r>
              <a:rPr lang="en-US" sz="2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r>
              <a:rPr lang="en-US" sz="2800" dirty="0">
                <a:latin typeface="Trebuchet MS" pitchFamily="34" charset="0"/>
              </a:rPr>
              <a:t>When</a:t>
            </a:r>
            <a:r>
              <a:rPr lang="en-US" sz="2800" baseline="0" dirty="0">
                <a:latin typeface="Trebuchet MS" pitchFamily="34" charset="0"/>
              </a:rPr>
              <a:t> you are ready to</a:t>
            </a:r>
            <a:r>
              <a:rPr lang="en-US" sz="2800" dirty="0">
                <a:latin typeface="Trebuchet MS" pitchFamily="34" charset="0"/>
              </a:rPr>
              <a:t> </a:t>
            </a:r>
            <a:r>
              <a:rPr lang="en-US" sz="2800" baseline="0" dirty="0">
                <a:latin typeface="Trebuchet MS" pitchFamily="34" charset="0"/>
              </a:rPr>
              <a:t> print your poster</a:t>
            </a:r>
            <a:r>
              <a:rPr lang="en-US" sz="2800" dirty="0">
                <a:latin typeface="Trebuchet MS" pitchFamily="34" charset="0"/>
              </a:rPr>
              <a:t>,</a:t>
            </a:r>
            <a:r>
              <a:rPr lang="en-US" sz="2800" baseline="0" dirty="0">
                <a:latin typeface="Trebuchet MS" pitchFamily="34" charset="0"/>
              </a:rPr>
              <a:t> go online to</a:t>
            </a:r>
            <a:r>
              <a:rPr lang="en-US" sz="3150" baseline="0" dirty="0">
                <a:latin typeface="Trebuchet MS" pitchFamily="34" charset="0"/>
              </a:rPr>
              <a:t> </a:t>
            </a:r>
            <a:r>
              <a:rPr lang="en-US" sz="3325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325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2800" dirty="0">
                <a:latin typeface="Trebuchet MS" pitchFamily="34" charset="0"/>
              </a:rPr>
            </a:br>
            <a:endParaRPr lang="en-US" sz="2800" dirty="0">
              <a:latin typeface="Trebuchet MS" pitchFamily="34" charset="0"/>
            </a:endParaRPr>
          </a:p>
          <a:p>
            <a:pPr algn="l" defTabSz="3295234"/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2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3325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3325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295234"/>
            <a:endParaRPr lang="en-US" sz="315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295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295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Trebuchet MS" pitchFamily="34" charset="0"/>
              </a:rPr>
              <a:t>To</a:t>
            </a:r>
            <a:r>
              <a:rPr lang="en-US" sz="2800" baseline="0" dirty="0">
                <a:latin typeface="Trebuchet MS" pitchFamily="34" charset="0"/>
              </a:rPr>
              <a:t> add text, c</a:t>
            </a:r>
            <a:r>
              <a:rPr lang="en-US" sz="2800" dirty="0">
                <a:latin typeface="Trebuchet MS" pitchFamily="34" charset="0"/>
              </a:rPr>
              <a:t>lick inside</a:t>
            </a:r>
            <a:r>
              <a:rPr lang="en-US" sz="2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2800" u="sng" baseline="0" dirty="0">
                <a:latin typeface="Trebuchet MS" pitchFamily="34" charset="0"/>
              </a:rPr>
              <a:t>once</a:t>
            </a:r>
            <a:r>
              <a:rPr lang="en-US" sz="2800" baseline="0" dirty="0">
                <a:latin typeface="Trebuchet MS" pitchFamily="34" charset="0"/>
              </a:rPr>
              <a:t> (to select it).  Place your cursor on its frame, and your cursor will change to this symbol     Click </a:t>
            </a:r>
            <a:r>
              <a:rPr lang="en-US" sz="2800" u="sng" baseline="0" dirty="0">
                <a:latin typeface="Trebuchet MS" pitchFamily="34" charset="0"/>
              </a:rPr>
              <a:t>once</a:t>
            </a:r>
            <a:r>
              <a:rPr lang="en-US" sz="2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295234"/>
            <a:endParaRPr lang="en-US" sz="2800" dirty="0">
              <a:latin typeface="Trebuchet MS" pitchFamily="34" charset="0"/>
            </a:endParaRPr>
          </a:p>
          <a:p>
            <a:pPr defTabSz="3295234"/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295234"/>
            <a:r>
              <a:rPr lang="en-US" sz="2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defTabSz="3840916"/>
            <a:endParaRPr lang="en-US" sz="2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840916"/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840916"/>
            <a:r>
              <a:rPr lang="en-US" sz="2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840916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840916"/>
            <a:r>
              <a:rPr lang="en-US" sz="2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2800" baseline="0" dirty="0"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3840916"/>
            <a:endParaRPr lang="en-US" sz="2800" dirty="0">
              <a:latin typeface="Trebuchet MS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3840916"/>
            <a:endParaRPr lang="en-US" sz="2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849" b="1" dirty="0">
              <a:latin typeface="Trebuchet MS" pitchFamily="34" charset="0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-12098900" y="19098104"/>
            <a:ext cx="11688320" cy="6800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07" tIns="40002" rIns="80007" bIns="40002" rtlCol="0" anchor="ctr"/>
          <a:lstStyle/>
          <a:p>
            <a:pPr algn="ctr"/>
            <a:endParaRPr lang="en-US" sz="7525" dirty="0"/>
          </a:p>
        </p:txBody>
      </p:sp>
      <p:pic>
        <p:nvPicPr>
          <p:cNvPr id="5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25047" y="12620599"/>
            <a:ext cx="688975" cy="383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58" name="Group 57"/>
          <p:cNvGrpSpPr/>
          <p:nvPr userDrawn="1"/>
        </p:nvGrpSpPr>
        <p:grpSpPr>
          <a:xfrm>
            <a:off x="-11946500" y="27734470"/>
            <a:ext cx="11399964" cy="954294"/>
            <a:chOff x="44242388" y="28054064"/>
            <a:chExt cx="9771398" cy="1090621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25"/>
            </a:p>
          </p:txBody>
        </p:sp>
        <p:pic>
          <p:nvPicPr>
            <p:cNvPr id="60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 userDrawn="1"/>
          </p:nvSpPr>
          <p:spPr>
            <a:xfrm>
              <a:off x="45342598" y="28154090"/>
              <a:ext cx="8671188" cy="905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75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275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275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275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275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62" name="Straight Connector 61"/>
          <p:cNvCxnSpPr/>
          <p:nvPr userDrawn="1"/>
        </p:nvCxnSpPr>
        <p:spPr>
          <a:xfrm>
            <a:off x="-12098900" y="9198141"/>
            <a:ext cx="11688320" cy="140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 userDrawn="1"/>
        </p:nvSpPr>
        <p:spPr>
          <a:xfrm>
            <a:off x="-12099676" y="16537898"/>
            <a:ext cx="11734800" cy="6800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07" tIns="40002" rIns="80007" bIns="40002" rtlCol="0" anchor="ctr"/>
          <a:lstStyle/>
          <a:p>
            <a:pPr algn="ctr"/>
            <a:endParaRPr lang="en-US" sz="7525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51592481" y="0"/>
            <a:ext cx="11725539" cy="28803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3" tIns="320023" rIns="160013" bIns="160013" rtlCol="0" anchor="t" anchorCtr="0"/>
          <a:lstStyle/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525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525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5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800" b="1" dirty="0">
              <a:latin typeface="Trebuchet MS" pitchFamily="34" charset="0"/>
            </a:endParaRPr>
          </a:p>
          <a:p>
            <a:pPr defTabSz="2743183"/>
            <a:r>
              <a:rPr lang="en-US" sz="2800" dirty="0">
                <a:latin typeface="Trebuchet MS" pitchFamily="34" charset="0"/>
              </a:rPr>
              <a:t>This PowerPoint</a:t>
            </a:r>
            <a:r>
              <a:rPr lang="en-US" sz="2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800" baseline="0" dirty="0">
                <a:latin typeface="Trebuchet MS" pitchFamily="34" charset="0"/>
              </a:rPr>
            </a:br>
            <a:r>
              <a:rPr lang="en-US" sz="2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5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743183"/>
            <a:endParaRPr lang="en-US" sz="35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525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353457"/>
            <a:r>
              <a:rPr lang="en-US" sz="2800" dirty="0">
                <a:latin typeface="Trebuchet MS" pitchFamily="34" charset="0"/>
              </a:rPr>
              <a:t>Go to the </a:t>
            </a:r>
            <a:r>
              <a:rPr lang="en-US" sz="2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2800" baseline="0" dirty="0">
                <a:latin typeface="Trebuchet MS" pitchFamily="34" charset="0"/>
              </a:rPr>
            </a:br>
            <a:endParaRPr lang="en-US" sz="2800" baseline="0" dirty="0">
              <a:latin typeface="Trebuchet MS" pitchFamily="34" charset="0"/>
            </a:endParaRPr>
          </a:p>
          <a:p>
            <a:pPr defTabSz="2353457"/>
            <a:endParaRPr lang="en-US" sz="2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353457"/>
            <a:r>
              <a:rPr lang="en-US" sz="2800" dirty="0">
                <a:latin typeface="Trebuchet MS" pitchFamily="34" charset="0"/>
              </a:rPr>
              <a:t>This template has four </a:t>
            </a:r>
            <a:r>
              <a:rPr lang="en-US" sz="2800" baseline="0" dirty="0">
                <a:latin typeface="Trebuchet MS" pitchFamily="34" charset="0"/>
              </a:rPr>
              <a:t>different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column layouts.   </a:t>
            </a:r>
            <a:r>
              <a:rPr lang="en-US" sz="2800" u="sng" baseline="0" dirty="0">
                <a:latin typeface="Trebuchet MS" pitchFamily="34" charset="0"/>
              </a:rPr>
              <a:t>Right-click</a:t>
            </a:r>
            <a:r>
              <a:rPr lang="en-US" sz="2800" baseline="0" dirty="0">
                <a:latin typeface="Trebuchet MS" pitchFamily="34" charset="0"/>
              </a:rPr>
              <a:t>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your mouse on the background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and click on LAYOUT to see the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 layout options.  The columns in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>
              <a:latin typeface="Trebuchet MS" pitchFamily="34" charset="0"/>
            </a:endParaRP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TEXT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PHOTOS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Drag in a picture placeholder, size it </a:t>
            </a:r>
            <a:r>
              <a:rPr lang="en-US" sz="2800" u="sng" baseline="0" dirty="0">
                <a:latin typeface="Trebuchet MS" pitchFamily="34" charset="0"/>
              </a:rPr>
              <a:t>first</a:t>
            </a:r>
            <a:r>
              <a:rPr lang="en-US" sz="2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TABLES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2800" u="sng" baseline="0" dirty="0">
                <a:latin typeface="Trebuchet MS" pitchFamily="34" charset="0"/>
              </a:rPr>
              <a:t>right-click</a:t>
            </a:r>
            <a:r>
              <a:rPr lang="en-US" sz="2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2743183"/>
            <a:endParaRPr lang="en-US" sz="2800" baseline="0" dirty="0">
              <a:latin typeface="Trebuchet MS" pitchFamily="34" charset="0"/>
            </a:endParaRPr>
          </a:p>
          <a:p>
            <a:pPr defTabSz="2743183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1750" baseline="0" dirty="0">
              <a:latin typeface="Trebuchet MS" pitchFamily="34" charset="0"/>
            </a:endParaRPr>
          </a:p>
          <a:p>
            <a:pPr defTabSz="3840916"/>
            <a:endParaRPr lang="en-US" sz="1750" dirty="0">
              <a:latin typeface="Trebuchet MS" pitchFamily="34" charset="0"/>
            </a:endParaRPr>
          </a:p>
          <a:p>
            <a:pPr algn="ctr"/>
            <a:endParaRPr lang="en-US" sz="175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3840916"/>
            <a:endParaRPr lang="en-US" sz="175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2800" b="1" dirty="0">
              <a:latin typeface="Trebuchet MS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06892" y="10675638"/>
            <a:ext cx="4258731" cy="206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 userDrawn="1"/>
        </p:nvSpPr>
        <p:spPr>
          <a:xfrm>
            <a:off x="51902364" y="26765209"/>
            <a:ext cx="10687000" cy="1912056"/>
          </a:xfrm>
          <a:prstGeom prst="rect">
            <a:avLst/>
          </a:prstGeom>
          <a:noFill/>
        </p:spPr>
        <p:txBody>
          <a:bodyPr wrap="square" lIns="80007" tIns="40002" rIns="80007" bIns="40002" rtlCol="0">
            <a:spAutoFit/>
          </a:bodyPr>
          <a:lstStyle/>
          <a:p>
            <a:r>
              <a:rPr lang="en-US" sz="3150" dirty="0">
                <a:solidFill>
                  <a:schemeClr val="bg1"/>
                </a:solidFill>
              </a:rPr>
              <a:t>© 2013 PosterPresentations.com</a:t>
            </a:r>
            <a:br>
              <a:rPr lang="en-US" sz="3150" dirty="0">
                <a:solidFill>
                  <a:schemeClr val="bg1"/>
                </a:solidFill>
              </a:rPr>
            </a:br>
            <a:r>
              <a:rPr lang="en-US" sz="3150" dirty="0">
                <a:solidFill>
                  <a:schemeClr val="bg1"/>
                </a:solidFill>
              </a:rPr>
              <a:t>    </a:t>
            </a:r>
            <a:r>
              <a:rPr lang="en-US" sz="2800" dirty="0">
                <a:solidFill>
                  <a:schemeClr val="bg1"/>
                </a:solidFill>
              </a:rPr>
              <a:t>2117 Fourth Street ,</a:t>
            </a:r>
            <a:r>
              <a:rPr lang="en-US" sz="2800" baseline="0" dirty="0">
                <a:solidFill>
                  <a:schemeClr val="bg1"/>
                </a:solidFill>
              </a:rPr>
              <a:t> Unit C</a:t>
            </a:r>
            <a:br>
              <a:rPr lang="en-US" sz="2800" baseline="0" dirty="0">
                <a:solidFill>
                  <a:schemeClr val="bg1"/>
                </a:solidFill>
              </a:rPr>
            </a:br>
            <a:r>
              <a:rPr lang="en-US" sz="2800" baseline="0" dirty="0">
                <a:solidFill>
                  <a:schemeClr val="bg1"/>
                </a:solidFill>
              </a:rPr>
              <a:t>    Berkeley CA 94710</a:t>
            </a:r>
            <a:br>
              <a:rPr lang="en-US" sz="2800" baseline="0" dirty="0">
                <a:solidFill>
                  <a:schemeClr val="bg1"/>
                </a:solidFill>
              </a:rPr>
            </a:br>
            <a:r>
              <a:rPr lang="en-US" sz="2800" baseline="0" dirty="0">
                <a:solidFill>
                  <a:schemeClr val="bg1"/>
                </a:solidFill>
              </a:rPr>
              <a:t>    </a:t>
            </a:r>
            <a:r>
              <a:rPr lang="en-US" sz="2800" b="1" baseline="0" dirty="0">
                <a:solidFill>
                  <a:srgbClr val="FFFF00"/>
                </a:solidFill>
              </a:rPr>
              <a:t>posterpresenter@gmail.com</a:t>
            </a:r>
            <a:endParaRPr lang="en-US" sz="3150" b="1" dirty="0">
              <a:solidFill>
                <a:srgbClr val="FFFF00"/>
              </a:solidFill>
            </a:endParaRP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51592481" y="26687616"/>
            <a:ext cx="11725539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51629699" y="4236625"/>
            <a:ext cx="11688320" cy="140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888" r:id="rId2"/>
  </p:sldLayoutIdLst>
  <p:txStyles>
    <p:titleStyle>
      <a:lvl1pPr algn="ctr" defTabSz="3840637" rtl="0" eaLnBrk="1" latinLnBrk="0" hangingPunct="1">
        <a:spcBef>
          <a:spcPct val="0"/>
        </a:spcBef>
        <a:buNone/>
        <a:defRPr sz="77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440240" indent="-1440240" algn="l" defTabSz="3840637" rtl="0" eaLnBrk="1" latinLnBrk="0" hangingPunct="1">
        <a:spcBef>
          <a:spcPct val="20000"/>
        </a:spcBef>
        <a:buFont typeface="Arial" pitchFamily="34" charset="0"/>
        <a:buChar char="•"/>
        <a:defRPr sz="13478" kern="1200">
          <a:solidFill>
            <a:schemeClr val="tx1"/>
          </a:solidFill>
          <a:latin typeface="+mn-lt"/>
          <a:ea typeface="+mn-ea"/>
          <a:cs typeface="+mn-cs"/>
        </a:defRPr>
      </a:lvl1pPr>
      <a:lvl2pPr marL="3120518" indent="-1200198" algn="l" defTabSz="3840637" rtl="0" eaLnBrk="1" latinLnBrk="0" hangingPunct="1">
        <a:spcBef>
          <a:spcPct val="20000"/>
        </a:spcBef>
        <a:buFont typeface="Arial" pitchFamily="34" charset="0"/>
        <a:buChar char="–"/>
        <a:defRPr sz="11813" kern="1200">
          <a:solidFill>
            <a:schemeClr val="tx1"/>
          </a:solidFill>
          <a:latin typeface="+mn-lt"/>
          <a:ea typeface="+mn-ea"/>
          <a:cs typeface="+mn-cs"/>
        </a:defRPr>
      </a:lvl2pPr>
      <a:lvl3pPr marL="4800797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10150" kern="1200">
          <a:solidFill>
            <a:schemeClr val="tx1"/>
          </a:solidFill>
          <a:latin typeface="+mn-lt"/>
          <a:ea typeface="+mn-ea"/>
          <a:cs typeface="+mn-cs"/>
        </a:defRPr>
      </a:lvl3pPr>
      <a:lvl4pPr marL="6721117" indent="-960161" algn="l" defTabSz="3840637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435" indent="-960161" algn="l" defTabSz="3840637" rtl="0" eaLnBrk="1" latinLnBrk="0" hangingPunct="1">
        <a:spcBef>
          <a:spcPct val="20000"/>
        </a:spcBef>
        <a:buFont typeface="Arial" pitchFamily="34" charset="0"/>
        <a:buChar char="»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755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82072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2392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710" indent="-960161" algn="l" defTabSz="3840637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1pPr>
      <a:lvl2pPr marL="1920320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2pPr>
      <a:lvl3pPr marL="3840637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3pPr>
      <a:lvl4pPr marL="5760957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4pPr>
      <a:lvl5pPr marL="7681275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5pPr>
      <a:lvl6pPr marL="9601595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6pPr>
      <a:lvl7pPr marL="11521914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7pPr>
      <a:lvl8pPr marL="13442232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8pPr>
      <a:lvl9pPr marL="15362552" algn="l" defTabSz="3840637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350" y="3163557"/>
            <a:ext cx="40378216" cy="453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350" y="9814867"/>
            <a:ext cx="40378216" cy="15117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714120" y="24931988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348" y="24931992"/>
            <a:ext cx="28856772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63713" y="3163555"/>
            <a:ext cx="4847434" cy="4581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42ED9093-ADB8-4927-B13A-9EFFAAA8BC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28523" y="28276265"/>
            <a:ext cx="2933700" cy="2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855" tIns="39920" rIns="79855" bIns="3992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38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63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1AFF8-DF2C-4EC9-8F89-46388E72C0C5}"/>
              </a:ext>
            </a:extLst>
          </p:cNvPr>
          <p:cNvSpPr/>
          <p:nvPr userDrawn="1"/>
        </p:nvSpPr>
        <p:spPr>
          <a:xfrm>
            <a:off x="-12099676" y="16537898"/>
            <a:ext cx="11734800" cy="6800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07" tIns="40002" rIns="80007" bIns="40002" rtlCol="0" anchor="ctr"/>
          <a:lstStyle/>
          <a:p>
            <a:pPr algn="ctr"/>
            <a:endParaRPr lang="en-US" sz="7525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A57713-5924-4E62-9E3E-A797C6FB2B85}"/>
              </a:ext>
            </a:extLst>
          </p:cNvPr>
          <p:cNvSpPr/>
          <p:nvPr userDrawn="1"/>
        </p:nvSpPr>
        <p:spPr>
          <a:xfrm>
            <a:off x="51592481" y="0"/>
            <a:ext cx="11725539" cy="28803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3" tIns="320023" rIns="160013" bIns="160013" rtlCol="0" anchor="t" anchorCtr="0"/>
          <a:lstStyle/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525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525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5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2800" b="1" dirty="0">
              <a:latin typeface="Trebuchet MS" pitchFamily="34" charset="0"/>
            </a:endParaRPr>
          </a:p>
          <a:p>
            <a:pPr defTabSz="2743183"/>
            <a:r>
              <a:rPr lang="en-US" sz="2800" dirty="0">
                <a:latin typeface="Trebuchet MS" pitchFamily="34" charset="0"/>
              </a:rPr>
              <a:t>This PowerPoint</a:t>
            </a:r>
            <a:r>
              <a:rPr lang="en-US" sz="2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800" baseline="0" dirty="0">
                <a:latin typeface="Trebuchet MS" pitchFamily="34" charset="0"/>
              </a:rPr>
            </a:br>
            <a:r>
              <a:rPr lang="en-US" sz="2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5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743183"/>
            <a:endParaRPr lang="en-US" sz="35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5250" b="1" dirty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525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353457"/>
            <a:r>
              <a:rPr lang="en-US" sz="2800" dirty="0">
                <a:latin typeface="Trebuchet MS" pitchFamily="34" charset="0"/>
              </a:rPr>
              <a:t>Go to the </a:t>
            </a:r>
            <a:r>
              <a:rPr lang="en-US" sz="2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2800" baseline="0" dirty="0">
                <a:latin typeface="Trebuchet MS" pitchFamily="34" charset="0"/>
              </a:rPr>
            </a:br>
            <a:endParaRPr lang="en-US" sz="2800" baseline="0" dirty="0">
              <a:latin typeface="Trebuchet MS" pitchFamily="34" charset="0"/>
            </a:endParaRPr>
          </a:p>
          <a:p>
            <a:pPr defTabSz="2353457"/>
            <a:endParaRPr lang="en-US" sz="2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353457"/>
            <a:r>
              <a:rPr lang="en-US" sz="2800" dirty="0">
                <a:latin typeface="Trebuchet MS" pitchFamily="34" charset="0"/>
              </a:rPr>
              <a:t>This template has four </a:t>
            </a:r>
            <a:r>
              <a:rPr lang="en-US" sz="2800" baseline="0" dirty="0">
                <a:latin typeface="Trebuchet MS" pitchFamily="34" charset="0"/>
              </a:rPr>
              <a:t>different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column layouts.   </a:t>
            </a:r>
            <a:r>
              <a:rPr lang="en-US" sz="2800" u="sng" baseline="0" dirty="0">
                <a:latin typeface="Trebuchet MS" pitchFamily="34" charset="0"/>
              </a:rPr>
              <a:t>Right-click</a:t>
            </a:r>
            <a:r>
              <a:rPr lang="en-US" sz="2800" baseline="0" dirty="0">
                <a:latin typeface="Trebuchet MS" pitchFamily="34" charset="0"/>
              </a:rPr>
              <a:t>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your mouse on the background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and click on LAYOUT to see the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 layout options.  The columns in 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>
              <a:latin typeface="Trebuchet MS" pitchFamily="34" charset="0"/>
            </a:endParaRPr>
          </a:p>
          <a:p>
            <a:pPr marL="0" marR="0" indent="0" algn="l" defTabSz="235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TEXT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PHOTOS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Drag in a picture placeholder, size it </a:t>
            </a:r>
            <a:r>
              <a:rPr lang="en-US" sz="2800" u="sng" baseline="0" dirty="0">
                <a:latin typeface="Trebuchet MS" pitchFamily="34" charset="0"/>
              </a:rPr>
              <a:t>first</a:t>
            </a:r>
            <a:r>
              <a:rPr lang="en-US" sz="2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u="sng" baseline="0" dirty="0">
                <a:latin typeface="Trebuchet MS" pitchFamily="34" charset="0"/>
              </a:rPr>
              <a:t>TABLES</a:t>
            </a:r>
            <a:r>
              <a:rPr lang="en-US" sz="2800" b="1" u="none" baseline="0" dirty="0">
                <a:latin typeface="Trebuchet MS" pitchFamily="34" charset="0"/>
              </a:rPr>
              <a:t>: </a:t>
            </a:r>
            <a:r>
              <a:rPr lang="en-US" sz="2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2800" u="sng" baseline="0" dirty="0">
                <a:latin typeface="Trebuchet MS" pitchFamily="34" charset="0"/>
              </a:rPr>
              <a:t>right-click</a:t>
            </a:r>
            <a:r>
              <a:rPr lang="en-US" sz="2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endParaRPr lang="en-US" sz="2800" baseline="0" dirty="0">
              <a:latin typeface="Trebuchet MS" pitchFamily="34" charset="0"/>
            </a:endParaRPr>
          </a:p>
          <a:p>
            <a:pPr defTabSz="2353457"/>
            <a:r>
              <a:rPr lang="en-US" sz="2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353457"/>
            <a:r>
              <a:rPr lang="en-US" sz="2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2743183"/>
            <a:endParaRPr lang="en-US" sz="2800" baseline="0" dirty="0">
              <a:latin typeface="Trebuchet MS" pitchFamily="34" charset="0"/>
            </a:endParaRPr>
          </a:p>
          <a:p>
            <a:pPr defTabSz="2743183"/>
            <a:endParaRPr lang="en-US" sz="2800" baseline="0" dirty="0">
              <a:latin typeface="Trebuchet MS" pitchFamily="34" charset="0"/>
            </a:endParaRPr>
          </a:p>
          <a:p>
            <a:pPr defTabSz="3840916"/>
            <a:endParaRPr lang="en-US" sz="1750" baseline="0" dirty="0">
              <a:latin typeface="Trebuchet MS" pitchFamily="34" charset="0"/>
            </a:endParaRPr>
          </a:p>
          <a:p>
            <a:pPr defTabSz="3840916"/>
            <a:endParaRPr lang="en-US" sz="1750" dirty="0">
              <a:latin typeface="Trebuchet MS" pitchFamily="34" charset="0"/>
            </a:endParaRPr>
          </a:p>
          <a:p>
            <a:pPr algn="ctr"/>
            <a:endParaRPr lang="en-US" sz="175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3840916"/>
            <a:endParaRPr lang="en-US" sz="175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2800" b="1" dirty="0">
              <a:latin typeface="Trebuchet MS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B709224-4AD7-413D-B49D-29E7BB9DC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906892" y="10675638"/>
            <a:ext cx="4258731" cy="206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43A0E2-BE17-48F5-946F-45EA3B7553D4}"/>
              </a:ext>
            </a:extLst>
          </p:cNvPr>
          <p:cNvSpPr txBox="1"/>
          <p:nvPr userDrawn="1"/>
        </p:nvSpPr>
        <p:spPr>
          <a:xfrm>
            <a:off x="51902364" y="26765209"/>
            <a:ext cx="10687000" cy="1912056"/>
          </a:xfrm>
          <a:prstGeom prst="rect">
            <a:avLst/>
          </a:prstGeom>
          <a:noFill/>
        </p:spPr>
        <p:txBody>
          <a:bodyPr wrap="square" lIns="80007" tIns="40002" rIns="80007" bIns="40002" rtlCol="0">
            <a:spAutoFit/>
          </a:bodyPr>
          <a:lstStyle/>
          <a:p>
            <a:r>
              <a:rPr lang="en-US" sz="3150" dirty="0">
                <a:solidFill>
                  <a:schemeClr val="bg1"/>
                </a:solidFill>
              </a:rPr>
              <a:t>© 2013 PosterPresentations.com</a:t>
            </a:r>
            <a:br>
              <a:rPr lang="en-US" sz="3150" dirty="0">
                <a:solidFill>
                  <a:schemeClr val="bg1"/>
                </a:solidFill>
              </a:rPr>
            </a:br>
            <a:r>
              <a:rPr lang="en-US" sz="3150" dirty="0">
                <a:solidFill>
                  <a:schemeClr val="bg1"/>
                </a:solidFill>
              </a:rPr>
              <a:t>    </a:t>
            </a:r>
            <a:r>
              <a:rPr lang="en-US" sz="2800" dirty="0">
                <a:solidFill>
                  <a:schemeClr val="bg1"/>
                </a:solidFill>
              </a:rPr>
              <a:t>2117 Fourth Street ,</a:t>
            </a:r>
            <a:r>
              <a:rPr lang="en-US" sz="2800" baseline="0" dirty="0">
                <a:solidFill>
                  <a:schemeClr val="bg1"/>
                </a:solidFill>
              </a:rPr>
              <a:t> Unit C</a:t>
            </a:r>
            <a:br>
              <a:rPr lang="en-US" sz="2800" baseline="0" dirty="0">
                <a:solidFill>
                  <a:schemeClr val="bg1"/>
                </a:solidFill>
              </a:rPr>
            </a:br>
            <a:r>
              <a:rPr lang="en-US" sz="2800" baseline="0" dirty="0">
                <a:solidFill>
                  <a:schemeClr val="bg1"/>
                </a:solidFill>
              </a:rPr>
              <a:t>    Berkeley CA 94710</a:t>
            </a:r>
            <a:br>
              <a:rPr lang="en-US" sz="2800" baseline="0" dirty="0">
                <a:solidFill>
                  <a:schemeClr val="bg1"/>
                </a:solidFill>
              </a:rPr>
            </a:br>
            <a:r>
              <a:rPr lang="en-US" sz="2800" baseline="0" dirty="0">
                <a:solidFill>
                  <a:schemeClr val="bg1"/>
                </a:solidFill>
              </a:rPr>
              <a:t>    </a:t>
            </a:r>
            <a:r>
              <a:rPr lang="en-US" sz="2800" b="1" baseline="0" dirty="0">
                <a:solidFill>
                  <a:srgbClr val="FFFF00"/>
                </a:solidFill>
              </a:rPr>
              <a:t>posterpresenter@gmail.com</a:t>
            </a:r>
            <a:endParaRPr lang="en-US" sz="3150" b="1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49BE78-EBAD-4EFA-8A0D-8F89087E1CDA}"/>
              </a:ext>
            </a:extLst>
          </p:cNvPr>
          <p:cNvCxnSpPr/>
          <p:nvPr userDrawn="1"/>
        </p:nvCxnSpPr>
        <p:spPr>
          <a:xfrm>
            <a:off x="51592481" y="26687616"/>
            <a:ext cx="11725539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F49BDA-61F7-4C4F-A790-B3279B2F2C76}"/>
              </a:ext>
            </a:extLst>
          </p:cNvPr>
          <p:cNvCxnSpPr/>
          <p:nvPr userDrawn="1"/>
        </p:nvCxnSpPr>
        <p:spPr>
          <a:xfrm>
            <a:off x="51629699" y="4236625"/>
            <a:ext cx="11688320" cy="140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53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  <p:sldLayoutId id="2147484652" r:id="rId12"/>
    <p:sldLayoutId id="2147484653" r:id="rId13"/>
    <p:sldLayoutId id="2147484654" r:id="rId14"/>
    <p:sldLayoutId id="2147484655" r:id="rId15"/>
    <p:sldLayoutId id="2147484656" r:id="rId16"/>
    <p:sldLayoutId id="2147484657" r:id="rId17"/>
    <p:sldLayoutId id="2147484658" r:id="rId18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5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sv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8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 Placeholder 15">
            <a:extLst>
              <a:ext uri="{FF2B5EF4-FFF2-40B4-BE49-F238E27FC236}">
                <a16:creationId xmlns:a16="http://schemas.microsoft.com/office/drawing/2014/main" id="{BC9CA397-D9EC-4E4A-8A08-6938022E65A6}"/>
              </a:ext>
            </a:extLst>
          </p:cNvPr>
          <p:cNvSpPr txBox="1">
            <a:spLocks/>
          </p:cNvSpPr>
          <p:nvPr/>
        </p:nvSpPr>
        <p:spPr>
          <a:xfrm rot="16200000">
            <a:off x="26422809" y="-1001484"/>
            <a:ext cx="8503920" cy="3831336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/>
            </a:solidFill>
          </a:ln>
        </p:spPr>
        <p:txBody>
          <a:bodyPr wrap="square" lIns="228589" tIns="228589" rIns="228589" bIns="228589">
            <a:spAutoFit/>
          </a:bodyPr>
          <a:lstStyle>
            <a:lvl1pPr marL="0" indent="0" algn="l" defTabSz="3840637" rtl="0" eaLnBrk="1" latinLnBrk="0" hangingPunct="1">
              <a:spcBef>
                <a:spcPct val="20000"/>
              </a:spcBef>
              <a:buFont typeface="Arial" pitchFamily="34" charset="0"/>
              <a:buNone/>
              <a:defRPr sz="2188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300216" indent="-500084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800299" indent="-500084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50391" indent="-550092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50458" indent="-400066" algn="l" defTabSz="38406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561755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207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239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710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1D76E231-7574-47CB-8A3B-CD638FFB5EEC}"/>
              </a:ext>
            </a:extLst>
          </p:cNvPr>
          <p:cNvSpPr/>
          <p:nvPr/>
        </p:nvSpPr>
        <p:spPr>
          <a:xfrm rot="10800000">
            <a:off x="11970798" y="15290684"/>
            <a:ext cx="37200303" cy="620794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id="{C3ADEEA4-D117-4B28-951E-A2BE615D93CF}"/>
              </a:ext>
            </a:extLst>
          </p:cNvPr>
          <p:cNvSpPr/>
          <p:nvPr/>
        </p:nvSpPr>
        <p:spPr>
          <a:xfrm>
            <a:off x="21321285" y="18489208"/>
            <a:ext cx="4881993" cy="31909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14" name="Rectangle: Rounded Corners 313">
            <a:extLst>
              <a:ext uri="{FF2B5EF4-FFF2-40B4-BE49-F238E27FC236}">
                <a16:creationId xmlns:a16="http://schemas.microsoft.com/office/drawing/2014/main" id="{51C3C18A-63F8-4ABB-898B-F9ACA73F4231}"/>
              </a:ext>
            </a:extLst>
          </p:cNvPr>
          <p:cNvSpPr/>
          <p:nvPr/>
        </p:nvSpPr>
        <p:spPr>
          <a:xfrm>
            <a:off x="21348269" y="14869626"/>
            <a:ext cx="4881993" cy="31909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2" name="Text Placeholder 15">
            <a:extLst>
              <a:ext uri="{FF2B5EF4-FFF2-40B4-BE49-F238E27FC236}">
                <a16:creationId xmlns:a16="http://schemas.microsoft.com/office/drawing/2014/main" id="{BBF6E815-B977-4463-8AAA-A5E90C015D62}"/>
              </a:ext>
            </a:extLst>
          </p:cNvPr>
          <p:cNvSpPr txBox="1">
            <a:spLocks/>
          </p:cNvSpPr>
          <p:nvPr/>
        </p:nvSpPr>
        <p:spPr>
          <a:xfrm rot="16200000">
            <a:off x="26419978" y="-9405331"/>
            <a:ext cx="8503920" cy="3831336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/>
            </a:solidFill>
          </a:ln>
        </p:spPr>
        <p:txBody>
          <a:bodyPr wrap="square" lIns="228589" tIns="228589" rIns="228589" bIns="228589">
            <a:spAutoFit/>
          </a:bodyPr>
          <a:lstStyle>
            <a:lvl1pPr marL="0" indent="0" algn="l" defTabSz="3840637" rtl="0" eaLnBrk="1" latinLnBrk="0" hangingPunct="1">
              <a:spcBef>
                <a:spcPct val="20000"/>
              </a:spcBef>
              <a:buFont typeface="Arial" pitchFamily="34" charset="0"/>
              <a:buNone/>
              <a:defRPr sz="2188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300216" indent="-500084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800299" indent="-500084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50391" indent="-550092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50458" indent="-400066" algn="l" defTabSz="38406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561755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207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239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710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A890D560-650B-4104-9AF4-F6074B2306D8}"/>
              </a:ext>
            </a:extLst>
          </p:cNvPr>
          <p:cNvSpPr/>
          <p:nvPr/>
        </p:nvSpPr>
        <p:spPr>
          <a:xfrm>
            <a:off x="11970798" y="6942042"/>
            <a:ext cx="37200303" cy="620794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Text Placeholder 1">
            <a:extLst>
              <a:ext uri="{FF2B5EF4-FFF2-40B4-BE49-F238E27FC236}">
                <a16:creationId xmlns:a16="http://schemas.microsoft.com/office/drawing/2014/main" id="{CFF48B17-C90F-4BED-9445-2C42B66B57FD}"/>
              </a:ext>
            </a:extLst>
          </p:cNvPr>
          <p:cNvSpPr txBox="1">
            <a:spLocks/>
          </p:cNvSpPr>
          <p:nvPr/>
        </p:nvSpPr>
        <p:spPr>
          <a:xfrm>
            <a:off x="502177" y="4381283"/>
            <a:ext cx="9609675" cy="2686034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lIns="228589" tIns="228589" rIns="228589" bIns="228589">
            <a:spAutoFit/>
          </a:bodyPr>
          <a:lstStyle>
            <a:lvl1pPr marL="0" indent="0" algn="l" defTabSz="3840637" rtl="0" eaLnBrk="1" latinLnBrk="0" hangingPunct="1">
              <a:spcBef>
                <a:spcPct val="20000"/>
              </a:spcBef>
              <a:buFont typeface="Arial" pitchFamily="34" charset="0"/>
              <a:buNone/>
              <a:defRPr sz="2188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300216" indent="-500084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800299" indent="-500084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50391" indent="-550092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50458" indent="-400066" algn="l" defTabSz="38406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561755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207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239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710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70">
              <a:lnSpc>
                <a:spcPct val="114000"/>
              </a:lnSpc>
              <a:spcBef>
                <a:spcPts val="1200"/>
              </a:spcBef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470">
              <a:lnSpc>
                <a:spcPct val="114000"/>
              </a:lnSpc>
              <a:spcBef>
                <a:spcPts val="12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Helvetica" panose="020B0604020202020204" pitchFamily="34" charset="0"/>
              </a:rPr>
              <a:t>At the Institute for Defense Analyses (IDA), we are advancing test science through the use of machine vision and generative AI to process a database of thousands of T&amp;E documents in PDF format. This capability will help in assessing long-term trends and RFIs.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836596D3-9B17-4FA7-883E-40CACF429BD3}"/>
              </a:ext>
            </a:extLst>
          </p:cNvPr>
          <p:cNvSpPr/>
          <p:nvPr/>
        </p:nvSpPr>
        <p:spPr>
          <a:xfrm>
            <a:off x="12538657" y="7956331"/>
            <a:ext cx="5954661" cy="43290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72594" y="24141045"/>
            <a:ext cx="18974458" cy="3681498"/>
          </a:xfrm>
          <a:solidFill>
            <a:schemeClr val="tx1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numCol="3"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Pre and post filtering on metadata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Aggregative, quantitative, and exhaustive question answering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Source citations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Interoperability with existing relational data stores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Synthesis of tabular data, lists, and images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Local deployment</a:t>
            </a:r>
          </a:p>
          <a:p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User and document access controls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Extraction from inaccessible PDFs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Reduced reliance on parameter tuning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13912" y="3599000"/>
            <a:ext cx="7772400" cy="1085439"/>
          </a:xfr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600" u="none" dirty="0">
                <a:solidFill>
                  <a:schemeClr val="bg1"/>
                </a:solidFill>
                <a:latin typeface="Myriad Pro" pitchFamily="34" charset="0"/>
              </a:rPr>
              <a:t>MOTIVATION</a:t>
            </a:r>
          </a:p>
        </p:txBody>
      </p:sp>
      <p:pic>
        <p:nvPicPr>
          <p:cNvPr id="513" name="Picture Placeholder 51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" b="3524"/>
          <a:stretch/>
        </p:blipFill>
        <p:spPr>
          <a:xfrm>
            <a:off x="1641674" y="766538"/>
            <a:ext cx="5156200" cy="2200275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EBC0870-B0E8-4B20-9499-7ECE0B89E7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11941678" y="21011658"/>
            <a:ext cx="11732949" cy="798338"/>
          </a:xfrm>
        </p:spPr>
        <p:txBody>
          <a:bodyPr/>
          <a:lstStyle/>
          <a:p>
            <a:endParaRPr lang="en-US"/>
          </a:p>
        </p:txBody>
      </p:sp>
      <p:sp>
        <p:nvSpPr>
          <p:cNvPr id="540" name="Text Placeholder 539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" name="Text Placeholder 541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3" name="Text Placeholder 542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25E5-C33F-4AC4-9C1A-8EBBFA10554E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373057-A983-428B-A4AB-0196A96C979C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FCE655B-7666-412C-A329-24CF37250C39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10442706" y="415935"/>
            <a:ext cx="30396369" cy="2736834"/>
          </a:xfrm>
          <a:solidFill>
            <a:schemeClr val="accent5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Myriad Pro"/>
              </a:rPr>
              <a:t>PDFs to Insights: A Machine Vision and LLM Approach to Test Science</a:t>
            </a:r>
          </a:p>
          <a:p>
            <a:pPr algn="ctr"/>
            <a:r>
              <a:rPr lang="en-US" sz="9600" b="1" dirty="0">
                <a:solidFill>
                  <a:schemeClr val="bg1"/>
                </a:solidFill>
                <a:latin typeface="Myriad Pro"/>
                <a:cs typeface="Times New Roman" pitchFamily="18" charset="0"/>
              </a:rPr>
              <a:t>Valerie Bullock, Breeana Anderson </a:t>
            </a:r>
          </a:p>
          <a:p>
            <a:endParaRPr lang="en-US" sz="11500" b="1" dirty="0">
              <a:solidFill>
                <a:schemeClr val="bg1"/>
              </a:solidFill>
              <a:highlight>
                <a:srgbClr val="FFFF00"/>
              </a:highlight>
              <a:latin typeface="Myriad Pro"/>
            </a:endParaRPr>
          </a:p>
          <a:p>
            <a:endParaRPr lang="en-US" sz="11500" b="1" dirty="0">
              <a:solidFill>
                <a:schemeClr val="bg1"/>
              </a:solidFill>
              <a:highlight>
                <a:srgbClr val="FFFF00"/>
              </a:highlight>
              <a:latin typeface="Myriad Pro"/>
            </a:endParaRPr>
          </a:p>
          <a:p>
            <a:endParaRPr lang="en-US" sz="11500" b="1" dirty="0">
              <a:solidFill>
                <a:schemeClr val="bg1"/>
              </a:solidFill>
              <a:highlight>
                <a:srgbClr val="FFFF00"/>
              </a:highlight>
              <a:latin typeface="Myriad Pro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0565132" y="2"/>
            <a:ext cx="10641267" cy="28883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86007"/>
            <a:ext cx="10600267" cy="28617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Graphic 127" descr="Run with solid fill">
            <a:extLst>
              <a:ext uri="{FF2B5EF4-FFF2-40B4-BE49-F238E27FC236}">
                <a16:creationId xmlns:a16="http://schemas.microsoft.com/office/drawing/2014/main" id="{0EB88921-23DA-4ED0-A6C4-EC639F6C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835" y="3724648"/>
            <a:ext cx="731520" cy="868351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624F2B57-DFE1-44C4-9FBF-5B5DA099DDB8}"/>
              </a:ext>
            </a:extLst>
          </p:cNvPr>
          <p:cNvGrpSpPr/>
          <p:nvPr/>
        </p:nvGrpSpPr>
        <p:grpSpPr>
          <a:xfrm>
            <a:off x="10769692" y="3576093"/>
            <a:ext cx="39860975" cy="19520974"/>
            <a:chOff x="10342683" y="4400191"/>
            <a:chExt cx="29667018" cy="1970055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86D9693-FBA6-4358-9560-CC79932F49D9}"/>
                </a:ext>
              </a:extLst>
            </p:cNvPr>
            <p:cNvSpPr/>
            <p:nvPr/>
          </p:nvSpPr>
          <p:spPr>
            <a:xfrm>
              <a:off x="10342683" y="5222948"/>
              <a:ext cx="29667018" cy="188778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0B4D5CD-9A51-4C44-B8C5-D5F305340EDB}"/>
                </a:ext>
              </a:extLst>
            </p:cNvPr>
            <p:cNvSpPr/>
            <p:nvPr/>
          </p:nvSpPr>
          <p:spPr>
            <a:xfrm>
              <a:off x="13288992" y="4400191"/>
              <a:ext cx="16417965" cy="16089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1" b="1" dirty="0">
                  <a:solidFill>
                    <a:schemeClr val="tx1"/>
                  </a:solidFill>
                  <a:latin typeface="Myriad Pro"/>
                </a:rPr>
                <a:t>ILLUSTRATION THROUGH EXAMPLE: </a:t>
              </a:r>
              <a:br>
                <a:rPr lang="en-US" sz="5401" dirty="0">
                  <a:solidFill>
                    <a:schemeClr val="tx1"/>
                  </a:solidFill>
                  <a:latin typeface="Myriad Pro"/>
                </a:rPr>
              </a:br>
              <a:r>
                <a:rPr lang="en-US" sz="4800" b="1" dirty="0">
                  <a:solidFill>
                    <a:schemeClr val="tx1"/>
                  </a:solidFill>
                  <a:latin typeface="Myriad Pro"/>
                </a:rPr>
                <a:t>Analyzing DOT&amp;E Annual Reports</a:t>
              </a:r>
              <a:endParaRPr lang="en-US" sz="5401" b="1" dirty="0">
                <a:solidFill>
                  <a:schemeClr val="tx1"/>
                </a:solidFill>
                <a:latin typeface="Myriad Pro"/>
              </a:endParaRPr>
            </a:p>
          </p:txBody>
        </p:sp>
      </p:grpSp>
      <p:sp>
        <p:nvSpPr>
          <p:cNvPr id="183" name="Text Placeholder 25">
            <a:extLst>
              <a:ext uri="{FF2B5EF4-FFF2-40B4-BE49-F238E27FC236}">
                <a16:creationId xmlns:a16="http://schemas.microsoft.com/office/drawing/2014/main" id="{536A2FAA-6A90-4C04-8473-0F7BB7D663DE}"/>
              </a:ext>
            </a:extLst>
          </p:cNvPr>
          <p:cNvSpPr txBox="1">
            <a:spLocks/>
          </p:cNvSpPr>
          <p:nvPr/>
        </p:nvSpPr>
        <p:spPr>
          <a:xfrm>
            <a:off x="490476" y="8232455"/>
            <a:ext cx="9601200" cy="1956816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lIns="228589" tIns="228589" rIns="228589" bIns="228589">
            <a:spAutoFit/>
          </a:bodyPr>
          <a:lstStyle>
            <a:lvl1pPr marL="0" indent="0" algn="l" defTabSz="3840349" rtl="0" eaLnBrk="1" latinLnBrk="0" hangingPunct="1">
              <a:spcBef>
                <a:spcPct val="20000"/>
              </a:spcBef>
              <a:buFont typeface="Arial" pitchFamily="34" charset="0"/>
              <a:buNone/>
              <a:defRPr sz="2188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300118" indent="-500046" algn="l" defTabSz="38403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800164" indent="-500046" algn="l" defTabSz="3840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50214" indent="-550050" algn="l" defTabSz="38403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50251" indent="-400036" algn="l" defTabSz="38403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560963" indent="-960089" algn="l" defTabSz="3840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136" indent="-960089" algn="l" defTabSz="3840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311" indent="-960089" algn="l" defTabSz="3840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1486" indent="-960089" algn="l" defTabSz="3840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AF1DF62-0C89-4B9E-88BC-3C8B803F2355}"/>
              </a:ext>
            </a:extLst>
          </p:cNvPr>
          <p:cNvGrpSpPr/>
          <p:nvPr/>
        </p:nvGrpSpPr>
        <p:grpSpPr>
          <a:xfrm>
            <a:off x="1701215" y="10837575"/>
            <a:ext cx="7315200" cy="4114800"/>
            <a:chOff x="42452911" y="3029668"/>
            <a:chExt cx="7315200" cy="4114800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7770D71C-1CE5-43B1-8201-453E1D2A3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1199" y="3242449"/>
              <a:ext cx="6101540" cy="37739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47B976-98F3-4265-B0A1-9360078249D6}"/>
                </a:ext>
              </a:extLst>
            </p:cNvPr>
            <p:cNvSpPr txBox="1"/>
            <p:nvPr/>
          </p:nvSpPr>
          <p:spPr>
            <a:xfrm>
              <a:off x="44489741" y="3222150"/>
              <a:ext cx="188228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Updated Belief (posterior)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9E9CEC7E-0C57-4165-93D2-83A0FE1A411B}"/>
                </a:ext>
              </a:extLst>
            </p:cNvPr>
            <p:cNvSpPr txBox="1"/>
            <p:nvPr/>
          </p:nvSpPr>
          <p:spPr>
            <a:xfrm>
              <a:off x="42767243" y="5018254"/>
              <a:ext cx="1650314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Current Belief (prior)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D47AF01-E836-4DE0-942F-FFE4CE123EE7}"/>
                </a:ext>
              </a:extLst>
            </p:cNvPr>
            <p:cNvSpPr txBox="1"/>
            <p:nvPr/>
          </p:nvSpPr>
          <p:spPr>
            <a:xfrm>
              <a:off x="47800474" y="3801473"/>
              <a:ext cx="1617247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Most Recent Evidence </a:t>
              </a:r>
              <a:br>
                <a:rPr lang="en-US" sz="2000" dirty="0"/>
              </a:br>
              <a:r>
                <a:rPr lang="en-US" sz="2000" dirty="0"/>
                <a:t>(Likelihood)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754B028-B608-413A-95FD-DB0D4058006C}"/>
                </a:ext>
              </a:extLst>
            </p:cNvPr>
            <p:cNvSpPr/>
            <p:nvPr/>
          </p:nvSpPr>
          <p:spPr>
            <a:xfrm>
              <a:off x="42452911" y="3029668"/>
              <a:ext cx="7315200" cy="4114800"/>
            </a:xfrm>
            <a:prstGeom prst="rect">
              <a:avLst/>
            </a:prstGeom>
            <a:noFill/>
            <a:ln>
              <a:solidFill>
                <a:srgbClr val="435F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13DB7B8-4D81-4940-AADF-59DE5728A423}"/>
              </a:ext>
            </a:extLst>
          </p:cNvPr>
          <p:cNvSpPr txBox="1"/>
          <p:nvPr/>
        </p:nvSpPr>
        <p:spPr>
          <a:xfrm>
            <a:off x="671710" y="8732705"/>
            <a:ext cx="9248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cs typeface="Helvetica" panose="020B0604020202020204" pitchFamily="34" charset="0"/>
              </a:rPr>
              <a:t>Retrieval-Augmented Generation (RAG) is a software architecture that enhances LLM responses by injecting relevant external knowledge, often stored in databases, into user prompts to provide added context.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7E594F32-16E2-4D08-8FFD-1B6E0CC42632}"/>
              </a:ext>
            </a:extLst>
          </p:cNvPr>
          <p:cNvSpPr txBox="1"/>
          <p:nvPr/>
        </p:nvSpPr>
        <p:spPr>
          <a:xfrm>
            <a:off x="796856" y="15090078"/>
            <a:ext cx="9325038" cy="1410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cs typeface="Helvetica" panose="020B0604020202020204" pitchFamily="34" charset="0"/>
              </a:rPr>
              <a:t>Semantic search is the most common type of search algorithm used in RAG builds and involves a k-Nearest Neighbors (k-NN) approach, which retrieves datapoints closest in proximity to the user’s prompt.</a:t>
            </a:r>
          </a:p>
          <a:p>
            <a:pPr>
              <a:lnSpc>
                <a:spcPct val="108000"/>
              </a:lnSpc>
              <a:spcBef>
                <a:spcPts val="600"/>
              </a:spcBef>
            </a:pPr>
            <a:endParaRPr lang="en-US" sz="24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lnSpc>
                <a:spcPct val="108000"/>
              </a:lnSpc>
              <a:spcBef>
                <a:spcPts val="600"/>
              </a:spcBef>
            </a:pPr>
            <a:endParaRPr lang="en-US" sz="24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lnSpc>
                <a:spcPct val="108000"/>
              </a:lnSpc>
              <a:spcBef>
                <a:spcPts val="600"/>
              </a:spcBef>
            </a:pPr>
            <a:endParaRPr lang="en-US" sz="24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lnSpc>
                <a:spcPct val="108000"/>
              </a:lnSpc>
              <a:spcBef>
                <a:spcPts val="600"/>
              </a:spcBef>
            </a:pPr>
            <a:endParaRPr lang="en-US" sz="24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lnSpc>
                <a:spcPct val="108000"/>
              </a:lnSpc>
              <a:spcBef>
                <a:spcPts val="600"/>
              </a:spcBef>
            </a:pPr>
            <a:endParaRPr lang="en-US" sz="24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lnSpc>
                <a:spcPct val="108000"/>
              </a:lnSpc>
              <a:spcBef>
                <a:spcPts val="600"/>
              </a:spcBef>
            </a:pPr>
            <a:endParaRPr lang="en-US" sz="24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lnSpc>
                <a:spcPct val="108000"/>
              </a:lnSpc>
              <a:spcBef>
                <a:spcPts val="600"/>
              </a:spcBef>
            </a:pPr>
            <a:endParaRPr lang="en-US" sz="24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cs typeface="Helvetica" panose="020B0604020202020204" pitchFamily="34" charset="0"/>
              </a:rPr>
              <a:t>Common Drawbacks:</a:t>
            </a:r>
          </a:p>
          <a:p>
            <a:pPr marL="762058" indent="-342926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Blind to do</a:t>
            </a:r>
            <a:r>
              <a:rPr lang="en-US" sz="2400" dirty="0">
                <a:solidFill>
                  <a:schemeClr val="bg1"/>
                </a:solidFill>
              </a:rPr>
              <a:t>cument format and structure, and cannot identify which document text was attributed to </a:t>
            </a:r>
          </a:p>
          <a:p>
            <a:pPr marL="762058" indent="-342926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Results are sensitive to search radius</a:t>
            </a:r>
          </a:p>
          <a:p>
            <a:pPr marL="762058" indent="-342926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762058" indent="-342926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19132">
              <a:lnSpc>
                <a:spcPct val="114000"/>
              </a:lnSpc>
              <a:spcBef>
                <a:spcPts val="12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marL="419132">
              <a:lnSpc>
                <a:spcPct val="114000"/>
              </a:lnSpc>
              <a:spcBef>
                <a:spcPts val="12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marL="762058" indent="-342926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Cannot answer aggregative, quantitative, or exhaustive questions:</a:t>
            </a:r>
          </a:p>
          <a:p>
            <a:pPr marL="1371600" lvl="1" indent="-342926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many reports talk about AI?</a:t>
            </a:r>
          </a:p>
          <a:p>
            <a:pPr marL="1371600" lvl="1" indent="-342926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the last 5 years, which reports discussed AI?</a:t>
            </a:r>
          </a:p>
          <a:p>
            <a:pPr marL="1371600" lvl="1" indent="-342926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Was the F-35B Mean Time to Repair (MTTR) longer in 2022 than 2023?</a:t>
            </a:r>
          </a:p>
          <a:p>
            <a:pPr marL="2956509" lvl="1" indent="-342926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762058" indent="-342926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lnSpc>
                <a:spcPct val="108000"/>
              </a:lnSpc>
              <a:spcBef>
                <a:spcPts val="6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6313E9-6085-464D-9C3B-5DFB4F35EFF4}"/>
              </a:ext>
            </a:extLst>
          </p:cNvPr>
          <p:cNvSpPr/>
          <p:nvPr/>
        </p:nvSpPr>
        <p:spPr>
          <a:xfrm>
            <a:off x="1444172" y="7775257"/>
            <a:ext cx="7772400" cy="11271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RETRIEVAL-AUGMENTED GENERATION</a:t>
            </a:r>
          </a:p>
        </p:txBody>
      </p:sp>
      <p:pic>
        <p:nvPicPr>
          <p:cNvPr id="203" name="Graphic 13" descr="Arrow circle with solid fill">
            <a:extLst>
              <a:ext uri="{FF2B5EF4-FFF2-40B4-BE49-F238E27FC236}">
                <a16:creationId xmlns:a16="http://schemas.microsoft.com/office/drawing/2014/main" id="{34CCC394-24D6-4F06-9F9A-D16FEE78FAB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13273" y="7775258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F7320C-D8E4-494B-BB76-32AF2624B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3273" y="10986253"/>
            <a:ext cx="6965589" cy="38197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E98E4A-11CA-4D14-B2D3-D8A64393E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299" y="16676021"/>
            <a:ext cx="8464985" cy="345457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ECD2D03-A8DE-4741-B578-A73FEDC50C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8275" y="22211132"/>
            <a:ext cx="3857852" cy="21689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E17B9E8-F489-4CD6-B34F-7FF667F309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0325" y="22199054"/>
            <a:ext cx="4178515" cy="234962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C25EE736-FE0A-43D2-848E-B3052C80BD05}"/>
              </a:ext>
            </a:extLst>
          </p:cNvPr>
          <p:cNvSpPr txBox="1"/>
          <p:nvPr/>
        </p:nvSpPr>
        <p:spPr>
          <a:xfrm>
            <a:off x="21575932" y="15035510"/>
            <a:ext cx="59566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Synthesize retrieved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407D31DC-9613-4530-BCB7-1B464DB0199B}"/>
              </a:ext>
            </a:extLst>
          </p:cNvPr>
          <p:cNvSpPr/>
          <p:nvPr/>
        </p:nvSpPr>
        <p:spPr>
          <a:xfrm>
            <a:off x="27487080" y="6674556"/>
            <a:ext cx="9391827" cy="7009214"/>
          </a:xfrm>
          <a:custGeom>
            <a:avLst/>
            <a:gdLst>
              <a:gd name="connsiteX0" fmla="*/ 0 w 9391827"/>
              <a:gd name="connsiteY0" fmla="*/ 1168226 h 7009214"/>
              <a:gd name="connsiteX1" fmla="*/ 1168226 w 9391827"/>
              <a:gd name="connsiteY1" fmla="*/ 0 h 7009214"/>
              <a:gd name="connsiteX2" fmla="*/ 1826728 w 9391827"/>
              <a:gd name="connsiteY2" fmla="*/ 0 h 7009214"/>
              <a:gd name="connsiteX3" fmla="*/ 2344122 w 9391827"/>
              <a:gd name="connsiteY3" fmla="*/ 0 h 7009214"/>
              <a:gd name="connsiteX4" fmla="*/ 2720409 w 9391827"/>
              <a:gd name="connsiteY4" fmla="*/ 0 h 7009214"/>
              <a:gd name="connsiteX5" fmla="*/ 3308356 w 9391827"/>
              <a:gd name="connsiteY5" fmla="*/ 0 h 7009214"/>
              <a:gd name="connsiteX6" fmla="*/ 3684643 w 9391827"/>
              <a:gd name="connsiteY6" fmla="*/ 0 h 7009214"/>
              <a:gd name="connsiteX7" fmla="*/ 4202037 w 9391827"/>
              <a:gd name="connsiteY7" fmla="*/ 0 h 7009214"/>
              <a:gd name="connsiteX8" fmla="*/ 4860539 w 9391827"/>
              <a:gd name="connsiteY8" fmla="*/ 0 h 7009214"/>
              <a:gd name="connsiteX9" fmla="*/ 5589594 w 9391827"/>
              <a:gd name="connsiteY9" fmla="*/ 0 h 7009214"/>
              <a:gd name="connsiteX10" fmla="*/ 6248096 w 9391827"/>
              <a:gd name="connsiteY10" fmla="*/ 0 h 7009214"/>
              <a:gd name="connsiteX11" fmla="*/ 6906598 w 9391827"/>
              <a:gd name="connsiteY11" fmla="*/ 0 h 7009214"/>
              <a:gd name="connsiteX12" fmla="*/ 7423992 w 9391827"/>
              <a:gd name="connsiteY12" fmla="*/ 0 h 7009214"/>
              <a:gd name="connsiteX13" fmla="*/ 8223601 w 9391827"/>
              <a:gd name="connsiteY13" fmla="*/ 0 h 7009214"/>
              <a:gd name="connsiteX14" fmla="*/ 9391827 w 9391827"/>
              <a:gd name="connsiteY14" fmla="*/ 1168226 h 7009214"/>
              <a:gd name="connsiteX15" fmla="*/ 9391827 w 9391827"/>
              <a:gd name="connsiteY15" fmla="*/ 1845776 h 7009214"/>
              <a:gd name="connsiteX16" fmla="*/ 9391827 w 9391827"/>
              <a:gd name="connsiteY16" fmla="*/ 2289689 h 7009214"/>
              <a:gd name="connsiteX17" fmla="*/ 9391827 w 9391827"/>
              <a:gd name="connsiteY17" fmla="*/ 2873784 h 7009214"/>
              <a:gd name="connsiteX18" fmla="*/ 9391827 w 9391827"/>
              <a:gd name="connsiteY18" fmla="*/ 3317697 h 7009214"/>
              <a:gd name="connsiteX19" fmla="*/ 9391827 w 9391827"/>
              <a:gd name="connsiteY19" fmla="*/ 3948519 h 7009214"/>
              <a:gd name="connsiteX20" fmla="*/ 9391827 w 9391827"/>
              <a:gd name="connsiteY20" fmla="*/ 4532615 h 7009214"/>
              <a:gd name="connsiteX21" fmla="*/ 9391827 w 9391827"/>
              <a:gd name="connsiteY21" fmla="*/ 5069982 h 7009214"/>
              <a:gd name="connsiteX22" fmla="*/ 9391827 w 9391827"/>
              <a:gd name="connsiteY22" fmla="*/ 5840988 h 7009214"/>
              <a:gd name="connsiteX23" fmla="*/ 8223601 w 9391827"/>
              <a:gd name="connsiteY23" fmla="*/ 7009214 h 7009214"/>
              <a:gd name="connsiteX24" fmla="*/ 7776761 w 9391827"/>
              <a:gd name="connsiteY24" fmla="*/ 7009214 h 7009214"/>
              <a:gd name="connsiteX25" fmla="*/ 7118259 w 9391827"/>
              <a:gd name="connsiteY25" fmla="*/ 7009214 h 7009214"/>
              <a:gd name="connsiteX26" fmla="*/ 6600865 w 9391827"/>
              <a:gd name="connsiteY26" fmla="*/ 7009214 h 7009214"/>
              <a:gd name="connsiteX27" fmla="*/ 6012917 w 9391827"/>
              <a:gd name="connsiteY27" fmla="*/ 7009214 h 7009214"/>
              <a:gd name="connsiteX28" fmla="*/ 5354415 w 9391827"/>
              <a:gd name="connsiteY28" fmla="*/ 7009214 h 7009214"/>
              <a:gd name="connsiteX29" fmla="*/ 4978129 w 9391827"/>
              <a:gd name="connsiteY29" fmla="*/ 7009214 h 7009214"/>
              <a:gd name="connsiteX30" fmla="*/ 4319627 w 9391827"/>
              <a:gd name="connsiteY30" fmla="*/ 7009214 h 7009214"/>
              <a:gd name="connsiteX31" fmla="*/ 3802233 w 9391827"/>
              <a:gd name="connsiteY31" fmla="*/ 7009214 h 7009214"/>
              <a:gd name="connsiteX32" fmla="*/ 3284839 w 9391827"/>
              <a:gd name="connsiteY32" fmla="*/ 7009214 h 7009214"/>
              <a:gd name="connsiteX33" fmla="*/ 2767444 w 9391827"/>
              <a:gd name="connsiteY33" fmla="*/ 7009214 h 7009214"/>
              <a:gd name="connsiteX34" fmla="*/ 2108943 w 9391827"/>
              <a:gd name="connsiteY34" fmla="*/ 7009214 h 7009214"/>
              <a:gd name="connsiteX35" fmla="*/ 1168226 w 9391827"/>
              <a:gd name="connsiteY35" fmla="*/ 7009214 h 7009214"/>
              <a:gd name="connsiteX36" fmla="*/ 0 w 9391827"/>
              <a:gd name="connsiteY36" fmla="*/ 5840988 h 7009214"/>
              <a:gd name="connsiteX37" fmla="*/ 0 w 9391827"/>
              <a:gd name="connsiteY37" fmla="*/ 5256893 h 7009214"/>
              <a:gd name="connsiteX38" fmla="*/ 0 w 9391827"/>
              <a:gd name="connsiteY38" fmla="*/ 4626070 h 7009214"/>
              <a:gd name="connsiteX39" fmla="*/ 0 w 9391827"/>
              <a:gd name="connsiteY39" fmla="*/ 4182157 h 7009214"/>
              <a:gd name="connsiteX40" fmla="*/ 0 w 9391827"/>
              <a:gd name="connsiteY40" fmla="*/ 3551335 h 7009214"/>
              <a:gd name="connsiteX41" fmla="*/ 0 w 9391827"/>
              <a:gd name="connsiteY41" fmla="*/ 2873784 h 7009214"/>
              <a:gd name="connsiteX42" fmla="*/ 0 w 9391827"/>
              <a:gd name="connsiteY42" fmla="*/ 2336417 h 7009214"/>
              <a:gd name="connsiteX43" fmla="*/ 0 w 9391827"/>
              <a:gd name="connsiteY43" fmla="*/ 1168226 h 700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391827" h="7009214" fill="none" extrusionOk="0">
                <a:moveTo>
                  <a:pt x="0" y="1168226"/>
                </a:moveTo>
                <a:cubicBezTo>
                  <a:pt x="-83387" y="421328"/>
                  <a:pt x="620256" y="-114576"/>
                  <a:pt x="1168226" y="0"/>
                </a:cubicBezTo>
                <a:cubicBezTo>
                  <a:pt x="1369040" y="-26030"/>
                  <a:pt x="1567444" y="38868"/>
                  <a:pt x="1826728" y="0"/>
                </a:cubicBezTo>
                <a:cubicBezTo>
                  <a:pt x="2086012" y="-38868"/>
                  <a:pt x="2097825" y="22645"/>
                  <a:pt x="2344122" y="0"/>
                </a:cubicBezTo>
                <a:cubicBezTo>
                  <a:pt x="2590419" y="-22645"/>
                  <a:pt x="2645053" y="27499"/>
                  <a:pt x="2720409" y="0"/>
                </a:cubicBezTo>
                <a:cubicBezTo>
                  <a:pt x="2795765" y="-27499"/>
                  <a:pt x="3054532" y="62278"/>
                  <a:pt x="3308356" y="0"/>
                </a:cubicBezTo>
                <a:cubicBezTo>
                  <a:pt x="3562180" y="-62278"/>
                  <a:pt x="3561086" y="689"/>
                  <a:pt x="3684643" y="0"/>
                </a:cubicBezTo>
                <a:cubicBezTo>
                  <a:pt x="3808200" y="-689"/>
                  <a:pt x="4053402" y="45432"/>
                  <a:pt x="4202037" y="0"/>
                </a:cubicBezTo>
                <a:cubicBezTo>
                  <a:pt x="4350672" y="-45432"/>
                  <a:pt x="4549932" y="40263"/>
                  <a:pt x="4860539" y="0"/>
                </a:cubicBezTo>
                <a:cubicBezTo>
                  <a:pt x="5171146" y="-40263"/>
                  <a:pt x="5312818" y="29751"/>
                  <a:pt x="5589594" y="0"/>
                </a:cubicBezTo>
                <a:cubicBezTo>
                  <a:pt x="5866370" y="-29751"/>
                  <a:pt x="5951458" y="36292"/>
                  <a:pt x="6248096" y="0"/>
                </a:cubicBezTo>
                <a:cubicBezTo>
                  <a:pt x="6544734" y="-36292"/>
                  <a:pt x="6755223" y="9253"/>
                  <a:pt x="6906598" y="0"/>
                </a:cubicBezTo>
                <a:cubicBezTo>
                  <a:pt x="7057973" y="-9253"/>
                  <a:pt x="7242165" y="60211"/>
                  <a:pt x="7423992" y="0"/>
                </a:cubicBezTo>
                <a:cubicBezTo>
                  <a:pt x="7605819" y="-60211"/>
                  <a:pt x="7901321" y="21870"/>
                  <a:pt x="8223601" y="0"/>
                </a:cubicBezTo>
                <a:cubicBezTo>
                  <a:pt x="8781965" y="163048"/>
                  <a:pt x="9374498" y="482824"/>
                  <a:pt x="9391827" y="1168226"/>
                </a:cubicBezTo>
                <a:cubicBezTo>
                  <a:pt x="9431265" y="1447174"/>
                  <a:pt x="9376286" y="1569216"/>
                  <a:pt x="9391827" y="1845776"/>
                </a:cubicBezTo>
                <a:cubicBezTo>
                  <a:pt x="9407368" y="2122336"/>
                  <a:pt x="9358538" y="2158257"/>
                  <a:pt x="9391827" y="2289689"/>
                </a:cubicBezTo>
                <a:cubicBezTo>
                  <a:pt x="9425116" y="2421121"/>
                  <a:pt x="9370069" y="2635753"/>
                  <a:pt x="9391827" y="2873784"/>
                </a:cubicBezTo>
                <a:cubicBezTo>
                  <a:pt x="9413585" y="3111815"/>
                  <a:pt x="9371081" y="3173597"/>
                  <a:pt x="9391827" y="3317697"/>
                </a:cubicBezTo>
                <a:cubicBezTo>
                  <a:pt x="9412573" y="3461797"/>
                  <a:pt x="9344707" y="3652665"/>
                  <a:pt x="9391827" y="3948519"/>
                </a:cubicBezTo>
                <a:cubicBezTo>
                  <a:pt x="9438947" y="4244373"/>
                  <a:pt x="9329462" y="4272519"/>
                  <a:pt x="9391827" y="4532615"/>
                </a:cubicBezTo>
                <a:cubicBezTo>
                  <a:pt x="9454192" y="4792711"/>
                  <a:pt x="9327626" y="4895919"/>
                  <a:pt x="9391827" y="5069982"/>
                </a:cubicBezTo>
                <a:cubicBezTo>
                  <a:pt x="9456028" y="5244045"/>
                  <a:pt x="9366648" y="5524113"/>
                  <a:pt x="9391827" y="5840988"/>
                </a:cubicBezTo>
                <a:cubicBezTo>
                  <a:pt x="9353037" y="6672036"/>
                  <a:pt x="8730381" y="7000654"/>
                  <a:pt x="8223601" y="7009214"/>
                </a:cubicBezTo>
                <a:cubicBezTo>
                  <a:pt x="8082877" y="7009353"/>
                  <a:pt x="7885779" y="6979853"/>
                  <a:pt x="7776761" y="7009214"/>
                </a:cubicBezTo>
                <a:cubicBezTo>
                  <a:pt x="7667743" y="7038575"/>
                  <a:pt x="7340583" y="6951101"/>
                  <a:pt x="7118259" y="7009214"/>
                </a:cubicBezTo>
                <a:cubicBezTo>
                  <a:pt x="6895935" y="7067327"/>
                  <a:pt x="6709534" y="6982808"/>
                  <a:pt x="6600865" y="7009214"/>
                </a:cubicBezTo>
                <a:cubicBezTo>
                  <a:pt x="6492196" y="7035620"/>
                  <a:pt x="6185824" y="6998197"/>
                  <a:pt x="6012917" y="7009214"/>
                </a:cubicBezTo>
                <a:cubicBezTo>
                  <a:pt x="5840010" y="7020231"/>
                  <a:pt x="5528671" y="6976930"/>
                  <a:pt x="5354415" y="7009214"/>
                </a:cubicBezTo>
                <a:cubicBezTo>
                  <a:pt x="5180159" y="7041498"/>
                  <a:pt x="5055059" y="6979737"/>
                  <a:pt x="4978129" y="7009214"/>
                </a:cubicBezTo>
                <a:cubicBezTo>
                  <a:pt x="4901199" y="7038691"/>
                  <a:pt x="4620648" y="7001879"/>
                  <a:pt x="4319627" y="7009214"/>
                </a:cubicBezTo>
                <a:cubicBezTo>
                  <a:pt x="4018606" y="7016549"/>
                  <a:pt x="3959072" y="6957722"/>
                  <a:pt x="3802233" y="7009214"/>
                </a:cubicBezTo>
                <a:cubicBezTo>
                  <a:pt x="3645394" y="7060706"/>
                  <a:pt x="3455873" y="6966874"/>
                  <a:pt x="3284839" y="7009214"/>
                </a:cubicBezTo>
                <a:cubicBezTo>
                  <a:pt x="3113805" y="7051554"/>
                  <a:pt x="2928753" y="6963532"/>
                  <a:pt x="2767444" y="7009214"/>
                </a:cubicBezTo>
                <a:cubicBezTo>
                  <a:pt x="2606136" y="7054896"/>
                  <a:pt x="2346441" y="6934612"/>
                  <a:pt x="2108943" y="7009214"/>
                </a:cubicBezTo>
                <a:cubicBezTo>
                  <a:pt x="1871445" y="7083816"/>
                  <a:pt x="1636907" y="6961466"/>
                  <a:pt x="1168226" y="7009214"/>
                </a:cubicBezTo>
                <a:cubicBezTo>
                  <a:pt x="448704" y="7161254"/>
                  <a:pt x="51786" y="6447815"/>
                  <a:pt x="0" y="5840988"/>
                </a:cubicBezTo>
                <a:cubicBezTo>
                  <a:pt x="-7112" y="5550799"/>
                  <a:pt x="36755" y="5417556"/>
                  <a:pt x="0" y="5256893"/>
                </a:cubicBezTo>
                <a:cubicBezTo>
                  <a:pt x="-36755" y="5096230"/>
                  <a:pt x="52524" y="4773190"/>
                  <a:pt x="0" y="4626070"/>
                </a:cubicBezTo>
                <a:cubicBezTo>
                  <a:pt x="-52524" y="4478950"/>
                  <a:pt x="29845" y="4318422"/>
                  <a:pt x="0" y="4182157"/>
                </a:cubicBezTo>
                <a:cubicBezTo>
                  <a:pt x="-29845" y="4045892"/>
                  <a:pt x="35793" y="3813674"/>
                  <a:pt x="0" y="3551335"/>
                </a:cubicBezTo>
                <a:cubicBezTo>
                  <a:pt x="-35793" y="3288996"/>
                  <a:pt x="60400" y="3024810"/>
                  <a:pt x="0" y="2873784"/>
                </a:cubicBezTo>
                <a:cubicBezTo>
                  <a:pt x="-60400" y="2722758"/>
                  <a:pt x="44447" y="2451580"/>
                  <a:pt x="0" y="2336417"/>
                </a:cubicBezTo>
                <a:cubicBezTo>
                  <a:pt x="-44447" y="2221254"/>
                  <a:pt x="16737" y="1552240"/>
                  <a:pt x="0" y="1168226"/>
                </a:cubicBezTo>
                <a:close/>
              </a:path>
              <a:path w="9391827" h="7009214" stroke="0" extrusionOk="0">
                <a:moveTo>
                  <a:pt x="0" y="1168226"/>
                </a:moveTo>
                <a:cubicBezTo>
                  <a:pt x="184906" y="531220"/>
                  <a:pt x="499618" y="51028"/>
                  <a:pt x="1168226" y="0"/>
                </a:cubicBezTo>
                <a:cubicBezTo>
                  <a:pt x="1343999" y="-55116"/>
                  <a:pt x="1438343" y="8915"/>
                  <a:pt x="1685620" y="0"/>
                </a:cubicBezTo>
                <a:cubicBezTo>
                  <a:pt x="1932897" y="-8915"/>
                  <a:pt x="2041188" y="53984"/>
                  <a:pt x="2203014" y="0"/>
                </a:cubicBezTo>
                <a:cubicBezTo>
                  <a:pt x="2364840" y="-53984"/>
                  <a:pt x="2636419" y="50336"/>
                  <a:pt x="2932070" y="0"/>
                </a:cubicBezTo>
                <a:cubicBezTo>
                  <a:pt x="3227721" y="-50336"/>
                  <a:pt x="3327562" y="33831"/>
                  <a:pt x="3449464" y="0"/>
                </a:cubicBezTo>
                <a:cubicBezTo>
                  <a:pt x="3571366" y="-33831"/>
                  <a:pt x="3779355" y="11230"/>
                  <a:pt x="4037412" y="0"/>
                </a:cubicBezTo>
                <a:cubicBezTo>
                  <a:pt x="4295469" y="-11230"/>
                  <a:pt x="4315056" y="53832"/>
                  <a:pt x="4554806" y="0"/>
                </a:cubicBezTo>
                <a:cubicBezTo>
                  <a:pt x="4794556" y="-53832"/>
                  <a:pt x="4852327" y="35534"/>
                  <a:pt x="4931093" y="0"/>
                </a:cubicBezTo>
                <a:cubicBezTo>
                  <a:pt x="5009859" y="-35534"/>
                  <a:pt x="5209510" y="42035"/>
                  <a:pt x="5377933" y="0"/>
                </a:cubicBezTo>
                <a:cubicBezTo>
                  <a:pt x="5546356" y="-42035"/>
                  <a:pt x="5757732" y="40958"/>
                  <a:pt x="5965881" y="0"/>
                </a:cubicBezTo>
                <a:cubicBezTo>
                  <a:pt x="6174030" y="-40958"/>
                  <a:pt x="6330665" y="21556"/>
                  <a:pt x="6483275" y="0"/>
                </a:cubicBezTo>
                <a:cubicBezTo>
                  <a:pt x="6635885" y="-21556"/>
                  <a:pt x="6773966" y="42020"/>
                  <a:pt x="7000669" y="0"/>
                </a:cubicBezTo>
                <a:cubicBezTo>
                  <a:pt x="7227372" y="-42020"/>
                  <a:pt x="7297556" y="43870"/>
                  <a:pt x="7376956" y="0"/>
                </a:cubicBezTo>
                <a:cubicBezTo>
                  <a:pt x="7456356" y="-43870"/>
                  <a:pt x="7975021" y="99930"/>
                  <a:pt x="8223601" y="0"/>
                </a:cubicBezTo>
                <a:cubicBezTo>
                  <a:pt x="8851706" y="61023"/>
                  <a:pt x="9430686" y="655976"/>
                  <a:pt x="9391827" y="1168226"/>
                </a:cubicBezTo>
                <a:cubicBezTo>
                  <a:pt x="9404983" y="1379891"/>
                  <a:pt x="9383652" y="1556862"/>
                  <a:pt x="9391827" y="1845776"/>
                </a:cubicBezTo>
                <a:cubicBezTo>
                  <a:pt x="9400002" y="2134690"/>
                  <a:pt x="9349734" y="2105974"/>
                  <a:pt x="9391827" y="2289689"/>
                </a:cubicBezTo>
                <a:cubicBezTo>
                  <a:pt x="9433920" y="2473404"/>
                  <a:pt x="9389405" y="2649803"/>
                  <a:pt x="9391827" y="2780329"/>
                </a:cubicBezTo>
                <a:cubicBezTo>
                  <a:pt x="9394249" y="2910855"/>
                  <a:pt x="9345857" y="3125081"/>
                  <a:pt x="9391827" y="3270969"/>
                </a:cubicBezTo>
                <a:cubicBezTo>
                  <a:pt x="9437797" y="3416857"/>
                  <a:pt x="9388940" y="3758947"/>
                  <a:pt x="9391827" y="3948519"/>
                </a:cubicBezTo>
                <a:cubicBezTo>
                  <a:pt x="9394714" y="4138091"/>
                  <a:pt x="9334389" y="4465000"/>
                  <a:pt x="9391827" y="4626070"/>
                </a:cubicBezTo>
                <a:cubicBezTo>
                  <a:pt x="9449265" y="4787140"/>
                  <a:pt x="9318150" y="4964400"/>
                  <a:pt x="9391827" y="5256893"/>
                </a:cubicBezTo>
                <a:cubicBezTo>
                  <a:pt x="9465504" y="5549386"/>
                  <a:pt x="9332403" y="5635943"/>
                  <a:pt x="9391827" y="5840988"/>
                </a:cubicBezTo>
                <a:cubicBezTo>
                  <a:pt x="9383045" y="6465468"/>
                  <a:pt x="9039946" y="7005454"/>
                  <a:pt x="8223601" y="7009214"/>
                </a:cubicBezTo>
                <a:cubicBezTo>
                  <a:pt x="8101932" y="7044118"/>
                  <a:pt x="7898484" y="6999039"/>
                  <a:pt x="7776761" y="7009214"/>
                </a:cubicBezTo>
                <a:cubicBezTo>
                  <a:pt x="7655038" y="7019389"/>
                  <a:pt x="7364713" y="6981860"/>
                  <a:pt x="7047705" y="7009214"/>
                </a:cubicBezTo>
                <a:cubicBezTo>
                  <a:pt x="6730697" y="7036568"/>
                  <a:pt x="6582224" y="6964875"/>
                  <a:pt x="6318650" y="7009214"/>
                </a:cubicBezTo>
                <a:cubicBezTo>
                  <a:pt x="6055077" y="7053553"/>
                  <a:pt x="5873417" y="6935988"/>
                  <a:pt x="5660148" y="7009214"/>
                </a:cubicBezTo>
                <a:cubicBezTo>
                  <a:pt x="5446879" y="7082440"/>
                  <a:pt x="5389869" y="6966216"/>
                  <a:pt x="5283861" y="7009214"/>
                </a:cubicBezTo>
                <a:cubicBezTo>
                  <a:pt x="5177853" y="7052212"/>
                  <a:pt x="4953126" y="7002824"/>
                  <a:pt x="4695914" y="7009214"/>
                </a:cubicBezTo>
                <a:cubicBezTo>
                  <a:pt x="4438702" y="7015604"/>
                  <a:pt x="4410383" y="6978022"/>
                  <a:pt x="4178519" y="7009214"/>
                </a:cubicBezTo>
                <a:cubicBezTo>
                  <a:pt x="3946656" y="7040406"/>
                  <a:pt x="3820622" y="7004244"/>
                  <a:pt x="3520018" y="7009214"/>
                </a:cubicBezTo>
                <a:cubicBezTo>
                  <a:pt x="3219414" y="7014184"/>
                  <a:pt x="3237641" y="6963818"/>
                  <a:pt x="3073177" y="7009214"/>
                </a:cubicBezTo>
                <a:cubicBezTo>
                  <a:pt x="2908713" y="7054610"/>
                  <a:pt x="2725379" y="6970594"/>
                  <a:pt x="2626337" y="7009214"/>
                </a:cubicBezTo>
                <a:cubicBezTo>
                  <a:pt x="2527295" y="7047834"/>
                  <a:pt x="2412208" y="6999525"/>
                  <a:pt x="2250050" y="7009214"/>
                </a:cubicBezTo>
                <a:cubicBezTo>
                  <a:pt x="2087892" y="7018903"/>
                  <a:pt x="1643530" y="7006408"/>
                  <a:pt x="1168226" y="7009214"/>
                </a:cubicBezTo>
                <a:cubicBezTo>
                  <a:pt x="553168" y="7122302"/>
                  <a:pt x="149148" y="6553246"/>
                  <a:pt x="0" y="5840988"/>
                </a:cubicBezTo>
                <a:cubicBezTo>
                  <a:pt x="-7234" y="5725709"/>
                  <a:pt x="49717" y="5545892"/>
                  <a:pt x="0" y="5303620"/>
                </a:cubicBezTo>
                <a:cubicBezTo>
                  <a:pt x="-49717" y="5061348"/>
                  <a:pt x="763" y="5028215"/>
                  <a:pt x="0" y="4859708"/>
                </a:cubicBezTo>
                <a:cubicBezTo>
                  <a:pt x="-763" y="4691201"/>
                  <a:pt x="47536" y="4574333"/>
                  <a:pt x="0" y="4415796"/>
                </a:cubicBezTo>
                <a:cubicBezTo>
                  <a:pt x="-47536" y="4257259"/>
                  <a:pt x="31382" y="4026954"/>
                  <a:pt x="0" y="3831700"/>
                </a:cubicBezTo>
                <a:cubicBezTo>
                  <a:pt x="-31382" y="3636446"/>
                  <a:pt x="29310" y="3411329"/>
                  <a:pt x="0" y="3294333"/>
                </a:cubicBezTo>
                <a:cubicBezTo>
                  <a:pt x="-29310" y="3177337"/>
                  <a:pt x="42396" y="2987829"/>
                  <a:pt x="0" y="2756965"/>
                </a:cubicBezTo>
                <a:cubicBezTo>
                  <a:pt x="-42396" y="2526101"/>
                  <a:pt x="44365" y="2379381"/>
                  <a:pt x="0" y="2079415"/>
                </a:cubicBezTo>
                <a:cubicBezTo>
                  <a:pt x="-44365" y="1779449"/>
                  <a:pt x="105404" y="1495539"/>
                  <a:pt x="0" y="1168226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lgDashDotDot"/>
            <a:extLst>
              <a:ext uri="{C807C97D-BFC1-408E-A445-0C87EB9F89A2}">
                <ask:lineSketchStyleProps xmlns:ask="http://schemas.microsoft.com/office/drawing/2018/sketchyshapes" sd="324289360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C72E4A9-0AF0-4EF6-8935-9CE9CB8E31CB}"/>
              </a:ext>
            </a:extLst>
          </p:cNvPr>
          <p:cNvSpPr txBox="1"/>
          <p:nvPr/>
        </p:nvSpPr>
        <p:spPr>
          <a:xfrm>
            <a:off x="13725363" y="7265260"/>
            <a:ext cx="500107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Ingest documents</a:t>
            </a:r>
          </a:p>
          <a:p>
            <a:endParaRPr lang="en-US" dirty="0"/>
          </a:p>
        </p:txBody>
      </p:sp>
      <p:sp>
        <p:nvSpPr>
          <p:cNvPr id="86" name="Cylinder 85">
            <a:extLst>
              <a:ext uri="{FF2B5EF4-FFF2-40B4-BE49-F238E27FC236}">
                <a16:creationId xmlns:a16="http://schemas.microsoft.com/office/drawing/2014/main" id="{DE6793BA-87FA-4785-94F6-F570211264AB}"/>
              </a:ext>
            </a:extLst>
          </p:cNvPr>
          <p:cNvSpPr/>
          <p:nvPr/>
        </p:nvSpPr>
        <p:spPr>
          <a:xfrm>
            <a:off x="41230359" y="15159593"/>
            <a:ext cx="6503288" cy="6112885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Master table: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Raw chunks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Metadata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Summaries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Raw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Raw images 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422EDD00-B539-4AA0-A7FB-42E027835A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39920" y="8943631"/>
            <a:ext cx="1931410" cy="249717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2535A27-EE69-40D3-B6BF-D9409E59BC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64647" y="9312638"/>
            <a:ext cx="1934863" cy="2494858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470501E3-BE18-4592-8147-BEC1D99D99D9}"/>
              </a:ext>
            </a:extLst>
          </p:cNvPr>
          <p:cNvSpPr txBox="1"/>
          <p:nvPr/>
        </p:nvSpPr>
        <p:spPr>
          <a:xfrm>
            <a:off x="28416714" y="6955816"/>
            <a:ext cx="7484953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Table processing</a:t>
            </a:r>
          </a:p>
          <a:p>
            <a:pPr algn="ctr"/>
            <a:endParaRPr lang="en-US" sz="2800" dirty="0"/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/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/>
              <a:t>Images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Text chunks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Doc structure and metadata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9E31042-6337-495C-AC01-0900A10EF54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-9690" t="40572"/>
          <a:stretch/>
        </p:blipFill>
        <p:spPr>
          <a:xfrm>
            <a:off x="38716557" y="9275770"/>
            <a:ext cx="915244" cy="67290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E543352-380C-4A35-BCF9-7CDC176A74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44637" y="10129507"/>
            <a:ext cx="834391" cy="1132321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D181494A-BD7F-4BC4-8F76-67F06FE1E19D}"/>
              </a:ext>
            </a:extLst>
          </p:cNvPr>
          <p:cNvSpPr txBox="1"/>
          <p:nvPr/>
        </p:nvSpPr>
        <p:spPr>
          <a:xfrm>
            <a:off x="43788422" y="7327447"/>
            <a:ext cx="18288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Embed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FCFBB7F-B9EA-4922-B3F2-7395DF603ACC}"/>
              </a:ext>
            </a:extLst>
          </p:cNvPr>
          <p:cNvSpPr txBox="1"/>
          <p:nvPr/>
        </p:nvSpPr>
        <p:spPr>
          <a:xfrm>
            <a:off x="31437690" y="6072820"/>
            <a:ext cx="47041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Parse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CE259E7-EF66-4E84-BD27-3A453261C13B}"/>
              </a:ext>
            </a:extLst>
          </p:cNvPr>
          <p:cNvSpPr txBox="1"/>
          <p:nvPr/>
        </p:nvSpPr>
        <p:spPr>
          <a:xfrm>
            <a:off x="43473377" y="15471238"/>
            <a:ext cx="15544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Store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F9E33D57-6C29-4F48-B371-0E0E46845C8B}"/>
              </a:ext>
            </a:extLst>
          </p:cNvPr>
          <p:cNvSpPr/>
          <p:nvPr/>
        </p:nvSpPr>
        <p:spPr>
          <a:xfrm>
            <a:off x="28428394" y="15875915"/>
            <a:ext cx="9585704" cy="5044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/>
            <a:endParaRPr lang="en-US" sz="2800" dirty="0">
              <a:solidFill>
                <a:schemeClr val="bg1"/>
              </a:solidFill>
            </a:endParaRPr>
          </a:p>
          <a:p>
            <a:pPr marL="457200" lvl="1"/>
            <a:r>
              <a:rPr lang="en-US" sz="2800" dirty="0">
                <a:solidFill>
                  <a:schemeClr val="bg1"/>
                </a:solidFill>
              </a:rPr>
              <a:t>Non-AI enabled:</a:t>
            </a:r>
            <a:endParaRPr lang="en-US" sz="1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Keyword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>
                <a:solidFill>
                  <a:schemeClr val="bg1"/>
                </a:solidFill>
              </a:rPr>
              <a:t>re </a:t>
            </a:r>
            <a:r>
              <a:rPr lang="en-US" sz="2800" dirty="0">
                <a:solidFill>
                  <a:schemeClr val="bg1"/>
                </a:solidFill>
              </a:rPr>
              <a:t>and post filtering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Raw table retrieval</a:t>
            </a:r>
          </a:p>
          <a:p>
            <a:pPr marL="457200" lvl="1"/>
            <a:endParaRPr lang="en-US" sz="2800" dirty="0">
              <a:solidFill>
                <a:schemeClr val="bg1"/>
              </a:solidFill>
            </a:endParaRPr>
          </a:p>
          <a:p>
            <a:pPr marL="457200" lvl="1"/>
            <a:r>
              <a:rPr lang="en-US" sz="2800" dirty="0">
                <a:solidFill>
                  <a:schemeClr val="bg1"/>
                </a:solidFill>
              </a:rPr>
              <a:t>AI-enabled: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NL2SQL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07547AC5-1C8B-4B34-9936-79ABA0CC71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026848" y="19510654"/>
            <a:ext cx="834391" cy="1132321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5037177-3E57-470D-871F-E2A0EDB193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348933" y="16354590"/>
            <a:ext cx="834391" cy="1132321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9EAFA765-4C36-4F98-8FE2-D9D32201D85E}"/>
              </a:ext>
            </a:extLst>
          </p:cNvPr>
          <p:cNvSpPr txBox="1"/>
          <p:nvPr/>
        </p:nvSpPr>
        <p:spPr>
          <a:xfrm>
            <a:off x="15519977" y="15710465"/>
            <a:ext cx="21945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Answer</a:t>
            </a:r>
          </a:p>
          <a:p>
            <a:r>
              <a:rPr lang="en-US" sz="3600" dirty="0">
                <a:solidFill>
                  <a:schemeClr val="bg1"/>
                </a:solidFill>
              </a:rPr>
              <a:t>output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7A585D9B-D30B-4B76-92D1-F0F02C568628}"/>
              </a:ext>
            </a:extLst>
          </p:cNvPr>
          <p:cNvSpPr txBox="1">
            <a:spLocks/>
          </p:cNvSpPr>
          <p:nvPr/>
        </p:nvSpPr>
        <p:spPr>
          <a:xfrm>
            <a:off x="16035088" y="23662470"/>
            <a:ext cx="77724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36" tIns="91436" rIns="91436" bIns="91436" anchor="ctr" anchorCtr="0">
            <a:noAutofit/>
          </a:bodyPr>
          <a:lstStyle>
            <a:lvl1pPr marL="1440240" indent="-1440240" algn="ctr" defTabSz="3840637" rtl="0" eaLnBrk="1" latinLnBrk="0" hangingPunct="1">
              <a:spcBef>
                <a:spcPct val="20000"/>
              </a:spcBef>
              <a:buFont typeface="Arial" pitchFamily="34" charset="0"/>
              <a:buNone/>
              <a:defRPr sz="3238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20518" indent="-1200198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797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1117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435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755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207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239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710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none" dirty="0">
                <a:solidFill>
                  <a:schemeClr val="bg1"/>
                </a:solidFill>
                <a:latin typeface="Myriad Pro" pitchFamily="34" charset="0"/>
              </a:rPr>
              <a:t>REQUIREMENTS </a:t>
            </a:r>
          </a:p>
        </p:txBody>
      </p:sp>
      <p:sp>
        <p:nvSpPr>
          <p:cNvPr id="173" name="Text Placeholder 1">
            <a:extLst>
              <a:ext uri="{FF2B5EF4-FFF2-40B4-BE49-F238E27FC236}">
                <a16:creationId xmlns:a16="http://schemas.microsoft.com/office/drawing/2014/main" id="{D3837027-8F75-4FBE-8D1E-9F9BF81254D3}"/>
              </a:ext>
            </a:extLst>
          </p:cNvPr>
          <p:cNvSpPr txBox="1">
            <a:spLocks/>
          </p:cNvSpPr>
          <p:nvPr/>
        </p:nvSpPr>
        <p:spPr>
          <a:xfrm>
            <a:off x="30562721" y="24186346"/>
            <a:ext cx="20067946" cy="36576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lIns="228589" tIns="228589" rIns="228589" bIns="228589" numCol="3">
            <a:spAutoFit/>
          </a:bodyPr>
          <a:lstStyle>
            <a:lvl1pPr marL="0" indent="0" algn="l" defTabSz="3840637" rtl="0" eaLnBrk="1" latinLnBrk="0" hangingPunct="1">
              <a:spcBef>
                <a:spcPct val="20000"/>
              </a:spcBef>
              <a:buFont typeface="Arial" pitchFamily="34" charset="0"/>
              <a:buNone/>
              <a:defRPr sz="2188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300216" indent="-500084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800299" indent="-500084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50391" indent="-550092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50458" indent="-400066" algn="l" defTabSz="38406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8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561755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207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239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710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42900" indent="-342900" defTabSz="91447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Moving to a combination of relational and non-relational data storage</a:t>
            </a:r>
          </a:p>
          <a:p>
            <a:pPr marL="342900" indent="-342900" defTabSz="91447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Natural language translation to alternative query languages</a:t>
            </a:r>
          </a:p>
          <a:p>
            <a:pPr marL="342900" indent="-342900" defTabSz="91447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Fine tuning on technical terminology</a:t>
            </a:r>
          </a:p>
          <a:p>
            <a:pPr marL="342900" indent="-342900" defTabSz="91447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42900" indent="-342900" defTabSz="91447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Updating our user interface</a:t>
            </a:r>
          </a:p>
          <a:p>
            <a:pPr marL="342900" indent="-342900" defTabSz="91447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Scaling with larger data sets and user testing  groups</a:t>
            </a:r>
          </a:p>
          <a:p>
            <a:pPr marL="342900" indent="-342900" defTabSz="91447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Integrating alternative search algorithms</a:t>
            </a:r>
          </a:p>
          <a:p>
            <a:pPr defTabSz="914470">
              <a:lnSpc>
                <a:spcPct val="114000"/>
              </a:lnSpc>
              <a:spcBef>
                <a:spcPts val="1200"/>
              </a:spcBef>
              <a:defRPr/>
            </a:pPr>
            <a:endParaRPr lang="en-US" sz="24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  <a:cs typeface="+mn-cs"/>
            </a:endParaRPr>
          </a:p>
          <a:p>
            <a:pPr marL="342900" indent="-342900" defTabSz="91447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  <a:cs typeface="+mn-cs"/>
            </a:endParaRPr>
          </a:p>
          <a:p>
            <a:pPr marL="342900" indent="-342900" defTabSz="91447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User feedback and analytics</a:t>
            </a:r>
          </a:p>
          <a:p>
            <a:pPr marL="342900" indent="-342900" defTabSz="91447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Context window constraints</a:t>
            </a:r>
          </a:p>
          <a:p>
            <a:pPr marL="342900" indent="-342900" defTabSz="91447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Advanced automation of table reading and tidying for highly complex tables</a:t>
            </a: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DDCDB0F7-AF5B-4D7A-97F9-AFC5C240E7BA}"/>
              </a:ext>
            </a:extLst>
          </p:cNvPr>
          <p:cNvSpPr txBox="1">
            <a:spLocks/>
          </p:cNvSpPr>
          <p:nvPr/>
        </p:nvSpPr>
        <p:spPr>
          <a:xfrm>
            <a:off x="35825215" y="23707775"/>
            <a:ext cx="77724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36" tIns="91436" rIns="91436" bIns="91436" anchor="ctr" anchorCtr="0">
            <a:noAutofit/>
          </a:bodyPr>
          <a:lstStyle>
            <a:lvl1pPr marL="1440240" indent="-1440240" algn="ctr" defTabSz="3840637" rtl="0" eaLnBrk="1" latinLnBrk="0" hangingPunct="1">
              <a:spcBef>
                <a:spcPct val="20000"/>
              </a:spcBef>
              <a:buFont typeface="Arial" pitchFamily="34" charset="0"/>
              <a:buNone/>
              <a:defRPr sz="3238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20518" indent="-1200198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797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1117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435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755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207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2392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710" indent="-960161" algn="l" defTabSz="3840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none" dirty="0">
                <a:solidFill>
                  <a:schemeClr val="bg1"/>
                </a:solidFill>
                <a:latin typeface="Myriad Pro" pitchFamily="34" charset="0"/>
              </a:rPr>
              <a:t>FUTURE RESEARCH</a:t>
            </a:r>
          </a:p>
        </p:txBody>
      </p:sp>
      <p:pic>
        <p:nvPicPr>
          <p:cNvPr id="175" name="Graphic 174" descr="Bullseye with solid fill">
            <a:extLst>
              <a:ext uri="{FF2B5EF4-FFF2-40B4-BE49-F238E27FC236}">
                <a16:creationId xmlns:a16="http://schemas.microsoft.com/office/drawing/2014/main" id="{32EE4C67-805E-4450-9965-B6098036CC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643440" y="23853887"/>
            <a:ext cx="822959" cy="622175"/>
          </a:xfrm>
          <a:prstGeom prst="rect">
            <a:avLst/>
          </a:prstGeom>
        </p:spPr>
      </p:pic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FE8F6220-6CF1-44C9-91DF-5D43A1A6AB97}"/>
              </a:ext>
            </a:extLst>
          </p:cNvPr>
          <p:cNvSpPr/>
          <p:nvPr/>
        </p:nvSpPr>
        <p:spPr>
          <a:xfrm>
            <a:off x="19922575" y="7919660"/>
            <a:ext cx="5954661" cy="43290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E500F44-30AC-4EB4-A185-87A9133DC7FA}"/>
              </a:ext>
            </a:extLst>
          </p:cNvPr>
          <p:cNvSpPr txBox="1"/>
          <p:nvPr/>
        </p:nvSpPr>
        <p:spPr>
          <a:xfrm>
            <a:off x="20492803" y="6115612"/>
            <a:ext cx="464447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Label and capture structure with Machine Vision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A78BAFE5-E159-4240-B920-03D7D601C002}"/>
              </a:ext>
            </a:extLst>
          </p:cNvPr>
          <p:cNvSpPr/>
          <p:nvPr/>
        </p:nvSpPr>
        <p:spPr>
          <a:xfrm rot="16200000">
            <a:off x="7565255" y="9180383"/>
            <a:ext cx="7772400" cy="69130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yriad Pro"/>
              </a:rPr>
              <a:t>Data Pipeline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AB8D3FA-7237-43F1-8AB0-74A66E1CD934}"/>
              </a:ext>
            </a:extLst>
          </p:cNvPr>
          <p:cNvSpPr txBox="1"/>
          <p:nvPr/>
        </p:nvSpPr>
        <p:spPr>
          <a:xfrm>
            <a:off x="21796064" y="18596849"/>
            <a:ext cx="52424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Render raw 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D321AFB-01B5-458B-B1F8-1E6330523744}"/>
              </a:ext>
            </a:extLst>
          </p:cNvPr>
          <p:cNvSpPr/>
          <p:nvPr/>
        </p:nvSpPr>
        <p:spPr>
          <a:xfrm rot="16200000">
            <a:off x="7562893" y="17834244"/>
            <a:ext cx="7772400" cy="69130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yriad Pro"/>
              </a:rPr>
              <a:t>Application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E17C56A-BD66-406A-8EA1-3D90677D4A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794212">
            <a:off x="32508759" y="2724592"/>
            <a:ext cx="2131706" cy="3092189"/>
          </a:xfrm>
          <a:prstGeom prst="rect">
            <a:avLst/>
          </a:prstGeom>
        </p:spPr>
      </p:pic>
      <p:sp>
        <p:nvSpPr>
          <p:cNvPr id="195" name="Graphic 5" descr="Trophy with solid fill">
            <a:extLst>
              <a:ext uri="{FF2B5EF4-FFF2-40B4-BE49-F238E27FC236}">
                <a16:creationId xmlns:a16="http://schemas.microsoft.com/office/drawing/2014/main" id="{5A7B349A-C8A6-4248-BE47-806B81E3A5B6}"/>
              </a:ext>
            </a:extLst>
          </p:cNvPr>
          <p:cNvSpPr/>
          <p:nvPr/>
        </p:nvSpPr>
        <p:spPr>
          <a:xfrm>
            <a:off x="16856639" y="23904811"/>
            <a:ext cx="585424" cy="429717"/>
          </a:xfrm>
          <a:custGeom>
            <a:avLst/>
            <a:gdLst>
              <a:gd name="connsiteX0" fmla="*/ 372532 w 435346"/>
              <a:gd name="connsiteY0" fmla="*/ 236331 h 490698"/>
              <a:gd name="connsiteX1" fmla="*/ 285463 w 435346"/>
              <a:gd name="connsiteY1" fmla="*/ 278000 h 490698"/>
              <a:gd name="connsiteX2" fmla="*/ 322779 w 435346"/>
              <a:gd name="connsiteY2" fmla="*/ 240063 h 490698"/>
              <a:gd name="connsiteX3" fmla="*/ 337083 w 435346"/>
              <a:gd name="connsiteY3" fmla="*/ 221405 h 490698"/>
              <a:gd name="connsiteX4" fmla="*/ 353875 w 435346"/>
              <a:gd name="connsiteY4" fmla="*/ 162322 h 490698"/>
              <a:gd name="connsiteX5" fmla="*/ 353875 w 435346"/>
              <a:gd name="connsiteY5" fmla="*/ 81472 h 490698"/>
              <a:gd name="connsiteX6" fmla="*/ 397409 w 435346"/>
              <a:gd name="connsiteY6" fmla="*/ 81472 h 490698"/>
              <a:gd name="connsiteX7" fmla="*/ 397409 w 435346"/>
              <a:gd name="connsiteY7" fmla="*/ 176004 h 490698"/>
              <a:gd name="connsiteX8" fmla="*/ 372532 w 435346"/>
              <a:gd name="connsiteY8" fmla="*/ 236331 h 490698"/>
              <a:gd name="connsiteX9" fmla="*/ 63436 w 435346"/>
              <a:gd name="connsiteY9" fmla="*/ 236331 h 490698"/>
              <a:gd name="connsiteX10" fmla="*/ 37315 w 435346"/>
              <a:gd name="connsiteY10" fmla="*/ 176004 h 490698"/>
              <a:gd name="connsiteX11" fmla="*/ 37315 w 435346"/>
              <a:gd name="connsiteY11" fmla="*/ 80850 h 490698"/>
              <a:gd name="connsiteX12" fmla="*/ 80850 w 435346"/>
              <a:gd name="connsiteY12" fmla="*/ 80850 h 490698"/>
              <a:gd name="connsiteX13" fmla="*/ 80850 w 435346"/>
              <a:gd name="connsiteY13" fmla="*/ 161700 h 490698"/>
              <a:gd name="connsiteX14" fmla="*/ 97642 w 435346"/>
              <a:gd name="connsiteY14" fmla="*/ 220783 h 490698"/>
              <a:gd name="connsiteX15" fmla="*/ 111946 w 435346"/>
              <a:gd name="connsiteY15" fmla="*/ 239441 h 490698"/>
              <a:gd name="connsiteX16" fmla="*/ 149262 w 435346"/>
              <a:gd name="connsiteY16" fmla="*/ 277378 h 490698"/>
              <a:gd name="connsiteX17" fmla="*/ 63436 w 435346"/>
              <a:gd name="connsiteY17" fmla="*/ 236331 h 490698"/>
              <a:gd name="connsiteX18" fmla="*/ 435347 w 435346"/>
              <a:gd name="connsiteY18" fmla="*/ 174139 h 490698"/>
              <a:gd name="connsiteX19" fmla="*/ 435347 w 435346"/>
              <a:gd name="connsiteY19" fmla="*/ 43535 h 490698"/>
              <a:gd name="connsiteX20" fmla="*/ 354497 w 435346"/>
              <a:gd name="connsiteY20" fmla="*/ 43535 h 490698"/>
              <a:gd name="connsiteX21" fmla="*/ 354497 w 435346"/>
              <a:gd name="connsiteY21" fmla="*/ 0 h 490698"/>
              <a:gd name="connsiteX22" fmla="*/ 217673 w 435346"/>
              <a:gd name="connsiteY22" fmla="*/ 0 h 490698"/>
              <a:gd name="connsiteX23" fmla="*/ 80850 w 435346"/>
              <a:gd name="connsiteY23" fmla="*/ 0 h 490698"/>
              <a:gd name="connsiteX24" fmla="*/ 80850 w 435346"/>
              <a:gd name="connsiteY24" fmla="*/ 43535 h 490698"/>
              <a:gd name="connsiteX25" fmla="*/ 0 w 435346"/>
              <a:gd name="connsiteY25" fmla="*/ 43535 h 490698"/>
              <a:gd name="connsiteX26" fmla="*/ 0 w 435346"/>
              <a:gd name="connsiteY26" fmla="*/ 173517 h 490698"/>
              <a:gd name="connsiteX27" fmla="*/ 35450 w 435346"/>
              <a:gd name="connsiteY27" fmla="*/ 260586 h 490698"/>
              <a:gd name="connsiteX28" fmla="*/ 184089 w 435346"/>
              <a:gd name="connsiteY28" fmla="*/ 316559 h 490698"/>
              <a:gd name="connsiteX29" fmla="*/ 192796 w 435346"/>
              <a:gd name="connsiteY29" fmla="*/ 347656 h 490698"/>
              <a:gd name="connsiteX30" fmla="*/ 192796 w 435346"/>
              <a:gd name="connsiteY30" fmla="*/ 428506 h 490698"/>
              <a:gd name="connsiteX31" fmla="*/ 161700 w 435346"/>
              <a:gd name="connsiteY31" fmla="*/ 428506 h 490698"/>
              <a:gd name="connsiteX32" fmla="*/ 136823 w 435346"/>
              <a:gd name="connsiteY32" fmla="*/ 453383 h 490698"/>
              <a:gd name="connsiteX33" fmla="*/ 105727 w 435346"/>
              <a:gd name="connsiteY33" fmla="*/ 453383 h 490698"/>
              <a:gd name="connsiteX34" fmla="*/ 80850 w 435346"/>
              <a:gd name="connsiteY34" fmla="*/ 478260 h 490698"/>
              <a:gd name="connsiteX35" fmla="*/ 80850 w 435346"/>
              <a:gd name="connsiteY35" fmla="*/ 490698 h 490698"/>
              <a:gd name="connsiteX36" fmla="*/ 354497 w 435346"/>
              <a:gd name="connsiteY36" fmla="*/ 490698 h 490698"/>
              <a:gd name="connsiteX37" fmla="*/ 354497 w 435346"/>
              <a:gd name="connsiteY37" fmla="*/ 478260 h 490698"/>
              <a:gd name="connsiteX38" fmla="*/ 329620 w 435346"/>
              <a:gd name="connsiteY38" fmla="*/ 453383 h 490698"/>
              <a:gd name="connsiteX39" fmla="*/ 298524 w 435346"/>
              <a:gd name="connsiteY39" fmla="*/ 453383 h 490698"/>
              <a:gd name="connsiteX40" fmla="*/ 273647 w 435346"/>
              <a:gd name="connsiteY40" fmla="*/ 428506 h 490698"/>
              <a:gd name="connsiteX41" fmla="*/ 242550 w 435346"/>
              <a:gd name="connsiteY41" fmla="*/ 428506 h 490698"/>
              <a:gd name="connsiteX42" fmla="*/ 242550 w 435346"/>
              <a:gd name="connsiteY42" fmla="*/ 348277 h 490698"/>
              <a:gd name="connsiteX43" fmla="*/ 251257 w 435346"/>
              <a:gd name="connsiteY43" fmla="*/ 317181 h 490698"/>
              <a:gd name="connsiteX44" fmla="*/ 399897 w 435346"/>
              <a:gd name="connsiteY44" fmla="*/ 261208 h 490698"/>
              <a:gd name="connsiteX45" fmla="*/ 435347 w 435346"/>
              <a:gd name="connsiteY45" fmla="*/ 174139 h 49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5346" h="490698">
                <a:moveTo>
                  <a:pt x="372532" y="236331"/>
                </a:moveTo>
                <a:cubicBezTo>
                  <a:pt x="350765" y="258720"/>
                  <a:pt x="330242" y="273025"/>
                  <a:pt x="285463" y="278000"/>
                </a:cubicBezTo>
                <a:cubicBezTo>
                  <a:pt x="297280" y="266183"/>
                  <a:pt x="310962" y="254367"/>
                  <a:pt x="322779" y="240063"/>
                </a:cubicBezTo>
                <a:cubicBezTo>
                  <a:pt x="327754" y="234465"/>
                  <a:pt x="337083" y="222027"/>
                  <a:pt x="337083" y="221405"/>
                </a:cubicBezTo>
                <a:cubicBezTo>
                  <a:pt x="347656" y="203991"/>
                  <a:pt x="353875" y="184089"/>
                  <a:pt x="353875" y="162322"/>
                </a:cubicBezTo>
                <a:lnTo>
                  <a:pt x="353875" y="81472"/>
                </a:lnTo>
                <a:lnTo>
                  <a:pt x="397409" y="81472"/>
                </a:lnTo>
                <a:lnTo>
                  <a:pt x="397409" y="176004"/>
                </a:lnTo>
                <a:cubicBezTo>
                  <a:pt x="398031" y="177248"/>
                  <a:pt x="399275" y="208345"/>
                  <a:pt x="372532" y="236331"/>
                </a:cubicBezTo>
                <a:close/>
                <a:moveTo>
                  <a:pt x="63436" y="236331"/>
                </a:moveTo>
                <a:cubicBezTo>
                  <a:pt x="36072" y="208345"/>
                  <a:pt x="37315" y="177248"/>
                  <a:pt x="37315" y="176004"/>
                </a:cubicBezTo>
                <a:lnTo>
                  <a:pt x="37315" y="80850"/>
                </a:lnTo>
                <a:lnTo>
                  <a:pt x="80850" y="80850"/>
                </a:lnTo>
                <a:lnTo>
                  <a:pt x="80850" y="161700"/>
                </a:lnTo>
                <a:cubicBezTo>
                  <a:pt x="80850" y="183468"/>
                  <a:pt x="87069" y="203369"/>
                  <a:pt x="97642" y="220783"/>
                </a:cubicBezTo>
                <a:cubicBezTo>
                  <a:pt x="97642" y="221405"/>
                  <a:pt x="106971" y="234465"/>
                  <a:pt x="111946" y="239441"/>
                </a:cubicBezTo>
                <a:cubicBezTo>
                  <a:pt x="124385" y="253745"/>
                  <a:pt x="137445" y="265562"/>
                  <a:pt x="149262" y="277378"/>
                </a:cubicBezTo>
                <a:cubicBezTo>
                  <a:pt x="105727" y="272403"/>
                  <a:pt x="84582" y="258098"/>
                  <a:pt x="63436" y="236331"/>
                </a:cubicBezTo>
                <a:close/>
                <a:moveTo>
                  <a:pt x="435347" y="174139"/>
                </a:moveTo>
                <a:lnTo>
                  <a:pt x="435347" y="43535"/>
                </a:lnTo>
                <a:lnTo>
                  <a:pt x="354497" y="43535"/>
                </a:lnTo>
                <a:lnTo>
                  <a:pt x="354497" y="0"/>
                </a:lnTo>
                <a:lnTo>
                  <a:pt x="217673" y="0"/>
                </a:lnTo>
                <a:lnTo>
                  <a:pt x="80850" y="0"/>
                </a:lnTo>
                <a:lnTo>
                  <a:pt x="80850" y="43535"/>
                </a:lnTo>
                <a:lnTo>
                  <a:pt x="0" y="43535"/>
                </a:lnTo>
                <a:lnTo>
                  <a:pt x="0" y="173517"/>
                </a:lnTo>
                <a:cubicBezTo>
                  <a:pt x="0" y="179736"/>
                  <a:pt x="0" y="222649"/>
                  <a:pt x="35450" y="260586"/>
                </a:cubicBezTo>
                <a:cubicBezTo>
                  <a:pt x="69655" y="296658"/>
                  <a:pt x="111324" y="315315"/>
                  <a:pt x="184089" y="316559"/>
                </a:cubicBezTo>
                <a:cubicBezTo>
                  <a:pt x="189687" y="325888"/>
                  <a:pt x="192796" y="336461"/>
                  <a:pt x="192796" y="347656"/>
                </a:cubicBezTo>
                <a:lnTo>
                  <a:pt x="192796" y="428506"/>
                </a:lnTo>
                <a:lnTo>
                  <a:pt x="161700" y="428506"/>
                </a:lnTo>
                <a:cubicBezTo>
                  <a:pt x="148018" y="428506"/>
                  <a:pt x="136823" y="439700"/>
                  <a:pt x="136823" y="453383"/>
                </a:cubicBezTo>
                <a:lnTo>
                  <a:pt x="105727" y="453383"/>
                </a:lnTo>
                <a:cubicBezTo>
                  <a:pt x="92045" y="453383"/>
                  <a:pt x="80850" y="464577"/>
                  <a:pt x="80850" y="478260"/>
                </a:cubicBezTo>
                <a:lnTo>
                  <a:pt x="80850" y="490698"/>
                </a:lnTo>
                <a:lnTo>
                  <a:pt x="354497" y="490698"/>
                </a:lnTo>
                <a:lnTo>
                  <a:pt x="354497" y="478260"/>
                </a:lnTo>
                <a:cubicBezTo>
                  <a:pt x="354497" y="464577"/>
                  <a:pt x="343302" y="453383"/>
                  <a:pt x="329620" y="453383"/>
                </a:cubicBezTo>
                <a:lnTo>
                  <a:pt x="298524" y="453383"/>
                </a:lnTo>
                <a:cubicBezTo>
                  <a:pt x="298524" y="439700"/>
                  <a:pt x="287329" y="428506"/>
                  <a:pt x="273647" y="428506"/>
                </a:cubicBezTo>
                <a:lnTo>
                  <a:pt x="242550" y="428506"/>
                </a:lnTo>
                <a:lnTo>
                  <a:pt x="242550" y="348277"/>
                </a:lnTo>
                <a:cubicBezTo>
                  <a:pt x="242550" y="337083"/>
                  <a:pt x="245660" y="326510"/>
                  <a:pt x="251257" y="317181"/>
                </a:cubicBezTo>
                <a:cubicBezTo>
                  <a:pt x="324022" y="315937"/>
                  <a:pt x="365691" y="296658"/>
                  <a:pt x="399897" y="261208"/>
                </a:cubicBezTo>
                <a:cubicBezTo>
                  <a:pt x="435347" y="223893"/>
                  <a:pt x="435347" y="180358"/>
                  <a:pt x="435347" y="174139"/>
                </a:cubicBezTo>
                <a:close/>
              </a:path>
            </a:pathLst>
          </a:custGeom>
          <a:solidFill>
            <a:schemeClr val="bg1"/>
          </a:solidFill>
          <a:ln w="2857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5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900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35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80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252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703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152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603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B97A7-CF8E-421A-853E-A4F09011816C}"/>
              </a:ext>
            </a:extLst>
          </p:cNvPr>
          <p:cNvSpPr txBox="1"/>
          <p:nvPr/>
        </p:nvSpPr>
        <p:spPr>
          <a:xfrm>
            <a:off x="12667517" y="-7566965"/>
            <a:ext cx="55225375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many pillars are in the DOT&amp;E Strategy I-Plan and what is the fourth one? What are its desired end states?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BF0DF-426E-4D8F-B48B-011161B5173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048216" y="7737593"/>
            <a:ext cx="2818232" cy="1523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260EC-B107-4047-9FF5-7FAEBCAAF8B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051645" y="8570455"/>
            <a:ext cx="1896858" cy="2481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BBBEFA-2182-4552-AAE3-51DC6B7147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224327" y="10231623"/>
            <a:ext cx="2286117" cy="165743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5DAB608-66F1-49D6-86AD-4E3B8E082AC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251722" y="19725236"/>
            <a:ext cx="3339788" cy="180581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6F4B3004-BBCD-4D3F-8469-ACF990B896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678827" y="19430663"/>
            <a:ext cx="2286117" cy="16574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5DA973-6263-4F36-B10D-C6BDAAEFE3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478405" y="7712121"/>
            <a:ext cx="3060554" cy="1577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B866-9479-4CF8-A966-D46C25A235C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675236" y="8030294"/>
            <a:ext cx="1924042" cy="2506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7965AC-14C6-410B-86C5-DD44CD5E10B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827228" y="10604951"/>
            <a:ext cx="1620058" cy="1021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0C5B86-44A9-4165-BA30-95AC2A1C3EE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768599" y="8717239"/>
            <a:ext cx="1939879" cy="24965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D9298E-94BC-4C0D-9418-935511D4C57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904569" y="11315137"/>
            <a:ext cx="1438860" cy="13732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1885DC-B635-433C-B276-668E061B341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884280" y="8082523"/>
            <a:ext cx="1929494" cy="24974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7F3B48-9D07-4FF7-8D56-7AEF4F7CC36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4131769" y="10662525"/>
            <a:ext cx="1361814" cy="12782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DB9A52-E4CD-4B2C-8A51-59CCCDC5BBF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810011" y="10209902"/>
            <a:ext cx="2191026" cy="16662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6F06F04-C37E-44FD-B116-FBFC20990EFC}"/>
              </a:ext>
            </a:extLst>
          </p:cNvPr>
          <p:cNvSpPr txBox="1"/>
          <p:nvPr/>
        </p:nvSpPr>
        <p:spPr>
          <a:xfrm>
            <a:off x="38553680" y="9027627"/>
            <a:ext cx="225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</a:t>
            </a:r>
          </a:p>
          <a:p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A5E6FEC-692F-4320-8831-2CB2294974E0}"/>
              </a:ext>
            </a:extLst>
          </p:cNvPr>
          <p:cNvSpPr/>
          <p:nvPr/>
        </p:nvSpPr>
        <p:spPr>
          <a:xfrm>
            <a:off x="31863664" y="10938109"/>
            <a:ext cx="509463" cy="305553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row: Right 131">
            <a:extLst>
              <a:ext uri="{FF2B5EF4-FFF2-40B4-BE49-F238E27FC236}">
                <a16:creationId xmlns:a16="http://schemas.microsoft.com/office/drawing/2014/main" id="{BAE83015-C06A-4279-9AB9-0C71BC79214D}"/>
              </a:ext>
            </a:extLst>
          </p:cNvPr>
          <p:cNvSpPr/>
          <p:nvPr/>
        </p:nvSpPr>
        <p:spPr>
          <a:xfrm>
            <a:off x="29917387" y="8336959"/>
            <a:ext cx="509463" cy="305553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row: Right 134">
            <a:extLst>
              <a:ext uri="{FF2B5EF4-FFF2-40B4-BE49-F238E27FC236}">
                <a16:creationId xmlns:a16="http://schemas.microsoft.com/office/drawing/2014/main" id="{1426DC4B-310C-4D2E-8434-B72A0826AAA7}"/>
              </a:ext>
            </a:extLst>
          </p:cNvPr>
          <p:cNvSpPr/>
          <p:nvPr/>
        </p:nvSpPr>
        <p:spPr>
          <a:xfrm>
            <a:off x="33584079" y="8336958"/>
            <a:ext cx="509463" cy="305553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CC1319C0-7ACD-4755-9AE1-7303A4FD27B8}"/>
              </a:ext>
            </a:extLst>
          </p:cNvPr>
          <p:cNvSpPr/>
          <p:nvPr/>
        </p:nvSpPr>
        <p:spPr>
          <a:xfrm>
            <a:off x="41558250" y="8013584"/>
            <a:ext cx="5954661" cy="4329053"/>
          </a:xfrm>
          <a:custGeom>
            <a:avLst/>
            <a:gdLst>
              <a:gd name="connsiteX0" fmla="*/ 0 w 5954661"/>
              <a:gd name="connsiteY0" fmla="*/ 721523 h 4329053"/>
              <a:gd name="connsiteX1" fmla="*/ 721523 w 5954661"/>
              <a:gd name="connsiteY1" fmla="*/ 0 h 4329053"/>
              <a:gd name="connsiteX2" fmla="*/ 1240359 w 5954661"/>
              <a:gd name="connsiteY2" fmla="*/ 0 h 4329053"/>
              <a:gd name="connsiteX3" fmla="*/ 1668962 w 5954661"/>
              <a:gd name="connsiteY3" fmla="*/ 0 h 4329053"/>
              <a:gd name="connsiteX4" fmla="*/ 2232914 w 5954661"/>
              <a:gd name="connsiteY4" fmla="*/ 0 h 4329053"/>
              <a:gd name="connsiteX5" fmla="*/ 2796866 w 5954661"/>
              <a:gd name="connsiteY5" fmla="*/ 0 h 4329053"/>
              <a:gd name="connsiteX6" fmla="*/ 3225469 w 5954661"/>
              <a:gd name="connsiteY6" fmla="*/ 0 h 4329053"/>
              <a:gd name="connsiteX7" fmla="*/ 3744305 w 5954661"/>
              <a:gd name="connsiteY7" fmla="*/ 0 h 4329053"/>
              <a:gd name="connsiteX8" fmla="*/ 4308257 w 5954661"/>
              <a:gd name="connsiteY8" fmla="*/ 0 h 4329053"/>
              <a:gd name="connsiteX9" fmla="*/ 4736860 w 5954661"/>
              <a:gd name="connsiteY9" fmla="*/ 0 h 4329053"/>
              <a:gd name="connsiteX10" fmla="*/ 5233138 w 5954661"/>
              <a:gd name="connsiteY10" fmla="*/ 0 h 4329053"/>
              <a:gd name="connsiteX11" fmla="*/ 5954661 w 5954661"/>
              <a:gd name="connsiteY11" fmla="*/ 721523 h 4329053"/>
              <a:gd name="connsiteX12" fmla="*/ 5954661 w 5954661"/>
              <a:gd name="connsiteY12" fmla="*/ 1298724 h 4329053"/>
              <a:gd name="connsiteX13" fmla="*/ 5954661 w 5954661"/>
              <a:gd name="connsiteY13" fmla="*/ 1933646 h 4329053"/>
              <a:gd name="connsiteX14" fmla="*/ 5954661 w 5954661"/>
              <a:gd name="connsiteY14" fmla="*/ 2424267 h 4329053"/>
              <a:gd name="connsiteX15" fmla="*/ 5954661 w 5954661"/>
              <a:gd name="connsiteY15" fmla="*/ 2943748 h 4329053"/>
              <a:gd name="connsiteX16" fmla="*/ 5954661 w 5954661"/>
              <a:gd name="connsiteY16" fmla="*/ 3607530 h 4329053"/>
              <a:gd name="connsiteX17" fmla="*/ 5233138 w 5954661"/>
              <a:gd name="connsiteY17" fmla="*/ 4329053 h 4329053"/>
              <a:gd name="connsiteX18" fmla="*/ 4669186 w 5954661"/>
              <a:gd name="connsiteY18" fmla="*/ 4329053 h 4329053"/>
              <a:gd name="connsiteX19" fmla="*/ 4060118 w 5954661"/>
              <a:gd name="connsiteY19" fmla="*/ 4329053 h 4329053"/>
              <a:gd name="connsiteX20" fmla="*/ 3541282 w 5954661"/>
              <a:gd name="connsiteY20" fmla="*/ 4329053 h 4329053"/>
              <a:gd name="connsiteX21" fmla="*/ 2977331 w 5954661"/>
              <a:gd name="connsiteY21" fmla="*/ 4329053 h 4329053"/>
              <a:gd name="connsiteX22" fmla="*/ 2503611 w 5954661"/>
              <a:gd name="connsiteY22" fmla="*/ 4329053 h 4329053"/>
              <a:gd name="connsiteX23" fmla="*/ 1894543 w 5954661"/>
              <a:gd name="connsiteY23" fmla="*/ 4329053 h 4329053"/>
              <a:gd name="connsiteX24" fmla="*/ 1240359 w 5954661"/>
              <a:gd name="connsiteY24" fmla="*/ 4329053 h 4329053"/>
              <a:gd name="connsiteX25" fmla="*/ 721523 w 5954661"/>
              <a:gd name="connsiteY25" fmla="*/ 4329053 h 4329053"/>
              <a:gd name="connsiteX26" fmla="*/ 0 w 5954661"/>
              <a:gd name="connsiteY26" fmla="*/ 3607530 h 4329053"/>
              <a:gd name="connsiteX27" fmla="*/ 0 w 5954661"/>
              <a:gd name="connsiteY27" fmla="*/ 2972608 h 4329053"/>
              <a:gd name="connsiteX28" fmla="*/ 0 w 5954661"/>
              <a:gd name="connsiteY28" fmla="*/ 2424267 h 4329053"/>
              <a:gd name="connsiteX29" fmla="*/ 0 w 5954661"/>
              <a:gd name="connsiteY29" fmla="*/ 1875926 h 4329053"/>
              <a:gd name="connsiteX30" fmla="*/ 0 w 5954661"/>
              <a:gd name="connsiteY30" fmla="*/ 1327584 h 4329053"/>
              <a:gd name="connsiteX31" fmla="*/ 0 w 5954661"/>
              <a:gd name="connsiteY31" fmla="*/ 721523 h 432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54661" h="4329053" fill="none" extrusionOk="0">
                <a:moveTo>
                  <a:pt x="0" y="721523"/>
                </a:moveTo>
                <a:cubicBezTo>
                  <a:pt x="-53346" y="359741"/>
                  <a:pt x="348488" y="-94826"/>
                  <a:pt x="721523" y="0"/>
                </a:cubicBezTo>
                <a:cubicBezTo>
                  <a:pt x="910050" y="-49481"/>
                  <a:pt x="1021829" y="55714"/>
                  <a:pt x="1240359" y="0"/>
                </a:cubicBezTo>
                <a:cubicBezTo>
                  <a:pt x="1458889" y="-55714"/>
                  <a:pt x="1537670" y="9971"/>
                  <a:pt x="1668962" y="0"/>
                </a:cubicBezTo>
                <a:cubicBezTo>
                  <a:pt x="1800254" y="-9971"/>
                  <a:pt x="2020287" y="30119"/>
                  <a:pt x="2232914" y="0"/>
                </a:cubicBezTo>
                <a:cubicBezTo>
                  <a:pt x="2445541" y="-30119"/>
                  <a:pt x="2661646" y="33676"/>
                  <a:pt x="2796866" y="0"/>
                </a:cubicBezTo>
                <a:cubicBezTo>
                  <a:pt x="2932086" y="-33676"/>
                  <a:pt x="3064616" y="9137"/>
                  <a:pt x="3225469" y="0"/>
                </a:cubicBezTo>
                <a:cubicBezTo>
                  <a:pt x="3386322" y="-9137"/>
                  <a:pt x="3513693" y="10957"/>
                  <a:pt x="3744305" y="0"/>
                </a:cubicBezTo>
                <a:cubicBezTo>
                  <a:pt x="3974917" y="-10957"/>
                  <a:pt x="4127141" y="43191"/>
                  <a:pt x="4308257" y="0"/>
                </a:cubicBezTo>
                <a:cubicBezTo>
                  <a:pt x="4489373" y="-43191"/>
                  <a:pt x="4554993" y="32995"/>
                  <a:pt x="4736860" y="0"/>
                </a:cubicBezTo>
                <a:cubicBezTo>
                  <a:pt x="4918727" y="-32995"/>
                  <a:pt x="5056250" y="37192"/>
                  <a:pt x="5233138" y="0"/>
                </a:cubicBezTo>
                <a:cubicBezTo>
                  <a:pt x="5636248" y="49636"/>
                  <a:pt x="5963989" y="238040"/>
                  <a:pt x="5954661" y="721523"/>
                </a:cubicBezTo>
                <a:cubicBezTo>
                  <a:pt x="5962623" y="869304"/>
                  <a:pt x="5946446" y="1160513"/>
                  <a:pt x="5954661" y="1298724"/>
                </a:cubicBezTo>
                <a:cubicBezTo>
                  <a:pt x="5962876" y="1436935"/>
                  <a:pt x="5950663" y="1649772"/>
                  <a:pt x="5954661" y="1933646"/>
                </a:cubicBezTo>
                <a:cubicBezTo>
                  <a:pt x="5958659" y="2217520"/>
                  <a:pt x="5940747" y="2203722"/>
                  <a:pt x="5954661" y="2424267"/>
                </a:cubicBezTo>
                <a:cubicBezTo>
                  <a:pt x="5968575" y="2644812"/>
                  <a:pt x="5911707" y="2801115"/>
                  <a:pt x="5954661" y="2943748"/>
                </a:cubicBezTo>
                <a:cubicBezTo>
                  <a:pt x="5997615" y="3086381"/>
                  <a:pt x="5920161" y="3384068"/>
                  <a:pt x="5954661" y="3607530"/>
                </a:cubicBezTo>
                <a:cubicBezTo>
                  <a:pt x="5932534" y="4048195"/>
                  <a:pt x="5696163" y="4312061"/>
                  <a:pt x="5233138" y="4329053"/>
                </a:cubicBezTo>
                <a:cubicBezTo>
                  <a:pt x="5033679" y="4371121"/>
                  <a:pt x="4813158" y="4274547"/>
                  <a:pt x="4669186" y="4329053"/>
                </a:cubicBezTo>
                <a:cubicBezTo>
                  <a:pt x="4525214" y="4383559"/>
                  <a:pt x="4268709" y="4297995"/>
                  <a:pt x="4060118" y="4329053"/>
                </a:cubicBezTo>
                <a:cubicBezTo>
                  <a:pt x="3851527" y="4360111"/>
                  <a:pt x="3657563" y="4268879"/>
                  <a:pt x="3541282" y="4329053"/>
                </a:cubicBezTo>
                <a:cubicBezTo>
                  <a:pt x="3425001" y="4389227"/>
                  <a:pt x="3234607" y="4313703"/>
                  <a:pt x="2977331" y="4329053"/>
                </a:cubicBezTo>
                <a:cubicBezTo>
                  <a:pt x="2720055" y="4344403"/>
                  <a:pt x="2653958" y="4316029"/>
                  <a:pt x="2503611" y="4329053"/>
                </a:cubicBezTo>
                <a:cubicBezTo>
                  <a:pt x="2353264" y="4342077"/>
                  <a:pt x="2186236" y="4296904"/>
                  <a:pt x="1894543" y="4329053"/>
                </a:cubicBezTo>
                <a:cubicBezTo>
                  <a:pt x="1602850" y="4361202"/>
                  <a:pt x="1510460" y="4284023"/>
                  <a:pt x="1240359" y="4329053"/>
                </a:cubicBezTo>
                <a:cubicBezTo>
                  <a:pt x="970258" y="4374083"/>
                  <a:pt x="829170" y="4324906"/>
                  <a:pt x="721523" y="4329053"/>
                </a:cubicBezTo>
                <a:cubicBezTo>
                  <a:pt x="314763" y="4311295"/>
                  <a:pt x="-86026" y="4006108"/>
                  <a:pt x="0" y="3607530"/>
                </a:cubicBezTo>
                <a:cubicBezTo>
                  <a:pt x="-35203" y="3427529"/>
                  <a:pt x="27933" y="3248722"/>
                  <a:pt x="0" y="2972608"/>
                </a:cubicBezTo>
                <a:cubicBezTo>
                  <a:pt x="-27933" y="2696494"/>
                  <a:pt x="32622" y="2684984"/>
                  <a:pt x="0" y="2424267"/>
                </a:cubicBezTo>
                <a:cubicBezTo>
                  <a:pt x="-32622" y="2163550"/>
                  <a:pt x="31773" y="2089665"/>
                  <a:pt x="0" y="1875926"/>
                </a:cubicBezTo>
                <a:cubicBezTo>
                  <a:pt x="-31773" y="1662187"/>
                  <a:pt x="43347" y="1470030"/>
                  <a:pt x="0" y="1327584"/>
                </a:cubicBezTo>
                <a:cubicBezTo>
                  <a:pt x="-43347" y="1185138"/>
                  <a:pt x="49943" y="873558"/>
                  <a:pt x="0" y="721523"/>
                </a:cubicBezTo>
                <a:close/>
              </a:path>
              <a:path w="5954661" h="4329053" stroke="0" extrusionOk="0">
                <a:moveTo>
                  <a:pt x="0" y="721523"/>
                </a:moveTo>
                <a:cubicBezTo>
                  <a:pt x="84646" y="346110"/>
                  <a:pt x="328496" y="11373"/>
                  <a:pt x="721523" y="0"/>
                </a:cubicBezTo>
                <a:cubicBezTo>
                  <a:pt x="858145" y="-34977"/>
                  <a:pt x="1219586" y="13062"/>
                  <a:pt x="1375707" y="0"/>
                </a:cubicBezTo>
                <a:cubicBezTo>
                  <a:pt x="1531828" y="-13062"/>
                  <a:pt x="1628299" y="37403"/>
                  <a:pt x="1804311" y="0"/>
                </a:cubicBezTo>
                <a:cubicBezTo>
                  <a:pt x="1980323" y="-37403"/>
                  <a:pt x="2242127" y="29490"/>
                  <a:pt x="2413379" y="0"/>
                </a:cubicBezTo>
                <a:cubicBezTo>
                  <a:pt x="2584631" y="-29490"/>
                  <a:pt x="2752630" y="19430"/>
                  <a:pt x="2887098" y="0"/>
                </a:cubicBezTo>
                <a:cubicBezTo>
                  <a:pt x="3021566" y="-19430"/>
                  <a:pt x="3359592" y="75896"/>
                  <a:pt x="3541282" y="0"/>
                </a:cubicBezTo>
                <a:cubicBezTo>
                  <a:pt x="3722972" y="-75896"/>
                  <a:pt x="3906349" y="61119"/>
                  <a:pt x="4195467" y="0"/>
                </a:cubicBezTo>
                <a:cubicBezTo>
                  <a:pt x="4484585" y="-61119"/>
                  <a:pt x="4446835" y="46849"/>
                  <a:pt x="4669186" y="0"/>
                </a:cubicBezTo>
                <a:cubicBezTo>
                  <a:pt x="4891537" y="-46849"/>
                  <a:pt x="4990980" y="924"/>
                  <a:pt x="5233138" y="0"/>
                </a:cubicBezTo>
                <a:cubicBezTo>
                  <a:pt x="5554114" y="28753"/>
                  <a:pt x="5956315" y="367810"/>
                  <a:pt x="5954661" y="721523"/>
                </a:cubicBezTo>
                <a:cubicBezTo>
                  <a:pt x="5995541" y="826054"/>
                  <a:pt x="5909748" y="1023005"/>
                  <a:pt x="5954661" y="1212144"/>
                </a:cubicBezTo>
                <a:cubicBezTo>
                  <a:pt x="5999574" y="1401283"/>
                  <a:pt x="5884683" y="1601408"/>
                  <a:pt x="5954661" y="1847066"/>
                </a:cubicBezTo>
                <a:cubicBezTo>
                  <a:pt x="6024639" y="2092724"/>
                  <a:pt x="5938575" y="2123737"/>
                  <a:pt x="5954661" y="2395407"/>
                </a:cubicBezTo>
                <a:cubicBezTo>
                  <a:pt x="5970747" y="2667077"/>
                  <a:pt x="5899786" y="2850383"/>
                  <a:pt x="5954661" y="3001469"/>
                </a:cubicBezTo>
                <a:cubicBezTo>
                  <a:pt x="6009536" y="3152555"/>
                  <a:pt x="5926319" y="3345768"/>
                  <a:pt x="5954661" y="3607530"/>
                </a:cubicBezTo>
                <a:cubicBezTo>
                  <a:pt x="5937836" y="3978374"/>
                  <a:pt x="5631136" y="4279717"/>
                  <a:pt x="5233138" y="4329053"/>
                </a:cubicBezTo>
                <a:cubicBezTo>
                  <a:pt x="5034244" y="4356728"/>
                  <a:pt x="4941332" y="4328796"/>
                  <a:pt x="4714302" y="4329053"/>
                </a:cubicBezTo>
                <a:cubicBezTo>
                  <a:pt x="4487272" y="4329310"/>
                  <a:pt x="4436524" y="4283171"/>
                  <a:pt x="4195467" y="4329053"/>
                </a:cubicBezTo>
                <a:cubicBezTo>
                  <a:pt x="3954411" y="4374935"/>
                  <a:pt x="3856034" y="4297015"/>
                  <a:pt x="3766863" y="4329053"/>
                </a:cubicBezTo>
                <a:cubicBezTo>
                  <a:pt x="3677692" y="4361091"/>
                  <a:pt x="3369943" y="4271939"/>
                  <a:pt x="3248027" y="4329053"/>
                </a:cubicBezTo>
                <a:cubicBezTo>
                  <a:pt x="3126111" y="4386167"/>
                  <a:pt x="2925533" y="4301122"/>
                  <a:pt x="2684076" y="4329053"/>
                </a:cubicBezTo>
                <a:cubicBezTo>
                  <a:pt x="2442619" y="4356984"/>
                  <a:pt x="2452918" y="4307603"/>
                  <a:pt x="2255472" y="4329053"/>
                </a:cubicBezTo>
                <a:cubicBezTo>
                  <a:pt x="2058026" y="4350503"/>
                  <a:pt x="1889179" y="4291122"/>
                  <a:pt x="1736636" y="4329053"/>
                </a:cubicBezTo>
                <a:cubicBezTo>
                  <a:pt x="1584093" y="4366984"/>
                  <a:pt x="1155039" y="4209402"/>
                  <a:pt x="721523" y="4329053"/>
                </a:cubicBezTo>
                <a:cubicBezTo>
                  <a:pt x="424083" y="4349550"/>
                  <a:pt x="-44862" y="4056602"/>
                  <a:pt x="0" y="3607530"/>
                </a:cubicBezTo>
                <a:cubicBezTo>
                  <a:pt x="-4849" y="3488822"/>
                  <a:pt x="17968" y="3203706"/>
                  <a:pt x="0" y="3059189"/>
                </a:cubicBezTo>
                <a:cubicBezTo>
                  <a:pt x="-17968" y="2914672"/>
                  <a:pt x="67789" y="2697348"/>
                  <a:pt x="0" y="2424267"/>
                </a:cubicBezTo>
                <a:cubicBezTo>
                  <a:pt x="-67789" y="2151186"/>
                  <a:pt x="39093" y="1986601"/>
                  <a:pt x="0" y="1847066"/>
                </a:cubicBezTo>
                <a:cubicBezTo>
                  <a:pt x="-39093" y="1707531"/>
                  <a:pt x="38003" y="1556982"/>
                  <a:pt x="0" y="1356445"/>
                </a:cubicBezTo>
                <a:cubicBezTo>
                  <a:pt x="-38003" y="1155908"/>
                  <a:pt x="31926" y="925123"/>
                  <a:pt x="0" y="72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lgDashDot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Table summaries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Image description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Text summary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Text chunks with metadata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B00BC1F-9FDF-45B7-8333-A35D33C86A5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4134782" y="8279735"/>
            <a:ext cx="3762662" cy="474214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A3F091A5-B81F-47FC-A221-224FBF1B8296}"/>
              </a:ext>
            </a:extLst>
          </p:cNvPr>
          <p:cNvSpPr txBox="1"/>
          <p:nvPr/>
        </p:nvSpPr>
        <p:spPr>
          <a:xfrm>
            <a:off x="37953411" y="6713187"/>
            <a:ext cx="2658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Summarize and extract tags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47DCAB-692F-45DD-BDA3-FC78B895729C}"/>
              </a:ext>
            </a:extLst>
          </p:cNvPr>
          <p:cNvGrpSpPr/>
          <p:nvPr/>
        </p:nvGrpSpPr>
        <p:grpSpPr>
          <a:xfrm>
            <a:off x="35001037" y="16709701"/>
            <a:ext cx="2798820" cy="1684956"/>
            <a:chOff x="33735426" y="16514357"/>
            <a:chExt cx="4860111" cy="2976568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F4E5C353-1404-4AAA-A750-738AF359B5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44085" y="17800622"/>
              <a:ext cx="123825" cy="1238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EDDD872-AF23-4B0E-9512-96F162C47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08408" y="17290790"/>
              <a:ext cx="1186810" cy="115238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B9EB3B7-7DE6-438D-9AD0-EDFCF15C24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59093" y="16923549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AC793646-0760-4A34-BD7E-1A796248C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63893" y="16628659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708C1022-56DF-44BC-A48B-544FB82A4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54987" y="17531622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84FD1E2B-1493-4E78-BB5B-236CFCA69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78812" y="17047374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6B440B0-2569-469B-BF8E-F8978373E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1980" y="17119583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5B96CCFD-853D-424C-BB7E-F05FD1D4E2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71712" y="16514357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AB216B06-47D8-4B3E-B453-24276472E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94589" y="17300558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91D3E5EF-996C-4C5A-BEEC-E9A41B4EB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67910" y="18227705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A171C8DC-1051-4822-B70E-81C857C497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45867" y="17800622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47D81FE5-20D5-4F38-B7CA-2DF0797251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63277" y="17531621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828647F-3717-4744-8745-1F2B79530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60106" y="18351530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C7A5362A-DEB1-4B2C-A252-FDD4CC48D5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45571" y="18260761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B3682F3-1582-4FF6-BB95-8570522845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8214" y="18195524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26C86D65-FF95-4B9B-BAD6-33499FDB6D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04998" y="18319349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5331DAD-E103-4935-AE04-1515A505E2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97244" y="17992053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CB9E2C55-145B-4603-AC87-7853960D5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8214" y="18891235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A4A06036-BAEF-4839-97E8-7C9232C10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22041" y="18572805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7988702B-4EAA-4E3A-90DD-960B2D341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25189" y="19162312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27FFDD1-0212-468F-9FB5-852888BE5B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84353" y="17959868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FAAE215C-A044-4C87-AC3E-08B74F6B6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91586" y="19015060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2DF393D-49ED-4603-924D-D02309B57C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63640" y="18589060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2F28642B-20A1-44AA-80D1-7F53319160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59964" y="18174965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A5B69C59-10FC-43B1-A08D-E9655406AD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05362" y="17995658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9DD43958-D90F-4569-8921-621F1EBE5E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98879" y="17352944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53AF23F6-CF03-4AFB-A610-9D9A46D013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15686" y="17767280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402C7F86-FAE9-48C0-9736-F2FA63DBB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86192" y="17800621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5A9B1E5E-9376-46FC-AFEC-87F1319D6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50473" y="17171199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0E40728-B9F4-447E-8C55-B3668A7AAB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37477" y="17448196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0E4BDEF-A31E-4919-91EE-A27AAAF804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87951" y="17752994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6E8C5DBD-97D2-4056-9C20-EA0B6041E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48104" y="17438670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7DE8C321-0B93-452B-8C4B-412D2F300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09495" y="17229119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99A1734-04EB-4CB6-9146-45E2D2BFF3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47476" y="16814783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3AA4AE59-0A0A-4A24-AFD9-7654519861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32703" y="16876695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lowchart: Summing Junction 246">
              <a:extLst>
                <a:ext uri="{FF2B5EF4-FFF2-40B4-BE49-F238E27FC236}">
                  <a16:creationId xmlns:a16="http://schemas.microsoft.com/office/drawing/2014/main" id="{97D8DC64-0AC2-4328-B691-8E258862F0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84352" y="17962227"/>
              <a:ext cx="123825" cy="119106"/>
            </a:xfrm>
            <a:prstGeom prst="flowChartSummingJuncti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lowchart: Summing Junction 247">
              <a:extLst>
                <a:ext uri="{FF2B5EF4-FFF2-40B4-BE49-F238E27FC236}">
                  <a16:creationId xmlns:a16="http://schemas.microsoft.com/office/drawing/2014/main" id="{EFF8252A-8C29-464C-ABDC-A67EF545D8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05361" y="18000615"/>
              <a:ext cx="123825" cy="119106"/>
            </a:xfrm>
            <a:prstGeom prst="flowChartSummingJuncti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lowchart: Summing Junction 248">
              <a:extLst>
                <a:ext uri="{FF2B5EF4-FFF2-40B4-BE49-F238E27FC236}">
                  <a16:creationId xmlns:a16="http://schemas.microsoft.com/office/drawing/2014/main" id="{3C212997-3609-44D1-A618-A62B049B4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45866" y="17802980"/>
              <a:ext cx="123825" cy="119106"/>
            </a:xfrm>
            <a:prstGeom prst="flowChartSummingJuncti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lowchart: Summing Junction 249">
              <a:extLst>
                <a:ext uri="{FF2B5EF4-FFF2-40B4-BE49-F238E27FC236}">
                  <a16:creationId xmlns:a16="http://schemas.microsoft.com/office/drawing/2014/main" id="{6AF376D2-FEFE-482D-9ED0-287D87A83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67874" y="18230109"/>
              <a:ext cx="123825" cy="119106"/>
            </a:xfrm>
            <a:prstGeom prst="flowChartSummingJuncti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lowchart: Summing Junction 250">
              <a:extLst>
                <a:ext uri="{FF2B5EF4-FFF2-40B4-BE49-F238E27FC236}">
                  <a16:creationId xmlns:a16="http://schemas.microsoft.com/office/drawing/2014/main" id="{24E954A0-9B94-47FC-B110-B1DEBE2C5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63277" y="17533043"/>
              <a:ext cx="123825" cy="119106"/>
            </a:xfrm>
            <a:prstGeom prst="flowChartSummingJuncti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lowchart: Summing Junction 251">
              <a:extLst>
                <a:ext uri="{FF2B5EF4-FFF2-40B4-BE49-F238E27FC236}">
                  <a16:creationId xmlns:a16="http://schemas.microsoft.com/office/drawing/2014/main" id="{2122C204-3BBD-44D4-8A01-B7465D13BF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63640" y="18176083"/>
              <a:ext cx="123825" cy="119106"/>
            </a:xfrm>
            <a:prstGeom prst="flowChartSummingJuncti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565884E7-9291-4497-9FA6-38DD55497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45570" y="17340486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06783688-0EA6-49A5-9BFF-38549F4799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1360" y="17429142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55" name="Flowchart: Summing Junction 254">
              <a:extLst>
                <a:ext uri="{FF2B5EF4-FFF2-40B4-BE49-F238E27FC236}">
                  <a16:creationId xmlns:a16="http://schemas.microsoft.com/office/drawing/2014/main" id="{363EA165-E837-4D64-B959-791701585C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22314" y="17771999"/>
              <a:ext cx="123825" cy="119106"/>
            </a:xfrm>
            <a:prstGeom prst="flowChartSummingJuncti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95603D3-4087-4022-970E-4EF4406F74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52404" y="18518320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12D25D7A-1A9A-4719-824A-4105FB46C4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54514" y="18819028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D61342A-EB60-459F-BE36-7DA2EAFC8A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06914" y="18971428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9BE040D8-E865-4147-9E77-FA9225CFA2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11665" y="18766641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D2AA8CE9-F267-4CCE-8C03-3532D3BD4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22044" y="18404687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50C1D60-9CE0-4C99-B10C-A6EF80F4D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59461" y="18890463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1A9E3FC1-74D6-47F2-8C83-ABC298D36E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59314" y="19123828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C5017E29-6A76-4285-A331-65FB2D5B4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78412" y="18755504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219D4F5-8587-4F4C-A0E1-10CAE2909C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735426" y="19367100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9F7AB07-E675-4E0F-9AF0-907088EF53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7016" y="18298756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CD63E579-005B-4D64-B09F-046780A5B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4256" y="16956823"/>
              <a:ext cx="1751612" cy="179248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435423-41E4-407F-81C4-0935679F4753}"/>
              </a:ext>
            </a:extLst>
          </p:cNvPr>
          <p:cNvGrpSpPr>
            <a:grpSpLocks noChangeAspect="1"/>
          </p:cNvGrpSpPr>
          <p:nvPr/>
        </p:nvGrpSpPr>
        <p:grpSpPr>
          <a:xfrm>
            <a:off x="46451331" y="9083846"/>
            <a:ext cx="2635496" cy="1614106"/>
            <a:chOff x="6606518" y="1732116"/>
            <a:chExt cx="4860111" cy="2976568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73720DC-22F1-4A05-849C-AD781216F8A7}"/>
                </a:ext>
              </a:extLst>
            </p:cNvPr>
            <p:cNvSpPr/>
            <p:nvPr/>
          </p:nvSpPr>
          <p:spPr>
            <a:xfrm>
              <a:off x="10530185" y="2141308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1F045D43-3EF6-45CD-9DC9-334A895318F6}"/>
                </a:ext>
              </a:extLst>
            </p:cNvPr>
            <p:cNvSpPr/>
            <p:nvPr/>
          </p:nvSpPr>
          <p:spPr>
            <a:xfrm>
              <a:off x="10834985" y="1846418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ACA84014-8A13-44AF-902D-0CE2F7162266}"/>
                </a:ext>
              </a:extLst>
            </p:cNvPr>
            <p:cNvSpPr/>
            <p:nvPr/>
          </p:nvSpPr>
          <p:spPr>
            <a:xfrm>
              <a:off x="10926079" y="2749381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03B68D3F-130A-4A19-9BE4-C0E73D890624}"/>
                </a:ext>
              </a:extLst>
            </p:cNvPr>
            <p:cNvSpPr/>
            <p:nvPr/>
          </p:nvSpPr>
          <p:spPr>
            <a:xfrm>
              <a:off x="11049904" y="2265133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3AA198FF-BED7-44BA-B44B-B31F697C1C99}"/>
                </a:ext>
              </a:extLst>
            </p:cNvPr>
            <p:cNvSpPr/>
            <p:nvPr/>
          </p:nvSpPr>
          <p:spPr>
            <a:xfrm>
              <a:off x="10773072" y="2337342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1E065628-775A-4EAB-9834-B8BBE81048CD}"/>
                </a:ext>
              </a:extLst>
            </p:cNvPr>
            <p:cNvSpPr/>
            <p:nvPr/>
          </p:nvSpPr>
          <p:spPr>
            <a:xfrm>
              <a:off x="11342804" y="1732116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93EAAF0B-443A-4DD7-9554-2645F1779F77}"/>
                </a:ext>
              </a:extLst>
            </p:cNvPr>
            <p:cNvSpPr/>
            <p:nvPr/>
          </p:nvSpPr>
          <p:spPr>
            <a:xfrm>
              <a:off x="11165681" y="2518317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877C766B-AF1C-4920-92F2-A4EF722954F4}"/>
                </a:ext>
              </a:extLst>
            </p:cNvPr>
            <p:cNvSpPr/>
            <p:nvPr/>
          </p:nvSpPr>
          <p:spPr>
            <a:xfrm>
              <a:off x="9739002" y="3445464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213FD27-19F5-40ED-9B73-2B8AE2A1887E}"/>
                </a:ext>
              </a:extLst>
            </p:cNvPr>
            <p:cNvSpPr/>
            <p:nvPr/>
          </p:nvSpPr>
          <p:spPr>
            <a:xfrm>
              <a:off x="9916959" y="3018381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B8B6A110-34BB-4F5E-9DD8-AF802DCE3AE0}"/>
                </a:ext>
              </a:extLst>
            </p:cNvPr>
            <p:cNvSpPr/>
            <p:nvPr/>
          </p:nvSpPr>
          <p:spPr>
            <a:xfrm>
              <a:off x="9934369" y="2749380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C1C32441-ECEE-43CA-8FEF-78B450E7F9E1}"/>
                </a:ext>
              </a:extLst>
            </p:cNvPr>
            <p:cNvSpPr/>
            <p:nvPr/>
          </p:nvSpPr>
          <p:spPr>
            <a:xfrm>
              <a:off x="10131198" y="3569289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3997D110-65F2-48D0-9908-C3D391FB7214}"/>
                </a:ext>
              </a:extLst>
            </p:cNvPr>
            <p:cNvSpPr/>
            <p:nvPr/>
          </p:nvSpPr>
          <p:spPr>
            <a:xfrm>
              <a:off x="10616663" y="3478520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F45FE7A-3F74-4581-995F-5EF5962BB9D5}"/>
                </a:ext>
              </a:extLst>
            </p:cNvPr>
            <p:cNvSpPr/>
            <p:nvPr/>
          </p:nvSpPr>
          <p:spPr>
            <a:xfrm>
              <a:off x="10299306" y="3413283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3752CE38-E76A-4B3E-A6D9-B79E4E6F6608}"/>
                </a:ext>
              </a:extLst>
            </p:cNvPr>
            <p:cNvSpPr/>
            <p:nvPr/>
          </p:nvSpPr>
          <p:spPr>
            <a:xfrm>
              <a:off x="9976090" y="3537108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1A23F8C4-FB9B-42C1-8319-77EFDD5C7785}"/>
                </a:ext>
              </a:extLst>
            </p:cNvPr>
            <p:cNvSpPr/>
            <p:nvPr/>
          </p:nvSpPr>
          <p:spPr>
            <a:xfrm>
              <a:off x="10368336" y="3209812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85909DB-4040-4A94-A351-9B2481BBDDC9}"/>
                </a:ext>
              </a:extLst>
            </p:cNvPr>
            <p:cNvSpPr/>
            <p:nvPr/>
          </p:nvSpPr>
          <p:spPr>
            <a:xfrm>
              <a:off x="10299306" y="4108994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099B3A67-B82F-4828-B4D0-30AC46FE9BD6}"/>
                </a:ext>
              </a:extLst>
            </p:cNvPr>
            <p:cNvSpPr/>
            <p:nvPr/>
          </p:nvSpPr>
          <p:spPr>
            <a:xfrm>
              <a:off x="9793133" y="3790564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737D4C3C-A263-4BE0-B285-717295B427A4}"/>
                </a:ext>
              </a:extLst>
            </p:cNvPr>
            <p:cNvSpPr/>
            <p:nvPr/>
          </p:nvSpPr>
          <p:spPr>
            <a:xfrm>
              <a:off x="9996281" y="4380071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7627910-3890-478E-9A8A-9F8C4B33B271}"/>
                </a:ext>
              </a:extLst>
            </p:cNvPr>
            <p:cNvSpPr/>
            <p:nvPr/>
          </p:nvSpPr>
          <p:spPr>
            <a:xfrm>
              <a:off x="9255445" y="3177627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10A4DAC-BF89-4B4D-BB25-728ACC247D25}"/>
                </a:ext>
              </a:extLst>
            </p:cNvPr>
            <p:cNvSpPr/>
            <p:nvPr/>
          </p:nvSpPr>
          <p:spPr>
            <a:xfrm>
              <a:off x="8662678" y="4232819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E696E3B4-DF74-41F3-B270-6F6EBBAE2325}"/>
                </a:ext>
              </a:extLst>
            </p:cNvPr>
            <p:cNvSpPr/>
            <p:nvPr/>
          </p:nvSpPr>
          <p:spPr>
            <a:xfrm>
              <a:off x="9434732" y="3806819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41EF1D6C-2FA1-4F1C-A282-E84FF0C4517F}"/>
                </a:ext>
              </a:extLst>
            </p:cNvPr>
            <p:cNvSpPr/>
            <p:nvPr/>
          </p:nvSpPr>
          <p:spPr>
            <a:xfrm>
              <a:off x="9431056" y="3392724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A9E2838-0DA6-4301-AA3A-8C6938561573}"/>
                </a:ext>
              </a:extLst>
            </p:cNvPr>
            <p:cNvSpPr/>
            <p:nvPr/>
          </p:nvSpPr>
          <p:spPr>
            <a:xfrm>
              <a:off x="9476454" y="3213417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1E652B0-1D82-4C77-9AFE-07665E8B66E0}"/>
                </a:ext>
              </a:extLst>
            </p:cNvPr>
            <p:cNvSpPr/>
            <p:nvPr/>
          </p:nvSpPr>
          <p:spPr>
            <a:xfrm>
              <a:off x="9069971" y="2570703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E0F4C7E7-9A0A-49AB-9085-4032ED8E5E8F}"/>
                </a:ext>
              </a:extLst>
            </p:cNvPr>
            <p:cNvSpPr/>
            <p:nvPr/>
          </p:nvSpPr>
          <p:spPr>
            <a:xfrm>
              <a:off x="9086778" y="2985039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22AFB43-438B-453D-9725-C0DAAAFD6FDB}"/>
                </a:ext>
              </a:extLst>
            </p:cNvPr>
            <p:cNvSpPr/>
            <p:nvPr/>
          </p:nvSpPr>
          <p:spPr>
            <a:xfrm>
              <a:off x="8457284" y="3018380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CF37EE4-88A8-4B8F-A378-F73047B58909}"/>
                </a:ext>
              </a:extLst>
            </p:cNvPr>
            <p:cNvSpPr/>
            <p:nvPr/>
          </p:nvSpPr>
          <p:spPr>
            <a:xfrm>
              <a:off x="8421565" y="2388958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93C4F62E-130A-4E89-91E8-DFB11ACBD571}"/>
                </a:ext>
              </a:extLst>
            </p:cNvPr>
            <p:cNvSpPr/>
            <p:nvPr/>
          </p:nvSpPr>
          <p:spPr>
            <a:xfrm>
              <a:off x="8208569" y="2665955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B5ABFB4B-63E6-46D7-BBCD-DB5D9085989E}"/>
                </a:ext>
              </a:extLst>
            </p:cNvPr>
            <p:cNvSpPr/>
            <p:nvPr/>
          </p:nvSpPr>
          <p:spPr>
            <a:xfrm>
              <a:off x="7759043" y="2970753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BB6B8177-DEDE-43D9-9E80-97EF22F93402}"/>
                </a:ext>
              </a:extLst>
            </p:cNvPr>
            <p:cNvSpPr/>
            <p:nvPr/>
          </p:nvSpPr>
          <p:spPr>
            <a:xfrm>
              <a:off x="8519196" y="2656429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8F6824E0-F06B-42AD-A5D6-E1618317DA7E}"/>
                </a:ext>
              </a:extLst>
            </p:cNvPr>
            <p:cNvSpPr/>
            <p:nvPr/>
          </p:nvSpPr>
          <p:spPr>
            <a:xfrm>
              <a:off x="8680587" y="2446878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6DACBC9-D13F-41A0-8A22-6869E17C36DB}"/>
                </a:ext>
              </a:extLst>
            </p:cNvPr>
            <p:cNvSpPr/>
            <p:nvPr/>
          </p:nvSpPr>
          <p:spPr>
            <a:xfrm>
              <a:off x="8018568" y="2032542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84397A79-923D-4CDD-B074-99B5C00829B6}"/>
                </a:ext>
              </a:extLst>
            </p:cNvPr>
            <p:cNvSpPr/>
            <p:nvPr/>
          </p:nvSpPr>
          <p:spPr>
            <a:xfrm>
              <a:off x="9003795" y="2094454"/>
              <a:ext cx="123825" cy="1238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CBD484AD-06ED-4CE7-B2AD-272F22F5DF92}"/>
                </a:ext>
              </a:extLst>
            </p:cNvPr>
            <p:cNvSpPr/>
            <p:nvPr/>
          </p:nvSpPr>
          <p:spPr>
            <a:xfrm>
              <a:off x="10616662" y="2558245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D063C2B6-5663-4DF9-BA26-A81D31EF028F}"/>
                </a:ext>
              </a:extLst>
            </p:cNvPr>
            <p:cNvSpPr/>
            <p:nvPr/>
          </p:nvSpPr>
          <p:spPr>
            <a:xfrm>
              <a:off x="10292452" y="2646901"/>
              <a:ext cx="123825" cy="123825"/>
            </a:xfrm>
            <a:prstGeom prst="ellipse">
              <a:avLst/>
            </a:prstGeom>
            <a:solidFill>
              <a:srgbClr val="7570B3"/>
            </a:solidFill>
            <a:ln>
              <a:solidFill>
                <a:srgbClr val="757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298A"/>
                </a:solidFill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894356F2-F100-4823-802A-986DE856F1A2}"/>
                </a:ext>
              </a:extLst>
            </p:cNvPr>
            <p:cNvSpPr/>
            <p:nvPr/>
          </p:nvSpPr>
          <p:spPr>
            <a:xfrm>
              <a:off x="9123496" y="3736079"/>
              <a:ext cx="123825" cy="123825"/>
            </a:xfrm>
            <a:prstGeom prst="ellipse">
              <a:avLst/>
            </a:prstGeom>
            <a:solidFill>
              <a:srgbClr val="66A61E"/>
            </a:solidFill>
            <a:ln>
              <a:solidFill>
                <a:srgbClr val="66A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4F942123-8201-4A11-A014-EA968503CB3C}"/>
                </a:ext>
              </a:extLst>
            </p:cNvPr>
            <p:cNvSpPr/>
            <p:nvPr/>
          </p:nvSpPr>
          <p:spPr>
            <a:xfrm>
              <a:off x="6925606" y="4036787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F69B53D1-CDD7-4D16-BEDC-6FEE2EDA42B1}"/>
                </a:ext>
              </a:extLst>
            </p:cNvPr>
            <p:cNvSpPr/>
            <p:nvPr/>
          </p:nvSpPr>
          <p:spPr>
            <a:xfrm>
              <a:off x="7078006" y="4189187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1EDCE7E-2929-425E-A625-0F2F7CF0D95F}"/>
                </a:ext>
              </a:extLst>
            </p:cNvPr>
            <p:cNvSpPr/>
            <p:nvPr/>
          </p:nvSpPr>
          <p:spPr>
            <a:xfrm>
              <a:off x="7182757" y="3984400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DEE2BF43-1477-4FE0-8BAD-31FD9889EDB0}"/>
                </a:ext>
              </a:extLst>
            </p:cNvPr>
            <p:cNvSpPr/>
            <p:nvPr/>
          </p:nvSpPr>
          <p:spPr>
            <a:xfrm>
              <a:off x="7493136" y="3622446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D14B77B-256C-4514-ABC1-A429A60691DF}"/>
                </a:ext>
              </a:extLst>
            </p:cNvPr>
            <p:cNvSpPr/>
            <p:nvPr/>
          </p:nvSpPr>
          <p:spPr>
            <a:xfrm>
              <a:off x="8030553" y="4108222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80675C34-33A5-4AB9-933A-AF577DDA6E4F}"/>
                </a:ext>
              </a:extLst>
            </p:cNvPr>
            <p:cNvSpPr/>
            <p:nvPr/>
          </p:nvSpPr>
          <p:spPr>
            <a:xfrm>
              <a:off x="7230406" y="4341587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2627CC8A-0228-447D-A1F6-38AF947B8015}"/>
                </a:ext>
              </a:extLst>
            </p:cNvPr>
            <p:cNvSpPr/>
            <p:nvPr/>
          </p:nvSpPr>
          <p:spPr>
            <a:xfrm>
              <a:off x="7349504" y="3973263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F751CE22-02F8-4FF1-A5E1-06591954D5EF}"/>
                </a:ext>
              </a:extLst>
            </p:cNvPr>
            <p:cNvSpPr/>
            <p:nvPr/>
          </p:nvSpPr>
          <p:spPr>
            <a:xfrm>
              <a:off x="6606518" y="4584859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6F4FF149-700F-4A52-838A-E528990303ED}"/>
                </a:ext>
              </a:extLst>
            </p:cNvPr>
            <p:cNvSpPr/>
            <p:nvPr/>
          </p:nvSpPr>
          <p:spPr>
            <a:xfrm>
              <a:off x="7798108" y="3516515"/>
              <a:ext cx="123825" cy="123825"/>
            </a:xfrm>
            <a:prstGeom prst="ellipse">
              <a:avLst/>
            </a:prstGeom>
            <a:solidFill>
              <a:srgbClr val="E6AB02"/>
            </a:solidFill>
            <a:ln>
              <a:solidFill>
                <a:srgbClr val="E6A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3" name="TextBox 312">
            <a:extLst>
              <a:ext uri="{FF2B5EF4-FFF2-40B4-BE49-F238E27FC236}">
                <a16:creationId xmlns:a16="http://schemas.microsoft.com/office/drawing/2014/main" id="{3E2E674C-88A8-4735-A001-3B602608E680}"/>
              </a:ext>
            </a:extLst>
          </p:cNvPr>
          <p:cNvSpPr txBox="1"/>
          <p:nvPr/>
        </p:nvSpPr>
        <p:spPr>
          <a:xfrm>
            <a:off x="29076994" y="15269254"/>
            <a:ext cx="665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</a:rPr>
              <a:t>Retrieve/Query</a:t>
            </a:r>
          </a:p>
        </p:txBody>
      </p:sp>
      <p:pic>
        <p:nvPicPr>
          <p:cNvPr id="316" name="Picture 315">
            <a:extLst>
              <a:ext uri="{FF2B5EF4-FFF2-40B4-BE49-F238E27FC236}">
                <a16:creationId xmlns:a16="http://schemas.microsoft.com/office/drawing/2014/main" id="{E4260CB5-D59E-409A-A13B-3CB6920624A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563755" y="21376698"/>
            <a:ext cx="3762662" cy="474214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B1313084-111F-4126-A905-875E456F422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3865499" y="19430663"/>
            <a:ext cx="3762662" cy="474214"/>
          </a:xfrm>
          <a:prstGeom prst="rect">
            <a:avLst/>
          </a:prstGeom>
        </p:spPr>
      </p:pic>
      <p:pic>
        <p:nvPicPr>
          <p:cNvPr id="457" name="Picture 456">
            <a:extLst>
              <a:ext uri="{FF2B5EF4-FFF2-40B4-BE49-F238E27FC236}">
                <a16:creationId xmlns:a16="http://schemas.microsoft.com/office/drawing/2014/main" id="{5FE364CF-418B-4623-A6C6-39A747C5B0D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852995" y="20130599"/>
            <a:ext cx="2286117" cy="1657435"/>
          </a:xfrm>
          <a:prstGeom prst="rect">
            <a:avLst/>
          </a:prstGeom>
        </p:spPr>
      </p:pic>
      <p:pic>
        <p:nvPicPr>
          <p:cNvPr id="458" name="Picture 457">
            <a:extLst>
              <a:ext uri="{FF2B5EF4-FFF2-40B4-BE49-F238E27FC236}">
                <a16:creationId xmlns:a16="http://schemas.microsoft.com/office/drawing/2014/main" id="{71E559AF-7632-486B-9588-69F6813B8A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330450" y="20092158"/>
            <a:ext cx="2775238" cy="1500564"/>
          </a:xfrm>
          <a:prstGeom prst="rect">
            <a:avLst/>
          </a:prstGeom>
        </p:spPr>
      </p:pic>
      <p:sp>
        <p:nvSpPr>
          <p:cNvPr id="48" name="Arrow: Down 47">
            <a:extLst>
              <a:ext uri="{FF2B5EF4-FFF2-40B4-BE49-F238E27FC236}">
                <a16:creationId xmlns:a16="http://schemas.microsoft.com/office/drawing/2014/main" id="{A058945E-B4CD-416C-B331-4F3CDE30F98C}"/>
              </a:ext>
            </a:extLst>
          </p:cNvPr>
          <p:cNvSpPr/>
          <p:nvPr/>
        </p:nvSpPr>
        <p:spPr>
          <a:xfrm>
            <a:off x="43788422" y="12763695"/>
            <a:ext cx="1239435" cy="237855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270ADC-AD89-4AE0-B319-22EB41BBE87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3119833" y="18640146"/>
            <a:ext cx="5219968" cy="590580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77DD277E-F101-4E9B-B4C9-C9405D93A50C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 t="1724"/>
          <a:stretch>
            <a:fillRect/>
          </a:stretch>
        </p:blipFill>
        <p:spPr>
          <a:xfrm>
            <a:off x="44475804" y="630560"/>
            <a:ext cx="3378531" cy="2952871"/>
          </a:xfrm>
          <a:custGeom>
            <a:avLst/>
            <a:gdLst>
              <a:gd name="connsiteX0" fmla="*/ 0 w 3167380"/>
              <a:gd name="connsiteY0" fmla="*/ 2756245 h 2768323"/>
              <a:gd name="connsiteX1" fmla="*/ 3167380 w 3167380"/>
              <a:gd name="connsiteY1" fmla="*/ 2756245 h 2768323"/>
              <a:gd name="connsiteX2" fmla="*/ 3167380 w 3167380"/>
              <a:gd name="connsiteY2" fmla="*/ 2768323 h 2768323"/>
              <a:gd name="connsiteX3" fmla="*/ 0 w 3167380"/>
              <a:gd name="connsiteY3" fmla="*/ 2768323 h 2768323"/>
              <a:gd name="connsiteX4" fmla="*/ 1507212 w 3167380"/>
              <a:gd name="connsiteY4" fmla="*/ 0 h 2768323"/>
              <a:gd name="connsiteX5" fmla="*/ 2687044 w 3167380"/>
              <a:gd name="connsiteY5" fmla="*/ 1189485 h 2768323"/>
              <a:gd name="connsiteX6" fmla="*/ 1507212 w 3167380"/>
              <a:gd name="connsiteY6" fmla="*/ 2378970 h 2768323"/>
              <a:gd name="connsiteX7" fmla="*/ 327380 w 3167380"/>
              <a:gd name="connsiteY7" fmla="*/ 1189485 h 2768323"/>
              <a:gd name="connsiteX8" fmla="*/ 1507212 w 3167380"/>
              <a:gd name="connsiteY8" fmla="*/ 0 h 276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7380" h="2768323">
                <a:moveTo>
                  <a:pt x="0" y="2756245"/>
                </a:moveTo>
                <a:lnTo>
                  <a:pt x="3167380" y="2756245"/>
                </a:lnTo>
                <a:lnTo>
                  <a:pt x="3167380" y="2768323"/>
                </a:lnTo>
                <a:lnTo>
                  <a:pt x="0" y="2768323"/>
                </a:lnTo>
                <a:close/>
                <a:moveTo>
                  <a:pt x="1507212" y="0"/>
                </a:moveTo>
                <a:cubicBezTo>
                  <a:pt x="2158816" y="0"/>
                  <a:pt x="2687044" y="532551"/>
                  <a:pt x="2687044" y="1189485"/>
                </a:cubicBezTo>
                <a:cubicBezTo>
                  <a:pt x="2687044" y="1846419"/>
                  <a:pt x="2158816" y="2378970"/>
                  <a:pt x="1507212" y="2378970"/>
                </a:cubicBezTo>
                <a:cubicBezTo>
                  <a:pt x="855612" y="2378970"/>
                  <a:pt x="327380" y="1846419"/>
                  <a:pt x="327380" y="1189485"/>
                </a:cubicBezTo>
                <a:cubicBezTo>
                  <a:pt x="327380" y="532551"/>
                  <a:pt x="855612" y="0"/>
                  <a:pt x="1507212" y="0"/>
                </a:cubicBez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0D5F0B-BB13-40B7-9700-916625C5189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4096414" y="17114309"/>
            <a:ext cx="4729797" cy="23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355"/>
      </p:ext>
    </p:extLst>
  </p:cSld>
  <p:clrMapOvr>
    <a:masterClrMapping/>
  </p:clrMapOvr>
</p:sld>
</file>

<file path=ppt/theme/theme1.xml><?xml version="1.0" encoding="utf-8"?>
<a:theme xmlns:a="http://schemas.openxmlformats.org/drawingml/2006/main" name="36x48-Template-V2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rli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36x48-Template-V2b</Template>
  <TotalTime>20973</TotalTime>
  <Words>476</Words>
  <Application>Microsoft Office PowerPoint</Application>
  <PresentationFormat>Custom</PresentationFormat>
  <Paragraphs>161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Myriad Pro</vt:lpstr>
      <vt:lpstr>Arial</vt:lpstr>
      <vt:lpstr>Calibri</vt:lpstr>
      <vt:lpstr>Times New Roman</vt:lpstr>
      <vt:lpstr>Trebuchet MS</vt:lpstr>
      <vt:lpstr>Wingdings</vt:lpstr>
      <vt:lpstr>36x48-Template-V2b</vt:lpstr>
      <vt:lpstr>1_Classic 3 Columns</vt:lpstr>
      <vt:lpstr>Classic - Wide Center</vt:lpstr>
      <vt:lpstr>Berlin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Bullock, Valerie K</cp:lastModifiedBy>
  <cp:revision>329</cp:revision>
  <cp:lastPrinted>2025-02-04T19:43:15Z</cp:lastPrinted>
  <dcterms:created xsi:type="dcterms:W3CDTF">2012-02-03T19:11:35Z</dcterms:created>
  <dcterms:modified xsi:type="dcterms:W3CDTF">2025-04-15T19:43:09Z</dcterms:modified>
</cp:coreProperties>
</file>