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17" autoAdjust="0"/>
    <p:restoredTop sz="72026" autoAdjust="0"/>
  </p:normalViewPr>
  <p:slideViewPr>
    <p:cSldViewPr snapToGrid="0">
      <p:cViewPr varScale="1">
        <p:scale>
          <a:sx n="56" d="100"/>
          <a:sy n="56" d="100"/>
        </p:scale>
        <p:origin x="118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UUI_UUR_SandiaModern_Template_20250305</Template>
  <TotalTime>332</TotalTime>
  <Words>1049</Words>
  <Application>Microsoft Office PowerPoint</Application>
  <PresentationFormat>Widescreen</PresentationFormat>
  <Paragraphs>199</Paragraphs>
  <Slides>20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Apple Symbols</vt:lpstr>
      <vt:lpstr>Aptos</vt:lpstr>
      <vt:lpstr>Arial</vt:lpstr>
      <vt:lpstr>Courier New</vt:lpstr>
      <vt:lpstr>Exo 2</vt:lpstr>
      <vt:lpstr>Exo 2 Semi Bold</vt:lpstr>
      <vt:lpstr>Open Sans</vt:lpstr>
      <vt:lpstr>Open Sans SemiBold</vt:lpstr>
      <vt:lpstr>Wingdings</vt:lpstr>
      <vt:lpstr>SandiaBrand</vt:lpstr>
      <vt:lpstr>Pursuing Digital Assurance for High Consequence Systems through Semantic Reasoning</vt:lpstr>
      <vt:lpstr>PowerPoint Presentation</vt:lpstr>
      <vt:lpstr>PowerPoint Presentation</vt:lpstr>
      <vt:lpstr>PowerPoint Presentation</vt:lpstr>
      <vt:lpstr>Challenge: Effective Multi-Modal Analysis</vt:lpstr>
      <vt:lpstr>Toward Collaborative, Holistic System-Level Risk Analysis</vt:lpstr>
      <vt:lpstr>What is an ontology?</vt:lpstr>
      <vt:lpstr>Ontology Development Driven by Expert Elicitation</vt:lpstr>
      <vt:lpstr>Ontology Development Driven by Expert Elicitation</vt:lpstr>
      <vt:lpstr>Challenges</vt:lpstr>
      <vt:lpstr>Success: Concept Map Schema</vt:lpstr>
      <vt:lpstr>Success: Ontology Development</vt:lpstr>
      <vt:lpstr>Ontology USE-CASE: ESTABLISHING A ROSETTA STONE</vt:lpstr>
      <vt:lpstr>Ontology USE-CASE: Integrating New Concepts</vt:lpstr>
      <vt:lpstr>Digital Assurance for High Consequence Systems</vt:lpstr>
      <vt:lpstr>Questions?</vt:lpstr>
      <vt:lpstr>BackUP</vt:lpstr>
      <vt:lpstr>Success: “red Flag” Terminology</vt:lpstr>
      <vt:lpstr>Success: What are “Knowledge Gaps”?</vt:lpstr>
      <vt:lpstr>Success: Identifying Common Themes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Thorpe, Jamie Elisabeth</dc:creator>
  <cp:lastModifiedBy>Thorpe, Jamie Elisabeth</cp:lastModifiedBy>
  <cp:revision>61</cp:revision>
  <dcterms:created xsi:type="dcterms:W3CDTF">2026-03-03T23:27:59Z</dcterms:created>
  <dcterms:modified xsi:type="dcterms:W3CDTF">2026-04-10T16:37:48Z</dcterms:modified>
</cp:coreProperties>
</file>