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98" r:id="rId7"/>
    <p:sldId id="273" r:id="rId8"/>
    <p:sldId id="299" r:id="rId9"/>
    <p:sldId id="268" r:id="rId10"/>
    <p:sldId id="276" r:id="rId11"/>
    <p:sldId id="300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3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blick, David K MAJ USARMY ATEC (USA)" userId="9026252d-69b6-4c71-8d42-dc595e04882a" providerId="ADAL" clId="{FFF828C9-FD91-4FE8-86CE-BAFA0342D5DF}"/>
    <pc:docChg chg="undo custSel addSld delSld modSld sldOrd">
      <pc:chgData name="Niblick, David K MAJ USARMY ATEC (USA)" userId="9026252d-69b6-4c71-8d42-dc595e04882a" providerId="ADAL" clId="{FFF828C9-FD91-4FE8-86CE-BAFA0342D5DF}" dt="2025-02-21T20:00:36.694" v="2144" actId="207"/>
      <pc:docMkLst>
        <pc:docMk/>
      </pc:docMkLst>
      <pc:sldChg chg="modSp mod">
        <pc:chgData name="Niblick, David K MAJ USARMY ATEC (USA)" userId="9026252d-69b6-4c71-8d42-dc595e04882a" providerId="ADAL" clId="{FFF828C9-FD91-4FE8-86CE-BAFA0342D5DF}" dt="2025-02-18T18:53:42.533" v="330" actId="6549"/>
        <pc:sldMkLst>
          <pc:docMk/>
          <pc:sldMk cId="151564300" sldId="257"/>
        </pc:sldMkLst>
        <pc:spChg chg="mod">
          <ac:chgData name="Niblick, David K MAJ USARMY ATEC (USA)" userId="9026252d-69b6-4c71-8d42-dc595e04882a" providerId="ADAL" clId="{FFF828C9-FD91-4FE8-86CE-BAFA0342D5DF}" dt="2025-02-18T18:53:42.533" v="330" actId="6549"/>
          <ac:spMkLst>
            <pc:docMk/>
            <pc:sldMk cId="151564300" sldId="257"/>
            <ac:spMk id="3" creationId="{9D9B9347-9C7F-3716-7D8D-5F6129B93C90}"/>
          </ac:spMkLst>
        </pc:spChg>
      </pc:sldChg>
      <pc:sldChg chg="del modNotesTx">
        <pc:chgData name="Niblick, David K MAJ USARMY ATEC (USA)" userId="9026252d-69b6-4c71-8d42-dc595e04882a" providerId="ADAL" clId="{FFF828C9-FD91-4FE8-86CE-BAFA0342D5DF}" dt="2025-02-18T18:54:04.595" v="331" actId="47"/>
        <pc:sldMkLst>
          <pc:docMk/>
          <pc:sldMk cId="3970790299" sldId="258"/>
        </pc:sldMkLst>
      </pc:sldChg>
      <pc:sldChg chg="delSp modSp mod modNotesTx">
        <pc:chgData name="Niblick, David K MAJ USARMY ATEC (USA)" userId="9026252d-69b6-4c71-8d42-dc595e04882a" providerId="ADAL" clId="{FFF828C9-FD91-4FE8-86CE-BAFA0342D5DF}" dt="2025-02-18T18:52:31.884" v="258" actId="20577"/>
        <pc:sldMkLst>
          <pc:docMk/>
          <pc:sldMk cId="2396169359" sldId="273"/>
        </pc:sldMkLst>
        <pc:spChg chg="mod">
          <ac:chgData name="Niblick, David K MAJ USARMY ATEC (USA)" userId="9026252d-69b6-4c71-8d42-dc595e04882a" providerId="ADAL" clId="{FFF828C9-FD91-4FE8-86CE-BAFA0342D5DF}" dt="2025-02-18T18:12:53.456" v="119" actId="1035"/>
          <ac:spMkLst>
            <pc:docMk/>
            <pc:sldMk cId="2396169359" sldId="273"/>
            <ac:spMk id="13" creationId="{4EC7340E-2D50-6A75-84E3-A5CEEC83DEFD}"/>
          </ac:spMkLst>
        </pc:spChg>
        <pc:spChg chg="mod">
          <ac:chgData name="Niblick, David K MAJ USARMY ATEC (USA)" userId="9026252d-69b6-4c71-8d42-dc595e04882a" providerId="ADAL" clId="{FFF828C9-FD91-4FE8-86CE-BAFA0342D5DF}" dt="2025-02-18T18:12:58.091" v="123" actId="1036"/>
          <ac:spMkLst>
            <pc:docMk/>
            <pc:sldMk cId="2396169359" sldId="273"/>
            <ac:spMk id="15" creationId="{1DA5D28B-255B-7BA8-3A8A-DD261E317955}"/>
          </ac:spMkLst>
        </pc:spChg>
        <pc:spChg chg="mod">
          <ac:chgData name="Niblick, David K MAJ USARMY ATEC (USA)" userId="9026252d-69b6-4c71-8d42-dc595e04882a" providerId="ADAL" clId="{FFF828C9-FD91-4FE8-86CE-BAFA0342D5DF}" dt="2025-02-18T18:12:39.173" v="96" actId="14100"/>
          <ac:spMkLst>
            <pc:docMk/>
            <pc:sldMk cId="2396169359" sldId="273"/>
            <ac:spMk id="16" creationId="{8113F6C4-9243-0483-8877-1E570B087221}"/>
          </ac:spMkLst>
        </pc:spChg>
        <pc:spChg chg="mod">
          <ac:chgData name="Niblick, David K MAJ USARMY ATEC (USA)" userId="9026252d-69b6-4c71-8d42-dc595e04882a" providerId="ADAL" clId="{FFF828C9-FD91-4FE8-86CE-BAFA0342D5DF}" dt="2025-02-18T18:12:44.838" v="98" actId="14100"/>
          <ac:spMkLst>
            <pc:docMk/>
            <pc:sldMk cId="2396169359" sldId="273"/>
            <ac:spMk id="18" creationId="{58B5DA2B-C633-955C-F034-B5AD2119A9B8}"/>
          </ac:spMkLst>
        </pc:spChg>
      </pc:sldChg>
      <pc:sldChg chg="addSp delSp modSp mod modNotesTx">
        <pc:chgData name="Niblick, David K MAJ USARMY ATEC (USA)" userId="9026252d-69b6-4c71-8d42-dc595e04882a" providerId="ADAL" clId="{FFF828C9-FD91-4FE8-86CE-BAFA0342D5DF}" dt="2025-02-21T20:00:36.694" v="2144" actId="207"/>
        <pc:sldMkLst>
          <pc:docMk/>
          <pc:sldMk cId="779098846" sldId="275"/>
        </pc:sldMkLst>
        <pc:spChg chg="mod">
          <ac:chgData name="Niblick, David K MAJ USARMY ATEC (USA)" userId="9026252d-69b6-4c71-8d42-dc595e04882a" providerId="ADAL" clId="{FFF828C9-FD91-4FE8-86CE-BAFA0342D5DF}" dt="2025-02-21T19:22:49.867" v="1650" actId="20577"/>
          <ac:spMkLst>
            <pc:docMk/>
            <pc:sldMk cId="779098846" sldId="275"/>
            <ac:spMk id="2" creationId="{466B24C8-9FDF-C27A-B251-EC6A07AD1B8F}"/>
          </ac:spMkLst>
        </pc:spChg>
        <pc:spChg chg="add mod">
          <ac:chgData name="Niblick, David K MAJ USARMY ATEC (USA)" userId="9026252d-69b6-4c71-8d42-dc595e04882a" providerId="ADAL" clId="{FFF828C9-FD91-4FE8-86CE-BAFA0342D5DF}" dt="2025-02-21T20:00:11.645" v="2141" actId="207"/>
          <ac:spMkLst>
            <pc:docMk/>
            <pc:sldMk cId="779098846" sldId="275"/>
            <ac:spMk id="3" creationId="{547ABB76-273E-8ECE-55BA-742CE9327DEE}"/>
          </ac:spMkLst>
        </pc:spChg>
        <pc:spChg chg="mod">
          <ac:chgData name="Niblick, David K MAJ USARMY ATEC (USA)" userId="9026252d-69b6-4c71-8d42-dc595e04882a" providerId="ADAL" clId="{FFF828C9-FD91-4FE8-86CE-BAFA0342D5DF}" dt="2025-02-21T19:23:13.239" v="1653" actId="1076"/>
          <ac:spMkLst>
            <pc:docMk/>
            <pc:sldMk cId="779098846" sldId="275"/>
            <ac:spMk id="4" creationId="{0EB5FA05-B477-C6EB-3167-70C70B2715CE}"/>
          </ac:spMkLst>
        </pc:spChg>
        <pc:spChg chg="mod">
          <ac:chgData name="Niblick, David K MAJ USARMY ATEC (USA)" userId="9026252d-69b6-4c71-8d42-dc595e04882a" providerId="ADAL" clId="{FFF828C9-FD91-4FE8-86CE-BAFA0342D5DF}" dt="2025-02-21T19:59:36.482" v="2137" actId="207"/>
          <ac:spMkLst>
            <pc:docMk/>
            <pc:sldMk cId="779098846" sldId="275"/>
            <ac:spMk id="5" creationId="{36584A7E-9A4E-B789-7579-86ED80455911}"/>
          </ac:spMkLst>
        </pc:spChg>
        <pc:spChg chg="mod">
          <ac:chgData name="Niblick, David K MAJ USARMY ATEC (USA)" userId="9026252d-69b6-4c71-8d42-dc595e04882a" providerId="ADAL" clId="{FFF828C9-FD91-4FE8-86CE-BAFA0342D5DF}" dt="2025-02-21T19:59:41.554" v="2138" actId="207"/>
          <ac:spMkLst>
            <pc:docMk/>
            <pc:sldMk cId="779098846" sldId="275"/>
            <ac:spMk id="6" creationId="{8CA3E490-BAF7-0B18-6FF8-5EA090C76F78}"/>
          </ac:spMkLst>
        </pc:spChg>
        <pc:spChg chg="mod">
          <ac:chgData name="Niblick, David K MAJ USARMY ATEC (USA)" userId="9026252d-69b6-4c71-8d42-dc595e04882a" providerId="ADAL" clId="{FFF828C9-FD91-4FE8-86CE-BAFA0342D5DF}" dt="2025-02-21T19:59:47.359" v="2139" actId="207"/>
          <ac:spMkLst>
            <pc:docMk/>
            <pc:sldMk cId="779098846" sldId="275"/>
            <ac:spMk id="7" creationId="{CF7F94BE-C99A-0380-740B-B371D99B0E59}"/>
          </ac:spMkLst>
        </pc:spChg>
        <pc:spChg chg="add mod">
          <ac:chgData name="Niblick, David K MAJ USARMY ATEC (USA)" userId="9026252d-69b6-4c71-8d42-dc595e04882a" providerId="ADAL" clId="{FFF828C9-FD91-4FE8-86CE-BAFA0342D5DF}" dt="2025-02-21T19:24:56.598" v="1672" actId="20577"/>
          <ac:spMkLst>
            <pc:docMk/>
            <pc:sldMk cId="779098846" sldId="275"/>
            <ac:spMk id="8" creationId="{F79E910C-1251-B523-EEB4-87C211C0A690}"/>
          </ac:spMkLst>
        </pc:spChg>
        <pc:spChg chg="mod">
          <ac:chgData name="Niblick, David K MAJ USARMY ATEC (USA)" userId="9026252d-69b6-4c71-8d42-dc595e04882a" providerId="ADAL" clId="{FFF828C9-FD91-4FE8-86CE-BAFA0342D5DF}" dt="2025-02-21T19:59:52.459" v="2140" actId="207"/>
          <ac:spMkLst>
            <pc:docMk/>
            <pc:sldMk cId="779098846" sldId="275"/>
            <ac:spMk id="9" creationId="{4DBD0CDE-7073-69E9-6AD3-B4F6738365CA}"/>
          </ac:spMkLst>
        </pc:spChg>
        <pc:spChg chg="add mod ord">
          <ac:chgData name="Niblick, David K MAJ USARMY ATEC (USA)" userId="9026252d-69b6-4c71-8d42-dc595e04882a" providerId="ADAL" clId="{FFF828C9-FD91-4FE8-86CE-BAFA0342D5DF}" dt="2025-02-21T19:59:31.504" v="2136" actId="207"/>
          <ac:spMkLst>
            <pc:docMk/>
            <pc:sldMk cId="779098846" sldId="275"/>
            <ac:spMk id="10" creationId="{AE3B914D-595F-3790-9CE8-69E00D94F85C}"/>
          </ac:spMkLst>
        </pc:spChg>
        <pc:spChg chg="mod">
          <ac:chgData name="Niblick, David K MAJ USARMY ATEC (USA)" userId="9026252d-69b6-4c71-8d42-dc595e04882a" providerId="ADAL" clId="{FFF828C9-FD91-4FE8-86CE-BAFA0342D5DF}" dt="2025-02-21T20:00:28.642" v="2142" actId="207"/>
          <ac:spMkLst>
            <pc:docMk/>
            <pc:sldMk cId="779098846" sldId="275"/>
            <ac:spMk id="11" creationId="{6202A745-9EC6-3727-20C5-28BCDA66A6B9}"/>
          </ac:spMkLst>
        </pc:spChg>
        <pc:spChg chg="mod">
          <ac:chgData name="Niblick, David K MAJ USARMY ATEC (USA)" userId="9026252d-69b6-4c71-8d42-dc595e04882a" providerId="ADAL" clId="{FFF828C9-FD91-4FE8-86CE-BAFA0342D5DF}" dt="2025-02-21T20:00:33.278" v="2143" actId="207"/>
          <ac:spMkLst>
            <pc:docMk/>
            <pc:sldMk cId="779098846" sldId="275"/>
            <ac:spMk id="12" creationId="{58A52C57-7E5C-4E9D-796D-682219B6336D}"/>
          </ac:spMkLst>
        </pc:spChg>
        <pc:spChg chg="mod">
          <ac:chgData name="Niblick, David K MAJ USARMY ATEC (USA)" userId="9026252d-69b6-4c71-8d42-dc595e04882a" providerId="ADAL" clId="{FFF828C9-FD91-4FE8-86CE-BAFA0342D5DF}" dt="2025-02-21T20:00:36.694" v="2144" actId="207"/>
          <ac:spMkLst>
            <pc:docMk/>
            <pc:sldMk cId="779098846" sldId="275"/>
            <ac:spMk id="13" creationId="{76FBFAD9-A573-2F0D-3691-1154580CE8EF}"/>
          </ac:spMkLst>
        </pc:spChg>
      </pc:sldChg>
      <pc:sldChg chg="modSp mod ord">
        <pc:chgData name="Niblick, David K MAJ USARMY ATEC (USA)" userId="9026252d-69b6-4c71-8d42-dc595e04882a" providerId="ADAL" clId="{FFF828C9-FD91-4FE8-86CE-BAFA0342D5DF}" dt="2025-02-21T14:23:56.207" v="356"/>
        <pc:sldMkLst>
          <pc:docMk/>
          <pc:sldMk cId="3250493772" sldId="276"/>
        </pc:sldMkLst>
        <pc:spChg chg="mod">
          <ac:chgData name="Niblick, David K MAJ USARMY ATEC (USA)" userId="9026252d-69b6-4c71-8d42-dc595e04882a" providerId="ADAL" clId="{FFF828C9-FD91-4FE8-86CE-BAFA0342D5DF}" dt="2025-02-18T18:19:55.195" v="144" actId="20577"/>
          <ac:spMkLst>
            <pc:docMk/>
            <pc:sldMk cId="3250493772" sldId="276"/>
            <ac:spMk id="6" creationId="{EB41E842-081E-CF02-9D47-AC5674B14BED}"/>
          </ac:spMkLst>
        </pc:spChg>
        <pc:spChg chg="mod">
          <ac:chgData name="Niblick, David K MAJ USARMY ATEC (USA)" userId="9026252d-69b6-4c71-8d42-dc595e04882a" providerId="ADAL" clId="{FFF828C9-FD91-4FE8-86CE-BAFA0342D5DF}" dt="2025-02-18T18:20:37.845" v="156" actId="313"/>
          <ac:spMkLst>
            <pc:docMk/>
            <pc:sldMk cId="3250493772" sldId="276"/>
            <ac:spMk id="8" creationId="{8CDD3B9E-46C2-60D3-6B1E-E25B95A6D081}"/>
          </ac:spMkLst>
        </pc:spChg>
      </pc:sldChg>
      <pc:sldChg chg="modNotesTx">
        <pc:chgData name="Niblick, David K MAJ USARMY ATEC (USA)" userId="9026252d-69b6-4c71-8d42-dc595e04882a" providerId="ADAL" clId="{FFF828C9-FD91-4FE8-86CE-BAFA0342D5DF}" dt="2025-02-18T18:52:35.778" v="259" actId="20577"/>
        <pc:sldMkLst>
          <pc:docMk/>
          <pc:sldMk cId="2084960985" sldId="298"/>
        </pc:sldMkLst>
      </pc:sldChg>
      <pc:sldChg chg="modSp mod modNotesTx">
        <pc:chgData name="Niblick, David K MAJ USARMY ATEC (USA)" userId="9026252d-69b6-4c71-8d42-dc595e04882a" providerId="ADAL" clId="{FFF828C9-FD91-4FE8-86CE-BAFA0342D5DF}" dt="2025-02-21T19:51:50.038" v="1971" actId="20577"/>
        <pc:sldMkLst>
          <pc:docMk/>
          <pc:sldMk cId="1481205169" sldId="299"/>
        </pc:sldMkLst>
        <pc:spChg chg="mod">
          <ac:chgData name="Niblick, David K MAJ USARMY ATEC (USA)" userId="9026252d-69b6-4c71-8d42-dc595e04882a" providerId="ADAL" clId="{FFF828C9-FD91-4FE8-86CE-BAFA0342D5DF}" dt="2025-02-21T19:51:50.038" v="1971" actId="20577"/>
          <ac:spMkLst>
            <pc:docMk/>
            <pc:sldMk cId="1481205169" sldId="299"/>
            <ac:spMk id="3" creationId="{BA93AA1E-9FA4-0C5C-9CAE-A2DB2FF64438}"/>
          </ac:spMkLst>
        </pc:spChg>
      </pc:sldChg>
      <pc:sldChg chg="addSp modSp new mod">
        <pc:chgData name="Niblick, David K MAJ USARMY ATEC (USA)" userId="9026252d-69b6-4c71-8d42-dc595e04882a" providerId="ADAL" clId="{FFF828C9-FD91-4FE8-86CE-BAFA0342D5DF}" dt="2025-02-21T19:57:31.490" v="2135" actId="27636"/>
        <pc:sldMkLst>
          <pc:docMk/>
          <pc:sldMk cId="452288235" sldId="300"/>
        </pc:sldMkLst>
        <pc:spChg chg="mod">
          <ac:chgData name="Niblick, David K MAJ USARMY ATEC (USA)" userId="9026252d-69b6-4c71-8d42-dc595e04882a" providerId="ADAL" clId="{FFF828C9-FD91-4FE8-86CE-BAFA0342D5DF}" dt="2025-02-21T14:20:25.318" v="348" actId="20577"/>
          <ac:spMkLst>
            <pc:docMk/>
            <pc:sldMk cId="452288235" sldId="300"/>
            <ac:spMk id="2" creationId="{92A901BB-9D95-69C9-64BB-220EC6C1260B}"/>
          </ac:spMkLst>
        </pc:spChg>
        <pc:spChg chg="mod">
          <ac:chgData name="Niblick, David K MAJ USARMY ATEC (USA)" userId="9026252d-69b6-4c71-8d42-dc595e04882a" providerId="ADAL" clId="{FFF828C9-FD91-4FE8-86CE-BAFA0342D5DF}" dt="2025-02-21T19:57:31.490" v="2135" actId="27636"/>
          <ac:spMkLst>
            <pc:docMk/>
            <pc:sldMk cId="452288235" sldId="300"/>
            <ac:spMk id="3" creationId="{98A3F178-70D9-8BF0-6577-4BDCE74EAED0}"/>
          </ac:spMkLst>
        </pc:spChg>
        <pc:spChg chg="add mod">
          <ac:chgData name="Niblick, David K MAJ USARMY ATEC (USA)" userId="9026252d-69b6-4c71-8d42-dc595e04882a" providerId="ADAL" clId="{FFF828C9-FD91-4FE8-86CE-BAFA0342D5DF}" dt="2025-02-21T19:54:08.675" v="1983" actId="20577"/>
          <ac:spMkLst>
            <pc:docMk/>
            <pc:sldMk cId="452288235" sldId="300"/>
            <ac:spMk id="7" creationId="{8B5F852E-5CB3-666C-7D3A-577140EBA063}"/>
          </ac:spMkLst>
        </pc:spChg>
        <pc:picChg chg="add mod">
          <ac:chgData name="Niblick, David K MAJ USARMY ATEC (USA)" userId="9026252d-69b6-4c71-8d42-dc595e04882a" providerId="ADAL" clId="{FFF828C9-FD91-4FE8-86CE-BAFA0342D5DF}" dt="2025-02-21T19:52:18.939" v="1975" actId="1076"/>
          <ac:picMkLst>
            <pc:docMk/>
            <pc:sldMk cId="452288235" sldId="300"/>
            <ac:picMk id="6" creationId="{414EC24B-5D97-30D8-FE18-F349D3039BE7}"/>
          </ac:picMkLst>
        </pc:picChg>
        <pc:picChg chg="add mod">
          <ac:chgData name="Niblick, David K MAJ USARMY ATEC (USA)" userId="9026252d-69b6-4c71-8d42-dc595e04882a" providerId="ADAL" clId="{FFF828C9-FD91-4FE8-86CE-BAFA0342D5DF}" dt="2025-02-21T19:52:23.945" v="1976" actId="1076"/>
          <ac:picMkLst>
            <pc:docMk/>
            <pc:sldMk cId="452288235" sldId="300"/>
            <ac:picMk id="1026" creationId="{C7E886F0-6511-B4ED-7BCF-D1B69B46314F}"/>
          </ac:picMkLst>
        </pc:picChg>
      </pc:sldChg>
      <pc:sldChg chg="modSp new del mod ord">
        <pc:chgData name="Niblick, David K MAJ USARMY ATEC (USA)" userId="9026252d-69b6-4c71-8d42-dc595e04882a" providerId="ADAL" clId="{FFF828C9-FD91-4FE8-86CE-BAFA0342D5DF}" dt="2025-02-21T19:24:46.794" v="1659" actId="47"/>
        <pc:sldMkLst>
          <pc:docMk/>
          <pc:sldMk cId="2129930523" sldId="301"/>
        </pc:sldMkLst>
      </pc:sldChg>
    </pc:docChg>
  </pc:docChgLst>
  <pc:docChgLst>
    <pc:chgData name="Niblick, David K MAJ USARMY ATEC (USA)" userId="9026252d-69b6-4c71-8d42-dc595e04882a" providerId="ADAL" clId="{B182AF85-A74D-45B6-8D1E-8A4902FD39BB}"/>
    <pc:docChg chg="modSld">
      <pc:chgData name="Niblick, David K MAJ USARMY ATEC (USA)" userId="9026252d-69b6-4c71-8d42-dc595e04882a" providerId="ADAL" clId="{B182AF85-A74D-45B6-8D1E-8A4902FD39BB}" dt="2024-04-15T14:57:33.498" v="4" actId="20577"/>
      <pc:docMkLst>
        <pc:docMk/>
      </pc:docMkLst>
      <pc:sldChg chg="modSp mod">
        <pc:chgData name="Niblick, David K MAJ USARMY ATEC (USA)" userId="9026252d-69b6-4c71-8d42-dc595e04882a" providerId="ADAL" clId="{B182AF85-A74D-45B6-8D1E-8A4902FD39BB}" dt="2024-04-15T14:57:33.498" v="4" actId="20577"/>
        <pc:sldMkLst>
          <pc:docMk/>
          <pc:sldMk cId="2158168614" sldId="259"/>
        </pc:sldMkLst>
      </pc:sldChg>
    </pc:docChg>
  </pc:docChgLst>
  <pc:docChgLst>
    <pc:chgData name="Niblick, David K MAJ USARMY ATEC (USA)" userId="9026252d-69b6-4c71-8d42-dc595e04882a" providerId="ADAL" clId="{7D0A26CE-ADF6-4887-8F8B-0B454923349C}"/>
    <pc:docChg chg="custSel addSld delSld modSld">
      <pc:chgData name="Niblick, David K MAJ USARMY ATEC (USA)" userId="9026252d-69b6-4c71-8d42-dc595e04882a" providerId="ADAL" clId="{7D0A26CE-ADF6-4887-8F8B-0B454923349C}" dt="2025-01-31T16:12:28.678" v="39" actId="478"/>
      <pc:docMkLst>
        <pc:docMk/>
      </pc:docMkLst>
      <pc:sldChg chg="modSp mod">
        <pc:chgData name="Niblick, David K MAJ USARMY ATEC (USA)" userId="9026252d-69b6-4c71-8d42-dc595e04882a" providerId="ADAL" clId="{7D0A26CE-ADF6-4887-8F8B-0B454923349C}" dt="2025-01-31T16:11:00.409" v="31" actId="27636"/>
        <pc:sldMkLst>
          <pc:docMk/>
          <pc:sldMk cId="1763416897" sldId="256"/>
        </pc:sldMkLst>
        <pc:spChg chg="mod">
          <ac:chgData name="Niblick, David K MAJ USARMY ATEC (USA)" userId="9026252d-69b6-4c71-8d42-dc595e04882a" providerId="ADAL" clId="{7D0A26CE-ADF6-4887-8F8B-0B454923349C}" dt="2025-01-31T16:06:18.303" v="19" actId="20577"/>
          <ac:spMkLst>
            <pc:docMk/>
            <pc:sldMk cId="1763416897" sldId="256"/>
            <ac:spMk id="2" creationId="{BD9FFF6C-61E7-4879-2CFF-FFDCAB567131}"/>
          </ac:spMkLst>
        </pc:spChg>
        <pc:spChg chg="mod">
          <ac:chgData name="Niblick, David K MAJ USARMY ATEC (USA)" userId="9026252d-69b6-4c71-8d42-dc595e04882a" providerId="ADAL" clId="{7D0A26CE-ADF6-4887-8F8B-0B454923349C}" dt="2025-01-31T16:11:00.409" v="31" actId="27636"/>
          <ac:spMkLst>
            <pc:docMk/>
            <pc:sldMk cId="1763416897" sldId="256"/>
            <ac:spMk id="3" creationId="{34DC1C74-4E99-2D3B-EF5E-AE39935BA353}"/>
          </ac:spMkLst>
        </pc:spChg>
        <pc:spChg chg="mod">
          <ac:chgData name="Niblick, David K MAJ USARMY ATEC (USA)" userId="9026252d-69b6-4c71-8d42-dc595e04882a" providerId="ADAL" clId="{7D0A26CE-ADF6-4887-8F8B-0B454923349C}" dt="2025-01-31T16:09:47.539" v="27" actId="20577"/>
          <ac:spMkLst>
            <pc:docMk/>
            <pc:sldMk cId="1763416897" sldId="256"/>
            <ac:spMk id="6" creationId="{EAFF5328-B511-CB91-9306-9D19BAA8DEDA}"/>
          </ac:spMkLst>
        </pc:spChg>
      </pc:sldChg>
      <pc:sldChg chg="del">
        <pc:chgData name="Niblick, David K MAJ USARMY ATEC (USA)" userId="9026252d-69b6-4c71-8d42-dc595e04882a" providerId="ADAL" clId="{7D0A26CE-ADF6-4887-8F8B-0B454923349C}" dt="2025-01-31T16:12:09.712" v="33" actId="47"/>
        <pc:sldMkLst>
          <pc:docMk/>
          <pc:sldMk cId="2158168614" sldId="259"/>
        </pc:sldMkLst>
      </pc:sldChg>
      <pc:sldChg chg="del">
        <pc:chgData name="Niblick, David K MAJ USARMY ATEC (USA)" userId="9026252d-69b6-4c71-8d42-dc595e04882a" providerId="ADAL" clId="{7D0A26CE-ADF6-4887-8F8B-0B454923349C}" dt="2025-01-31T16:12:09.712" v="33" actId="47"/>
        <pc:sldMkLst>
          <pc:docMk/>
          <pc:sldMk cId="3210772373" sldId="264"/>
        </pc:sldMkLst>
      </pc:sldChg>
      <pc:sldChg chg="add">
        <pc:chgData name="Niblick, David K MAJ USARMY ATEC (USA)" userId="9026252d-69b6-4c71-8d42-dc595e04882a" providerId="ADAL" clId="{7D0A26CE-ADF6-4887-8F8B-0B454923349C}" dt="2025-01-31T16:11:56.673" v="32"/>
        <pc:sldMkLst>
          <pc:docMk/>
          <pc:sldMk cId="2320436974" sldId="268"/>
        </pc:sldMkLst>
      </pc:sldChg>
      <pc:sldChg chg="del">
        <pc:chgData name="Niblick, David K MAJ USARMY ATEC (USA)" userId="9026252d-69b6-4c71-8d42-dc595e04882a" providerId="ADAL" clId="{7D0A26CE-ADF6-4887-8F8B-0B454923349C}" dt="2025-01-31T16:12:09.712" v="33" actId="47"/>
        <pc:sldMkLst>
          <pc:docMk/>
          <pc:sldMk cId="772795975" sldId="271"/>
        </pc:sldMkLst>
      </pc:sldChg>
      <pc:sldChg chg="add">
        <pc:chgData name="Niblick, David K MAJ USARMY ATEC (USA)" userId="9026252d-69b6-4c71-8d42-dc595e04882a" providerId="ADAL" clId="{7D0A26CE-ADF6-4887-8F8B-0B454923349C}" dt="2025-01-31T16:11:56.673" v="32"/>
        <pc:sldMkLst>
          <pc:docMk/>
          <pc:sldMk cId="2396169359" sldId="273"/>
        </pc:sldMkLst>
      </pc:sldChg>
      <pc:sldChg chg="delSp modSp add mod">
        <pc:chgData name="Niblick, David K MAJ USARMY ATEC (USA)" userId="9026252d-69b6-4c71-8d42-dc595e04882a" providerId="ADAL" clId="{7D0A26CE-ADF6-4887-8F8B-0B454923349C}" dt="2025-01-31T16:12:28.678" v="39" actId="478"/>
        <pc:sldMkLst>
          <pc:docMk/>
          <pc:sldMk cId="779098846" sldId="275"/>
        </pc:sldMkLst>
        <pc:spChg chg="mod">
          <ac:chgData name="Niblick, David K MAJ USARMY ATEC (USA)" userId="9026252d-69b6-4c71-8d42-dc595e04882a" providerId="ADAL" clId="{7D0A26CE-ADF6-4887-8F8B-0B454923349C}" dt="2025-01-31T16:12:24.868" v="38" actId="27636"/>
          <ac:spMkLst>
            <pc:docMk/>
            <pc:sldMk cId="779098846" sldId="275"/>
            <ac:spMk id="9" creationId="{4DBD0CDE-7073-69E9-6AD3-B4F6738365CA}"/>
          </ac:spMkLst>
        </pc:spChg>
      </pc:sldChg>
      <pc:sldChg chg="add">
        <pc:chgData name="Niblick, David K MAJ USARMY ATEC (USA)" userId="9026252d-69b6-4c71-8d42-dc595e04882a" providerId="ADAL" clId="{7D0A26CE-ADF6-4887-8F8B-0B454923349C}" dt="2025-01-31T16:11:56.673" v="32"/>
        <pc:sldMkLst>
          <pc:docMk/>
          <pc:sldMk cId="3250493772" sldId="276"/>
        </pc:sldMkLst>
      </pc:sldChg>
      <pc:sldChg chg="del">
        <pc:chgData name="Niblick, David K MAJ USARMY ATEC (USA)" userId="9026252d-69b6-4c71-8d42-dc595e04882a" providerId="ADAL" clId="{7D0A26CE-ADF6-4887-8F8B-0B454923349C}" dt="2025-01-31T16:12:09.712" v="33" actId="47"/>
        <pc:sldMkLst>
          <pc:docMk/>
          <pc:sldMk cId="2071450168" sldId="286"/>
        </pc:sldMkLst>
      </pc:sldChg>
      <pc:sldChg chg="del">
        <pc:chgData name="Niblick, David K MAJ USARMY ATEC (USA)" userId="9026252d-69b6-4c71-8d42-dc595e04882a" providerId="ADAL" clId="{7D0A26CE-ADF6-4887-8F8B-0B454923349C}" dt="2025-01-31T16:12:09.712" v="33" actId="47"/>
        <pc:sldMkLst>
          <pc:docMk/>
          <pc:sldMk cId="1522147306" sldId="287"/>
        </pc:sldMkLst>
      </pc:sldChg>
      <pc:sldChg chg="del">
        <pc:chgData name="Niblick, David K MAJ USARMY ATEC (USA)" userId="9026252d-69b6-4c71-8d42-dc595e04882a" providerId="ADAL" clId="{7D0A26CE-ADF6-4887-8F8B-0B454923349C}" dt="2025-01-31T16:12:09.712" v="33" actId="47"/>
        <pc:sldMkLst>
          <pc:docMk/>
          <pc:sldMk cId="3382005775" sldId="288"/>
        </pc:sldMkLst>
      </pc:sldChg>
      <pc:sldChg chg="del">
        <pc:chgData name="Niblick, David K MAJ USARMY ATEC (USA)" userId="9026252d-69b6-4c71-8d42-dc595e04882a" providerId="ADAL" clId="{7D0A26CE-ADF6-4887-8F8B-0B454923349C}" dt="2025-01-31T16:12:09.712" v="33" actId="47"/>
        <pc:sldMkLst>
          <pc:docMk/>
          <pc:sldMk cId="3113800506" sldId="292"/>
        </pc:sldMkLst>
      </pc:sldChg>
      <pc:sldChg chg="del">
        <pc:chgData name="Niblick, David K MAJ USARMY ATEC (USA)" userId="9026252d-69b6-4c71-8d42-dc595e04882a" providerId="ADAL" clId="{7D0A26CE-ADF6-4887-8F8B-0B454923349C}" dt="2025-01-31T16:12:09.712" v="33" actId="47"/>
        <pc:sldMkLst>
          <pc:docMk/>
          <pc:sldMk cId="3235191057" sldId="294"/>
        </pc:sldMkLst>
      </pc:sldChg>
      <pc:sldChg chg="del">
        <pc:chgData name="Niblick, David K MAJ USARMY ATEC (USA)" userId="9026252d-69b6-4c71-8d42-dc595e04882a" providerId="ADAL" clId="{7D0A26CE-ADF6-4887-8F8B-0B454923349C}" dt="2025-01-31T16:12:09.712" v="33" actId="47"/>
        <pc:sldMkLst>
          <pc:docMk/>
          <pc:sldMk cId="3300769179" sldId="295"/>
        </pc:sldMkLst>
      </pc:sldChg>
      <pc:sldChg chg="del">
        <pc:chgData name="Niblick, David K MAJ USARMY ATEC (USA)" userId="9026252d-69b6-4c71-8d42-dc595e04882a" providerId="ADAL" clId="{7D0A26CE-ADF6-4887-8F8B-0B454923349C}" dt="2025-01-31T16:12:09.712" v="33" actId="47"/>
        <pc:sldMkLst>
          <pc:docMk/>
          <pc:sldMk cId="1338650623" sldId="296"/>
        </pc:sldMkLst>
      </pc:sldChg>
      <pc:sldChg chg="del">
        <pc:chgData name="Niblick, David K MAJ USARMY ATEC (USA)" userId="9026252d-69b6-4c71-8d42-dc595e04882a" providerId="ADAL" clId="{7D0A26CE-ADF6-4887-8F8B-0B454923349C}" dt="2025-01-31T16:12:09.712" v="33" actId="47"/>
        <pc:sldMkLst>
          <pc:docMk/>
          <pc:sldMk cId="3900331260" sldId="297"/>
        </pc:sldMkLst>
      </pc:sldChg>
      <pc:sldChg chg="add">
        <pc:chgData name="Niblick, David K MAJ USARMY ATEC (USA)" userId="9026252d-69b6-4c71-8d42-dc595e04882a" providerId="ADAL" clId="{7D0A26CE-ADF6-4887-8F8B-0B454923349C}" dt="2025-01-31T16:11:56.673" v="32"/>
        <pc:sldMkLst>
          <pc:docMk/>
          <pc:sldMk cId="2084960985" sldId="298"/>
        </pc:sldMkLst>
      </pc:sldChg>
      <pc:sldChg chg="add">
        <pc:chgData name="Niblick, David K MAJ USARMY ATEC (USA)" userId="9026252d-69b6-4c71-8d42-dc595e04882a" providerId="ADAL" clId="{7D0A26CE-ADF6-4887-8F8B-0B454923349C}" dt="2025-01-31T16:11:56.673" v="32"/>
        <pc:sldMkLst>
          <pc:docMk/>
          <pc:sldMk cId="1481205169" sldId="299"/>
        </pc:sldMkLst>
      </pc:sldChg>
    </pc:docChg>
  </pc:docChgLst>
  <pc:docChgLst>
    <pc:chgData name="Niblick, David K MAJ USARMY ATEC (USA)" userId="9026252d-69b6-4c71-8d42-dc595e04882a" providerId="ADAL" clId="{348E42D2-4F0B-4A14-A0C1-DAD505AE1E37}"/>
    <pc:docChg chg="modSld">
      <pc:chgData name="Niblick, David K MAJ USARMY ATEC (USA)" userId="9026252d-69b6-4c71-8d42-dc595e04882a" providerId="ADAL" clId="{348E42D2-4F0B-4A14-A0C1-DAD505AE1E37}" dt="2025-04-01T18:03:06.898" v="9" actId="20577"/>
      <pc:docMkLst>
        <pc:docMk/>
      </pc:docMkLst>
      <pc:sldChg chg="modNotesTx">
        <pc:chgData name="Niblick, David K MAJ USARMY ATEC (USA)" userId="9026252d-69b6-4c71-8d42-dc595e04882a" providerId="ADAL" clId="{348E42D2-4F0B-4A14-A0C1-DAD505AE1E37}" dt="2025-04-01T18:03:06.898" v="9" actId="20577"/>
        <pc:sldMkLst>
          <pc:docMk/>
          <pc:sldMk cId="1763416897" sldId="256"/>
        </pc:sldMkLst>
      </pc:sldChg>
      <pc:sldChg chg="modSp mod">
        <pc:chgData name="Niblick, David K MAJ USARMY ATEC (USA)" userId="9026252d-69b6-4c71-8d42-dc595e04882a" providerId="ADAL" clId="{348E42D2-4F0B-4A14-A0C1-DAD505AE1E37}" dt="2025-04-01T17:27:18.874" v="6" actId="20577"/>
        <pc:sldMkLst>
          <pc:docMk/>
          <pc:sldMk cId="2396169359" sldId="273"/>
        </pc:sldMkLst>
        <pc:spChg chg="mod">
          <ac:chgData name="Niblick, David K MAJ USARMY ATEC (USA)" userId="9026252d-69b6-4c71-8d42-dc595e04882a" providerId="ADAL" clId="{348E42D2-4F0B-4A14-A0C1-DAD505AE1E37}" dt="2025-04-01T17:27:18.874" v="6" actId="20577"/>
          <ac:spMkLst>
            <pc:docMk/>
            <pc:sldMk cId="2396169359" sldId="273"/>
            <ac:spMk id="15" creationId="{1DA5D28B-255B-7BA8-3A8A-DD261E317955}"/>
          </ac:spMkLst>
        </pc:spChg>
      </pc:sldChg>
      <pc:sldChg chg="modSp mod">
        <pc:chgData name="Niblick, David K MAJ USARMY ATEC (USA)" userId="9026252d-69b6-4c71-8d42-dc595e04882a" providerId="ADAL" clId="{348E42D2-4F0B-4A14-A0C1-DAD505AE1E37}" dt="2025-04-01T18:02:27.509" v="8" actId="207"/>
        <pc:sldMkLst>
          <pc:docMk/>
          <pc:sldMk cId="779098846" sldId="275"/>
        </pc:sldMkLst>
        <pc:spChg chg="mod">
          <ac:chgData name="Niblick, David K MAJ USARMY ATEC (USA)" userId="9026252d-69b6-4c71-8d42-dc595e04882a" providerId="ADAL" clId="{348E42D2-4F0B-4A14-A0C1-DAD505AE1E37}" dt="2025-04-01T18:02:27.509" v="8" actId="207"/>
          <ac:spMkLst>
            <pc:docMk/>
            <pc:sldMk cId="779098846" sldId="275"/>
            <ac:spMk id="6" creationId="{8CA3E490-BAF7-0B18-6FF8-5EA090C76F78}"/>
          </ac:spMkLst>
        </pc:spChg>
        <pc:spChg chg="mod">
          <ac:chgData name="Niblick, David K MAJ USARMY ATEC (USA)" userId="9026252d-69b6-4c71-8d42-dc595e04882a" providerId="ADAL" clId="{348E42D2-4F0B-4A14-A0C1-DAD505AE1E37}" dt="2025-04-01T18:02:18.407" v="7" actId="207"/>
          <ac:spMkLst>
            <pc:docMk/>
            <pc:sldMk cId="779098846" sldId="275"/>
            <ac:spMk id="7" creationId="{CF7F94BE-C99A-0380-740B-B371D99B0E5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9D7174-191D-5181-1441-5EFF10676A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2BCA0-3CDC-9A38-A070-09B286A8A3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BDD-8A9C-4863-BFB7-40274561C2F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6CEB0-3119-1F77-F7C5-675372D3BD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4631D-FEDD-796E-EDAD-712A369A3F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74DBC-F1EE-43C3-8C74-1DBF46DB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00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BF7E7-96C8-4A5B-8F6A-B279F9F00DC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74CF8-8A8C-457B-8D37-2E54EA83F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74CF8-8A8C-457B-8D37-2E54EA83F5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4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74CF8-8A8C-457B-8D37-2E54EA83F5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49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74CF8-8A8C-457B-8D37-2E54EA83F5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59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74CF8-8A8C-457B-8D37-2E54EA83F5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8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74CF8-8A8C-457B-8D37-2E54EA83F5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4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BCC48-80D4-E938-C988-7E48632AE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C9C12-9C38-C6EB-B71D-49D338ACF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572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1780-D477-0138-68E8-FEA11979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79E6-02BC-BF4B-0E20-06AB0660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BD5DEEB-6083-DA1A-8AE5-C80BC386A9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40078" y="3602038"/>
            <a:ext cx="4572000" cy="165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64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8FD5-C079-8D48-53B0-70AEC7AA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459" y="320675"/>
            <a:ext cx="764708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C22B0-29D8-60C0-ADAF-4C26174AB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59758-A353-870B-125C-25D630CBD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7DB82-009F-2303-53C6-7EB340B4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1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070DCB-AEAF-4E10-7BC8-C4ACA5269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1F733-4D72-3823-29D8-281FBA01F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7D6E9-090E-E446-9769-7A3187F9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9FBC8-04CA-2572-63FD-FDB6EC52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CA5E-B70B-5EEC-4CFC-B6C577B8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04" y="320675"/>
            <a:ext cx="870159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532A4-E624-36B0-C24A-6EE5997B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B2730-AD54-3AEB-D469-0C70946F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AC1C8-CAA3-D919-C6D1-8A64AD27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431E0-A22F-DE4E-167A-0316544D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81AF2-D1C0-4546-EF0C-40FCA01A6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30442-063A-3E30-D5A3-090C6CAB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5F2EC-8A13-45A2-3E24-B63101C0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2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FF669-7C4E-2F3F-94F5-EB17974E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648" y="320675"/>
            <a:ext cx="805470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3A5DE-9F94-B5E5-2454-209D9982B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B1F1F-114B-82CA-5353-8AE13F0B4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FF6E-FA2C-177D-0596-FCABFA2F2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08A3B-A15F-D19D-B454-6E366219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4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593E7-BAB9-3E15-D8A2-D953892AC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149" y="355600"/>
            <a:ext cx="86237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4B682-EDBC-2360-26A1-5ACBF5BB6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54FAA-1F05-CFEC-A547-E004EBBE3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6C4F15-43E1-6723-61CA-5760FF0DC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C07DB9-31C7-3433-2DA0-EDD39B9E5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0C9F2-5251-FCD8-D4CE-CB1F4CE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A2B676-B0B2-62CF-34CF-09628C78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3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BE42-39F1-7B82-A893-B50ECEC36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900" y="376142"/>
            <a:ext cx="77241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85184-8D1E-5B29-7888-2106C617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0689F-04E3-7B99-BFB1-E4E5734B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1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DF070-BC68-4884-148B-7B9C997C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A3572-EC32-8DF8-4E43-72483D93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6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1403-E23B-6206-0C8D-C0C283C53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00207-3B06-8F50-ABE8-251AE0D95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43295-0541-E64A-B7E0-A53CAFBF4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BBCB1-7A3B-A778-2EDD-1016084B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ED31B-C236-0220-FF2D-76D7BDA3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8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D0ED-BD8F-5881-D40A-D8435702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008AE3-A418-40DD-6A0F-DAA63A168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8C1E6-22AC-C986-EB96-7CDA3E1D0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C58F3-B3A1-DD53-9167-F9B17FB92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FD4CE-99B3-A859-427B-3700AA63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0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9C947-54AC-5B97-49F9-004628EF1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583" y="365125"/>
            <a:ext cx="8815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7A67-3EAD-C4F0-E37F-7AFE5BEAB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B44F3-E88F-68C4-11F5-ACA4A5157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4/17/2023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43F42-B60F-5C34-1B9B-07CC7EA89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B29105-2831-456D-8F8D-4F9C48398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4C962DA-A22A-75CD-87AE-38C25D641CBD}"/>
              </a:ext>
            </a:extLst>
          </p:cNvPr>
          <p:cNvSpPr txBox="1">
            <a:spLocks/>
          </p:cNvSpPr>
          <p:nvPr userDrawn="1"/>
        </p:nvSpPr>
        <p:spPr>
          <a:xfrm>
            <a:off x="4036762" y="197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D9D64-0D88-A09F-C7B0-6A3F99944A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1756" y="344888"/>
            <a:ext cx="882564" cy="882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4A4FAE-9AE4-9FBA-634E-5374F2B9745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42229" y="334584"/>
            <a:ext cx="915283" cy="9144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68030A68-A12F-2C89-D800-FF0EFFB6EB6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6" y="271702"/>
            <a:ext cx="768958" cy="96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7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FFF6C-61E7-4879-2CFF-FFDCAB5671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/>
                <a:cs typeface="Arial"/>
              </a:rPr>
              <a:t>DATAWorks</a:t>
            </a:r>
            <a:r>
              <a:rPr lang="en-US" dirty="0">
                <a:latin typeface="Arial"/>
                <a:cs typeface="Arial"/>
              </a:rPr>
              <a:t> 2022 </a:t>
            </a:r>
            <a:br>
              <a:rPr lang="en-US" dirty="0"/>
            </a:br>
            <a:r>
              <a:rPr lang="en-US" dirty="0">
                <a:latin typeface="Arial"/>
                <a:cs typeface="Arial"/>
              </a:rPr>
              <a:t>ATEC AI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C1C74-4E99-2D3B-EF5E-AE39935BA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0" y="3994022"/>
            <a:ext cx="4572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MAJ David Niblick</a:t>
            </a:r>
          </a:p>
          <a:p>
            <a:endParaRPr lang="en-US" dirty="0"/>
          </a:p>
          <a:p>
            <a:r>
              <a:rPr lang="en-US" i="1" dirty="0"/>
              <a:t>ATEC Solutions to ATEC Problems with ATEC Data!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FF5328-B511-CB91-9306-9D19BAA8DED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4/22/2025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53C2C-A089-34FB-B03C-8561BA07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1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52E1-80E8-F7F4-D09D-33CEE6F8A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B9347-9C7F-3716-7D8D-5F6129B93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Purpose</a:t>
            </a:r>
          </a:p>
          <a:p>
            <a:pPr marL="0" indent="0" algn="ctr">
              <a:buNone/>
            </a:pPr>
            <a:r>
              <a:rPr lang="en-US" dirty="0"/>
              <a:t>Format</a:t>
            </a:r>
          </a:p>
          <a:p>
            <a:pPr marL="0" indent="0" algn="ctr">
              <a:buNone/>
            </a:pPr>
            <a:r>
              <a:rPr lang="en-US" dirty="0"/>
              <a:t>Problem and Data</a:t>
            </a:r>
          </a:p>
          <a:p>
            <a:pPr marL="0" indent="0" algn="ctr">
              <a:buNone/>
            </a:pPr>
            <a:r>
              <a:rPr lang="en-US" dirty="0"/>
              <a:t>Metrics</a:t>
            </a:r>
          </a:p>
          <a:p>
            <a:pPr marL="0" indent="0" algn="ctr">
              <a:buNone/>
            </a:pPr>
            <a:r>
              <a:rPr lang="en-US" dirty="0"/>
              <a:t>Challenges</a:t>
            </a:r>
          </a:p>
          <a:p>
            <a:pPr marL="0" indent="0" algn="ctr">
              <a:buNone/>
            </a:pPr>
            <a:r>
              <a:rPr lang="en-US" dirty="0"/>
              <a:t>Solution</a:t>
            </a:r>
          </a:p>
          <a:p>
            <a:pPr marL="0" indent="0" algn="ctr">
              <a:buNone/>
            </a:pPr>
            <a:r>
              <a:rPr lang="en-US" dirty="0"/>
              <a:t>Deployment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F6C62-9483-250A-FFE6-011A88D7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A73C74-E10C-BC41-A960-778E1A4888C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4/17/2023</a:t>
            </a:r>
          </a:p>
        </p:txBody>
      </p:sp>
    </p:spTree>
    <p:extLst>
      <p:ext uri="{BB962C8B-B14F-4D97-AF65-F5344CB8AC3E}">
        <p14:creationId xmlns:p14="http://schemas.microsoft.com/office/powerpoint/2010/main" val="15156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93131-DD36-17E8-B9C5-7C9FC390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Greek pillars free icon">
            <a:extLst>
              <a:ext uri="{FF2B5EF4-FFF2-40B4-BE49-F238E27FC236}">
                <a16:creationId xmlns:a16="http://schemas.microsoft.com/office/drawing/2014/main" id="{1BB256BF-473B-B7AB-06F2-E3D9E59B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87" y="2398296"/>
            <a:ext cx="3307931" cy="33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0F9B898-EB07-CF69-082B-8A8A1D2208A7}"/>
              </a:ext>
            </a:extLst>
          </p:cNvPr>
          <p:cNvSpPr/>
          <p:nvPr/>
        </p:nvSpPr>
        <p:spPr>
          <a:xfrm>
            <a:off x="1331490" y="424468"/>
            <a:ext cx="9737558" cy="2093496"/>
          </a:xfrm>
          <a:prstGeom prst="triangl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Greek pillars free icon">
            <a:extLst>
              <a:ext uri="{FF2B5EF4-FFF2-40B4-BE49-F238E27FC236}">
                <a16:creationId xmlns:a16="http://schemas.microsoft.com/office/drawing/2014/main" id="{83C8A101-FD49-BC05-E0E4-08A441A5C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05" y="2398295"/>
            <a:ext cx="3307931" cy="33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reek pillars free icon">
            <a:extLst>
              <a:ext uri="{FF2B5EF4-FFF2-40B4-BE49-F238E27FC236}">
                <a16:creationId xmlns:a16="http://schemas.microsoft.com/office/drawing/2014/main" id="{6FE9570D-18D3-D176-EBC2-9478EA7B8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823" y="2398295"/>
            <a:ext cx="3307931" cy="33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A8D573-DCE7-4657-00E7-49A42A32F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80871" y="1026025"/>
            <a:ext cx="5638800" cy="1636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Deployable Tool</a:t>
            </a:r>
          </a:p>
          <a:p>
            <a:pPr marL="0" indent="0" algn="ctr">
              <a:buNone/>
            </a:pPr>
            <a:r>
              <a:rPr lang="en-US" dirty="0"/>
              <a:t>Education</a:t>
            </a:r>
          </a:p>
          <a:p>
            <a:pPr marL="0" indent="0" algn="ctr">
              <a:buNone/>
            </a:pPr>
            <a:r>
              <a:rPr lang="en-US" dirty="0"/>
              <a:t>TE of AI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1DD526AE-6A67-159E-4BA0-72DD253478CB}"/>
              </a:ext>
            </a:extLst>
          </p:cNvPr>
          <p:cNvSpPr txBox="1">
            <a:spLocks/>
          </p:cNvSpPr>
          <p:nvPr/>
        </p:nvSpPr>
        <p:spPr>
          <a:xfrm rot="16200000">
            <a:off x="1736351" y="3859425"/>
            <a:ext cx="2722803" cy="632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Accessible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9753B29-3021-9C53-9BDB-8D5F00D6F696}"/>
              </a:ext>
            </a:extLst>
          </p:cNvPr>
          <p:cNvSpPr txBox="1">
            <a:spLocks/>
          </p:cNvSpPr>
          <p:nvPr/>
        </p:nvSpPr>
        <p:spPr>
          <a:xfrm rot="16200000">
            <a:off x="4919509" y="3736076"/>
            <a:ext cx="2722803" cy="632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Flexible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2EB13D4-F120-96D1-67F1-5DAA878F3A2D}"/>
              </a:ext>
            </a:extLst>
          </p:cNvPr>
          <p:cNvSpPr txBox="1">
            <a:spLocks/>
          </p:cNvSpPr>
          <p:nvPr/>
        </p:nvSpPr>
        <p:spPr>
          <a:xfrm rot="16200000">
            <a:off x="8013235" y="3859424"/>
            <a:ext cx="2722803" cy="632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Problem </a:t>
            </a:r>
            <a:br>
              <a:rPr lang="en-US" dirty="0"/>
            </a:br>
            <a:r>
              <a:rPr lang="en-US" dirty="0"/>
              <a:t>Oriented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85FF61E4-793F-BE6A-44A1-3D6229FDF754}"/>
              </a:ext>
            </a:extLst>
          </p:cNvPr>
          <p:cNvSpPr txBox="1">
            <a:spLocks/>
          </p:cNvSpPr>
          <p:nvPr/>
        </p:nvSpPr>
        <p:spPr>
          <a:xfrm>
            <a:off x="515024" y="1681357"/>
            <a:ext cx="1857524" cy="63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Ends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2A29D3DE-0A0C-CCCD-75EB-A885474E6D04}"/>
              </a:ext>
            </a:extLst>
          </p:cNvPr>
          <p:cNvSpPr txBox="1">
            <a:spLocks/>
          </p:cNvSpPr>
          <p:nvPr/>
        </p:nvSpPr>
        <p:spPr>
          <a:xfrm>
            <a:off x="418772" y="3758392"/>
            <a:ext cx="2050029" cy="63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Ways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FCB499-07A2-20EC-F38F-95F2EB073C97}"/>
              </a:ext>
            </a:extLst>
          </p:cNvPr>
          <p:cNvSpPr txBox="1"/>
          <p:nvPr/>
        </p:nvSpPr>
        <p:spPr>
          <a:xfrm>
            <a:off x="1130171" y="5954137"/>
            <a:ext cx="103014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ATEC Solutions to ATEC Problems with ATEC Data!</a:t>
            </a:r>
          </a:p>
        </p:txBody>
      </p:sp>
    </p:spTree>
    <p:extLst>
      <p:ext uri="{BB962C8B-B14F-4D97-AF65-F5344CB8AC3E}">
        <p14:creationId xmlns:p14="http://schemas.microsoft.com/office/powerpoint/2010/main" val="208496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1670-3ECA-99CD-BF35-BF8E9DFC4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52927-4244-9D1D-4585-5257ED24D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 descr="Greek pillars free icon">
            <a:extLst>
              <a:ext uri="{FF2B5EF4-FFF2-40B4-BE49-F238E27FC236}">
                <a16:creationId xmlns:a16="http://schemas.microsoft.com/office/drawing/2014/main" id="{953D1B34-F3A7-8187-D798-420236A7D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5863" y="1315667"/>
            <a:ext cx="6303971" cy="52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reek pillars free icon">
            <a:extLst>
              <a:ext uri="{FF2B5EF4-FFF2-40B4-BE49-F238E27FC236}">
                <a16:creationId xmlns:a16="http://schemas.microsoft.com/office/drawing/2014/main" id="{E185A4B3-F4DE-3BD6-C3E2-B934ABFD5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13" y="1299765"/>
            <a:ext cx="6303971" cy="52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reek pillars free icon">
            <a:extLst>
              <a:ext uri="{FF2B5EF4-FFF2-40B4-BE49-F238E27FC236}">
                <a16:creationId xmlns:a16="http://schemas.microsoft.com/office/drawing/2014/main" id="{41D08516-C64D-6F98-56CC-8E4E0B956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14" y="1299765"/>
            <a:ext cx="6303971" cy="52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8986BE3-A4D8-61FC-2FA1-91F1A8F14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514" y="1636340"/>
            <a:ext cx="4180335" cy="6031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Accessible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07784C5-34C4-24F8-BF1F-B922850DCDBE}"/>
              </a:ext>
            </a:extLst>
          </p:cNvPr>
          <p:cNvSpPr txBox="1">
            <a:spLocks/>
          </p:cNvSpPr>
          <p:nvPr/>
        </p:nvSpPr>
        <p:spPr>
          <a:xfrm>
            <a:off x="7846621" y="1604896"/>
            <a:ext cx="4180335" cy="60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Problem Oriented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BED0CDD-EDE8-0D28-C8E1-40CA91F54145}"/>
              </a:ext>
            </a:extLst>
          </p:cNvPr>
          <p:cNvSpPr txBox="1">
            <a:spLocks/>
          </p:cNvSpPr>
          <p:nvPr/>
        </p:nvSpPr>
        <p:spPr>
          <a:xfrm>
            <a:off x="3976715" y="1620798"/>
            <a:ext cx="4180335" cy="60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Flexible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EC7340E-2D50-6A75-84E3-A5CEEC83DEFD}"/>
              </a:ext>
            </a:extLst>
          </p:cNvPr>
          <p:cNvSpPr txBox="1">
            <a:spLocks/>
          </p:cNvSpPr>
          <p:nvPr/>
        </p:nvSpPr>
        <p:spPr>
          <a:xfrm>
            <a:off x="1349420" y="3806145"/>
            <a:ext cx="9478729" cy="603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Microsoft SME Support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DA5D28B-255B-7BA8-3A8A-DD261E317955}"/>
              </a:ext>
            </a:extLst>
          </p:cNvPr>
          <p:cNvSpPr txBox="1">
            <a:spLocks/>
          </p:cNvSpPr>
          <p:nvPr/>
        </p:nvSpPr>
        <p:spPr>
          <a:xfrm>
            <a:off x="1334988" y="2482385"/>
            <a:ext cx="9478729" cy="603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ATEC Data Mesh, </a:t>
            </a:r>
            <a:r>
              <a:rPr lang="en-US" dirty="0" err="1"/>
              <a:t>AzureML</a:t>
            </a:r>
            <a:r>
              <a:rPr lang="en-US" dirty="0"/>
              <a:t> Studio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8113F6C4-9243-0483-8877-1E570B087221}"/>
              </a:ext>
            </a:extLst>
          </p:cNvPr>
          <p:cNvSpPr txBox="1">
            <a:spLocks/>
          </p:cNvSpPr>
          <p:nvPr/>
        </p:nvSpPr>
        <p:spPr>
          <a:xfrm>
            <a:off x="1307401" y="4479511"/>
            <a:ext cx="9520747" cy="603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Asynchronous Execution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58B5DA2B-C633-955C-F034-B5AD2119A9B8}"/>
              </a:ext>
            </a:extLst>
          </p:cNvPr>
          <p:cNvSpPr txBox="1">
            <a:spLocks/>
          </p:cNvSpPr>
          <p:nvPr/>
        </p:nvSpPr>
        <p:spPr>
          <a:xfrm>
            <a:off x="1317027" y="3209538"/>
            <a:ext cx="9478729" cy="5076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Starter Templates</a:t>
            </a:r>
          </a:p>
        </p:txBody>
      </p:sp>
    </p:spTree>
    <p:extLst>
      <p:ext uri="{BB962C8B-B14F-4D97-AF65-F5344CB8AC3E}">
        <p14:creationId xmlns:p14="http://schemas.microsoft.com/office/powerpoint/2010/main" val="239616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B4DC-3DDD-524A-B1C8-5E63598CB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and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3AA1E-9FA4-0C5C-9CAE-A2DB2FF6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2365" cy="2175669"/>
          </a:xfrm>
        </p:spPr>
        <p:txBody>
          <a:bodyPr>
            <a:normAutofit/>
          </a:bodyPr>
          <a:lstStyle/>
          <a:p>
            <a:r>
              <a:rPr lang="en-US" sz="2400" dirty="0"/>
              <a:t>Aberdeen Test Center (ATC)</a:t>
            </a:r>
          </a:p>
          <a:p>
            <a:r>
              <a:rPr lang="en-US" sz="2400" dirty="0"/>
              <a:t>Body Armor Lot Acceptance</a:t>
            </a:r>
          </a:p>
          <a:p>
            <a:r>
              <a:rPr lang="en-US" sz="2400" dirty="0"/>
              <a:t>Defect Detection in </a:t>
            </a:r>
            <a:r>
              <a:rPr lang="en-US" sz="2400" dirty="0" err="1"/>
              <a:t>Xrays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B07B8-579C-BA29-CC4C-0714B7E5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DE082D-4DF7-D998-354B-EA213ADD1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64" y="1441870"/>
            <a:ext cx="2438400" cy="243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100A16-E583-69DC-6B73-710E26678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575" y="1441870"/>
            <a:ext cx="2438400" cy="2438400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122EB907-3950-278E-FC99-7C1207D21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64" y="4001294"/>
            <a:ext cx="2438400" cy="2438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37E304-36BF-C6F9-80C1-5F68F297DE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575" y="4001294"/>
            <a:ext cx="2438400" cy="2438400"/>
          </a:xfrm>
          <a:prstGeom prst="rect">
            <a:avLst/>
          </a:prstGeom>
        </p:spPr>
      </p:pic>
      <p:pic>
        <p:nvPicPr>
          <p:cNvPr id="7" name="Content Placeholder 6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4E1166D1-3F89-6E4B-772C-D37DA4CBA3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0" y="3233275"/>
            <a:ext cx="2620988" cy="3410806"/>
          </a:xfrm>
          <a:prstGeom prst="rect">
            <a:avLst/>
          </a:prstGeom>
        </p:spPr>
      </p:pic>
      <p:pic>
        <p:nvPicPr>
          <p:cNvPr id="6" name="Content Placeholder 5" descr="A picture containing text, electronics, sign, computer&#10;&#10;Description automatically generated">
            <a:extLst>
              <a:ext uri="{FF2B5EF4-FFF2-40B4-BE49-F238E27FC236}">
                <a16:creationId xmlns:a16="http://schemas.microsoft.com/office/drawing/2014/main" id="{631E1282-DB63-168B-D951-0E7EC3F6F8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426" y="3233275"/>
            <a:ext cx="2492709" cy="341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05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603230-CB8D-7E15-1DD7-E8F559EF7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F-Beta Score balances precision (too many false positives) vs recall (missed defects). </a:t>
            </a:r>
          </a:p>
          <a:p>
            <a:r>
              <a:rPr lang="en-US" dirty="0"/>
              <a:t>Higher Beta = fewer missed defects, but more forgiving for false positives</a:t>
            </a:r>
          </a:p>
          <a:p>
            <a:r>
              <a:rPr lang="en-US" dirty="0"/>
              <a:t>For Challenge, we chose Beta = 5 to skew heavily towards catching every defect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A553B-01A9-C136-C8E4-E43DCFC64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Right Metric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A8EF6-5A9B-8A66-AC9F-5DE3269F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540F4-ACA3-E708-F69A-DB74BB7F7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42" y="4921624"/>
            <a:ext cx="7763958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3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963E-C661-3ACF-74B7-55D7FCA14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D463B-EF8F-6B4F-2953-81879282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916FD3-E7C5-9595-3280-69924221DB95}"/>
              </a:ext>
            </a:extLst>
          </p:cNvPr>
          <p:cNvSpPr/>
          <p:nvPr/>
        </p:nvSpPr>
        <p:spPr>
          <a:xfrm>
            <a:off x="546314" y="1324649"/>
            <a:ext cx="5246177" cy="37897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1E842-081E-CF02-9D47-AC5674B14BED}"/>
              </a:ext>
            </a:extLst>
          </p:cNvPr>
          <p:cNvSpPr txBox="1"/>
          <p:nvPr/>
        </p:nvSpPr>
        <p:spPr>
          <a:xfrm>
            <a:off x="619932" y="1456844"/>
            <a:ext cx="509894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Data Mesh Early Adopter Tax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 Accounts 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 Golden Ticket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Network Configurations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IP Addresses for EVERYTHING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User Permissions</a:t>
            </a:r>
          </a:p>
          <a:p>
            <a:pPr algn="ctr"/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AzureGov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AzureCommercial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75203B5-86B1-3138-E802-C9ACE91CD366}"/>
              </a:ext>
            </a:extLst>
          </p:cNvPr>
          <p:cNvSpPr/>
          <p:nvPr/>
        </p:nvSpPr>
        <p:spPr>
          <a:xfrm>
            <a:off x="6037907" y="1329812"/>
            <a:ext cx="5246177" cy="48075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DD3B9E-46C2-60D3-6B1E-E25B95A6D081}"/>
              </a:ext>
            </a:extLst>
          </p:cNvPr>
          <p:cNvSpPr txBox="1"/>
          <p:nvPr/>
        </p:nvSpPr>
        <p:spPr>
          <a:xfrm>
            <a:off x="6111525" y="1493000"/>
            <a:ext cx="50989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Challenge Format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Starting Template Issues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“Problem Oriented” Pillar Crumbles…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/ Code Access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Open source is good, right?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Version Control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STOP EDITING FILES AT ROOT!</a:t>
            </a:r>
          </a:p>
          <a:p>
            <a:pPr algn="ctr"/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Compute and Endpoint Quotas</a:t>
            </a: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Read the fine print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EAEF03-0C28-AB81-8BA5-2D75BF701DA9}"/>
              </a:ext>
            </a:extLst>
          </p:cNvPr>
          <p:cNvSpPr/>
          <p:nvPr/>
        </p:nvSpPr>
        <p:spPr>
          <a:xfrm>
            <a:off x="546314" y="5189039"/>
            <a:ext cx="5172561" cy="8213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90DEF-89AD-1DBF-0FBB-138AC003086A}"/>
              </a:ext>
            </a:extLst>
          </p:cNvPr>
          <p:cNvSpPr txBox="1"/>
          <p:nvPr/>
        </p:nvSpPr>
        <p:spPr>
          <a:xfrm>
            <a:off x="546314" y="5199603"/>
            <a:ext cx="50989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One way street! The missing pillar?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977ABA-AD2E-2E7E-0238-CE5856B5F340}"/>
              </a:ext>
            </a:extLst>
          </p:cNvPr>
          <p:cNvSpPr txBox="1"/>
          <p:nvPr/>
        </p:nvSpPr>
        <p:spPr>
          <a:xfrm>
            <a:off x="1832806" y="6053905"/>
            <a:ext cx="85384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/>
              <a:t>Never Underestimate Admin Overhead</a:t>
            </a:r>
          </a:p>
        </p:txBody>
      </p:sp>
    </p:spTree>
    <p:extLst>
      <p:ext uri="{BB962C8B-B14F-4D97-AF65-F5344CB8AC3E}">
        <p14:creationId xmlns:p14="http://schemas.microsoft.com/office/powerpoint/2010/main" val="325049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01BB-9D95-69C9-64BB-220EC6C1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Winning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F178-70D9-8BF0-6577-4BDCE74EA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836" y="1643063"/>
            <a:ext cx="5550243" cy="45577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b="1" dirty="0"/>
              <a:t>Techniques</a:t>
            </a:r>
          </a:p>
          <a:p>
            <a:r>
              <a:rPr lang="en-US" dirty="0"/>
              <a:t>Trained custom MLP on pretrained encoder, then fine-tuned entire model</a:t>
            </a:r>
          </a:p>
          <a:p>
            <a:r>
              <a:rPr lang="en-US" dirty="0"/>
              <a:t>Image Preprocessing </a:t>
            </a:r>
          </a:p>
          <a:p>
            <a:pPr lvl="1"/>
            <a:r>
              <a:rPr lang="en-US" dirty="0"/>
              <a:t>Blend background and armor pixels</a:t>
            </a:r>
          </a:p>
          <a:p>
            <a:pPr lvl="1"/>
            <a:r>
              <a:rPr lang="en-US" dirty="0"/>
              <a:t>Smoothing</a:t>
            </a:r>
          </a:p>
          <a:p>
            <a:r>
              <a:rPr lang="en-US" dirty="0"/>
              <a:t>Hyperparameter optimization</a:t>
            </a:r>
          </a:p>
          <a:p>
            <a:r>
              <a:rPr lang="en-US" dirty="0"/>
              <a:t>Training Data Augmentation</a:t>
            </a:r>
          </a:p>
          <a:p>
            <a:pPr lvl="1"/>
            <a:r>
              <a:rPr lang="en-US" dirty="0"/>
              <a:t>Noise</a:t>
            </a:r>
          </a:p>
          <a:p>
            <a:pPr lvl="1"/>
            <a:r>
              <a:rPr lang="en-US" dirty="0"/>
              <a:t>Occlusions</a:t>
            </a:r>
          </a:p>
          <a:p>
            <a:pPr lvl="1"/>
            <a:r>
              <a:rPr lang="en-US" dirty="0"/>
              <a:t>Hot spots</a:t>
            </a:r>
          </a:p>
          <a:p>
            <a:pPr lvl="1"/>
            <a:r>
              <a:rPr lang="en-US" dirty="0"/>
              <a:t>Affine transforms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5DCEA-8EC3-FC11-AC40-BC9F86C9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E886F0-6511-B4ED-7BCF-D1B69B463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76" y="5331827"/>
            <a:ext cx="3853249" cy="102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EC24B-5D97-30D8-FE18-F349D3039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1" y="2940597"/>
            <a:ext cx="4923801" cy="251648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5F852E-5CB3-666C-7D3A-577140EBA063}"/>
              </a:ext>
            </a:extLst>
          </p:cNvPr>
          <p:cNvSpPr txBox="1">
            <a:spLocks/>
          </p:cNvSpPr>
          <p:nvPr/>
        </p:nvSpPr>
        <p:spPr>
          <a:xfrm>
            <a:off x="329756" y="1532846"/>
            <a:ext cx="5766243" cy="1407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Winning Team: ATC, F5=0.86</a:t>
            </a:r>
          </a:p>
          <a:p>
            <a:pPr marL="0" indent="0" algn="ctr">
              <a:buNone/>
            </a:pPr>
            <a:r>
              <a:rPr lang="en-US" dirty="0"/>
              <a:t>Pretrained Vision Transformer (VitBasePatch16_224)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88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E3B914D-595F-3790-9CE8-69E00D94F85C}"/>
              </a:ext>
            </a:extLst>
          </p:cNvPr>
          <p:cNvSpPr/>
          <p:nvPr/>
        </p:nvSpPr>
        <p:spPr>
          <a:xfrm>
            <a:off x="142393" y="1646238"/>
            <a:ext cx="7215980" cy="46518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B24C8-9FDF-C27A-B251-EC6A07AD1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and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5FA05-B477-C6EB-3167-70C70B27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3832" y="5474754"/>
            <a:ext cx="2743200" cy="365125"/>
          </a:xfrm>
        </p:spPr>
        <p:txBody>
          <a:bodyPr/>
          <a:lstStyle/>
          <a:p>
            <a:fld id="{8BB29105-2831-456D-8F8D-4F9C48398F38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584A7E-9A4E-B789-7579-86ED80455911}"/>
              </a:ext>
            </a:extLst>
          </p:cNvPr>
          <p:cNvSpPr txBox="1">
            <a:spLocks/>
          </p:cNvSpPr>
          <p:nvPr/>
        </p:nvSpPr>
        <p:spPr>
          <a:xfrm>
            <a:off x="325298" y="2010785"/>
            <a:ext cx="6954644" cy="603165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Transition Patch-Based Solution to Full Images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CA3E490-BAF7-0B18-6FF8-5EA090C76F78}"/>
              </a:ext>
            </a:extLst>
          </p:cNvPr>
          <p:cNvSpPr txBox="1">
            <a:spLocks/>
          </p:cNvSpPr>
          <p:nvPr/>
        </p:nvSpPr>
        <p:spPr>
          <a:xfrm>
            <a:off x="950671" y="3163284"/>
            <a:ext cx="5331421" cy="603165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Integrate Into User Workflow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F7F94BE-C99A-0380-740B-B371D99B0E59}"/>
              </a:ext>
            </a:extLst>
          </p:cNvPr>
          <p:cNvSpPr txBox="1">
            <a:spLocks/>
          </p:cNvSpPr>
          <p:nvPr/>
        </p:nvSpPr>
        <p:spPr>
          <a:xfrm>
            <a:off x="1103608" y="4202257"/>
            <a:ext cx="5038996" cy="60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Refine for User Needs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DBD0CDE-7073-69E9-6AD3-B4F6738365CA}"/>
              </a:ext>
            </a:extLst>
          </p:cNvPr>
          <p:cNvSpPr txBox="1">
            <a:spLocks/>
          </p:cNvSpPr>
          <p:nvPr/>
        </p:nvSpPr>
        <p:spPr>
          <a:xfrm>
            <a:off x="1382573" y="5300925"/>
            <a:ext cx="4441334" cy="603165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Test and Maintain Process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6202A745-9EC6-3727-20C5-28BCDA66A6B9}"/>
              </a:ext>
            </a:extLst>
          </p:cNvPr>
          <p:cNvSpPr/>
          <p:nvPr/>
        </p:nvSpPr>
        <p:spPr>
          <a:xfrm rot="5400000">
            <a:off x="3452613" y="2204225"/>
            <a:ext cx="340985" cy="1314954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58A52C57-7E5C-4E9D-796D-682219B6336D}"/>
              </a:ext>
            </a:extLst>
          </p:cNvPr>
          <p:cNvSpPr/>
          <p:nvPr/>
        </p:nvSpPr>
        <p:spPr>
          <a:xfrm rot="5400000">
            <a:off x="3458359" y="3354123"/>
            <a:ext cx="340985" cy="1289126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76FBFAD9-A573-2F0D-3691-1154580CE8EF}"/>
              </a:ext>
            </a:extLst>
          </p:cNvPr>
          <p:cNvSpPr/>
          <p:nvPr/>
        </p:nvSpPr>
        <p:spPr>
          <a:xfrm rot="5400000">
            <a:off x="3445444" y="4389570"/>
            <a:ext cx="340985" cy="1196136"/>
          </a:xfrm>
          <a:prstGeom prst="chevr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7ABB76-273E-8ECE-55BA-742CE9327DEE}"/>
              </a:ext>
            </a:extLst>
          </p:cNvPr>
          <p:cNvSpPr/>
          <p:nvPr/>
        </p:nvSpPr>
        <p:spPr>
          <a:xfrm>
            <a:off x="7480026" y="1568424"/>
            <a:ext cx="4569580" cy="480751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E910C-1251-B523-EEB4-87C211C0A690}"/>
              </a:ext>
            </a:extLst>
          </p:cNvPr>
          <p:cNvSpPr txBox="1"/>
          <p:nvPr/>
        </p:nvSpPr>
        <p:spPr>
          <a:xfrm>
            <a:off x="7544118" y="1731612"/>
            <a:ext cx="44413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Currently spend 80hr/mo. finding defects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reduce workload to 20hr/mo. without loss of accuracy (focus on False Negative Rate)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current estimate on human accuracy – will conduct Gage Repeatability and Reproducibility</a:t>
            </a:r>
          </a:p>
        </p:txBody>
      </p:sp>
    </p:spTree>
    <p:extLst>
      <p:ext uri="{BB962C8B-B14F-4D97-AF65-F5344CB8AC3E}">
        <p14:creationId xmlns:p14="http://schemas.microsoft.com/office/powerpoint/2010/main" val="779098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36BE5AABA4CD4D998C2727A5A3706A" ma:contentTypeVersion="15" ma:contentTypeDescription="Create a new document." ma:contentTypeScope="" ma:versionID="263c79075c6fdfa266d4ffbb65563b4c">
  <xsd:schema xmlns:xsd="http://www.w3.org/2001/XMLSchema" xmlns:xs="http://www.w3.org/2001/XMLSchema" xmlns:p="http://schemas.microsoft.com/office/2006/metadata/properties" xmlns:ns2="0883416c-ef56-4f1e-8cd7-468248f02786" xmlns:ns3="f594d177-d642-47b0-8e2d-9f9f4078ea11" targetNamespace="http://schemas.microsoft.com/office/2006/metadata/properties" ma:root="true" ma:fieldsID="2fa6d2bfe9fe86422152ce9f74cdfced" ns2:_="" ns3:_="">
    <xsd:import namespace="0883416c-ef56-4f1e-8cd7-468248f02786"/>
    <xsd:import namespace="f594d177-d642-47b0-8e2d-9f9f4078ea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3416c-ef56-4f1e-8cd7-468248f027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94d177-d642-47b0-8e2d-9f9f4078ea1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acd7e06-6c00-49de-838a-9df5e9305ec8}" ma:internalName="TaxCatchAll" ma:showField="CatchAllData" ma:web="f594d177-d642-47b0-8e2d-9f9f4078ea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94d177-d642-47b0-8e2d-9f9f4078ea11" xsi:nil="true"/>
    <lcf76f155ced4ddcb4097134ff3c332f xmlns="0883416c-ef56-4f1e-8cd7-468248f02786">
      <Terms xmlns="http://schemas.microsoft.com/office/infopath/2007/PartnerControls"/>
    </lcf76f155ced4ddcb4097134ff3c332f>
    <SharedWithUsers xmlns="f594d177-d642-47b0-8e2d-9f9f4078ea11">
      <UserInfo>
        <DisplayName>Bauer, David A (Dr) CIV USARMY ATEC (USA)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EEFFF1C-2860-458B-B5EF-BC646AAF7C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3F62E1-1A73-40CE-80C3-A726A98D10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83416c-ef56-4f1e-8cd7-468248f02786"/>
    <ds:schemaRef ds:uri="f594d177-d642-47b0-8e2d-9f9f4078ea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40DB3-9EE1-4F4A-B5EC-6B8900C8AFC3}">
  <ds:schemaRefs>
    <ds:schemaRef ds:uri="http://purl.org/dc/elements/1.1/"/>
    <ds:schemaRef ds:uri="http://schemas.microsoft.com/office/2006/documentManagement/types"/>
    <ds:schemaRef ds:uri="0883416c-ef56-4f1e-8cd7-468248f02786"/>
    <ds:schemaRef ds:uri="http://schemas.microsoft.com/office/2006/metadata/properties"/>
    <ds:schemaRef ds:uri="f594d177-d642-47b0-8e2d-9f9f4078ea1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332</Words>
  <Application>Microsoft Office PowerPoint</Application>
  <PresentationFormat>Widescreen</PresentationFormat>
  <Paragraphs>104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DATAWorks 2022  ATEC AI Challenge</vt:lpstr>
      <vt:lpstr>Agenda</vt:lpstr>
      <vt:lpstr>PowerPoint Presentation</vt:lpstr>
      <vt:lpstr>Challenge Format</vt:lpstr>
      <vt:lpstr>Problem and Data</vt:lpstr>
      <vt:lpstr>Choosing the Right Metric</vt:lpstr>
      <vt:lpstr>Challenge Challenges</vt:lpstr>
      <vt:lpstr>Winning Solution</vt:lpstr>
      <vt:lpstr>Deployment and 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Niblick, David K MAJ USARMY ATEC (USA)</dc:creator>
  <cp:lastModifiedBy>Niblick, David K MAJ USARMY ATEC (USA)</cp:lastModifiedBy>
  <cp:revision>52</cp:revision>
  <dcterms:created xsi:type="dcterms:W3CDTF">2023-05-19T13:55:57Z</dcterms:created>
  <dcterms:modified xsi:type="dcterms:W3CDTF">2025-04-01T18:03:16Z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0x0101009836BE5AABA4CD4D998C2727A5A3706A</vt:lpwstr>
  </property>
  <property fmtid="{D5CDD505-2E9C-101B-9397-08002B2CF9AE}" pid="3" name="MediaServiceImageTags">
    <vt:lpwstr/>
  </property>
</Properties>
</file>