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648" r:id="rId1"/>
  </p:sldMasterIdLst>
  <p:notesMasterIdLst>
    <p:notesMasterId r:id="rId29"/>
  </p:notesMasterIdLst>
  <p:sldIdLst>
    <p:sldId id="323" r:id="rId2"/>
    <p:sldId id="324" r:id="rId3"/>
    <p:sldId id="325" r:id="rId4"/>
    <p:sldId id="326" r:id="rId5"/>
    <p:sldId id="327" r:id="rId6"/>
    <p:sldId id="316" r:id="rId7"/>
    <p:sldId id="315" r:id="rId8"/>
    <p:sldId id="317" r:id="rId9"/>
    <p:sldId id="328" r:id="rId10"/>
    <p:sldId id="318" r:id="rId11"/>
    <p:sldId id="329" r:id="rId12"/>
    <p:sldId id="330" r:id="rId13"/>
    <p:sldId id="331" r:id="rId14"/>
    <p:sldId id="332" r:id="rId15"/>
    <p:sldId id="333" r:id="rId16"/>
    <p:sldId id="334" r:id="rId17"/>
    <p:sldId id="337" r:id="rId18"/>
    <p:sldId id="313" r:id="rId19"/>
    <p:sldId id="320" r:id="rId20"/>
    <p:sldId id="321" r:id="rId21"/>
    <p:sldId id="319" r:id="rId22"/>
    <p:sldId id="322" r:id="rId23"/>
    <p:sldId id="336" r:id="rId24"/>
    <p:sldId id="335" r:id="rId25"/>
    <p:sldId id="338" r:id="rId26"/>
    <p:sldId id="309" r:id="rId27"/>
    <p:sldId id="310" r:id="rId28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eve's Section" id="{C20BC6AF-EA96-4000-A64A-2453B787C149}">
          <p14:sldIdLst>
            <p14:sldId id="323"/>
            <p14:sldId id="324"/>
            <p14:sldId id="325"/>
            <p14:sldId id="326"/>
            <p14:sldId id="327"/>
          </p14:sldIdLst>
        </p14:section>
        <p14:section name="Justace's Section" id="{12771787-2202-43D2-8808-02744D963511}">
          <p14:sldIdLst>
            <p14:sldId id="316"/>
            <p14:sldId id="315"/>
            <p14:sldId id="317"/>
            <p14:sldId id="328"/>
            <p14:sldId id="318"/>
            <p14:sldId id="329"/>
            <p14:sldId id="330"/>
            <p14:sldId id="331"/>
            <p14:sldId id="332"/>
            <p14:sldId id="333"/>
            <p14:sldId id="334"/>
          </p14:sldIdLst>
        </p14:section>
        <p14:section name="Connor's Section" id="{B40E7CBC-1590-428A-A4EE-84301177DA2C}">
          <p14:sldIdLst>
            <p14:sldId id="337"/>
            <p14:sldId id="313"/>
            <p14:sldId id="320"/>
            <p14:sldId id="321"/>
            <p14:sldId id="319"/>
            <p14:sldId id="322"/>
            <p14:sldId id="336"/>
            <p14:sldId id="335"/>
            <p14:sldId id="338"/>
            <p14:sldId id="309"/>
            <p14:sldId id="310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lutter, Justace R" initials="CJR" lastIdx="4" clrIdx="0">
    <p:extLst>
      <p:ext uri="{19B8F6BF-5375-455C-9EA6-DF929625EA0E}">
        <p15:presenceInfo xmlns:p15="http://schemas.microsoft.com/office/powerpoint/2012/main" userId="S-1-5-21-748114381-82326301-405542714-2666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2012E"/>
    <a:srgbClr val="900001"/>
    <a:srgbClr val="4E4E4E"/>
    <a:srgbClr val="256A3D"/>
    <a:srgbClr val="E6AB02"/>
    <a:srgbClr val="66A61E"/>
    <a:srgbClr val="E7298A"/>
    <a:srgbClr val="7570B3"/>
    <a:srgbClr val="D95F02"/>
    <a:srgbClr val="1B9E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711" autoAdjust="0"/>
    <p:restoredTop sz="94390" autoAdjust="0"/>
  </p:normalViewPr>
  <p:slideViewPr>
    <p:cSldViewPr snapToGrid="0">
      <p:cViewPr varScale="1">
        <p:scale>
          <a:sx n="108" d="100"/>
          <a:sy n="108" d="100"/>
        </p:scale>
        <p:origin x="108" y="42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commentAuthors" Target="commentAuthor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CB6A6BD4-D9C7-4653-BCF1-E294D91A09A9}" type="datetimeFigureOut">
              <a:rPr lang="en-US" smtClean="0"/>
              <a:t>4/15/2024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3F67213F-F5DC-470A-A529-DCA4CC90B02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60954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1774">
              <a:defRPr/>
            </a:pPr>
            <a:fld id="{3F67213F-F5DC-470A-A529-DCA4CC90B02C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1774">
                <a:defRPr/>
              </a:pPr>
              <a:t>0</a:t>
            </a:fld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2298022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‘Requirements of a Secured Area: Have a secured area and don’t let unauthorized people into it’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1774">
              <a:defRPr/>
            </a:pPr>
            <a:fld id="{3F67213F-F5DC-470A-A529-DCA4CC90B02C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1774">
                <a:defRPr/>
              </a:pPr>
              <a:t>1</a:t>
            </a:fld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1479470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‘Requirements of a Secured Area: Have a secured area and don’t let unauthorized people into it’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1774">
              <a:defRPr/>
            </a:pPr>
            <a:fld id="{3F67213F-F5DC-470A-A529-DCA4CC90B02C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1774">
                <a:defRPr/>
              </a:pPr>
              <a:t>2</a:t>
            </a:fld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9459689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1774">
              <a:defRPr/>
            </a:pPr>
            <a:fld id="{3F67213F-F5DC-470A-A529-DCA4CC90B02C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1774">
                <a:defRPr/>
              </a:pPr>
              <a:t>3</a:t>
            </a:fld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0489885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Plane figure based off flight tracker data (Flight Aware) using a cautious estimate of which planes have ARINC 429 systems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1774">
              <a:defRPr/>
            </a:pPr>
            <a:fld id="{3F67213F-F5DC-470A-A529-DCA4CC90B02C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1774">
                <a:defRPr/>
              </a:pPr>
              <a:t>4</a:t>
            </a:fld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1904086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67213F-F5DC-470A-A529-DCA4CC90B02C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30090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LOF good for Intrusion Detection: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Lazarevic, A.,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Ertoz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L., Kumar, V.,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Ozgur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A., Srivastava, J.: A comparative study of anomaly detection schemes in network intrusion detection. In: Proceedings of the 2003 SIAM International Conference on Data Mining, pp. 25–36. SIAM (2003)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67213F-F5DC-470A-A529-DCA4CC90B02C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41980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‘Requirements of a Secured Area: Have a secured area and don’t let unauthorized people into it’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67213F-F5DC-470A-A529-DCA4CC90B02C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79470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492463" y="1524000"/>
            <a:ext cx="11239500" cy="1295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 b="0">
                <a:latin typeface="Franklin Gothic Medium" panose="020B060302010202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Click to add presentation title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492463" y="3124204"/>
            <a:ext cx="11239500" cy="147698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 dirty="0"/>
              <a:t>Click to add authors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9" hasCustomPrompt="1"/>
          </p:nvPr>
        </p:nvSpPr>
        <p:spPr>
          <a:xfrm>
            <a:off x="492463" y="4706571"/>
            <a:ext cx="11239500" cy="4572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dirty="0"/>
              <a:t>Click to add date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746" y="381000"/>
            <a:ext cx="1247468" cy="573024"/>
          </a:xfrm>
          <a:prstGeom prst="rect">
            <a:avLst/>
          </a:prstGeom>
        </p:spPr>
      </p:pic>
      <p:sp>
        <p:nvSpPr>
          <p:cNvPr id="7" name="Rectangle 22"/>
          <p:cNvSpPr>
            <a:spLocks noChangeArrowheads="1"/>
          </p:cNvSpPr>
          <p:nvPr userDrawn="1"/>
        </p:nvSpPr>
        <p:spPr bwMode="auto">
          <a:xfrm>
            <a:off x="2683212" y="5770126"/>
            <a:ext cx="6858000" cy="838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400" b="1" kern="1200" dirty="0">
                <a:solidFill>
                  <a:srgbClr val="000000"/>
                </a:solidFill>
                <a:latin typeface="+mj-lt"/>
                <a:ea typeface="+mn-ea"/>
                <a:cs typeface="+mn-cs"/>
              </a:rPr>
              <a:t>Institute for Defense</a:t>
            </a:r>
            <a:r>
              <a:rPr lang="en-US" sz="2400" b="1" kern="1200" baseline="0" dirty="0">
                <a:solidFill>
                  <a:srgbClr val="000000"/>
                </a:solidFill>
                <a:latin typeface="+mj-lt"/>
                <a:ea typeface="+mn-ea"/>
                <a:cs typeface="+mn-cs"/>
              </a:rPr>
              <a:t> Analyses</a:t>
            </a:r>
            <a:br>
              <a:rPr lang="en-US" sz="2400" b="1" kern="1200" dirty="0">
                <a:solidFill>
                  <a:srgbClr val="000000"/>
                </a:solidFill>
                <a:latin typeface="+mj-lt"/>
                <a:ea typeface="+mn-ea"/>
                <a:cs typeface="+mn-cs"/>
              </a:rPr>
            </a:br>
            <a:r>
              <a:rPr lang="en-US" sz="1400" kern="1200" dirty="0">
                <a:solidFill>
                  <a:srgbClr val="000000"/>
                </a:solidFill>
                <a:latin typeface="+mj-lt"/>
                <a:ea typeface="+mn-ea"/>
                <a:cs typeface="+mn-cs"/>
              </a:rPr>
              <a:t>730 East Glebe Road </a:t>
            </a:r>
            <a:r>
              <a:rPr lang="en-US" sz="1200" kern="1200" dirty="0">
                <a:solidFill>
                  <a:srgbClr val="980038"/>
                </a:solidFill>
                <a:latin typeface="+mj-lt"/>
                <a:ea typeface="+mn-ea"/>
                <a:cs typeface="+mn-cs"/>
                <a:sym typeface="Wingdings" pitchFamily="2" charset="2"/>
              </a:rPr>
              <a:t></a:t>
            </a:r>
            <a:r>
              <a:rPr lang="en-US" sz="1051" kern="1200" dirty="0">
                <a:solidFill>
                  <a:srgbClr val="000000"/>
                </a:solidFill>
                <a:latin typeface="+mj-lt"/>
                <a:ea typeface="+mn-ea"/>
                <a:cs typeface="+mn-cs"/>
              </a:rPr>
              <a:t> </a:t>
            </a:r>
            <a:r>
              <a:rPr lang="en-US" sz="1400" kern="1200" dirty="0">
                <a:solidFill>
                  <a:srgbClr val="000000"/>
                </a:solidFill>
                <a:latin typeface="+mj-lt"/>
                <a:ea typeface="+mn-ea"/>
                <a:cs typeface="+mn-cs"/>
              </a:rPr>
              <a:t>Alexandria, Virginia 22305</a:t>
            </a:r>
          </a:p>
        </p:txBody>
      </p:sp>
    </p:spTree>
    <p:extLst>
      <p:ext uri="{BB962C8B-B14F-4D97-AF65-F5344CB8AC3E}">
        <p14:creationId xmlns:p14="http://schemas.microsoft.com/office/powerpoint/2010/main" val="40676381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7930427" y="1264779"/>
            <a:ext cx="3948669" cy="4875461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spcBef>
                <a:spcPts val="1200"/>
              </a:spcBef>
              <a:defRPr sz="1800"/>
            </a:lvl1pPr>
            <a:lvl2pPr marL="576263" indent="-228600">
              <a:lnSpc>
                <a:spcPct val="90000"/>
              </a:lnSpc>
              <a:spcBef>
                <a:spcPts val="600"/>
              </a:spcBef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add bullet text.</a:t>
            </a:r>
          </a:p>
          <a:p>
            <a:pPr lvl="1"/>
            <a:r>
              <a:rPr lang="en-US" dirty="0"/>
              <a:t>Keep it short.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 hasCustomPrompt="1"/>
          </p:nvPr>
        </p:nvSpPr>
        <p:spPr>
          <a:xfrm>
            <a:off x="312911" y="1264779"/>
            <a:ext cx="7480853" cy="4875143"/>
          </a:xfrm>
          <a:ln>
            <a:solidFill>
              <a:schemeClr val="bg1">
                <a:lumMod val="85000"/>
              </a:schemeClr>
            </a:solidFill>
          </a:ln>
        </p:spPr>
        <p:txBody>
          <a:bodyPr/>
          <a:lstStyle>
            <a:lvl1pPr marL="0" marR="0" indent="0" algn="l" defTabSz="685783" rtl="0" eaLnBrk="1" fontAlgn="auto" latinLnBrk="0" hangingPunct="1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685783" rtl="0" eaLnBrk="1" fontAlgn="auto" latinLnBrk="0" hangingPunct="1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visual that compliments your topic statement.</a:t>
            </a:r>
          </a:p>
          <a:p>
            <a:endParaRPr lang="en-US" dirty="0"/>
          </a:p>
        </p:txBody>
      </p:sp>
      <p:sp>
        <p:nvSpPr>
          <p:cNvPr id="11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312911" y="6205538"/>
            <a:ext cx="10055987" cy="550862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Acronyms: </a:t>
            </a:r>
          </a:p>
        </p:txBody>
      </p:sp>
      <p:sp>
        <p:nvSpPr>
          <p:cNvPr id="13" name="Title 10"/>
          <p:cNvSpPr>
            <a:spLocks noGrp="1"/>
          </p:cNvSpPr>
          <p:nvPr>
            <p:ph type="title" hasCustomPrompt="1"/>
          </p:nvPr>
        </p:nvSpPr>
        <p:spPr>
          <a:xfrm>
            <a:off x="312912" y="205100"/>
            <a:ext cx="11566185" cy="91844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800" b="0" baseline="0">
                <a:latin typeface="Franklin Gothic Medium" panose="020B0603020102020204" pitchFamily="34" charset="0"/>
                <a:cs typeface="Adobe Devanagari" panose="02040503050201020203" pitchFamily="18" charset="0"/>
              </a:defRPr>
            </a:lvl1pPr>
          </a:lstStyle>
          <a:p>
            <a:r>
              <a:rPr lang="en-US" dirty="0"/>
              <a:t>“So what?” statement. No more than two lines detailing the ONE idea/topic for slide. (12-15 words)</a:t>
            </a:r>
          </a:p>
        </p:txBody>
      </p:sp>
    </p:spTree>
    <p:extLst>
      <p:ext uri="{BB962C8B-B14F-4D97-AF65-F5344CB8AC3E}">
        <p14:creationId xmlns:p14="http://schemas.microsoft.com/office/powerpoint/2010/main" val="18000161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3"/>
          <p:cNvSpPr>
            <a:spLocks noGrp="1"/>
          </p:cNvSpPr>
          <p:nvPr>
            <p:ph type="body" sz="half" idx="10" hasCustomPrompt="1"/>
          </p:nvPr>
        </p:nvSpPr>
        <p:spPr>
          <a:xfrm flipH="1">
            <a:off x="312910" y="1209477"/>
            <a:ext cx="4710527" cy="484632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 baseline="0"/>
            </a:lvl1pPr>
            <a:lvl2pPr marL="342891" indent="0">
              <a:buNone/>
              <a:defRPr sz="900"/>
            </a:lvl2pPr>
            <a:lvl3pPr marL="685783" indent="0">
              <a:buNone/>
              <a:defRPr sz="751"/>
            </a:lvl3pPr>
            <a:lvl4pPr marL="1028674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9" indent="0">
              <a:buNone/>
              <a:defRPr sz="675"/>
            </a:lvl7pPr>
            <a:lvl8pPr marL="2400240" indent="0">
              <a:buNone/>
              <a:defRPr sz="675"/>
            </a:lvl8pPr>
            <a:lvl9pPr marL="2743131" indent="0">
              <a:buNone/>
              <a:defRPr sz="675"/>
            </a:lvl9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5175251" y="1209477"/>
            <a:ext cx="6703845" cy="4846320"/>
          </a:xfrm>
        </p:spPr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Click to add bullet text.</a:t>
            </a:r>
          </a:p>
          <a:p>
            <a:pPr lvl="1"/>
            <a:r>
              <a:rPr lang="en-US" dirty="0"/>
              <a:t>Keep it short</a:t>
            </a:r>
          </a:p>
          <a:p>
            <a:pPr lvl="2"/>
            <a:r>
              <a:rPr lang="en-US" dirty="0"/>
              <a:t>Keep it to the point</a:t>
            </a:r>
          </a:p>
          <a:p>
            <a:pPr lvl="3"/>
            <a:r>
              <a:rPr lang="en-US" dirty="0"/>
              <a:t>Keep it under six items</a:t>
            </a:r>
          </a:p>
        </p:txBody>
      </p:sp>
      <p:sp>
        <p:nvSpPr>
          <p:cNvPr id="7" name="Title 10"/>
          <p:cNvSpPr>
            <a:spLocks noGrp="1"/>
          </p:cNvSpPr>
          <p:nvPr>
            <p:ph type="title" hasCustomPrompt="1"/>
          </p:nvPr>
        </p:nvSpPr>
        <p:spPr>
          <a:xfrm>
            <a:off x="312912" y="205100"/>
            <a:ext cx="11566185" cy="91844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800" b="0" baseline="0">
                <a:latin typeface="Franklin Gothic Medium" panose="020B0603020102020204" pitchFamily="34" charset="0"/>
                <a:cs typeface="Adobe Devanagari" panose="02040503050201020203" pitchFamily="18" charset="0"/>
              </a:defRPr>
            </a:lvl1pPr>
          </a:lstStyle>
          <a:p>
            <a:r>
              <a:rPr lang="en-US" dirty="0"/>
              <a:t>“So what?” statement. No more than two lines detailing the ONE idea/topic for slide. (12-15 words)</a:t>
            </a:r>
          </a:p>
        </p:txBody>
      </p:sp>
      <p:sp>
        <p:nvSpPr>
          <p:cNvPr id="6" name="Text Placeholder 11"/>
          <p:cNvSpPr>
            <a:spLocks noGrp="1"/>
          </p:cNvSpPr>
          <p:nvPr>
            <p:ph type="body" sz="quarter" idx="12" hasCustomPrompt="1"/>
          </p:nvPr>
        </p:nvSpPr>
        <p:spPr>
          <a:xfrm>
            <a:off x="312910" y="6205538"/>
            <a:ext cx="10055988" cy="550862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Acronyms: </a:t>
            </a:r>
          </a:p>
        </p:txBody>
      </p:sp>
    </p:spTree>
    <p:extLst>
      <p:ext uri="{BB962C8B-B14F-4D97-AF65-F5344CB8AC3E}">
        <p14:creationId xmlns:p14="http://schemas.microsoft.com/office/powerpoint/2010/main" val="7804384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12912" y="1209476"/>
            <a:ext cx="5684665" cy="640080"/>
          </a:xfrm>
          <a:prstGeom prst="rect">
            <a:avLst/>
          </a:prstGeom>
        </p:spPr>
        <p:txBody>
          <a:bodyPr anchor="b"/>
          <a:lstStyle>
            <a:lvl1pPr marL="0" indent="0" algn="ctr">
              <a:spcBef>
                <a:spcPts val="600"/>
              </a:spcBef>
              <a:buNone/>
              <a:defRPr sz="1800" b="1"/>
            </a:lvl1pPr>
            <a:lvl2pPr marL="342891" indent="0">
              <a:buNone/>
              <a:defRPr sz="1500" b="1"/>
            </a:lvl2pPr>
            <a:lvl3pPr marL="685783" indent="0">
              <a:buNone/>
              <a:defRPr sz="1351" b="1"/>
            </a:lvl3pPr>
            <a:lvl4pPr marL="1028674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9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1" indent="0">
              <a:buNone/>
              <a:defRPr sz="1200" b="1"/>
            </a:lvl9pPr>
          </a:lstStyle>
          <a:p>
            <a:pPr lvl="0"/>
            <a:r>
              <a:rPr lang="en-US" dirty="0"/>
              <a:t>Click to add heading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12912" y="1941333"/>
            <a:ext cx="5684665" cy="41603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buNone/>
              <a:defRPr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3" y="1209477"/>
            <a:ext cx="5706893" cy="640080"/>
          </a:xfrm>
          <a:prstGeom prst="rect">
            <a:avLst/>
          </a:prstGeom>
        </p:spPr>
        <p:txBody>
          <a:bodyPr anchor="b"/>
          <a:lstStyle>
            <a:lvl1pPr marL="0" indent="0" algn="ctr">
              <a:spcBef>
                <a:spcPts val="600"/>
              </a:spcBef>
              <a:buNone/>
              <a:defRPr sz="1800" b="1" baseline="0"/>
            </a:lvl1pPr>
            <a:lvl2pPr marL="342891" indent="0">
              <a:buNone/>
              <a:defRPr sz="1500" b="1"/>
            </a:lvl2pPr>
            <a:lvl3pPr marL="685783" indent="0">
              <a:buNone/>
              <a:defRPr sz="1351" b="1"/>
            </a:lvl3pPr>
            <a:lvl4pPr marL="1028674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9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1" indent="0">
              <a:buNone/>
              <a:defRPr sz="1200" b="1"/>
            </a:lvl9pPr>
          </a:lstStyle>
          <a:p>
            <a:pPr lvl="0"/>
            <a:r>
              <a:rPr lang="en-US" dirty="0"/>
              <a:t>Click to add heading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1941334"/>
            <a:ext cx="5706893" cy="416036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buNone/>
              <a:defRPr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8" name="Title 10"/>
          <p:cNvSpPr>
            <a:spLocks noGrp="1"/>
          </p:cNvSpPr>
          <p:nvPr>
            <p:ph type="title" hasCustomPrompt="1"/>
          </p:nvPr>
        </p:nvSpPr>
        <p:spPr>
          <a:xfrm>
            <a:off x="312912" y="205100"/>
            <a:ext cx="11566185" cy="91844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800" b="0" baseline="0">
                <a:latin typeface="Franklin Gothic Medium" panose="020B0603020102020204" pitchFamily="34" charset="0"/>
                <a:cs typeface="Adobe Devanagari" panose="02040503050201020203" pitchFamily="18" charset="0"/>
              </a:defRPr>
            </a:lvl1pPr>
          </a:lstStyle>
          <a:p>
            <a:r>
              <a:rPr lang="en-US" dirty="0"/>
              <a:t>“So what?” statement. No more than two lines detailing the ONE idea/topic for slide. (12-15 words)</a:t>
            </a:r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312911" y="6205538"/>
            <a:ext cx="10055987" cy="550862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Acronyms: </a:t>
            </a:r>
          </a:p>
        </p:txBody>
      </p:sp>
    </p:spTree>
    <p:extLst>
      <p:ext uri="{BB962C8B-B14F-4D97-AF65-F5344CB8AC3E}">
        <p14:creationId xmlns:p14="http://schemas.microsoft.com/office/powerpoint/2010/main" val="23333920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Main Points +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06435" y="1895028"/>
            <a:ext cx="3193427" cy="457200"/>
          </a:xfrm>
        </p:spPr>
        <p:txBody>
          <a:bodyPr>
            <a:normAutofit/>
          </a:bodyPr>
          <a:lstStyle>
            <a:lvl1pPr marL="0" indent="0" algn="ctr">
              <a:lnSpc>
                <a:spcPct val="90000"/>
              </a:lnSpc>
              <a:buNone/>
              <a:defRPr sz="1800" b="1"/>
            </a:lvl1pPr>
            <a:lvl2pPr marL="347663" indent="0">
              <a:lnSpc>
                <a:spcPct val="90000"/>
              </a:lnSpc>
              <a:buNone/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Bullet point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sz="half" idx="23" hasCustomPrompt="1"/>
          </p:nvPr>
        </p:nvSpPr>
        <p:spPr>
          <a:xfrm>
            <a:off x="606435" y="3442045"/>
            <a:ext cx="3193427" cy="457200"/>
          </a:xfrm>
        </p:spPr>
        <p:txBody>
          <a:bodyPr>
            <a:normAutofit/>
          </a:bodyPr>
          <a:lstStyle>
            <a:lvl1pPr marL="0" indent="0" algn="ctr">
              <a:lnSpc>
                <a:spcPct val="90000"/>
              </a:lnSpc>
              <a:buNone/>
              <a:defRPr sz="1800" b="1"/>
            </a:lvl1pPr>
            <a:lvl2pPr marL="347663" indent="0">
              <a:lnSpc>
                <a:spcPct val="90000"/>
              </a:lnSpc>
              <a:buNone/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Bullet point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sz="half" idx="25" hasCustomPrompt="1"/>
          </p:nvPr>
        </p:nvSpPr>
        <p:spPr>
          <a:xfrm>
            <a:off x="606435" y="5011781"/>
            <a:ext cx="3193427" cy="457200"/>
          </a:xfrm>
        </p:spPr>
        <p:txBody>
          <a:bodyPr>
            <a:normAutofit/>
          </a:bodyPr>
          <a:lstStyle>
            <a:lvl1pPr marL="0" indent="0" algn="ctr">
              <a:lnSpc>
                <a:spcPct val="90000"/>
              </a:lnSpc>
              <a:buNone/>
              <a:defRPr sz="1800" b="1" baseline="0"/>
            </a:lvl1pPr>
            <a:lvl2pPr marL="347663" indent="0">
              <a:lnSpc>
                <a:spcPct val="90000"/>
              </a:lnSpc>
              <a:buNone/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Bullet point</a:t>
            </a:r>
          </a:p>
        </p:txBody>
      </p:sp>
      <p:sp>
        <p:nvSpPr>
          <p:cNvPr id="17" name="Title 10"/>
          <p:cNvSpPr>
            <a:spLocks noGrp="1"/>
          </p:cNvSpPr>
          <p:nvPr>
            <p:ph type="title" hasCustomPrompt="1"/>
          </p:nvPr>
        </p:nvSpPr>
        <p:spPr>
          <a:xfrm>
            <a:off x="312912" y="205100"/>
            <a:ext cx="11566185" cy="91844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800" b="0" baseline="0">
                <a:latin typeface="Franklin Gothic Medium" panose="020B0603020102020204" pitchFamily="34" charset="0"/>
                <a:cs typeface="Adobe Devanagari" panose="02040503050201020203" pitchFamily="18" charset="0"/>
              </a:defRPr>
            </a:lvl1pPr>
          </a:lstStyle>
          <a:p>
            <a:r>
              <a:rPr lang="en-US" dirty="0"/>
              <a:t>“So what?” statement. No more than two lines detailing the ONE idea/topic for slide. (12-15 words)</a:t>
            </a:r>
          </a:p>
        </p:txBody>
      </p:sp>
      <p:sp>
        <p:nvSpPr>
          <p:cNvPr id="18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312911" y="6205538"/>
            <a:ext cx="10055987" cy="550862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Acronyms: 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half" idx="26" hasCustomPrompt="1"/>
          </p:nvPr>
        </p:nvSpPr>
        <p:spPr>
          <a:xfrm>
            <a:off x="5617443" y="2977938"/>
            <a:ext cx="5852160" cy="1373206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spcBef>
                <a:spcPts val="600"/>
              </a:spcBef>
              <a:defRPr sz="1800" baseline="0"/>
            </a:lvl1pPr>
            <a:lvl2pPr marL="576263" indent="-228600">
              <a:lnSpc>
                <a:spcPct val="90000"/>
              </a:lnSpc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add text to elaborate </a:t>
            </a:r>
          </a:p>
        </p:txBody>
      </p:sp>
      <p:sp>
        <p:nvSpPr>
          <p:cNvPr id="19" name="Content Placeholder 2"/>
          <p:cNvSpPr>
            <a:spLocks noGrp="1"/>
          </p:cNvSpPr>
          <p:nvPr>
            <p:ph sz="half" idx="27" hasCustomPrompt="1"/>
          </p:nvPr>
        </p:nvSpPr>
        <p:spPr>
          <a:xfrm>
            <a:off x="5617443" y="4553778"/>
            <a:ext cx="5852160" cy="1373206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spcBef>
                <a:spcPts val="600"/>
              </a:spcBef>
              <a:defRPr sz="1800" baseline="0"/>
            </a:lvl1pPr>
            <a:lvl2pPr marL="576263" indent="-228600">
              <a:lnSpc>
                <a:spcPct val="90000"/>
              </a:lnSpc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add text to elaborate </a:t>
            </a:r>
          </a:p>
        </p:txBody>
      </p:sp>
      <p:sp>
        <p:nvSpPr>
          <p:cNvPr id="20" name="Content Placeholder 2"/>
          <p:cNvSpPr>
            <a:spLocks noGrp="1"/>
          </p:cNvSpPr>
          <p:nvPr>
            <p:ph sz="half" idx="28" hasCustomPrompt="1"/>
          </p:nvPr>
        </p:nvSpPr>
        <p:spPr>
          <a:xfrm>
            <a:off x="5617443" y="1437025"/>
            <a:ext cx="5852160" cy="1373206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spcBef>
                <a:spcPts val="600"/>
              </a:spcBef>
              <a:defRPr sz="1800" baseline="0"/>
            </a:lvl1pPr>
            <a:lvl2pPr marL="576263" indent="-228600">
              <a:lnSpc>
                <a:spcPct val="90000"/>
              </a:lnSpc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add text to elaborate </a:t>
            </a:r>
          </a:p>
        </p:txBody>
      </p:sp>
    </p:spTree>
    <p:extLst>
      <p:ext uri="{BB962C8B-B14F-4D97-AF65-F5344CB8AC3E}">
        <p14:creationId xmlns:p14="http://schemas.microsoft.com/office/powerpoint/2010/main" val="34618334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2912" y="1209478"/>
            <a:ext cx="11566184" cy="37224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891" indent="0">
              <a:buNone/>
              <a:defRPr sz="2100"/>
            </a:lvl2pPr>
            <a:lvl3pPr marL="685783" indent="0">
              <a:buNone/>
              <a:defRPr sz="1800"/>
            </a:lvl3pPr>
            <a:lvl4pPr marL="1028674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9" indent="0">
              <a:buNone/>
              <a:defRPr sz="1500"/>
            </a:lvl7pPr>
            <a:lvl8pPr marL="2400240" indent="0">
              <a:buNone/>
              <a:defRPr sz="1500"/>
            </a:lvl8pPr>
            <a:lvl9pPr marL="2743131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763238" y="5007001"/>
            <a:ext cx="10665529" cy="1098505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/>
            </a:lvl1pPr>
            <a:lvl2pPr>
              <a:defRPr/>
            </a:lvl2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6" name="Title 10"/>
          <p:cNvSpPr>
            <a:spLocks noGrp="1"/>
          </p:cNvSpPr>
          <p:nvPr>
            <p:ph type="title" hasCustomPrompt="1"/>
          </p:nvPr>
        </p:nvSpPr>
        <p:spPr>
          <a:xfrm>
            <a:off x="312912" y="205100"/>
            <a:ext cx="11566185" cy="91844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800" b="0" baseline="0">
                <a:latin typeface="Franklin Gothic Medium" panose="020B0603020102020204" pitchFamily="34" charset="0"/>
                <a:cs typeface="Adobe Devanagari" panose="02040503050201020203" pitchFamily="18" charset="0"/>
              </a:defRPr>
            </a:lvl1pPr>
          </a:lstStyle>
          <a:p>
            <a:r>
              <a:rPr lang="en-US" dirty="0"/>
              <a:t>“So what?” statement. No more than two lines detailing the ONE idea/topic for slide. (12-15 words)</a:t>
            </a:r>
          </a:p>
        </p:txBody>
      </p:sp>
      <p:sp>
        <p:nvSpPr>
          <p:cNvPr id="5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312911" y="6205538"/>
            <a:ext cx="10055987" cy="550862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Acronyms: </a:t>
            </a:r>
          </a:p>
        </p:txBody>
      </p:sp>
    </p:spTree>
    <p:extLst>
      <p:ext uri="{BB962C8B-B14F-4D97-AF65-F5344CB8AC3E}">
        <p14:creationId xmlns:p14="http://schemas.microsoft.com/office/powerpoint/2010/main" val="33855230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 - 1 Te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312910" y="1230172"/>
            <a:ext cx="6415041" cy="2286000"/>
          </a:xfrm>
          <a:ln>
            <a:solidFill>
              <a:schemeClr val="bg1">
                <a:lumMod val="85000"/>
              </a:schemeClr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Title 10"/>
          <p:cNvSpPr>
            <a:spLocks noGrp="1"/>
          </p:cNvSpPr>
          <p:nvPr>
            <p:ph type="title" hasCustomPrompt="1"/>
          </p:nvPr>
        </p:nvSpPr>
        <p:spPr>
          <a:xfrm>
            <a:off x="312912" y="205100"/>
            <a:ext cx="11566185" cy="91844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800" b="0" baseline="0">
                <a:latin typeface="Franklin Gothic Medium" panose="020B0603020102020204" pitchFamily="34" charset="0"/>
                <a:cs typeface="Adobe Devanagari" panose="02040503050201020203" pitchFamily="18" charset="0"/>
              </a:defRPr>
            </a:lvl1pPr>
          </a:lstStyle>
          <a:p>
            <a:r>
              <a:rPr lang="en-US" dirty="0"/>
              <a:t>“So what?” statement. No more than two lines detailing the ONE idea/topic for slide. (12-15 words)</a:t>
            </a:r>
          </a:p>
        </p:txBody>
      </p:sp>
      <p:sp>
        <p:nvSpPr>
          <p:cNvPr id="8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312911" y="6205538"/>
            <a:ext cx="10055987" cy="550862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Acronyms: 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5" hasCustomPrompt="1"/>
          </p:nvPr>
        </p:nvSpPr>
        <p:spPr>
          <a:xfrm>
            <a:off x="315898" y="3622800"/>
            <a:ext cx="6412055" cy="2286000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spcBef>
                <a:spcPts val="1200"/>
              </a:spcBef>
              <a:defRPr sz="1800"/>
            </a:lvl1pPr>
            <a:lvl2pPr marL="576263" indent="-228600">
              <a:lnSpc>
                <a:spcPct val="90000"/>
              </a:lnSpc>
              <a:spcBef>
                <a:spcPts val="600"/>
              </a:spcBef>
              <a:defRPr sz="1600"/>
            </a:lvl2pPr>
            <a:lvl3pPr marL="804863" indent="-169863">
              <a:spcBef>
                <a:spcPts val="600"/>
              </a:spcBef>
              <a:defRPr sz="1600"/>
            </a:lvl3pPr>
            <a:lvl4pPr marL="1033463" indent="-169863">
              <a:spcBef>
                <a:spcPts val="600"/>
              </a:spcBef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add bullet text.</a:t>
            </a:r>
          </a:p>
          <a:p>
            <a:pPr lvl="1"/>
            <a:r>
              <a:rPr lang="en-US" dirty="0"/>
              <a:t>Keep it short</a:t>
            </a:r>
          </a:p>
          <a:p>
            <a:pPr lvl="2"/>
            <a:r>
              <a:rPr lang="en-US" dirty="0"/>
              <a:t>Keep it to the point</a:t>
            </a:r>
          </a:p>
          <a:p>
            <a:pPr lvl="3"/>
            <a:r>
              <a:rPr lang="en-US" dirty="0"/>
              <a:t>Keep it under six items</a:t>
            </a:r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7018952" y="1230172"/>
            <a:ext cx="4860144" cy="2286000"/>
          </a:xfrm>
          <a:ln>
            <a:solidFill>
              <a:schemeClr val="bg1">
                <a:lumMod val="85000"/>
              </a:schemeClr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7018952" y="3622800"/>
            <a:ext cx="4860144" cy="2286000"/>
          </a:xfrm>
          <a:ln>
            <a:solidFill>
              <a:schemeClr val="bg1">
                <a:lumMod val="85000"/>
              </a:schemeClr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50733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mages - 2 Tex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467042" y="1230172"/>
            <a:ext cx="6412055" cy="2286000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spcBef>
                <a:spcPts val="1200"/>
              </a:spcBef>
              <a:defRPr sz="1800"/>
            </a:lvl1pPr>
            <a:lvl2pPr marL="576263" indent="-228600">
              <a:lnSpc>
                <a:spcPct val="90000"/>
              </a:lnSpc>
              <a:spcBef>
                <a:spcPts val="600"/>
              </a:spcBef>
              <a:defRPr sz="1600"/>
            </a:lvl2pPr>
            <a:lvl3pPr marL="804863" indent="-169863">
              <a:spcBef>
                <a:spcPts val="600"/>
              </a:spcBef>
              <a:defRPr sz="1600"/>
            </a:lvl3pPr>
            <a:lvl4pPr marL="1033463" indent="-169863">
              <a:spcBef>
                <a:spcPts val="600"/>
              </a:spcBef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add bullet text.</a:t>
            </a:r>
          </a:p>
          <a:p>
            <a:pPr lvl="1"/>
            <a:r>
              <a:rPr lang="en-US" dirty="0"/>
              <a:t>Keep it short</a:t>
            </a:r>
          </a:p>
          <a:p>
            <a:pPr lvl="2"/>
            <a:r>
              <a:rPr lang="en-US" dirty="0"/>
              <a:t>Keep it to the point</a:t>
            </a:r>
          </a:p>
          <a:p>
            <a:pPr lvl="3"/>
            <a:r>
              <a:rPr lang="en-US" dirty="0"/>
              <a:t>Keep it under six items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312911" y="1230172"/>
            <a:ext cx="4860144" cy="2286000"/>
          </a:xfrm>
          <a:ln>
            <a:solidFill>
              <a:schemeClr val="bg1">
                <a:lumMod val="85000"/>
              </a:schemeClr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Title 10"/>
          <p:cNvSpPr>
            <a:spLocks noGrp="1"/>
          </p:cNvSpPr>
          <p:nvPr>
            <p:ph type="title" hasCustomPrompt="1"/>
          </p:nvPr>
        </p:nvSpPr>
        <p:spPr>
          <a:xfrm>
            <a:off x="312912" y="205100"/>
            <a:ext cx="11566185" cy="91844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800" b="0" baseline="0">
                <a:latin typeface="Franklin Gothic Medium" panose="020B0603020102020204" pitchFamily="34" charset="0"/>
                <a:cs typeface="Adobe Devanagari" panose="02040503050201020203" pitchFamily="18" charset="0"/>
              </a:defRPr>
            </a:lvl1pPr>
          </a:lstStyle>
          <a:p>
            <a:r>
              <a:rPr lang="en-US" dirty="0"/>
              <a:t>“So what?” statement. No more than two lines detailing the ONE idea/topic for slide. (12-15 words)</a:t>
            </a:r>
          </a:p>
        </p:txBody>
      </p:sp>
      <p:sp>
        <p:nvSpPr>
          <p:cNvPr id="8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312911" y="6205538"/>
            <a:ext cx="10055987" cy="550862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Acronyms: 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5" hasCustomPrompt="1"/>
          </p:nvPr>
        </p:nvSpPr>
        <p:spPr>
          <a:xfrm>
            <a:off x="5467041" y="3749757"/>
            <a:ext cx="6412055" cy="2286000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spcBef>
                <a:spcPts val="1200"/>
              </a:spcBef>
              <a:defRPr sz="1800"/>
            </a:lvl1pPr>
            <a:lvl2pPr marL="576263" indent="-228600">
              <a:lnSpc>
                <a:spcPct val="90000"/>
              </a:lnSpc>
              <a:spcBef>
                <a:spcPts val="600"/>
              </a:spcBef>
              <a:defRPr sz="1600"/>
            </a:lvl2pPr>
            <a:lvl3pPr marL="804863" indent="-169863">
              <a:spcBef>
                <a:spcPts val="600"/>
              </a:spcBef>
              <a:defRPr sz="1600"/>
            </a:lvl3pPr>
            <a:lvl4pPr marL="1033463" indent="-169863">
              <a:spcBef>
                <a:spcPts val="600"/>
              </a:spcBef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add bullet text.</a:t>
            </a:r>
          </a:p>
          <a:p>
            <a:pPr lvl="1"/>
            <a:r>
              <a:rPr lang="en-US" dirty="0"/>
              <a:t>Keep it short</a:t>
            </a:r>
          </a:p>
          <a:p>
            <a:pPr lvl="2"/>
            <a:r>
              <a:rPr lang="en-US" dirty="0"/>
              <a:t>Keep it to the point</a:t>
            </a:r>
          </a:p>
          <a:p>
            <a:pPr lvl="3"/>
            <a:r>
              <a:rPr lang="en-US" dirty="0"/>
              <a:t>Keep it under six items</a:t>
            </a:r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312911" y="3749757"/>
            <a:ext cx="4860144" cy="2286000"/>
          </a:xfrm>
          <a:ln>
            <a:solidFill>
              <a:schemeClr val="bg1">
                <a:lumMod val="85000"/>
              </a:schemeClr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75200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12911" y="4366155"/>
            <a:ext cx="3745814" cy="457200"/>
          </a:xfrm>
        </p:spPr>
        <p:txBody>
          <a:bodyPr>
            <a:normAutofit/>
          </a:bodyPr>
          <a:lstStyle>
            <a:lvl1pPr marL="0" indent="0" algn="ctr">
              <a:lnSpc>
                <a:spcPct val="90000"/>
              </a:lnSpc>
              <a:spcBef>
                <a:spcPts val="600"/>
              </a:spcBef>
              <a:buNone/>
              <a:defRPr sz="1400" b="1"/>
            </a:lvl1pPr>
            <a:lvl2pPr marL="347663" indent="0">
              <a:lnSpc>
                <a:spcPct val="90000"/>
              </a:lnSpc>
              <a:buNone/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279205" y="2336378"/>
            <a:ext cx="3779520" cy="2011680"/>
          </a:xfrm>
          <a:ln>
            <a:solidFill>
              <a:schemeClr val="bg1">
                <a:lumMod val="85000"/>
              </a:schemeClr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sz="half" idx="23"/>
          </p:nvPr>
        </p:nvSpPr>
        <p:spPr>
          <a:xfrm>
            <a:off x="4227804" y="4366155"/>
            <a:ext cx="3779519" cy="457200"/>
          </a:xfrm>
        </p:spPr>
        <p:txBody>
          <a:bodyPr>
            <a:normAutofit/>
          </a:bodyPr>
          <a:lstStyle>
            <a:lvl1pPr marL="0" indent="0" algn="ctr">
              <a:lnSpc>
                <a:spcPct val="90000"/>
              </a:lnSpc>
              <a:buNone/>
              <a:defRPr lang="en-US" sz="1400" b="1" kern="1200" baseline="0" dirty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347663" indent="0">
              <a:lnSpc>
                <a:spcPct val="90000"/>
              </a:lnSpc>
              <a:buNone/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marL="0" lvl="0" indent="0" algn="ctr" defTabSz="685783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dirty="0"/>
              <a:t>Edit Master text styles</a:t>
            </a:r>
          </a:p>
        </p:txBody>
      </p:sp>
      <p:sp>
        <p:nvSpPr>
          <p:cNvPr id="14" name="Picture Placeholder 8"/>
          <p:cNvSpPr>
            <a:spLocks noGrp="1"/>
          </p:cNvSpPr>
          <p:nvPr>
            <p:ph type="pic" sz="quarter" idx="24"/>
          </p:nvPr>
        </p:nvSpPr>
        <p:spPr>
          <a:xfrm>
            <a:off x="4227804" y="2318186"/>
            <a:ext cx="3779520" cy="2011680"/>
          </a:xfrm>
          <a:ln>
            <a:solidFill>
              <a:schemeClr val="bg1">
                <a:lumMod val="85000"/>
              </a:schemeClr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Content Placeholder 2"/>
          <p:cNvSpPr>
            <a:spLocks noGrp="1"/>
          </p:cNvSpPr>
          <p:nvPr>
            <p:ph sz="half" idx="25"/>
          </p:nvPr>
        </p:nvSpPr>
        <p:spPr>
          <a:xfrm>
            <a:off x="8176402" y="4366155"/>
            <a:ext cx="3779519" cy="457200"/>
          </a:xfrm>
        </p:spPr>
        <p:txBody>
          <a:bodyPr>
            <a:normAutofit/>
          </a:bodyPr>
          <a:lstStyle>
            <a:lvl1pPr marL="0" indent="0" algn="ctr">
              <a:lnSpc>
                <a:spcPct val="90000"/>
              </a:lnSpc>
              <a:buNone/>
              <a:defRPr lang="en-US" sz="1400" b="1" kern="1200" baseline="0" dirty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347663" indent="0">
              <a:lnSpc>
                <a:spcPct val="90000"/>
              </a:lnSpc>
              <a:buNone/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marL="0" lvl="0" indent="0" algn="ctr" defTabSz="685783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dirty="0"/>
              <a:t>Edit Master text styles</a:t>
            </a:r>
          </a:p>
        </p:txBody>
      </p:sp>
      <p:sp>
        <p:nvSpPr>
          <p:cNvPr id="16" name="Picture Placeholder 8"/>
          <p:cNvSpPr>
            <a:spLocks noGrp="1"/>
          </p:cNvSpPr>
          <p:nvPr>
            <p:ph type="pic" sz="quarter" idx="26"/>
          </p:nvPr>
        </p:nvSpPr>
        <p:spPr>
          <a:xfrm>
            <a:off x="8176403" y="2318329"/>
            <a:ext cx="3779520" cy="2011680"/>
          </a:xfrm>
          <a:ln>
            <a:solidFill>
              <a:schemeClr val="bg1">
                <a:lumMod val="85000"/>
              </a:schemeClr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" name="Title 10"/>
          <p:cNvSpPr>
            <a:spLocks noGrp="1"/>
          </p:cNvSpPr>
          <p:nvPr>
            <p:ph type="title" hasCustomPrompt="1"/>
          </p:nvPr>
        </p:nvSpPr>
        <p:spPr>
          <a:xfrm>
            <a:off x="312912" y="205100"/>
            <a:ext cx="11566185" cy="91844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800" b="0" baseline="0">
                <a:latin typeface="Franklin Gothic Medium" panose="020B0603020102020204" pitchFamily="34" charset="0"/>
                <a:cs typeface="Adobe Devanagari" panose="02040503050201020203" pitchFamily="18" charset="0"/>
              </a:defRPr>
            </a:lvl1pPr>
          </a:lstStyle>
          <a:p>
            <a:r>
              <a:rPr lang="en-US" dirty="0"/>
              <a:t>“So what?” statement. No more than two lines detailing the ONE idea/topic for slide. (12-15 words)</a:t>
            </a:r>
          </a:p>
        </p:txBody>
      </p:sp>
      <p:sp>
        <p:nvSpPr>
          <p:cNvPr id="18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312911" y="6205538"/>
            <a:ext cx="10055987" cy="550862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Acronyms: </a:t>
            </a:r>
          </a:p>
        </p:txBody>
      </p:sp>
    </p:spTree>
    <p:extLst>
      <p:ext uri="{BB962C8B-B14F-4D97-AF65-F5344CB8AC3E}">
        <p14:creationId xmlns:p14="http://schemas.microsoft.com/office/powerpoint/2010/main" val="17909413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mage - no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0"/>
          <p:cNvSpPr>
            <a:spLocks noGrp="1"/>
          </p:cNvSpPr>
          <p:nvPr>
            <p:ph type="title" hasCustomPrompt="1"/>
          </p:nvPr>
        </p:nvSpPr>
        <p:spPr>
          <a:xfrm>
            <a:off x="312912" y="205100"/>
            <a:ext cx="11566185" cy="91844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800" b="0" baseline="0">
                <a:latin typeface="Franklin Gothic Medium" panose="020B0603020102020204" pitchFamily="34" charset="0"/>
                <a:cs typeface="Adobe Devanagari" panose="02040503050201020203" pitchFamily="18" charset="0"/>
              </a:defRPr>
            </a:lvl1pPr>
          </a:lstStyle>
          <a:p>
            <a:r>
              <a:rPr lang="en-US" dirty="0"/>
              <a:t>“So what?” statement. No more than two lines detailing the ONE idea/topic for slide. (12-15 words)</a:t>
            </a:r>
          </a:p>
        </p:txBody>
      </p:sp>
      <p:sp>
        <p:nvSpPr>
          <p:cNvPr id="18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312911" y="6205538"/>
            <a:ext cx="10055987" cy="550862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Acronyms: </a:t>
            </a:r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1412907" y="1500360"/>
            <a:ext cx="9366191" cy="4328362"/>
          </a:xfrm>
          <a:ln>
            <a:solidFill>
              <a:schemeClr val="bg1">
                <a:lumMod val="85000"/>
              </a:schemeClr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9219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 - no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312911" y="1494075"/>
            <a:ext cx="5270341" cy="1941334"/>
          </a:xfrm>
          <a:ln>
            <a:solidFill>
              <a:schemeClr val="bg1">
                <a:lumMod val="85000"/>
              </a:schemeClr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" name="Title 10"/>
          <p:cNvSpPr>
            <a:spLocks noGrp="1"/>
          </p:cNvSpPr>
          <p:nvPr>
            <p:ph type="title" hasCustomPrompt="1"/>
          </p:nvPr>
        </p:nvSpPr>
        <p:spPr>
          <a:xfrm>
            <a:off x="312912" y="205100"/>
            <a:ext cx="11566185" cy="91844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800" b="0" baseline="0">
                <a:latin typeface="Franklin Gothic Medium" panose="020B0603020102020204" pitchFamily="34" charset="0"/>
                <a:cs typeface="Adobe Devanagari" panose="02040503050201020203" pitchFamily="18" charset="0"/>
              </a:defRPr>
            </a:lvl1pPr>
          </a:lstStyle>
          <a:p>
            <a:r>
              <a:rPr lang="en-US" dirty="0"/>
              <a:t>“So what?” statement. No more than two lines detailing the ONE idea/topic for slide. (12-15 words)</a:t>
            </a:r>
          </a:p>
        </p:txBody>
      </p:sp>
      <p:sp>
        <p:nvSpPr>
          <p:cNvPr id="18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312911" y="6205538"/>
            <a:ext cx="10055987" cy="550862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Acronyms: </a:t>
            </a:r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6420307" y="1494075"/>
            <a:ext cx="5458789" cy="4328362"/>
          </a:xfrm>
          <a:ln>
            <a:solidFill>
              <a:schemeClr val="bg1">
                <a:lumMod val="85000"/>
              </a:schemeClr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9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312911" y="3935422"/>
            <a:ext cx="5270341" cy="2004886"/>
          </a:xfrm>
          <a:ln>
            <a:solidFill>
              <a:schemeClr val="bg1">
                <a:lumMod val="85000"/>
              </a:schemeClr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9552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262467" y="2819401"/>
            <a:ext cx="11595100" cy="1154113"/>
          </a:xfrm>
        </p:spPr>
        <p:txBody>
          <a:bodyPr anchor="ctr"/>
          <a:lstStyle>
            <a:lvl1pPr marL="0" marR="0" indent="0" algn="ctr" defTabSz="685783" rtl="0" eaLnBrk="1" fontAlgn="auto" latinLnBrk="0" hangingPunct="1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  <a:lvl2pPr marL="171445" indent="0">
              <a:buNone/>
              <a:defRPr/>
            </a:lvl2pPr>
            <a:lvl3pPr marL="342892" indent="0">
              <a:buNone/>
              <a:defRPr/>
            </a:lvl3pPr>
            <a:lvl4pPr marL="514337" indent="0">
              <a:buNone/>
              <a:defRPr/>
            </a:lvl4pPr>
            <a:lvl5pPr marL="685783" indent="0">
              <a:buNone/>
              <a:defRPr/>
            </a:lvl5pPr>
          </a:lstStyle>
          <a:p>
            <a:pPr marL="0" marR="0" lvl="0" indent="0" algn="ctr" defTabSz="685783" rtl="0" eaLnBrk="1" fontAlgn="auto" latinLnBrk="0" hangingPunct="1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b="1" baseline="0" dirty="0">
                <a:solidFill>
                  <a:schemeClr val="tx2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Introduction statement. </a:t>
            </a:r>
            <a:r>
              <a:rPr lang="en-US" b="1" dirty="0">
                <a:solidFill>
                  <a:schemeClr val="tx2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Zoom</a:t>
            </a:r>
            <a:r>
              <a:rPr lang="en-US" b="1" baseline="0" dirty="0">
                <a:solidFill>
                  <a:schemeClr val="tx2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in. What’s the focus here? </a:t>
            </a:r>
            <a:endParaRPr lang="en-US" b="1" dirty="0">
              <a:solidFill>
                <a:schemeClr val="tx2">
                  <a:lumMod val="5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25750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entral Image - 4 Tex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3569198" y="2315993"/>
            <a:ext cx="4996196" cy="2697095"/>
          </a:xfrm>
          <a:ln>
            <a:solidFill>
              <a:schemeClr val="bg1">
                <a:lumMod val="85000"/>
              </a:schemeClr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" name="Title 10"/>
          <p:cNvSpPr>
            <a:spLocks noGrp="1"/>
          </p:cNvSpPr>
          <p:nvPr>
            <p:ph type="title" hasCustomPrompt="1"/>
          </p:nvPr>
        </p:nvSpPr>
        <p:spPr>
          <a:xfrm>
            <a:off x="312912" y="205100"/>
            <a:ext cx="11566185" cy="91844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800" b="0" baseline="0">
                <a:latin typeface="Franklin Gothic Medium" panose="020B0603020102020204" pitchFamily="34" charset="0"/>
                <a:cs typeface="Adobe Devanagari" panose="02040503050201020203" pitchFamily="18" charset="0"/>
              </a:defRPr>
            </a:lvl1pPr>
          </a:lstStyle>
          <a:p>
            <a:r>
              <a:rPr lang="en-US" dirty="0"/>
              <a:t>“So what?” statement. No more than two lines detailing the ONE idea/topic for slide. (12-15 words)</a:t>
            </a:r>
          </a:p>
        </p:txBody>
      </p:sp>
      <p:sp>
        <p:nvSpPr>
          <p:cNvPr id="18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312911" y="6205538"/>
            <a:ext cx="10055987" cy="550862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Acronyms: 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half" idx="15" hasCustomPrompt="1"/>
          </p:nvPr>
        </p:nvSpPr>
        <p:spPr>
          <a:xfrm>
            <a:off x="8973528" y="1283112"/>
            <a:ext cx="2905569" cy="1373206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spcBef>
                <a:spcPts val="600"/>
              </a:spcBef>
              <a:defRPr sz="1800" baseline="0"/>
            </a:lvl1pPr>
            <a:lvl2pPr marL="576263" indent="-228600">
              <a:lnSpc>
                <a:spcPct val="90000"/>
              </a:lnSpc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add text.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6" hasCustomPrompt="1"/>
          </p:nvPr>
        </p:nvSpPr>
        <p:spPr>
          <a:xfrm>
            <a:off x="312912" y="1283112"/>
            <a:ext cx="2905569" cy="1373206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spcBef>
                <a:spcPts val="600"/>
              </a:spcBef>
              <a:defRPr sz="1800" baseline="0"/>
            </a:lvl1pPr>
            <a:lvl2pPr marL="576263" indent="-228600">
              <a:lnSpc>
                <a:spcPct val="90000"/>
              </a:lnSpc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add text.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half" idx="17" hasCustomPrompt="1"/>
          </p:nvPr>
        </p:nvSpPr>
        <p:spPr>
          <a:xfrm>
            <a:off x="312912" y="4651309"/>
            <a:ext cx="2905569" cy="1373206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spcBef>
                <a:spcPts val="600"/>
              </a:spcBef>
              <a:defRPr sz="1800" baseline="0"/>
            </a:lvl1pPr>
            <a:lvl2pPr marL="576263" indent="-228600">
              <a:lnSpc>
                <a:spcPct val="90000"/>
              </a:lnSpc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add text.</a:t>
            </a:r>
          </a:p>
        </p:txBody>
      </p:sp>
      <p:sp>
        <p:nvSpPr>
          <p:cNvPr id="19" name="Content Placeholder 2"/>
          <p:cNvSpPr>
            <a:spLocks noGrp="1"/>
          </p:cNvSpPr>
          <p:nvPr>
            <p:ph sz="half" idx="18" hasCustomPrompt="1"/>
          </p:nvPr>
        </p:nvSpPr>
        <p:spPr>
          <a:xfrm>
            <a:off x="8973528" y="4651309"/>
            <a:ext cx="2905569" cy="1373206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spcBef>
                <a:spcPts val="600"/>
              </a:spcBef>
              <a:defRPr sz="1800" baseline="0"/>
            </a:lvl1pPr>
            <a:lvl2pPr marL="576263" indent="-228600">
              <a:lnSpc>
                <a:spcPct val="90000"/>
              </a:lnSpc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add text.</a:t>
            </a:r>
          </a:p>
        </p:txBody>
      </p:sp>
    </p:spTree>
    <p:extLst>
      <p:ext uri="{BB962C8B-B14F-4D97-AF65-F5344CB8AC3E}">
        <p14:creationId xmlns:p14="http://schemas.microsoft.com/office/powerpoint/2010/main" val="13577097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s with Tex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0"/>
          <p:cNvSpPr>
            <a:spLocks noGrp="1"/>
          </p:cNvSpPr>
          <p:nvPr>
            <p:ph type="title" hasCustomPrompt="1"/>
          </p:nvPr>
        </p:nvSpPr>
        <p:spPr>
          <a:xfrm>
            <a:off x="312912" y="205100"/>
            <a:ext cx="11566185" cy="91844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800" b="0" baseline="0">
                <a:latin typeface="Franklin Gothic Medium" panose="020B0603020102020204" pitchFamily="34" charset="0"/>
                <a:cs typeface="Adobe Devanagari" panose="02040503050201020203" pitchFamily="18" charset="0"/>
              </a:defRPr>
            </a:lvl1pPr>
          </a:lstStyle>
          <a:p>
            <a:r>
              <a:rPr lang="en-US" dirty="0"/>
              <a:t>“So what?” statement. No more than two lines detailing the ONE idea/topic for slide. (12-15 words)</a:t>
            </a:r>
          </a:p>
        </p:txBody>
      </p:sp>
      <p:sp>
        <p:nvSpPr>
          <p:cNvPr id="18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312911" y="6205538"/>
            <a:ext cx="10055987" cy="550862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Acronyms: </a:t>
            </a:r>
          </a:p>
        </p:txBody>
      </p:sp>
      <p:sp>
        <p:nvSpPr>
          <p:cNvPr id="23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6369472" y="1393480"/>
            <a:ext cx="3520864" cy="2011680"/>
          </a:xfrm>
          <a:ln>
            <a:solidFill>
              <a:schemeClr val="bg1">
                <a:lumMod val="85000"/>
              </a:schemeClr>
            </a:solidFill>
          </a:ln>
        </p:spPr>
        <p:txBody>
          <a:bodyPr/>
          <a:lstStyle>
            <a:lvl1pPr marL="0" indent="0">
              <a:buNone/>
              <a:defRPr lang="en-US" sz="2400" kern="1200" baseline="0" dirty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5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2275081" y="1393480"/>
            <a:ext cx="3520864" cy="2011680"/>
          </a:xfrm>
          <a:ln>
            <a:solidFill>
              <a:schemeClr val="bg1">
                <a:lumMod val="85000"/>
              </a:schemeClr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Content Placeholder 2"/>
          <p:cNvSpPr>
            <a:spLocks noGrp="1"/>
          </p:cNvSpPr>
          <p:nvPr>
            <p:ph sz="half" idx="17" hasCustomPrompt="1"/>
          </p:nvPr>
        </p:nvSpPr>
        <p:spPr>
          <a:xfrm>
            <a:off x="322401" y="1393480"/>
            <a:ext cx="1863419" cy="2011680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spcBef>
                <a:spcPts val="600"/>
              </a:spcBef>
              <a:defRPr sz="1600" baseline="0"/>
            </a:lvl1pPr>
            <a:lvl2pPr marL="576263" indent="-228600">
              <a:lnSpc>
                <a:spcPct val="90000"/>
              </a:lnSpc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add text.</a:t>
            </a:r>
          </a:p>
        </p:txBody>
      </p:sp>
      <p:sp>
        <p:nvSpPr>
          <p:cNvPr id="28" name="Content Placeholder 2"/>
          <p:cNvSpPr>
            <a:spLocks noGrp="1"/>
          </p:cNvSpPr>
          <p:nvPr>
            <p:ph sz="half" idx="18" hasCustomPrompt="1"/>
          </p:nvPr>
        </p:nvSpPr>
        <p:spPr>
          <a:xfrm>
            <a:off x="9979597" y="1393480"/>
            <a:ext cx="1863419" cy="2011680"/>
          </a:xfrm>
        </p:spPr>
        <p:txBody>
          <a:bodyPr>
            <a:normAutofit/>
          </a:bodyPr>
          <a:lstStyle>
            <a:lvl1pPr marL="171446" indent="-171446">
              <a:lnSpc>
                <a:spcPct val="90000"/>
              </a:lnSpc>
              <a:defRPr lang="en-US" sz="1600" kern="1200" baseline="0" dirty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576263" indent="-228600">
              <a:lnSpc>
                <a:spcPct val="90000"/>
              </a:lnSpc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marL="171446" lvl="0" indent="-171446" algn="l" defTabSz="685783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Click to add text.</a:t>
            </a:r>
          </a:p>
        </p:txBody>
      </p:sp>
      <p:sp>
        <p:nvSpPr>
          <p:cNvPr id="29" name="Picture Placeholder 8"/>
          <p:cNvSpPr>
            <a:spLocks noGrp="1"/>
          </p:cNvSpPr>
          <p:nvPr>
            <p:ph type="pic" sz="quarter" idx="19"/>
          </p:nvPr>
        </p:nvSpPr>
        <p:spPr>
          <a:xfrm>
            <a:off x="2275081" y="3827618"/>
            <a:ext cx="3520864" cy="2011680"/>
          </a:xfrm>
          <a:ln>
            <a:solidFill>
              <a:schemeClr val="bg1">
                <a:lumMod val="85000"/>
              </a:schemeClr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Content Placeholder 2"/>
          <p:cNvSpPr>
            <a:spLocks noGrp="1"/>
          </p:cNvSpPr>
          <p:nvPr>
            <p:ph sz="half" idx="20" hasCustomPrompt="1"/>
          </p:nvPr>
        </p:nvSpPr>
        <p:spPr>
          <a:xfrm>
            <a:off x="322401" y="3827618"/>
            <a:ext cx="1863419" cy="2011680"/>
          </a:xfrm>
        </p:spPr>
        <p:txBody>
          <a:bodyPr>
            <a:normAutofit/>
          </a:bodyPr>
          <a:lstStyle>
            <a:lvl1pPr marL="171446" indent="-171446">
              <a:lnSpc>
                <a:spcPct val="90000"/>
              </a:lnSpc>
              <a:defRPr lang="en-US" sz="1600" kern="1200" baseline="0" dirty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576263" indent="-228600">
              <a:lnSpc>
                <a:spcPct val="90000"/>
              </a:lnSpc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marL="171446" lvl="0" indent="-171446" algn="l" defTabSz="685783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Click to add text.</a:t>
            </a:r>
          </a:p>
        </p:txBody>
      </p:sp>
      <p:sp>
        <p:nvSpPr>
          <p:cNvPr id="31" name="Picture Placeholder 8"/>
          <p:cNvSpPr>
            <a:spLocks noGrp="1"/>
          </p:cNvSpPr>
          <p:nvPr>
            <p:ph type="pic" sz="quarter" idx="21"/>
          </p:nvPr>
        </p:nvSpPr>
        <p:spPr>
          <a:xfrm>
            <a:off x="6369472" y="3853246"/>
            <a:ext cx="3520864" cy="2011680"/>
          </a:xfrm>
          <a:ln>
            <a:solidFill>
              <a:schemeClr val="bg1">
                <a:lumMod val="85000"/>
              </a:schemeClr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2" name="Content Placeholder 2"/>
          <p:cNvSpPr>
            <a:spLocks noGrp="1"/>
          </p:cNvSpPr>
          <p:nvPr>
            <p:ph sz="half" idx="22" hasCustomPrompt="1"/>
          </p:nvPr>
        </p:nvSpPr>
        <p:spPr>
          <a:xfrm>
            <a:off x="9979597" y="3853246"/>
            <a:ext cx="1863419" cy="2011680"/>
          </a:xfrm>
        </p:spPr>
        <p:txBody>
          <a:bodyPr>
            <a:normAutofit/>
          </a:bodyPr>
          <a:lstStyle>
            <a:lvl1pPr marL="171446" indent="-171446">
              <a:lnSpc>
                <a:spcPct val="90000"/>
              </a:lnSpc>
              <a:defRPr lang="en-US" sz="1600" kern="1200" baseline="0" dirty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576263" indent="-228600">
              <a:lnSpc>
                <a:spcPct val="90000"/>
              </a:lnSpc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marL="171446" lvl="0" indent="-171446" algn="l" defTabSz="685783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Click to add text.</a:t>
            </a:r>
          </a:p>
        </p:txBody>
      </p:sp>
    </p:spTree>
    <p:extLst>
      <p:ext uri="{BB962C8B-B14F-4D97-AF65-F5344CB8AC3E}">
        <p14:creationId xmlns:p14="http://schemas.microsoft.com/office/powerpoint/2010/main" val="28674952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de Text box over 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279205" y="3960083"/>
            <a:ext cx="3779520" cy="2011680"/>
          </a:xfrm>
          <a:ln>
            <a:solidFill>
              <a:schemeClr val="bg1">
                <a:lumMod val="85000"/>
              </a:schemeClr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Picture Placeholder 8"/>
          <p:cNvSpPr>
            <a:spLocks noGrp="1"/>
          </p:cNvSpPr>
          <p:nvPr>
            <p:ph type="pic" sz="quarter" idx="24"/>
          </p:nvPr>
        </p:nvSpPr>
        <p:spPr>
          <a:xfrm>
            <a:off x="4227804" y="3941891"/>
            <a:ext cx="3779520" cy="2011680"/>
          </a:xfrm>
          <a:ln>
            <a:solidFill>
              <a:schemeClr val="bg1">
                <a:lumMod val="85000"/>
              </a:schemeClr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Picture Placeholder 8"/>
          <p:cNvSpPr>
            <a:spLocks noGrp="1"/>
          </p:cNvSpPr>
          <p:nvPr>
            <p:ph type="pic" sz="quarter" idx="26"/>
          </p:nvPr>
        </p:nvSpPr>
        <p:spPr>
          <a:xfrm>
            <a:off x="8176403" y="3942034"/>
            <a:ext cx="3779520" cy="2011680"/>
          </a:xfrm>
          <a:ln>
            <a:solidFill>
              <a:schemeClr val="bg1">
                <a:lumMod val="85000"/>
              </a:schemeClr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" name="Title 10"/>
          <p:cNvSpPr>
            <a:spLocks noGrp="1"/>
          </p:cNvSpPr>
          <p:nvPr>
            <p:ph type="title" hasCustomPrompt="1"/>
          </p:nvPr>
        </p:nvSpPr>
        <p:spPr>
          <a:xfrm>
            <a:off x="312912" y="205100"/>
            <a:ext cx="11566185" cy="91844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800" b="0" baseline="0">
                <a:latin typeface="Franklin Gothic Medium" panose="020B0603020102020204" pitchFamily="34" charset="0"/>
                <a:cs typeface="Adobe Devanagari" panose="02040503050201020203" pitchFamily="18" charset="0"/>
              </a:defRPr>
            </a:lvl1pPr>
          </a:lstStyle>
          <a:p>
            <a:r>
              <a:rPr lang="en-US" dirty="0"/>
              <a:t>“So what?” statement. No more than two lines detailing the ONE idea/topic for slide. (12-15 words)</a:t>
            </a:r>
          </a:p>
        </p:txBody>
      </p:sp>
      <p:sp>
        <p:nvSpPr>
          <p:cNvPr id="18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312911" y="6205538"/>
            <a:ext cx="10055987" cy="550862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Acronyms: 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279207" y="1230172"/>
            <a:ext cx="11599891" cy="2615435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spcBef>
                <a:spcPts val="1200"/>
              </a:spcBef>
              <a:defRPr sz="1800"/>
            </a:lvl1pPr>
            <a:lvl2pPr marL="576263" indent="-228600">
              <a:lnSpc>
                <a:spcPct val="90000"/>
              </a:lnSpc>
              <a:spcBef>
                <a:spcPts val="600"/>
              </a:spcBef>
              <a:defRPr sz="1600"/>
            </a:lvl2pPr>
            <a:lvl3pPr marL="804863" indent="-169863">
              <a:spcBef>
                <a:spcPts val="600"/>
              </a:spcBef>
              <a:defRPr sz="1600"/>
            </a:lvl3pPr>
            <a:lvl4pPr marL="1033463" indent="-171450">
              <a:spcBef>
                <a:spcPts val="600"/>
              </a:spcBef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add bullet text.</a:t>
            </a:r>
          </a:p>
          <a:p>
            <a:pPr lvl="1"/>
            <a:r>
              <a:rPr lang="en-US" dirty="0"/>
              <a:t>Keep it short</a:t>
            </a:r>
          </a:p>
          <a:p>
            <a:pPr lvl="2"/>
            <a:r>
              <a:rPr lang="en-US" dirty="0"/>
              <a:t>Keep it to the point</a:t>
            </a:r>
          </a:p>
          <a:p>
            <a:pPr lvl="3"/>
            <a:r>
              <a:rPr lang="en-US" dirty="0"/>
              <a:t>Keep it under six items</a:t>
            </a:r>
          </a:p>
        </p:txBody>
      </p:sp>
    </p:spTree>
    <p:extLst>
      <p:ext uri="{BB962C8B-B14F-4D97-AF65-F5344CB8AC3E}">
        <p14:creationId xmlns:p14="http://schemas.microsoft.com/office/powerpoint/2010/main" val="5779458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Images - no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0"/>
          <p:cNvSpPr>
            <a:spLocks noGrp="1"/>
          </p:cNvSpPr>
          <p:nvPr>
            <p:ph type="title" hasCustomPrompt="1"/>
          </p:nvPr>
        </p:nvSpPr>
        <p:spPr>
          <a:xfrm>
            <a:off x="312912" y="205100"/>
            <a:ext cx="11566185" cy="91844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800" b="0" baseline="0">
                <a:latin typeface="Franklin Gothic Medium" panose="020B0603020102020204" pitchFamily="34" charset="0"/>
                <a:cs typeface="Adobe Devanagari" panose="02040503050201020203" pitchFamily="18" charset="0"/>
              </a:defRPr>
            </a:lvl1pPr>
          </a:lstStyle>
          <a:p>
            <a:r>
              <a:rPr lang="en-US" dirty="0"/>
              <a:t>“So what?” statement. No more than two lines detailing the ONE idea/topic for slide. (12-15 words)</a:t>
            </a:r>
          </a:p>
        </p:txBody>
      </p:sp>
      <p:sp>
        <p:nvSpPr>
          <p:cNvPr id="18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312911" y="6205538"/>
            <a:ext cx="10055987" cy="550862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Acronyms: </a:t>
            </a:r>
          </a:p>
        </p:txBody>
      </p:sp>
      <p:sp>
        <p:nvSpPr>
          <p:cNvPr id="13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312911" y="3933016"/>
            <a:ext cx="3779520" cy="2011680"/>
          </a:xfrm>
          <a:ln>
            <a:solidFill>
              <a:schemeClr val="bg1">
                <a:lumMod val="85000"/>
              </a:schemeClr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312911" y="1330538"/>
            <a:ext cx="3779520" cy="2011680"/>
          </a:xfrm>
          <a:ln>
            <a:solidFill>
              <a:schemeClr val="bg1">
                <a:lumMod val="85000"/>
              </a:schemeClr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4206243" y="3933016"/>
            <a:ext cx="3779520" cy="2011680"/>
          </a:xfrm>
          <a:ln>
            <a:solidFill>
              <a:schemeClr val="bg1">
                <a:lumMod val="85000"/>
              </a:schemeClr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8099576" y="3933016"/>
            <a:ext cx="3779520" cy="2011680"/>
          </a:xfrm>
          <a:ln>
            <a:solidFill>
              <a:schemeClr val="bg1">
                <a:lumMod val="85000"/>
              </a:schemeClr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4206243" y="1330538"/>
            <a:ext cx="3779520" cy="2011680"/>
          </a:xfrm>
          <a:ln>
            <a:solidFill>
              <a:schemeClr val="bg1">
                <a:lumMod val="85000"/>
              </a:schemeClr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Picture Placeholder 8"/>
          <p:cNvSpPr>
            <a:spLocks noGrp="1"/>
          </p:cNvSpPr>
          <p:nvPr>
            <p:ph type="pic" sz="quarter" idx="19"/>
          </p:nvPr>
        </p:nvSpPr>
        <p:spPr>
          <a:xfrm>
            <a:off x="8099576" y="1330538"/>
            <a:ext cx="3779520" cy="2011680"/>
          </a:xfrm>
          <a:ln>
            <a:solidFill>
              <a:schemeClr val="bg1">
                <a:lumMod val="85000"/>
              </a:schemeClr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89218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entered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26692" y="2998788"/>
            <a:ext cx="10962059" cy="1479550"/>
          </a:xfrm>
        </p:spPr>
        <p:txBody>
          <a:bodyPr anchor="ctr">
            <a:normAutofit/>
          </a:bodyPr>
          <a:lstStyle>
            <a:lvl1pPr marL="0" marR="0" indent="0" algn="ctr" defTabSz="685783" rtl="0" eaLnBrk="1" fontAlgn="auto" latinLnBrk="0" hangingPunct="1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800" b="1"/>
            </a:lvl1pPr>
            <a:lvl2pPr marL="171445" indent="0" algn="ctr">
              <a:buNone/>
              <a:defRPr/>
            </a:lvl2pPr>
            <a:lvl3pPr marL="342892" indent="0" algn="ctr">
              <a:buNone/>
              <a:defRPr/>
            </a:lvl3pPr>
            <a:lvl4pPr marL="514337" indent="0" algn="ctr">
              <a:buNone/>
              <a:defRPr/>
            </a:lvl4pPr>
            <a:lvl5pPr marL="685783" indent="0" algn="ctr">
              <a:buNone/>
              <a:defRPr/>
            </a:lvl5pPr>
          </a:lstStyle>
          <a:p>
            <a:pPr marL="0" marR="0" lvl="0" indent="0" algn="ctr" defTabSz="685783" rtl="0" eaLnBrk="1" fontAlgn="auto" latinLnBrk="0" hangingPunct="1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“So what?” statement. No more than two lines detailing the ONE idea/topic for slide. (12-15 words)</a:t>
            </a:r>
          </a:p>
        </p:txBody>
      </p:sp>
    </p:spTree>
    <p:extLst>
      <p:ext uri="{BB962C8B-B14F-4D97-AF65-F5344CB8AC3E}">
        <p14:creationId xmlns:p14="http://schemas.microsoft.com/office/powerpoint/2010/main" val="226315212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 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19618" y="3033714"/>
            <a:ext cx="11518900" cy="1196975"/>
          </a:xfrm>
        </p:spPr>
        <p:txBody>
          <a:bodyPr anchor="ctr"/>
          <a:lstStyle>
            <a:lvl1pPr marL="0" marR="0" indent="0" algn="ctr" defTabSz="685783" rtl="0" eaLnBrk="1" fontAlgn="auto" latinLnBrk="0" hangingPunct="1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  <a:lvl2pPr marL="171445" indent="0" algn="ctr">
              <a:buNone/>
              <a:defRPr/>
            </a:lvl2pPr>
            <a:lvl3pPr marL="342892" indent="0" algn="ctr">
              <a:buNone/>
              <a:defRPr/>
            </a:lvl3pPr>
            <a:lvl4pPr marL="514337" indent="0" algn="ctr">
              <a:buNone/>
              <a:defRPr/>
            </a:lvl4pPr>
            <a:lvl5pPr marL="685783" indent="0" algn="ctr">
              <a:buNone/>
              <a:defRPr/>
            </a:lvl5pPr>
          </a:lstStyle>
          <a:p>
            <a:pPr marL="0" marR="0" lvl="0" indent="0" algn="ctr" defTabSz="685783" rtl="0" eaLnBrk="1" fontAlgn="auto" latinLnBrk="0" hangingPunct="1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b="1" i="0" dirty="0">
                <a:solidFill>
                  <a:schemeClr val="tx2">
                    <a:lumMod val="50000"/>
                  </a:schemeClr>
                </a:solidFill>
                <a:latin typeface="Franklin Gothic Book" panose="020B0503020102020204" pitchFamily="34" charset="0"/>
              </a:rPr>
              <a:t>Zoom</a:t>
            </a:r>
            <a:r>
              <a:rPr lang="en-US" b="1" i="0" baseline="0" dirty="0">
                <a:solidFill>
                  <a:schemeClr val="tx2">
                    <a:lumMod val="50000"/>
                  </a:schemeClr>
                </a:solidFill>
                <a:latin typeface="Franklin Gothic Book" panose="020B0503020102020204" pitchFamily="34" charset="0"/>
              </a:rPr>
              <a:t> out. Give a takeaway. Conclusion.</a:t>
            </a:r>
            <a:endParaRPr lang="en-US" b="1" i="0" dirty="0">
              <a:solidFill>
                <a:schemeClr val="tx2">
                  <a:lumMod val="50000"/>
                </a:schemeClr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720393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10456274" y="6254886"/>
            <a:ext cx="1342417" cy="6031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1" rIns="68580" bIns="3429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1" dirty="0">
              <a:noFill/>
            </a:endParaRPr>
          </a:p>
        </p:txBody>
      </p:sp>
      <p:sp>
        <p:nvSpPr>
          <p:cNvPr id="4" name="Title 10"/>
          <p:cNvSpPr txBox="1">
            <a:spLocks/>
          </p:cNvSpPr>
          <p:nvPr userDrawn="1"/>
        </p:nvSpPr>
        <p:spPr bwMode="auto">
          <a:xfrm>
            <a:off x="312910" y="2597921"/>
            <a:ext cx="11566185" cy="918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685783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0" kern="1200" baseline="0">
                <a:solidFill>
                  <a:schemeClr val="tx1"/>
                </a:solidFill>
                <a:latin typeface="Franklin Gothic Medium" panose="020B0603020102020204" pitchFamily="34" charset="0"/>
                <a:ea typeface="+mj-ea"/>
                <a:cs typeface="Adobe Devanagari" panose="02040503050201020203" pitchFamily="18" charset="0"/>
              </a:defRPr>
            </a:lvl1pPr>
          </a:lstStyle>
          <a:p>
            <a:pPr algn="ctr"/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7385172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335451" y="6310710"/>
            <a:ext cx="522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6FEF7D8D-2123-40E7-9174-E11C2FCE4FA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623703" y="364332"/>
            <a:ext cx="10972800" cy="954107"/>
          </a:xfrm>
        </p:spPr>
        <p:txBody>
          <a:bodyPr/>
          <a:lstStyle>
            <a:lvl1pPr>
              <a:defRPr/>
            </a:lvl1pPr>
          </a:lstStyle>
          <a:p>
            <a:br>
              <a:rPr lang="en-US" dirty="0"/>
            </a:br>
            <a:r>
              <a:rPr lang="en-US" dirty="0"/>
              <a:t>Contents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3703" y="1371600"/>
            <a:ext cx="10972800" cy="475488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baseline="0"/>
            </a:lvl1pPr>
            <a:lvl2pPr marL="347663" indent="0">
              <a:lnSpc>
                <a:spcPct val="100000"/>
              </a:lnSpc>
              <a:buFont typeface="Arial" panose="020B0604020202020204" pitchFamily="34" charset="0"/>
              <a:buNone/>
              <a:defRPr/>
            </a:lvl2pPr>
            <a:lvl3pPr marL="685800" indent="0">
              <a:lnSpc>
                <a:spcPct val="100000"/>
              </a:lnSpc>
              <a:buNone/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n-US" dirty="0"/>
              <a:t>Main Section</a:t>
            </a:r>
          </a:p>
          <a:p>
            <a:pPr lvl="1"/>
            <a:r>
              <a:rPr lang="en-US" dirty="0"/>
              <a:t>Subsection</a:t>
            </a:r>
          </a:p>
          <a:p>
            <a:pPr lvl="2"/>
            <a:r>
              <a:rPr lang="en-US" dirty="0"/>
              <a:t>Topic</a:t>
            </a:r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623703" y="6205538"/>
            <a:ext cx="9765308" cy="550862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aseline="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Acronyms: </a:t>
            </a:r>
          </a:p>
        </p:txBody>
      </p:sp>
    </p:spTree>
    <p:extLst>
      <p:ext uri="{BB962C8B-B14F-4D97-AF65-F5344CB8AC3E}">
        <p14:creationId xmlns:p14="http://schemas.microsoft.com/office/powerpoint/2010/main" val="29773202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45621" y="1914259"/>
            <a:ext cx="10850880" cy="2217117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Section header</a:t>
            </a:r>
            <a:br>
              <a:rPr lang="en-US" dirty="0"/>
            </a:br>
            <a:endParaRPr lang="en-US" dirty="0"/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335451" y="6310710"/>
            <a:ext cx="522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6FEF7D8D-2123-40E7-9174-E11C2FCE4FA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13811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335451" y="6310710"/>
            <a:ext cx="522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6FEF7D8D-2123-40E7-9174-E11C2FCE4FA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745621" y="1914259"/>
            <a:ext cx="10850880" cy="2217117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3600" b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br>
              <a:rPr lang="en-US" dirty="0"/>
            </a:br>
            <a:r>
              <a:rPr lang="en-US" dirty="0"/>
              <a:t>Subsection header</a:t>
            </a:r>
          </a:p>
        </p:txBody>
      </p:sp>
    </p:spTree>
    <p:extLst>
      <p:ext uri="{BB962C8B-B14F-4D97-AF65-F5344CB8AC3E}">
        <p14:creationId xmlns:p14="http://schemas.microsoft.com/office/powerpoint/2010/main" val="17190126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19043" y="1219199"/>
            <a:ext cx="11560053" cy="4908136"/>
          </a:xfrm>
        </p:spPr>
        <p:txBody>
          <a:bodyPr/>
          <a:lstStyle>
            <a:lvl1pPr marL="0" indent="0">
              <a:spcBef>
                <a:spcPts val="1200"/>
              </a:spcBef>
              <a:buFont typeface="Arial" panose="020B0604020202020204" pitchFamily="34" charset="0"/>
              <a:buNone/>
              <a:defRPr baseline="0"/>
            </a:lvl1pPr>
            <a:lvl2pPr>
              <a:spcBef>
                <a:spcPts val="600"/>
              </a:spcBef>
              <a:defRPr/>
            </a:lvl2pPr>
          </a:lstStyle>
          <a:p>
            <a:pPr lvl="0"/>
            <a:r>
              <a:rPr lang="en-US" dirty="0"/>
              <a:t>Can you use a picture instead of words?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If you add text, be concise - avoid long, full sentences. </a:t>
            </a:r>
          </a:p>
          <a:p>
            <a:pPr lvl="1"/>
            <a:r>
              <a:rPr lang="en-US" dirty="0"/>
              <a:t>Use bullets sparingly and thoughtfully.</a:t>
            </a:r>
          </a:p>
          <a:p>
            <a:pPr lvl="0"/>
            <a:endParaRPr lang="en-US" dirty="0"/>
          </a:p>
        </p:txBody>
      </p:sp>
      <p:sp>
        <p:nvSpPr>
          <p:cNvPr id="5" name="Title 10"/>
          <p:cNvSpPr>
            <a:spLocks noGrp="1"/>
          </p:cNvSpPr>
          <p:nvPr>
            <p:ph type="title" hasCustomPrompt="1"/>
          </p:nvPr>
        </p:nvSpPr>
        <p:spPr>
          <a:xfrm>
            <a:off x="312912" y="205100"/>
            <a:ext cx="11566185" cy="91844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800" b="0" baseline="0">
                <a:latin typeface="Franklin Gothic Medium" panose="020B0603020102020204" pitchFamily="34" charset="0"/>
                <a:cs typeface="Adobe Devanagari" panose="02040503050201020203" pitchFamily="18" charset="0"/>
              </a:defRPr>
            </a:lvl1pPr>
          </a:lstStyle>
          <a:p>
            <a:r>
              <a:rPr lang="en-US" dirty="0"/>
              <a:t>“So what?” statement. No more than two lines detailing the ONE idea/topic for slide. (12-15 words)</a:t>
            </a:r>
          </a:p>
        </p:txBody>
      </p:sp>
      <p:sp>
        <p:nvSpPr>
          <p:cNvPr id="6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312912" y="6222990"/>
            <a:ext cx="9945693" cy="550862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Acronyms: </a:t>
            </a:r>
          </a:p>
        </p:txBody>
      </p:sp>
    </p:spTree>
    <p:extLst>
      <p:ext uri="{BB962C8B-B14F-4D97-AF65-F5344CB8AC3E}">
        <p14:creationId xmlns:p14="http://schemas.microsoft.com/office/powerpoint/2010/main" val="34012688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0"/>
          <p:cNvSpPr>
            <a:spLocks noGrp="1"/>
          </p:cNvSpPr>
          <p:nvPr>
            <p:ph type="title" hasCustomPrompt="1"/>
          </p:nvPr>
        </p:nvSpPr>
        <p:spPr>
          <a:xfrm>
            <a:off x="312912" y="205100"/>
            <a:ext cx="11566185" cy="91844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800" b="0" baseline="0">
                <a:latin typeface="Franklin Gothic Medium" panose="020B0603020102020204" pitchFamily="34" charset="0"/>
                <a:cs typeface="Adobe Devanagari" panose="02040503050201020203" pitchFamily="18" charset="0"/>
              </a:defRPr>
            </a:lvl1pPr>
          </a:lstStyle>
          <a:p>
            <a:r>
              <a:rPr lang="en-US" dirty="0"/>
              <a:t>“So what?” statement. No more than two lines detailing the ONE idea/topic for slide. (12-15 words)</a:t>
            </a:r>
          </a:p>
        </p:txBody>
      </p:sp>
      <p:sp>
        <p:nvSpPr>
          <p:cNvPr id="6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312912" y="6222990"/>
            <a:ext cx="9945693" cy="550862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Acronyms: </a:t>
            </a:r>
          </a:p>
        </p:txBody>
      </p:sp>
    </p:spTree>
    <p:extLst>
      <p:ext uri="{BB962C8B-B14F-4D97-AF65-F5344CB8AC3E}">
        <p14:creationId xmlns:p14="http://schemas.microsoft.com/office/powerpoint/2010/main" val="24378339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312912" y="1209476"/>
            <a:ext cx="11566185" cy="4910328"/>
          </a:xfrm>
        </p:spPr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600"/>
              </a:spcBef>
              <a:defRPr baseline="0"/>
            </a:lvl2pPr>
            <a:lvl3pPr>
              <a:spcBef>
                <a:spcPts val="600"/>
              </a:spcBef>
              <a:defRPr baseline="0"/>
            </a:lvl3pPr>
            <a:lvl4pPr marL="685783" indent="-171446">
              <a:spcBef>
                <a:spcPts val="600"/>
              </a:spcBef>
              <a:buFont typeface="Wingdings" panose="05000000000000000000" pitchFamily="2" charset="2"/>
              <a:buChar char="§"/>
              <a:defRPr baseline="0"/>
            </a:lvl4pPr>
            <a:lvl5pPr>
              <a:defRPr/>
            </a:lvl5pPr>
          </a:lstStyle>
          <a:p>
            <a:pPr lvl="0"/>
            <a:r>
              <a:rPr lang="en-US" dirty="0"/>
              <a:t>Click to add bullet text.</a:t>
            </a:r>
          </a:p>
          <a:p>
            <a:pPr lvl="1"/>
            <a:r>
              <a:rPr lang="en-US" dirty="0"/>
              <a:t>Keep it short</a:t>
            </a:r>
          </a:p>
          <a:p>
            <a:pPr lvl="2"/>
            <a:r>
              <a:rPr lang="en-US" dirty="0"/>
              <a:t>Keep it to the point</a:t>
            </a:r>
          </a:p>
          <a:p>
            <a:pPr lvl="3"/>
            <a:r>
              <a:rPr lang="en-US" dirty="0"/>
              <a:t>Keep it under six items per slide</a:t>
            </a:r>
          </a:p>
        </p:txBody>
      </p:sp>
      <p:sp>
        <p:nvSpPr>
          <p:cNvPr id="5" name="Title 10"/>
          <p:cNvSpPr>
            <a:spLocks noGrp="1"/>
          </p:cNvSpPr>
          <p:nvPr>
            <p:ph type="title" hasCustomPrompt="1"/>
          </p:nvPr>
        </p:nvSpPr>
        <p:spPr>
          <a:xfrm>
            <a:off x="312912" y="205100"/>
            <a:ext cx="11566185" cy="91844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800" b="0" baseline="0">
                <a:latin typeface="Franklin Gothic Medium" panose="020B0603020102020204" pitchFamily="34" charset="0"/>
                <a:cs typeface="Adobe Devanagari" panose="02040503050201020203" pitchFamily="18" charset="0"/>
              </a:defRPr>
            </a:lvl1pPr>
          </a:lstStyle>
          <a:p>
            <a:r>
              <a:rPr lang="en-US" dirty="0"/>
              <a:t>“So what?” statement. No more than two lines detailing the ONE idea/topic for slide. (12-15 words)</a:t>
            </a:r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2" hasCustomPrompt="1"/>
          </p:nvPr>
        </p:nvSpPr>
        <p:spPr>
          <a:xfrm>
            <a:off x="312912" y="6222990"/>
            <a:ext cx="9945693" cy="550862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Acronyms: </a:t>
            </a:r>
          </a:p>
        </p:txBody>
      </p:sp>
    </p:spTree>
    <p:extLst>
      <p:ext uri="{BB962C8B-B14F-4D97-AF65-F5344CB8AC3E}">
        <p14:creationId xmlns:p14="http://schemas.microsoft.com/office/powerpoint/2010/main" val="24047433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312912" y="1209477"/>
            <a:ext cx="5327313" cy="4910328"/>
          </a:xfrm>
        </p:spPr>
        <p:txBody>
          <a:bodyPr/>
          <a:lstStyle>
            <a:lvl1pPr>
              <a:spcBef>
                <a:spcPts val="1200"/>
              </a:spcBef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spcBef>
                <a:spcPts val="600"/>
              </a:spcBef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spcBef>
                <a:spcPts val="600"/>
              </a:spcBef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marL="685783" indent="-171446">
              <a:spcBef>
                <a:spcPts val="600"/>
              </a:spcBef>
              <a:buFont typeface="Wingdings" panose="05000000000000000000" pitchFamily="2" charset="2"/>
              <a:buChar char="§"/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defRPr/>
            </a:lvl5pPr>
          </a:lstStyle>
          <a:p>
            <a:pPr lvl="0"/>
            <a:r>
              <a:rPr lang="en-US" dirty="0"/>
              <a:t>Click to add bullet text.</a:t>
            </a:r>
          </a:p>
          <a:p>
            <a:pPr lvl="1"/>
            <a:r>
              <a:rPr lang="en-US" dirty="0"/>
              <a:t>Keep it short</a:t>
            </a:r>
          </a:p>
          <a:p>
            <a:pPr lvl="2"/>
            <a:r>
              <a:rPr lang="en-US" dirty="0"/>
              <a:t>Keep it to the point</a:t>
            </a:r>
          </a:p>
          <a:p>
            <a:pPr lvl="3"/>
            <a:r>
              <a:rPr lang="en-US" dirty="0"/>
              <a:t>Keep it under six items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5811141" y="1209475"/>
            <a:ext cx="6067956" cy="491032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aseline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Insert visual that compliments your topic statement.</a:t>
            </a:r>
          </a:p>
        </p:txBody>
      </p:sp>
      <p:sp>
        <p:nvSpPr>
          <p:cNvPr id="8" name="Title 10"/>
          <p:cNvSpPr>
            <a:spLocks noGrp="1"/>
          </p:cNvSpPr>
          <p:nvPr>
            <p:ph type="title" hasCustomPrompt="1"/>
          </p:nvPr>
        </p:nvSpPr>
        <p:spPr>
          <a:xfrm>
            <a:off x="312912" y="205100"/>
            <a:ext cx="11566185" cy="91844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800" b="0" baseline="0">
                <a:latin typeface="Franklin Gothic Medium" panose="020B0603020102020204" pitchFamily="34" charset="0"/>
                <a:cs typeface="Adobe Devanagari" panose="02040503050201020203" pitchFamily="18" charset="0"/>
              </a:defRPr>
            </a:lvl1pPr>
          </a:lstStyle>
          <a:p>
            <a:r>
              <a:rPr lang="en-US" dirty="0"/>
              <a:t>“So what?” statement. No more than two lines detailing the ONE idea/topic for slide. (12-15 words)</a:t>
            </a:r>
          </a:p>
        </p:txBody>
      </p:sp>
      <p:sp>
        <p:nvSpPr>
          <p:cNvPr id="10" name="Text Placeholder 11"/>
          <p:cNvSpPr>
            <a:spLocks noGrp="1"/>
          </p:cNvSpPr>
          <p:nvPr>
            <p:ph type="body" sz="quarter" idx="12" hasCustomPrompt="1"/>
          </p:nvPr>
        </p:nvSpPr>
        <p:spPr>
          <a:xfrm>
            <a:off x="312912" y="6238770"/>
            <a:ext cx="10020697" cy="550862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aseline="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Acronyms: </a:t>
            </a:r>
          </a:p>
        </p:txBody>
      </p:sp>
    </p:spTree>
    <p:extLst>
      <p:ext uri="{BB962C8B-B14F-4D97-AF65-F5344CB8AC3E}">
        <p14:creationId xmlns:p14="http://schemas.microsoft.com/office/powerpoint/2010/main" val="41104522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"/>
          <p:cNvSpPr>
            <a:spLocks noGrp="1"/>
          </p:cNvSpPr>
          <p:nvPr>
            <p:ph type="body" idx="1"/>
          </p:nvPr>
        </p:nvSpPr>
        <p:spPr>
          <a:xfrm>
            <a:off x="603903" y="1312029"/>
            <a:ext cx="10972800" cy="47548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22" name="Slide Number Placeholder 2"/>
          <p:cNvSpPr txBox="1">
            <a:spLocks/>
          </p:cNvSpPr>
          <p:nvPr userDrawn="1"/>
        </p:nvSpPr>
        <p:spPr>
          <a:xfrm>
            <a:off x="11407338" y="6378700"/>
            <a:ext cx="479865" cy="2507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F8DDE87-FADA-4B92-9BFD-BF708B477B5D}" type="slidenum">
              <a:rPr lang="en-US" sz="900" b="0" smtClean="0"/>
              <a:pPr/>
              <a:t>‹#›</a:t>
            </a:fld>
            <a:endParaRPr lang="en-US" sz="900" b="0" dirty="0"/>
          </a:p>
        </p:txBody>
      </p:sp>
      <p:grpSp>
        <p:nvGrpSpPr>
          <p:cNvPr id="25" name="Group 24"/>
          <p:cNvGrpSpPr/>
          <p:nvPr userDrawn="1"/>
        </p:nvGrpSpPr>
        <p:grpSpPr>
          <a:xfrm>
            <a:off x="10702442" y="6299695"/>
            <a:ext cx="695660" cy="408709"/>
            <a:chOff x="7857438" y="6324600"/>
            <a:chExt cx="676962" cy="381000"/>
          </a:xfrm>
        </p:grpSpPr>
        <p:cxnSp>
          <p:nvCxnSpPr>
            <p:cNvPr id="26" name="Straight Connector 25"/>
            <p:cNvCxnSpPr/>
            <p:nvPr userDrawn="1"/>
          </p:nvCxnSpPr>
          <p:spPr>
            <a:xfrm>
              <a:off x="8534400" y="6324600"/>
              <a:ext cx="0" cy="381000"/>
            </a:xfrm>
            <a:prstGeom prst="line">
              <a:avLst/>
            </a:prstGeom>
            <a:ln w="25400"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Picture 26"/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57438" y="6378700"/>
              <a:ext cx="578413" cy="255734"/>
            </a:xfrm>
            <a:prstGeom prst="rect">
              <a:avLst/>
            </a:prstGeom>
          </p:spPr>
        </p:pic>
      </p:grpSp>
      <p:sp>
        <p:nvSpPr>
          <p:cNvPr id="11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581119" y="307863"/>
            <a:ext cx="109728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br>
              <a:rPr lang="en-US" dirty="0"/>
            </a:br>
            <a:r>
              <a:rPr lang="en-US" dirty="0"/>
              <a:t>Put the takeaway here</a:t>
            </a:r>
          </a:p>
        </p:txBody>
      </p:sp>
    </p:spTree>
    <p:extLst>
      <p:ext uri="{BB962C8B-B14F-4D97-AF65-F5344CB8AC3E}">
        <p14:creationId xmlns:p14="http://schemas.microsoft.com/office/powerpoint/2010/main" val="2084730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1" r:id="rId2"/>
    <p:sldLayoutId id="2147483683" r:id="rId3"/>
    <p:sldLayoutId id="2147483666" r:id="rId4"/>
    <p:sldLayoutId id="2147483677" r:id="rId5"/>
    <p:sldLayoutId id="2147483650" r:id="rId6"/>
    <p:sldLayoutId id="2147483694" r:id="rId7"/>
    <p:sldLayoutId id="2147483663" r:id="rId8"/>
    <p:sldLayoutId id="2147483652" r:id="rId9"/>
    <p:sldLayoutId id="2147483678" r:id="rId10"/>
    <p:sldLayoutId id="2147483660" r:id="rId11"/>
    <p:sldLayoutId id="2147483653" r:id="rId12"/>
    <p:sldLayoutId id="2147483692" r:id="rId13"/>
    <p:sldLayoutId id="2147483657" r:id="rId14"/>
    <p:sldLayoutId id="2147483693" r:id="rId15"/>
    <p:sldLayoutId id="2147483685" r:id="rId16"/>
    <p:sldLayoutId id="2147483684" r:id="rId17"/>
    <p:sldLayoutId id="2147483691" r:id="rId18"/>
    <p:sldLayoutId id="2147483690" r:id="rId19"/>
    <p:sldLayoutId id="2147483689" r:id="rId20"/>
    <p:sldLayoutId id="2147483686" r:id="rId21"/>
    <p:sldLayoutId id="2147483688" r:id="rId22"/>
    <p:sldLayoutId id="2147483687" r:id="rId23"/>
    <p:sldLayoutId id="2147483654" r:id="rId24"/>
    <p:sldLayoutId id="2147483682" r:id="rId25"/>
    <p:sldLayoutId id="2147483661" r:id="rId26"/>
  </p:sldLayoutIdLst>
  <p:hf sldNum="0" hdr="0" ftr="0" dt="0"/>
  <p:txStyles>
    <p:titleStyle>
      <a:lvl1pPr algn="l" defTabSz="685783" rtl="0" eaLnBrk="1" latinLnBrk="0" hangingPunct="1">
        <a:lnSpc>
          <a:spcPct val="100000"/>
        </a:lnSpc>
        <a:spcBef>
          <a:spcPct val="0"/>
        </a:spcBef>
        <a:buNone/>
        <a:defRPr sz="2800" b="0" kern="1200" baseline="0">
          <a:solidFill>
            <a:schemeClr val="tx1"/>
          </a:solidFill>
          <a:latin typeface="Franklin Gothic Medium" panose="020B0603020102020204" pitchFamily="34" charset="0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1"/>
        </a:spcBef>
        <a:buFont typeface="Arial" panose="020B0604020202020204" pitchFamily="34" charset="0"/>
        <a:buChar char="•"/>
        <a:defRPr sz="2400" kern="1200" baseline="0">
          <a:solidFill>
            <a:schemeClr val="tx1"/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1pPr>
      <a:lvl2pPr marL="342891" indent="-171446" algn="l" defTabSz="685783" rtl="0" eaLnBrk="1" latinLnBrk="0" hangingPunct="1">
        <a:lnSpc>
          <a:spcPct val="90000"/>
        </a:lnSpc>
        <a:spcBef>
          <a:spcPts val="375"/>
        </a:spcBef>
        <a:buFont typeface="Franklin Gothic Book" panose="020B0503020102020204" pitchFamily="34" charset="0"/>
        <a:buChar char="–"/>
        <a:defRPr sz="2000" kern="1200">
          <a:solidFill>
            <a:schemeClr val="tx1"/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2pPr>
      <a:lvl3pPr marL="514338" indent="-171446" algn="l" defTabSz="685783" rtl="0" eaLnBrk="1" latinLnBrk="0" hangingPunct="1">
        <a:lnSpc>
          <a:spcPct val="90000"/>
        </a:lnSpc>
        <a:spcBef>
          <a:spcPts val="375"/>
        </a:spcBef>
        <a:buFont typeface="Courier New" panose="02070309020205020404" pitchFamily="49" charset="0"/>
        <a:buChar char="o"/>
        <a:defRPr sz="1800" kern="1200">
          <a:solidFill>
            <a:schemeClr val="tx1"/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3pPr>
      <a:lvl4pPr marL="685783" indent="-171446" algn="l" defTabSz="685783" rtl="0" eaLnBrk="1" latinLnBrk="0" hangingPunct="1">
        <a:lnSpc>
          <a:spcPct val="90000"/>
        </a:lnSpc>
        <a:spcBef>
          <a:spcPts val="375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4pPr>
      <a:lvl5pPr marL="900091" indent="-214308" algn="l" defTabSz="685783" rtl="0" eaLnBrk="1" latinLnBrk="0" hangingPunct="1">
        <a:lnSpc>
          <a:spcPct val="90000"/>
        </a:lnSpc>
        <a:spcBef>
          <a:spcPts val="375"/>
        </a:spcBef>
        <a:buFont typeface="Wingdings" panose="05000000000000000000" pitchFamily="2" charset="2"/>
        <a:buChar char="Ø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4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289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4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9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file:///X:\Cyber%20Lab\videos\HITL%20Mission%20Effects%20Video.mp4" TargetMode="External"/><Relationship Id="rId1" Type="http://schemas.microsoft.com/office/2007/relationships/media" Target="file:///X:\Cyber%20Lab\videos\HITL%20Mission%20Effects%20Video.mp4" TargetMode="External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www.dvidshub.net/image/2775657/avionics-invention" TargetMode="External"/><Relationship Id="rId1" Type="http://schemas.openxmlformats.org/officeDocument/2006/relationships/slideLayout" Target="../slideLayouts/slideLayout8.xml"/><Relationship Id="rId4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vidshub.net/image/2775657/avionics-invention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www.dvidshub.net/image/5616775/cybersecurity-go" TargetMode="Externa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7"/>
          </p:nvPr>
        </p:nvSpPr>
        <p:spPr/>
        <p:txBody>
          <a:bodyPr>
            <a:normAutofit/>
          </a:bodyPr>
          <a:lstStyle/>
          <a:p>
            <a:r>
              <a:rPr lang="en-US" dirty="0"/>
              <a:t>DATAWorks 2024: Operationally Representative Data and Cybersecurity for Avionics 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8"/>
          </p:nvPr>
        </p:nvSpPr>
        <p:spPr>
          <a:xfrm>
            <a:off x="492463" y="3124205"/>
            <a:ext cx="11239500" cy="547698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Steve Movit, Justace Clutter, Connor Trask, Kelly Tran, Rose Clark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9"/>
          </p:nvPr>
        </p:nvSpPr>
        <p:spPr>
          <a:xfrm>
            <a:off x="492463" y="4715197"/>
            <a:ext cx="11239500" cy="457200"/>
          </a:xfrm>
        </p:spPr>
        <p:txBody>
          <a:bodyPr/>
          <a:lstStyle/>
          <a:p>
            <a:r>
              <a:rPr lang="en-US" dirty="0"/>
              <a:t>April 17, 2024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84FF09B-5550-4586-B279-AF59471D4394}"/>
              </a:ext>
            </a:extLst>
          </p:cNvPr>
          <p:cNvSpPr/>
          <p:nvPr/>
        </p:nvSpPr>
        <p:spPr>
          <a:xfrm>
            <a:off x="8662426" y="5778312"/>
            <a:ext cx="304449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"The appearance of U.S. Department of Defense (DoD) visual information does not imply or constitute DoD endorsement.“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srgbClr val="666666"/>
              </a:solidFill>
              <a:effectLst/>
              <a:uLnTx/>
              <a:uFillTx/>
              <a:latin typeface="Roboto" panose="02000000000000000000" pitchFamily="2" charset="0"/>
              <a:ea typeface="+mn-ea"/>
              <a:cs typeface="+mn-cs"/>
            </a:endParaRPr>
          </a:p>
          <a:p>
            <a:pPr lvl="0">
              <a:defRPr/>
            </a:pPr>
            <a:r>
              <a:rPr lang="en-US" sz="800" b="1" dirty="0">
                <a:solidFill>
                  <a:srgbClr val="666666"/>
                </a:solidFill>
                <a:latin typeface="Roboto" panose="02000000000000000000" pitchFamily="2" charset="0"/>
              </a:rPr>
              <a:t>“USS Ronald Reagan (CVN 76) Hangar Bay [Image 9 of 10]</a:t>
            </a:r>
            <a:r>
              <a:rPr lang="en-US" sz="800" dirty="0"/>
              <a:t>,”Department of Defense, last updated September 10, 2021, https://www.dvidshub.net/image/6829416/uss-ronald-reagan-cvn-76-hangar-bay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26" name="Picture 2" descr="USS Ronald Reagan (CVN 76) Hangar Bay">
            <a:extLst>
              <a:ext uri="{FF2B5EF4-FFF2-40B4-BE49-F238E27FC236}">
                <a16:creationId xmlns:a16="http://schemas.microsoft.com/office/drawing/2014/main" id="{93B30D63-8560-41CE-8A3E-593170BEC4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9712" y="3862695"/>
            <a:ext cx="2789926" cy="186088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72713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F954484-B85D-4DF6-A7D3-58A0318047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Simulator Diagram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3F30D7-5307-4042-8C35-EA33F887150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anchor="b" anchorCtr="0"/>
          <a:lstStyle/>
          <a:p>
            <a:endParaRPr lang="en-US" dirty="0"/>
          </a:p>
          <a:p>
            <a:r>
              <a:rPr lang="en-US" dirty="0"/>
              <a:t>ARINC – Aeronautical Radio, Incorporated; EGPWS – Enhanced Ground Proximity Warning System; MFD – Multi-Function Display; TCP/IP – Transfer Control Protocol/Internet Protocol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20E6525-FEAE-4C18-8ACC-F1992470DEEC}"/>
              </a:ext>
            </a:extLst>
          </p:cNvPr>
          <p:cNvSpPr txBox="1"/>
          <p:nvPr/>
        </p:nvSpPr>
        <p:spPr>
          <a:xfrm>
            <a:off x="6394718" y="1255167"/>
            <a:ext cx="41729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Multi-Function Display (MFD)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2DE7007-09A3-4DF6-B51B-184B9899801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1" r="21080"/>
          <a:stretch/>
        </p:blipFill>
        <p:spPr>
          <a:xfrm>
            <a:off x="5968285" y="2108316"/>
            <a:ext cx="5025802" cy="394854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9C3716E-A748-4206-91C9-FA8BD9FA70BB}"/>
              </a:ext>
            </a:extLst>
          </p:cNvPr>
          <p:cNvSpPr txBox="1"/>
          <p:nvPr/>
        </p:nvSpPr>
        <p:spPr>
          <a:xfrm>
            <a:off x="7484760" y="1727908"/>
            <a:ext cx="1992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Garmin GMX-200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559F3B2-A52B-43DB-9D4A-C7159C86CF55}"/>
              </a:ext>
            </a:extLst>
          </p:cNvPr>
          <p:cNvGrpSpPr/>
          <p:nvPr/>
        </p:nvGrpSpPr>
        <p:grpSpPr>
          <a:xfrm>
            <a:off x="433941" y="1305453"/>
            <a:ext cx="4415110" cy="5249989"/>
            <a:chOff x="262171" y="919520"/>
            <a:chExt cx="4528474" cy="538479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224EDF5-3C6A-43D8-907B-06C0C35AF1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1233"/>
            <a:stretch/>
          </p:blipFill>
          <p:spPr>
            <a:xfrm>
              <a:off x="312903" y="919520"/>
              <a:ext cx="4477742" cy="5384790"/>
            </a:xfrm>
            <a:prstGeom prst="rect">
              <a:avLst/>
            </a:prstGeom>
          </p:spPr>
        </p:pic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7528D6EE-4BD0-4147-8DEA-699DAAF1D171}"/>
                </a:ext>
              </a:extLst>
            </p:cNvPr>
            <p:cNvSpPr/>
            <p:nvPr/>
          </p:nvSpPr>
          <p:spPr>
            <a:xfrm>
              <a:off x="262171" y="1890708"/>
              <a:ext cx="3484951" cy="4145611"/>
            </a:xfrm>
            <a:custGeom>
              <a:avLst/>
              <a:gdLst>
                <a:gd name="connsiteX0" fmla="*/ 12788 w 3484951"/>
                <a:gd name="connsiteY0" fmla="*/ 0 h 1419558"/>
                <a:gd name="connsiteX1" fmla="*/ 3069314 w 3484951"/>
                <a:gd name="connsiteY1" fmla="*/ 0 h 1419558"/>
                <a:gd name="connsiteX2" fmla="*/ 3069314 w 3484951"/>
                <a:gd name="connsiteY2" fmla="*/ 588285 h 1419558"/>
                <a:gd name="connsiteX3" fmla="*/ 3484951 w 3484951"/>
                <a:gd name="connsiteY3" fmla="*/ 588285 h 1419558"/>
                <a:gd name="connsiteX4" fmla="*/ 3484951 w 3484951"/>
                <a:gd name="connsiteY4" fmla="*/ 1419558 h 1419558"/>
                <a:gd name="connsiteX5" fmla="*/ 0 w 3484951"/>
                <a:gd name="connsiteY5" fmla="*/ 1419558 h 1419558"/>
                <a:gd name="connsiteX6" fmla="*/ 12788 w 3484951"/>
                <a:gd name="connsiteY6" fmla="*/ 0 h 1419558"/>
                <a:gd name="connsiteX0" fmla="*/ 12788 w 3484951"/>
                <a:gd name="connsiteY0" fmla="*/ 6394 h 1425952"/>
                <a:gd name="connsiteX1" fmla="*/ 1579418 w 3484951"/>
                <a:gd name="connsiteY1" fmla="*/ 0 h 1425952"/>
                <a:gd name="connsiteX2" fmla="*/ 3069314 w 3484951"/>
                <a:gd name="connsiteY2" fmla="*/ 6394 h 1425952"/>
                <a:gd name="connsiteX3" fmla="*/ 3069314 w 3484951"/>
                <a:gd name="connsiteY3" fmla="*/ 594679 h 1425952"/>
                <a:gd name="connsiteX4" fmla="*/ 3484951 w 3484951"/>
                <a:gd name="connsiteY4" fmla="*/ 594679 h 1425952"/>
                <a:gd name="connsiteX5" fmla="*/ 3484951 w 3484951"/>
                <a:gd name="connsiteY5" fmla="*/ 1425952 h 1425952"/>
                <a:gd name="connsiteX6" fmla="*/ 0 w 3484951"/>
                <a:gd name="connsiteY6" fmla="*/ 1425952 h 1425952"/>
                <a:gd name="connsiteX7" fmla="*/ 12788 w 3484951"/>
                <a:gd name="connsiteY7" fmla="*/ 6394 h 1425952"/>
                <a:gd name="connsiteX0" fmla="*/ 12788 w 3484951"/>
                <a:gd name="connsiteY0" fmla="*/ 6394 h 1425952"/>
                <a:gd name="connsiteX1" fmla="*/ 1911927 w 3484951"/>
                <a:gd name="connsiteY1" fmla="*/ 0 h 1425952"/>
                <a:gd name="connsiteX2" fmla="*/ 3069314 w 3484951"/>
                <a:gd name="connsiteY2" fmla="*/ 6394 h 1425952"/>
                <a:gd name="connsiteX3" fmla="*/ 3069314 w 3484951"/>
                <a:gd name="connsiteY3" fmla="*/ 594679 h 1425952"/>
                <a:gd name="connsiteX4" fmla="*/ 3484951 w 3484951"/>
                <a:gd name="connsiteY4" fmla="*/ 594679 h 1425952"/>
                <a:gd name="connsiteX5" fmla="*/ 3484951 w 3484951"/>
                <a:gd name="connsiteY5" fmla="*/ 1425952 h 1425952"/>
                <a:gd name="connsiteX6" fmla="*/ 0 w 3484951"/>
                <a:gd name="connsiteY6" fmla="*/ 1425952 h 1425952"/>
                <a:gd name="connsiteX7" fmla="*/ 12788 w 3484951"/>
                <a:gd name="connsiteY7" fmla="*/ 6394 h 1425952"/>
                <a:gd name="connsiteX0" fmla="*/ 12788 w 3484951"/>
                <a:gd name="connsiteY0" fmla="*/ 12789 h 1432347"/>
                <a:gd name="connsiteX1" fmla="*/ 1911927 w 3484951"/>
                <a:gd name="connsiteY1" fmla="*/ 6395 h 1432347"/>
                <a:gd name="connsiteX2" fmla="*/ 2225253 w 3484951"/>
                <a:gd name="connsiteY2" fmla="*/ 0 h 1432347"/>
                <a:gd name="connsiteX3" fmla="*/ 3069314 w 3484951"/>
                <a:gd name="connsiteY3" fmla="*/ 12789 h 1432347"/>
                <a:gd name="connsiteX4" fmla="*/ 3069314 w 3484951"/>
                <a:gd name="connsiteY4" fmla="*/ 601074 h 1432347"/>
                <a:gd name="connsiteX5" fmla="*/ 3484951 w 3484951"/>
                <a:gd name="connsiteY5" fmla="*/ 601074 h 1432347"/>
                <a:gd name="connsiteX6" fmla="*/ 3484951 w 3484951"/>
                <a:gd name="connsiteY6" fmla="*/ 1432347 h 1432347"/>
                <a:gd name="connsiteX7" fmla="*/ 0 w 3484951"/>
                <a:gd name="connsiteY7" fmla="*/ 1432347 h 1432347"/>
                <a:gd name="connsiteX8" fmla="*/ 12788 w 3484951"/>
                <a:gd name="connsiteY8" fmla="*/ 12789 h 1432347"/>
                <a:gd name="connsiteX0" fmla="*/ 12788 w 3484951"/>
                <a:gd name="connsiteY0" fmla="*/ 441213 h 1860771"/>
                <a:gd name="connsiteX1" fmla="*/ 1911927 w 3484951"/>
                <a:gd name="connsiteY1" fmla="*/ 434819 h 1860771"/>
                <a:gd name="connsiteX2" fmla="*/ 2225253 w 3484951"/>
                <a:gd name="connsiteY2" fmla="*/ 0 h 1860771"/>
                <a:gd name="connsiteX3" fmla="*/ 2225253 w 3484951"/>
                <a:gd name="connsiteY3" fmla="*/ 428424 h 1860771"/>
                <a:gd name="connsiteX4" fmla="*/ 3069314 w 3484951"/>
                <a:gd name="connsiteY4" fmla="*/ 441213 h 1860771"/>
                <a:gd name="connsiteX5" fmla="*/ 3069314 w 3484951"/>
                <a:gd name="connsiteY5" fmla="*/ 1029498 h 1860771"/>
                <a:gd name="connsiteX6" fmla="*/ 3484951 w 3484951"/>
                <a:gd name="connsiteY6" fmla="*/ 1029498 h 1860771"/>
                <a:gd name="connsiteX7" fmla="*/ 3484951 w 3484951"/>
                <a:gd name="connsiteY7" fmla="*/ 1860771 h 1860771"/>
                <a:gd name="connsiteX8" fmla="*/ 0 w 3484951"/>
                <a:gd name="connsiteY8" fmla="*/ 1860771 h 1860771"/>
                <a:gd name="connsiteX9" fmla="*/ 12788 w 3484951"/>
                <a:gd name="connsiteY9" fmla="*/ 441213 h 1860771"/>
                <a:gd name="connsiteX0" fmla="*/ 12788 w 3484951"/>
                <a:gd name="connsiteY0" fmla="*/ 444706 h 1864264"/>
                <a:gd name="connsiteX1" fmla="*/ 1911927 w 3484951"/>
                <a:gd name="connsiteY1" fmla="*/ 438312 h 1864264"/>
                <a:gd name="connsiteX2" fmla="*/ 2052604 w 3484951"/>
                <a:gd name="connsiteY2" fmla="*/ 240086 h 1864264"/>
                <a:gd name="connsiteX3" fmla="*/ 2225253 w 3484951"/>
                <a:gd name="connsiteY3" fmla="*/ 3493 h 1864264"/>
                <a:gd name="connsiteX4" fmla="*/ 2225253 w 3484951"/>
                <a:gd name="connsiteY4" fmla="*/ 431917 h 1864264"/>
                <a:gd name="connsiteX5" fmla="*/ 3069314 w 3484951"/>
                <a:gd name="connsiteY5" fmla="*/ 444706 h 1864264"/>
                <a:gd name="connsiteX6" fmla="*/ 3069314 w 3484951"/>
                <a:gd name="connsiteY6" fmla="*/ 1032991 h 1864264"/>
                <a:gd name="connsiteX7" fmla="*/ 3484951 w 3484951"/>
                <a:gd name="connsiteY7" fmla="*/ 1032991 h 1864264"/>
                <a:gd name="connsiteX8" fmla="*/ 3484951 w 3484951"/>
                <a:gd name="connsiteY8" fmla="*/ 1864264 h 1864264"/>
                <a:gd name="connsiteX9" fmla="*/ 0 w 3484951"/>
                <a:gd name="connsiteY9" fmla="*/ 1864264 h 1864264"/>
                <a:gd name="connsiteX10" fmla="*/ 12788 w 3484951"/>
                <a:gd name="connsiteY10" fmla="*/ 444706 h 1864264"/>
                <a:gd name="connsiteX0" fmla="*/ 12788 w 3484951"/>
                <a:gd name="connsiteY0" fmla="*/ 470791 h 1890349"/>
                <a:gd name="connsiteX1" fmla="*/ 1911927 w 3484951"/>
                <a:gd name="connsiteY1" fmla="*/ 464397 h 1890349"/>
                <a:gd name="connsiteX2" fmla="*/ 1969477 w 3484951"/>
                <a:gd name="connsiteY2" fmla="*/ 48761 h 1890349"/>
                <a:gd name="connsiteX3" fmla="*/ 2225253 w 3484951"/>
                <a:gd name="connsiteY3" fmla="*/ 29578 h 1890349"/>
                <a:gd name="connsiteX4" fmla="*/ 2225253 w 3484951"/>
                <a:gd name="connsiteY4" fmla="*/ 458002 h 1890349"/>
                <a:gd name="connsiteX5" fmla="*/ 3069314 w 3484951"/>
                <a:gd name="connsiteY5" fmla="*/ 470791 h 1890349"/>
                <a:gd name="connsiteX6" fmla="*/ 3069314 w 3484951"/>
                <a:gd name="connsiteY6" fmla="*/ 1059076 h 1890349"/>
                <a:gd name="connsiteX7" fmla="*/ 3484951 w 3484951"/>
                <a:gd name="connsiteY7" fmla="*/ 1059076 h 1890349"/>
                <a:gd name="connsiteX8" fmla="*/ 3484951 w 3484951"/>
                <a:gd name="connsiteY8" fmla="*/ 1890349 h 1890349"/>
                <a:gd name="connsiteX9" fmla="*/ 0 w 3484951"/>
                <a:gd name="connsiteY9" fmla="*/ 1890349 h 1890349"/>
                <a:gd name="connsiteX10" fmla="*/ 12788 w 3484951"/>
                <a:gd name="connsiteY10" fmla="*/ 470791 h 1890349"/>
                <a:gd name="connsiteX0" fmla="*/ 12788 w 3484951"/>
                <a:gd name="connsiteY0" fmla="*/ 451932 h 1871490"/>
                <a:gd name="connsiteX1" fmla="*/ 1911927 w 3484951"/>
                <a:gd name="connsiteY1" fmla="*/ 445538 h 1871490"/>
                <a:gd name="connsiteX2" fmla="*/ 1969477 w 3484951"/>
                <a:gd name="connsiteY2" fmla="*/ 29902 h 1871490"/>
                <a:gd name="connsiteX3" fmla="*/ 2225253 w 3484951"/>
                <a:gd name="connsiteY3" fmla="*/ 10719 h 1871490"/>
                <a:gd name="connsiteX4" fmla="*/ 2225253 w 3484951"/>
                <a:gd name="connsiteY4" fmla="*/ 439143 h 1871490"/>
                <a:gd name="connsiteX5" fmla="*/ 3069314 w 3484951"/>
                <a:gd name="connsiteY5" fmla="*/ 451932 h 1871490"/>
                <a:gd name="connsiteX6" fmla="*/ 3069314 w 3484951"/>
                <a:gd name="connsiteY6" fmla="*/ 1040217 h 1871490"/>
                <a:gd name="connsiteX7" fmla="*/ 3484951 w 3484951"/>
                <a:gd name="connsiteY7" fmla="*/ 1040217 h 1871490"/>
                <a:gd name="connsiteX8" fmla="*/ 3484951 w 3484951"/>
                <a:gd name="connsiteY8" fmla="*/ 1871490 h 1871490"/>
                <a:gd name="connsiteX9" fmla="*/ 0 w 3484951"/>
                <a:gd name="connsiteY9" fmla="*/ 1871490 h 1871490"/>
                <a:gd name="connsiteX10" fmla="*/ 12788 w 3484951"/>
                <a:gd name="connsiteY10" fmla="*/ 451932 h 1871490"/>
                <a:gd name="connsiteX0" fmla="*/ 12788 w 3484951"/>
                <a:gd name="connsiteY0" fmla="*/ 451932 h 1871490"/>
                <a:gd name="connsiteX1" fmla="*/ 1911927 w 3484951"/>
                <a:gd name="connsiteY1" fmla="*/ 445538 h 1871490"/>
                <a:gd name="connsiteX2" fmla="*/ 1969477 w 3484951"/>
                <a:gd name="connsiteY2" fmla="*/ 29902 h 1871490"/>
                <a:gd name="connsiteX3" fmla="*/ 2225253 w 3484951"/>
                <a:gd name="connsiteY3" fmla="*/ 10719 h 1871490"/>
                <a:gd name="connsiteX4" fmla="*/ 2225253 w 3484951"/>
                <a:gd name="connsiteY4" fmla="*/ 439143 h 1871490"/>
                <a:gd name="connsiteX5" fmla="*/ 3069314 w 3484951"/>
                <a:gd name="connsiteY5" fmla="*/ 451932 h 1871490"/>
                <a:gd name="connsiteX6" fmla="*/ 3069314 w 3484951"/>
                <a:gd name="connsiteY6" fmla="*/ 1040217 h 1871490"/>
                <a:gd name="connsiteX7" fmla="*/ 3484951 w 3484951"/>
                <a:gd name="connsiteY7" fmla="*/ 1040217 h 1871490"/>
                <a:gd name="connsiteX8" fmla="*/ 3484951 w 3484951"/>
                <a:gd name="connsiteY8" fmla="*/ 1871490 h 1871490"/>
                <a:gd name="connsiteX9" fmla="*/ 0 w 3484951"/>
                <a:gd name="connsiteY9" fmla="*/ 1871490 h 1871490"/>
                <a:gd name="connsiteX10" fmla="*/ 12788 w 3484951"/>
                <a:gd name="connsiteY10" fmla="*/ 451932 h 1871490"/>
                <a:gd name="connsiteX0" fmla="*/ 12788 w 3484951"/>
                <a:gd name="connsiteY0" fmla="*/ 451932 h 1871490"/>
                <a:gd name="connsiteX1" fmla="*/ 1911927 w 3484951"/>
                <a:gd name="connsiteY1" fmla="*/ 445538 h 1871490"/>
                <a:gd name="connsiteX2" fmla="*/ 1969477 w 3484951"/>
                <a:gd name="connsiteY2" fmla="*/ 29902 h 1871490"/>
                <a:gd name="connsiteX3" fmla="*/ 2225253 w 3484951"/>
                <a:gd name="connsiteY3" fmla="*/ 10719 h 1871490"/>
                <a:gd name="connsiteX4" fmla="*/ 2225253 w 3484951"/>
                <a:gd name="connsiteY4" fmla="*/ 439143 h 1871490"/>
                <a:gd name="connsiteX5" fmla="*/ 3069314 w 3484951"/>
                <a:gd name="connsiteY5" fmla="*/ 451932 h 1871490"/>
                <a:gd name="connsiteX6" fmla="*/ 3069314 w 3484951"/>
                <a:gd name="connsiteY6" fmla="*/ 1040217 h 1871490"/>
                <a:gd name="connsiteX7" fmla="*/ 3484951 w 3484951"/>
                <a:gd name="connsiteY7" fmla="*/ 1040217 h 1871490"/>
                <a:gd name="connsiteX8" fmla="*/ 3484951 w 3484951"/>
                <a:gd name="connsiteY8" fmla="*/ 1871490 h 1871490"/>
                <a:gd name="connsiteX9" fmla="*/ 0 w 3484951"/>
                <a:gd name="connsiteY9" fmla="*/ 1871490 h 1871490"/>
                <a:gd name="connsiteX10" fmla="*/ 12788 w 3484951"/>
                <a:gd name="connsiteY10" fmla="*/ 451932 h 1871490"/>
                <a:gd name="connsiteX0" fmla="*/ 12788 w 3484951"/>
                <a:gd name="connsiteY0" fmla="*/ 459128 h 1878686"/>
                <a:gd name="connsiteX1" fmla="*/ 1911927 w 3484951"/>
                <a:gd name="connsiteY1" fmla="*/ 452734 h 1878686"/>
                <a:gd name="connsiteX2" fmla="*/ 1910799 w 3484951"/>
                <a:gd name="connsiteY2" fmla="*/ 7759 h 1878686"/>
                <a:gd name="connsiteX3" fmla="*/ 2225253 w 3484951"/>
                <a:gd name="connsiteY3" fmla="*/ 17915 h 1878686"/>
                <a:gd name="connsiteX4" fmla="*/ 2225253 w 3484951"/>
                <a:gd name="connsiteY4" fmla="*/ 446339 h 1878686"/>
                <a:gd name="connsiteX5" fmla="*/ 3069314 w 3484951"/>
                <a:gd name="connsiteY5" fmla="*/ 459128 h 1878686"/>
                <a:gd name="connsiteX6" fmla="*/ 3069314 w 3484951"/>
                <a:gd name="connsiteY6" fmla="*/ 1047413 h 1878686"/>
                <a:gd name="connsiteX7" fmla="*/ 3484951 w 3484951"/>
                <a:gd name="connsiteY7" fmla="*/ 1047413 h 1878686"/>
                <a:gd name="connsiteX8" fmla="*/ 3484951 w 3484951"/>
                <a:gd name="connsiteY8" fmla="*/ 1878686 h 1878686"/>
                <a:gd name="connsiteX9" fmla="*/ 0 w 3484951"/>
                <a:gd name="connsiteY9" fmla="*/ 1878686 h 1878686"/>
                <a:gd name="connsiteX10" fmla="*/ 12788 w 3484951"/>
                <a:gd name="connsiteY10" fmla="*/ 459128 h 1878686"/>
                <a:gd name="connsiteX0" fmla="*/ 12788 w 3484951"/>
                <a:gd name="connsiteY0" fmla="*/ 457644 h 1877202"/>
                <a:gd name="connsiteX1" fmla="*/ 1911927 w 3484951"/>
                <a:gd name="connsiteY1" fmla="*/ 451250 h 1877202"/>
                <a:gd name="connsiteX2" fmla="*/ 1910799 w 3484951"/>
                <a:gd name="connsiteY2" fmla="*/ 6275 h 1877202"/>
                <a:gd name="connsiteX3" fmla="*/ 2225253 w 3484951"/>
                <a:gd name="connsiteY3" fmla="*/ 16431 h 1877202"/>
                <a:gd name="connsiteX4" fmla="*/ 2225253 w 3484951"/>
                <a:gd name="connsiteY4" fmla="*/ 444855 h 1877202"/>
                <a:gd name="connsiteX5" fmla="*/ 3069314 w 3484951"/>
                <a:gd name="connsiteY5" fmla="*/ 457644 h 1877202"/>
                <a:gd name="connsiteX6" fmla="*/ 3069314 w 3484951"/>
                <a:gd name="connsiteY6" fmla="*/ 1045929 h 1877202"/>
                <a:gd name="connsiteX7" fmla="*/ 3484951 w 3484951"/>
                <a:gd name="connsiteY7" fmla="*/ 1045929 h 1877202"/>
                <a:gd name="connsiteX8" fmla="*/ 3484951 w 3484951"/>
                <a:gd name="connsiteY8" fmla="*/ 1877202 h 1877202"/>
                <a:gd name="connsiteX9" fmla="*/ 0 w 3484951"/>
                <a:gd name="connsiteY9" fmla="*/ 1877202 h 1877202"/>
                <a:gd name="connsiteX10" fmla="*/ 12788 w 3484951"/>
                <a:gd name="connsiteY10" fmla="*/ 457644 h 1877202"/>
                <a:gd name="connsiteX0" fmla="*/ 12788 w 3484951"/>
                <a:gd name="connsiteY0" fmla="*/ 451369 h 1870927"/>
                <a:gd name="connsiteX1" fmla="*/ 1911927 w 3484951"/>
                <a:gd name="connsiteY1" fmla="*/ 444975 h 1870927"/>
                <a:gd name="connsiteX2" fmla="*/ 1910799 w 3484951"/>
                <a:gd name="connsiteY2" fmla="*/ 0 h 1870927"/>
                <a:gd name="connsiteX3" fmla="*/ 2225253 w 3484951"/>
                <a:gd name="connsiteY3" fmla="*/ 10156 h 1870927"/>
                <a:gd name="connsiteX4" fmla="*/ 2225253 w 3484951"/>
                <a:gd name="connsiteY4" fmla="*/ 438580 h 1870927"/>
                <a:gd name="connsiteX5" fmla="*/ 3069314 w 3484951"/>
                <a:gd name="connsiteY5" fmla="*/ 451369 h 1870927"/>
                <a:gd name="connsiteX6" fmla="*/ 3069314 w 3484951"/>
                <a:gd name="connsiteY6" fmla="*/ 1039654 h 1870927"/>
                <a:gd name="connsiteX7" fmla="*/ 3484951 w 3484951"/>
                <a:gd name="connsiteY7" fmla="*/ 1039654 h 1870927"/>
                <a:gd name="connsiteX8" fmla="*/ 3484951 w 3484951"/>
                <a:gd name="connsiteY8" fmla="*/ 1870927 h 1870927"/>
                <a:gd name="connsiteX9" fmla="*/ 0 w 3484951"/>
                <a:gd name="connsiteY9" fmla="*/ 1870927 h 1870927"/>
                <a:gd name="connsiteX10" fmla="*/ 12788 w 3484951"/>
                <a:gd name="connsiteY10" fmla="*/ 451369 h 1870927"/>
                <a:gd name="connsiteX0" fmla="*/ 12788 w 3484951"/>
                <a:gd name="connsiteY0" fmla="*/ 451369 h 1870927"/>
                <a:gd name="connsiteX1" fmla="*/ 1911927 w 3484951"/>
                <a:gd name="connsiteY1" fmla="*/ 444975 h 1870927"/>
                <a:gd name="connsiteX2" fmla="*/ 1910799 w 3484951"/>
                <a:gd name="connsiteY2" fmla="*/ 0 h 1870927"/>
                <a:gd name="connsiteX3" fmla="*/ 2225253 w 3484951"/>
                <a:gd name="connsiteY3" fmla="*/ 5266 h 1870927"/>
                <a:gd name="connsiteX4" fmla="*/ 2225253 w 3484951"/>
                <a:gd name="connsiteY4" fmla="*/ 438580 h 1870927"/>
                <a:gd name="connsiteX5" fmla="*/ 3069314 w 3484951"/>
                <a:gd name="connsiteY5" fmla="*/ 451369 h 1870927"/>
                <a:gd name="connsiteX6" fmla="*/ 3069314 w 3484951"/>
                <a:gd name="connsiteY6" fmla="*/ 1039654 h 1870927"/>
                <a:gd name="connsiteX7" fmla="*/ 3484951 w 3484951"/>
                <a:gd name="connsiteY7" fmla="*/ 1039654 h 1870927"/>
                <a:gd name="connsiteX8" fmla="*/ 3484951 w 3484951"/>
                <a:gd name="connsiteY8" fmla="*/ 1870927 h 1870927"/>
                <a:gd name="connsiteX9" fmla="*/ 0 w 3484951"/>
                <a:gd name="connsiteY9" fmla="*/ 1870927 h 1870927"/>
                <a:gd name="connsiteX10" fmla="*/ 12788 w 3484951"/>
                <a:gd name="connsiteY10" fmla="*/ 451369 h 1870927"/>
                <a:gd name="connsiteX0" fmla="*/ 12788 w 3484951"/>
                <a:gd name="connsiteY0" fmla="*/ 447838 h 1867396"/>
                <a:gd name="connsiteX1" fmla="*/ 1911927 w 3484951"/>
                <a:gd name="connsiteY1" fmla="*/ 441444 h 1867396"/>
                <a:gd name="connsiteX2" fmla="*/ 1908354 w 3484951"/>
                <a:gd name="connsiteY2" fmla="*/ 1359 h 1867396"/>
                <a:gd name="connsiteX3" fmla="*/ 2225253 w 3484951"/>
                <a:gd name="connsiteY3" fmla="*/ 1735 h 1867396"/>
                <a:gd name="connsiteX4" fmla="*/ 2225253 w 3484951"/>
                <a:gd name="connsiteY4" fmla="*/ 435049 h 1867396"/>
                <a:gd name="connsiteX5" fmla="*/ 3069314 w 3484951"/>
                <a:gd name="connsiteY5" fmla="*/ 447838 h 1867396"/>
                <a:gd name="connsiteX6" fmla="*/ 3069314 w 3484951"/>
                <a:gd name="connsiteY6" fmla="*/ 1036123 h 1867396"/>
                <a:gd name="connsiteX7" fmla="*/ 3484951 w 3484951"/>
                <a:gd name="connsiteY7" fmla="*/ 1036123 h 1867396"/>
                <a:gd name="connsiteX8" fmla="*/ 3484951 w 3484951"/>
                <a:gd name="connsiteY8" fmla="*/ 1867396 h 1867396"/>
                <a:gd name="connsiteX9" fmla="*/ 0 w 3484951"/>
                <a:gd name="connsiteY9" fmla="*/ 1867396 h 1867396"/>
                <a:gd name="connsiteX10" fmla="*/ 12788 w 3484951"/>
                <a:gd name="connsiteY10" fmla="*/ 447838 h 1867396"/>
                <a:gd name="connsiteX0" fmla="*/ 12788 w 3484951"/>
                <a:gd name="connsiteY0" fmla="*/ 451369 h 1870927"/>
                <a:gd name="connsiteX1" fmla="*/ 1911927 w 3484951"/>
                <a:gd name="connsiteY1" fmla="*/ 444975 h 1870927"/>
                <a:gd name="connsiteX2" fmla="*/ 1908354 w 3484951"/>
                <a:gd name="connsiteY2" fmla="*/ 0 h 1870927"/>
                <a:gd name="connsiteX3" fmla="*/ 2225253 w 3484951"/>
                <a:gd name="connsiteY3" fmla="*/ 5266 h 1870927"/>
                <a:gd name="connsiteX4" fmla="*/ 2225253 w 3484951"/>
                <a:gd name="connsiteY4" fmla="*/ 438580 h 1870927"/>
                <a:gd name="connsiteX5" fmla="*/ 3069314 w 3484951"/>
                <a:gd name="connsiteY5" fmla="*/ 451369 h 1870927"/>
                <a:gd name="connsiteX6" fmla="*/ 3069314 w 3484951"/>
                <a:gd name="connsiteY6" fmla="*/ 1039654 h 1870927"/>
                <a:gd name="connsiteX7" fmla="*/ 3484951 w 3484951"/>
                <a:gd name="connsiteY7" fmla="*/ 1039654 h 1870927"/>
                <a:gd name="connsiteX8" fmla="*/ 3484951 w 3484951"/>
                <a:gd name="connsiteY8" fmla="*/ 1870927 h 1870927"/>
                <a:gd name="connsiteX9" fmla="*/ 0 w 3484951"/>
                <a:gd name="connsiteY9" fmla="*/ 1870927 h 1870927"/>
                <a:gd name="connsiteX10" fmla="*/ 12788 w 3484951"/>
                <a:gd name="connsiteY10" fmla="*/ 451369 h 1870927"/>
                <a:gd name="connsiteX0" fmla="*/ 12788 w 3484951"/>
                <a:gd name="connsiteY0" fmla="*/ 451369 h 1870927"/>
                <a:gd name="connsiteX1" fmla="*/ 1911927 w 3484951"/>
                <a:gd name="connsiteY1" fmla="*/ 444975 h 1870927"/>
                <a:gd name="connsiteX2" fmla="*/ 1908354 w 3484951"/>
                <a:gd name="connsiteY2" fmla="*/ 0 h 1870927"/>
                <a:gd name="connsiteX3" fmla="*/ 2225253 w 3484951"/>
                <a:gd name="connsiteY3" fmla="*/ 5266 h 1870927"/>
                <a:gd name="connsiteX4" fmla="*/ 2227698 w 3484951"/>
                <a:gd name="connsiteY4" fmla="*/ 448360 h 1870927"/>
                <a:gd name="connsiteX5" fmla="*/ 3069314 w 3484951"/>
                <a:gd name="connsiteY5" fmla="*/ 451369 h 1870927"/>
                <a:gd name="connsiteX6" fmla="*/ 3069314 w 3484951"/>
                <a:gd name="connsiteY6" fmla="*/ 1039654 h 1870927"/>
                <a:gd name="connsiteX7" fmla="*/ 3484951 w 3484951"/>
                <a:gd name="connsiteY7" fmla="*/ 1039654 h 1870927"/>
                <a:gd name="connsiteX8" fmla="*/ 3484951 w 3484951"/>
                <a:gd name="connsiteY8" fmla="*/ 1870927 h 1870927"/>
                <a:gd name="connsiteX9" fmla="*/ 0 w 3484951"/>
                <a:gd name="connsiteY9" fmla="*/ 1870927 h 1870927"/>
                <a:gd name="connsiteX10" fmla="*/ 12788 w 3484951"/>
                <a:gd name="connsiteY10" fmla="*/ 451369 h 1870927"/>
                <a:gd name="connsiteX0" fmla="*/ 12788 w 3484951"/>
                <a:gd name="connsiteY0" fmla="*/ 451369 h 1870927"/>
                <a:gd name="connsiteX1" fmla="*/ 1911927 w 3484951"/>
                <a:gd name="connsiteY1" fmla="*/ 444975 h 1870927"/>
                <a:gd name="connsiteX2" fmla="*/ 1908354 w 3484951"/>
                <a:gd name="connsiteY2" fmla="*/ 0 h 1870927"/>
                <a:gd name="connsiteX3" fmla="*/ 2225253 w 3484951"/>
                <a:gd name="connsiteY3" fmla="*/ 5266 h 1870927"/>
                <a:gd name="connsiteX4" fmla="*/ 2227698 w 3484951"/>
                <a:gd name="connsiteY4" fmla="*/ 450805 h 1870927"/>
                <a:gd name="connsiteX5" fmla="*/ 3069314 w 3484951"/>
                <a:gd name="connsiteY5" fmla="*/ 451369 h 1870927"/>
                <a:gd name="connsiteX6" fmla="*/ 3069314 w 3484951"/>
                <a:gd name="connsiteY6" fmla="*/ 1039654 h 1870927"/>
                <a:gd name="connsiteX7" fmla="*/ 3484951 w 3484951"/>
                <a:gd name="connsiteY7" fmla="*/ 1039654 h 1870927"/>
                <a:gd name="connsiteX8" fmla="*/ 3484951 w 3484951"/>
                <a:gd name="connsiteY8" fmla="*/ 1870927 h 1870927"/>
                <a:gd name="connsiteX9" fmla="*/ 0 w 3484951"/>
                <a:gd name="connsiteY9" fmla="*/ 1870927 h 1870927"/>
                <a:gd name="connsiteX10" fmla="*/ 12788 w 3484951"/>
                <a:gd name="connsiteY10" fmla="*/ 451369 h 1870927"/>
                <a:gd name="connsiteX0" fmla="*/ 7898 w 3484951"/>
                <a:gd name="connsiteY0" fmla="*/ 451369 h 1870927"/>
                <a:gd name="connsiteX1" fmla="*/ 1911927 w 3484951"/>
                <a:gd name="connsiteY1" fmla="*/ 444975 h 1870927"/>
                <a:gd name="connsiteX2" fmla="*/ 1908354 w 3484951"/>
                <a:gd name="connsiteY2" fmla="*/ 0 h 1870927"/>
                <a:gd name="connsiteX3" fmla="*/ 2225253 w 3484951"/>
                <a:gd name="connsiteY3" fmla="*/ 5266 h 1870927"/>
                <a:gd name="connsiteX4" fmla="*/ 2227698 w 3484951"/>
                <a:gd name="connsiteY4" fmla="*/ 450805 h 1870927"/>
                <a:gd name="connsiteX5" fmla="*/ 3069314 w 3484951"/>
                <a:gd name="connsiteY5" fmla="*/ 451369 h 1870927"/>
                <a:gd name="connsiteX6" fmla="*/ 3069314 w 3484951"/>
                <a:gd name="connsiteY6" fmla="*/ 1039654 h 1870927"/>
                <a:gd name="connsiteX7" fmla="*/ 3484951 w 3484951"/>
                <a:gd name="connsiteY7" fmla="*/ 1039654 h 1870927"/>
                <a:gd name="connsiteX8" fmla="*/ 3484951 w 3484951"/>
                <a:gd name="connsiteY8" fmla="*/ 1870927 h 1870927"/>
                <a:gd name="connsiteX9" fmla="*/ 0 w 3484951"/>
                <a:gd name="connsiteY9" fmla="*/ 1870927 h 1870927"/>
                <a:gd name="connsiteX10" fmla="*/ 7898 w 3484951"/>
                <a:gd name="connsiteY10" fmla="*/ 451369 h 1870927"/>
                <a:gd name="connsiteX0" fmla="*/ 3008 w 3484951"/>
                <a:gd name="connsiteY0" fmla="*/ 451369 h 1870927"/>
                <a:gd name="connsiteX1" fmla="*/ 1911927 w 3484951"/>
                <a:gd name="connsiteY1" fmla="*/ 444975 h 1870927"/>
                <a:gd name="connsiteX2" fmla="*/ 1908354 w 3484951"/>
                <a:gd name="connsiteY2" fmla="*/ 0 h 1870927"/>
                <a:gd name="connsiteX3" fmla="*/ 2225253 w 3484951"/>
                <a:gd name="connsiteY3" fmla="*/ 5266 h 1870927"/>
                <a:gd name="connsiteX4" fmla="*/ 2227698 w 3484951"/>
                <a:gd name="connsiteY4" fmla="*/ 450805 h 1870927"/>
                <a:gd name="connsiteX5" fmla="*/ 3069314 w 3484951"/>
                <a:gd name="connsiteY5" fmla="*/ 451369 h 1870927"/>
                <a:gd name="connsiteX6" fmla="*/ 3069314 w 3484951"/>
                <a:gd name="connsiteY6" fmla="*/ 1039654 h 1870927"/>
                <a:gd name="connsiteX7" fmla="*/ 3484951 w 3484951"/>
                <a:gd name="connsiteY7" fmla="*/ 1039654 h 1870927"/>
                <a:gd name="connsiteX8" fmla="*/ 3484951 w 3484951"/>
                <a:gd name="connsiteY8" fmla="*/ 1870927 h 1870927"/>
                <a:gd name="connsiteX9" fmla="*/ 0 w 3484951"/>
                <a:gd name="connsiteY9" fmla="*/ 1870927 h 1870927"/>
                <a:gd name="connsiteX10" fmla="*/ 3008 w 3484951"/>
                <a:gd name="connsiteY10" fmla="*/ 451369 h 1870927"/>
                <a:gd name="connsiteX0" fmla="*/ 3008 w 3484951"/>
                <a:gd name="connsiteY0" fmla="*/ 447626 h 1867184"/>
                <a:gd name="connsiteX1" fmla="*/ 1911927 w 3484951"/>
                <a:gd name="connsiteY1" fmla="*/ 441232 h 1867184"/>
                <a:gd name="connsiteX2" fmla="*/ 1908354 w 3484951"/>
                <a:gd name="connsiteY2" fmla="*/ 2652 h 1867184"/>
                <a:gd name="connsiteX3" fmla="*/ 2225253 w 3484951"/>
                <a:gd name="connsiteY3" fmla="*/ 1523 h 1867184"/>
                <a:gd name="connsiteX4" fmla="*/ 2227698 w 3484951"/>
                <a:gd name="connsiteY4" fmla="*/ 447062 h 1867184"/>
                <a:gd name="connsiteX5" fmla="*/ 3069314 w 3484951"/>
                <a:gd name="connsiteY5" fmla="*/ 447626 h 1867184"/>
                <a:gd name="connsiteX6" fmla="*/ 3069314 w 3484951"/>
                <a:gd name="connsiteY6" fmla="*/ 1035911 h 1867184"/>
                <a:gd name="connsiteX7" fmla="*/ 3484951 w 3484951"/>
                <a:gd name="connsiteY7" fmla="*/ 1035911 h 1867184"/>
                <a:gd name="connsiteX8" fmla="*/ 3484951 w 3484951"/>
                <a:gd name="connsiteY8" fmla="*/ 1867184 h 1867184"/>
                <a:gd name="connsiteX9" fmla="*/ 0 w 3484951"/>
                <a:gd name="connsiteY9" fmla="*/ 1867184 h 1867184"/>
                <a:gd name="connsiteX10" fmla="*/ 3008 w 3484951"/>
                <a:gd name="connsiteY10" fmla="*/ 447626 h 1867184"/>
                <a:gd name="connsiteX0" fmla="*/ 3008 w 3484951"/>
                <a:gd name="connsiteY0" fmla="*/ 528101 h 1947659"/>
                <a:gd name="connsiteX1" fmla="*/ 1911927 w 3484951"/>
                <a:gd name="connsiteY1" fmla="*/ 521707 h 1947659"/>
                <a:gd name="connsiteX2" fmla="*/ 1678155 w 3484951"/>
                <a:gd name="connsiteY2" fmla="*/ 0 h 1947659"/>
                <a:gd name="connsiteX3" fmla="*/ 2225253 w 3484951"/>
                <a:gd name="connsiteY3" fmla="*/ 81998 h 1947659"/>
                <a:gd name="connsiteX4" fmla="*/ 2227698 w 3484951"/>
                <a:gd name="connsiteY4" fmla="*/ 527537 h 1947659"/>
                <a:gd name="connsiteX5" fmla="*/ 3069314 w 3484951"/>
                <a:gd name="connsiteY5" fmla="*/ 528101 h 1947659"/>
                <a:gd name="connsiteX6" fmla="*/ 3069314 w 3484951"/>
                <a:gd name="connsiteY6" fmla="*/ 1116386 h 1947659"/>
                <a:gd name="connsiteX7" fmla="*/ 3484951 w 3484951"/>
                <a:gd name="connsiteY7" fmla="*/ 1116386 h 1947659"/>
                <a:gd name="connsiteX8" fmla="*/ 3484951 w 3484951"/>
                <a:gd name="connsiteY8" fmla="*/ 1947659 h 1947659"/>
                <a:gd name="connsiteX9" fmla="*/ 0 w 3484951"/>
                <a:gd name="connsiteY9" fmla="*/ 1947659 h 1947659"/>
                <a:gd name="connsiteX10" fmla="*/ 3008 w 3484951"/>
                <a:gd name="connsiteY10" fmla="*/ 528101 h 1947659"/>
                <a:gd name="connsiteX0" fmla="*/ 3008 w 3484951"/>
                <a:gd name="connsiteY0" fmla="*/ 528101 h 1947659"/>
                <a:gd name="connsiteX1" fmla="*/ 1911927 w 3484951"/>
                <a:gd name="connsiteY1" fmla="*/ 521707 h 1947659"/>
                <a:gd name="connsiteX2" fmla="*/ 1678155 w 3484951"/>
                <a:gd name="connsiteY2" fmla="*/ 0 h 1947659"/>
                <a:gd name="connsiteX3" fmla="*/ 2225253 w 3484951"/>
                <a:gd name="connsiteY3" fmla="*/ 5265 h 1947659"/>
                <a:gd name="connsiteX4" fmla="*/ 2227698 w 3484951"/>
                <a:gd name="connsiteY4" fmla="*/ 527537 h 1947659"/>
                <a:gd name="connsiteX5" fmla="*/ 3069314 w 3484951"/>
                <a:gd name="connsiteY5" fmla="*/ 528101 h 1947659"/>
                <a:gd name="connsiteX6" fmla="*/ 3069314 w 3484951"/>
                <a:gd name="connsiteY6" fmla="*/ 1116386 h 1947659"/>
                <a:gd name="connsiteX7" fmla="*/ 3484951 w 3484951"/>
                <a:gd name="connsiteY7" fmla="*/ 1116386 h 1947659"/>
                <a:gd name="connsiteX8" fmla="*/ 3484951 w 3484951"/>
                <a:gd name="connsiteY8" fmla="*/ 1947659 h 1947659"/>
                <a:gd name="connsiteX9" fmla="*/ 0 w 3484951"/>
                <a:gd name="connsiteY9" fmla="*/ 1947659 h 1947659"/>
                <a:gd name="connsiteX10" fmla="*/ 3008 w 3484951"/>
                <a:gd name="connsiteY10" fmla="*/ 528101 h 1947659"/>
                <a:gd name="connsiteX0" fmla="*/ 3008 w 3484951"/>
                <a:gd name="connsiteY0" fmla="*/ 528101 h 1947659"/>
                <a:gd name="connsiteX1" fmla="*/ 1668940 w 3484951"/>
                <a:gd name="connsiteY1" fmla="*/ 521707 h 1947659"/>
                <a:gd name="connsiteX2" fmla="*/ 1678155 w 3484951"/>
                <a:gd name="connsiteY2" fmla="*/ 0 h 1947659"/>
                <a:gd name="connsiteX3" fmla="*/ 2225253 w 3484951"/>
                <a:gd name="connsiteY3" fmla="*/ 5265 h 1947659"/>
                <a:gd name="connsiteX4" fmla="*/ 2227698 w 3484951"/>
                <a:gd name="connsiteY4" fmla="*/ 527537 h 1947659"/>
                <a:gd name="connsiteX5" fmla="*/ 3069314 w 3484951"/>
                <a:gd name="connsiteY5" fmla="*/ 528101 h 1947659"/>
                <a:gd name="connsiteX6" fmla="*/ 3069314 w 3484951"/>
                <a:gd name="connsiteY6" fmla="*/ 1116386 h 1947659"/>
                <a:gd name="connsiteX7" fmla="*/ 3484951 w 3484951"/>
                <a:gd name="connsiteY7" fmla="*/ 1116386 h 1947659"/>
                <a:gd name="connsiteX8" fmla="*/ 3484951 w 3484951"/>
                <a:gd name="connsiteY8" fmla="*/ 1947659 h 1947659"/>
                <a:gd name="connsiteX9" fmla="*/ 0 w 3484951"/>
                <a:gd name="connsiteY9" fmla="*/ 1947659 h 1947659"/>
                <a:gd name="connsiteX10" fmla="*/ 3008 w 3484951"/>
                <a:gd name="connsiteY10" fmla="*/ 528101 h 1947659"/>
                <a:gd name="connsiteX0" fmla="*/ 3008 w 3484951"/>
                <a:gd name="connsiteY0" fmla="*/ 530752 h 1950310"/>
                <a:gd name="connsiteX1" fmla="*/ 1668940 w 3484951"/>
                <a:gd name="connsiteY1" fmla="*/ 524358 h 1950310"/>
                <a:gd name="connsiteX2" fmla="*/ 1678155 w 3484951"/>
                <a:gd name="connsiteY2" fmla="*/ 2651 h 1950310"/>
                <a:gd name="connsiteX3" fmla="*/ 2455451 w 3484951"/>
                <a:gd name="connsiteY3" fmla="*/ 1522 h 1950310"/>
                <a:gd name="connsiteX4" fmla="*/ 2227698 w 3484951"/>
                <a:gd name="connsiteY4" fmla="*/ 530188 h 1950310"/>
                <a:gd name="connsiteX5" fmla="*/ 3069314 w 3484951"/>
                <a:gd name="connsiteY5" fmla="*/ 530752 h 1950310"/>
                <a:gd name="connsiteX6" fmla="*/ 3069314 w 3484951"/>
                <a:gd name="connsiteY6" fmla="*/ 1119037 h 1950310"/>
                <a:gd name="connsiteX7" fmla="*/ 3484951 w 3484951"/>
                <a:gd name="connsiteY7" fmla="*/ 1119037 h 1950310"/>
                <a:gd name="connsiteX8" fmla="*/ 3484951 w 3484951"/>
                <a:gd name="connsiteY8" fmla="*/ 1950310 h 1950310"/>
                <a:gd name="connsiteX9" fmla="*/ 0 w 3484951"/>
                <a:gd name="connsiteY9" fmla="*/ 1950310 h 1950310"/>
                <a:gd name="connsiteX10" fmla="*/ 3008 w 3484951"/>
                <a:gd name="connsiteY10" fmla="*/ 530752 h 1950310"/>
                <a:gd name="connsiteX0" fmla="*/ 3008 w 3484951"/>
                <a:gd name="connsiteY0" fmla="*/ 530752 h 1950310"/>
                <a:gd name="connsiteX1" fmla="*/ 1668940 w 3484951"/>
                <a:gd name="connsiteY1" fmla="*/ 524358 h 1950310"/>
                <a:gd name="connsiteX2" fmla="*/ 1678155 w 3484951"/>
                <a:gd name="connsiteY2" fmla="*/ 2651 h 1950310"/>
                <a:gd name="connsiteX3" fmla="*/ 2455451 w 3484951"/>
                <a:gd name="connsiteY3" fmla="*/ 1522 h 1950310"/>
                <a:gd name="connsiteX4" fmla="*/ 2457896 w 3484951"/>
                <a:gd name="connsiteY4" fmla="*/ 536582 h 1950310"/>
                <a:gd name="connsiteX5" fmla="*/ 3069314 w 3484951"/>
                <a:gd name="connsiteY5" fmla="*/ 530752 h 1950310"/>
                <a:gd name="connsiteX6" fmla="*/ 3069314 w 3484951"/>
                <a:gd name="connsiteY6" fmla="*/ 1119037 h 1950310"/>
                <a:gd name="connsiteX7" fmla="*/ 3484951 w 3484951"/>
                <a:gd name="connsiteY7" fmla="*/ 1119037 h 1950310"/>
                <a:gd name="connsiteX8" fmla="*/ 3484951 w 3484951"/>
                <a:gd name="connsiteY8" fmla="*/ 1950310 h 1950310"/>
                <a:gd name="connsiteX9" fmla="*/ 0 w 3484951"/>
                <a:gd name="connsiteY9" fmla="*/ 1950310 h 1950310"/>
                <a:gd name="connsiteX10" fmla="*/ 3008 w 3484951"/>
                <a:gd name="connsiteY10" fmla="*/ 530752 h 1950310"/>
                <a:gd name="connsiteX0" fmla="*/ 3008 w 3484951"/>
                <a:gd name="connsiteY0" fmla="*/ 536632 h 1956190"/>
                <a:gd name="connsiteX1" fmla="*/ 1668940 w 3484951"/>
                <a:gd name="connsiteY1" fmla="*/ 530238 h 1956190"/>
                <a:gd name="connsiteX2" fmla="*/ 1678155 w 3484951"/>
                <a:gd name="connsiteY2" fmla="*/ 8531 h 1956190"/>
                <a:gd name="connsiteX3" fmla="*/ 2787960 w 3484951"/>
                <a:gd name="connsiteY3" fmla="*/ 1008 h 1956190"/>
                <a:gd name="connsiteX4" fmla="*/ 2457896 w 3484951"/>
                <a:gd name="connsiteY4" fmla="*/ 542462 h 1956190"/>
                <a:gd name="connsiteX5" fmla="*/ 3069314 w 3484951"/>
                <a:gd name="connsiteY5" fmla="*/ 536632 h 1956190"/>
                <a:gd name="connsiteX6" fmla="*/ 3069314 w 3484951"/>
                <a:gd name="connsiteY6" fmla="*/ 1124917 h 1956190"/>
                <a:gd name="connsiteX7" fmla="*/ 3484951 w 3484951"/>
                <a:gd name="connsiteY7" fmla="*/ 1124917 h 1956190"/>
                <a:gd name="connsiteX8" fmla="*/ 3484951 w 3484951"/>
                <a:gd name="connsiteY8" fmla="*/ 1956190 h 1956190"/>
                <a:gd name="connsiteX9" fmla="*/ 0 w 3484951"/>
                <a:gd name="connsiteY9" fmla="*/ 1956190 h 1956190"/>
                <a:gd name="connsiteX10" fmla="*/ 3008 w 3484951"/>
                <a:gd name="connsiteY10" fmla="*/ 536632 h 1956190"/>
                <a:gd name="connsiteX0" fmla="*/ 3008 w 3484951"/>
                <a:gd name="connsiteY0" fmla="*/ 536632 h 1956190"/>
                <a:gd name="connsiteX1" fmla="*/ 1668940 w 3484951"/>
                <a:gd name="connsiteY1" fmla="*/ 530238 h 1956190"/>
                <a:gd name="connsiteX2" fmla="*/ 1678155 w 3484951"/>
                <a:gd name="connsiteY2" fmla="*/ 8531 h 1956190"/>
                <a:gd name="connsiteX3" fmla="*/ 2787960 w 3484951"/>
                <a:gd name="connsiteY3" fmla="*/ 1008 h 1956190"/>
                <a:gd name="connsiteX4" fmla="*/ 2790405 w 3484951"/>
                <a:gd name="connsiteY4" fmla="*/ 529673 h 1956190"/>
                <a:gd name="connsiteX5" fmla="*/ 3069314 w 3484951"/>
                <a:gd name="connsiteY5" fmla="*/ 536632 h 1956190"/>
                <a:gd name="connsiteX6" fmla="*/ 3069314 w 3484951"/>
                <a:gd name="connsiteY6" fmla="*/ 1124917 h 1956190"/>
                <a:gd name="connsiteX7" fmla="*/ 3484951 w 3484951"/>
                <a:gd name="connsiteY7" fmla="*/ 1124917 h 1956190"/>
                <a:gd name="connsiteX8" fmla="*/ 3484951 w 3484951"/>
                <a:gd name="connsiteY8" fmla="*/ 1956190 h 1956190"/>
                <a:gd name="connsiteX9" fmla="*/ 0 w 3484951"/>
                <a:gd name="connsiteY9" fmla="*/ 1956190 h 1956190"/>
                <a:gd name="connsiteX10" fmla="*/ 3008 w 3484951"/>
                <a:gd name="connsiteY10" fmla="*/ 536632 h 1956190"/>
                <a:gd name="connsiteX0" fmla="*/ 3008 w 3484951"/>
                <a:gd name="connsiteY0" fmla="*/ 577832 h 1997390"/>
                <a:gd name="connsiteX1" fmla="*/ 1668940 w 3484951"/>
                <a:gd name="connsiteY1" fmla="*/ 571438 h 1997390"/>
                <a:gd name="connsiteX2" fmla="*/ 1678155 w 3484951"/>
                <a:gd name="connsiteY2" fmla="*/ 49731 h 1997390"/>
                <a:gd name="connsiteX3" fmla="*/ 2640889 w 3484951"/>
                <a:gd name="connsiteY3" fmla="*/ 34309 h 1997390"/>
                <a:gd name="connsiteX4" fmla="*/ 2787960 w 3484951"/>
                <a:gd name="connsiteY4" fmla="*/ 42208 h 1997390"/>
                <a:gd name="connsiteX5" fmla="*/ 2790405 w 3484951"/>
                <a:gd name="connsiteY5" fmla="*/ 570873 h 1997390"/>
                <a:gd name="connsiteX6" fmla="*/ 3069314 w 3484951"/>
                <a:gd name="connsiteY6" fmla="*/ 577832 h 1997390"/>
                <a:gd name="connsiteX7" fmla="*/ 3069314 w 3484951"/>
                <a:gd name="connsiteY7" fmla="*/ 1166117 h 1997390"/>
                <a:gd name="connsiteX8" fmla="*/ 3484951 w 3484951"/>
                <a:gd name="connsiteY8" fmla="*/ 1166117 h 1997390"/>
                <a:gd name="connsiteX9" fmla="*/ 3484951 w 3484951"/>
                <a:gd name="connsiteY9" fmla="*/ 1997390 h 1997390"/>
                <a:gd name="connsiteX10" fmla="*/ 0 w 3484951"/>
                <a:gd name="connsiteY10" fmla="*/ 1997390 h 1997390"/>
                <a:gd name="connsiteX11" fmla="*/ 3008 w 3484951"/>
                <a:gd name="connsiteY11" fmla="*/ 577832 h 1997390"/>
                <a:gd name="connsiteX0" fmla="*/ 3008 w 3484951"/>
                <a:gd name="connsiteY0" fmla="*/ 577832 h 1997390"/>
                <a:gd name="connsiteX1" fmla="*/ 1668940 w 3484951"/>
                <a:gd name="connsiteY1" fmla="*/ 571438 h 1997390"/>
                <a:gd name="connsiteX2" fmla="*/ 1678155 w 3484951"/>
                <a:gd name="connsiteY2" fmla="*/ 49731 h 1997390"/>
                <a:gd name="connsiteX3" fmla="*/ 2640889 w 3484951"/>
                <a:gd name="connsiteY3" fmla="*/ 34309 h 1997390"/>
                <a:gd name="connsiteX4" fmla="*/ 2787960 w 3484951"/>
                <a:gd name="connsiteY4" fmla="*/ 42208 h 1997390"/>
                <a:gd name="connsiteX5" fmla="*/ 2790405 w 3484951"/>
                <a:gd name="connsiteY5" fmla="*/ 570873 h 1997390"/>
                <a:gd name="connsiteX6" fmla="*/ 3069314 w 3484951"/>
                <a:gd name="connsiteY6" fmla="*/ 577832 h 1997390"/>
                <a:gd name="connsiteX7" fmla="*/ 3069314 w 3484951"/>
                <a:gd name="connsiteY7" fmla="*/ 1166117 h 1997390"/>
                <a:gd name="connsiteX8" fmla="*/ 3484951 w 3484951"/>
                <a:gd name="connsiteY8" fmla="*/ 1166117 h 1997390"/>
                <a:gd name="connsiteX9" fmla="*/ 3484951 w 3484951"/>
                <a:gd name="connsiteY9" fmla="*/ 1997390 h 1997390"/>
                <a:gd name="connsiteX10" fmla="*/ 0 w 3484951"/>
                <a:gd name="connsiteY10" fmla="*/ 1997390 h 1997390"/>
                <a:gd name="connsiteX11" fmla="*/ 3008 w 3484951"/>
                <a:gd name="connsiteY11" fmla="*/ 577832 h 1997390"/>
                <a:gd name="connsiteX0" fmla="*/ 3008 w 3484951"/>
                <a:gd name="connsiteY0" fmla="*/ 579025 h 1998583"/>
                <a:gd name="connsiteX1" fmla="*/ 1668940 w 3484951"/>
                <a:gd name="connsiteY1" fmla="*/ 572631 h 1998583"/>
                <a:gd name="connsiteX2" fmla="*/ 1678155 w 3484951"/>
                <a:gd name="connsiteY2" fmla="*/ 50924 h 1998583"/>
                <a:gd name="connsiteX3" fmla="*/ 2640889 w 3484951"/>
                <a:gd name="connsiteY3" fmla="*/ 35502 h 1998583"/>
                <a:gd name="connsiteX4" fmla="*/ 2787960 w 3484951"/>
                <a:gd name="connsiteY4" fmla="*/ 43401 h 1998583"/>
                <a:gd name="connsiteX5" fmla="*/ 2790405 w 3484951"/>
                <a:gd name="connsiteY5" fmla="*/ 572066 h 1998583"/>
                <a:gd name="connsiteX6" fmla="*/ 3069314 w 3484951"/>
                <a:gd name="connsiteY6" fmla="*/ 579025 h 1998583"/>
                <a:gd name="connsiteX7" fmla="*/ 3069314 w 3484951"/>
                <a:gd name="connsiteY7" fmla="*/ 1167310 h 1998583"/>
                <a:gd name="connsiteX8" fmla="*/ 3484951 w 3484951"/>
                <a:gd name="connsiteY8" fmla="*/ 1167310 h 1998583"/>
                <a:gd name="connsiteX9" fmla="*/ 3484951 w 3484951"/>
                <a:gd name="connsiteY9" fmla="*/ 1998583 h 1998583"/>
                <a:gd name="connsiteX10" fmla="*/ 0 w 3484951"/>
                <a:gd name="connsiteY10" fmla="*/ 1998583 h 1998583"/>
                <a:gd name="connsiteX11" fmla="*/ 3008 w 3484951"/>
                <a:gd name="connsiteY11" fmla="*/ 579025 h 1998583"/>
                <a:gd name="connsiteX0" fmla="*/ 3008 w 3484951"/>
                <a:gd name="connsiteY0" fmla="*/ 545380 h 1964938"/>
                <a:gd name="connsiteX1" fmla="*/ 1668940 w 3484951"/>
                <a:gd name="connsiteY1" fmla="*/ 538986 h 1964938"/>
                <a:gd name="connsiteX2" fmla="*/ 1678155 w 3484951"/>
                <a:gd name="connsiteY2" fmla="*/ 17279 h 1964938"/>
                <a:gd name="connsiteX3" fmla="*/ 2640889 w 3484951"/>
                <a:gd name="connsiteY3" fmla="*/ 1857 h 1964938"/>
                <a:gd name="connsiteX4" fmla="*/ 2787960 w 3484951"/>
                <a:gd name="connsiteY4" fmla="*/ 9756 h 1964938"/>
                <a:gd name="connsiteX5" fmla="*/ 2790405 w 3484951"/>
                <a:gd name="connsiteY5" fmla="*/ 538421 h 1964938"/>
                <a:gd name="connsiteX6" fmla="*/ 3069314 w 3484951"/>
                <a:gd name="connsiteY6" fmla="*/ 545380 h 1964938"/>
                <a:gd name="connsiteX7" fmla="*/ 3069314 w 3484951"/>
                <a:gd name="connsiteY7" fmla="*/ 1133665 h 1964938"/>
                <a:gd name="connsiteX8" fmla="*/ 3484951 w 3484951"/>
                <a:gd name="connsiteY8" fmla="*/ 1133665 h 1964938"/>
                <a:gd name="connsiteX9" fmla="*/ 3484951 w 3484951"/>
                <a:gd name="connsiteY9" fmla="*/ 1964938 h 1964938"/>
                <a:gd name="connsiteX10" fmla="*/ 0 w 3484951"/>
                <a:gd name="connsiteY10" fmla="*/ 1964938 h 1964938"/>
                <a:gd name="connsiteX11" fmla="*/ 3008 w 3484951"/>
                <a:gd name="connsiteY11" fmla="*/ 545380 h 1964938"/>
                <a:gd name="connsiteX0" fmla="*/ 3008 w 3484951"/>
                <a:gd name="connsiteY0" fmla="*/ 577291 h 1996849"/>
                <a:gd name="connsiteX1" fmla="*/ 1668940 w 3484951"/>
                <a:gd name="connsiteY1" fmla="*/ 570897 h 1996849"/>
                <a:gd name="connsiteX2" fmla="*/ 1678155 w 3484951"/>
                <a:gd name="connsiteY2" fmla="*/ 49190 h 1996849"/>
                <a:gd name="connsiteX3" fmla="*/ 2640889 w 3484951"/>
                <a:gd name="connsiteY3" fmla="*/ 33768 h 1996849"/>
                <a:gd name="connsiteX4" fmla="*/ 2671529 w 3484951"/>
                <a:gd name="connsiteY4" fmla="*/ 33535 h 1996849"/>
                <a:gd name="connsiteX5" fmla="*/ 2787960 w 3484951"/>
                <a:gd name="connsiteY5" fmla="*/ 41667 h 1996849"/>
                <a:gd name="connsiteX6" fmla="*/ 2790405 w 3484951"/>
                <a:gd name="connsiteY6" fmla="*/ 570332 h 1996849"/>
                <a:gd name="connsiteX7" fmla="*/ 3069314 w 3484951"/>
                <a:gd name="connsiteY7" fmla="*/ 577291 h 1996849"/>
                <a:gd name="connsiteX8" fmla="*/ 3069314 w 3484951"/>
                <a:gd name="connsiteY8" fmla="*/ 1165576 h 1996849"/>
                <a:gd name="connsiteX9" fmla="*/ 3484951 w 3484951"/>
                <a:gd name="connsiteY9" fmla="*/ 1165576 h 1996849"/>
                <a:gd name="connsiteX10" fmla="*/ 3484951 w 3484951"/>
                <a:gd name="connsiteY10" fmla="*/ 1996849 h 1996849"/>
                <a:gd name="connsiteX11" fmla="*/ 0 w 3484951"/>
                <a:gd name="connsiteY11" fmla="*/ 1996849 h 1996849"/>
                <a:gd name="connsiteX12" fmla="*/ 3008 w 3484951"/>
                <a:gd name="connsiteY12" fmla="*/ 577291 h 1996849"/>
                <a:gd name="connsiteX0" fmla="*/ 3008 w 3484951"/>
                <a:gd name="connsiteY0" fmla="*/ 805697 h 2225255"/>
                <a:gd name="connsiteX1" fmla="*/ 1668940 w 3484951"/>
                <a:gd name="connsiteY1" fmla="*/ 799303 h 2225255"/>
                <a:gd name="connsiteX2" fmla="*/ 1678155 w 3484951"/>
                <a:gd name="connsiteY2" fmla="*/ 277596 h 2225255"/>
                <a:gd name="connsiteX3" fmla="*/ 2640889 w 3484951"/>
                <a:gd name="connsiteY3" fmla="*/ 262174 h 2225255"/>
                <a:gd name="connsiteX4" fmla="*/ 2647717 w 3484951"/>
                <a:gd name="connsiteY4" fmla="*/ 4 h 2225255"/>
                <a:gd name="connsiteX5" fmla="*/ 2787960 w 3484951"/>
                <a:gd name="connsiteY5" fmla="*/ 270073 h 2225255"/>
                <a:gd name="connsiteX6" fmla="*/ 2790405 w 3484951"/>
                <a:gd name="connsiteY6" fmla="*/ 798738 h 2225255"/>
                <a:gd name="connsiteX7" fmla="*/ 3069314 w 3484951"/>
                <a:gd name="connsiteY7" fmla="*/ 805697 h 2225255"/>
                <a:gd name="connsiteX8" fmla="*/ 3069314 w 3484951"/>
                <a:gd name="connsiteY8" fmla="*/ 1393982 h 2225255"/>
                <a:gd name="connsiteX9" fmla="*/ 3484951 w 3484951"/>
                <a:gd name="connsiteY9" fmla="*/ 1393982 h 2225255"/>
                <a:gd name="connsiteX10" fmla="*/ 3484951 w 3484951"/>
                <a:gd name="connsiteY10" fmla="*/ 2225255 h 2225255"/>
                <a:gd name="connsiteX11" fmla="*/ 0 w 3484951"/>
                <a:gd name="connsiteY11" fmla="*/ 2225255 h 2225255"/>
                <a:gd name="connsiteX12" fmla="*/ 3008 w 3484951"/>
                <a:gd name="connsiteY12" fmla="*/ 805697 h 2225255"/>
                <a:gd name="connsiteX0" fmla="*/ 3008 w 3484951"/>
                <a:gd name="connsiteY0" fmla="*/ 805693 h 2225251"/>
                <a:gd name="connsiteX1" fmla="*/ 1668940 w 3484951"/>
                <a:gd name="connsiteY1" fmla="*/ 799299 h 2225251"/>
                <a:gd name="connsiteX2" fmla="*/ 1678155 w 3484951"/>
                <a:gd name="connsiteY2" fmla="*/ 277592 h 2225251"/>
                <a:gd name="connsiteX3" fmla="*/ 2640889 w 3484951"/>
                <a:gd name="connsiteY3" fmla="*/ 262170 h 2225251"/>
                <a:gd name="connsiteX4" fmla="*/ 2647717 w 3484951"/>
                <a:gd name="connsiteY4" fmla="*/ 0 h 2225251"/>
                <a:gd name="connsiteX5" fmla="*/ 2787960 w 3484951"/>
                <a:gd name="connsiteY5" fmla="*/ 270069 h 2225251"/>
                <a:gd name="connsiteX6" fmla="*/ 2790405 w 3484951"/>
                <a:gd name="connsiteY6" fmla="*/ 798734 h 2225251"/>
                <a:gd name="connsiteX7" fmla="*/ 3069314 w 3484951"/>
                <a:gd name="connsiteY7" fmla="*/ 805693 h 2225251"/>
                <a:gd name="connsiteX8" fmla="*/ 3069314 w 3484951"/>
                <a:gd name="connsiteY8" fmla="*/ 1393978 h 2225251"/>
                <a:gd name="connsiteX9" fmla="*/ 3484951 w 3484951"/>
                <a:gd name="connsiteY9" fmla="*/ 1393978 h 2225251"/>
                <a:gd name="connsiteX10" fmla="*/ 3484951 w 3484951"/>
                <a:gd name="connsiteY10" fmla="*/ 2225251 h 2225251"/>
                <a:gd name="connsiteX11" fmla="*/ 0 w 3484951"/>
                <a:gd name="connsiteY11" fmla="*/ 2225251 h 2225251"/>
                <a:gd name="connsiteX12" fmla="*/ 3008 w 3484951"/>
                <a:gd name="connsiteY12" fmla="*/ 805693 h 2225251"/>
                <a:gd name="connsiteX0" fmla="*/ 3008 w 3484951"/>
                <a:gd name="connsiteY0" fmla="*/ 805693 h 2225251"/>
                <a:gd name="connsiteX1" fmla="*/ 1668940 w 3484951"/>
                <a:gd name="connsiteY1" fmla="*/ 799299 h 2225251"/>
                <a:gd name="connsiteX2" fmla="*/ 1678155 w 3484951"/>
                <a:gd name="connsiteY2" fmla="*/ 277592 h 2225251"/>
                <a:gd name="connsiteX3" fmla="*/ 2640889 w 3484951"/>
                <a:gd name="connsiteY3" fmla="*/ 262170 h 2225251"/>
                <a:gd name="connsiteX4" fmla="*/ 2647717 w 3484951"/>
                <a:gd name="connsiteY4" fmla="*/ 0 h 2225251"/>
                <a:gd name="connsiteX5" fmla="*/ 2787960 w 3484951"/>
                <a:gd name="connsiteY5" fmla="*/ 270069 h 2225251"/>
                <a:gd name="connsiteX6" fmla="*/ 2790405 w 3484951"/>
                <a:gd name="connsiteY6" fmla="*/ 798734 h 2225251"/>
                <a:gd name="connsiteX7" fmla="*/ 3069314 w 3484951"/>
                <a:gd name="connsiteY7" fmla="*/ 805693 h 2225251"/>
                <a:gd name="connsiteX8" fmla="*/ 3069314 w 3484951"/>
                <a:gd name="connsiteY8" fmla="*/ 1393978 h 2225251"/>
                <a:gd name="connsiteX9" fmla="*/ 3484951 w 3484951"/>
                <a:gd name="connsiteY9" fmla="*/ 1393978 h 2225251"/>
                <a:gd name="connsiteX10" fmla="*/ 3484951 w 3484951"/>
                <a:gd name="connsiteY10" fmla="*/ 2225251 h 2225251"/>
                <a:gd name="connsiteX11" fmla="*/ 0 w 3484951"/>
                <a:gd name="connsiteY11" fmla="*/ 2225251 h 2225251"/>
                <a:gd name="connsiteX12" fmla="*/ 3008 w 3484951"/>
                <a:gd name="connsiteY12" fmla="*/ 805693 h 2225251"/>
                <a:gd name="connsiteX0" fmla="*/ 3008 w 3484951"/>
                <a:gd name="connsiteY0" fmla="*/ 805693 h 2225251"/>
                <a:gd name="connsiteX1" fmla="*/ 1668940 w 3484951"/>
                <a:gd name="connsiteY1" fmla="*/ 799299 h 2225251"/>
                <a:gd name="connsiteX2" fmla="*/ 1678155 w 3484951"/>
                <a:gd name="connsiteY2" fmla="*/ 277592 h 2225251"/>
                <a:gd name="connsiteX3" fmla="*/ 2659939 w 3484951"/>
                <a:gd name="connsiteY3" fmla="*/ 262170 h 2225251"/>
                <a:gd name="connsiteX4" fmla="*/ 2647717 w 3484951"/>
                <a:gd name="connsiteY4" fmla="*/ 0 h 2225251"/>
                <a:gd name="connsiteX5" fmla="*/ 2787960 w 3484951"/>
                <a:gd name="connsiteY5" fmla="*/ 270069 h 2225251"/>
                <a:gd name="connsiteX6" fmla="*/ 2790405 w 3484951"/>
                <a:gd name="connsiteY6" fmla="*/ 798734 h 2225251"/>
                <a:gd name="connsiteX7" fmla="*/ 3069314 w 3484951"/>
                <a:gd name="connsiteY7" fmla="*/ 805693 h 2225251"/>
                <a:gd name="connsiteX8" fmla="*/ 3069314 w 3484951"/>
                <a:gd name="connsiteY8" fmla="*/ 1393978 h 2225251"/>
                <a:gd name="connsiteX9" fmla="*/ 3484951 w 3484951"/>
                <a:gd name="connsiteY9" fmla="*/ 1393978 h 2225251"/>
                <a:gd name="connsiteX10" fmla="*/ 3484951 w 3484951"/>
                <a:gd name="connsiteY10" fmla="*/ 2225251 h 2225251"/>
                <a:gd name="connsiteX11" fmla="*/ 0 w 3484951"/>
                <a:gd name="connsiteY11" fmla="*/ 2225251 h 2225251"/>
                <a:gd name="connsiteX12" fmla="*/ 3008 w 3484951"/>
                <a:gd name="connsiteY12" fmla="*/ 805693 h 2225251"/>
                <a:gd name="connsiteX0" fmla="*/ 3008 w 3484951"/>
                <a:gd name="connsiteY0" fmla="*/ 805693 h 2225251"/>
                <a:gd name="connsiteX1" fmla="*/ 1668940 w 3484951"/>
                <a:gd name="connsiteY1" fmla="*/ 799299 h 2225251"/>
                <a:gd name="connsiteX2" fmla="*/ 1678155 w 3484951"/>
                <a:gd name="connsiteY2" fmla="*/ 277592 h 2225251"/>
                <a:gd name="connsiteX3" fmla="*/ 2659939 w 3484951"/>
                <a:gd name="connsiteY3" fmla="*/ 262170 h 2225251"/>
                <a:gd name="connsiteX4" fmla="*/ 2654861 w 3484951"/>
                <a:gd name="connsiteY4" fmla="*/ 0 h 2225251"/>
                <a:gd name="connsiteX5" fmla="*/ 2787960 w 3484951"/>
                <a:gd name="connsiteY5" fmla="*/ 270069 h 2225251"/>
                <a:gd name="connsiteX6" fmla="*/ 2790405 w 3484951"/>
                <a:gd name="connsiteY6" fmla="*/ 798734 h 2225251"/>
                <a:gd name="connsiteX7" fmla="*/ 3069314 w 3484951"/>
                <a:gd name="connsiteY7" fmla="*/ 805693 h 2225251"/>
                <a:gd name="connsiteX8" fmla="*/ 3069314 w 3484951"/>
                <a:gd name="connsiteY8" fmla="*/ 1393978 h 2225251"/>
                <a:gd name="connsiteX9" fmla="*/ 3484951 w 3484951"/>
                <a:gd name="connsiteY9" fmla="*/ 1393978 h 2225251"/>
                <a:gd name="connsiteX10" fmla="*/ 3484951 w 3484951"/>
                <a:gd name="connsiteY10" fmla="*/ 2225251 h 2225251"/>
                <a:gd name="connsiteX11" fmla="*/ 0 w 3484951"/>
                <a:gd name="connsiteY11" fmla="*/ 2225251 h 2225251"/>
                <a:gd name="connsiteX12" fmla="*/ 3008 w 3484951"/>
                <a:gd name="connsiteY12" fmla="*/ 805693 h 2225251"/>
                <a:gd name="connsiteX0" fmla="*/ 3008 w 3484951"/>
                <a:gd name="connsiteY0" fmla="*/ 1436724 h 2856282"/>
                <a:gd name="connsiteX1" fmla="*/ 1668940 w 3484951"/>
                <a:gd name="connsiteY1" fmla="*/ 1430330 h 2856282"/>
                <a:gd name="connsiteX2" fmla="*/ 1678155 w 3484951"/>
                <a:gd name="connsiteY2" fmla="*/ 908623 h 2856282"/>
                <a:gd name="connsiteX3" fmla="*/ 2659939 w 3484951"/>
                <a:gd name="connsiteY3" fmla="*/ 893201 h 2856282"/>
                <a:gd name="connsiteX4" fmla="*/ 2654861 w 3484951"/>
                <a:gd name="connsiteY4" fmla="*/ 0 h 2856282"/>
                <a:gd name="connsiteX5" fmla="*/ 2787960 w 3484951"/>
                <a:gd name="connsiteY5" fmla="*/ 901100 h 2856282"/>
                <a:gd name="connsiteX6" fmla="*/ 2790405 w 3484951"/>
                <a:gd name="connsiteY6" fmla="*/ 1429765 h 2856282"/>
                <a:gd name="connsiteX7" fmla="*/ 3069314 w 3484951"/>
                <a:gd name="connsiteY7" fmla="*/ 1436724 h 2856282"/>
                <a:gd name="connsiteX8" fmla="*/ 3069314 w 3484951"/>
                <a:gd name="connsiteY8" fmla="*/ 2025009 h 2856282"/>
                <a:gd name="connsiteX9" fmla="*/ 3484951 w 3484951"/>
                <a:gd name="connsiteY9" fmla="*/ 2025009 h 2856282"/>
                <a:gd name="connsiteX10" fmla="*/ 3484951 w 3484951"/>
                <a:gd name="connsiteY10" fmla="*/ 2856282 h 2856282"/>
                <a:gd name="connsiteX11" fmla="*/ 0 w 3484951"/>
                <a:gd name="connsiteY11" fmla="*/ 2856282 h 2856282"/>
                <a:gd name="connsiteX12" fmla="*/ 3008 w 3484951"/>
                <a:gd name="connsiteY12" fmla="*/ 1436724 h 2856282"/>
                <a:gd name="connsiteX0" fmla="*/ 3008 w 3484951"/>
                <a:gd name="connsiteY0" fmla="*/ 1455039 h 2874597"/>
                <a:gd name="connsiteX1" fmla="*/ 1668940 w 3484951"/>
                <a:gd name="connsiteY1" fmla="*/ 1448645 h 2874597"/>
                <a:gd name="connsiteX2" fmla="*/ 1678155 w 3484951"/>
                <a:gd name="connsiteY2" fmla="*/ 926938 h 2874597"/>
                <a:gd name="connsiteX3" fmla="*/ 2659939 w 3484951"/>
                <a:gd name="connsiteY3" fmla="*/ 911516 h 2874597"/>
                <a:gd name="connsiteX4" fmla="*/ 2654861 w 3484951"/>
                <a:gd name="connsiteY4" fmla="*/ 18315 h 2874597"/>
                <a:gd name="connsiteX5" fmla="*/ 2714392 w 3484951"/>
                <a:gd name="connsiteY5" fmla="*/ 356452 h 2874597"/>
                <a:gd name="connsiteX6" fmla="*/ 2787960 w 3484951"/>
                <a:gd name="connsiteY6" fmla="*/ 919415 h 2874597"/>
                <a:gd name="connsiteX7" fmla="*/ 2790405 w 3484951"/>
                <a:gd name="connsiteY7" fmla="*/ 1448080 h 2874597"/>
                <a:gd name="connsiteX8" fmla="*/ 3069314 w 3484951"/>
                <a:gd name="connsiteY8" fmla="*/ 1455039 h 2874597"/>
                <a:gd name="connsiteX9" fmla="*/ 3069314 w 3484951"/>
                <a:gd name="connsiteY9" fmla="*/ 2043324 h 2874597"/>
                <a:gd name="connsiteX10" fmla="*/ 3484951 w 3484951"/>
                <a:gd name="connsiteY10" fmla="*/ 2043324 h 2874597"/>
                <a:gd name="connsiteX11" fmla="*/ 3484951 w 3484951"/>
                <a:gd name="connsiteY11" fmla="*/ 2874597 h 2874597"/>
                <a:gd name="connsiteX12" fmla="*/ 0 w 3484951"/>
                <a:gd name="connsiteY12" fmla="*/ 2874597 h 2874597"/>
                <a:gd name="connsiteX13" fmla="*/ 3008 w 3484951"/>
                <a:gd name="connsiteY13" fmla="*/ 1455039 h 2874597"/>
                <a:gd name="connsiteX0" fmla="*/ 3008 w 3484951"/>
                <a:gd name="connsiteY0" fmla="*/ 1443914 h 2863472"/>
                <a:gd name="connsiteX1" fmla="*/ 1668940 w 3484951"/>
                <a:gd name="connsiteY1" fmla="*/ 1437520 h 2863472"/>
                <a:gd name="connsiteX2" fmla="*/ 1678155 w 3484951"/>
                <a:gd name="connsiteY2" fmla="*/ 915813 h 2863472"/>
                <a:gd name="connsiteX3" fmla="*/ 2659939 w 3484951"/>
                <a:gd name="connsiteY3" fmla="*/ 900391 h 2863472"/>
                <a:gd name="connsiteX4" fmla="*/ 2654861 w 3484951"/>
                <a:gd name="connsiteY4" fmla="*/ 7190 h 2863472"/>
                <a:gd name="connsiteX5" fmla="*/ 2707249 w 3484951"/>
                <a:gd name="connsiteY5" fmla="*/ 893014 h 2863472"/>
                <a:gd name="connsiteX6" fmla="*/ 2787960 w 3484951"/>
                <a:gd name="connsiteY6" fmla="*/ 908290 h 2863472"/>
                <a:gd name="connsiteX7" fmla="*/ 2790405 w 3484951"/>
                <a:gd name="connsiteY7" fmla="*/ 1436955 h 2863472"/>
                <a:gd name="connsiteX8" fmla="*/ 3069314 w 3484951"/>
                <a:gd name="connsiteY8" fmla="*/ 1443914 h 2863472"/>
                <a:gd name="connsiteX9" fmla="*/ 3069314 w 3484951"/>
                <a:gd name="connsiteY9" fmla="*/ 2032199 h 2863472"/>
                <a:gd name="connsiteX10" fmla="*/ 3484951 w 3484951"/>
                <a:gd name="connsiteY10" fmla="*/ 2032199 h 2863472"/>
                <a:gd name="connsiteX11" fmla="*/ 3484951 w 3484951"/>
                <a:gd name="connsiteY11" fmla="*/ 2863472 h 2863472"/>
                <a:gd name="connsiteX12" fmla="*/ 0 w 3484951"/>
                <a:gd name="connsiteY12" fmla="*/ 2863472 h 2863472"/>
                <a:gd name="connsiteX13" fmla="*/ 3008 w 3484951"/>
                <a:gd name="connsiteY13" fmla="*/ 1443914 h 2863472"/>
                <a:gd name="connsiteX0" fmla="*/ 3008 w 3484951"/>
                <a:gd name="connsiteY0" fmla="*/ 1443914 h 2863472"/>
                <a:gd name="connsiteX1" fmla="*/ 1668940 w 3484951"/>
                <a:gd name="connsiteY1" fmla="*/ 1437520 h 2863472"/>
                <a:gd name="connsiteX2" fmla="*/ 1678155 w 3484951"/>
                <a:gd name="connsiteY2" fmla="*/ 915813 h 2863472"/>
                <a:gd name="connsiteX3" fmla="*/ 2659939 w 3484951"/>
                <a:gd name="connsiteY3" fmla="*/ 900391 h 2863472"/>
                <a:gd name="connsiteX4" fmla="*/ 2654861 w 3484951"/>
                <a:gd name="connsiteY4" fmla="*/ 7190 h 2863472"/>
                <a:gd name="connsiteX5" fmla="*/ 2707249 w 3484951"/>
                <a:gd name="connsiteY5" fmla="*/ 893014 h 2863472"/>
                <a:gd name="connsiteX6" fmla="*/ 2787960 w 3484951"/>
                <a:gd name="connsiteY6" fmla="*/ 908290 h 2863472"/>
                <a:gd name="connsiteX7" fmla="*/ 2790405 w 3484951"/>
                <a:gd name="connsiteY7" fmla="*/ 1436955 h 2863472"/>
                <a:gd name="connsiteX8" fmla="*/ 3069314 w 3484951"/>
                <a:gd name="connsiteY8" fmla="*/ 1443914 h 2863472"/>
                <a:gd name="connsiteX9" fmla="*/ 3069314 w 3484951"/>
                <a:gd name="connsiteY9" fmla="*/ 2032199 h 2863472"/>
                <a:gd name="connsiteX10" fmla="*/ 3484951 w 3484951"/>
                <a:gd name="connsiteY10" fmla="*/ 2032199 h 2863472"/>
                <a:gd name="connsiteX11" fmla="*/ 3484951 w 3484951"/>
                <a:gd name="connsiteY11" fmla="*/ 2863472 h 2863472"/>
                <a:gd name="connsiteX12" fmla="*/ 0 w 3484951"/>
                <a:gd name="connsiteY12" fmla="*/ 2863472 h 2863472"/>
                <a:gd name="connsiteX13" fmla="*/ 3008 w 3484951"/>
                <a:gd name="connsiteY13" fmla="*/ 1443914 h 2863472"/>
                <a:gd name="connsiteX0" fmla="*/ 3008 w 3484951"/>
                <a:gd name="connsiteY0" fmla="*/ 1443914 h 2863472"/>
                <a:gd name="connsiteX1" fmla="*/ 1668940 w 3484951"/>
                <a:gd name="connsiteY1" fmla="*/ 1437520 h 2863472"/>
                <a:gd name="connsiteX2" fmla="*/ 1678155 w 3484951"/>
                <a:gd name="connsiteY2" fmla="*/ 915813 h 2863472"/>
                <a:gd name="connsiteX3" fmla="*/ 2659939 w 3484951"/>
                <a:gd name="connsiteY3" fmla="*/ 900391 h 2863472"/>
                <a:gd name="connsiteX4" fmla="*/ 2654861 w 3484951"/>
                <a:gd name="connsiteY4" fmla="*/ 7190 h 2863472"/>
                <a:gd name="connsiteX5" fmla="*/ 2707249 w 3484951"/>
                <a:gd name="connsiteY5" fmla="*/ 893014 h 2863472"/>
                <a:gd name="connsiteX6" fmla="*/ 2787960 w 3484951"/>
                <a:gd name="connsiteY6" fmla="*/ 908290 h 2863472"/>
                <a:gd name="connsiteX7" fmla="*/ 2790405 w 3484951"/>
                <a:gd name="connsiteY7" fmla="*/ 1436955 h 2863472"/>
                <a:gd name="connsiteX8" fmla="*/ 3069314 w 3484951"/>
                <a:gd name="connsiteY8" fmla="*/ 1443914 h 2863472"/>
                <a:gd name="connsiteX9" fmla="*/ 3069314 w 3484951"/>
                <a:gd name="connsiteY9" fmla="*/ 2032199 h 2863472"/>
                <a:gd name="connsiteX10" fmla="*/ 3484951 w 3484951"/>
                <a:gd name="connsiteY10" fmla="*/ 2032199 h 2863472"/>
                <a:gd name="connsiteX11" fmla="*/ 3484951 w 3484951"/>
                <a:gd name="connsiteY11" fmla="*/ 2863472 h 2863472"/>
                <a:gd name="connsiteX12" fmla="*/ 0 w 3484951"/>
                <a:gd name="connsiteY12" fmla="*/ 2863472 h 2863472"/>
                <a:gd name="connsiteX13" fmla="*/ 3008 w 3484951"/>
                <a:gd name="connsiteY13" fmla="*/ 1443914 h 2863472"/>
                <a:gd name="connsiteX0" fmla="*/ 3008 w 3484951"/>
                <a:gd name="connsiteY0" fmla="*/ 1443876 h 2863434"/>
                <a:gd name="connsiteX1" fmla="*/ 1668940 w 3484951"/>
                <a:gd name="connsiteY1" fmla="*/ 1437482 h 2863434"/>
                <a:gd name="connsiteX2" fmla="*/ 1678155 w 3484951"/>
                <a:gd name="connsiteY2" fmla="*/ 915775 h 2863434"/>
                <a:gd name="connsiteX3" fmla="*/ 2659939 w 3484951"/>
                <a:gd name="connsiteY3" fmla="*/ 900353 h 2863434"/>
                <a:gd name="connsiteX4" fmla="*/ 2654861 w 3484951"/>
                <a:gd name="connsiteY4" fmla="*/ 7152 h 2863434"/>
                <a:gd name="connsiteX5" fmla="*/ 2688199 w 3484951"/>
                <a:gd name="connsiteY5" fmla="*/ 897739 h 2863434"/>
                <a:gd name="connsiteX6" fmla="*/ 2787960 w 3484951"/>
                <a:gd name="connsiteY6" fmla="*/ 908252 h 2863434"/>
                <a:gd name="connsiteX7" fmla="*/ 2790405 w 3484951"/>
                <a:gd name="connsiteY7" fmla="*/ 1436917 h 2863434"/>
                <a:gd name="connsiteX8" fmla="*/ 3069314 w 3484951"/>
                <a:gd name="connsiteY8" fmla="*/ 1443876 h 2863434"/>
                <a:gd name="connsiteX9" fmla="*/ 3069314 w 3484951"/>
                <a:gd name="connsiteY9" fmla="*/ 2032161 h 2863434"/>
                <a:gd name="connsiteX10" fmla="*/ 3484951 w 3484951"/>
                <a:gd name="connsiteY10" fmla="*/ 2032161 h 2863434"/>
                <a:gd name="connsiteX11" fmla="*/ 3484951 w 3484951"/>
                <a:gd name="connsiteY11" fmla="*/ 2863434 h 2863434"/>
                <a:gd name="connsiteX12" fmla="*/ 0 w 3484951"/>
                <a:gd name="connsiteY12" fmla="*/ 2863434 h 2863434"/>
                <a:gd name="connsiteX13" fmla="*/ 3008 w 3484951"/>
                <a:gd name="connsiteY13" fmla="*/ 1443876 h 2863434"/>
                <a:gd name="connsiteX0" fmla="*/ 3008 w 3484951"/>
                <a:gd name="connsiteY0" fmla="*/ 1455442 h 2875000"/>
                <a:gd name="connsiteX1" fmla="*/ 1668940 w 3484951"/>
                <a:gd name="connsiteY1" fmla="*/ 1449048 h 2875000"/>
                <a:gd name="connsiteX2" fmla="*/ 1678155 w 3484951"/>
                <a:gd name="connsiteY2" fmla="*/ 927341 h 2875000"/>
                <a:gd name="connsiteX3" fmla="*/ 2659939 w 3484951"/>
                <a:gd name="connsiteY3" fmla="*/ 911919 h 2875000"/>
                <a:gd name="connsiteX4" fmla="*/ 2654861 w 3484951"/>
                <a:gd name="connsiteY4" fmla="*/ 18718 h 2875000"/>
                <a:gd name="connsiteX5" fmla="*/ 2666767 w 3484951"/>
                <a:gd name="connsiteY5" fmla="*/ 352093 h 2875000"/>
                <a:gd name="connsiteX6" fmla="*/ 2688199 w 3484951"/>
                <a:gd name="connsiteY6" fmla="*/ 909305 h 2875000"/>
                <a:gd name="connsiteX7" fmla="*/ 2787960 w 3484951"/>
                <a:gd name="connsiteY7" fmla="*/ 919818 h 2875000"/>
                <a:gd name="connsiteX8" fmla="*/ 2790405 w 3484951"/>
                <a:gd name="connsiteY8" fmla="*/ 1448483 h 2875000"/>
                <a:gd name="connsiteX9" fmla="*/ 3069314 w 3484951"/>
                <a:gd name="connsiteY9" fmla="*/ 1455442 h 2875000"/>
                <a:gd name="connsiteX10" fmla="*/ 3069314 w 3484951"/>
                <a:gd name="connsiteY10" fmla="*/ 2043727 h 2875000"/>
                <a:gd name="connsiteX11" fmla="*/ 3484951 w 3484951"/>
                <a:gd name="connsiteY11" fmla="*/ 2043727 h 2875000"/>
                <a:gd name="connsiteX12" fmla="*/ 3484951 w 3484951"/>
                <a:gd name="connsiteY12" fmla="*/ 2875000 h 2875000"/>
                <a:gd name="connsiteX13" fmla="*/ 0 w 3484951"/>
                <a:gd name="connsiteY13" fmla="*/ 2875000 h 2875000"/>
                <a:gd name="connsiteX14" fmla="*/ 3008 w 3484951"/>
                <a:gd name="connsiteY14" fmla="*/ 1455442 h 2875000"/>
                <a:gd name="connsiteX0" fmla="*/ 3008 w 3484951"/>
                <a:gd name="connsiteY0" fmla="*/ 1450024 h 2869582"/>
                <a:gd name="connsiteX1" fmla="*/ 1668940 w 3484951"/>
                <a:gd name="connsiteY1" fmla="*/ 1443630 h 2869582"/>
                <a:gd name="connsiteX2" fmla="*/ 1678155 w 3484951"/>
                <a:gd name="connsiteY2" fmla="*/ 921923 h 2869582"/>
                <a:gd name="connsiteX3" fmla="*/ 2659939 w 3484951"/>
                <a:gd name="connsiteY3" fmla="*/ 906501 h 2869582"/>
                <a:gd name="connsiteX4" fmla="*/ 2654861 w 3484951"/>
                <a:gd name="connsiteY4" fmla="*/ 13300 h 2869582"/>
                <a:gd name="connsiteX5" fmla="*/ 2666767 w 3484951"/>
                <a:gd name="connsiteY5" fmla="*/ 346675 h 2869582"/>
                <a:gd name="connsiteX6" fmla="*/ 2688199 w 3484951"/>
                <a:gd name="connsiteY6" fmla="*/ 903887 h 2869582"/>
                <a:gd name="connsiteX7" fmla="*/ 2787960 w 3484951"/>
                <a:gd name="connsiteY7" fmla="*/ 914400 h 2869582"/>
                <a:gd name="connsiteX8" fmla="*/ 2790405 w 3484951"/>
                <a:gd name="connsiteY8" fmla="*/ 1443065 h 2869582"/>
                <a:gd name="connsiteX9" fmla="*/ 3069314 w 3484951"/>
                <a:gd name="connsiteY9" fmla="*/ 1450024 h 2869582"/>
                <a:gd name="connsiteX10" fmla="*/ 3069314 w 3484951"/>
                <a:gd name="connsiteY10" fmla="*/ 2038309 h 2869582"/>
                <a:gd name="connsiteX11" fmla="*/ 3484951 w 3484951"/>
                <a:gd name="connsiteY11" fmla="*/ 2038309 h 2869582"/>
                <a:gd name="connsiteX12" fmla="*/ 3484951 w 3484951"/>
                <a:gd name="connsiteY12" fmla="*/ 2869582 h 2869582"/>
                <a:gd name="connsiteX13" fmla="*/ 0 w 3484951"/>
                <a:gd name="connsiteY13" fmla="*/ 2869582 h 2869582"/>
                <a:gd name="connsiteX14" fmla="*/ 3008 w 3484951"/>
                <a:gd name="connsiteY14" fmla="*/ 1450024 h 2869582"/>
                <a:gd name="connsiteX0" fmla="*/ 3008 w 3484951"/>
                <a:gd name="connsiteY0" fmla="*/ 1509684 h 2929242"/>
                <a:gd name="connsiteX1" fmla="*/ 1668940 w 3484951"/>
                <a:gd name="connsiteY1" fmla="*/ 1503290 h 2929242"/>
                <a:gd name="connsiteX2" fmla="*/ 1678155 w 3484951"/>
                <a:gd name="connsiteY2" fmla="*/ 981583 h 2929242"/>
                <a:gd name="connsiteX3" fmla="*/ 2659939 w 3484951"/>
                <a:gd name="connsiteY3" fmla="*/ 966161 h 2929242"/>
                <a:gd name="connsiteX4" fmla="*/ 2654861 w 3484951"/>
                <a:gd name="connsiteY4" fmla="*/ 72960 h 2929242"/>
                <a:gd name="connsiteX5" fmla="*/ 2678673 w 3484951"/>
                <a:gd name="connsiteY5" fmla="*/ 1522 h 2929242"/>
                <a:gd name="connsiteX6" fmla="*/ 2688199 w 3484951"/>
                <a:gd name="connsiteY6" fmla="*/ 963547 h 2929242"/>
                <a:gd name="connsiteX7" fmla="*/ 2787960 w 3484951"/>
                <a:gd name="connsiteY7" fmla="*/ 974060 h 2929242"/>
                <a:gd name="connsiteX8" fmla="*/ 2790405 w 3484951"/>
                <a:gd name="connsiteY8" fmla="*/ 1502725 h 2929242"/>
                <a:gd name="connsiteX9" fmla="*/ 3069314 w 3484951"/>
                <a:gd name="connsiteY9" fmla="*/ 1509684 h 2929242"/>
                <a:gd name="connsiteX10" fmla="*/ 3069314 w 3484951"/>
                <a:gd name="connsiteY10" fmla="*/ 2097969 h 2929242"/>
                <a:gd name="connsiteX11" fmla="*/ 3484951 w 3484951"/>
                <a:gd name="connsiteY11" fmla="*/ 2097969 h 2929242"/>
                <a:gd name="connsiteX12" fmla="*/ 3484951 w 3484951"/>
                <a:gd name="connsiteY12" fmla="*/ 2929242 h 2929242"/>
                <a:gd name="connsiteX13" fmla="*/ 0 w 3484951"/>
                <a:gd name="connsiteY13" fmla="*/ 2929242 h 2929242"/>
                <a:gd name="connsiteX14" fmla="*/ 3008 w 3484951"/>
                <a:gd name="connsiteY14" fmla="*/ 1509684 h 2929242"/>
                <a:gd name="connsiteX0" fmla="*/ 3008 w 3484951"/>
                <a:gd name="connsiteY0" fmla="*/ 1498734 h 2918292"/>
                <a:gd name="connsiteX1" fmla="*/ 1668940 w 3484951"/>
                <a:gd name="connsiteY1" fmla="*/ 1492340 h 2918292"/>
                <a:gd name="connsiteX2" fmla="*/ 1678155 w 3484951"/>
                <a:gd name="connsiteY2" fmla="*/ 970633 h 2918292"/>
                <a:gd name="connsiteX3" fmla="*/ 2659939 w 3484951"/>
                <a:gd name="connsiteY3" fmla="*/ 955211 h 2918292"/>
                <a:gd name="connsiteX4" fmla="*/ 2654861 w 3484951"/>
                <a:gd name="connsiteY4" fmla="*/ 62010 h 2918292"/>
                <a:gd name="connsiteX5" fmla="*/ 2678673 w 3484951"/>
                <a:gd name="connsiteY5" fmla="*/ 7241 h 2918292"/>
                <a:gd name="connsiteX6" fmla="*/ 2688199 w 3484951"/>
                <a:gd name="connsiteY6" fmla="*/ 952597 h 2918292"/>
                <a:gd name="connsiteX7" fmla="*/ 2787960 w 3484951"/>
                <a:gd name="connsiteY7" fmla="*/ 963110 h 2918292"/>
                <a:gd name="connsiteX8" fmla="*/ 2790405 w 3484951"/>
                <a:gd name="connsiteY8" fmla="*/ 1491775 h 2918292"/>
                <a:gd name="connsiteX9" fmla="*/ 3069314 w 3484951"/>
                <a:gd name="connsiteY9" fmla="*/ 1498734 h 2918292"/>
                <a:gd name="connsiteX10" fmla="*/ 3069314 w 3484951"/>
                <a:gd name="connsiteY10" fmla="*/ 2087019 h 2918292"/>
                <a:gd name="connsiteX11" fmla="*/ 3484951 w 3484951"/>
                <a:gd name="connsiteY11" fmla="*/ 2087019 h 2918292"/>
                <a:gd name="connsiteX12" fmla="*/ 3484951 w 3484951"/>
                <a:gd name="connsiteY12" fmla="*/ 2918292 h 2918292"/>
                <a:gd name="connsiteX13" fmla="*/ 0 w 3484951"/>
                <a:gd name="connsiteY13" fmla="*/ 2918292 h 2918292"/>
                <a:gd name="connsiteX14" fmla="*/ 3008 w 3484951"/>
                <a:gd name="connsiteY14" fmla="*/ 1498734 h 2918292"/>
                <a:gd name="connsiteX0" fmla="*/ 3008 w 3484951"/>
                <a:gd name="connsiteY0" fmla="*/ 1640676 h 3060234"/>
                <a:gd name="connsiteX1" fmla="*/ 1668940 w 3484951"/>
                <a:gd name="connsiteY1" fmla="*/ 1634282 h 3060234"/>
                <a:gd name="connsiteX2" fmla="*/ 1678155 w 3484951"/>
                <a:gd name="connsiteY2" fmla="*/ 1112575 h 3060234"/>
                <a:gd name="connsiteX3" fmla="*/ 2659939 w 3484951"/>
                <a:gd name="connsiteY3" fmla="*/ 1097153 h 3060234"/>
                <a:gd name="connsiteX4" fmla="*/ 2733442 w 3484951"/>
                <a:gd name="connsiteY4" fmla="*/ 22977 h 3060234"/>
                <a:gd name="connsiteX5" fmla="*/ 2678673 w 3484951"/>
                <a:gd name="connsiteY5" fmla="*/ 149183 h 3060234"/>
                <a:gd name="connsiteX6" fmla="*/ 2688199 w 3484951"/>
                <a:gd name="connsiteY6" fmla="*/ 1094539 h 3060234"/>
                <a:gd name="connsiteX7" fmla="*/ 2787960 w 3484951"/>
                <a:gd name="connsiteY7" fmla="*/ 1105052 h 3060234"/>
                <a:gd name="connsiteX8" fmla="*/ 2790405 w 3484951"/>
                <a:gd name="connsiteY8" fmla="*/ 1633717 h 3060234"/>
                <a:gd name="connsiteX9" fmla="*/ 3069314 w 3484951"/>
                <a:gd name="connsiteY9" fmla="*/ 1640676 h 3060234"/>
                <a:gd name="connsiteX10" fmla="*/ 3069314 w 3484951"/>
                <a:gd name="connsiteY10" fmla="*/ 2228961 h 3060234"/>
                <a:gd name="connsiteX11" fmla="*/ 3484951 w 3484951"/>
                <a:gd name="connsiteY11" fmla="*/ 2228961 h 3060234"/>
                <a:gd name="connsiteX12" fmla="*/ 3484951 w 3484951"/>
                <a:gd name="connsiteY12" fmla="*/ 3060234 h 3060234"/>
                <a:gd name="connsiteX13" fmla="*/ 0 w 3484951"/>
                <a:gd name="connsiteY13" fmla="*/ 3060234 h 3060234"/>
                <a:gd name="connsiteX14" fmla="*/ 3008 w 3484951"/>
                <a:gd name="connsiteY14" fmla="*/ 1640676 h 3060234"/>
                <a:gd name="connsiteX0" fmla="*/ 3008 w 3484951"/>
                <a:gd name="connsiteY0" fmla="*/ 1669381 h 3088939"/>
                <a:gd name="connsiteX1" fmla="*/ 1668940 w 3484951"/>
                <a:gd name="connsiteY1" fmla="*/ 1662987 h 3088939"/>
                <a:gd name="connsiteX2" fmla="*/ 1678155 w 3484951"/>
                <a:gd name="connsiteY2" fmla="*/ 1141280 h 3088939"/>
                <a:gd name="connsiteX3" fmla="*/ 2659939 w 3484951"/>
                <a:gd name="connsiteY3" fmla="*/ 1125858 h 3088939"/>
                <a:gd name="connsiteX4" fmla="*/ 2726298 w 3484951"/>
                <a:gd name="connsiteY4" fmla="*/ 20726 h 3088939"/>
                <a:gd name="connsiteX5" fmla="*/ 2678673 w 3484951"/>
                <a:gd name="connsiteY5" fmla="*/ 177888 h 3088939"/>
                <a:gd name="connsiteX6" fmla="*/ 2688199 w 3484951"/>
                <a:gd name="connsiteY6" fmla="*/ 1123244 h 3088939"/>
                <a:gd name="connsiteX7" fmla="*/ 2787960 w 3484951"/>
                <a:gd name="connsiteY7" fmla="*/ 1133757 h 3088939"/>
                <a:gd name="connsiteX8" fmla="*/ 2790405 w 3484951"/>
                <a:gd name="connsiteY8" fmla="*/ 1662422 h 3088939"/>
                <a:gd name="connsiteX9" fmla="*/ 3069314 w 3484951"/>
                <a:gd name="connsiteY9" fmla="*/ 1669381 h 3088939"/>
                <a:gd name="connsiteX10" fmla="*/ 3069314 w 3484951"/>
                <a:gd name="connsiteY10" fmla="*/ 2257666 h 3088939"/>
                <a:gd name="connsiteX11" fmla="*/ 3484951 w 3484951"/>
                <a:gd name="connsiteY11" fmla="*/ 2257666 h 3088939"/>
                <a:gd name="connsiteX12" fmla="*/ 3484951 w 3484951"/>
                <a:gd name="connsiteY12" fmla="*/ 3088939 h 3088939"/>
                <a:gd name="connsiteX13" fmla="*/ 0 w 3484951"/>
                <a:gd name="connsiteY13" fmla="*/ 3088939 h 3088939"/>
                <a:gd name="connsiteX14" fmla="*/ 3008 w 3484951"/>
                <a:gd name="connsiteY14" fmla="*/ 1669381 h 3088939"/>
                <a:gd name="connsiteX0" fmla="*/ 3008 w 3484951"/>
                <a:gd name="connsiteY0" fmla="*/ 1648655 h 3068213"/>
                <a:gd name="connsiteX1" fmla="*/ 1668940 w 3484951"/>
                <a:gd name="connsiteY1" fmla="*/ 1642261 h 3068213"/>
                <a:gd name="connsiteX2" fmla="*/ 1678155 w 3484951"/>
                <a:gd name="connsiteY2" fmla="*/ 1120554 h 3068213"/>
                <a:gd name="connsiteX3" fmla="*/ 2659939 w 3484951"/>
                <a:gd name="connsiteY3" fmla="*/ 1105132 h 3068213"/>
                <a:gd name="connsiteX4" fmla="*/ 2726298 w 3484951"/>
                <a:gd name="connsiteY4" fmla="*/ 0 h 3068213"/>
                <a:gd name="connsiteX5" fmla="*/ 2678673 w 3484951"/>
                <a:gd name="connsiteY5" fmla="*/ 157162 h 3068213"/>
                <a:gd name="connsiteX6" fmla="*/ 2688199 w 3484951"/>
                <a:gd name="connsiteY6" fmla="*/ 1102518 h 3068213"/>
                <a:gd name="connsiteX7" fmla="*/ 2787960 w 3484951"/>
                <a:gd name="connsiteY7" fmla="*/ 1113031 h 3068213"/>
                <a:gd name="connsiteX8" fmla="*/ 2790405 w 3484951"/>
                <a:gd name="connsiteY8" fmla="*/ 1641696 h 3068213"/>
                <a:gd name="connsiteX9" fmla="*/ 3069314 w 3484951"/>
                <a:gd name="connsiteY9" fmla="*/ 1648655 h 3068213"/>
                <a:gd name="connsiteX10" fmla="*/ 3069314 w 3484951"/>
                <a:gd name="connsiteY10" fmla="*/ 2236940 h 3068213"/>
                <a:gd name="connsiteX11" fmla="*/ 3484951 w 3484951"/>
                <a:gd name="connsiteY11" fmla="*/ 2236940 h 3068213"/>
                <a:gd name="connsiteX12" fmla="*/ 3484951 w 3484951"/>
                <a:gd name="connsiteY12" fmla="*/ 3068213 h 3068213"/>
                <a:gd name="connsiteX13" fmla="*/ 0 w 3484951"/>
                <a:gd name="connsiteY13" fmla="*/ 3068213 h 3068213"/>
                <a:gd name="connsiteX14" fmla="*/ 3008 w 3484951"/>
                <a:gd name="connsiteY14" fmla="*/ 1648655 h 3068213"/>
                <a:gd name="connsiteX0" fmla="*/ 3008 w 3484951"/>
                <a:gd name="connsiteY0" fmla="*/ 1717002 h 3136560"/>
                <a:gd name="connsiteX1" fmla="*/ 1668940 w 3484951"/>
                <a:gd name="connsiteY1" fmla="*/ 1710608 h 3136560"/>
                <a:gd name="connsiteX2" fmla="*/ 1678155 w 3484951"/>
                <a:gd name="connsiteY2" fmla="*/ 1188901 h 3136560"/>
                <a:gd name="connsiteX3" fmla="*/ 2659939 w 3484951"/>
                <a:gd name="connsiteY3" fmla="*/ 1173479 h 3136560"/>
                <a:gd name="connsiteX4" fmla="*/ 2726298 w 3484951"/>
                <a:gd name="connsiteY4" fmla="*/ 68347 h 3136560"/>
                <a:gd name="connsiteX5" fmla="*/ 2664385 w 3484951"/>
                <a:gd name="connsiteY5" fmla="*/ 130260 h 3136560"/>
                <a:gd name="connsiteX6" fmla="*/ 2678673 w 3484951"/>
                <a:gd name="connsiteY6" fmla="*/ 225509 h 3136560"/>
                <a:gd name="connsiteX7" fmla="*/ 2688199 w 3484951"/>
                <a:gd name="connsiteY7" fmla="*/ 1170865 h 3136560"/>
                <a:gd name="connsiteX8" fmla="*/ 2787960 w 3484951"/>
                <a:gd name="connsiteY8" fmla="*/ 1181378 h 3136560"/>
                <a:gd name="connsiteX9" fmla="*/ 2790405 w 3484951"/>
                <a:gd name="connsiteY9" fmla="*/ 1710043 h 3136560"/>
                <a:gd name="connsiteX10" fmla="*/ 3069314 w 3484951"/>
                <a:gd name="connsiteY10" fmla="*/ 1717002 h 3136560"/>
                <a:gd name="connsiteX11" fmla="*/ 3069314 w 3484951"/>
                <a:gd name="connsiteY11" fmla="*/ 2305287 h 3136560"/>
                <a:gd name="connsiteX12" fmla="*/ 3484951 w 3484951"/>
                <a:gd name="connsiteY12" fmla="*/ 2305287 h 3136560"/>
                <a:gd name="connsiteX13" fmla="*/ 3484951 w 3484951"/>
                <a:gd name="connsiteY13" fmla="*/ 3136560 h 3136560"/>
                <a:gd name="connsiteX14" fmla="*/ 0 w 3484951"/>
                <a:gd name="connsiteY14" fmla="*/ 3136560 h 3136560"/>
                <a:gd name="connsiteX15" fmla="*/ 3008 w 3484951"/>
                <a:gd name="connsiteY15" fmla="*/ 1717002 h 3136560"/>
                <a:gd name="connsiteX0" fmla="*/ 3008 w 3484951"/>
                <a:gd name="connsiteY0" fmla="*/ 1734984 h 3154542"/>
                <a:gd name="connsiteX1" fmla="*/ 1668940 w 3484951"/>
                <a:gd name="connsiteY1" fmla="*/ 1728590 h 3154542"/>
                <a:gd name="connsiteX2" fmla="*/ 1678155 w 3484951"/>
                <a:gd name="connsiteY2" fmla="*/ 1206883 h 3154542"/>
                <a:gd name="connsiteX3" fmla="*/ 2659939 w 3484951"/>
                <a:gd name="connsiteY3" fmla="*/ 1191461 h 3154542"/>
                <a:gd name="connsiteX4" fmla="*/ 2726298 w 3484951"/>
                <a:gd name="connsiteY4" fmla="*/ 86329 h 3154542"/>
                <a:gd name="connsiteX5" fmla="*/ 1676167 w 3484951"/>
                <a:gd name="connsiteY5" fmla="*/ 76804 h 3154542"/>
                <a:gd name="connsiteX6" fmla="*/ 2678673 w 3484951"/>
                <a:gd name="connsiteY6" fmla="*/ 243491 h 3154542"/>
                <a:gd name="connsiteX7" fmla="*/ 2688199 w 3484951"/>
                <a:gd name="connsiteY7" fmla="*/ 1188847 h 3154542"/>
                <a:gd name="connsiteX8" fmla="*/ 2787960 w 3484951"/>
                <a:gd name="connsiteY8" fmla="*/ 1199360 h 3154542"/>
                <a:gd name="connsiteX9" fmla="*/ 2790405 w 3484951"/>
                <a:gd name="connsiteY9" fmla="*/ 1728025 h 3154542"/>
                <a:gd name="connsiteX10" fmla="*/ 3069314 w 3484951"/>
                <a:gd name="connsiteY10" fmla="*/ 1734984 h 3154542"/>
                <a:gd name="connsiteX11" fmla="*/ 3069314 w 3484951"/>
                <a:gd name="connsiteY11" fmla="*/ 2323269 h 3154542"/>
                <a:gd name="connsiteX12" fmla="*/ 3484951 w 3484951"/>
                <a:gd name="connsiteY12" fmla="*/ 2323269 h 3154542"/>
                <a:gd name="connsiteX13" fmla="*/ 3484951 w 3484951"/>
                <a:gd name="connsiteY13" fmla="*/ 3154542 h 3154542"/>
                <a:gd name="connsiteX14" fmla="*/ 0 w 3484951"/>
                <a:gd name="connsiteY14" fmla="*/ 3154542 h 3154542"/>
                <a:gd name="connsiteX15" fmla="*/ 3008 w 3484951"/>
                <a:gd name="connsiteY15" fmla="*/ 1734984 h 3154542"/>
                <a:gd name="connsiteX0" fmla="*/ 3008 w 3484951"/>
                <a:gd name="connsiteY0" fmla="*/ 1728480 h 3148038"/>
                <a:gd name="connsiteX1" fmla="*/ 1668940 w 3484951"/>
                <a:gd name="connsiteY1" fmla="*/ 1722086 h 3148038"/>
                <a:gd name="connsiteX2" fmla="*/ 1678155 w 3484951"/>
                <a:gd name="connsiteY2" fmla="*/ 1200379 h 3148038"/>
                <a:gd name="connsiteX3" fmla="*/ 2659939 w 3484951"/>
                <a:gd name="connsiteY3" fmla="*/ 1184957 h 3148038"/>
                <a:gd name="connsiteX4" fmla="*/ 2726298 w 3484951"/>
                <a:gd name="connsiteY4" fmla="*/ 79825 h 3148038"/>
                <a:gd name="connsiteX5" fmla="*/ 1676167 w 3484951"/>
                <a:gd name="connsiteY5" fmla="*/ 70300 h 3148038"/>
                <a:gd name="connsiteX6" fmla="*/ 2678673 w 3484951"/>
                <a:gd name="connsiteY6" fmla="*/ 236987 h 3148038"/>
                <a:gd name="connsiteX7" fmla="*/ 2688199 w 3484951"/>
                <a:gd name="connsiteY7" fmla="*/ 1182343 h 3148038"/>
                <a:gd name="connsiteX8" fmla="*/ 2787960 w 3484951"/>
                <a:gd name="connsiteY8" fmla="*/ 1192856 h 3148038"/>
                <a:gd name="connsiteX9" fmla="*/ 2790405 w 3484951"/>
                <a:gd name="connsiteY9" fmla="*/ 1721521 h 3148038"/>
                <a:gd name="connsiteX10" fmla="*/ 3069314 w 3484951"/>
                <a:gd name="connsiteY10" fmla="*/ 1728480 h 3148038"/>
                <a:gd name="connsiteX11" fmla="*/ 3069314 w 3484951"/>
                <a:gd name="connsiteY11" fmla="*/ 2316765 h 3148038"/>
                <a:gd name="connsiteX12" fmla="*/ 3484951 w 3484951"/>
                <a:gd name="connsiteY12" fmla="*/ 2316765 h 3148038"/>
                <a:gd name="connsiteX13" fmla="*/ 3484951 w 3484951"/>
                <a:gd name="connsiteY13" fmla="*/ 3148038 h 3148038"/>
                <a:gd name="connsiteX14" fmla="*/ 0 w 3484951"/>
                <a:gd name="connsiteY14" fmla="*/ 3148038 h 3148038"/>
                <a:gd name="connsiteX15" fmla="*/ 3008 w 3484951"/>
                <a:gd name="connsiteY15" fmla="*/ 1728480 h 3148038"/>
                <a:gd name="connsiteX0" fmla="*/ 3008 w 3484951"/>
                <a:gd name="connsiteY0" fmla="*/ 1658180 h 3077738"/>
                <a:gd name="connsiteX1" fmla="*/ 1668940 w 3484951"/>
                <a:gd name="connsiteY1" fmla="*/ 1651786 h 3077738"/>
                <a:gd name="connsiteX2" fmla="*/ 1678155 w 3484951"/>
                <a:gd name="connsiteY2" fmla="*/ 1130079 h 3077738"/>
                <a:gd name="connsiteX3" fmla="*/ 2659939 w 3484951"/>
                <a:gd name="connsiteY3" fmla="*/ 1114657 h 3077738"/>
                <a:gd name="connsiteX4" fmla="*/ 2726298 w 3484951"/>
                <a:gd name="connsiteY4" fmla="*/ 9525 h 3077738"/>
                <a:gd name="connsiteX5" fmla="*/ 1676167 w 3484951"/>
                <a:gd name="connsiteY5" fmla="*/ 0 h 3077738"/>
                <a:gd name="connsiteX6" fmla="*/ 2678673 w 3484951"/>
                <a:gd name="connsiteY6" fmla="*/ 166687 h 3077738"/>
                <a:gd name="connsiteX7" fmla="*/ 2688199 w 3484951"/>
                <a:gd name="connsiteY7" fmla="*/ 1112043 h 3077738"/>
                <a:gd name="connsiteX8" fmla="*/ 2787960 w 3484951"/>
                <a:gd name="connsiteY8" fmla="*/ 1122556 h 3077738"/>
                <a:gd name="connsiteX9" fmla="*/ 2790405 w 3484951"/>
                <a:gd name="connsiteY9" fmla="*/ 1651221 h 3077738"/>
                <a:gd name="connsiteX10" fmla="*/ 3069314 w 3484951"/>
                <a:gd name="connsiteY10" fmla="*/ 1658180 h 3077738"/>
                <a:gd name="connsiteX11" fmla="*/ 3069314 w 3484951"/>
                <a:gd name="connsiteY11" fmla="*/ 2246465 h 3077738"/>
                <a:gd name="connsiteX12" fmla="*/ 3484951 w 3484951"/>
                <a:gd name="connsiteY12" fmla="*/ 2246465 h 3077738"/>
                <a:gd name="connsiteX13" fmla="*/ 3484951 w 3484951"/>
                <a:gd name="connsiteY13" fmla="*/ 3077738 h 3077738"/>
                <a:gd name="connsiteX14" fmla="*/ 0 w 3484951"/>
                <a:gd name="connsiteY14" fmla="*/ 3077738 h 3077738"/>
                <a:gd name="connsiteX15" fmla="*/ 3008 w 3484951"/>
                <a:gd name="connsiteY15" fmla="*/ 1658180 h 3077738"/>
                <a:gd name="connsiteX0" fmla="*/ 3008 w 3484951"/>
                <a:gd name="connsiteY0" fmla="*/ 1658180 h 3077738"/>
                <a:gd name="connsiteX1" fmla="*/ 1668940 w 3484951"/>
                <a:gd name="connsiteY1" fmla="*/ 1651786 h 3077738"/>
                <a:gd name="connsiteX2" fmla="*/ 1678155 w 3484951"/>
                <a:gd name="connsiteY2" fmla="*/ 1130079 h 3077738"/>
                <a:gd name="connsiteX3" fmla="*/ 2659939 w 3484951"/>
                <a:gd name="connsiteY3" fmla="*/ 1114657 h 3077738"/>
                <a:gd name="connsiteX4" fmla="*/ 2726298 w 3484951"/>
                <a:gd name="connsiteY4" fmla="*/ 9525 h 3077738"/>
                <a:gd name="connsiteX5" fmla="*/ 1676167 w 3484951"/>
                <a:gd name="connsiteY5" fmla="*/ 0 h 3077738"/>
                <a:gd name="connsiteX6" fmla="*/ 2550085 w 3484951"/>
                <a:gd name="connsiteY6" fmla="*/ 78582 h 3077738"/>
                <a:gd name="connsiteX7" fmla="*/ 2678673 w 3484951"/>
                <a:gd name="connsiteY7" fmla="*/ 166687 h 3077738"/>
                <a:gd name="connsiteX8" fmla="*/ 2688199 w 3484951"/>
                <a:gd name="connsiteY8" fmla="*/ 1112043 h 3077738"/>
                <a:gd name="connsiteX9" fmla="*/ 2787960 w 3484951"/>
                <a:gd name="connsiteY9" fmla="*/ 1122556 h 3077738"/>
                <a:gd name="connsiteX10" fmla="*/ 2790405 w 3484951"/>
                <a:gd name="connsiteY10" fmla="*/ 1651221 h 3077738"/>
                <a:gd name="connsiteX11" fmla="*/ 3069314 w 3484951"/>
                <a:gd name="connsiteY11" fmla="*/ 1658180 h 3077738"/>
                <a:gd name="connsiteX12" fmla="*/ 3069314 w 3484951"/>
                <a:gd name="connsiteY12" fmla="*/ 2246465 h 3077738"/>
                <a:gd name="connsiteX13" fmla="*/ 3484951 w 3484951"/>
                <a:gd name="connsiteY13" fmla="*/ 2246465 h 3077738"/>
                <a:gd name="connsiteX14" fmla="*/ 3484951 w 3484951"/>
                <a:gd name="connsiteY14" fmla="*/ 3077738 h 3077738"/>
                <a:gd name="connsiteX15" fmla="*/ 0 w 3484951"/>
                <a:gd name="connsiteY15" fmla="*/ 3077738 h 3077738"/>
                <a:gd name="connsiteX16" fmla="*/ 3008 w 3484951"/>
                <a:gd name="connsiteY16" fmla="*/ 1658180 h 3077738"/>
                <a:gd name="connsiteX0" fmla="*/ 3008 w 3484951"/>
                <a:gd name="connsiteY0" fmla="*/ 1658180 h 3077738"/>
                <a:gd name="connsiteX1" fmla="*/ 1668940 w 3484951"/>
                <a:gd name="connsiteY1" fmla="*/ 1651786 h 3077738"/>
                <a:gd name="connsiteX2" fmla="*/ 1678155 w 3484951"/>
                <a:gd name="connsiteY2" fmla="*/ 1130079 h 3077738"/>
                <a:gd name="connsiteX3" fmla="*/ 2659939 w 3484951"/>
                <a:gd name="connsiteY3" fmla="*/ 1114657 h 3077738"/>
                <a:gd name="connsiteX4" fmla="*/ 2726298 w 3484951"/>
                <a:gd name="connsiteY4" fmla="*/ 9525 h 3077738"/>
                <a:gd name="connsiteX5" fmla="*/ 1676167 w 3484951"/>
                <a:gd name="connsiteY5" fmla="*/ 0 h 3077738"/>
                <a:gd name="connsiteX6" fmla="*/ 1666641 w 3484951"/>
                <a:gd name="connsiteY6" fmla="*/ 202407 h 3077738"/>
                <a:gd name="connsiteX7" fmla="*/ 2678673 w 3484951"/>
                <a:gd name="connsiteY7" fmla="*/ 166687 h 3077738"/>
                <a:gd name="connsiteX8" fmla="*/ 2688199 w 3484951"/>
                <a:gd name="connsiteY8" fmla="*/ 1112043 h 3077738"/>
                <a:gd name="connsiteX9" fmla="*/ 2787960 w 3484951"/>
                <a:gd name="connsiteY9" fmla="*/ 1122556 h 3077738"/>
                <a:gd name="connsiteX10" fmla="*/ 2790405 w 3484951"/>
                <a:gd name="connsiteY10" fmla="*/ 1651221 h 3077738"/>
                <a:gd name="connsiteX11" fmla="*/ 3069314 w 3484951"/>
                <a:gd name="connsiteY11" fmla="*/ 1658180 h 3077738"/>
                <a:gd name="connsiteX12" fmla="*/ 3069314 w 3484951"/>
                <a:gd name="connsiteY12" fmla="*/ 2246465 h 3077738"/>
                <a:gd name="connsiteX13" fmla="*/ 3484951 w 3484951"/>
                <a:gd name="connsiteY13" fmla="*/ 2246465 h 3077738"/>
                <a:gd name="connsiteX14" fmla="*/ 3484951 w 3484951"/>
                <a:gd name="connsiteY14" fmla="*/ 3077738 h 3077738"/>
                <a:gd name="connsiteX15" fmla="*/ 0 w 3484951"/>
                <a:gd name="connsiteY15" fmla="*/ 3077738 h 3077738"/>
                <a:gd name="connsiteX16" fmla="*/ 3008 w 3484951"/>
                <a:gd name="connsiteY16" fmla="*/ 1658180 h 3077738"/>
                <a:gd name="connsiteX0" fmla="*/ 3008 w 3484951"/>
                <a:gd name="connsiteY0" fmla="*/ 1658180 h 3077738"/>
                <a:gd name="connsiteX1" fmla="*/ 1668940 w 3484951"/>
                <a:gd name="connsiteY1" fmla="*/ 1651786 h 3077738"/>
                <a:gd name="connsiteX2" fmla="*/ 1678155 w 3484951"/>
                <a:gd name="connsiteY2" fmla="*/ 1130079 h 3077738"/>
                <a:gd name="connsiteX3" fmla="*/ 2659939 w 3484951"/>
                <a:gd name="connsiteY3" fmla="*/ 1114657 h 3077738"/>
                <a:gd name="connsiteX4" fmla="*/ 2726298 w 3484951"/>
                <a:gd name="connsiteY4" fmla="*/ 9525 h 3077738"/>
                <a:gd name="connsiteX5" fmla="*/ 1676167 w 3484951"/>
                <a:gd name="connsiteY5" fmla="*/ 0 h 3077738"/>
                <a:gd name="connsiteX6" fmla="*/ 1666641 w 3484951"/>
                <a:gd name="connsiteY6" fmla="*/ 202407 h 3077738"/>
                <a:gd name="connsiteX7" fmla="*/ 2678673 w 3484951"/>
                <a:gd name="connsiteY7" fmla="*/ 166687 h 3077738"/>
                <a:gd name="connsiteX8" fmla="*/ 2688199 w 3484951"/>
                <a:gd name="connsiteY8" fmla="*/ 1112043 h 3077738"/>
                <a:gd name="connsiteX9" fmla="*/ 2787960 w 3484951"/>
                <a:gd name="connsiteY9" fmla="*/ 1122556 h 3077738"/>
                <a:gd name="connsiteX10" fmla="*/ 2790405 w 3484951"/>
                <a:gd name="connsiteY10" fmla="*/ 1651221 h 3077738"/>
                <a:gd name="connsiteX11" fmla="*/ 3069314 w 3484951"/>
                <a:gd name="connsiteY11" fmla="*/ 1658180 h 3077738"/>
                <a:gd name="connsiteX12" fmla="*/ 3069314 w 3484951"/>
                <a:gd name="connsiteY12" fmla="*/ 2246465 h 3077738"/>
                <a:gd name="connsiteX13" fmla="*/ 3484951 w 3484951"/>
                <a:gd name="connsiteY13" fmla="*/ 2246465 h 3077738"/>
                <a:gd name="connsiteX14" fmla="*/ 3484951 w 3484951"/>
                <a:gd name="connsiteY14" fmla="*/ 3077738 h 3077738"/>
                <a:gd name="connsiteX15" fmla="*/ 0 w 3484951"/>
                <a:gd name="connsiteY15" fmla="*/ 3077738 h 3077738"/>
                <a:gd name="connsiteX16" fmla="*/ 3008 w 3484951"/>
                <a:gd name="connsiteY16" fmla="*/ 1658180 h 3077738"/>
                <a:gd name="connsiteX0" fmla="*/ 3008 w 3484951"/>
                <a:gd name="connsiteY0" fmla="*/ 1658180 h 3077738"/>
                <a:gd name="connsiteX1" fmla="*/ 1668940 w 3484951"/>
                <a:gd name="connsiteY1" fmla="*/ 1651786 h 3077738"/>
                <a:gd name="connsiteX2" fmla="*/ 1678155 w 3484951"/>
                <a:gd name="connsiteY2" fmla="*/ 1130079 h 3077738"/>
                <a:gd name="connsiteX3" fmla="*/ 2659939 w 3484951"/>
                <a:gd name="connsiteY3" fmla="*/ 1114657 h 3077738"/>
                <a:gd name="connsiteX4" fmla="*/ 2726298 w 3484951"/>
                <a:gd name="connsiteY4" fmla="*/ 9525 h 3077738"/>
                <a:gd name="connsiteX5" fmla="*/ 1676167 w 3484951"/>
                <a:gd name="connsiteY5" fmla="*/ 0 h 3077738"/>
                <a:gd name="connsiteX6" fmla="*/ 1666641 w 3484951"/>
                <a:gd name="connsiteY6" fmla="*/ 202407 h 3077738"/>
                <a:gd name="connsiteX7" fmla="*/ 2678673 w 3484951"/>
                <a:gd name="connsiteY7" fmla="*/ 166687 h 3077738"/>
                <a:gd name="connsiteX8" fmla="*/ 2688199 w 3484951"/>
                <a:gd name="connsiteY8" fmla="*/ 1112043 h 3077738"/>
                <a:gd name="connsiteX9" fmla="*/ 2787960 w 3484951"/>
                <a:gd name="connsiteY9" fmla="*/ 1122556 h 3077738"/>
                <a:gd name="connsiteX10" fmla="*/ 2790405 w 3484951"/>
                <a:gd name="connsiteY10" fmla="*/ 1651221 h 3077738"/>
                <a:gd name="connsiteX11" fmla="*/ 3069314 w 3484951"/>
                <a:gd name="connsiteY11" fmla="*/ 1658180 h 3077738"/>
                <a:gd name="connsiteX12" fmla="*/ 3069314 w 3484951"/>
                <a:gd name="connsiteY12" fmla="*/ 2246465 h 3077738"/>
                <a:gd name="connsiteX13" fmla="*/ 3484951 w 3484951"/>
                <a:gd name="connsiteY13" fmla="*/ 2246465 h 3077738"/>
                <a:gd name="connsiteX14" fmla="*/ 3484951 w 3484951"/>
                <a:gd name="connsiteY14" fmla="*/ 3077738 h 3077738"/>
                <a:gd name="connsiteX15" fmla="*/ 0 w 3484951"/>
                <a:gd name="connsiteY15" fmla="*/ 3077738 h 3077738"/>
                <a:gd name="connsiteX16" fmla="*/ 3008 w 3484951"/>
                <a:gd name="connsiteY16" fmla="*/ 1658180 h 3077738"/>
                <a:gd name="connsiteX0" fmla="*/ 3008 w 3484951"/>
                <a:gd name="connsiteY0" fmla="*/ 1658180 h 3077738"/>
                <a:gd name="connsiteX1" fmla="*/ 1668940 w 3484951"/>
                <a:gd name="connsiteY1" fmla="*/ 1651786 h 3077738"/>
                <a:gd name="connsiteX2" fmla="*/ 1678155 w 3484951"/>
                <a:gd name="connsiteY2" fmla="*/ 1130079 h 3077738"/>
                <a:gd name="connsiteX3" fmla="*/ 2659939 w 3484951"/>
                <a:gd name="connsiteY3" fmla="*/ 1114657 h 3077738"/>
                <a:gd name="connsiteX4" fmla="*/ 2726298 w 3484951"/>
                <a:gd name="connsiteY4" fmla="*/ 9525 h 3077738"/>
                <a:gd name="connsiteX5" fmla="*/ 1676167 w 3484951"/>
                <a:gd name="connsiteY5" fmla="*/ 0 h 3077738"/>
                <a:gd name="connsiteX6" fmla="*/ 1671404 w 3484951"/>
                <a:gd name="connsiteY6" fmla="*/ 202407 h 3077738"/>
                <a:gd name="connsiteX7" fmla="*/ 2678673 w 3484951"/>
                <a:gd name="connsiteY7" fmla="*/ 166687 h 3077738"/>
                <a:gd name="connsiteX8" fmla="*/ 2688199 w 3484951"/>
                <a:gd name="connsiteY8" fmla="*/ 1112043 h 3077738"/>
                <a:gd name="connsiteX9" fmla="*/ 2787960 w 3484951"/>
                <a:gd name="connsiteY9" fmla="*/ 1122556 h 3077738"/>
                <a:gd name="connsiteX10" fmla="*/ 2790405 w 3484951"/>
                <a:gd name="connsiteY10" fmla="*/ 1651221 h 3077738"/>
                <a:gd name="connsiteX11" fmla="*/ 3069314 w 3484951"/>
                <a:gd name="connsiteY11" fmla="*/ 1658180 h 3077738"/>
                <a:gd name="connsiteX12" fmla="*/ 3069314 w 3484951"/>
                <a:gd name="connsiteY12" fmla="*/ 2246465 h 3077738"/>
                <a:gd name="connsiteX13" fmla="*/ 3484951 w 3484951"/>
                <a:gd name="connsiteY13" fmla="*/ 2246465 h 3077738"/>
                <a:gd name="connsiteX14" fmla="*/ 3484951 w 3484951"/>
                <a:gd name="connsiteY14" fmla="*/ 3077738 h 3077738"/>
                <a:gd name="connsiteX15" fmla="*/ 0 w 3484951"/>
                <a:gd name="connsiteY15" fmla="*/ 3077738 h 3077738"/>
                <a:gd name="connsiteX16" fmla="*/ 3008 w 3484951"/>
                <a:gd name="connsiteY16" fmla="*/ 1658180 h 3077738"/>
                <a:gd name="connsiteX0" fmla="*/ 3008 w 3484951"/>
                <a:gd name="connsiteY0" fmla="*/ 1658180 h 3077738"/>
                <a:gd name="connsiteX1" fmla="*/ 1668940 w 3484951"/>
                <a:gd name="connsiteY1" fmla="*/ 1651786 h 3077738"/>
                <a:gd name="connsiteX2" fmla="*/ 1678155 w 3484951"/>
                <a:gd name="connsiteY2" fmla="*/ 1130079 h 3077738"/>
                <a:gd name="connsiteX3" fmla="*/ 2659939 w 3484951"/>
                <a:gd name="connsiteY3" fmla="*/ 1114657 h 3077738"/>
                <a:gd name="connsiteX4" fmla="*/ 2726298 w 3484951"/>
                <a:gd name="connsiteY4" fmla="*/ 9525 h 3077738"/>
                <a:gd name="connsiteX5" fmla="*/ 1676167 w 3484951"/>
                <a:gd name="connsiteY5" fmla="*/ 0 h 3077738"/>
                <a:gd name="connsiteX6" fmla="*/ 1671404 w 3484951"/>
                <a:gd name="connsiteY6" fmla="*/ 202407 h 3077738"/>
                <a:gd name="connsiteX7" fmla="*/ 2678673 w 3484951"/>
                <a:gd name="connsiteY7" fmla="*/ 166687 h 3077738"/>
                <a:gd name="connsiteX8" fmla="*/ 2688199 w 3484951"/>
                <a:gd name="connsiteY8" fmla="*/ 1112043 h 3077738"/>
                <a:gd name="connsiteX9" fmla="*/ 2787960 w 3484951"/>
                <a:gd name="connsiteY9" fmla="*/ 1122556 h 3077738"/>
                <a:gd name="connsiteX10" fmla="*/ 2790405 w 3484951"/>
                <a:gd name="connsiteY10" fmla="*/ 1651221 h 3077738"/>
                <a:gd name="connsiteX11" fmla="*/ 3069314 w 3484951"/>
                <a:gd name="connsiteY11" fmla="*/ 1658180 h 3077738"/>
                <a:gd name="connsiteX12" fmla="*/ 3069314 w 3484951"/>
                <a:gd name="connsiteY12" fmla="*/ 2246465 h 3077738"/>
                <a:gd name="connsiteX13" fmla="*/ 3484951 w 3484951"/>
                <a:gd name="connsiteY13" fmla="*/ 2246465 h 3077738"/>
                <a:gd name="connsiteX14" fmla="*/ 3484951 w 3484951"/>
                <a:gd name="connsiteY14" fmla="*/ 3077738 h 3077738"/>
                <a:gd name="connsiteX15" fmla="*/ 0 w 3484951"/>
                <a:gd name="connsiteY15" fmla="*/ 3077738 h 3077738"/>
                <a:gd name="connsiteX16" fmla="*/ 3008 w 3484951"/>
                <a:gd name="connsiteY16" fmla="*/ 1658180 h 3077738"/>
                <a:gd name="connsiteX0" fmla="*/ 3008 w 3484951"/>
                <a:gd name="connsiteY0" fmla="*/ 1658180 h 3077738"/>
                <a:gd name="connsiteX1" fmla="*/ 1668940 w 3484951"/>
                <a:gd name="connsiteY1" fmla="*/ 1651786 h 3077738"/>
                <a:gd name="connsiteX2" fmla="*/ 1678155 w 3484951"/>
                <a:gd name="connsiteY2" fmla="*/ 1130079 h 3077738"/>
                <a:gd name="connsiteX3" fmla="*/ 2659939 w 3484951"/>
                <a:gd name="connsiteY3" fmla="*/ 1114657 h 3077738"/>
                <a:gd name="connsiteX4" fmla="*/ 2726298 w 3484951"/>
                <a:gd name="connsiteY4" fmla="*/ 9525 h 3077738"/>
                <a:gd name="connsiteX5" fmla="*/ 1676167 w 3484951"/>
                <a:gd name="connsiteY5" fmla="*/ 0 h 3077738"/>
                <a:gd name="connsiteX6" fmla="*/ 1671404 w 3484951"/>
                <a:gd name="connsiteY6" fmla="*/ 202407 h 3077738"/>
                <a:gd name="connsiteX7" fmla="*/ 2281004 w 3484951"/>
                <a:gd name="connsiteY7" fmla="*/ 111919 h 3077738"/>
                <a:gd name="connsiteX8" fmla="*/ 2678673 w 3484951"/>
                <a:gd name="connsiteY8" fmla="*/ 166687 h 3077738"/>
                <a:gd name="connsiteX9" fmla="*/ 2688199 w 3484951"/>
                <a:gd name="connsiteY9" fmla="*/ 1112043 h 3077738"/>
                <a:gd name="connsiteX10" fmla="*/ 2787960 w 3484951"/>
                <a:gd name="connsiteY10" fmla="*/ 1122556 h 3077738"/>
                <a:gd name="connsiteX11" fmla="*/ 2790405 w 3484951"/>
                <a:gd name="connsiteY11" fmla="*/ 1651221 h 3077738"/>
                <a:gd name="connsiteX12" fmla="*/ 3069314 w 3484951"/>
                <a:gd name="connsiteY12" fmla="*/ 1658180 h 3077738"/>
                <a:gd name="connsiteX13" fmla="*/ 3069314 w 3484951"/>
                <a:gd name="connsiteY13" fmla="*/ 2246465 h 3077738"/>
                <a:gd name="connsiteX14" fmla="*/ 3484951 w 3484951"/>
                <a:gd name="connsiteY14" fmla="*/ 2246465 h 3077738"/>
                <a:gd name="connsiteX15" fmla="*/ 3484951 w 3484951"/>
                <a:gd name="connsiteY15" fmla="*/ 3077738 h 3077738"/>
                <a:gd name="connsiteX16" fmla="*/ 0 w 3484951"/>
                <a:gd name="connsiteY16" fmla="*/ 3077738 h 3077738"/>
                <a:gd name="connsiteX17" fmla="*/ 3008 w 3484951"/>
                <a:gd name="connsiteY17" fmla="*/ 1658180 h 3077738"/>
                <a:gd name="connsiteX0" fmla="*/ 3008 w 3484951"/>
                <a:gd name="connsiteY0" fmla="*/ 1658180 h 3077738"/>
                <a:gd name="connsiteX1" fmla="*/ 1668940 w 3484951"/>
                <a:gd name="connsiteY1" fmla="*/ 1651786 h 3077738"/>
                <a:gd name="connsiteX2" fmla="*/ 1678155 w 3484951"/>
                <a:gd name="connsiteY2" fmla="*/ 1130079 h 3077738"/>
                <a:gd name="connsiteX3" fmla="*/ 2659939 w 3484951"/>
                <a:gd name="connsiteY3" fmla="*/ 1114657 h 3077738"/>
                <a:gd name="connsiteX4" fmla="*/ 2726298 w 3484951"/>
                <a:gd name="connsiteY4" fmla="*/ 9525 h 3077738"/>
                <a:gd name="connsiteX5" fmla="*/ 1676167 w 3484951"/>
                <a:gd name="connsiteY5" fmla="*/ 0 h 3077738"/>
                <a:gd name="connsiteX6" fmla="*/ 1671404 w 3484951"/>
                <a:gd name="connsiteY6" fmla="*/ 202407 h 3077738"/>
                <a:gd name="connsiteX7" fmla="*/ 2628667 w 3484951"/>
                <a:gd name="connsiteY7" fmla="*/ 202407 h 3077738"/>
                <a:gd name="connsiteX8" fmla="*/ 2678673 w 3484951"/>
                <a:gd name="connsiteY8" fmla="*/ 166687 h 3077738"/>
                <a:gd name="connsiteX9" fmla="*/ 2688199 w 3484951"/>
                <a:gd name="connsiteY9" fmla="*/ 1112043 h 3077738"/>
                <a:gd name="connsiteX10" fmla="*/ 2787960 w 3484951"/>
                <a:gd name="connsiteY10" fmla="*/ 1122556 h 3077738"/>
                <a:gd name="connsiteX11" fmla="*/ 2790405 w 3484951"/>
                <a:gd name="connsiteY11" fmla="*/ 1651221 h 3077738"/>
                <a:gd name="connsiteX12" fmla="*/ 3069314 w 3484951"/>
                <a:gd name="connsiteY12" fmla="*/ 1658180 h 3077738"/>
                <a:gd name="connsiteX13" fmla="*/ 3069314 w 3484951"/>
                <a:gd name="connsiteY13" fmla="*/ 2246465 h 3077738"/>
                <a:gd name="connsiteX14" fmla="*/ 3484951 w 3484951"/>
                <a:gd name="connsiteY14" fmla="*/ 2246465 h 3077738"/>
                <a:gd name="connsiteX15" fmla="*/ 3484951 w 3484951"/>
                <a:gd name="connsiteY15" fmla="*/ 3077738 h 3077738"/>
                <a:gd name="connsiteX16" fmla="*/ 0 w 3484951"/>
                <a:gd name="connsiteY16" fmla="*/ 3077738 h 3077738"/>
                <a:gd name="connsiteX17" fmla="*/ 3008 w 3484951"/>
                <a:gd name="connsiteY17" fmla="*/ 1658180 h 3077738"/>
                <a:gd name="connsiteX0" fmla="*/ 3008 w 3484951"/>
                <a:gd name="connsiteY0" fmla="*/ 1658180 h 3077738"/>
                <a:gd name="connsiteX1" fmla="*/ 1668940 w 3484951"/>
                <a:gd name="connsiteY1" fmla="*/ 1651786 h 3077738"/>
                <a:gd name="connsiteX2" fmla="*/ 1678155 w 3484951"/>
                <a:gd name="connsiteY2" fmla="*/ 1130079 h 3077738"/>
                <a:gd name="connsiteX3" fmla="*/ 2659939 w 3484951"/>
                <a:gd name="connsiteY3" fmla="*/ 1114657 h 3077738"/>
                <a:gd name="connsiteX4" fmla="*/ 2726298 w 3484951"/>
                <a:gd name="connsiteY4" fmla="*/ 9525 h 3077738"/>
                <a:gd name="connsiteX5" fmla="*/ 1676167 w 3484951"/>
                <a:gd name="connsiteY5" fmla="*/ 0 h 3077738"/>
                <a:gd name="connsiteX6" fmla="*/ 1671404 w 3484951"/>
                <a:gd name="connsiteY6" fmla="*/ 202407 h 3077738"/>
                <a:gd name="connsiteX7" fmla="*/ 2628667 w 3484951"/>
                <a:gd name="connsiteY7" fmla="*/ 202407 h 3077738"/>
                <a:gd name="connsiteX8" fmla="*/ 2678673 w 3484951"/>
                <a:gd name="connsiteY8" fmla="*/ 166687 h 3077738"/>
                <a:gd name="connsiteX9" fmla="*/ 2688199 w 3484951"/>
                <a:gd name="connsiteY9" fmla="*/ 1112043 h 3077738"/>
                <a:gd name="connsiteX10" fmla="*/ 2787960 w 3484951"/>
                <a:gd name="connsiteY10" fmla="*/ 1122556 h 3077738"/>
                <a:gd name="connsiteX11" fmla="*/ 2790405 w 3484951"/>
                <a:gd name="connsiteY11" fmla="*/ 1651221 h 3077738"/>
                <a:gd name="connsiteX12" fmla="*/ 3069314 w 3484951"/>
                <a:gd name="connsiteY12" fmla="*/ 1658180 h 3077738"/>
                <a:gd name="connsiteX13" fmla="*/ 3069314 w 3484951"/>
                <a:gd name="connsiteY13" fmla="*/ 2246465 h 3077738"/>
                <a:gd name="connsiteX14" fmla="*/ 3484951 w 3484951"/>
                <a:gd name="connsiteY14" fmla="*/ 2246465 h 3077738"/>
                <a:gd name="connsiteX15" fmla="*/ 3484951 w 3484951"/>
                <a:gd name="connsiteY15" fmla="*/ 3077738 h 3077738"/>
                <a:gd name="connsiteX16" fmla="*/ 0 w 3484951"/>
                <a:gd name="connsiteY16" fmla="*/ 3077738 h 3077738"/>
                <a:gd name="connsiteX17" fmla="*/ 3008 w 3484951"/>
                <a:gd name="connsiteY17" fmla="*/ 1658180 h 3077738"/>
                <a:gd name="connsiteX0" fmla="*/ 3008 w 3484951"/>
                <a:gd name="connsiteY0" fmla="*/ 1658180 h 3077738"/>
                <a:gd name="connsiteX1" fmla="*/ 1668940 w 3484951"/>
                <a:gd name="connsiteY1" fmla="*/ 1651786 h 3077738"/>
                <a:gd name="connsiteX2" fmla="*/ 1678155 w 3484951"/>
                <a:gd name="connsiteY2" fmla="*/ 1130079 h 3077738"/>
                <a:gd name="connsiteX3" fmla="*/ 2659939 w 3484951"/>
                <a:gd name="connsiteY3" fmla="*/ 1114657 h 3077738"/>
                <a:gd name="connsiteX4" fmla="*/ 2726298 w 3484951"/>
                <a:gd name="connsiteY4" fmla="*/ 9525 h 3077738"/>
                <a:gd name="connsiteX5" fmla="*/ 1676167 w 3484951"/>
                <a:gd name="connsiteY5" fmla="*/ 0 h 3077738"/>
                <a:gd name="connsiteX6" fmla="*/ 1671404 w 3484951"/>
                <a:gd name="connsiteY6" fmla="*/ 202407 h 3077738"/>
                <a:gd name="connsiteX7" fmla="*/ 2628667 w 3484951"/>
                <a:gd name="connsiteY7" fmla="*/ 202407 h 3077738"/>
                <a:gd name="connsiteX8" fmla="*/ 2723917 w 3484951"/>
                <a:gd name="connsiteY8" fmla="*/ 269081 h 3077738"/>
                <a:gd name="connsiteX9" fmla="*/ 2688199 w 3484951"/>
                <a:gd name="connsiteY9" fmla="*/ 1112043 h 3077738"/>
                <a:gd name="connsiteX10" fmla="*/ 2787960 w 3484951"/>
                <a:gd name="connsiteY10" fmla="*/ 1122556 h 3077738"/>
                <a:gd name="connsiteX11" fmla="*/ 2790405 w 3484951"/>
                <a:gd name="connsiteY11" fmla="*/ 1651221 h 3077738"/>
                <a:gd name="connsiteX12" fmla="*/ 3069314 w 3484951"/>
                <a:gd name="connsiteY12" fmla="*/ 1658180 h 3077738"/>
                <a:gd name="connsiteX13" fmla="*/ 3069314 w 3484951"/>
                <a:gd name="connsiteY13" fmla="*/ 2246465 h 3077738"/>
                <a:gd name="connsiteX14" fmla="*/ 3484951 w 3484951"/>
                <a:gd name="connsiteY14" fmla="*/ 2246465 h 3077738"/>
                <a:gd name="connsiteX15" fmla="*/ 3484951 w 3484951"/>
                <a:gd name="connsiteY15" fmla="*/ 3077738 h 3077738"/>
                <a:gd name="connsiteX16" fmla="*/ 0 w 3484951"/>
                <a:gd name="connsiteY16" fmla="*/ 3077738 h 3077738"/>
                <a:gd name="connsiteX17" fmla="*/ 3008 w 3484951"/>
                <a:gd name="connsiteY17" fmla="*/ 1658180 h 3077738"/>
                <a:gd name="connsiteX0" fmla="*/ 3008 w 3484951"/>
                <a:gd name="connsiteY0" fmla="*/ 1658180 h 3077738"/>
                <a:gd name="connsiteX1" fmla="*/ 1668940 w 3484951"/>
                <a:gd name="connsiteY1" fmla="*/ 1651786 h 3077738"/>
                <a:gd name="connsiteX2" fmla="*/ 1678155 w 3484951"/>
                <a:gd name="connsiteY2" fmla="*/ 1130079 h 3077738"/>
                <a:gd name="connsiteX3" fmla="*/ 2659939 w 3484951"/>
                <a:gd name="connsiteY3" fmla="*/ 1114657 h 3077738"/>
                <a:gd name="connsiteX4" fmla="*/ 2650098 w 3484951"/>
                <a:gd name="connsiteY4" fmla="*/ 221456 h 3077738"/>
                <a:gd name="connsiteX5" fmla="*/ 1676167 w 3484951"/>
                <a:gd name="connsiteY5" fmla="*/ 0 h 3077738"/>
                <a:gd name="connsiteX6" fmla="*/ 1671404 w 3484951"/>
                <a:gd name="connsiteY6" fmla="*/ 202407 h 3077738"/>
                <a:gd name="connsiteX7" fmla="*/ 2628667 w 3484951"/>
                <a:gd name="connsiteY7" fmla="*/ 202407 h 3077738"/>
                <a:gd name="connsiteX8" fmla="*/ 2723917 w 3484951"/>
                <a:gd name="connsiteY8" fmla="*/ 269081 h 3077738"/>
                <a:gd name="connsiteX9" fmla="*/ 2688199 w 3484951"/>
                <a:gd name="connsiteY9" fmla="*/ 1112043 h 3077738"/>
                <a:gd name="connsiteX10" fmla="*/ 2787960 w 3484951"/>
                <a:gd name="connsiteY10" fmla="*/ 1122556 h 3077738"/>
                <a:gd name="connsiteX11" fmla="*/ 2790405 w 3484951"/>
                <a:gd name="connsiteY11" fmla="*/ 1651221 h 3077738"/>
                <a:gd name="connsiteX12" fmla="*/ 3069314 w 3484951"/>
                <a:gd name="connsiteY12" fmla="*/ 1658180 h 3077738"/>
                <a:gd name="connsiteX13" fmla="*/ 3069314 w 3484951"/>
                <a:gd name="connsiteY13" fmla="*/ 2246465 h 3077738"/>
                <a:gd name="connsiteX14" fmla="*/ 3484951 w 3484951"/>
                <a:gd name="connsiteY14" fmla="*/ 2246465 h 3077738"/>
                <a:gd name="connsiteX15" fmla="*/ 3484951 w 3484951"/>
                <a:gd name="connsiteY15" fmla="*/ 3077738 h 3077738"/>
                <a:gd name="connsiteX16" fmla="*/ 0 w 3484951"/>
                <a:gd name="connsiteY16" fmla="*/ 3077738 h 3077738"/>
                <a:gd name="connsiteX17" fmla="*/ 3008 w 3484951"/>
                <a:gd name="connsiteY17" fmla="*/ 1658180 h 3077738"/>
                <a:gd name="connsiteX0" fmla="*/ 3008 w 3484951"/>
                <a:gd name="connsiteY0" fmla="*/ 1684727 h 3104285"/>
                <a:gd name="connsiteX1" fmla="*/ 1668940 w 3484951"/>
                <a:gd name="connsiteY1" fmla="*/ 1678333 h 3104285"/>
                <a:gd name="connsiteX2" fmla="*/ 1678155 w 3484951"/>
                <a:gd name="connsiteY2" fmla="*/ 1156626 h 3104285"/>
                <a:gd name="connsiteX3" fmla="*/ 2659939 w 3484951"/>
                <a:gd name="connsiteY3" fmla="*/ 1141204 h 3104285"/>
                <a:gd name="connsiteX4" fmla="*/ 2650098 w 3484951"/>
                <a:gd name="connsiteY4" fmla="*/ 248003 h 3104285"/>
                <a:gd name="connsiteX5" fmla="*/ 1676167 w 3484951"/>
                <a:gd name="connsiteY5" fmla="*/ 26547 h 3104285"/>
                <a:gd name="connsiteX6" fmla="*/ 1730935 w 3484951"/>
                <a:gd name="connsiteY6" fmla="*/ 50360 h 3104285"/>
                <a:gd name="connsiteX7" fmla="*/ 2628667 w 3484951"/>
                <a:gd name="connsiteY7" fmla="*/ 228954 h 3104285"/>
                <a:gd name="connsiteX8" fmla="*/ 2723917 w 3484951"/>
                <a:gd name="connsiteY8" fmla="*/ 295628 h 3104285"/>
                <a:gd name="connsiteX9" fmla="*/ 2688199 w 3484951"/>
                <a:gd name="connsiteY9" fmla="*/ 1138590 h 3104285"/>
                <a:gd name="connsiteX10" fmla="*/ 2787960 w 3484951"/>
                <a:gd name="connsiteY10" fmla="*/ 1149103 h 3104285"/>
                <a:gd name="connsiteX11" fmla="*/ 2790405 w 3484951"/>
                <a:gd name="connsiteY11" fmla="*/ 1677768 h 3104285"/>
                <a:gd name="connsiteX12" fmla="*/ 3069314 w 3484951"/>
                <a:gd name="connsiteY12" fmla="*/ 1684727 h 3104285"/>
                <a:gd name="connsiteX13" fmla="*/ 3069314 w 3484951"/>
                <a:gd name="connsiteY13" fmla="*/ 2273012 h 3104285"/>
                <a:gd name="connsiteX14" fmla="*/ 3484951 w 3484951"/>
                <a:gd name="connsiteY14" fmla="*/ 2273012 h 3104285"/>
                <a:gd name="connsiteX15" fmla="*/ 3484951 w 3484951"/>
                <a:gd name="connsiteY15" fmla="*/ 3104285 h 3104285"/>
                <a:gd name="connsiteX16" fmla="*/ 0 w 3484951"/>
                <a:gd name="connsiteY16" fmla="*/ 3104285 h 3104285"/>
                <a:gd name="connsiteX17" fmla="*/ 3008 w 3484951"/>
                <a:gd name="connsiteY17" fmla="*/ 1684727 h 3104285"/>
                <a:gd name="connsiteX0" fmla="*/ 3008 w 3484951"/>
                <a:gd name="connsiteY0" fmla="*/ 1658732 h 3078290"/>
                <a:gd name="connsiteX1" fmla="*/ 1668940 w 3484951"/>
                <a:gd name="connsiteY1" fmla="*/ 1652338 h 3078290"/>
                <a:gd name="connsiteX2" fmla="*/ 1678155 w 3484951"/>
                <a:gd name="connsiteY2" fmla="*/ 1130631 h 3078290"/>
                <a:gd name="connsiteX3" fmla="*/ 2659939 w 3484951"/>
                <a:gd name="connsiteY3" fmla="*/ 1115209 h 3078290"/>
                <a:gd name="connsiteX4" fmla="*/ 2650098 w 3484951"/>
                <a:gd name="connsiteY4" fmla="*/ 222008 h 3078290"/>
                <a:gd name="connsiteX5" fmla="*/ 1671404 w 3484951"/>
                <a:gd name="connsiteY5" fmla="*/ 212483 h 3078290"/>
                <a:gd name="connsiteX6" fmla="*/ 1730935 w 3484951"/>
                <a:gd name="connsiteY6" fmla="*/ 24365 h 3078290"/>
                <a:gd name="connsiteX7" fmla="*/ 2628667 w 3484951"/>
                <a:gd name="connsiteY7" fmla="*/ 202959 h 3078290"/>
                <a:gd name="connsiteX8" fmla="*/ 2723917 w 3484951"/>
                <a:gd name="connsiteY8" fmla="*/ 269633 h 3078290"/>
                <a:gd name="connsiteX9" fmla="*/ 2688199 w 3484951"/>
                <a:gd name="connsiteY9" fmla="*/ 1112595 h 3078290"/>
                <a:gd name="connsiteX10" fmla="*/ 2787960 w 3484951"/>
                <a:gd name="connsiteY10" fmla="*/ 1123108 h 3078290"/>
                <a:gd name="connsiteX11" fmla="*/ 2790405 w 3484951"/>
                <a:gd name="connsiteY11" fmla="*/ 1651773 h 3078290"/>
                <a:gd name="connsiteX12" fmla="*/ 3069314 w 3484951"/>
                <a:gd name="connsiteY12" fmla="*/ 1658732 h 3078290"/>
                <a:gd name="connsiteX13" fmla="*/ 3069314 w 3484951"/>
                <a:gd name="connsiteY13" fmla="*/ 2247017 h 3078290"/>
                <a:gd name="connsiteX14" fmla="*/ 3484951 w 3484951"/>
                <a:gd name="connsiteY14" fmla="*/ 2247017 h 3078290"/>
                <a:gd name="connsiteX15" fmla="*/ 3484951 w 3484951"/>
                <a:gd name="connsiteY15" fmla="*/ 3078290 h 3078290"/>
                <a:gd name="connsiteX16" fmla="*/ 0 w 3484951"/>
                <a:gd name="connsiteY16" fmla="*/ 3078290 h 3078290"/>
                <a:gd name="connsiteX17" fmla="*/ 3008 w 3484951"/>
                <a:gd name="connsiteY17" fmla="*/ 1658732 h 3078290"/>
                <a:gd name="connsiteX0" fmla="*/ 3008 w 3484951"/>
                <a:gd name="connsiteY0" fmla="*/ 1663802 h 3083360"/>
                <a:gd name="connsiteX1" fmla="*/ 1668940 w 3484951"/>
                <a:gd name="connsiteY1" fmla="*/ 1657408 h 3083360"/>
                <a:gd name="connsiteX2" fmla="*/ 1678155 w 3484951"/>
                <a:gd name="connsiteY2" fmla="*/ 1135701 h 3083360"/>
                <a:gd name="connsiteX3" fmla="*/ 2659939 w 3484951"/>
                <a:gd name="connsiteY3" fmla="*/ 1120279 h 3083360"/>
                <a:gd name="connsiteX4" fmla="*/ 2650098 w 3484951"/>
                <a:gd name="connsiteY4" fmla="*/ 227078 h 3083360"/>
                <a:gd name="connsiteX5" fmla="*/ 1671404 w 3484951"/>
                <a:gd name="connsiteY5" fmla="*/ 217553 h 3083360"/>
                <a:gd name="connsiteX6" fmla="*/ 1730935 w 3484951"/>
                <a:gd name="connsiteY6" fmla="*/ 29435 h 3083360"/>
                <a:gd name="connsiteX7" fmla="*/ 2628667 w 3484951"/>
                <a:gd name="connsiteY7" fmla="*/ 208029 h 3083360"/>
                <a:gd name="connsiteX8" fmla="*/ 2723917 w 3484951"/>
                <a:gd name="connsiteY8" fmla="*/ 274703 h 3083360"/>
                <a:gd name="connsiteX9" fmla="*/ 2688199 w 3484951"/>
                <a:gd name="connsiteY9" fmla="*/ 1117665 h 3083360"/>
                <a:gd name="connsiteX10" fmla="*/ 2787960 w 3484951"/>
                <a:gd name="connsiteY10" fmla="*/ 1128178 h 3083360"/>
                <a:gd name="connsiteX11" fmla="*/ 2790405 w 3484951"/>
                <a:gd name="connsiteY11" fmla="*/ 1656843 h 3083360"/>
                <a:gd name="connsiteX12" fmla="*/ 3069314 w 3484951"/>
                <a:gd name="connsiteY12" fmla="*/ 1663802 h 3083360"/>
                <a:gd name="connsiteX13" fmla="*/ 3069314 w 3484951"/>
                <a:gd name="connsiteY13" fmla="*/ 2252087 h 3083360"/>
                <a:gd name="connsiteX14" fmla="*/ 3484951 w 3484951"/>
                <a:gd name="connsiteY14" fmla="*/ 2252087 h 3083360"/>
                <a:gd name="connsiteX15" fmla="*/ 3484951 w 3484951"/>
                <a:gd name="connsiteY15" fmla="*/ 3083360 h 3083360"/>
                <a:gd name="connsiteX16" fmla="*/ 0 w 3484951"/>
                <a:gd name="connsiteY16" fmla="*/ 3083360 h 3083360"/>
                <a:gd name="connsiteX17" fmla="*/ 3008 w 3484951"/>
                <a:gd name="connsiteY17" fmla="*/ 1663802 h 3083360"/>
                <a:gd name="connsiteX0" fmla="*/ 3008 w 3484951"/>
                <a:gd name="connsiteY0" fmla="*/ 1634367 h 3053925"/>
                <a:gd name="connsiteX1" fmla="*/ 1668940 w 3484951"/>
                <a:gd name="connsiteY1" fmla="*/ 1627973 h 3053925"/>
                <a:gd name="connsiteX2" fmla="*/ 1678155 w 3484951"/>
                <a:gd name="connsiteY2" fmla="*/ 1106266 h 3053925"/>
                <a:gd name="connsiteX3" fmla="*/ 2659939 w 3484951"/>
                <a:gd name="connsiteY3" fmla="*/ 1090844 h 3053925"/>
                <a:gd name="connsiteX4" fmla="*/ 2650098 w 3484951"/>
                <a:gd name="connsiteY4" fmla="*/ 197643 h 3053925"/>
                <a:gd name="connsiteX5" fmla="*/ 1671404 w 3484951"/>
                <a:gd name="connsiteY5" fmla="*/ 188118 h 3053925"/>
                <a:gd name="connsiteX6" fmla="*/ 1730935 w 3484951"/>
                <a:gd name="connsiteY6" fmla="*/ 0 h 3053925"/>
                <a:gd name="connsiteX7" fmla="*/ 2628667 w 3484951"/>
                <a:gd name="connsiteY7" fmla="*/ 178594 h 3053925"/>
                <a:gd name="connsiteX8" fmla="*/ 2723917 w 3484951"/>
                <a:gd name="connsiteY8" fmla="*/ 245268 h 3053925"/>
                <a:gd name="connsiteX9" fmla="*/ 2688199 w 3484951"/>
                <a:gd name="connsiteY9" fmla="*/ 1088230 h 3053925"/>
                <a:gd name="connsiteX10" fmla="*/ 2787960 w 3484951"/>
                <a:gd name="connsiteY10" fmla="*/ 1098743 h 3053925"/>
                <a:gd name="connsiteX11" fmla="*/ 2790405 w 3484951"/>
                <a:gd name="connsiteY11" fmla="*/ 1627408 h 3053925"/>
                <a:gd name="connsiteX12" fmla="*/ 3069314 w 3484951"/>
                <a:gd name="connsiteY12" fmla="*/ 1634367 h 3053925"/>
                <a:gd name="connsiteX13" fmla="*/ 3069314 w 3484951"/>
                <a:gd name="connsiteY13" fmla="*/ 2222652 h 3053925"/>
                <a:gd name="connsiteX14" fmla="*/ 3484951 w 3484951"/>
                <a:gd name="connsiteY14" fmla="*/ 2222652 h 3053925"/>
                <a:gd name="connsiteX15" fmla="*/ 3484951 w 3484951"/>
                <a:gd name="connsiteY15" fmla="*/ 3053925 h 3053925"/>
                <a:gd name="connsiteX16" fmla="*/ 0 w 3484951"/>
                <a:gd name="connsiteY16" fmla="*/ 3053925 h 3053925"/>
                <a:gd name="connsiteX17" fmla="*/ 3008 w 3484951"/>
                <a:gd name="connsiteY17" fmla="*/ 1634367 h 3053925"/>
                <a:gd name="connsiteX0" fmla="*/ 3008 w 3484951"/>
                <a:gd name="connsiteY0" fmla="*/ 1658180 h 3077738"/>
                <a:gd name="connsiteX1" fmla="*/ 1668940 w 3484951"/>
                <a:gd name="connsiteY1" fmla="*/ 1651786 h 3077738"/>
                <a:gd name="connsiteX2" fmla="*/ 1678155 w 3484951"/>
                <a:gd name="connsiteY2" fmla="*/ 1130079 h 3077738"/>
                <a:gd name="connsiteX3" fmla="*/ 2659939 w 3484951"/>
                <a:gd name="connsiteY3" fmla="*/ 1114657 h 3077738"/>
                <a:gd name="connsiteX4" fmla="*/ 2650098 w 3484951"/>
                <a:gd name="connsiteY4" fmla="*/ 221456 h 3077738"/>
                <a:gd name="connsiteX5" fmla="*/ 1671404 w 3484951"/>
                <a:gd name="connsiteY5" fmla="*/ 211931 h 3077738"/>
                <a:gd name="connsiteX6" fmla="*/ 1673785 w 3484951"/>
                <a:gd name="connsiteY6" fmla="*/ 0 h 3077738"/>
                <a:gd name="connsiteX7" fmla="*/ 2628667 w 3484951"/>
                <a:gd name="connsiteY7" fmla="*/ 202407 h 3077738"/>
                <a:gd name="connsiteX8" fmla="*/ 2723917 w 3484951"/>
                <a:gd name="connsiteY8" fmla="*/ 269081 h 3077738"/>
                <a:gd name="connsiteX9" fmla="*/ 2688199 w 3484951"/>
                <a:gd name="connsiteY9" fmla="*/ 1112043 h 3077738"/>
                <a:gd name="connsiteX10" fmla="*/ 2787960 w 3484951"/>
                <a:gd name="connsiteY10" fmla="*/ 1122556 h 3077738"/>
                <a:gd name="connsiteX11" fmla="*/ 2790405 w 3484951"/>
                <a:gd name="connsiteY11" fmla="*/ 1651221 h 3077738"/>
                <a:gd name="connsiteX12" fmla="*/ 3069314 w 3484951"/>
                <a:gd name="connsiteY12" fmla="*/ 1658180 h 3077738"/>
                <a:gd name="connsiteX13" fmla="*/ 3069314 w 3484951"/>
                <a:gd name="connsiteY13" fmla="*/ 2246465 h 3077738"/>
                <a:gd name="connsiteX14" fmla="*/ 3484951 w 3484951"/>
                <a:gd name="connsiteY14" fmla="*/ 2246465 h 3077738"/>
                <a:gd name="connsiteX15" fmla="*/ 3484951 w 3484951"/>
                <a:gd name="connsiteY15" fmla="*/ 3077738 h 3077738"/>
                <a:gd name="connsiteX16" fmla="*/ 0 w 3484951"/>
                <a:gd name="connsiteY16" fmla="*/ 3077738 h 3077738"/>
                <a:gd name="connsiteX17" fmla="*/ 3008 w 3484951"/>
                <a:gd name="connsiteY17" fmla="*/ 1658180 h 3077738"/>
                <a:gd name="connsiteX0" fmla="*/ 3008 w 3484951"/>
                <a:gd name="connsiteY0" fmla="*/ 1658180 h 3077738"/>
                <a:gd name="connsiteX1" fmla="*/ 1668940 w 3484951"/>
                <a:gd name="connsiteY1" fmla="*/ 1651786 h 3077738"/>
                <a:gd name="connsiteX2" fmla="*/ 1678155 w 3484951"/>
                <a:gd name="connsiteY2" fmla="*/ 1130079 h 3077738"/>
                <a:gd name="connsiteX3" fmla="*/ 2659939 w 3484951"/>
                <a:gd name="connsiteY3" fmla="*/ 1114657 h 3077738"/>
                <a:gd name="connsiteX4" fmla="*/ 2650098 w 3484951"/>
                <a:gd name="connsiteY4" fmla="*/ 221456 h 3077738"/>
                <a:gd name="connsiteX5" fmla="*/ 1671404 w 3484951"/>
                <a:gd name="connsiteY5" fmla="*/ 211931 h 3077738"/>
                <a:gd name="connsiteX6" fmla="*/ 1673785 w 3484951"/>
                <a:gd name="connsiteY6" fmla="*/ 0 h 3077738"/>
                <a:gd name="connsiteX7" fmla="*/ 2628667 w 3484951"/>
                <a:gd name="connsiteY7" fmla="*/ 202407 h 3077738"/>
                <a:gd name="connsiteX8" fmla="*/ 2723917 w 3484951"/>
                <a:gd name="connsiteY8" fmla="*/ 269081 h 3077738"/>
                <a:gd name="connsiteX9" fmla="*/ 2688199 w 3484951"/>
                <a:gd name="connsiteY9" fmla="*/ 1112043 h 3077738"/>
                <a:gd name="connsiteX10" fmla="*/ 2787960 w 3484951"/>
                <a:gd name="connsiteY10" fmla="*/ 1122556 h 3077738"/>
                <a:gd name="connsiteX11" fmla="*/ 2790405 w 3484951"/>
                <a:gd name="connsiteY11" fmla="*/ 1651221 h 3077738"/>
                <a:gd name="connsiteX12" fmla="*/ 3069314 w 3484951"/>
                <a:gd name="connsiteY12" fmla="*/ 1658180 h 3077738"/>
                <a:gd name="connsiteX13" fmla="*/ 3069314 w 3484951"/>
                <a:gd name="connsiteY13" fmla="*/ 2246465 h 3077738"/>
                <a:gd name="connsiteX14" fmla="*/ 3484951 w 3484951"/>
                <a:gd name="connsiteY14" fmla="*/ 2246465 h 3077738"/>
                <a:gd name="connsiteX15" fmla="*/ 3484951 w 3484951"/>
                <a:gd name="connsiteY15" fmla="*/ 3077738 h 3077738"/>
                <a:gd name="connsiteX16" fmla="*/ 0 w 3484951"/>
                <a:gd name="connsiteY16" fmla="*/ 3077738 h 3077738"/>
                <a:gd name="connsiteX17" fmla="*/ 3008 w 3484951"/>
                <a:gd name="connsiteY17" fmla="*/ 1658180 h 3077738"/>
                <a:gd name="connsiteX0" fmla="*/ 3008 w 3484951"/>
                <a:gd name="connsiteY0" fmla="*/ 1658183 h 3077741"/>
                <a:gd name="connsiteX1" fmla="*/ 1668940 w 3484951"/>
                <a:gd name="connsiteY1" fmla="*/ 1651789 h 3077741"/>
                <a:gd name="connsiteX2" fmla="*/ 1678155 w 3484951"/>
                <a:gd name="connsiteY2" fmla="*/ 1130082 h 3077741"/>
                <a:gd name="connsiteX3" fmla="*/ 2659939 w 3484951"/>
                <a:gd name="connsiteY3" fmla="*/ 1114660 h 3077741"/>
                <a:gd name="connsiteX4" fmla="*/ 2650098 w 3484951"/>
                <a:gd name="connsiteY4" fmla="*/ 221459 h 3077741"/>
                <a:gd name="connsiteX5" fmla="*/ 1671404 w 3484951"/>
                <a:gd name="connsiteY5" fmla="*/ 211934 h 3077741"/>
                <a:gd name="connsiteX6" fmla="*/ 1673785 w 3484951"/>
                <a:gd name="connsiteY6" fmla="*/ 3 h 3077741"/>
                <a:gd name="connsiteX7" fmla="*/ 2712011 w 3484951"/>
                <a:gd name="connsiteY7" fmla="*/ 23816 h 3077741"/>
                <a:gd name="connsiteX8" fmla="*/ 2723917 w 3484951"/>
                <a:gd name="connsiteY8" fmla="*/ 269084 h 3077741"/>
                <a:gd name="connsiteX9" fmla="*/ 2688199 w 3484951"/>
                <a:gd name="connsiteY9" fmla="*/ 1112046 h 3077741"/>
                <a:gd name="connsiteX10" fmla="*/ 2787960 w 3484951"/>
                <a:gd name="connsiteY10" fmla="*/ 1122559 h 3077741"/>
                <a:gd name="connsiteX11" fmla="*/ 2790405 w 3484951"/>
                <a:gd name="connsiteY11" fmla="*/ 1651224 h 3077741"/>
                <a:gd name="connsiteX12" fmla="*/ 3069314 w 3484951"/>
                <a:gd name="connsiteY12" fmla="*/ 1658183 h 3077741"/>
                <a:gd name="connsiteX13" fmla="*/ 3069314 w 3484951"/>
                <a:gd name="connsiteY13" fmla="*/ 2246468 h 3077741"/>
                <a:gd name="connsiteX14" fmla="*/ 3484951 w 3484951"/>
                <a:gd name="connsiteY14" fmla="*/ 2246468 h 3077741"/>
                <a:gd name="connsiteX15" fmla="*/ 3484951 w 3484951"/>
                <a:gd name="connsiteY15" fmla="*/ 3077741 h 3077741"/>
                <a:gd name="connsiteX16" fmla="*/ 0 w 3484951"/>
                <a:gd name="connsiteY16" fmla="*/ 3077741 h 3077741"/>
                <a:gd name="connsiteX17" fmla="*/ 3008 w 3484951"/>
                <a:gd name="connsiteY17" fmla="*/ 1658183 h 3077741"/>
                <a:gd name="connsiteX0" fmla="*/ 3008 w 3484951"/>
                <a:gd name="connsiteY0" fmla="*/ 1658183 h 3077741"/>
                <a:gd name="connsiteX1" fmla="*/ 1668940 w 3484951"/>
                <a:gd name="connsiteY1" fmla="*/ 1651789 h 3077741"/>
                <a:gd name="connsiteX2" fmla="*/ 1678155 w 3484951"/>
                <a:gd name="connsiteY2" fmla="*/ 1130082 h 3077741"/>
                <a:gd name="connsiteX3" fmla="*/ 2659939 w 3484951"/>
                <a:gd name="connsiteY3" fmla="*/ 1114660 h 3077741"/>
                <a:gd name="connsiteX4" fmla="*/ 2650098 w 3484951"/>
                <a:gd name="connsiteY4" fmla="*/ 221459 h 3077741"/>
                <a:gd name="connsiteX5" fmla="*/ 1671404 w 3484951"/>
                <a:gd name="connsiteY5" fmla="*/ 211934 h 3077741"/>
                <a:gd name="connsiteX6" fmla="*/ 1673785 w 3484951"/>
                <a:gd name="connsiteY6" fmla="*/ 3 h 3077741"/>
                <a:gd name="connsiteX7" fmla="*/ 2712011 w 3484951"/>
                <a:gd name="connsiteY7" fmla="*/ 23816 h 3077741"/>
                <a:gd name="connsiteX8" fmla="*/ 2723917 w 3484951"/>
                <a:gd name="connsiteY8" fmla="*/ 269084 h 3077741"/>
                <a:gd name="connsiteX9" fmla="*/ 2688199 w 3484951"/>
                <a:gd name="connsiteY9" fmla="*/ 1112046 h 3077741"/>
                <a:gd name="connsiteX10" fmla="*/ 2787960 w 3484951"/>
                <a:gd name="connsiteY10" fmla="*/ 1122559 h 3077741"/>
                <a:gd name="connsiteX11" fmla="*/ 2790405 w 3484951"/>
                <a:gd name="connsiteY11" fmla="*/ 1651224 h 3077741"/>
                <a:gd name="connsiteX12" fmla="*/ 3069314 w 3484951"/>
                <a:gd name="connsiteY12" fmla="*/ 1658183 h 3077741"/>
                <a:gd name="connsiteX13" fmla="*/ 3069314 w 3484951"/>
                <a:gd name="connsiteY13" fmla="*/ 2246468 h 3077741"/>
                <a:gd name="connsiteX14" fmla="*/ 3484951 w 3484951"/>
                <a:gd name="connsiteY14" fmla="*/ 2246468 h 3077741"/>
                <a:gd name="connsiteX15" fmla="*/ 3484951 w 3484951"/>
                <a:gd name="connsiteY15" fmla="*/ 3077741 h 3077741"/>
                <a:gd name="connsiteX16" fmla="*/ 0 w 3484951"/>
                <a:gd name="connsiteY16" fmla="*/ 3077741 h 3077741"/>
                <a:gd name="connsiteX17" fmla="*/ 3008 w 3484951"/>
                <a:gd name="connsiteY17" fmla="*/ 1658183 h 3077741"/>
                <a:gd name="connsiteX0" fmla="*/ 3008 w 3484951"/>
                <a:gd name="connsiteY0" fmla="*/ 1658183 h 3077741"/>
                <a:gd name="connsiteX1" fmla="*/ 1668940 w 3484951"/>
                <a:gd name="connsiteY1" fmla="*/ 1651789 h 3077741"/>
                <a:gd name="connsiteX2" fmla="*/ 1678155 w 3484951"/>
                <a:gd name="connsiteY2" fmla="*/ 1130082 h 3077741"/>
                <a:gd name="connsiteX3" fmla="*/ 2659939 w 3484951"/>
                <a:gd name="connsiteY3" fmla="*/ 1114660 h 3077741"/>
                <a:gd name="connsiteX4" fmla="*/ 2650098 w 3484951"/>
                <a:gd name="connsiteY4" fmla="*/ 221459 h 3077741"/>
                <a:gd name="connsiteX5" fmla="*/ 1671404 w 3484951"/>
                <a:gd name="connsiteY5" fmla="*/ 211934 h 3077741"/>
                <a:gd name="connsiteX6" fmla="*/ 1673785 w 3484951"/>
                <a:gd name="connsiteY6" fmla="*/ 3 h 3077741"/>
                <a:gd name="connsiteX7" fmla="*/ 2712011 w 3484951"/>
                <a:gd name="connsiteY7" fmla="*/ 23816 h 3077741"/>
                <a:gd name="connsiteX8" fmla="*/ 2723917 w 3484951"/>
                <a:gd name="connsiteY8" fmla="*/ 269084 h 3077741"/>
                <a:gd name="connsiteX9" fmla="*/ 2688199 w 3484951"/>
                <a:gd name="connsiteY9" fmla="*/ 1112046 h 3077741"/>
                <a:gd name="connsiteX10" fmla="*/ 2787960 w 3484951"/>
                <a:gd name="connsiteY10" fmla="*/ 1122559 h 3077741"/>
                <a:gd name="connsiteX11" fmla="*/ 2790405 w 3484951"/>
                <a:gd name="connsiteY11" fmla="*/ 1651224 h 3077741"/>
                <a:gd name="connsiteX12" fmla="*/ 3069314 w 3484951"/>
                <a:gd name="connsiteY12" fmla="*/ 1658183 h 3077741"/>
                <a:gd name="connsiteX13" fmla="*/ 3069314 w 3484951"/>
                <a:gd name="connsiteY13" fmla="*/ 2246468 h 3077741"/>
                <a:gd name="connsiteX14" fmla="*/ 3484951 w 3484951"/>
                <a:gd name="connsiteY14" fmla="*/ 2246468 h 3077741"/>
                <a:gd name="connsiteX15" fmla="*/ 3484951 w 3484951"/>
                <a:gd name="connsiteY15" fmla="*/ 3077741 h 3077741"/>
                <a:gd name="connsiteX16" fmla="*/ 0 w 3484951"/>
                <a:gd name="connsiteY16" fmla="*/ 3077741 h 3077741"/>
                <a:gd name="connsiteX17" fmla="*/ 3008 w 3484951"/>
                <a:gd name="connsiteY17" fmla="*/ 1658183 h 3077741"/>
                <a:gd name="connsiteX0" fmla="*/ 3008 w 3484951"/>
                <a:gd name="connsiteY0" fmla="*/ 1658183 h 3077741"/>
                <a:gd name="connsiteX1" fmla="*/ 1668940 w 3484951"/>
                <a:gd name="connsiteY1" fmla="*/ 1651789 h 3077741"/>
                <a:gd name="connsiteX2" fmla="*/ 1678155 w 3484951"/>
                <a:gd name="connsiteY2" fmla="*/ 1130082 h 3077741"/>
                <a:gd name="connsiteX3" fmla="*/ 2659939 w 3484951"/>
                <a:gd name="connsiteY3" fmla="*/ 1114660 h 3077741"/>
                <a:gd name="connsiteX4" fmla="*/ 2650098 w 3484951"/>
                <a:gd name="connsiteY4" fmla="*/ 221459 h 3077741"/>
                <a:gd name="connsiteX5" fmla="*/ 1671404 w 3484951"/>
                <a:gd name="connsiteY5" fmla="*/ 211934 h 3077741"/>
                <a:gd name="connsiteX6" fmla="*/ 1673785 w 3484951"/>
                <a:gd name="connsiteY6" fmla="*/ 3 h 3077741"/>
                <a:gd name="connsiteX7" fmla="*/ 2712011 w 3484951"/>
                <a:gd name="connsiteY7" fmla="*/ 23816 h 3077741"/>
                <a:gd name="connsiteX8" fmla="*/ 2702485 w 3484951"/>
                <a:gd name="connsiteY8" fmla="*/ 221459 h 3077741"/>
                <a:gd name="connsiteX9" fmla="*/ 2688199 w 3484951"/>
                <a:gd name="connsiteY9" fmla="*/ 1112046 h 3077741"/>
                <a:gd name="connsiteX10" fmla="*/ 2787960 w 3484951"/>
                <a:gd name="connsiteY10" fmla="*/ 1122559 h 3077741"/>
                <a:gd name="connsiteX11" fmla="*/ 2790405 w 3484951"/>
                <a:gd name="connsiteY11" fmla="*/ 1651224 h 3077741"/>
                <a:gd name="connsiteX12" fmla="*/ 3069314 w 3484951"/>
                <a:gd name="connsiteY12" fmla="*/ 1658183 h 3077741"/>
                <a:gd name="connsiteX13" fmla="*/ 3069314 w 3484951"/>
                <a:gd name="connsiteY13" fmla="*/ 2246468 h 3077741"/>
                <a:gd name="connsiteX14" fmla="*/ 3484951 w 3484951"/>
                <a:gd name="connsiteY14" fmla="*/ 2246468 h 3077741"/>
                <a:gd name="connsiteX15" fmla="*/ 3484951 w 3484951"/>
                <a:gd name="connsiteY15" fmla="*/ 3077741 h 3077741"/>
                <a:gd name="connsiteX16" fmla="*/ 0 w 3484951"/>
                <a:gd name="connsiteY16" fmla="*/ 3077741 h 3077741"/>
                <a:gd name="connsiteX17" fmla="*/ 3008 w 3484951"/>
                <a:gd name="connsiteY17" fmla="*/ 1658183 h 3077741"/>
                <a:gd name="connsiteX0" fmla="*/ 3008 w 3484951"/>
                <a:gd name="connsiteY0" fmla="*/ 1658183 h 3077741"/>
                <a:gd name="connsiteX1" fmla="*/ 1668940 w 3484951"/>
                <a:gd name="connsiteY1" fmla="*/ 1651789 h 3077741"/>
                <a:gd name="connsiteX2" fmla="*/ 1678155 w 3484951"/>
                <a:gd name="connsiteY2" fmla="*/ 1130082 h 3077741"/>
                <a:gd name="connsiteX3" fmla="*/ 2659939 w 3484951"/>
                <a:gd name="connsiteY3" fmla="*/ 1114660 h 3077741"/>
                <a:gd name="connsiteX4" fmla="*/ 2650098 w 3484951"/>
                <a:gd name="connsiteY4" fmla="*/ 221459 h 3077741"/>
                <a:gd name="connsiteX5" fmla="*/ 1671404 w 3484951"/>
                <a:gd name="connsiteY5" fmla="*/ 211934 h 3077741"/>
                <a:gd name="connsiteX6" fmla="*/ 1673785 w 3484951"/>
                <a:gd name="connsiteY6" fmla="*/ 3 h 3077741"/>
                <a:gd name="connsiteX7" fmla="*/ 2712011 w 3484951"/>
                <a:gd name="connsiteY7" fmla="*/ 23816 h 3077741"/>
                <a:gd name="connsiteX8" fmla="*/ 2685816 w 3484951"/>
                <a:gd name="connsiteY8" fmla="*/ 216696 h 3077741"/>
                <a:gd name="connsiteX9" fmla="*/ 2688199 w 3484951"/>
                <a:gd name="connsiteY9" fmla="*/ 1112046 h 3077741"/>
                <a:gd name="connsiteX10" fmla="*/ 2787960 w 3484951"/>
                <a:gd name="connsiteY10" fmla="*/ 1122559 h 3077741"/>
                <a:gd name="connsiteX11" fmla="*/ 2790405 w 3484951"/>
                <a:gd name="connsiteY11" fmla="*/ 1651224 h 3077741"/>
                <a:gd name="connsiteX12" fmla="*/ 3069314 w 3484951"/>
                <a:gd name="connsiteY12" fmla="*/ 1658183 h 3077741"/>
                <a:gd name="connsiteX13" fmla="*/ 3069314 w 3484951"/>
                <a:gd name="connsiteY13" fmla="*/ 2246468 h 3077741"/>
                <a:gd name="connsiteX14" fmla="*/ 3484951 w 3484951"/>
                <a:gd name="connsiteY14" fmla="*/ 2246468 h 3077741"/>
                <a:gd name="connsiteX15" fmla="*/ 3484951 w 3484951"/>
                <a:gd name="connsiteY15" fmla="*/ 3077741 h 3077741"/>
                <a:gd name="connsiteX16" fmla="*/ 0 w 3484951"/>
                <a:gd name="connsiteY16" fmla="*/ 3077741 h 3077741"/>
                <a:gd name="connsiteX17" fmla="*/ 3008 w 3484951"/>
                <a:gd name="connsiteY17" fmla="*/ 1658183 h 3077741"/>
                <a:gd name="connsiteX0" fmla="*/ 3008 w 3484951"/>
                <a:gd name="connsiteY0" fmla="*/ 1658183 h 3077741"/>
                <a:gd name="connsiteX1" fmla="*/ 1668940 w 3484951"/>
                <a:gd name="connsiteY1" fmla="*/ 1651789 h 3077741"/>
                <a:gd name="connsiteX2" fmla="*/ 1678155 w 3484951"/>
                <a:gd name="connsiteY2" fmla="*/ 1130082 h 3077741"/>
                <a:gd name="connsiteX3" fmla="*/ 2659939 w 3484951"/>
                <a:gd name="connsiteY3" fmla="*/ 1114660 h 3077741"/>
                <a:gd name="connsiteX4" fmla="*/ 2650098 w 3484951"/>
                <a:gd name="connsiteY4" fmla="*/ 221459 h 3077741"/>
                <a:gd name="connsiteX5" fmla="*/ 1671404 w 3484951"/>
                <a:gd name="connsiteY5" fmla="*/ 211934 h 3077741"/>
                <a:gd name="connsiteX6" fmla="*/ 1673785 w 3484951"/>
                <a:gd name="connsiteY6" fmla="*/ 3 h 3077741"/>
                <a:gd name="connsiteX7" fmla="*/ 2712011 w 3484951"/>
                <a:gd name="connsiteY7" fmla="*/ 23816 h 3077741"/>
                <a:gd name="connsiteX8" fmla="*/ 2678672 w 3484951"/>
                <a:gd name="connsiteY8" fmla="*/ 219077 h 3077741"/>
                <a:gd name="connsiteX9" fmla="*/ 2688199 w 3484951"/>
                <a:gd name="connsiteY9" fmla="*/ 1112046 h 3077741"/>
                <a:gd name="connsiteX10" fmla="*/ 2787960 w 3484951"/>
                <a:gd name="connsiteY10" fmla="*/ 1122559 h 3077741"/>
                <a:gd name="connsiteX11" fmla="*/ 2790405 w 3484951"/>
                <a:gd name="connsiteY11" fmla="*/ 1651224 h 3077741"/>
                <a:gd name="connsiteX12" fmla="*/ 3069314 w 3484951"/>
                <a:gd name="connsiteY12" fmla="*/ 1658183 h 3077741"/>
                <a:gd name="connsiteX13" fmla="*/ 3069314 w 3484951"/>
                <a:gd name="connsiteY13" fmla="*/ 2246468 h 3077741"/>
                <a:gd name="connsiteX14" fmla="*/ 3484951 w 3484951"/>
                <a:gd name="connsiteY14" fmla="*/ 2246468 h 3077741"/>
                <a:gd name="connsiteX15" fmla="*/ 3484951 w 3484951"/>
                <a:gd name="connsiteY15" fmla="*/ 3077741 h 3077741"/>
                <a:gd name="connsiteX16" fmla="*/ 0 w 3484951"/>
                <a:gd name="connsiteY16" fmla="*/ 3077741 h 3077741"/>
                <a:gd name="connsiteX17" fmla="*/ 3008 w 3484951"/>
                <a:gd name="connsiteY17" fmla="*/ 1658183 h 3077741"/>
                <a:gd name="connsiteX0" fmla="*/ 3008 w 3484951"/>
                <a:gd name="connsiteY0" fmla="*/ 1658183 h 3077741"/>
                <a:gd name="connsiteX1" fmla="*/ 1668940 w 3484951"/>
                <a:gd name="connsiteY1" fmla="*/ 1651789 h 3077741"/>
                <a:gd name="connsiteX2" fmla="*/ 1678155 w 3484951"/>
                <a:gd name="connsiteY2" fmla="*/ 1130082 h 3077741"/>
                <a:gd name="connsiteX3" fmla="*/ 2659939 w 3484951"/>
                <a:gd name="connsiteY3" fmla="*/ 1114660 h 3077741"/>
                <a:gd name="connsiteX4" fmla="*/ 2650098 w 3484951"/>
                <a:gd name="connsiteY4" fmla="*/ 221459 h 3077741"/>
                <a:gd name="connsiteX5" fmla="*/ 1673785 w 3484951"/>
                <a:gd name="connsiteY5" fmla="*/ 211934 h 3077741"/>
                <a:gd name="connsiteX6" fmla="*/ 1673785 w 3484951"/>
                <a:gd name="connsiteY6" fmla="*/ 3 h 3077741"/>
                <a:gd name="connsiteX7" fmla="*/ 2712011 w 3484951"/>
                <a:gd name="connsiteY7" fmla="*/ 23816 h 3077741"/>
                <a:gd name="connsiteX8" fmla="*/ 2678672 w 3484951"/>
                <a:gd name="connsiteY8" fmla="*/ 219077 h 3077741"/>
                <a:gd name="connsiteX9" fmla="*/ 2688199 w 3484951"/>
                <a:gd name="connsiteY9" fmla="*/ 1112046 h 3077741"/>
                <a:gd name="connsiteX10" fmla="*/ 2787960 w 3484951"/>
                <a:gd name="connsiteY10" fmla="*/ 1122559 h 3077741"/>
                <a:gd name="connsiteX11" fmla="*/ 2790405 w 3484951"/>
                <a:gd name="connsiteY11" fmla="*/ 1651224 h 3077741"/>
                <a:gd name="connsiteX12" fmla="*/ 3069314 w 3484951"/>
                <a:gd name="connsiteY12" fmla="*/ 1658183 h 3077741"/>
                <a:gd name="connsiteX13" fmla="*/ 3069314 w 3484951"/>
                <a:gd name="connsiteY13" fmla="*/ 2246468 h 3077741"/>
                <a:gd name="connsiteX14" fmla="*/ 3484951 w 3484951"/>
                <a:gd name="connsiteY14" fmla="*/ 2246468 h 3077741"/>
                <a:gd name="connsiteX15" fmla="*/ 3484951 w 3484951"/>
                <a:gd name="connsiteY15" fmla="*/ 3077741 h 3077741"/>
                <a:gd name="connsiteX16" fmla="*/ 0 w 3484951"/>
                <a:gd name="connsiteY16" fmla="*/ 3077741 h 3077741"/>
                <a:gd name="connsiteX17" fmla="*/ 3008 w 3484951"/>
                <a:gd name="connsiteY17" fmla="*/ 1658183 h 3077741"/>
                <a:gd name="connsiteX0" fmla="*/ 3008 w 3484951"/>
                <a:gd name="connsiteY0" fmla="*/ 1658183 h 3077741"/>
                <a:gd name="connsiteX1" fmla="*/ 1668940 w 3484951"/>
                <a:gd name="connsiteY1" fmla="*/ 1651789 h 3077741"/>
                <a:gd name="connsiteX2" fmla="*/ 1671011 w 3484951"/>
                <a:gd name="connsiteY2" fmla="*/ 1130082 h 3077741"/>
                <a:gd name="connsiteX3" fmla="*/ 2659939 w 3484951"/>
                <a:gd name="connsiteY3" fmla="*/ 1114660 h 3077741"/>
                <a:gd name="connsiteX4" fmla="*/ 2650098 w 3484951"/>
                <a:gd name="connsiteY4" fmla="*/ 221459 h 3077741"/>
                <a:gd name="connsiteX5" fmla="*/ 1673785 w 3484951"/>
                <a:gd name="connsiteY5" fmla="*/ 211934 h 3077741"/>
                <a:gd name="connsiteX6" fmla="*/ 1673785 w 3484951"/>
                <a:gd name="connsiteY6" fmla="*/ 3 h 3077741"/>
                <a:gd name="connsiteX7" fmla="*/ 2712011 w 3484951"/>
                <a:gd name="connsiteY7" fmla="*/ 23816 h 3077741"/>
                <a:gd name="connsiteX8" fmla="*/ 2678672 w 3484951"/>
                <a:gd name="connsiteY8" fmla="*/ 219077 h 3077741"/>
                <a:gd name="connsiteX9" fmla="*/ 2688199 w 3484951"/>
                <a:gd name="connsiteY9" fmla="*/ 1112046 h 3077741"/>
                <a:gd name="connsiteX10" fmla="*/ 2787960 w 3484951"/>
                <a:gd name="connsiteY10" fmla="*/ 1122559 h 3077741"/>
                <a:gd name="connsiteX11" fmla="*/ 2790405 w 3484951"/>
                <a:gd name="connsiteY11" fmla="*/ 1651224 h 3077741"/>
                <a:gd name="connsiteX12" fmla="*/ 3069314 w 3484951"/>
                <a:gd name="connsiteY12" fmla="*/ 1658183 h 3077741"/>
                <a:gd name="connsiteX13" fmla="*/ 3069314 w 3484951"/>
                <a:gd name="connsiteY13" fmla="*/ 2246468 h 3077741"/>
                <a:gd name="connsiteX14" fmla="*/ 3484951 w 3484951"/>
                <a:gd name="connsiteY14" fmla="*/ 2246468 h 3077741"/>
                <a:gd name="connsiteX15" fmla="*/ 3484951 w 3484951"/>
                <a:gd name="connsiteY15" fmla="*/ 3077741 h 3077741"/>
                <a:gd name="connsiteX16" fmla="*/ 0 w 3484951"/>
                <a:gd name="connsiteY16" fmla="*/ 3077741 h 3077741"/>
                <a:gd name="connsiteX17" fmla="*/ 3008 w 3484951"/>
                <a:gd name="connsiteY17" fmla="*/ 1658183 h 3077741"/>
                <a:gd name="connsiteX0" fmla="*/ 3008 w 3484951"/>
                <a:gd name="connsiteY0" fmla="*/ 1658183 h 3077741"/>
                <a:gd name="connsiteX1" fmla="*/ 1668940 w 3484951"/>
                <a:gd name="connsiteY1" fmla="*/ 1651789 h 3077741"/>
                <a:gd name="connsiteX2" fmla="*/ 1671011 w 3484951"/>
                <a:gd name="connsiteY2" fmla="*/ 1130082 h 3077741"/>
                <a:gd name="connsiteX3" fmla="*/ 2652795 w 3484951"/>
                <a:gd name="connsiteY3" fmla="*/ 1114660 h 3077741"/>
                <a:gd name="connsiteX4" fmla="*/ 2650098 w 3484951"/>
                <a:gd name="connsiteY4" fmla="*/ 221459 h 3077741"/>
                <a:gd name="connsiteX5" fmla="*/ 1673785 w 3484951"/>
                <a:gd name="connsiteY5" fmla="*/ 211934 h 3077741"/>
                <a:gd name="connsiteX6" fmla="*/ 1673785 w 3484951"/>
                <a:gd name="connsiteY6" fmla="*/ 3 h 3077741"/>
                <a:gd name="connsiteX7" fmla="*/ 2712011 w 3484951"/>
                <a:gd name="connsiteY7" fmla="*/ 23816 h 3077741"/>
                <a:gd name="connsiteX8" fmla="*/ 2678672 w 3484951"/>
                <a:gd name="connsiteY8" fmla="*/ 219077 h 3077741"/>
                <a:gd name="connsiteX9" fmla="*/ 2688199 w 3484951"/>
                <a:gd name="connsiteY9" fmla="*/ 1112046 h 3077741"/>
                <a:gd name="connsiteX10" fmla="*/ 2787960 w 3484951"/>
                <a:gd name="connsiteY10" fmla="*/ 1122559 h 3077741"/>
                <a:gd name="connsiteX11" fmla="*/ 2790405 w 3484951"/>
                <a:gd name="connsiteY11" fmla="*/ 1651224 h 3077741"/>
                <a:gd name="connsiteX12" fmla="*/ 3069314 w 3484951"/>
                <a:gd name="connsiteY12" fmla="*/ 1658183 h 3077741"/>
                <a:gd name="connsiteX13" fmla="*/ 3069314 w 3484951"/>
                <a:gd name="connsiteY13" fmla="*/ 2246468 h 3077741"/>
                <a:gd name="connsiteX14" fmla="*/ 3484951 w 3484951"/>
                <a:gd name="connsiteY14" fmla="*/ 2246468 h 3077741"/>
                <a:gd name="connsiteX15" fmla="*/ 3484951 w 3484951"/>
                <a:gd name="connsiteY15" fmla="*/ 3077741 h 3077741"/>
                <a:gd name="connsiteX16" fmla="*/ 0 w 3484951"/>
                <a:gd name="connsiteY16" fmla="*/ 3077741 h 3077741"/>
                <a:gd name="connsiteX17" fmla="*/ 3008 w 3484951"/>
                <a:gd name="connsiteY17" fmla="*/ 1658183 h 3077741"/>
                <a:gd name="connsiteX0" fmla="*/ 3008 w 3484951"/>
                <a:gd name="connsiteY0" fmla="*/ 1658183 h 3077741"/>
                <a:gd name="connsiteX1" fmla="*/ 1668940 w 3484951"/>
                <a:gd name="connsiteY1" fmla="*/ 1651789 h 3077741"/>
                <a:gd name="connsiteX2" fmla="*/ 1671011 w 3484951"/>
                <a:gd name="connsiteY2" fmla="*/ 1130082 h 3077741"/>
                <a:gd name="connsiteX3" fmla="*/ 2652795 w 3484951"/>
                <a:gd name="connsiteY3" fmla="*/ 1114660 h 3077741"/>
                <a:gd name="connsiteX4" fmla="*/ 2650098 w 3484951"/>
                <a:gd name="connsiteY4" fmla="*/ 221459 h 3077741"/>
                <a:gd name="connsiteX5" fmla="*/ 1673785 w 3484951"/>
                <a:gd name="connsiteY5" fmla="*/ 211934 h 3077741"/>
                <a:gd name="connsiteX6" fmla="*/ 1673785 w 3484951"/>
                <a:gd name="connsiteY6" fmla="*/ 3 h 3077741"/>
                <a:gd name="connsiteX7" fmla="*/ 2712011 w 3484951"/>
                <a:gd name="connsiteY7" fmla="*/ 23816 h 3077741"/>
                <a:gd name="connsiteX8" fmla="*/ 2678672 w 3484951"/>
                <a:gd name="connsiteY8" fmla="*/ 219077 h 3077741"/>
                <a:gd name="connsiteX9" fmla="*/ 2688199 w 3484951"/>
                <a:gd name="connsiteY9" fmla="*/ 1112046 h 3077741"/>
                <a:gd name="connsiteX10" fmla="*/ 2787960 w 3484951"/>
                <a:gd name="connsiteY10" fmla="*/ 1122559 h 3077741"/>
                <a:gd name="connsiteX11" fmla="*/ 2790405 w 3484951"/>
                <a:gd name="connsiteY11" fmla="*/ 1651224 h 3077741"/>
                <a:gd name="connsiteX12" fmla="*/ 3069314 w 3484951"/>
                <a:gd name="connsiteY12" fmla="*/ 1658183 h 3077741"/>
                <a:gd name="connsiteX13" fmla="*/ 3069314 w 3484951"/>
                <a:gd name="connsiteY13" fmla="*/ 2246468 h 3077741"/>
                <a:gd name="connsiteX14" fmla="*/ 3484951 w 3484951"/>
                <a:gd name="connsiteY14" fmla="*/ 2246468 h 3077741"/>
                <a:gd name="connsiteX15" fmla="*/ 3484951 w 3484951"/>
                <a:gd name="connsiteY15" fmla="*/ 3077741 h 3077741"/>
                <a:gd name="connsiteX16" fmla="*/ 2135731 w 3484951"/>
                <a:gd name="connsiteY16" fmla="*/ 3071351 h 3077741"/>
                <a:gd name="connsiteX17" fmla="*/ 0 w 3484951"/>
                <a:gd name="connsiteY17" fmla="*/ 3077741 h 3077741"/>
                <a:gd name="connsiteX18" fmla="*/ 3008 w 3484951"/>
                <a:gd name="connsiteY18" fmla="*/ 1658183 h 3077741"/>
                <a:gd name="connsiteX0" fmla="*/ 3008 w 3484951"/>
                <a:gd name="connsiteY0" fmla="*/ 1658183 h 4139217"/>
                <a:gd name="connsiteX1" fmla="*/ 1668940 w 3484951"/>
                <a:gd name="connsiteY1" fmla="*/ 1651789 h 4139217"/>
                <a:gd name="connsiteX2" fmla="*/ 1671011 w 3484951"/>
                <a:gd name="connsiteY2" fmla="*/ 1130082 h 4139217"/>
                <a:gd name="connsiteX3" fmla="*/ 2652795 w 3484951"/>
                <a:gd name="connsiteY3" fmla="*/ 1114660 h 4139217"/>
                <a:gd name="connsiteX4" fmla="*/ 2650098 w 3484951"/>
                <a:gd name="connsiteY4" fmla="*/ 221459 h 4139217"/>
                <a:gd name="connsiteX5" fmla="*/ 1673785 w 3484951"/>
                <a:gd name="connsiteY5" fmla="*/ 211934 h 4139217"/>
                <a:gd name="connsiteX6" fmla="*/ 1673785 w 3484951"/>
                <a:gd name="connsiteY6" fmla="*/ 3 h 4139217"/>
                <a:gd name="connsiteX7" fmla="*/ 2712011 w 3484951"/>
                <a:gd name="connsiteY7" fmla="*/ 23816 h 4139217"/>
                <a:gd name="connsiteX8" fmla="*/ 2678672 w 3484951"/>
                <a:gd name="connsiteY8" fmla="*/ 219077 h 4139217"/>
                <a:gd name="connsiteX9" fmla="*/ 2688199 w 3484951"/>
                <a:gd name="connsiteY9" fmla="*/ 1112046 h 4139217"/>
                <a:gd name="connsiteX10" fmla="*/ 2787960 w 3484951"/>
                <a:gd name="connsiteY10" fmla="*/ 1122559 h 4139217"/>
                <a:gd name="connsiteX11" fmla="*/ 2790405 w 3484951"/>
                <a:gd name="connsiteY11" fmla="*/ 1651224 h 4139217"/>
                <a:gd name="connsiteX12" fmla="*/ 3069314 w 3484951"/>
                <a:gd name="connsiteY12" fmla="*/ 1658183 h 4139217"/>
                <a:gd name="connsiteX13" fmla="*/ 3069314 w 3484951"/>
                <a:gd name="connsiteY13" fmla="*/ 2246468 h 4139217"/>
                <a:gd name="connsiteX14" fmla="*/ 3484951 w 3484951"/>
                <a:gd name="connsiteY14" fmla="*/ 2246468 h 4139217"/>
                <a:gd name="connsiteX15" fmla="*/ 3484951 w 3484951"/>
                <a:gd name="connsiteY15" fmla="*/ 3077741 h 4139217"/>
                <a:gd name="connsiteX16" fmla="*/ 0 w 3484951"/>
                <a:gd name="connsiteY16" fmla="*/ 4139217 h 4139217"/>
                <a:gd name="connsiteX17" fmla="*/ 0 w 3484951"/>
                <a:gd name="connsiteY17" fmla="*/ 3077741 h 4139217"/>
                <a:gd name="connsiteX18" fmla="*/ 3008 w 3484951"/>
                <a:gd name="connsiteY18" fmla="*/ 1658183 h 4139217"/>
                <a:gd name="connsiteX0" fmla="*/ 3008 w 3484951"/>
                <a:gd name="connsiteY0" fmla="*/ 1658183 h 4139217"/>
                <a:gd name="connsiteX1" fmla="*/ 1668940 w 3484951"/>
                <a:gd name="connsiteY1" fmla="*/ 1651789 h 4139217"/>
                <a:gd name="connsiteX2" fmla="*/ 1671011 w 3484951"/>
                <a:gd name="connsiteY2" fmla="*/ 1130082 h 4139217"/>
                <a:gd name="connsiteX3" fmla="*/ 2652795 w 3484951"/>
                <a:gd name="connsiteY3" fmla="*/ 1114660 h 4139217"/>
                <a:gd name="connsiteX4" fmla="*/ 2650098 w 3484951"/>
                <a:gd name="connsiteY4" fmla="*/ 221459 h 4139217"/>
                <a:gd name="connsiteX5" fmla="*/ 1673785 w 3484951"/>
                <a:gd name="connsiteY5" fmla="*/ 211934 h 4139217"/>
                <a:gd name="connsiteX6" fmla="*/ 1673785 w 3484951"/>
                <a:gd name="connsiteY6" fmla="*/ 3 h 4139217"/>
                <a:gd name="connsiteX7" fmla="*/ 2712011 w 3484951"/>
                <a:gd name="connsiteY7" fmla="*/ 23816 h 4139217"/>
                <a:gd name="connsiteX8" fmla="*/ 2678672 w 3484951"/>
                <a:gd name="connsiteY8" fmla="*/ 219077 h 4139217"/>
                <a:gd name="connsiteX9" fmla="*/ 2688199 w 3484951"/>
                <a:gd name="connsiteY9" fmla="*/ 1112046 h 4139217"/>
                <a:gd name="connsiteX10" fmla="*/ 2787960 w 3484951"/>
                <a:gd name="connsiteY10" fmla="*/ 1122559 h 4139217"/>
                <a:gd name="connsiteX11" fmla="*/ 2790405 w 3484951"/>
                <a:gd name="connsiteY11" fmla="*/ 1651224 h 4139217"/>
                <a:gd name="connsiteX12" fmla="*/ 3069314 w 3484951"/>
                <a:gd name="connsiteY12" fmla="*/ 1658183 h 4139217"/>
                <a:gd name="connsiteX13" fmla="*/ 3069314 w 3484951"/>
                <a:gd name="connsiteY13" fmla="*/ 2246468 h 4139217"/>
                <a:gd name="connsiteX14" fmla="*/ 3484951 w 3484951"/>
                <a:gd name="connsiteY14" fmla="*/ 2246468 h 4139217"/>
                <a:gd name="connsiteX15" fmla="*/ 3484951 w 3484951"/>
                <a:gd name="connsiteY15" fmla="*/ 3077741 h 4139217"/>
                <a:gd name="connsiteX16" fmla="*/ 1963082 w 3484951"/>
                <a:gd name="connsiteY16" fmla="*/ 3531748 h 4139217"/>
                <a:gd name="connsiteX17" fmla="*/ 0 w 3484951"/>
                <a:gd name="connsiteY17" fmla="*/ 4139217 h 4139217"/>
                <a:gd name="connsiteX18" fmla="*/ 0 w 3484951"/>
                <a:gd name="connsiteY18" fmla="*/ 3077741 h 4139217"/>
                <a:gd name="connsiteX19" fmla="*/ 3008 w 3484951"/>
                <a:gd name="connsiteY19" fmla="*/ 1658183 h 4139217"/>
                <a:gd name="connsiteX0" fmla="*/ 3008 w 3484951"/>
                <a:gd name="connsiteY0" fmla="*/ 1658183 h 4145611"/>
                <a:gd name="connsiteX1" fmla="*/ 1668940 w 3484951"/>
                <a:gd name="connsiteY1" fmla="*/ 1651789 h 4145611"/>
                <a:gd name="connsiteX2" fmla="*/ 1671011 w 3484951"/>
                <a:gd name="connsiteY2" fmla="*/ 1130082 h 4145611"/>
                <a:gd name="connsiteX3" fmla="*/ 2652795 w 3484951"/>
                <a:gd name="connsiteY3" fmla="*/ 1114660 h 4145611"/>
                <a:gd name="connsiteX4" fmla="*/ 2650098 w 3484951"/>
                <a:gd name="connsiteY4" fmla="*/ 221459 h 4145611"/>
                <a:gd name="connsiteX5" fmla="*/ 1673785 w 3484951"/>
                <a:gd name="connsiteY5" fmla="*/ 211934 h 4145611"/>
                <a:gd name="connsiteX6" fmla="*/ 1673785 w 3484951"/>
                <a:gd name="connsiteY6" fmla="*/ 3 h 4145611"/>
                <a:gd name="connsiteX7" fmla="*/ 2712011 w 3484951"/>
                <a:gd name="connsiteY7" fmla="*/ 23816 h 4145611"/>
                <a:gd name="connsiteX8" fmla="*/ 2678672 w 3484951"/>
                <a:gd name="connsiteY8" fmla="*/ 219077 h 4145611"/>
                <a:gd name="connsiteX9" fmla="*/ 2688199 w 3484951"/>
                <a:gd name="connsiteY9" fmla="*/ 1112046 h 4145611"/>
                <a:gd name="connsiteX10" fmla="*/ 2787960 w 3484951"/>
                <a:gd name="connsiteY10" fmla="*/ 1122559 h 4145611"/>
                <a:gd name="connsiteX11" fmla="*/ 2790405 w 3484951"/>
                <a:gd name="connsiteY11" fmla="*/ 1651224 h 4145611"/>
                <a:gd name="connsiteX12" fmla="*/ 3069314 w 3484951"/>
                <a:gd name="connsiteY12" fmla="*/ 1658183 h 4145611"/>
                <a:gd name="connsiteX13" fmla="*/ 3069314 w 3484951"/>
                <a:gd name="connsiteY13" fmla="*/ 2246468 h 4145611"/>
                <a:gd name="connsiteX14" fmla="*/ 3484951 w 3484951"/>
                <a:gd name="connsiteY14" fmla="*/ 2246468 h 4145611"/>
                <a:gd name="connsiteX15" fmla="*/ 3484951 w 3484951"/>
                <a:gd name="connsiteY15" fmla="*/ 3077741 h 4145611"/>
                <a:gd name="connsiteX16" fmla="*/ 2174097 w 3484951"/>
                <a:gd name="connsiteY16" fmla="*/ 4145611 h 4145611"/>
                <a:gd name="connsiteX17" fmla="*/ 0 w 3484951"/>
                <a:gd name="connsiteY17" fmla="*/ 4139217 h 4145611"/>
                <a:gd name="connsiteX18" fmla="*/ 0 w 3484951"/>
                <a:gd name="connsiteY18" fmla="*/ 3077741 h 4145611"/>
                <a:gd name="connsiteX19" fmla="*/ 3008 w 3484951"/>
                <a:gd name="connsiteY19" fmla="*/ 1658183 h 4145611"/>
                <a:gd name="connsiteX0" fmla="*/ 3008 w 3484951"/>
                <a:gd name="connsiteY0" fmla="*/ 1658183 h 4145611"/>
                <a:gd name="connsiteX1" fmla="*/ 1668940 w 3484951"/>
                <a:gd name="connsiteY1" fmla="*/ 1651789 h 4145611"/>
                <a:gd name="connsiteX2" fmla="*/ 1671011 w 3484951"/>
                <a:gd name="connsiteY2" fmla="*/ 1130082 h 4145611"/>
                <a:gd name="connsiteX3" fmla="*/ 2652795 w 3484951"/>
                <a:gd name="connsiteY3" fmla="*/ 1114660 h 4145611"/>
                <a:gd name="connsiteX4" fmla="*/ 2650098 w 3484951"/>
                <a:gd name="connsiteY4" fmla="*/ 221459 h 4145611"/>
                <a:gd name="connsiteX5" fmla="*/ 1673785 w 3484951"/>
                <a:gd name="connsiteY5" fmla="*/ 211934 h 4145611"/>
                <a:gd name="connsiteX6" fmla="*/ 1673785 w 3484951"/>
                <a:gd name="connsiteY6" fmla="*/ 3 h 4145611"/>
                <a:gd name="connsiteX7" fmla="*/ 2712011 w 3484951"/>
                <a:gd name="connsiteY7" fmla="*/ 23816 h 4145611"/>
                <a:gd name="connsiteX8" fmla="*/ 2678672 w 3484951"/>
                <a:gd name="connsiteY8" fmla="*/ 219077 h 4145611"/>
                <a:gd name="connsiteX9" fmla="*/ 2688199 w 3484951"/>
                <a:gd name="connsiteY9" fmla="*/ 1112046 h 4145611"/>
                <a:gd name="connsiteX10" fmla="*/ 2787960 w 3484951"/>
                <a:gd name="connsiteY10" fmla="*/ 1122559 h 4145611"/>
                <a:gd name="connsiteX11" fmla="*/ 2790405 w 3484951"/>
                <a:gd name="connsiteY11" fmla="*/ 1651224 h 4145611"/>
                <a:gd name="connsiteX12" fmla="*/ 3069314 w 3484951"/>
                <a:gd name="connsiteY12" fmla="*/ 1658183 h 4145611"/>
                <a:gd name="connsiteX13" fmla="*/ 3069314 w 3484951"/>
                <a:gd name="connsiteY13" fmla="*/ 2246468 h 4145611"/>
                <a:gd name="connsiteX14" fmla="*/ 3484951 w 3484951"/>
                <a:gd name="connsiteY14" fmla="*/ 2246468 h 4145611"/>
                <a:gd name="connsiteX15" fmla="*/ 3484951 w 3484951"/>
                <a:gd name="connsiteY15" fmla="*/ 3077741 h 4145611"/>
                <a:gd name="connsiteX16" fmla="*/ 2794355 w 3484951"/>
                <a:gd name="connsiteY16" fmla="*/ 3640453 h 4145611"/>
                <a:gd name="connsiteX17" fmla="*/ 2174097 w 3484951"/>
                <a:gd name="connsiteY17" fmla="*/ 4145611 h 4145611"/>
                <a:gd name="connsiteX18" fmla="*/ 0 w 3484951"/>
                <a:gd name="connsiteY18" fmla="*/ 4139217 h 4145611"/>
                <a:gd name="connsiteX19" fmla="*/ 0 w 3484951"/>
                <a:gd name="connsiteY19" fmla="*/ 3077741 h 4145611"/>
                <a:gd name="connsiteX20" fmla="*/ 3008 w 3484951"/>
                <a:gd name="connsiteY20" fmla="*/ 1658183 h 4145611"/>
                <a:gd name="connsiteX0" fmla="*/ 3008 w 3484951"/>
                <a:gd name="connsiteY0" fmla="*/ 1658183 h 4145611"/>
                <a:gd name="connsiteX1" fmla="*/ 1668940 w 3484951"/>
                <a:gd name="connsiteY1" fmla="*/ 1651789 h 4145611"/>
                <a:gd name="connsiteX2" fmla="*/ 1671011 w 3484951"/>
                <a:gd name="connsiteY2" fmla="*/ 1130082 h 4145611"/>
                <a:gd name="connsiteX3" fmla="*/ 2652795 w 3484951"/>
                <a:gd name="connsiteY3" fmla="*/ 1114660 h 4145611"/>
                <a:gd name="connsiteX4" fmla="*/ 2650098 w 3484951"/>
                <a:gd name="connsiteY4" fmla="*/ 221459 h 4145611"/>
                <a:gd name="connsiteX5" fmla="*/ 1673785 w 3484951"/>
                <a:gd name="connsiteY5" fmla="*/ 211934 h 4145611"/>
                <a:gd name="connsiteX6" fmla="*/ 1673785 w 3484951"/>
                <a:gd name="connsiteY6" fmla="*/ 3 h 4145611"/>
                <a:gd name="connsiteX7" fmla="*/ 2712011 w 3484951"/>
                <a:gd name="connsiteY7" fmla="*/ 23816 h 4145611"/>
                <a:gd name="connsiteX8" fmla="*/ 2678672 w 3484951"/>
                <a:gd name="connsiteY8" fmla="*/ 219077 h 4145611"/>
                <a:gd name="connsiteX9" fmla="*/ 2688199 w 3484951"/>
                <a:gd name="connsiteY9" fmla="*/ 1112046 h 4145611"/>
                <a:gd name="connsiteX10" fmla="*/ 2787960 w 3484951"/>
                <a:gd name="connsiteY10" fmla="*/ 1122559 h 4145611"/>
                <a:gd name="connsiteX11" fmla="*/ 2790405 w 3484951"/>
                <a:gd name="connsiteY11" fmla="*/ 1651224 h 4145611"/>
                <a:gd name="connsiteX12" fmla="*/ 3069314 w 3484951"/>
                <a:gd name="connsiteY12" fmla="*/ 1658183 h 4145611"/>
                <a:gd name="connsiteX13" fmla="*/ 3069314 w 3484951"/>
                <a:gd name="connsiteY13" fmla="*/ 2246468 h 4145611"/>
                <a:gd name="connsiteX14" fmla="*/ 3484951 w 3484951"/>
                <a:gd name="connsiteY14" fmla="*/ 2246468 h 4145611"/>
                <a:gd name="connsiteX15" fmla="*/ 3484951 w 3484951"/>
                <a:gd name="connsiteY15" fmla="*/ 3077741 h 4145611"/>
                <a:gd name="connsiteX16" fmla="*/ 2174098 w 3484951"/>
                <a:gd name="connsiteY16" fmla="*/ 3077746 h 4145611"/>
                <a:gd name="connsiteX17" fmla="*/ 2174097 w 3484951"/>
                <a:gd name="connsiteY17" fmla="*/ 4145611 h 4145611"/>
                <a:gd name="connsiteX18" fmla="*/ 0 w 3484951"/>
                <a:gd name="connsiteY18" fmla="*/ 4139217 h 4145611"/>
                <a:gd name="connsiteX19" fmla="*/ 0 w 3484951"/>
                <a:gd name="connsiteY19" fmla="*/ 3077741 h 4145611"/>
                <a:gd name="connsiteX20" fmla="*/ 3008 w 3484951"/>
                <a:gd name="connsiteY20" fmla="*/ 1658183 h 4145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484951" h="4145611">
                  <a:moveTo>
                    <a:pt x="3008" y="1658183"/>
                  </a:moveTo>
                  <a:lnTo>
                    <a:pt x="1668940" y="1651789"/>
                  </a:lnTo>
                  <a:cubicBezTo>
                    <a:pt x="1666620" y="1495440"/>
                    <a:pt x="1675024" y="1207442"/>
                    <a:pt x="1671011" y="1130082"/>
                  </a:cubicBezTo>
                  <a:cubicBezTo>
                    <a:pt x="1877763" y="1130082"/>
                    <a:pt x="2467828" y="1115914"/>
                    <a:pt x="2652795" y="1114660"/>
                  </a:cubicBezTo>
                  <a:cubicBezTo>
                    <a:pt x="2651669" y="1012038"/>
                    <a:pt x="2649398" y="265387"/>
                    <a:pt x="2650098" y="221459"/>
                  </a:cubicBezTo>
                  <a:cubicBezTo>
                    <a:pt x="2534158" y="219039"/>
                    <a:pt x="1726966" y="211934"/>
                    <a:pt x="1673785" y="211934"/>
                  </a:cubicBezTo>
                  <a:cubicBezTo>
                    <a:pt x="1672991" y="168674"/>
                    <a:pt x="1671007" y="41279"/>
                    <a:pt x="1673785" y="3"/>
                  </a:cubicBezTo>
                  <a:cubicBezTo>
                    <a:pt x="1774591" y="-394"/>
                    <a:pt x="2544133" y="29769"/>
                    <a:pt x="2712011" y="23816"/>
                  </a:cubicBezTo>
                  <a:cubicBezTo>
                    <a:pt x="2713201" y="60726"/>
                    <a:pt x="2675100" y="169071"/>
                    <a:pt x="2678672" y="219077"/>
                  </a:cubicBezTo>
                  <a:cubicBezTo>
                    <a:pt x="2684228" y="367508"/>
                    <a:pt x="2668000" y="1017425"/>
                    <a:pt x="2688199" y="1112046"/>
                  </a:cubicBezTo>
                  <a:cubicBezTo>
                    <a:pt x="2715145" y="1109829"/>
                    <a:pt x="2737191" y="1109690"/>
                    <a:pt x="2787960" y="1122559"/>
                  </a:cubicBezTo>
                  <a:lnTo>
                    <a:pt x="2790405" y="1651224"/>
                  </a:lnTo>
                  <a:lnTo>
                    <a:pt x="3069314" y="1658183"/>
                  </a:lnTo>
                  <a:lnTo>
                    <a:pt x="3069314" y="2246468"/>
                  </a:lnTo>
                  <a:lnTo>
                    <a:pt x="3484951" y="2246468"/>
                  </a:lnTo>
                  <a:lnTo>
                    <a:pt x="3484951" y="3077741"/>
                  </a:lnTo>
                  <a:lnTo>
                    <a:pt x="2174098" y="3077746"/>
                  </a:lnTo>
                  <a:cubicBezTo>
                    <a:pt x="2174098" y="3433701"/>
                    <a:pt x="2174097" y="3789656"/>
                    <a:pt x="2174097" y="4145611"/>
                  </a:cubicBezTo>
                  <a:lnTo>
                    <a:pt x="0" y="4139217"/>
                  </a:lnTo>
                  <a:lnTo>
                    <a:pt x="0" y="3077741"/>
                  </a:lnTo>
                  <a:cubicBezTo>
                    <a:pt x="2633" y="2604555"/>
                    <a:pt x="375" y="2131369"/>
                    <a:pt x="3008" y="165818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657501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F954484-B85D-4DF6-A7D3-58A0318047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Simulator Diagram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3FDE97E-551F-4316-B947-B875C81F62E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anchor="b" anchorCtr="0"/>
          <a:lstStyle/>
          <a:p>
            <a:endParaRPr lang="en-US" dirty="0"/>
          </a:p>
          <a:p>
            <a:r>
              <a:rPr lang="en-US" dirty="0"/>
              <a:t>ARINC – Aeronautical Radio, Incorporated; EGPWS – Enhanced Ground Proximity Warning System; MFD – Multi-Function Display; TCP/IP – Transfer Control Protocol/Internet Protocol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5BC1173-B370-4A30-93E6-7D31DB955B3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233"/>
          <a:stretch/>
        </p:blipFill>
        <p:spPr>
          <a:xfrm>
            <a:off x="483403" y="1305453"/>
            <a:ext cx="4365648" cy="5249989"/>
          </a:xfrm>
          <a:prstGeom prst="rect">
            <a:avLst/>
          </a:pr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B0E40B52-5A4E-46AC-B21E-1321528E0BB3}"/>
              </a:ext>
            </a:extLst>
          </p:cNvPr>
          <p:cNvSpPr/>
          <p:nvPr/>
        </p:nvSpPr>
        <p:spPr>
          <a:xfrm>
            <a:off x="433941" y="2252329"/>
            <a:ext cx="3397710" cy="4041831"/>
          </a:xfrm>
          <a:custGeom>
            <a:avLst/>
            <a:gdLst>
              <a:gd name="connsiteX0" fmla="*/ 12788 w 3484951"/>
              <a:gd name="connsiteY0" fmla="*/ 0 h 1419558"/>
              <a:gd name="connsiteX1" fmla="*/ 3069314 w 3484951"/>
              <a:gd name="connsiteY1" fmla="*/ 0 h 1419558"/>
              <a:gd name="connsiteX2" fmla="*/ 3069314 w 3484951"/>
              <a:gd name="connsiteY2" fmla="*/ 588285 h 1419558"/>
              <a:gd name="connsiteX3" fmla="*/ 3484951 w 3484951"/>
              <a:gd name="connsiteY3" fmla="*/ 588285 h 1419558"/>
              <a:gd name="connsiteX4" fmla="*/ 3484951 w 3484951"/>
              <a:gd name="connsiteY4" fmla="*/ 1419558 h 1419558"/>
              <a:gd name="connsiteX5" fmla="*/ 0 w 3484951"/>
              <a:gd name="connsiteY5" fmla="*/ 1419558 h 1419558"/>
              <a:gd name="connsiteX6" fmla="*/ 12788 w 3484951"/>
              <a:gd name="connsiteY6" fmla="*/ 0 h 1419558"/>
              <a:gd name="connsiteX0" fmla="*/ 12788 w 3484951"/>
              <a:gd name="connsiteY0" fmla="*/ 6394 h 1425952"/>
              <a:gd name="connsiteX1" fmla="*/ 1579418 w 3484951"/>
              <a:gd name="connsiteY1" fmla="*/ 0 h 1425952"/>
              <a:gd name="connsiteX2" fmla="*/ 3069314 w 3484951"/>
              <a:gd name="connsiteY2" fmla="*/ 6394 h 1425952"/>
              <a:gd name="connsiteX3" fmla="*/ 3069314 w 3484951"/>
              <a:gd name="connsiteY3" fmla="*/ 594679 h 1425952"/>
              <a:gd name="connsiteX4" fmla="*/ 3484951 w 3484951"/>
              <a:gd name="connsiteY4" fmla="*/ 594679 h 1425952"/>
              <a:gd name="connsiteX5" fmla="*/ 3484951 w 3484951"/>
              <a:gd name="connsiteY5" fmla="*/ 1425952 h 1425952"/>
              <a:gd name="connsiteX6" fmla="*/ 0 w 3484951"/>
              <a:gd name="connsiteY6" fmla="*/ 1425952 h 1425952"/>
              <a:gd name="connsiteX7" fmla="*/ 12788 w 3484951"/>
              <a:gd name="connsiteY7" fmla="*/ 6394 h 1425952"/>
              <a:gd name="connsiteX0" fmla="*/ 12788 w 3484951"/>
              <a:gd name="connsiteY0" fmla="*/ 6394 h 1425952"/>
              <a:gd name="connsiteX1" fmla="*/ 1911927 w 3484951"/>
              <a:gd name="connsiteY1" fmla="*/ 0 h 1425952"/>
              <a:gd name="connsiteX2" fmla="*/ 3069314 w 3484951"/>
              <a:gd name="connsiteY2" fmla="*/ 6394 h 1425952"/>
              <a:gd name="connsiteX3" fmla="*/ 3069314 w 3484951"/>
              <a:gd name="connsiteY3" fmla="*/ 594679 h 1425952"/>
              <a:gd name="connsiteX4" fmla="*/ 3484951 w 3484951"/>
              <a:gd name="connsiteY4" fmla="*/ 594679 h 1425952"/>
              <a:gd name="connsiteX5" fmla="*/ 3484951 w 3484951"/>
              <a:gd name="connsiteY5" fmla="*/ 1425952 h 1425952"/>
              <a:gd name="connsiteX6" fmla="*/ 0 w 3484951"/>
              <a:gd name="connsiteY6" fmla="*/ 1425952 h 1425952"/>
              <a:gd name="connsiteX7" fmla="*/ 12788 w 3484951"/>
              <a:gd name="connsiteY7" fmla="*/ 6394 h 1425952"/>
              <a:gd name="connsiteX0" fmla="*/ 12788 w 3484951"/>
              <a:gd name="connsiteY0" fmla="*/ 12789 h 1432347"/>
              <a:gd name="connsiteX1" fmla="*/ 1911927 w 3484951"/>
              <a:gd name="connsiteY1" fmla="*/ 6395 h 1432347"/>
              <a:gd name="connsiteX2" fmla="*/ 2225253 w 3484951"/>
              <a:gd name="connsiteY2" fmla="*/ 0 h 1432347"/>
              <a:gd name="connsiteX3" fmla="*/ 3069314 w 3484951"/>
              <a:gd name="connsiteY3" fmla="*/ 12789 h 1432347"/>
              <a:gd name="connsiteX4" fmla="*/ 3069314 w 3484951"/>
              <a:gd name="connsiteY4" fmla="*/ 601074 h 1432347"/>
              <a:gd name="connsiteX5" fmla="*/ 3484951 w 3484951"/>
              <a:gd name="connsiteY5" fmla="*/ 601074 h 1432347"/>
              <a:gd name="connsiteX6" fmla="*/ 3484951 w 3484951"/>
              <a:gd name="connsiteY6" fmla="*/ 1432347 h 1432347"/>
              <a:gd name="connsiteX7" fmla="*/ 0 w 3484951"/>
              <a:gd name="connsiteY7" fmla="*/ 1432347 h 1432347"/>
              <a:gd name="connsiteX8" fmla="*/ 12788 w 3484951"/>
              <a:gd name="connsiteY8" fmla="*/ 12789 h 1432347"/>
              <a:gd name="connsiteX0" fmla="*/ 12788 w 3484951"/>
              <a:gd name="connsiteY0" fmla="*/ 441213 h 1860771"/>
              <a:gd name="connsiteX1" fmla="*/ 1911927 w 3484951"/>
              <a:gd name="connsiteY1" fmla="*/ 434819 h 1860771"/>
              <a:gd name="connsiteX2" fmla="*/ 2225253 w 3484951"/>
              <a:gd name="connsiteY2" fmla="*/ 0 h 1860771"/>
              <a:gd name="connsiteX3" fmla="*/ 2225253 w 3484951"/>
              <a:gd name="connsiteY3" fmla="*/ 428424 h 1860771"/>
              <a:gd name="connsiteX4" fmla="*/ 3069314 w 3484951"/>
              <a:gd name="connsiteY4" fmla="*/ 441213 h 1860771"/>
              <a:gd name="connsiteX5" fmla="*/ 3069314 w 3484951"/>
              <a:gd name="connsiteY5" fmla="*/ 1029498 h 1860771"/>
              <a:gd name="connsiteX6" fmla="*/ 3484951 w 3484951"/>
              <a:gd name="connsiteY6" fmla="*/ 1029498 h 1860771"/>
              <a:gd name="connsiteX7" fmla="*/ 3484951 w 3484951"/>
              <a:gd name="connsiteY7" fmla="*/ 1860771 h 1860771"/>
              <a:gd name="connsiteX8" fmla="*/ 0 w 3484951"/>
              <a:gd name="connsiteY8" fmla="*/ 1860771 h 1860771"/>
              <a:gd name="connsiteX9" fmla="*/ 12788 w 3484951"/>
              <a:gd name="connsiteY9" fmla="*/ 441213 h 1860771"/>
              <a:gd name="connsiteX0" fmla="*/ 12788 w 3484951"/>
              <a:gd name="connsiteY0" fmla="*/ 444706 h 1864264"/>
              <a:gd name="connsiteX1" fmla="*/ 1911927 w 3484951"/>
              <a:gd name="connsiteY1" fmla="*/ 438312 h 1864264"/>
              <a:gd name="connsiteX2" fmla="*/ 2052604 w 3484951"/>
              <a:gd name="connsiteY2" fmla="*/ 240086 h 1864264"/>
              <a:gd name="connsiteX3" fmla="*/ 2225253 w 3484951"/>
              <a:gd name="connsiteY3" fmla="*/ 3493 h 1864264"/>
              <a:gd name="connsiteX4" fmla="*/ 2225253 w 3484951"/>
              <a:gd name="connsiteY4" fmla="*/ 431917 h 1864264"/>
              <a:gd name="connsiteX5" fmla="*/ 3069314 w 3484951"/>
              <a:gd name="connsiteY5" fmla="*/ 444706 h 1864264"/>
              <a:gd name="connsiteX6" fmla="*/ 3069314 w 3484951"/>
              <a:gd name="connsiteY6" fmla="*/ 1032991 h 1864264"/>
              <a:gd name="connsiteX7" fmla="*/ 3484951 w 3484951"/>
              <a:gd name="connsiteY7" fmla="*/ 1032991 h 1864264"/>
              <a:gd name="connsiteX8" fmla="*/ 3484951 w 3484951"/>
              <a:gd name="connsiteY8" fmla="*/ 1864264 h 1864264"/>
              <a:gd name="connsiteX9" fmla="*/ 0 w 3484951"/>
              <a:gd name="connsiteY9" fmla="*/ 1864264 h 1864264"/>
              <a:gd name="connsiteX10" fmla="*/ 12788 w 3484951"/>
              <a:gd name="connsiteY10" fmla="*/ 444706 h 1864264"/>
              <a:gd name="connsiteX0" fmla="*/ 12788 w 3484951"/>
              <a:gd name="connsiteY0" fmla="*/ 470791 h 1890349"/>
              <a:gd name="connsiteX1" fmla="*/ 1911927 w 3484951"/>
              <a:gd name="connsiteY1" fmla="*/ 464397 h 1890349"/>
              <a:gd name="connsiteX2" fmla="*/ 1969477 w 3484951"/>
              <a:gd name="connsiteY2" fmla="*/ 48761 h 1890349"/>
              <a:gd name="connsiteX3" fmla="*/ 2225253 w 3484951"/>
              <a:gd name="connsiteY3" fmla="*/ 29578 h 1890349"/>
              <a:gd name="connsiteX4" fmla="*/ 2225253 w 3484951"/>
              <a:gd name="connsiteY4" fmla="*/ 458002 h 1890349"/>
              <a:gd name="connsiteX5" fmla="*/ 3069314 w 3484951"/>
              <a:gd name="connsiteY5" fmla="*/ 470791 h 1890349"/>
              <a:gd name="connsiteX6" fmla="*/ 3069314 w 3484951"/>
              <a:gd name="connsiteY6" fmla="*/ 1059076 h 1890349"/>
              <a:gd name="connsiteX7" fmla="*/ 3484951 w 3484951"/>
              <a:gd name="connsiteY7" fmla="*/ 1059076 h 1890349"/>
              <a:gd name="connsiteX8" fmla="*/ 3484951 w 3484951"/>
              <a:gd name="connsiteY8" fmla="*/ 1890349 h 1890349"/>
              <a:gd name="connsiteX9" fmla="*/ 0 w 3484951"/>
              <a:gd name="connsiteY9" fmla="*/ 1890349 h 1890349"/>
              <a:gd name="connsiteX10" fmla="*/ 12788 w 3484951"/>
              <a:gd name="connsiteY10" fmla="*/ 470791 h 1890349"/>
              <a:gd name="connsiteX0" fmla="*/ 12788 w 3484951"/>
              <a:gd name="connsiteY0" fmla="*/ 451932 h 1871490"/>
              <a:gd name="connsiteX1" fmla="*/ 1911927 w 3484951"/>
              <a:gd name="connsiteY1" fmla="*/ 445538 h 1871490"/>
              <a:gd name="connsiteX2" fmla="*/ 1969477 w 3484951"/>
              <a:gd name="connsiteY2" fmla="*/ 29902 h 1871490"/>
              <a:gd name="connsiteX3" fmla="*/ 2225253 w 3484951"/>
              <a:gd name="connsiteY3" fmla="*/ 10719 h 1871490"/>
              <a:gd name="connsiteX4" fmla="*/ 2225253 w 3484951"/>
              <a:gd name="connsiteY4" fmla="*/ 439143 h 1871490"/>
              <a:gd name="connsiteX5" fmla="*/ 3069314 w 3484951"/>
              <a:gd name="connsiteY5" fmla="*/ 451932 h 1871490"/>
              <a:gd name="connsiteX6" fmla="*/ 3069314 w 3484951"/>
              <a:gd name="connsiteY6" fmla="*/ 1040217 h 1871490"/>
              <a:gd name="connsiteX7" fmla="*/ 3484951 w 3484951"/>
              <a:gd name="connsiteY7" fmla="*/ 1040217 h 1871490"/>
              <a:gd name="connsiteX8" fmla="*/ 3484951 w 3484951"/>
              <a:gd name="connsiteY8" fmla="*/ 1871490 h 1871490"/>
              <a:gd name="connsiteX9" fmla="*/ 0 w 3484951"/>
              <a:gd name="connsiteY9" fmla="*/ 1871490 h 1871490"/>
              <a:gd name="connsiteX10" fmla="*/ 12788 w 3484951"/>
              <a:gd name="connsiteY10" fmla="*/ 451932 h 1871490"/>
              <a:gd name="connsiteX0" fmla="*/ 12788 w 3484951"/>
              <a:gd name="connsiteY0" fmla="*/ 451932 h 1871490"/>
              <a:gd name="connsiteX1" fmla="*/ 1911927 w 3484951"/>
              <a:gd name="connsiteY1" fmla="*/ 445538 h 1871490"/>
              <a:gd name="connsiteX2" fmla="*/ 1969477 w 3484951"/>
              <a:gd name="connsiteY2" fmla="*/ 29902 h 1871490"/>
              <a:gd name="connsiteX3" fmla="*/ 2225253 w 3484951"/>
              <a:gd name="connsiteY3" fmla="*/ 10719 h 1871490"/>
              <a:gd name="connsiteX4" fmla="*/ 2225253 w 3484951"/>
              <a:gd name="connsiteY4" fmla="*/ 439143 h 1871490"/>
              <a:gd name="connsiteX5" fmla="*/ 3069314 w 3484951"/>
              <a:gd name="connsiteY5" fmla="*/ 451932 h 1871490"/>
              <a:gd name="connsiteX6" fmla="*/ 3069314 w 3484951"/>
              <a:gd name="connsiteY6" fmla="*/ 1040217 h 1871490"/>
              <a:gd name="connsiteX7" fmla="*/ 3484951 w 3484951"/>
              <a:gd name="connsiteY7" fmla="*/ 1040217 h 1871490"/>
              <a:gd name="connsiteX8" fmla="*/ 3484951 w 3484951"/>
              <a:gd name="connsiteY8" fmla="*/ 1871490 h 1871490"/>
              <a:gd name="connsiteX9" fmla="*/ 0 w 3484951"/>
              <a:gd name="connsiteY9" fmla="*/ 1871490 h 1871490"/>
              <a:gd name="connsiteX10" fmla="*/ 12788 w 3484951"/>
              <a:gd name="connsiteY10" fmla="*/ 451932 h 1871490"/>
              <a:gd name="connsiteX0" fmla="*/ 12788 w 3484951"/>
              <a:gd name="connsiteY0" fmla="*/ 451932 h 1871490"/>
              <a:gd name="connsiteX1" fmla="*/ 1911927 w 3484951"/>
              <a:gd name="connsiteY1" fmla="*/ 445538 h 1871490"/>
              <a:gd name="connsiteX2" fmla="*/ 1969477 w 3484951"/>
              <a:gd name="connsiteY2" fmla="*/ 29902 h 1871490"/>
              <a:gd name="connsiteX3" fmla="*/ 2225253 w 3484951"/>
              <a:gd name="connsiteY3" fmla="*/ 10719 h 1871490"/>
              <a:gd name="connsiteX4" fmla="*/ 2225253 w 3484951"/>
              <a:gd name="connsiteY4" fmla="*/ 439143 h 1871490"/>
              <a:gd name="connsiteX5" fmla="*/ 3069314 w 3484951"/>
              <a:gd name="connsiteY5" fmla="*/ 451932 h 1871490"/>
              <a:gd name="connsiteX6" fmla="*/ 3069314 w 3484951"/>
              <a:gd name="connsiteY6" fmla="*/ 1040217 h 1871490"/>
              <a:gd name="connsiteX7" fmla="*/ 3484951 w 3484951"/>
              <a:gd name="connsiteY7" fmla="*/ 1040217 h 1871490"/>
              <a:gd name="connsiteX8" fmla="*/ 3484951 w 3484951"/>
              <a:gd name="connsiteY8" fmla="*/ 1871490 h 1871490"/>
              <a:gd name="connsiteX9" fmla="*/ 0 w 3484951"/>
              <a:gd name="connsiteY9" fmla="*/ 1871490 h 1871490"/>
              <a:gd name="connsiteX10" fmla="*/ 12788 w 3484951"/>
              <a:gd name="connsiteY10" fmla="*/ 451932 h 1871490"/>
              <a:gd name="connsiteX0" fmla="*/ 12788 w 3484951"/>
              <a:gd name="connsiteY0" fmla="*/ 459128 h 1878686"/>
              <a:gd name="connsiteX1" fmla="*/ 1911927 w 3484951"/>
              <a:gd name="connsiteY1" fmla="*/ 452734 h 1878686"/>
              <a:gd name="connsiteX2" fmla="*/ 1910799 w 3484951"/>
              <a:gd name="connsiteY2" fmla="*/ 7759 h 1878686"/>
              <a:gd name="connsiteX3" fmla="*/ 2225253 w 3484951"/>
              <a:gd name="connsiteY3" fmla="*/ 17915 h 1878686"/>
              <a:gd name="connsiteX4" fmla="*/ 2225253 w 3484951"/>
              <a:gd name="connsiteY4" fmla="*/ 446339 h 1878686"/>
              <a:gd name="connsiteX5" fmla="*/ 3069314 w 3484951"/>
              <a:gd name="connsiteY5" fmla="*/ 459128 h 1878686"/>
              <a:gd name="connsiteX6" fmla="*/ 3069314 w 3484951"/>
              <a:gd name="connsiteY6" fmla="*/ 1047413 h 1878686"/>
              <a:gd name="connsiteX7" fmla="*/ 3484951 w 3484951"/>
              <a:gd name="connsiteY7" fmla="*/ 1047413 h 1878686"/>
              <a:gd name="connsiteX8" fmla="*/ 3484951 w 3484951"/>
              <a:gd name="connsiteY8" fmla="*/ 1878686 h 1878686"/>
              <a:gd name="connsiteX9" fmla="*/ 0 w 3484951"/>
              <a:gd name="connsiteY9" fmla="*/ 1878686 h 1878686"/>
              <a:gd name="connsiteX10" fmla="*/ 12788 w 3484951"/>
              <a:gd name="connsiteY10" fmla="*/ 459128 h 1878686"/>
              <a:gd name="connsiteX0" fmla="*/ 12788 w 3484951"/>
              <a:gd name="connsiteY0" fmla="*/ 457644 h 1877202"/>
              <a:gd name="connsiteX1" fmla="*/ 1911927 w 3484951"/>
              <a:gd name="connsiteY1" fmla="*/ 451250 h 1877202"/>
              <a:gd name="connsiteX2" fmla="*/ 1910799 w 3484951"/>
              <a:gd name="connsiteY2" fmla="*/ 6275 h 1877202"/>
              <a:gd name="connsiteX3" fmla="*/ 2225253 w 3484951"/>
              <a:gd name="connsiteY3" fmla="*/ 16431 h 1877202"/>
              <a:gd name="connsiteX4" fmla="*/ 2225253 w 3484951"/>
              <a:gd name="connsiteY4" fmla="*/ 444855 h 1877202"/>
              <a:gd name="connsiteX5" fmla="*/ 3069314 w 3484951"/>
              <a:gd name="connsiteY5" fmla="*/ 457644 h 1877202"/>
              <a:gd name="connsiteX6" fmla="*/ 3069314 w 3484951"/>
              <a:gd name="connsiteY6" fmla="*/ 1045929 h 1877202"/>
              <a:gd name="connsiteX7" fmla="*/ 3484951 w 3484951"/>
              <a:gd name="connsiteY7" fmla="*/ 1045929 h 1877202"/>
              <a:gd name="connsiteX8" fmla="*/ 3484951 w 3484951"/>
              <a:gd name="connsiteY8" fmla="*/ 1877202 h 1877202"/>
              <a:gd name="connsiteX9" fmla="*/ 0 w 3484951"/>
              <a:gd name="connsiteY9" fmla="*/ 1877202 h 1877202"/>
              <a:gd name="connsiteX10" fmla="*/ 12788 w 3484951"/>
              <a:gd name="connsiteY10" fmla="*/ 457644 h 1877202"/>
              <a:gd name="connsiteX0" fmla="*/ 12788 w 3484951"/>
              <a:gd name="connsiteY0" fmla="*/ 451369 h 1870927"/>
              <a:gd name="connsiteX1" fmla="*/ 1911927 w 3484951"/>
              <a:gd name="connsiteY1" fmla="*/ 444975 h 1870927"/>
              <a:gd name="connsiteX2" fmla="*/ 1910799 w 3484951"/>
              <a:gd name="connsiteY2" fmla="*/ 0 h 1870927"/>
              <a:gd name="connsiteX3" fmla="*/ 2225253 w 3484951"/>
              <a:gd name="connsiteY3" fmla="*/ 10156 h 1870927"/>
              <a:gd name="connsiteX4" fmla="*/ 2225253 w 3484951"/>
              <a:gd name="connsiteY4" fmla="*/ 438580 h 1870927"/>
              <a:gd name="connsiteX5" fmla="*/ 3069314 w 3484951"/>
              <a:gd name="connsiteY5" fmla="*/ 451369 h 1870927"/>
              <a:gd name="connsiteX6" fmla="*/ 3069314 w 3484951"/>
              <a:gd name="connsiteY6" fmla="*/ 1039654 h 1870927"/>
              <a:gd name="connsiteX7" fmla="*/ 3484951 w 3484951"/>
              <a:gd name="connsiteY7" fmla="*/ 1039654 h 1870927"/>
              <a:gd name="connsiteX8" fmla="*/ 3484951 w 3484951"/>
              <a:gd name="connsiteY8" fmla="*/ 1870927 h 1870927"/>
              <a:gd name="connsiteX9" fmla="*/ 0 w 3484951"/>
              <a:gd name="connsiteY9" fmla="*/ 1870927 h 1870927"/>
              <a:gd name="connsiteX10" fmla="*/ 12788 w 3484951"/>
              <a:gd name="connsiteY10" fmla="*/ 451369 h 1870927"/>
              <a:gd name="connsiteX0" fmla="*/ 12788 w 3484951"/>
              <a:gd name="connsiteY0" fmla="*/ 451369 h 1870927"/>
              <a:gd name="connsiteX1" fmla="*/ 1911927 w 3484951"/>
              <a:gd name="connsiteY1" fmla="*/ 444975 h 1870927"/>
              <a:gd name="connsiteX2" fmla="*/ 1910799 w 3484951"/>
              <a:gd name="connsiteY2" fmla="*/ 0 h 1870927"/>
              <a:gd name="connsiteX3" fmla="*/ 2225253 w 3484951"/>
              <a:gd name="connsiteY3" fmla="*/ 5266 h 1870927"/>
              <a:gd name="connsiteX4" fmla="*/ 2225253 w 3484951"/>
              <a:gd name="connsiteY4" fmla="*/ 438580 h 1870927"/>
              <a:gd name="connsiteX5" fmla="*/ 3069314 w 3484951"/>
              <a:gd name="connsiteY5" fmla="*/ 451369 h 1870927"/>
              <a:gd name="connsiteX6" fmla="*/ 3069314 w 3484951"/>
              <a:gd name="connsiteY6" fmla="*/ 1039654 h 1870927"/>
              <a:gd name="connsiteX7" fmla="*/ 3484951 w 3484951"/>
              <a:gd name="connsiteY7" fmla="*/ 1039654 h 1870927"/>
              <a:gd name="connsiteX8" fmla="*/ 3484951 w 3484951"/>
              <a:gd name="connsiteY8" fmla="*/ 1870927 h 1870927"/>
              <a:gd name="connsiteX9" fmla="*/ 0 w 3484951"/>
              <a:gd name="connsiteY9" fmla="*/ 1870927 h 1870927"/>
              <a:gd name="connsiteX10" fmla="*/ 12788 w 3484951"/>
              <a:gd name="connsiteY10" fmla="*/ 451369 h 1870927"/>
              <a:gd name="connsiteX0" fmla="*/ 12788 w 3484951"/>
              <a:gd name="connsiteY0" fmla="*/ 447838 h 1867396"/>
              <a:gd name="connsiteX1" fmla="*/ 1911927 w 3484951"/>
              <a:gd name="connsiteY1" fmla="*/ 441444 h 1867396"/>
              <a:gd name="connsiteX2" fmla="*/ 1908354 w 3484951"/>
              <a:gd name="connsiteY2" fmla="*/ 1359 h 1867396"/>
              <a:gd name="connsiteX3" fmla="*/ 2225253 w 3484951"/>
              <a:gd name="connsiteY3" fmla="*/ 1735 h 1867396"/>
              <a:gd name="connsiteX4" fmla="*/ 2225253 w 3484951"/>
              <a:gd name="connsiteY4" fmla="*/ 435049 h 1867396"/>
              <a:gd name="connsiteX5" fmla="*/ 3069314 w 3484951"/>
              <a:gd name="connsiteY5" fmla="*/ 447838 h 1867396"/>
              <a:gd name="connsiteX6" fmla="*/ 3069314 w 3484951"/>
              <a:gd name="connsiteY6" fmla="*/ 1036123 h 1867396"/>
              <a:gd name="connsiteX7" fmla="*/ 3484951 w 3484951"/>
              <a:gd name="connsiteY7" fmla="*/ 1036123 h 1867396"/>
              <a:gd name="connsiteX8" fmla="*/ 3484951 w 3484951"/>
              <a:gd name="connsiteY8" fmla="*/ 1867396 h 1867396"/>
              <a:gd name="connsiteX9" fmla="*/ 0 w 3484951"/>
              <a:gd name="connsiteY9" fmla="*/ 1867396 h 1867396"/>
              <a:gd name="connsiteX10" fmla="*/ 12788 w 3484951"/>
              <a:gd name="connsiteY10" fmla="*/ 447838 h 1867396"/>
              <a:gd name="connsiteX0" fmla="*/ 12788 w 3484951"/>
              <a:gd name="connsiteY0" fmla="*/ 451369 h 1870927"/>
              <a:gd name="connsiteX1" fmla="*/ 1911927 w 3484951"/>
              <a:gd name="connsiteY1" fmla="*/ 444975 h 1870927"/>
              <a:gd name="connsiteX2" fmla="*/ 1908354 w 3484951"/>
              <a:gd name="connsiteY2" fmla="*/ 0 h 1870927"/>
              <a:gd name="connsiteX3" fmla="*/ 2225253 w 3484951"/>
              <a:gd name="connsiteY3" fmla="*/ 5266 h 1870927"/>
              <a:gd name="connsiteX4" fmla="*/ 2225253 w 3484951"/>
              <a:gd name="connsiteY4" fmla="*/ 438580 h 1870927"/>
              <a:gd name="connsiteX5" fmla="*/ 3069314 w 3484951"/>
              <a:gd name="connsiteY5" fmla="*/ 451369 h 1870927"/>
              <a:gd name="connsiteX6" fmla="*/ 3069314 w 3484951"/>
              <a:gd name="connsiteY6" fmla="*/ 1039654 h 1870927"/>
              <a:gd name="connsiteX7" fmla="*/ 3484951 w 3484951"/>
              <a:gd name="connsiteY7" fmla="*/ 1039654 h 1870927"/>
              <a:gd name="connsiteX8" fmla="*/ 3484951 w 3484951"/>
              <a:gd name="connsiteY8" fmla="*/ 1870927 h 1870927"/>
              <a:gd name="connsiteX9" fmla="*/ 0 w 3484951"/>
              <a:gd name="connsiteY9" fmla="*/ 1870927 h 1870927"/>
              <a:gd name="connsiteX10" fmla="*/ 12788 w 3484951"/>
              <a:gd name="connsiteY10" fmla="*/ 451369 h 1870927"/>
              <a:gd name="connsiteX0" fmla="*/ 12788 w 3484951"/>
              <a:gd name="connsiteY0" fmla="*/ 451369 h 1870927"/>
              <a:gd name="connsiteX1" fmla="*/ 1911927 w 3484951"/>
              <a:gd name="connsiteY1" fmla="*/ 444975 h 1870927"/>
              <a:gd name="connsiteX2" fmla="*/ 1908354 w 3484951"/>
              <a:gd name="connsiteY2" fmla="*/ 0 h 1870927"/>
              <a:gd name="connsiteX3" fmla="*/ 2225253 w 3484951"/>
              <a:gd name="connsiteY3" fmla="*/ 5266 h 1870927"/>
              <a:gd name="connsiteX4" fmla="*/ 2227698 w 3484951"/>
              <a:gd name="connsiteY4" fmla="*/ 448360 h 1870927"/>
              <a:gd name="connsiteX5" fmla="*/ 3069314 w 3484951"/>
              <a:gd name="connsiteY5" fmla="*/ 451369 h 1870927"/>
              <a:gd name="connsiteX6" fmla="*/ 3069314 w 3484951"/>
              <a:gd name="connsiteY6" fmla="*/ 1039654 h 1870927"/>
              <a:gd name="connsiteX7" fmla="*/ 3484951 w 3484951"/>
              <a:gd name="connsiteY7" fmla="*/ 1039654 h 1870927"/>
              <a:gd name="connsiteX8" fmla="*/ 3484951 w 3484951"/>
              <a:gd name="connsiteY8" fmla="*/ 1870927 h 1870927"/>
              <a:gd name="connsiteX9" fmla="*/ 0 w 3484951"/>
              <a:gd name="connsiteY9" fmla="*/ 1870927 h 1870927"/>
              <a:gd name="connsiteX10" fmla="*/ 12788 w 3484951"/>
              <a:gd name="connsiteY10" fmla="*/ 451369 h 1870927"/>
              <a:gd name="connsiteX0" fmla="*/ 12788 w 3484951"/>
              <a:gd name="connsiteY0" fmla="*/ 451369 h 1870927"/>
              <a:gd name="connsiteX1" fmla="*/ 1911927 w 3484951"/>
              <a:gd name="connsiteY1" fmla="*/ 444975 h 1870927"/>
              <a:gd name="connsiteX2" fmla="*/ 1908354 w 3484951"/>
              <a:gd name="connsiteY2" fmla="*/ 0 h 1870927"/>
              <a:gd name="connsiteX3" fmla="*/ 2225253 w 3484951"/>
              <a:gd name="connsiteY3" fmla="*/ 5266 h 1870927"/>
              <a:gd name="connsiteX4" fmla="*/ 2227698 w 3484951"/>
              <a:gd name="connsiteY4" fmla="*/ 450805 h 1870927"/>
              <a:gd name="connsiteX5" fmla="*/ 3069314 w 3484951"/>
              <a:gd name="connsiteY5" fmla="*/ 451369 h 1870927"/>
              <a:gd name="connsiteX6" fmla="*/ 3069314 w 3484951"/>
              <a:gd name="connsiteY6" fmla="*/ 1039654 h 1870927"/>
              <a:gd name="connsiteX7" fmla="*/ 3484951 w 3484951"/>
              <a:gd name="connsiteY7" fmla="*/ 1039654 h 1870927"/>
              <a:gd name="connsiteX8" fmla="*/ 3484951 w 3484951"/>
              <a:gd name="connsiteY8" fmla="*/ 1870927 h 1870927"/>
              <a:gd name="connsiteX9" fmla="*/ 0 w 3484951"/>
              <a:gd name="connsiteY9" fmla="*/ 1870927 h 1870927"/>
              <a:gd name="connsiteX10" fmla="*/ 12788 w 3484951"/>
              <a:gd name="connsiteY10" fmla="*/ 451369 h 1870927"/>
              <a:gd name="connsiteX0" fmla="*/ 7898 w 3484951"/>
              <a:gd name="connsiteY0" fmla="*/ 451369 h 1870927"/>
              <a:gd name="connsiteX1" fmla="*/ 1911927 w 3484951"/>
              <a:gd name="connsiteY1" fmla="*/ 444975 h 1870927"/>
              <a:gd name="connsiteX2" fmla="*/ 1908354 w 3484951"/>
              <a:gd name="connsiteY2" fmla="*/ 0 h 1870927"/>
              <a:gd name="connsiteX3" fmla="*/ 2225253 w 3484951"/>
              <a:gd name="connsiteY3" fmla="*/ 5266 h 1870927"/>
              <a:gd name="connsiteX4" fmla="*/ 2227698 w 3484951"/>
              <a:gd name="connsiteY4" fmla="*/ 450805 h 1870927"/>
              <a:gd name="connsiteX5" fmla="*/ 3069314 w 3484951"/>
              <a:gd name="connsiteY5" fmla="*/ 451369 h 1870927"/>
              <a:gd name="connsiteX6" fmla="*/ 3069314 w 3484951"/>
              <a:gd name="connsiteY6" fmla="*/ 1039654 h 1870927"/>
              <a:gd name="connsiteX7" fmla="*/ 3484951 w 3484951"/>
              <a:gd name="connsiteY7" fmla="*/ 1039654 h 1870927"/>
              <a:gd name="connsiteX8" fmla="*/ 3484951 w 3484951"/>
              <a:gd name="connsiteY8" fmla="*/ 1870927 h 1870927"/>
              <a:gd name="connsiteX9" fmla="*/ 0 w 3484951"/>
              <a:gd name="connsiteY9" fmla="*/ 1870927 h 1870927"/>
              <a:gd name="connsiteX10" fmla="*/ 7898 w 3484951"/>
              <a:gd name="connsiteY10" fmla="*/ 451369 h 1870927"/>
              <a:gd name="connsiteX0" fmla="*/ 3008 w 3484951"/>
              <a:gd name="connsiteY0" fmla="*/ 451369 h 1870927"/>
              <a:gd name="connsiteX1" fmla="*/ 1911927 w 3484951"/>
              <a:gd name="connsiteY1" fmla="*/ 444975 h 1870927"/>
              <a:gd name="connsiteX2" fmla="*/ 1908354 w 3484951"/>
              <a:gd name="connsiteY2" fmla="*/ 0 h 1870927"/>
              <a:gd name="connsiteX3" fmla="*/ 2225253 w 3484951"/>
              <a:gd name="connsiteY3" fmla="*/ 5266 h 1870927"/>
              <a:gd name="connsiteX4" fmla="*/ 2227698 w 3484951"/>
              <a:gd name="connsiteY4" fmla="*/ 450805 h 1870927"/>
              <a:gd name="connsiteX5" fmla="*/ 3069314 w 3484951"/>
              <a:gd name="connsiteY5" fmla="*/ 451369 h 1870927"/>
              <a:gd name="connsiteX6" fmla="*/ 3069314 w 3484951"/>
              <a:gd name="connsiteY6" fmla="*/ 1039654 h 1870927"/>
              <a:gd name="connsiteX7" fmla="*/ 3484951 w 3484951"/>
              <a:gd name="connsiteY7" fmla="*/ 1039654 h 1870927"/>
              <a:gd name="connsiteX8" fmla="*/ 3484951 w 3484951"/>
              <a:gd name="connsiteY8" fmla="*/ 1870927 h 1870927"/>
              <a:gd name="connsiteX9" fmla="*/ 0 w 3484951"/>
              <a:gd name="connsiteY9" fmla="*/ 1870927 h 1870927"/>
              <a:gd name="connsiteX10" fmla="*/ 3008 w 3484951"/>
              <a:gd name="connsiteY10" fmla="*/ 451369 h 1870927"/>
              <a:gd name="connsiteX0" fmla="*/ 3008 w 3484951"/>
              <a:gd name="connsiteY0" fmla="*/ 447626 h 1867184"/>
              <a:gd name="connsiteX1" fmla="*/ 1911927 w 3484951"/>
              <a:gd name="connsiteY1" fmla="*/ 441232 h 1867184"/>
              <a:gd name="connsiteX2" fmla="*/ 1908354 w 3484951"/>
              <a:gd name="connsiteY2" fmla="*/ 2652 h 1867184"/>
              <a:gd name="connsiteX3" fmla="*/ 2225253 w 3484951"/>
              <a:gd name="connsiteY3" fmla="*/ 1523 h 1867184"/>
              <a:gd name="connsiteX4" fmla="*/ 2227698 w 3484951"/>
              <a:gd name="connsiteY4" fmla="*/ 447062 h 1867184"/>
              <a:gd name="connsiteX5" fmla="*/ 3069314 w 3484951"/>
              <a:gd name="connsiteY5" fmla="*/ 447626 h 1867184"/>
              <a:gd name="connsiteX6" fmla="*/ 3069314 w 3484951"/>
              <a:gd name="connsiteY6" fmla="*/ 1035911 h 1867184"/>
              <a:gd name="connsiteX7" fmla="*/ 3484951 w 3484951"/>
              <a:gd name="connsiteY7" fmla="*/ 1035911 h 1867184"/>
              <a:gd name="connsiteX8" fmla="*/ 3484951 w 3484951"/>
              <a:gd name="connsiteY8" fmla="*/ 1867184 h 1867184"/>
              <a:gd name="connsiteX9" fmla="*/ 0 w 3484951"/>
              <a:gd name="connsiteY9" fmla="*/ 1867184 h 1867184"/>
              <a:gd name="connsiteX10" fmla="*/ 3008 w 3484951"/>
              <a:gd name="connsiteY10" fmla="*/ 447626 h 1867184"/>
              <a:gd name="connsiteX0" fmla="*/ 3008 w 3484951"/>
              <a:gd name="connsiteY0" fmla="*/ 528101 h 1947659"/>
              <a:gd name="connsiteX1" fmla="*/ 1911927 w 3484951"/>
              <a:gd name="connsiteY1" fmla="*/ 521707 h 1947659"/>
              <a:gd name="connsiteX2" fmla="*/ 1678155 w 3484951"/>
              <a:gd name="connsiteY2" fmla="*/ 0 h 1947659"/>
              <a:gd name="connsiteX3" fmla="*/ 2225253 w 3484951"/>
              <a:gd name="connsiteY3" fmla="*/ 81998 h 1947659"/>
              <a:gd name="connsiteX4" fmla="*/ 2227698 w 3484951"/>
              <a:gd name="connsiteY4" fmla="*/ 527537 h 1947659"/>
              <a:gd name="connsiteX5" fmla="*/ 3069314 w 3484951"/>
              <a:gd name="connsiteY5" fmla="*/ 528101 h 1947659"/>
              <a:gd name="connsiteX6" fmla="*/ 3069314 w 3484951"/>
              <a:gd name="connsiteY6" fmla="*/ 1116386 h 1947659"/>
              <a:gd name="connsiteX7" fmla="*/ 3484951 w 3484951"/>
              <a:gd name="connsiteY7" fmla="*/ 1116386 h 1947659"/>
              <a:gd name="connsiteX8" fmla="*/ 3484951 w 3484951"/>
              <a:gd name="connsiteY8" fmla="*/ 1947659 h 1947659"/>
              <a:gd name="connsiteX9" fmla="*/ 0 w 3484951"/>
              <a:gd name="connsiteY9" fmla="*/ 1947659 h 1947659"/>
              <a:gd name="connsiteX10" fmla="*/ 3008 w 3484951"/>
              <a:gd name="connsiteY10" fmla="*/ 528101 h 1947659"/>
              <a:gd name="connsiteX0" fmla="*/ 3008 w 3484951"/>
              <a:gd name="connsiteY0" fmla="*/ 528101 h 1947659"/>
              <a:gd name="connsiteX1" fmla="*/ 1911927 w 3484951"/>
              <a:gd name="connsiteY1" fmla="*/ 521707 h 1947659"/>
              <a:gd name="connsiteX2" fmla="*/ 1678155 w 3484951"/>
              <a:gd name="connsiteY2" fmla="*/ 0 h 1947659"/>
              <a:gd name="connsiteX3" fmla="*/ 2225253 w 3484951"/>
              <a:gd name="connsiteY3" fmla="*/ 5265 h 1947659"/>
              <a:gd name="connsiteX4" fmla="*/ 2227698 w 3484951"/>
              <a:gd name="connsiteY4" fmla="*/ 527537 h 1947659"/>
              <a:gd name="connsiteX5" fmla="*/ 3069314 w 3484951"/>
              <a:gd name="connsiteY5" fmla="*/ 528101 h 1947659"/>
              <a:gd name="connsiteX6" fmla="*/ 3069314 w 3484951"/>
              <a:gd name="connsiteY6" fmla="*/ 1116386 h 1947659"/>
              <a:gd name="connsiteX7" fmla="*/ 3484951 w 3484951"/>
              <a:gd name="connsiteY7" fmla="*/ 1116386 h 1947659"/>
              <a:gd name="connsiteX8" fmla="*/ 3484951 w 3484951"/>
              <a:gd name="connsiteY8" fmla="*/ 1947659 h 1947659"/>
              <a:gd name="connsiteX9" fmla="*/ 0 w 3484951"/>
              <a:gd name="connsiteY9" fmla="*/ 1947659 h 1947659"/>
              <a:gd name="connsiteX10" fmla="*/ 3008 w 3484951"/>
              <a:gd name="connsiteY10" fmla="*/ 528101 h 1947659"/>
              <a:gd name="connsiteX0" fmla="*/ 3008 w 3484951"/>
              <a:gd name="connsiteY0" fmla="*/ 528101 h 1947659"/>
              <a:gd name="connsiteX1" fmla="*/ 1668940 w 3484951"/>
              <a:gd name="connsiteY1" fmla="*/ 521707 h 1947659"/>
              <a:gd name="connsiteX2" fmla="*/ 1678155 w 3484951"/>
              <a:gd name="connsiteY2" fmla="*/ 0 h 1947659"/>
              <a:gd name="connsiteX3" fmla="*/ 2225253 w 3484951"/>
              <a:gd name="connsiteY3" fmla="*/ 5265 h 1947659"/>
              <a:gd name="connsiteX4" fmla="*/ 2227698 w 3484951"/>
              <a:gd name="connsiteY4" fmla="*/ 527537 h 1947659"/>
              <a:gd name="connsiteX5" fmla="*/ 3069314 w 3484951"/>
              <a:gd name="connsiteY5" fmla="*/ 528101 h 1947659"/>
              <a:gd name="connsiteX6" fmla="*/ 3069314 w 3484951"/>
              <a:gd name="connsiteY6" fmla="*/ 1116386 h 1947659"/>
              <a:gd name="connsiteX7" fmla="*/ 3484951 w 3484951"/>
              <a:gd name="connsiteY7" fmla="*/ 1116386 h 1947659"/>
              <a:gd name="connsiteX8" fmla="*/ 3484951 w 3484951"/>
              <a:gd name="connsiteY8" fmla="*/ 1947659 h 1947659"/>
              <a:gd name="connsiteX9" fmla="*/ 0 w 3484951"/>
              <a:gd name="connsiteY9" fmla="*/ 1947659 h 1947659"/>
              <a:gd name="connsiteX10" fmla="*/ 3008 w 3484951"/>
              <a:gd name="connsiteY10" fmla="*/ 528101 h 1947659"/>
              <a:gd name="connsiteX0" fmla="*/ 3008 w 3484951"/>
              <a:gd name="connsiteY0" fmla="*/ 530752 h 1950310"/>
              <a:gd name="connsiteX1" fmla="*/ 1668940 w 3484951"/>
              <a:gd name="connsiteY1" fmla="*/ 524358 h 1950310"/>
              <a:gd name="connsiteX2" fmla="*/ 1678155 w 3484951"/>
              <a:gd name="connsiteY2" fmla="*/ 2651 h 1950310"/>
              <a:gd name="connsiteX3" fmla="*/ 2455451 w 3484951"/>
              <a:gd name="connsiteY3" fmla="*/ 1522 h 1950310"/>
              <a:gd name="connsiteX4" fmla="*/ 2227698 w 3484951"/>
              <a:gd name="connsiteY4" fmla="*/ 530188 h 1950310"/>
              <a:gd name="connsiteX5" fmla="*/ 3069314 w 3484951"/>
              <a:gd name="connsiteY5" fmla="*/ 530752 h 1950310"/>
              <a:gd name="connsiteX6" fmla="*/ 3069314 w 3484951"/>
              <a:gd name="connsiteY6" fmla="*/ 1119037 h 1950310"/>
              <a:gd name="connsiteX7" fmla="*/ 3484951 w 3484951"/>
              <a:gd name="connsiteY7" fmla="*/ 1119037 h 1950310"/>
              <a:gd name="connsiteX8" fmla="*/ 3484951 w 3484951"/>
              <a:gd name="connsiteY8" fmla="*/ 1950310 h 1950310"/>
              <a:gd name="connsiteX9" fmla="*/ 0 w 3484951"/>
              <a:gd name="connsiteY9" fmla="*/ 1950310 h 1950310"/>
              <a:gd name="connsiteX10" fmla="*/ 3008 w 3484951"/>
              <a:gd name="connsiteY10" fmla="*/ 530752 h 1950310"/>
              <a:gd name="connsiteX0" fmla="*/ 3008 w 3484951"/>
              <a:gd name="connsiteY0" fmla="*/ 530752 h 1950310"/>
              <a:gd name="connsiteX1" fmla="*/ 1668940 w 3484951"/>
              <a:gd name="connsiteY1" fmla="*/ 524358 h 1950310"/>
              <a:gd name="connsiteX2" fmla="*/ 1678155 w 3484951"/>
              <a:gd name="connsiteY2" fmla="*/ 2651 h 1950310"/>
              <a:gd name="connsiteX3" fmla="*/ 2455451 w 3484951"/>
              <a:gd name="connsiteY3" fmla="*/ 1522 h 1950310"/>
              <a:gd name="connsiteX4" fmla="*/ 2457896 w 3484951"/>
              <a:gd name="connsiteY4" fmla="*/ 536582 h 1950310"/>
              <a:gd name="connsiteX5" fmla="*/ 3069314 w 3484951"/>
              <a:gd name="connsiteY5" fmla="*/ 530752 h 1950310"/>
              <a:gd name="connsiteX6" fmla="*/ 3069314 w 3484951"/>
              <a:gd name="connsiteY6" fmla="*/ 1119037 h 1950310"/>
              <a:gd name="connsiteX7" fmla="*/ 3484951 w 3484951"/>
              <a:gd name="connsiteY7" fmla="*/ 1119037 h 1950310"/>
              <a:gd name="connsiteX8" fmla="*/ 3484951 w 3484951"/>
              <a:gd name="connsiteY8" fmla="*/ 1950310 h 1950310"/>
              <a:gd name="connsiteX9" fmla="*/ 0 w 3484951"/>
              <a:gd name="connsiteY9" fmla="*/ 1950310 h 1950310"/>
              <a:gd name="connsiteX10" fmla="*/ 3008 w 3484951"/>
              <a:gd name="connsiteY10" fmla="*/ 530752 h 1950310"/>
              <a:gd name="connsiteX0" fmla="*/ 3008 w 3484951"/>
              <a:gd name="connsiteY0" fmla="*/ 536632 h 1956190"/>
              <a:gd name="connsiteX1" fmla="*/ 1668940 w 3484951"/>
              <a:gd name="connsiteY1" fmla="*/ 530238 h 1956190"/>
              <a:gd name="connsiteX2" fmla="*/ 1678155 w 3484951"/>
              <a:gd name="connsiteY2" fmla="*/ 8531 h 1956190"/>
              <a:gd name="connsiteX3" fmla="*/ 2787960 w 3484951"/>
              <a:gd name="connsiteY3" fmla="*/ 1008 h 1956190"/>
              <a:gd name="connsiteX4" fmla="*/ 2457896 w 3484951"/>
              <a:gd name="connsiteY4" fmla="*/ 542462 h 1956190"/>
              <a:gd name="connsiteX5" fmla="*/ 3069314 w 3484951"/>
              <a:gd name="connsiteY5" fmla="*/ 536632 h 1956190"/>
              <a:gd name="connsiteX6" fmla="*/ 3069314 w 3484951"/>
              <a:gd name="connsiteY6" fmla="*/ 1124917 h 1956190"/>
              <a:gd name="connsiteX7" fmla="*/ 3484951 w 3484951"/>
              <a:gd name="connsiteY7" fmla="*/ 1124917 h 1956190"/>
              <a:gd name="connsiteX8" fmla="*/ 3484951 w 3484951"/>
              <a:gd name="connsiteY8" fmla="*/ 1956190 h 1956190"/>
              <a:gd name="connsiteX9" fmla="*/ 0 w 3484951"/>
              <a:gd name="connsiteY9" fmla="*/ 1956190 h 1956190"/>
              <a:gd name="connsiteX10" fmla="*/ 3008 w 3484951"/>
              <a:gd name="connsiteY10" fmla="*/ 536632 h 1956190"/>
              <a:gd name="connsiteX0" fmla="*/ 3008 w 3484951"/>
              <a:gd name="connsiteY0" fmla="*/ 536632 h 1956190"/>
              <a:gd name="connsiteX1" fmla="*/ 1668940 w 3484951"/>
              <a:gd name="connsiteY1" fmla="*/ 530238 h 1956190"/>
              <a:gd name="connsiteX2" fmla="*/ 1678155 w 3484951"/>
              <a:gd name="connsiteY2" fmla="*/ 8531 h 1956190"/>
              <a:gd name="connsiteX3" fmla="*/ 2787960 w 3484951"/>
              <a:gd name="connsiteY3" fmla="*/ 1008 h 1956190"/>
              <a:gd name="connsiteX4" fmla="*/ 2790405 w 3484951"/>
              <a:gd name="connsiteY4" fmla="*/ 529673 h 1956190"/>
              <a:gd name="connsiteX5" fmla="*/ 3069314 w 3484951"/>
              <a:gd name="connsiteY5" fmla="*/ 536632 h 1956190"/>
              <a:gd name="connsiteX6" fmla="*/ 3069314 w 3484951"/>
              <a:gd name="connsiteY6" fmla="*/ 1124917 h 1956190"/>
              <a:gd name="connsiteX7" fmla="*/ 3484951 w 3484951"/>
              <a:gd name="connsiteY7" fmla="*/ 1124917 h 1956190"/>
              <a:gd name="connsiteX8" fmla="*/ 3484951 w 3484951"/>
              <a:gd name="connsiteY8" fmla="*/ 1956190 h 1956190"/>
              <a:gd name="connsiteX9" fmla="*/ 0 w 3484951"/>
              <a:gd name="connsiteY9" fmla="*/ 1956190 h 1956190"/>
              <a:gd name="connsiteX10" fmla="*/ 3008 w 3484951"/>
              <a:gd name="connsiteY10" fmla="*/ 536632 h 1956190"/>
              <a:gd name="connsiteX0" fmla="*/ 3008 w 3484951"/>
              <a:gd name="connsiteY0" fmla="*/ 577832 h 1997390"/>
              <a:gd name="connsiteX1" fmla="*/ 1668940 w 3484951"/>
              <a:gd name="connsiteY1" fmla="*/ 571438 h 1997390"/>
              <a:gd name="connsiteX2" fmla="*/ 1678155 w 3484951"/>
              <a:gd name="connsiteY2" fmla="*/ 49731 h 1997390"/>
              <a:gd name="connsiteX3" fmla="*/ 2640889 w 3484951"/>
              <a:gd name="connsiteY3" fmla="*/ 34309 h 1997390"/>
              <a:gd name="connsiteX4" fmla="*/ 2787960 w 3484951"/>
              <a:gd name="connsiteY4" fmla="*/ 42208 h 1997390"/>
              <a:gd name="connsiteX5" fmla="*/ 2790405 w 3484951"/>
              <a:gd name="connsiteY5" fmla="*/ 570873 h 1997390"/>
              <a:gd name="connsiteX6" fmla="*/ 3069314 w 3484951"/>
              <a:gd name="connsiteY6" fmla="*/ 577832 h 1997390"/>
              <a:gd name="connsiteX7" fmla="*/ 3069314 w 3484951"/>
              <a:gd name="connsiteY7" fmla="*/ 1166117 h 1997390"/>
              <a:gd name="connsiteX8" fmla="*/ 3484951 w 3484951"/>
              <a:gd name="connsiteY8" fmla="*/ 1166117 h 1997390"/>
              <a:gd name="connsiteX9" fmla="*/ 3484951 w 3484951"/>
              <a:gd name="connsiteY9" fmla="*/ 1997390 h 1997390"/>
              <a:gd name="connsiteX10" fmla="*/ 0 w 3484951"/>
              <a:gd name="connsiteY10" fmla="*/ 1997390 h 1997390"/>
              <a:gd name="connsiteX11" fmla="*/ 3008 w 3484951"/>
              <a:gd name="connsiteY11" fmla="*/ 577832 h 1997390"/>
              <a:gd name="connsiteX0" fmla="*/ 3008 w 3484951"/>
              <a:gd name="connsiteY0" fmla="*/ 577832 h 1997390"/>
              <a:gd name="connsiteX1" fmla="*/ 1668940 w 3484951"/>
              <a:gd name="connsiteY1" fmla="*/ 571438 h 1997390"/>
              <a:gd name="connsiteX2" fmla="*/ 1678155 w 3484951"/>
              <a:gd name="connsiteY2" fmla="*/ 49731 h 1997390"/>
              <a:gd name="connsiteX3" fmla="*/ 2640889 w 3484951"/>
              <a:gd name="connsiteY3" fmla="*/ 34309 h 1997390"/>
              <a:gd name="connsiteX4" fmla="*/ 2787960 w 3484951"/>
              <a:gd name="connsiteY4" fmla="*/ 42208 h 1997390"/>
              <a:gd name="connsiteX5" fmla="*/ 2790405 w 3484951"/>
              <a:gd name="connsiteY5" fmla="*/ 570873 h 1997390"/>
              <a:gd name="connsiteX6" fmla="*/ 3069314 w 3484951"/>
              <a:gd name="connsiteY6" fmla="*/ 577832 h 1997390"/>
              <a:gd name="connsiteX7" fmla="*/ 3069314 w 3484951"/>
              <a:gd name="connsiteY7" fmla="*/ 1166117 h 1997390"/>
              <a:gd name="connsiteX8" fmla="*/ 3484951 w 3484951"/>
              <a:gd name="connsiteY8" fmla="*/ 1166117 h 1997390"/>
              <a:gd name="connsiteX9" fmla="*/ 3484951 w 3484951"/>
              <a:gd name="connsiteY9" fmla="*/ 1997390 h 1997390"/>
              <a:gd name="connsiteX10" fmla="*/ 0 w 3484951"/>
              <a:gd name="connsiteY10" fmla="*/ 1997390 h 1997390"/>
              <a:gd name="connsiteX11" fmla="*/ 3008 w 3484951"/>
              <a:gd name="connsiteY11" fmla="*/ 577832 h 1997390"/>
              <a:gd name="connsiteX0" fmla="*/ 3008 w 3484951"/>
              <a:gd name="connsiteY0" fmla="*/ 579025 h 1998583"/>
              <a:gd name="connsiteX1" fmla="*/ 1668940 w 3484951"/>
              <a:gd name="connsiteY1" fmla="*/ 572631 h 1998583"/>
              <a:gd name="connsiteX2" fmla="*/ 1678155 w 3484951"/>
              <a:gd name="connsiteY2" fmla="*/ 50924 h 1998583"/>
              <a:gd name="connsiteX3" fmla="*/ 2640889 w 3484951"/>
              <a:gd name="connsiteY3" fmla="*/ 35502 h 1998583"/>
              <a:gd name="connsiteX4" fmla="*/ 2787960 w 3484951"/>
              <a:gd name="connsiteY4" fmla="*/ 43401 h 1998583"/>
              <a:gd name="connsiteX5" fmla="*/ 2790405 w 3484951"/>
              <a:gd name="connsiteY5" fmla="*/ 572066 h 1998583"/>
              <a:gd name="connsiteX6" fmla="*/ 3069314 w 3484951"/>
              <a:gd name="connsiteY6" fmla="*/ 579025 h 1998583"/>
              <a:gd name="connsiteX7" fmla="*/ 3069314 w 3484951"/>
              <a:gd name="connsiteY7" fmla="*/ 1167310 h 1998583"/>
              <a:gd name="connsiteX8" fmla="*/ 3484951 w 3484951"/>
              <a:gd name="connsiteY8" fmla="*/ 1167310 h 1998583"/>
              <a:gd name="connsiteX9" fmla="*/ 3484951 w 3484951"/>
              <a:gd name="connsiteY9" fmla="*/ 1998583 h 1998583"/>
              <a:gd name="connsiteX10" fmla="*/ 0 w 3484951"/>
              <a:gd name="connsiteY10" fmla="*/ 1998583 h 1998583"/>
              <a:gd name="connsiteX11" fmla="*/ 3008 w 3484951"/>
              <a:gd name="connsiteY11" fmla="*/ 579025 h 1998583"/>
              <a:gd name="connsiteX0" fmla="*/ 3008 w 3484951"/>
              <a:gd name="connsiteY0" fmla="*/ 545380 h 1964938"/>
              <a:gd name="connsiteX1" fmla="*/ 1668940 w 3484951"/>
              <a:gd name="connsiteY1" fmla="*/ 538986 h 1964938"/>
              <a:gd name="connsiteX2" fmla="*/ 1678155 w 3484951"/>
              <a:gd name="connsiteY2" fmla="*/ 17279 h 1964938"/>
              <a:gd name="connsiteX3" fmla="*/ 2640889 w 3484951"/>
              <a:gd name="connsiteY3" fmla="*/ 1857 h 1964938"/>
              <a:gd name="connsiteX4" fmla="*/ 2787960 w 3484951"/>
              <a:gd name="connsiteY4" fmla="*/ 9756 h 1964938"/>
              <a:gd name="connsiteX5" fmla="*/ 2790405 w 3484951"/>
              <a:gd name="connsiteY5" fmla="*/ 538421 h 1964938"/>
              <a:gd name="connsiteX6" fmla="*/ 3069314 w 3484951"/>
              <a:gd name="connsiteY6" fmla="*/ 545380 h 1964938"/>
              <a:gd name="connsiteX7" fmla="*/ 3069314 w 3484951"/>
              <a:gd name="connsiteY7" fmla="*/ 1133665 h 1964938"/>
              <a:gd name="connsiteX8" fmla="*/ 3484951 w 3484951"/>
              <a:gd name="connsiteY8" fmla="*/ 1133665 h 1964938"/>
              <a:gd name="connsiteX9" fmla="*/ 3484951 w 3484951"/>
              <a:gd name="connsiteY9" fmla="*/ 1964938 h 1964938"/>
              <a:gd name="connsiteX10" fmla="*/ 0 w 3484951"/>
              <a:gd name="connsiteY10" fmla="*/ 1964938 h 1964938"/>
              <a:gd name="connsiteX11" fmla="*/ 3008 w 3484951"/>
              <a:gd name="connsiteY11" fmla="*/ 545380 h 1964938"/>
              <a:gd name="connsiteX0" fmla="*/ 3008 w 3484951"/>
              <a:gd name="connsiteY0" fmla="*/ 577291 h 1996849"/>
              <a:gd name="connsiteX1" fmla="*/ 1668940 w 3484951"/>
              <a:gd name="connsiteY1" fmla="*/ 570897 h 1996849"/>
              <a:gd name="connsiteX2" fmla="*/ 1678155 w 3484951"/>
              <a:gd name="connsiteY2" fmla="*/ 49190 h 1996849"/>
              <a:gd name="connsiteX3" fmla="*/ 2640889 w 3484951"/>
              <a:gd name="connsiteY3" fmla="*/ 33768 h 1996849"/>
              <a:gd name="connsiteX4" fmla="*/ 2671529 w 3484951"/>
              <a:gd name="connsiteY4" fmla="*/ 33535 h 1996849"/>
              <a:gd name="connsiteX5" fmla="*/ 2787960 w 3484951"/>
              <a:gd name="connsiteY5" fmla="*/ 41667 h 1996849"/>
              <a:gd name="connsiteX6" fmla="*/ 2790405 w 3484951"/>
              <a:gd name="connsiteY6" fmla="*/ 570332 h 1996849"/>
              <a:gd name="connsiteX7" fmla="*/ 3069314 w 3484951"/>
              <a:gd name="connsiteY7" fmla="*/ 577291 h 1996849"/>
              <a:gd name="connsiteX8" fmla="*/ 3069314 w 3484951"/>
              <a:gd name="connsiteY8" fmla="*/ 1165576 h 1996849"/>
              <a:gd name="connsiteX9" fmla="*/ 3484951 w 3484951"/>
              <a:gd name="connsiteY9" fmla="*/ 1165576 h 1996849"/>
              <a:gd name="connsiteX10" fmla="*/ 3484951 w 3484951"/>
              <a:gd name="connsiteY10" fmla="*/ 1996849 h 1996849"/>
              <a:gd name="connsiteX11" fmla="*/ 0 w 3484951"/>
              <a:gd name="connsiteY11" fmla="*/ 1996849 h 1996849"/>
              <a:gd name="connsiteX12" fmla="*/ 3008 w 3484951"/>
              <a:gd name="connsiteY12" fmla="*/ 577291 h 1996849"/>
              <a:gd name="connsiteX0" fmla="*/ 3008 w 3484951"/>
              <a:gd name="connsiteY0" fmla="*/ 805697 h 2225255"/>
              <a:gd name="connsiteX1" fmla="*/ 1668940 w 3484951"/>
              <a:gd name="connsiteY1" fmla="*/ 799303 h 2225255"/>
              <a:gd name="connsiteX2" fmla="*/ 1678155 w 3484951"/>
              <a:gd name="connsiteY2" fmla="*/ 277596 h 2225255"/>
              <a:gd name="connsiteX3" fmla="*/ 2640889 w 3484951"/>
              <a:gd name="connsiteY3" fmla="*/ 262174 h 2225255"/>
              <a:gd name="connsiteX4" fmla="*/ 2647717 w 3484951"/>
              <a:gd name="connsiteY4" fmla="*/ 4 h 2225255"/>
              <a:gd name="connsiteX5" fmla="*/ 2787960 w 3484951"/>
              <a:gd name="connsiteY5" fmla="*/ 270073 h 2225255"/>
              <a:gd name="connsiteX6" fmla="*/ 2790405 w 3484951"/>
              <a:gd name="connsiteY6" fmla="*/ 798738 h 2225255"/>
              <a:gd name="connsiteX7" fmla="*/ 3069314 w 3484951"/>
              <a:gd name="connsiteY7" fmla="*/ 805697 h 2225255"/>
              <a:gd name="connsiteX8" fmla="*/ 3069314 w 3484951"/>
              <a:gd name="connsiteY8" fmla="*/ 1393982 h 2225255"/>
              <a:gd name="connsiteX9" fmla="*/ 3484951 w 3484951"/>
              <a:gd name="connsiteY9" fmla="*/ 1393982 h 2225255"/>
              <a:gd name="connsiteX10" fmla="*/ 3484951 w 3484951"/>
              <a:gd name="connsiteY10" fmla="*/ 2225255 h 2225255"/>
              <a:gd name="connsiteX11" fmla="*/ 0 w 3484951"/>
              <a:gd name="connsiteY11" fmla="*/ 2225255 h 2225255"/>
              <a:gd name="connsiteX12" fmla="*/ 3008 w 3484951"/>
              <a:gd name="connsiteY12" fmla="*/ 805697 h 2225255"/>
              <a:gd name="connsiteX0" fmla="*/ 3008 w 3484951"/>
              <a:gd name="connsiteY0" fmla="*/ 805693 h 2225251"/>
              <a:gd name="connsiteX1" fmla="*/ 1668940 w 3484951"/>
              <a:gd name="connsiteY1" fmla="*/ 799299 h 2225251"/>
              <a:gd name="connsiteX2" fmla="*/ 1678155 w 3484951"/>
              <a:gd name="connsiteY2" fmla="*/ 277592 h 2225251"/>
              <a:gd name="connsiteX3" fmla="*/ 2640889 w 3484951"/>
              <a:gd name="connsiteY3" fmla="*/ 262170 h 2225251"/>
              <a:gd name="connsiteX4" fmla="*/ 2647717 w 3484951"/>
              <a:gd name="connsiteY4" fmla="*/ 0 h 2225251"/>
              <a:gd name="connsiteX5" fmla="*/ 2787960 w 3484951"/>
              <a:gd name="connsiteY5" fmla="*/ 270069 h 2225251"/>
              <a:gd name="connsiteX6" fmla="*/ 2790405 w 3484951"/>
              <a:gd name="connsiteY6" fmla="*/ 798734 h 2225251"/>
              <a:gd name="connsiteX7" fmla="*/ 3069314 w 3484951"/>
              <a:gd name="connsiteY7" fmla="*/ 805693 h 2225251"/>
              <a:gd name="connsiteX8" fmla="*/ 3069314 w 3484951"/>
              <a:gd name="connsiteY8" fmla="*/ 1393978 h 2225251"/>
              <a:gd name="connsiteX9" fmla="*/ 3484951 w 3484951"/>
              <a:gd name="connsiteY9" fmla="*/ 1393978 h 2225251"/>
              <a:gd name="connsiteX10" fmla="*/ 3484951 w 3484951"/>
              <a:gd name="connsiteY10" fmla="*/ 2225251 h 2225251"/>
              <a:gd name="connsiteX11" fmla="*/ 0 w 3484951"/>
              <a:gd name="connsiteY11" fmla="*/ 2225251 h 2225251"/>
              <a:gd name="connsiteX12" fmla="*/ 3008 w 3484951"/>
              <a:gd name="connsiteY12" fmla="*/ 805693 h 2225251"/>
              <a:gd name="connsiteX0" fmla="*/ 3008 w 3484951"/>
              <a:gd name="connsiteY0" fmla="*/ 805693 h 2225251"/>
              <a:gd name="connsiteX1" fmla="*/ 1668940 w 3484951"/>
              <a:gd name="connsiteY1" fmla="*/ 799299 h 2225251"/>
              <a:gd name="connsiteX2" fmla="*/ 1678155 w 3484951"/>
              <a:gd name="connsiteY2" fmla="*/ 277592 h 2225251"/>
              <a:gd name="connsiteX3" fmla="*/ 2640889 w 3484951"/>
              <a:gd name="connsiteY3" fmla="*/ 262170 h 2225251"/>
              <a:gd name="connsiteX4" fmla="*/ 2647717 w 3484951"/>
              <a:gd name="connsiteY4" fmla="*/ 0 h 2225251"/>
              <a:gd name="connsiteX5" fmla="*/ 2787960 w 3484951"/>
              <a:gd name="connsiteY5" fmla="*/ 270069 h 2225251"/>
              <a:gd name="connsiteX6" fmla="*/ 2790405 w 3484951"/>
              <a:gd name="connsiteY6" fmla="*/ 798734 h 2225251"/>
              <a:gd name="connsiteX7" fmla="*/ 3069314 w 3484951"/>
              <a:gd name="connsiteY7" fmla="*/ 805693 h 2225251"/>
              <a:gd name="connsiteX8" fmla="*/ 3069314 w 3484951"/>
              <a:gd name="connsiteY8" fmla="*/ 1393978 h 2225251"/>
              <a:gd name="connsiteX9" fmla="*/ 3484951 w 3484951"/>
              <a:gd name="connsiteY9" fmla="*/ 1393978 h 2225251"/>
              <a:gd name="connsiteX10" fmla="*/ 3484951 w 3484951"/>
              <a:gd name="connsiteY10" fmla="*/ 2225251 h 2225251"/>
              <a:gd name="connsiteX11" fmla="*/ 0 w 3484951"/>
              <a:gd name="connsiteY11" fmla="*/ 2225251 h 2225251"/>
              <a:gd name="connsiteX12" fmla="*/ 3008 w 3484951"/>
              <a:gd name="connsiteY12" fmla="*/ 805693 h 2225251"/>
              <a:gd name="connsiteX0" fmla="*/ 3008 w 3484951"/>
              <a:gd name="connsiteY0" fmla="*/ 805693 h 2225251"/>
              <a:gd name="connsiteX1" fmla="*/ 1668940 w 3484951"/>
              <a:gd name="connsiteY1" fmla="*/ 799299 h 2225251"/>
              <a:gd name="connsiteX2" fmla="*/ 1678155 w 3484951"/>
              <a:gd name="connsiteY2" fmla="*/ 277592 h 2225251"/>
              <a:gd name="connsiteX3" fmla="*/ 2659939 w 3484951"/>
              <a:gd name="connsiteY3" fmla="*/ 262170 h 2225251"/>
              <a:gd name="connsiteX4" fmla="*/ 2647717 w 3484951"/>
              <a:gd name="connsiteY4" fmla="*/ 0 h 2225251"/>
              <a:gd name="connsiteX5" fmla="*/ 2787960 w 3484951"/>
              <a:gd name="connsiteY5" fmla="*/ 270069 h 2225251"/>
              <a:gd name="connsiteX6" fmla="*/ 2790405 w 3484951"/>
              <a:gd name="connsiteY6" fmla="*/ 798734 h 2225251"/>
              <a:gd name="connsiteX7" fmla="*/ 3069314 w 3484951"/>
              <a:gd name="connsiteY7" fmla="*/ 805693 h 2225251"/>
              <a:gd name="connsiteX8" fmla="*/ 3069314 w 3484951"/>
              <a:gd name="connsiteY8" fmla="*/ 1393978 h 2225251"/>
              <a:gd name="connsiteX9" fmla="*/ 3484951 w 3484951"/>
              <a:gd name="connsiteY9" fmla="*/ 1393978 h 2225251"/>
              <a:gd name="connsiteX10" fmla="*/ 3484951 w 3484951"/>
              <a:gd name="connsiteY10" fmla="*/ 2225251 h 2225251"/>
              <a:gd name="connsiteX11" fmla="*/ 0 w 3484951"/>
              <a:gd name="connsiteY11" fmla="*/ 2225251 h 2225251"/>
              <a:gd name="connsiteX12" fmla="*/ 3008 w 3484951"/>
              <a:gd name="connsiteY12" fmla="*/ 805693 h 2225251"/>
              <a:gd name="connsiteX0" fmla="*/ 3008 w 3484951"/>
              <a:gd name="connsiteY0" fmla="*/ 805693 h 2225251"/>
              <a:gd name="connsiteX1" fmla="*/ 1668940 w 3484951"/>
              <a:gd name="connsiteY1" fmla="*/ 799299 h 2225251"/>
              <a:gd name="connsiteX2" fmla="*/ 1678155 w 3484951"/>
              <a:gd name="connsiteY2" fmla="*/ 277592 h 2225251"/>
              <a:gd name="connsiteX3" fmla="*/ 2659939 w 3484951"/>
              <a:gd name="connsiteY3" fmla="*/ 262170 h 2225251"/>
              <a:gd name="connsiteX4" fmla="*/ 2654861 w 3484951"/>
              <a:gd name="connsiteY4" fmla="*/ 0 h 2225251"/>
              <a:gd name="connsiteX5" fmla="*/ 2787960 w 3484951"/>
              <a:gd name="connsiteY5" fmla="*/ 270069 h 2225251"/>
              <a:gd name="connsiteX6" fmla="*/ 2790405 w 3484951"/>
              <a:gd name="connsiteY6" fmla="*/ 798734 h 2225251"/>
              <a:gd name="connsiteX7" fmla="*/ 3069314 w 3484951"/>
              <a:gd name="connsiteY7" fmla="*/ 805693 h 2225251"/>
              <a:gd name="connsiteX8" fmla="*/ 3069314 w 3484951"/>
              <a:gd name="connsiteY8" fmla="*/ 1393978 h 2225251"/>
              <a:gd name="connsiteX9" fmla="*/ 3484951 w 3484951"/>
              <a:gd name="connsiteY9" fmla="*/ 1393978 h 2225251"/>
              <a:gd name="connsiteX10" fmla="*/ 3484951 w 3484951"/>
              <a:gd name="connsiteY10" fmla="*/ 2225251 h 2225251"/>
              <a:gd name="connsiteX11" fmla="*/ 0 w 3484951"/>
              <a:gd name="connsiteY11" fmla="*/ 2225251 h 2225251"/>
              <a:gd name="connsiteX12" fmla="*/ 3008 w 3484951"/>
              <a:gd name="connsiteY12" fmla="*/ 805693 h 2225251"/>
              <a:gd name="connsiteX0" fmla="*/ 3008 w 3484951"/>
              <a:gd name="connsiteY0" fmla="*/ 1436724 h 2856282"/>
              <a:gd name="connsiteX1" fmla="*/ 1668940 w 3484951"/>
              <a:gd name="connsiteY1" fmla="*/ 1430330 h 2856282"/>
              <a:gd name="connsiteX2" fmla="*/ 1678155 w 3484951"/>
              <a:gd name="connsiteY2" fmla="*/ 908623 h 2856282"/>
              <a:gd name="connsiteX3" fmla="*/ 2659939 w 3484951"/>
              <a:gd name="connsiteY3" fmla="*/ 893201 h 2856282"/>
              <a:gd name="connsiteX4" fmla="*/ 2654861 w 3484951"/>
              <a:gd name="connsiteY4" fmla="*/ 0 h 2856282"/>
              <a:gd name="connsiteX5" fmla="*/ 2787960 w 3484951"/>
              <a:gd name="connsiteY5" fmla="*/ 901100 h 2856282"/>
              <a:gd name="connsiteX6" fmla="*/ 2790405 w 3484951"/>
              <a:gd name="connsiteY6" fmla="*/ 1429765 h 2856282"/>
              <a:gd name="connsiteX7" fmla="*/ 3069314 w 3484951"/>
              <a:gd name="connsiteY7" fmla="*/ 1436724 h 2856282"/>
              <a:gd name="connsiteX8" fmla="*/ 3069314 w 3484951"/>
              <a:gd name="connsiteY8" fmla="*/ 2025009 h 2856282"/>
              <a:gd name="connsiteX9" fmla="*/ 3484951 w 3484951"/>
              <a:gd name="connsiteY9" fmla="*/ 2025009 h 2856282"/>
              <a:gd name="connsiteX10" fmla="*/ 3484951 w 3484951"/>
              <a:gd name="connsiteY10" fmla="*/ 2856282 h 2856282"/>
              <a:gd name="connsiteX11" fmla="*/ 0 w 3484951"/>
              <a:gd name="connsiteY11" fmla="*/ 2856282 h 2856282"/>
              <a:gd name="connsiteX12" fmla="*/ 3008 w 3484951"/>
              <a:gd name="connsiteY12" fmla="*/ 1436724 h 2856282"/>
              <a:gd name="connsiteX0" fmla="*/ 3008 w 3484951"/>
              <a:gd name="connsiteY0" fmla="*/ 1455039 h 2874597"/>
              <a:gd name="connsiteX1" fmla="*/ 1668940 w 3484951"/>
              <a:gd name="connsiteY1" fmla="*/ 1448645 h 2874597"/>
              <a:gd name="connsiteX2" fmla="*/ 1678155 w 3484951"/>
              <a:gd name="connsiteY2" fmla="*/ 926938 h 2874597"/>
              <a:gd name="connsiteX3" fmla="*/ 2659939 w 3484951"/>
              <a:gd name="connsiteY3" fmla="*/ 911516 h 2874597"/>
              <a:gd name="connsiteX4" fmla="*/ 2654861 w 3484951"/>
              <a:gd name="connsiteY4" fmla="*/ 18315 h 2874597"/>
              <a:gd name="connsiteX5" fmla="*/ 2714392 w 3484951"/>
              <a:gd name="connsiteY5" fmla="*/ 356452 h 2874597"/>
              <a:gd name="connsiteX6" fmla="*/ 2787960 w 3484951"/>
              <a:gd name="connsiteY6" fmla="*/ 919415 h 2874597"/>
              <a:gd name="connsiteX7" fmla="*/ 2790405 w 3484951"/>
              <a:gd name="connsiteY7" fmla="*/ 1448080 h 2874597"/>
              <a:gd name="connsiteX8" fmla="*/ 3069314 w 3484951"/>
              <a:gd name="connsiteY8" fmla="*/ 1455039 h 2874597"/>
              <a:gd name="connsiteX9" fmla="*/ 3069314 w 3484951"/>
              <a:gd name="connsiteY9" fmla="*/ 2043324 h 2874597"/>
              <a:gd name="connsiteX10" fmla="*/ 3484951 w 3484951"/>
              <a:gd name="connsiteY10" fmla="*/ 2043324 h 2874597"/>
              <a:gd name="connsiteX11" fmla="*/ 3484951 w 3484951"/>
              <a:gd name="connsiteY11" fmla="*/ 2874597 h 2874597"/>
              <a:gd name="connsiteX12" fmla="*/ 0 w 3484951"/>
              <a:gd name="connsiteY12" fmla="*/ 2874597 h 2874597"/>
              <a:gd name="connsiteX13" fmla="*/ 3008 w 3484951"/>
              <a:gd name="connsiteY13" fmla="*/ 1455039 h 2874597"/>
              <a:gd name="connsiteX0" fmla="*/ 3008 w 3484951"/>
              <a:gd name="connsiteY0" fmla="*/ 1443914 h 2863472"/>
              <a:gd name="connsiteX1" fmla="*/ 1668940 w 3484951"/>
              <a:gd name="connsiteY1" fmla="*/ 1437520 h 2863472"/>
              <a:gd name="connsiteX2" fmla="*/ 1678155 w 3484951"/>
              <a:gd name="connsiteY2" fmla="*/ 915813 h 2863472"/>
              <a:gd name="connsiteX3" fmla="*/ 2659939 w 3484951"/>
              <a:gd name="connsiteY3" fmla="*/ 900391 h 2863472"/>
              <a:gd name="connsiteX4" fmla="*/ 2654861 w 3484951"/>
              <a:gd name="connsiteY4" fmla="*/ 7190 h 2863472"/>
              <a:gd name="connsiteX5" fmla="*/ 2707249 w 3484951"/>
              <a:gd name="connsiteY5" fmla="*/ 893014 h 2863472"/>
              <a:gd name="connsiteX6" fmla="*/ 2787960 w 3484951"/>
              <a:gd name="connsiteY6" fmla="*/ 908290 h 2863472"/>
              <a:gd name="connsiteX7" fmla="*/ 2790405 w 3484951"/>
              <a:gd name="connsiteY7" fmla="*/ 1436955 h 2863472"/>
              <a:gd name="connsiteX8" fmla="*/ 3069314 w 3484951"/>
              <a:gd name="connsiteY8" fmla="*/ 1443914 h 2863472"/>
              <a:gd name="connsiteX9" fmla="*/ 3069314 w 3484951"/>
              <a:gd name="connsiteY9" fmla="*/ 2032199 h 2863472"/>
              <a:gd name="connsiteX10" fmla="*/ 3484951 w 3484951"/>
              <a:gd name="connsiteY10" fmla="*/ 2032199 h 2863472"/>
              <a:gd name="connsiteX11" fmla="*/ 3484951 w 3484951"/>
              <a:gd name="connsiteY11" fmla="*/ 2863472 h 2863472"/>
              <a:gd name="connsiteX12" fmla="*/ 0 w 3484951"/>
              <a:gd name="connsiteY12" fmla="*/ 2863472 h 2863472"/>
              <a:gd name="connsiteX13" fmla="*/ 3008 w 3484951"/>
              <a:gd name="connsiteY13" fmla="*/ 1443914 h 2863472"/>
              <a:gd name="connsiteX0" fmla="*/ 3008 w 3484951"/>
              <a:gd name="connsiteY0" fmla="*/ 1443914 h 2863472"/>
              <a:gd name="connsiteX1" fmla="*/ 1668940 w 3484951"/>
              <a:gd name="connsiteY1" fmla="*/ 1437520 h 2863472"/>
              <a:gd name="connsiteX2" fmla="*/ 1678155 w 3484951"/>
              <a:gd name="connsiteY2" fmla="*/ 915813 h 2863472"/>
              <a:gd name="connsiteX3" fmla="*/ 2659939 w 3484951"/>
              <a:gd name="connsiteY3" fmla="*/ 900391 h 2863472"/>
              <a:gd name="connsiteX4" fmla="*/ 2654861 w 3484951"/>
              <a:gd name="connsiteY4" fmla="*/ 7190 h 2863472"/>
              <a:gd name="connsiteX5" fmla="*/ 2707249 w 3484951"/>
              <a:gd name="connsiteY5" fmla="*/ 893014 h 2863472"/>
              <a:gd name="connsiteX6" fmla="*/ 2787960 w 3484951"/>
              <a:gd name="connsiteY6" fmla="*/ 908290 h 2863472"/>
              <a:gd name="connsiteX7" fmla="*/ 2790405 w 3484951"/>
              <a:gd name="connsiteY7" fmla="*/ 1436955 h 2863472"/>
              <a:gd name="connsiteX8" fmla="*/ 3069314 w 3484951"/>
              <a:gd name="connsiteY8" fmla="*/ 1443914 h 2863472"/>
              <a:gd name="connsiteX9" fmla="*/ 3069314 w 3484951"/>
              <a:gd name="connsiteY9" fmla="*/ 2032199 h 2863472"/>
              <a:gd name="connsiteX10" fmla="*/ 3484951 w 3484951"/>
              <a:gd name="connsiteY10" fmla="*/ 2032199 h 2863472"/>
              <a:gd name="connsiteX11" fmla="*/ 3484951 w 3484951"/>
              <a:gd name="connsiteY11" fmla="*/ 2863472 h 2863472"/>
              <a:gd name="connsiteX12" fmla="*/ 0 w 3484951"/>
              <a:gd name="connsiteY12" fmla="*/ 2863472 h 2863472"/>
              <a:gd name="connsiteX13" fmla="*/ 3008 w 3484951"/>
              <a:gd name="connsiteY13" fmla="*/ 1443914 h 2863472"/>
              <a:gd name="connsiteX0" fmla="*/ 3008 w 3484951"/>
              <a:gd name="connsiteY0" fmla="*/ 1443914 h 2863472"/>
              <a:gd name="connsiteX1" fmla="*/ 1668940 w 3484951"/>
              <a:gd name="connsiteY1" fmla="*/ 1437520 h 2863472"/>
              <a:gd name="connsiteX2" fmla="*/ 1678155 w 3484951"/>
              <a:gd name="connsiteY2" fmla="*/ 915813 h 2863472"/>
              <a:gd name="connsiteX3" fmla="*/ 2659939 w 3484951"/>
              <a:gd name="connsiteY3" fmla="*/ 900391 h 2863472"/>
              <a:gd name="connsiteX4" fmla="*/ 2654861 w 3484951"/>
              <a:gd name="connsiteY4" fmla="*/ 7190 h 2863472"/>
              <a:gd name="connsiteX5" fmla="*/ 2707249 w 3484951"/>
              <a:gd name="connsiteY5" fmla="*/ 893014 h 2863472"/>
              <a:gd name="connsiteX6" fmla="*/ 2787960 w 3484951"/>
              <a:gd name="connsiteY6" fmla="*/ 908290 h 2863472"/>
              <a:gd name="connsiteX7" fmla="*/ 2790405 w 3484951"/>
              <a:gd name="connsiteY7" fmla="*/ 1436955 h 2863472"/>
              <a:gd name="connsiteX8" fmla="*/ 3069314 w 3484951"/>
              <a:gd name="connsiteY8" fmla="*/ 1443914 h 2863472"/>
              <a:gd name="connsiteX9" fmla="*/ 3069314 w 3484951"/>
              <a:gd name="connsiteY9" fmla="*/ 2032199 h 2863472"/>
              <a:gd name="connsiteX10" fmla="*/ 3484951 w 3484951"/>
              <a:gd name="connsiteY10" fmla="*/ 2032199 h 2863472"/>
              <a:gd name="connsiteX11" fmla="*/ 3484951 w 3484951"/>
              <a:gd name="connsiteY11" fmla="*/ 2863472 h 2863472"/>
              <a:gd name="connsiteX12" fmla="*/ 0 w 3484951"/>
              <a:gd name="connsiteY12" fmla="*/ 2863472 h 2863472"/>
              <a:gd name="connsiteX13" fmla="*/ 3008 w 3484951"/>
              <a:gd name="connsiteY13" fmla="*/ 1443914 h 2863472"/>
              <a:gd name="connsiteX0" fmla="*/ 3008 w 3484951"/>
              <a:gd name="connsiteY0" fmla="*/ 1443876 h 2863434"/>
              <a:gd name="connsiteX1" fmla="*/ 1668940 w 3484951"/>
              <a:gd name="connsiteY1" fmla="*/ 1437482 h 2863434"/>
              <a:gd name="connsiteX2" fmla="*/ 1678155 w 3484951"/>
              <a:gd name="connsiteY2" fmla="*/ 915775 h 2863434"/>
              <a:gd name="connsiteX3" fmla="*/ 2659939 w 3484951"/>
              <a:gd name="connsiteY3" fmla="*/ 900353 h 2863434"/>
              <a:gd name="connsiteX4" fmla="*/ 2654861 w 3484951"/>
              <a:gd name="connsiteY4" fmla="*/ 7152 h 2863434"/>
              <a:gd name="connsiteX5" fmla="*/ 2688199 w 3484951"/>
              <a:gd name="connsiteY5" fmla="*/ 897739 h 2863434"/>
              <a:gd name="connsiteX6" fmla="*/ 2787960 w 3484951"/>
              <a:gd name="connsiteY6" fmla="*/ 908252 h 2863434"/>
              <a:gd name="connsiteX7" fmla="*/ 2790405 w 3484951"/>
              <a:gd name="connsiteY7" fmla="*/ 1436917 h 2863434"/>
              <a:gd name="connsiteX8" fmla="*/ 3069314 w 3484951"/>
              <a:gd name="connsiteY8" fmla="*/ 1443876 h 2863434"/>
              <a:gd name="connsiteX9" fmla="*/ 3069314 w 3484951"/>
              <a:gd name="connsiteY9" fmla="*/ 2032161 h 2863434"/>
              <a:gd name="connsiteX10" fmla="*/ 3484951 w 3484951"/>
              <a:gd name="connsiteY10" fmla="*/ 2032161 h 2863434"/>
              <a:gd name="connsiteX11" fmla="*/ 3484951 w 3484951"/>
              <a:gd name="connsiteY11" fmla="*/ 2863434 h 2863434"/>
              <a:gd name="connsiteX12" fmla="*/ 0 w 3484951"/>
              <a:gd name="connsiteY12" fmla="*/ 2863434 h 2863434"/>
              <a:gd name="connsiteX13" fmla="*/ 3008 w 3484951"/>
              <a:gd name="connsiteY13" fmla="*/ 1443876 h 2863434"/>
              <a:gd name="connsiteX0" fmla="*/ 3008 w 3484951"/>
              <a:gd name="connsiteY0" fmla="*/ 1455442 h 2875000"/>
              <a:gd name="connsiteX1" fmla="*/ 1668940 w 3484951"/>
              <a:gd name="connsiteY1" fmla="*/ 1449048 h 2875000"/>
              <a:gd name="connsiteX2" fmla="*/ 1678155 w 3484951"/>
              <a:gd name="connsiteY2" fmla="*/ 927341 h 2875000"/>
              <a:gd name="connsiteX3" fmla="*/ 2659939 w 3484951"/>
              <a:gd name="connsiteY3" fmla="*/ 911919 h 2875000"/>
              <a:gd name="connsiteX4" fmla="*/ 2654861 w 3484951"/>
              <a:gd name="connsiteY4" fmla="*/ 18718 h 2875000"/>
              <a:gd name="connsiteX5" fmla="*/ 2666767 w 3484951"/>
              <a:gd name="connsiteY5" fmla="*/ 352093 h 2875000"/>
              <a:gd name="connsiteX6" fmla="*/ 2688199 w 3484951"/>
              <a:gd name="connsiteY6" fmla="*/ 909305 h 2875000"/>
              <a:gd name="connsiteX7" fmla="*/ 2787960 w 3484951"/>
              <a:gd name="connsiteY7" fmla="*/ 919818 h 2875000"/>
              <a:gd name="connsiteX8" fmla="*/ 2790405 w 3484951"/>
              <a:gd name="connsiteY8" fmla="*/ 1448483 h 2875000"/>
              <a:gd name="connsiteX9" fmla="*/ 3069314 w 3484951"/>
              <a:gd name="connsiteY9" fmla="*/ 1455442 h 2875000"/>
              <a:gd name="connsiteX10" fmla="*/ 3069314 w 3484951"/>
              <a:gd name="connsiteY10" fmla="*/ 2043727 h 2875000"/>
              <a:gd name="connsiteX11" fmla="*/ 3484951 w 3484951"/>
              <a:gd name="connsiteY11" fmla="*/ 2043727 h 2875000"/>
              <a:gd name="connsiteX12" fmla="*/ 3484951 w 3484951"/>
              <a:gd name="connsiteY12" fmla="*/ 2875000 h 2875000"/>
              <a:gd name="connsiteX13" fmla="*/ 0 w 3484951"/>
              <a:gd name="connsiteY13" fmla="*/ 2875000 h 2875000"/>
              <a:gd name="connsiteX14" fmla="*/ 3008 w 3484951"/>
              <a:gd name="connsiteY14" fmla="*/ 1455442 h 2875000"/>
              <a:gd name="connsiteX0" fmla="*/ 3008 w 3484951"/>
              <a:gd name="connsiteY0" fmla="*/ 1450024 h 2869582"/>
              <a:gd name="connsiteX1" fmla="*/ 1668940 w 3484951"/>
              <a:gd name="connsiteY1" fmla="*/ 1443630 h 2869582"/>
              <a:gd name="connsiteX2" fmla="*/ 1678155 w 3484951"/>
              <a:gd name="connsiteY2" fmla="*/ 921923 h 2869582"/>
              <a:gd name="connsiteX3" fmla="*/ 2659939 w 3484951"/>
              <a:gd name="connsiteY3" fmla="*/ 906501 h 2869582"/>
              <a:gd name="connsiteX4" fmla="*/ 2654861 w 3484951"/>
              <a:gd name="connsiteY4" fmla="*/ 13300 h 2869582"/>
              <a:gd name="connsiteX5" fmla="*/ 2666767 w 3484951"/>
              <a:gd name="connsiteY5" fmla="*/ 346675 h 2869582"/>
              <a:gd name="connsiteX6" fmla="*/ 2688199 w 3484951"/>
              <a:gd name="connsiteY6" fmla="*/ 903887 h 2869582"/>
              <a:gd name="connsiteX7" fmla="*/ 2787960 w 3484951"/>
              <a:gd name="connsiteY7" fmla="*/ 914400 h 2869582"/>
              <a:gd name="connsiteX8" fmla="*/ 2790405 w 3484951"/>
              <a:gd name="connsiteY8" fmla="*/ 1443065 h 2869582"/>
              <a:gd name="connsiteX9" fmla="*/ 3069314 w 3484951"/>
              <a:gd name="connsiteY9" fmla="*/ 1450024 h 2869582"/>
              <a:gd name="connsiteX10" fmla="*/ 3069314 w 3484951"/>
              <a:gd name="connsiteY10" fmla="*/ 2038309 h 2869582"/>
              <a:gd name="connsiteX11" fmla="*/ 3484951 w 3484951"/>
              <a:gd name="connsiteY11" fmla="*/ 2038309 h 2869582"/>
              <a:gd name="connsiteX12" fmla="*/ 3484951 w 3484951"/>
              <a:gd name="connsiteY12" fmla="*/ 2869582 h 2869582"/>
              <a:gd name="connsiteX13" fmla="*/ 0 w 3484951"/>
              <a:gd name="connsiteY13" fmla="*/ 2869582 h 2869582"/>
              <a:gd name="connsiteX14" fmla="*/ 3008 w 3484951"/>
              <a:gd name="connsiteY14" fmla="*/ 1450024 h 2869582"/>
              <a:gd name="connsiteX0" fmla="*/ 3008 w 3484951"/>
              <a:gd name="connsiteY0" fmla="*/ 1509684 h 2929242"/>
              <a:gd name="connsiteX1" fmla="*/ 1668940 w 3484951"/>
              <a:gd name="connsiteY1" fmla="*/ 1503290 h 2929242"/>
              <a:gd name="connsiteX2" fmla="*/ 1678155 w 3484951"/>
              <a:gd name="connsiteY2" fmla="*/ 981583 h 2929242"/>
              <a:gd name="connsiteX3" fmla="*/ 2659939 w 3484951"/>
              <a:gd name="connsiteY3" fmla="*/ 966161 h 2929242"/>
              <a:gd name="connsiteX4" fmla="*/ 2654861 w 3484951"/>
              <a:gd name="connsiteY4" fmla="*/ 72960 h 2929242"/>
              <a:gd name="connsiteX5" fmla="*/ 2678673 w 3484951"/>
              <a:gd name="connsiteY5" fmla="*/ 1522 h 2929242"/>
              <a:gd name="connsiteX6" fmla="*/ 2688199 w 3484951"/>
              <a:gd name="connsiteY6" fmla="*/ 963547 h 2929242"/>
              <a:gd name="connsiteX7" fmla="*/ 2787960 w 3484951"/>
              <a:gd name="connsiteY7" fmla="*/ 974060 h 2929242"/>
              <a:gd name="connsiteX8" fmla="*/ 2790405 w 3484951"/>
              <a:gd name="connsiteY8" fmla="*/ 1502725 h 2929242"/>
              <a:gd name="connsiteX9" fmla="*/ 3069314 w 3484951"/>
              <a:gd name="connsiteY9" fmla="*/ 1509684 h 2929242"/>
              <a:gd name="connsiteX10" fmla="*/ 3069314 w 3484951"/>
              <a:gd name="connsiteY10" fmla="*/ 2097969 h 2929242"/>
              <a:gd name="connsiteX11" fmla="*/ 3484951 w 3484951"/>
              <a:gd name="connsiteY11" fmla="*/ 2097969 h 2929242"/>
              <a:gd name="connsiteX12" fmla="*/ 3484951 w 3484951"/>
              <a:gd name="connsiteY12" fmla="*/ 2929242 h 2929242"/>
              <a:gd name="connsiteX13" fmla="*/ 0 w 3484951"/>
              <a:gd name="connsiteY13" fmla="*/ 2929242 h 2929242"/>
              <a:gd name="connsiteX14" fmla="*/ 3008 w 3484951"/>
              <a:gd name="connsiteY14" fmla="*/ 1509684 h 2929242"/>
              <a:gd name="connsiteX0" fmla="*/ 3008 w 3484951"/>
              <a:gd name="connsiteY0" fmla="*/ 1498734 h 2918292"/>
              <a:gd name="connsiteX1" fmla="*/ 1668940 w 3484951"/>
              <a:gd name="connsiteY1" fmla="*/ 1492340 h 2918292"/>
              <a:gd name="connsiteX2" fmla="*/ 1678155 w 3484951"/>
              <a:gd name="connsiteY2" fmla="*/ 970633 h 2918292"/>
              <a:gd name="connsiteX3" fmla="*/ 2659939 w 3484951"/>
              <a:gd name="connsiteY3" fmla="*/ 955211 h 2918292"/>
              <a:gd name="connsiteX4" fmla="*/ 2654861 w 3484951"/>
              <a:gd name="connsiteY4" fmla="*/ 62010 h 2918292"/>
              <a:gd name="connsiteX5" fmla="*/ 2678673 w 3484951"/>
              <a:gd name="connsiteY5" fmla="*/ 7241 h 2918292"/>
              <a:gd name="connsiteX6" fmla="*/ 2688199 w 3484951"/>
              <a:gd name="connsiteY6" fmla="*/ 952597 h 2918292"/>
              <a:gd name="connsiteX7" fmla="*/ 2787960 w 3484951"/>
              <a:gd name="connsiteY7" fmla="*/ 963110 h 2918292"/>
              <a:gd name="connsiteX8" fmla="*/ 2790405 w 3484951"/>
              <a:gd name="connsiteY8" fmla="*/ 1491775 h 2918292"/>
              <a:gd name="connsiteX9" fmla="*/ 3069314 w 3484951"/>
              <a:gd name="connsiteY9" fmla="*/ 1498734 h 2918292"/>
              <a:gd name="connsiteX10" fmla="*/ 3069314 w 3484951"/>
              <a:gd name="connsiteY10" fmla="*/ 2087019 h 2918292"/>
              <a:gd name="connsiteX11" fmla="*/ 3484951 w 3484951"/>
              <a:gd name="connsiteY11" fmla="*/ 2087019 h 2918292"/>
              <a:gd name="connsiteX12" fmla="*/ 3484951 w 3484951"/>
              <a:gd name="connsiteY12" fmla="*/ 2918292 h 2918292"/>
              <a:gd name="connsiteX13" fmla="*/ 0 w 3484951"/>
              <a:gd name="connsiteY13" fmla="*/ 2918292 h 2918292"/>
              <a:gd name="connsiteX14" fmla="*/ 3008 w 3484951"/>
              <a:gd name="connsiteY14" fmla="*/ 1498734 h 2918292"/>
              <a:gd name="connsiteX0" fmla="*/ 3008 w 3484951"/>
              <a:gd name="connsiteY0" fmla="*/ 1640676 h 3060234"/>
              <a:gd name="connsiteX1" fmla="*/ 1668940 w 3484951"/>
              <a:gd name="connsiteY1" fmla="*/ 1634282 h 3060234"/>
              <a:gd name="connsiteX2" fmla="*/ 1678155 w 3484951"/>
              <a:gd name="connsiteY2" fmla="*/ 1112575 h 3060234"/>
              <a:gd name="connsiteX3" fmla="*/ 2659939 w 3484951"/>
              <a:gd name="connsiteY3" fmla="*/ 1097153 h 3060234"/>
              <a:gd name="connsiteX4" fmla="*/ 2733442 w 3484951"/>
              <a:gd name="connsiteY4" fmla="*/ 22977 h 3060234"/>
              <a:gd name="connsiteX5" fmla="*/ 2678673 w 3484951"/>
              <a:gd name="connsiteY5" fmla="*/ 149183 h 3060234"/>
              <a:gd name="connsiteX6" fmla="*/ 2688199 w 3484951"/>
              <a:gd name="connsiteY6" fmla="*/ 1094539 h 3060234"/>
              <a:gd name="connsiteX7" fmla="*/ 2787960 w 3484951"/>
              <a:gd name="connsiteY7" fmla="*/ 1105052 h 3060234"/>
              <a:gd name="connsiteX8" fmla="*/ 2790405 w 3484951"/>
              <a:gd name="connsiteY8" fmla="*/ 1633717 h 3060234"/>
              <a:gd name="connsiteX9" fmla="*/ 3069314 w 3484951"/>
              <a:gd name="connsiteY9" fmla="*/ 1640676 h 3060234"/>
              <a:gd name="connsiteX10" fmla="*/ 3069314 w 3484951"/>
              <a:gd name="connsiteY10" fmla="*/ 2228961 h 3060234"/>
              <a:gd name="connsiteX11" fmla="*/ 3484951 w 3484951"/>
              <a:gd name="connsiteY11" fmla="*/ 2228961 h 3060234"/>
              <a:gd name="connsiteX12" fmla="*/ 3484951 w 3484951"/>
              <a:gd name="connsiteY12" fmla="*/ 3060234 h 3060234"/>
              <a:gd name="connsiteX13" fmla="*/ 0 w 3484951"/>
              <a:gd name="connsiteY13" fmla="*/ 3060234 h 3060234"/>
              <a:gd name="connsiteX14" fmla="*/ 3008 w 3484951"/>
              <a:gd name="connsiteY14" fmla="*/ 1640676 h 3060234"/>
              <a:gd name="connsiteX0" fmla="*/ 3008 w 3484951"/>
              <a:gd name="connsiteY0" fmla="*/ 1669381 h 3088939"/>
              <a:gd name="connsiteX1" fmla="*/ 1668940 w 3484951"/>
              <a:gd name="connsiteY1" fmla="*/ 1662987 h 3088939"/>
              <a:gd name="connsiteX2" fmla="*/ 1678155 w 3484951"/>
              <a:gd name="connsiteY2" fmla="*/ 1141280 h 3088939"/>
              <a:gd name="connsiteX3" fmla="*/ 2659939 w 3484951"/>
              <a:gd name="connsiteY3" fmla="*/ 1125858 h 3088939"/>
              <a:gd name="connsiteX4" fmla="*/ 2726298 w 3484951"/>
              <a:gd name="connsiteY4" fmla="*/ 20726 h 3088939"/>
              <a:gd name="connsiteX5" fmla="*/ 2678673 w 3484951"/>
              <a:gd name="connsiteY5" fmla="*/ 177888 h 3088939"/>
              <a:gd name="connsiteX6" fmla="*/ 2688199 w 3484951"/>
              <a:gd name="connsiteY6" fmla="*/ 1123244 h 3088939"/>
              <a:gd name="connsiteX7" fmla="*/ 2787960 w 3484951"/>
              <a:gd name="connsiteY7" fmla="*/ 1133757 h 3088939"/>
              <a:gd name="connsiteX8" fmla="*/ 2790405 w 3484951"/>
              <a:gd name="connsiteY8" fmla="*/ 1662422 h 3088939"/>
              <a:gd name="connsiteX9" fmla="*/ 3069314 w 3484951"/>
              <a:gd name="connsiteY9" fmla="*/ 1669381 h 3088939"/>
              <a:gd name="connsiteX10" fmla="*/ 3069314 w 3484951"/>
              <a:gd name="connsiteY10" fmla="*/ 2257666 h 3088939"/>
              <a:gd name="connsiteX11" fmla="*/ 3484951 w 3484951"/>
              <a:gd name="connsiteY11" fmla="*/ 2257666 h 3088939"/>
              <a:gd name="connsiteX12" fmla="*/ 3484951 w 3484951"/>
              <a:gd name="connsiteY12" fmla="*/ 3088939 h 3088939"/>
              <a:gd name="connsiteX13" fmla="*/ 0 w 3484951"/>
              <a:gd name="connsiteY13" fmla="*/ 3088939 h 3088939"/>
              <a:gd name="connsiteX14" fmla="*/ 3008 w 3484951"/>
              <a:gd name="connsiteY14" fmla="*/ 1669381 h 3088939"/>
              <a:gd name="connsiteX0" fmla="*/ 3008 w 3484951"/>
              <a:gd name="connsiteY0" fmla="*/ 1648655 h 3068213"/>
              <a:gd name="connsiteX1" fmla="*/ 1668940 w 3484951"/>
              <a:gd name="connsiteY1" fmla="*/ 1642261 h 3068213"/>
              <a:gd name="connsiteX2" fmla="*/ 1678155 w 3484951"/>
              <a:gd name="connsiteY2" fmla="*/ 1120554 h 3068213"/>
              <a:gd name="connsiteX3" fmla="*/ 2659939 w 3484951"/>
              <a:gd name="connsiteY3" fmla="*/ 1105132 h 3068213"/>
              <a:gd name="connsiteX4" fmla="*/ 2726298 w 3484951"/>
              <a:gd name="connsiteY4" fmla="*/ 0 h 3068213"/>
              <a:gd name="connsiteX5" fmla="*/ 2678673 w 3484951"/>
              <a:gd name="connsiteY5" fmla="*/ 157162 h 3068213"/>
              <a:gd name="connsiteX6" fmla="*/ 2688199 w 3484951"/>
              <a:gd name="connsiteY6" fmla="*/ 1102518 h 3068213"/>
              <a:gd name="connsiteX7" fmla="*/ 2787960 w 3484951"/>
              <a:gd name="connsiteY7" fmla="*/ 1113031 h 3068213"/>
              <a:gd name="connsiteX8" fmla="*/ 2790405 w 3484951"/>
              <a:gd name="connsiteY8" fmla="*/ 1641696 h 3068213"/>
              <a:gd name="connsiteX9" fmla="*/ 3069314 w 3484951"/>
              <a:gd name="connsiteY9" fmla="*/ 1648655 h 3068213"/>
              <a:gd name="connsiteX10" fmla="*/ 3069314 w 3484951"/>
              <a:gd name="connsiteY10" fmla="*/ 2236940 h 3068213"/>
              <a:gd name="connsiteX11" fmla="*/ 3484951 w 3484951"/>
              <a:gd name="connsiteY11" fmla="*/ 2236940 h 3068213"/>
              <a:gd name="connsiteX12" fmla="*/ 3484951 w 3484951"/>
              <a:gd name="connsiteY12" fmla="*/ 3068213 h 3068213"/>
              <a:gd name="connsiteX13" fmla="*/ 0 w 3484951"/>
              <a:gd name="connsiteY13" fmla="*/ 3068213 h 3068213"/>
              <a:gd name="connsiteX14" fmla="*/ 3008 w 3484951"/>
              <a:gd name="connsiteY14" fmla="*/ 1648655 h 3068213"/>
              <a:gd name="connsiteX0" fmla="*/ 3008 w 3484951"/>
              <a:gd name="connsiteY0" fmla="*/ 1717002 h 3136560"/>
              <a:gd name="connsiteX1" fmla="*/ 1668940 w 3484951"/>
              <a:gd name="connsiteY1" fmla="*/ 1710608 h 3136560"/>
              <a:gd name="connsiteX2" fmla="*/ 1678155 w 3484951"/>
              <a:gd name="connsiteY2" fmla="*/ 1188901 h 3136560"/>
              <a:gd name="connsiteX3" fmla="*/ 2659939 w 3484951"/>
              <a:gd name="connsiteY3" fmla="*/ 1173479 h 3136560"/>
              <a:gd name="connsiteX4" fmla="*/ 2726298 w 3484951"/>
              <a:gd name="connsiteY4" fmla="*/ 68347 h 3136560"/>
              <a:gd name="connsiteX5" fmla="*/ 2664385 w 3484951"/>
              <a:gd name="connsiteY5" fmla="*/ 130260 h 3136560"/>
              <a:gd name="connsiteX6" fmla="*/ 2678673 w 3484951"/>
              <a:gd name="connsiteY6" fmla="*/ 225509 h 3136560"/>
              <a:gd name="connsiteX7" fmla="*/ 2688199 w 3484951"/>
              <a:gd name="connsiteY7" fmla="*/ 1170865 h 3136560"/>
              <a:gd name="connsiteX8" fmla="*/ 2787960 w 3484951"/>
              <a:gd name="connsiteY8" fmla="*/ 1181378 h 3136560"/>
              <a:gd name="connsiteX9" fmla="*/ 2790405 w 3484951"/>
              <a:gd name="connsiteY9" fmla="*/ 1710043 h 3136560"/>
              <a:gd name="connsiteX10" fmla="*/ 3069314 w 3484951"/>
              <a:gd name="connsiteY10" fmla="*/ 1717002 h 3136560"/>
              <a:gd name="connsiteX11" fmla="*/ 3069314 w 3484951"/>
              <a:gd name="connsiteY11" fmla="*/ 2305287 h 3136560"/>
              <a:gd name="connsiteX12" fmla="*/ 3484951 w 3484951"/>
              <a:gd name="connsiteY12" fmla="*/ 2305287 h 3136560"/>
              <a:gd name="connsiteX13" fmla="*/ 3484951 w 3484951"/>
              <a:gd name="connsiteY13" fmla="*/ 3136560 h 3136560"/>
              <a:gd name="connsiteX14" fmla="*/ 0 w 3484951"/>
              <a:gd name="connsiteY14" fmla="*/ 3136560 h 3136560"/>
              <a:gd name="connsiteX15" fmla="*/ 3008 w 3484951"/>
              <a:gd name="connsiteY15" fmla="*/ 1717002 h 3136560"/>
              <a:gd name="connsiteX0" fmla="*/ 3008 w 3484951"/>
              <a:gd name="connsiteY0" fmla="*/ 1734984 h 3154542"/>
              <a:gd name="connsiteX1" fmla="*/ 1668940 w 3484951"/>
              <a:gd name="connsiteY1" fmla="*/ 1728590 h 3154542"/>
              <a:gd name="connsiteX2" fmla="*/ 1678155 w 3484951"/>
              <a:gd name="connsiteY2" fmla="*/ 1206883 h 3154542"/>
              <a:gd name="connsiteX3" fmla="*/ 2659939 w 3484951"/>
              <a:gd name="connsiteY3" fmla="*/ 1191461 h 3154542"/>
              <a:gd name="connsiteX4" fmla="*/ 2726298 w 3484951"/>
              <a:gd name="connsiteY4" fmla="*/ 86329 h 3154542"/>
              <a:gd name="connsiteX5" fmla="*/ 1676167 w 3484951"/>
              <a:gd name="connsiteY5" fmla="*/ 76804 h 3154542"/>
              <a:gd name="connsiteX6" fmla="*/ 2678673 w 3484951"/>
              <a:gd name="connsiteY6" fmla="*/ 243491 h 3154542"/>
              <a:gd name="connsiteX7" fmla="*/ 2688199 w 3484951"/>
              <a:gd name="connsiteY7" fmla="*/ 1188847 h 3154542"/>
              <a:gd name="connsiteX8" fmla="*/ 2787960 w 3484951"/>
              <a:gd name="connsiteY8" fmla="*/ 1199360 h 3154542"/>
              <a:gd name="connsiteX9" fmla="*/ 2790405 w 3484951"/>
              <a:gd name="connsiteY9" fmla="*/ 1728025 h 3154542"/>
              <a:gd name="connsiteX10" fmla="*/ 3069314 w 3484951"/>
              <a:gd name="connsiteY10" fmla="*/ 1734984 h 3154542"/>
              <a:gd name="connsiteX11" fmla="*/ 3069314 w 3484951"/>
              <a:gd name="connsiteY11" fmla="*/ 2323269 h 3154542"/>
              <a:gd name="connsiteX12" fmla="*/ 3484951 w 3484951"/>
              <a:gd name="connsiteY12" fmla="*/ 2323269 h 3154542"/>
              <a:gd name="connsiteX13" fmla="*/ 3484951 w 3484951"/>
              <a:gd name="connsiteY13" fmla="*/ 3154542 h 3154542"/>
              <a:gd name="connsiteX14" fmla="*/ 0 w 3484951"/>
              <a:gd name="connsiteY14" fmla="*/ 3154542 h 3154542"/>
              <a:gd name="connsiteX15" fmla="*/ 3008 w 3484951"/>
              <a:gd name="connsiteY15" fmla="*/ 1734984 h 3154542"/>
              <a:gd name="connsiteX0" fmla="*/ 3008 w 3484951"/>
              <a:gd name="connsiteY0" fmla="*/ 1728480 h 3148038"/>
              <a:gd name="connsiteX1" fmla="*/ 1668940 w 3484951"/>
              <a:gd name="connsiteY1" fmla="*/ 1722086 h 3148038"/>
              <a:gd name="connsiteX2" fmla="*/ 1678155 w 3484951"/>
              <a:gd name="connsiteY2" fmla="*/ 1200379 h 3148038"/>
              <a:gd name="connsiteX3" fmla="*/ 2659939 w 3484951"/>
              <a:gd name="connsiteY3" fmla="*/ 1184957 h 3148038"/>
              <a:gd name="connsiteX4" fmla="*/ 2726298 w 3484951"/>
              <a:gd name="connsiteY4" fmla="*/ 79825 h 3148038"/>
              <a:gd name="connsiteX5" fmla="*/ 1676167 w 3484951"/>
              <a:gd name="connsiteY5" fmla="*/ 70300 h 3148038"/>
              <a:gd name="connsiteX6" fmla="*/ 2678673 w 3484951"/>
              <a:gd name="connsiteY6" fmla="*/ 236987 h 3148038"/>
              <a:gd name="connsiteX7" fmla="*/ 2688199 w 3484951"/>
              <a:gd name="connsiteY7" fmla="*/ 1182343 h 3148038"/>
              <a:gd name="connsiteX8" fmla="*/ 2787960 w 3484951"/>
              <a:gd name="connsiteY8" fmla="*/ 1192856 h 3148038"/>
              <a:gd name="connsiteX9" fmla="*/ 2790405 w 3484951"/>
              <a:gd name="connsiteY9" fmla="*/ 1721521 h 3148038"/>
              <a:gd name="connsiteX10" fmla="*/ 3069314 w 3484951"/>
              <a:gd name="connsiteY10" fmla="*/ 1728480 h 3148038"/>
              <a:gd name="connsiteX11" fmla="*/ 3069314 w 3484951"/>
              <a:gd name="connsiteY11" fmla="*/ 2316765 h 3148038"/>
              <a:gd name="connsiteX12" fmla="*/ 3484951 w 3484951"/>
              <a:gd name="connsiteY12" fmla="*/ 2316765 h 3148038"/>
              <a:gd name="connsiteX13" fmla="*/ 3484951 w 3484951"/>
              <a:gd name="connsiteY13" fmla="*/ 3148038 h 3148038"/>
              <a:gd name="connsiteX14" fmla="*/ 0 w 3484951"/>
              <a:gd name="connsiteY14" fmla="*/ 3148038 h 3148038"/>
              <a:gd name="connsiteX15" fmla="*/ 3008 w 3484951"/>
              <a:gd name="connsiteY15" fmla="*/ 1728480 h 3148038"/>
              <a:gd name="connsiteX0" fmla="*/ 3008 w 3484951"/>
              <a:gd name="connsiteY0" fmla="*/ 1658180 h 3077738"/>
              <a:gd name="connsiteX1" fmla="*/ 1668940 w 3484951"/>
              <a:gd name="connsiteY1" fmla="*/ 1651786 h 3077738"/>
              <a:gd name="connsiteX2" fmla="*/ 1678155 w 3484951"/>
              <a:gd name="connsiteY2" fmla="*/ 1130079 h 3077738"/>
              <a:gd name="connsiteX3" fmla="*/ 2659939 w 3484951"/>
              <a:gd name="connsiteY3" fmla="*/ 1114657 h 3077738"/>
              <a:gd name="connsiteX4" fmla="*/ 2726298 w 3484951"/>
              <a:gd name="connsiteY4" fmla="*/ 9525 h 3077738"/>
              <a:gd name="connsiteX5" fmla="*/ 1676167 w 3484951"/>
              <a:gd name="connsiteY5" fmla="*/ 0 h 3077738"/>
              <a:gd name="connsiteX6" fmla="*/ 2678673 w 3484951"/>
              <a:gd name="connsiteY6" fmla="*/ 166687 h 3077738"/>
              <a:gd name="connsiteX7" fmla="*/ 2688199 w 3484951"/>
              <a:gd name="connsiteY7" fmla="*/ 1112043 h 3077738"/>
              <a:gd name="connsiteX8" fmla="*/ 2787960 w 3484951"/>
              <a:gd name="connsiteY8" fmla="*/ 1122556 h 3077738"/>
              <a:gd name="connsiteX9" fmla="*/ 2790405 w 3484951"/>
              <a:gd name="connsiteY9" fmla="*/ 1651221 h 3077738"/>
              <a:gd name="connsiteX10" fmla="*/ 3069314 w 3484951"/>
              <a:gd name="connsiteY10" fmla="*/ 1658180 h 3077738"/>
              <a:gd name="connsiteX11" fmla="*/ 3069314 w 3484951"/>
              <a:gd name="connsiteY11" fmla="*/ 2246465 h 3077738"/>
              <a:gd name="connsiteX12" fmla="*/ 3484951 w 3484951"/>
              <a:gd name="connsiteY12" fmla="*/ 2246465 h 3077738"/>
              <a:gd name="connsiteX13" fmla="*/ 3484951 w 3484951"/>
              <a:gd name="connsiteY13" fmla="*/ 3077738 h 3077738"/>
              <a:gd name="connsiteX14" fmla="*/ 0 w 3484951"/>
              <a:gd name="connsiteY14" fmla="*/ 3077738 h 3077738"/>
              <a:gd name="connsiteX15" fmla="*/ 3008 w 3484951"/>
              <a:gd name="connsiteY15" fmla="*/ 1658180 h 3077738"/>
              <a:gd name="connsiteX0" fmla="*/ 3008 w 3484951"/>
              <a:gd name="connsiteY0" fmla="*/ 1658180 h 3077738"/>
              <a:gd name="connsiteX1" fmla="*/ 1668940 w 3484951"/>
              <a:gd name="connsiteY1" fmla="*/ 1651786 h 3077738"/>
              <a:gd name="connsiteX2" fmla="*/ 1678155 w 3484951"/>
              <a:gd name="connsiteY2" fmla="*/ 1130079 h 3077738"/>
              <a:gd name="connsiteX3" fmla="*/ 2659939 w 3484951"/>
              <a:gd name="connsiteY3" fmla="*/ 1114657 h 3077738"/>
              <a:gd name="connsiteX4" fmla="*/ 2726298 w 3484951"/>
              <a:gd name="connsiteY4" fmla="*/ 9525 h 3077738"/>
              <a:gd name="connsiteX5" fmla="*/ 1676167 w 3484951"/>
              <a:gd name="connsiteY5" fmla="*/ 0 h 3077738"/>
              <a:gd name="connsiteX6" fmla="*/ 2550085 w 3484951"/>
              <a:gd name="connsiteY6" fmla="*/ 78582 h 3077738"/>
              <a:gd name="connsiteX7" fmla="*/ 2678673 w 3484951"/>
              <a:gd name="connsiteY7" fmla="*/ 166687 h 3077738"/>
              <a:gd name="connsiteX8" fmla="*/ 2688199 w 3484951"/>
              <a:gd name="connsiteY8" fmla="*/ 1112043 h 3077738"/>
              <a:gd name="connsiteX9" fmla="*/ 2787960 w 3484951"/>
              <a:gd name="connsiteY9" fmla="*/ 1122556 h 3077738"/>
              <a:gd name="connsiteX10" fmla="*/ 2790405 w 3484951"/>
              <a:gd name="connsiteY10" fmla="*/ 1651221 h 3077738"/>
              <a:gd name="connsiteX11" fmla="*/ 3069314 w 3484951"/>
              <a:gd name="connsiteY11" fmla="*/ 1658180 h 3077738"/>
              <a:gd name="connsiteX12" fmla="*/ 3069314 w 3484951"/>
              <a:gd name="connsiteY12" fmla="*/ 2246465 h 3077738"/>
              <a:gd name="connsiteX13" fmla="*/ 3484951 w 3484951"/>
              <a:gd name="connsiteY13" fmla="*/ 2246465 h 3077738"/>
              <a:gd name="connsiteX14" fmla="*/ 3484951 w 3484951"/>
              <a:gd name="connsiteY14" fmla="*/ 3077738 h 3077738"/>
              <a:gd name="connsiteX15" fmla="*/ 0 w 3484951"/>
              <a:gd name="connsiteY15" fmla="*/ 3077738 h 3077738"/>
              <a:gd name="connsiteX16" fmla="*/ 3008 w 3484951"/>
              <a:gd name="connsiteY16" fmla="*/ 1658180 h 3077738"/>
              <a:gd name="connsiteX0" fmla="*/ 3008 w 3484951"/>
              <a:gd name="connsiteY0" fmla="*/ 1658180 h 3077738"/>
              <a:gd name="connsiteX1" fmla="*/ 1668940 w 3484951"/>
              <a:gd name="connsiteY1" fmla="*/ 1651786 h 3077738"/>
              <a:gd name="connsiteX2" fmla="*/ 1678155 w 3484951"/>
              <a:gd name="connsiteY2" fmla="*/ 1130079 h 3077738"/>
              <a:gd name="connsiteX3" fmla="*/ 2659939 w 3484951"/>
              <a:gd name="connsiteY3" fmla="*/ 1114657 h 3077738"/>
              <a:gd name="connsiteX4" fmla="*/ 2726298 w 3484951"/>
              <a:gd name="connsiteY4" fmla="*/ 9525 h 3077738"/>
              <a:gd name="connsiteX5" fmla="*/ 1676167 w 3484951"/>
              <a:gd name="connsiteY5" fmla="*/ 0 h 3077738"/>
              <a:gd name="connsiteX6" fmla="*/ 1666641 w 3484951"/>
              <a:gd name="connsiteY6" fmla="*/ 202407 h 3077738"/>
              <a:gd name="connsiteX7" fmla="*/ 2678673 w 3484951"/>
              <a:gd name="connsiteY7" fmla="*/ 166687 h 3077738"/>
              <a:gd name="connsiteX8" fmla="*/ 2688199 w 3484951"/>
              <a:gd name="connsiteY8" fmla="*/ 1112043 h 3077738"/>
              <a:gd name="connsiteX9" fmla="*/ 2787960 w 3484951"/>
              <a:gd name="connsiteY9" fmla="*/ 1122556 h 3077738"/>
              <a:gd name="connsiteX10" fmla="*/ 2790405 w 3484951"/>
              <a:gd name="connsiteY10" fmla="*/ 1651221 h 3077738"/>
              <a:gd name="connsiteX11" fmla="*/ 3069314 w 3484951"/>
              <a:gd name="connsiteY11" fmla="*/ 1658180 h 3077738"/>
              <a:gd name="connsiteX12" fmla="*/ 3069314 w 3484951"/>
              <a:gd name="connsiteY12" fmla="*/ 2246465 h 3077738"/>
              <a:gd name="connsiteX13" fmla="*/ 3484951 w 3484951"/>
              <a:gd name="connsiteY13" fmla="*/ 2246465 h 3077738"/>
              <a:gd name="connsiteX14" fmla="*/ 3484951 w 3484951"/>
              <a:gd name="connsiteY14" fmla="*/ 3077738 h 3077738"/>
              <a:gd name="connsiteX15" fmla="*/ 0 w 3484951"/>
              <a:gd name="connsiteY15" fmla="*/ 3077738 h 3077738"/>
              <a:gd name="connsiteX16" fmla="*/ 3008 w 3484951"/>
              <a:gd name="connsiteY16" fmla="*/ 1658180 h 3077738"/>
              <a:gd name="connsiteX0" fmla="*/ 3008 w 3484951"/>
              <a:gd name="connsiteY0" fmla="*/ 1658180 h 3077738"/>
              <a:gd name="connsiteX1" fmla="*/ 1668940 w 3484951"/>
              <a:gd name="connsiteY1" fmla="*/ 1651786 h 3077738"/>
              <a:gd name="connsiteX2" fmla="*/ 1678155 w 3484951"/>
              <a:gd name="connsiteY2" fmla="*/ 1130079 h 3077738"/>
              <a:gd name="connsiteX3" fmla="*/ 2659939 w 3484951"/>
              <a:gd name="connsiteY3" fmla="*/ 1114657 h 3077738"/>
              <a:gd name="connsiteX4" fmla="*/ 2726298 w 3484951"/>
              <a:gd name="connsiteY4" fmla="*/ 9525 h 3077738"/>
              <a:gd name="connsiteX5" fmla="*/ 1676167 w 3484951"/>
              <a:gd name="connsiteY5" fmla="*/ 0 h 3077738"/>
              <a:gd name="connsiteX6" fmla="*/ 1666641 w 3484951"/>
              <a:gd name="connsiteY6" fmla="*/ 202407 h 3077738"/>
              <a:gd name="connsiteX7" fmla="*/ 2678673 w 3484951"/>
              <a:gd name="connsiteY7" fmla="*/ 166687 h 3077738"/>
              <a:gd name="connsiteX8" fmla="*/ 2688199 w 3484951"/>
              <a:gd name="connsiteY8" fmla="*/ 1112043 h 3077738"/>
              <a:gd name="connsiteX9" fmla="*/ 2787960 w 3484951"/>
              <a:gd name="connsiteY9" fmla="*/ 1122556 h 3077738"/>
              <a:gd name="connsiteX10" fmla="*/ 2790405 w 3484951"/>
              <a:gd name="connsiteY10" fmla="*/ 1651221 h 3077738"/>
              <a:gd name="connsiteX11" fmla="*/ 3069314 w 3484951"/>
              <a:gd name="connsiteY11" fmla="*/ 1658180 h 3077738"/>
              <a:gd name="connsiteX12" fmla="*/ 3069314 w 3484951"/>
              <a:gd name="connsiteY12" fmla="*/ 2246465 h 3077738"/>
              <a:gd name="connsiteX13" fmla="*/ 3484951 w 3484951"/>
              <a:gd name="connsiteY13" fmla="*/ 2246465 h 3077738"/>
              <a:gd name="connsiteX14" fmla="*/ 3484951 w 3484951"/>
              <a:gd name="connsiteY14" fmla="*/ 3077738 h 3077738"/>
              <a:gd name="connsiteX15" fmla="*/ 0 w 3484951"/>
              <a:gd name="connsiteY15" fmla="*/ 3077738 h 3077738"/>
              <a:gd name="connsiteX16" fmla="*/ 3008 w 3484951"/>
              <a:gd name="connsiteY16" fmla="*/ 1658180 h 3077738"/>
              <a:gd name="connsiteX0" fmla="*/ 3008 w 3484951"/>
              <a:gd name="connsiteY0" fmla="*/ 1658180 h 3077738"/>
              <a:gd name="connsiteX1" fmla="*/ 1668940 w 3484951"/>
              <a:gd name="connsiteY1" fmla="*/ 1651786 h 3077738"/>
              <a:gd name="connsiteX2" fmla="*/ 1678155 w 3484951"/>
              <a:gd name="connsiteY2" fmla="*/ 1130079 h 3077738"/>
              <a:gd name="connsiteX3" fmla="*/ 2659939 w 3484951"/>
              <a:gd name="connsiteY3" fmla="*/ 1114657 h 3077738"/>
              <a:gd name="connsiteX4" fmla="*/ 2726298 w 3484951"/>
              <a:gd name="connsiteY4" fmla="*/ 9525 h 3077738"/>
              <a:gd name="connsiteX5" fmla="*/ 1676167 w 3484951"/>
              <a:gd name="connsiteY5" fmla="*/ 0 h 3077738"/>
              <a:gd name="connsiteX6" fmla="*/ 1666641 w 3484951"/>
              <a:gd name="connsiteY6" fmla="*/ 202407 h 3077738"/>
              <a:gd name="connsiteX7" fmla="*/ 2678673 w 3484951"/>
              <a:gd name="connsiteY7" fmla="*/ 166687 h 3077738"/>
              <a:gd name="connsiteX8" fmla="*/ 2688199 w 3484951"/>
              <a:gd name="connsiteY8" fmla="*/ 1112043 h 3077738"/>
              <a:gd name="connsiteX9" fmla="*/ 2787960 w 3484951"/>
              <a:gd name="connsiteY9" fmla="*/ 1122556 h 3077738"/>
              <a:gd name="connsiteX10" fmla="*/ 2790405 w 3484951"/>
              <a:gd name="connsiteY10" fmla="*/ 1651221 h 3077738"/>
              <a:gd name="connsiteX11" fmla="*/ 3069314 w 3484951"/>
              <a:gd name="connsiteY11" fmla="*/ 1658180 h 3077738"/>
              <a:gd name="connsiteX12" fmla="*/ 3069314 w 3484951"/>
              <a:gd name="connsiteY12" fmla="*/ 2246465 h 3077738"/>
              <a:gd name="connsiteX13" fmla="*/ 3484951 w 3484951"/>
              <a:gd name="connsiteY13" fmla="*/ 2246465 h 3077738"/>
              <a:gd name="connsiteX14" fmla="*/ 3484951 w 3484951"/>
              <a:gd name="connsiteY14" fmla="*/ 3077738 h 3077738"/>
              <a:gd name="connsiteX15" fmla="*/ 0 w 3484951"/>
              <a:gd name="connsiteY15" fmla="*/ 3077738 h 3077738"/>
              <a:gd name="connsiteX16" fmla="*/ 3008 w 3484951"/>
              <a:gd name="connsiteY16" fmla="*/ 1658180 h 3077738"/>
              <a:gd name="connsiteX0" fmla="*/ 3008 w 3484951"/>
              <a:gd name="connsiteY0" fmla="*/ 1658180 h 3077738"/>
              <a:gd name="connsiteX1" fmla="*/ 1668940 w 3484951"/>
              <a:gd name="connsiteY1" fmla="*/ 1651786 h 3077738"/>
              <a:gd name="connsiteX2" fmla="*/ 1678155 w 3484951"/>
              <a:gd name="connsiteY2" fmla="*/ 1130079 h 3077738"/>
              <a:gd name="connsiteX3" fmla="*/ 2659939 w 3484951"/>
              <a:gd name="connsiteY3" fmla="*/ 1114657 h 3077738"/>
              <a:gd name="connsiteX4" fmla="*/ 2726298 w 3484951"/>
              <a:gd name="connsiteY4" fmla="*/ 9525 h 3077738"/>
              <a:gd name="connsiteX5" fmla="*/ 1676167 w 3484951"/>
              <a:gd name="connsiteY5" fmla="*/ 0 h 3077738"/>
              <a:gd name="connsiteX6" fmla="*/ 1671404 w 3484951"/>
              <a:gd name="connsiteY6" fmla="*/ 202407 h 3077738"/>
              <a:gd name="connsiteX7" fmla="*/ 2678673 w 3484951"/>
              <a:gd name="connsiteY7" fmla="*/ 166687 h 3077738"/>
              <a:gd name="connsiteX8" fmla="*/ 2688199 w 3484951"/>
              <a:gd name="connsiteY8" fmla="*/ 1112043 h 3077738"/>
              <a:gd name="connsiteX9" fmla="*/ 2787960 w 3484951"/>
              <a:gd name="connsiteY9" fmla="*/ 1122556 h 3077738"/>
              <a:gd name="connsiteX10" fmla="*/ 2790405 w 3484951"/>
              <a:gd name="connsiteY10" fmla="*/ 1651221 h 3077738"/>
              <a:gd name="connsiteX11" fmla="*/ 3069314 w 3484951"/>
              <a:gd name="connsiteY11" fmla="*/ 1658180 h 3077738"/>
              <a:gd name="connsiteX12" fmla="*/ 3069314 w 3484951"/>
              <a:gd name="connsiteY12" fmla="*/ 2246465 h 3077738"/>
              <a:gd name="connsiteX13" fmla="*/ 3484951 w 3484951"/>
              <a:gd name="connsiteY13" fmla="*/ 2246465 h 3077738"/>
              <a:gd name="connsiteX14" fmla="*/ 3484951 w 3484951"/>
              <a:gd name="connsiteY14" fmla="*/ 3077738 h 3077738"/>
              <a:gd name="connsiteX15" fmla="*/ 0 w 3484951"/>
              <a:gd name="connsiteY15" fmla="*/ 3077738 h 3077738"/>
              <a:gd name="connsiteX16" fmla="*/ 3008 w 3484951"/>
              <a:gd name="connsiteY16" fmla="*/ 1658180 h 3077738"/>
              <a:gd name="connsiteX0" fmla="*/ 3008 w 3484951"/>
              <a:gd name="connsiteY0" fmla="*/ 1658180 h 3077738"/>
              <a:gd name="connsiteX1" fmla="*/ 1668940 w 3484951"/>
              <a:gd name="connsiteY1" fmla="*/ 1651786 h 3077738"/>
              <a:gd name="connsiteX2" fmla="*/ 1678155 w 3484951"/>
              <a:gd name="connsiteY2" fmla="*/ 1130079 h 3077738"/>
              <a:gd name="connsiteX3" fmla="*/ 2659939 w 3484951"/>
              <a:gd name="connsiteY3" fmla="*/ 1114657 h 3077738"/>
              <a:gd name="connsiteX4" fmla="*/ 2726298 w 3484951"/>
              <a:gd name="connsiteY4" fmla="*/ 9525 h 3077738"/>
              <a:gd name="connsiteX5" fmla="*/ 1676167 w 3484951"/>
              <a:gd name="connsiteY5" fmla="*/ 0 h 3077738"/>
              <a:gd name="connsiteX6" fmla="*/ 1671404 w 3484951"/>
              <a:gd name="connsiteY6" fmla="*/ 202407 h 3077738"/>
              <a:gd name="connsiteX7" fmla="*/ 2678673 w 3484951"/>
              <a:gd name="connsiteY7" fmla="*/ 166687 h 3077738"/>
              <a:gd name="connsiteX8" fmla="*/ 2688199 w 3484951"/>
              <a:gd name="connsiteY8" fmla="*/ 1112043 h 3077738"/>
              <a:gd name="connsiteX9" fmla="*/ 2787960 w 3484951"/>
              <a:gd name="connsiteY9" fmla="*/ 1122556 h 3077738"/>
              <a:gd name="connsiteX10" fmla="*/ 2790405 w 3484951"/>
              <a:gd name="connsiteY10" fmla="*/ 1651221 h 3077738"/>
              <a:gd name="connsiteX11" fmla="*/ 3069314 w 3484951"/>
              <a:gd name="connsiteY11" fmla="*/ 1658180 h 3077738"/>
              <a:gd name="connsiteX12" fmla="*/ 3069314 w 3484951"/>
              <a:gd name="connsiteY12" fmla="*/ 2246465 h 3077738"/>
              <a:gd name="connsiteX13" fmla="*/ 3484951 w 3484951"/>
              <a:gd name="connsiteY13" fmla="*/ 2246465 h 3077738"/>
              <a:gd name="connsiteX14" fmla="*/ 3484951 w 3484951"/>
              <a:gd name="connsiteY14" fmla="*/ 3077738 h 3077738"/>
              <a:gd name="connsiteX15" fmla="*/ 0 w 3484951"/>
              <a:gd name="connsiteY15" fmla="*/ 3077738 h 3077738"/>
              <a:gd name="connsiteX16" fmla="*/ 3008 w 3484951"/>
              <a:gd name="connsiteY16" fmla="*/ 1658180 h 3077738"/>
              <a:gd name="connsiteX0" fmla="*/ 3008 w 3484951"/>
              <a:gd name="connsiteY0" fmla="*/ 1658180 h 3077738"/>
              <a:gd name="connsiteX1" fmla="*/ 1668940 w 3484951"/>
              <a:gd name="connsiteY1" fmla="*/ 1651786 h 3077738"/>
              <a:gd name="connsiteX2" fmla="*/ 1678155 w 3484951"/>
              <a:gd name="connsiteY2" fmla="*/ 1130079 h 3077738"/>
              <a:gd name="connsiteX3" fmla="*/ 2659939 w 3484951"/>
              <a:gd name="connsiteY3" fmla="*/ 1114657 h 3077738"/>
              <a:gd name="connsiteX4" fmla="*/ 2726298 w 3484951"/>
              <a:gd name="connsiteY4" fmla="*/ 9525 h 3077738"/>
              <a:gd name="connsiteX5" fmla="*/ 1676167 w 3484951"/>
              <a:gd name="connsiteY5" fmla="*/ 0 h 3077738"/>
              <a:gd name="connsiteX6" fmla="*/ 1671404 w 3484951"/>
              <a:gd name="connsiteY6" fmla="*/ 202407 h 3077738"/>
              <a:gd name="connsiteX7" fmla="*/ 2281004 w 3484951"/>
              <a:gd name="connsiteY7" fmla="*/ 111919 h 3077738"/>
              <a:gd name="connsiteX8" fmla="*/ 2678673 w 3484951"/>
              <a:gd name="connsiteY8" fmla="*/ 166687 h 3077738"/>
              <a:gd name="connsiteX9" fmla="*/ 2688199 w 3484951"/>
              <a:gd name="connsiteY9" fmla="*/ 1112043 h 3077738"/>
              <a:gd name="connsiteX10" fmla="*/ 2787960 w 3484951"/>
              <a:gd name="connsiteY10" fmla="*/ 1122556 h 3077738"/>
              <a:gd name="connsiteX11" fmla="*/ 2790405 w 3484951"/>
              <a:gd name="connsiteY11" fmla="*/ 1651221 h 3077738"/>
              <a:gd name="connsiteX12" fmla="*/ 3069314 w 3484951"/>
              <a:gd name="connsiteY12" fmla="*/ 1658180 h 3077738"/>
              <a:gd name="connsiteX13" fmla="*/ 3069314 w 3484951"/>
              <a:gd name="connsiteY13" fmla="*/ 2246465 h 3077738"/>
              <a:gd name="connsiteX14" fmla="*/ 3484951 w 3484951"/>
              <a:gd name="connsiteY14" fmla="*/ 2246465 h 3077738"/>
              <a:gd name="connsiteX15" fmla="*/ 3484951 w 3484951"/>
              <a:gd name="connsiteY15" fmla="*/ 3077738 h 3077738"/>
              <a:gd name="connsiteX16" fmla="*/ 0 w 3484951"/>
              <a:gd name="connsiteY16" fmla="*/ 3077738 h 3077738"/>
              <a:gd name="connsiteX17" fmla="*/ 3008 w 3484951"/>
              <a:gd name="connsiteY17" fmla="*/ 1658180 h 3077738"/>
              <a:gd name="connsiteX0" fmla="*/ 3008 w 3484951"/>
              <a:gd name="connsiteY0" fmla="*/ 1658180 h 3077738"/>
              <a:gd name="connsiteX1" fmla="*/ 1668940 w 3484951"/>
              <a:gd name="connsiteY1" fmla="*/ 1651786 h 3077738"/>
              <a:gd name="connsiteX2" fmla="*/ 1678155 w 3484951"/>
              <a:gd name="connsiteY2" fmla="*/ 1130079 h 3077738"/>
              <a:gd name="connsiteX3" fmla="*/ 2659939 w 3484951"/>
              <a:gd name="connsiteY3" fmla="*/ 1114657 h 3077738"/>
              <a:gd name="connsiteX4" fmla="*/ 2726298 w 3484951"/>
              <a:gd name="connsiteY4" fmla="*/ 9525 h 3077738"/>
              <a:gd name="connsiteX5" fmla="*/ 1676167 w 3484951"/>
              <a:gd name="connsiteY5" fmla="*/ 0 h 3077738"/>
              <a:gd name="connsiteX6" fmla="*/ 1671404 w 3484951"/>
              <a:gd name="connsiteY6" fmla="*/ 202407 h 3077738"/>
              <a:gd name="connsiteX7" fmla="*/ 2628667 w 3484951"/>
              <a:gd name="connsiteY7" fmla="*/ 202407 h 3077738"/>
              <a:gd name="connsiteX8" fmla="*/ 2678673 w 3484951"/>
              <a:gd name="connsiteY8" fmla="*/ 166687 h 3077738"/>
              <a:gd name="connsiteX9" fmla="*/ 2688199 w 3484951"/>
              <a:gd name="connsiteY9" fmla="*/ 1112043 h 3077738"/>
              <a:gd name="connsiteX10" fmla="*/ 2787960 w 3484951"/>
              <a:gd name="connsiteY10" fmla="*/ 1122556 h 3077738"/>
              <a:gd name="connsiteX11" fmla="*/ 2790405 w 3484951"/>
              <a:gd name="connsiteY11" fmla="*/ 1651221 h 3077738"/>
              <a:gd name="connsiteX12" fmla="*/ 3069314 w 3484951"/>
              <a:gd name="connsiteY12" fmla="*/ 1658180 h 3077738"/>
              <a:gd name="connsiteX13" fmla="*/ 3069314 w 3484951"/>
              <a:gd name="connsiteY13" fmla="*/ 2246465 h 3077738"/>
              <a:gd name="connsiteX14" fmla="*/ 3484951 w 3484951"/>
              <a:gd name="connsiteY14" fmla="*/ 2246465 h 3077738"/>
              <a:gd name="connsiteX15" fmla="*/ 3484951 w 3484951"/>
              <a:gd name="connsiteY15" fmla="*/ 3077738 h 3077738"/>
              <a:gd name="connsiteX16" fmla="*/ 0 w 3484951"/>
              <a:gd name="connsiteY16" fmla="*/ 3077738 h 3077738"/>
              <a:gd name="connsiteX17" fmla="*/ 3008 w 3484951"/>
              <a:gd name="connsiteY17" fmla="*/ 1658180 h 3077738"/>
              <a:gd name="connsiteX0" fmla="*/ 3008 w 3484951"/>
              <a:gd name="connsiteY0" fmla="*/ 1658180 h 3077738"/>
              <a:gd name="connsiteX1" fmla="*/ 1668940 w 3484951"/>
              <a:gd name="connsiteY1" fmla="*/ 1651786 h 3077738"/>
              <a:gd name="connsiteX2" fmla="*/ 1678155 w 3484951"/>
              <a:gd name="connsiteY2" fmla="*/ 1130079 h 3077738"/>
              <a:gd name="connsiteX3" fmla="*/ 2659939 w 3484951"/>
              <a:gd name="connsiteY3" fmla="*/ 1114657 h 3077738"/>
              <a:gd name="connsiteX4" fmla="*/ 2726298 w 3484951"/>
              <a:gd name="connsiteY4" fmla="*/ 9525 h 3077738"/>
              <a:gd name="connsiteX5" fmla="*/ 1676167 w 3484951"/>
              <a:gd name="connsiteY5" fmla="*/ 0 h 3077738"/>
              <a:gd name="connsiteX6" fmla="*/ 1671404 w 3484951"/>
              <a:gd name="connsiteY6" fmla="*/ 202407 h 3077738"/>
              <a:gd name="connsiteX7" fmla="*/ 2628667 w 3484951"/>
              <a:gd name="connsiteY7" fmla="*/ 202407 h 3077738"/>
              <a:gd name="connsiteX8" fmla="*/ 2678673 w 3484951"/>
              <a:gd name="connsiteY8" fmla="*/ 166687 h 3077738"/>
              <a:gd name="connsiteX9" fmla="*/ 2688199 w 3484951"/>
              <a:gd name="connsiteY9" fmla="*/ 1112043 h 3077738"/>
              <a:gd name="connsiteX10" fmla="*/ 2787960 w 3484951"/>
              <a:gd name="connsiteY10" fmla="*/ 1122556 h 3077738"/>
              <a:gd name="connsiteX11" fmla="*/ 2790405 w 3484951"/>
              <a:gd name="connsiteY11" fmla="*/ 1651221 h 3077738"/>
              <a:gd name="connsiteX12" fmla="*/ 3069314 w 3484951"/>
              <a:gd name="connsiteY12" fmla="*/ 1658180 h 3077738"/>
              <a:gd name="connsiteX13" fmla="*/ 3069314 w 3484951"/>
              <a:gd name="connsiteY13" fmla="*/ 2246465 h 3077738"/>
              <a:gd name="connsiteX14" fmla="*/ 3484951 w 3484951"/>
              <a:gd name="connsiteY14" fmla="*/ 2246465 h 3077738"/>
              <a:gd name="connsiteX15" fmla="*/ 3484951 w 3484951"/>
              <a:gd name="connsiteY15" fmla="*/ 3077738 h 3077738"/>
              <a:gd name="connsiteX16" fmla="*/ 0 w 3484951"/>
              <a:gd name="connsiteY16" fmla="*/ 3077738 h 3077738"/>
              <a:gd name="connsiteX17" fmla="*/ 3008 w 3484951"/>
              <a:gd name="connsiteY17" fmla="*/ 1658180 h 3077738"/>
              <a:gd name="connsiteX0" fmla="*/ 3008 w 3484951"/>
              <a:gd name="connsiteY0" fmla="*/ 1658180 h 3077738"/>
              <a:gd name="connsiteX1" fmla="*/ 1668940 w 3484951"/>
              <a:gd name="connsiteY1" fmla="*/ 1651786 h 3077738"/>
              <a:gd name="connsiteX2" fmla="*/ 1678155 w 3484951"/>
              <a:gd name="connsiteY2" fmla="*/ 1130079 h 3077738"/>
              <a:gd name="connsiteX3" fmla="*/ 2659939 w 3484951"/>
              <a:gd name="connsiteY3" fmla="*/ 1114657 h 3077738"/>
              <a:gd name="connsiteX4" fmla="*/ 2726298 w 3484951"/>
              <a:gd name="connsiteY4" fmla="*/ 9525 h 3077738"/>
              <a:gd name="connsiteX5" fmla="*/ 1676167 w 3484951"/>
              <a:gd name="connsiteY5" fmla="*/ 0 h 3077738"/>
              <a:gd name="connsiteX6" fmla="*/ 1671404 w 3484951"/>
              <a:gd name="connsiteY6" fmla="*/ 202407 h 3077738"/>
              <a:gd name="connsiteX7" fmla="*/ 2628667 w 3484951"/>
              <a:gd name="connsiteY7" fmla="*/ 202407 h 3077738"/>
              <a:gd name="connsiteX8" fmla="*/ 2723917 w 3484951"/>
              <a:gd name="connsiteY8" fmla="*/ 269081 h 3077738"/>
              <a:gd name="connsiteX9" fmla="*/ 2688199 w 3484951"/>
              <a:gd name="connsiteY9" fmla="*/ 1112043 h 3077738"/>
              <a:gd name="connsiteX10" fmla="*/ 2787960 w 3484951"/>
              <a:gd name="connsiteY10" fmla="*/ 1122556 h 3077738"/>
              <a:gd name="connsiteX11" fmla="*/ 2790405 w 3484951"/>
              <a:gd name="connsiteY11" fmla="*/ 1651221 h 3077738"/>
              <a:gd name="connsiteX12" fmla="*/ 3069314 w 3484951"/>
              <a:gd name="connsiteY12" fmla="*/ 1658180 h 3077738"/>
              <a:gd name="connsiteX13" fmla="*/ 3069314 w 3484951"/>
              <a:gd name="connsiteY13" fmla="*/ 2246465 h 3077738"/>
              <a:gd name="connsiteX14" fmla="*/ 3484951 w 3484951"/>
              <a:gd name="connsiteY14" fmla="*/ 2246465 h 3077738"/>
              <a:gd name="connsiteX15" fmla="*/ 3484951 w 3484951"/>
              <a:gd name="connsiteY15" fmla="*/ 3077738 h 3077738"/>
              <a:gd name="connsiteX16" fmla="*/ 0 w 3484951"/>
              <a:gd name="connsiteY16" fmla="*/ 3077738 h 3077738"/>
              <a:gd name="connsiteX17" fmla="*/ 3008 w 3484951"/>
              <a:gd name="connsiteY17" fmla="*/ 1658180 h 3077738"/>
              <a:gd name="connsiteX0" fmla="*/ 3008 w 3484951"/>
              <a:gd name="connsiteY0" fmla="*/ 1658180 h 3077738"/>
              <a:gd name="connsiteX1" fmla="*/ 1668940 w 3484951"/>
              <a:gd name="connsiteY1" fmla="*/ 1651786 h 3077738"/>
              <a:gd name="connsiteX2" fmla="*/ 1678155 w 3484951"/>
              <a:gd name="connsiteY2" fmla="*/ 1130079 h 3077738"/>
              <a:gd name="connsiteX3" fmla="*/ 2659939 w 3484951"/>
              <a:gd name="connsiteY3" fmla="*/ 1114657 h 3077738"/>
              <a:gd name="connsiteX4" fmla="*/ 2650098 w 3484951"/>
              <a:gd name="connsiteY4" fmla="*/ 221456 h 3077738"/>
              <a:gd name="connsiteX5" fmla="*/ 1676167 w 3484951"/>
              <a:gd name="connsiteY5" fmla="*/ 0 h 3077738"/>
              <a:gd name="connsiteX6" fmla="*/ 1671404 w 3484951"/>
              <a:gd name="connsiteY6" fmla="*/ 202407 h 3077738"/>
              <a:gd name="connsiteX7" fmla="*/ 2628667 w 3484951"/>
              <a:gd name="connsiteY7" fmla="*/ 202407 h 3077738"/>
              <a:gd name="connsiteX8" fmla="*/ 2723917 w 3484951"/>
              <a:gd name="connsiteY8" fmla="*/ 269081 h 3077738"/>
              <a:gd name="connsiteX9" fmla="*/ 2688199 w 3484951"/>
              <a:gd name="connsiteY9" fmla="*/ 1112043 h 3077738"/>
              <a:gd name="connsiteX10" fmla="*/ 2787960 w 3484951"/>
              <a:gd name="connsiteY10" fmla="*/ 1122556 h 3077738"/>
              <a:gd name="connsiteX11" fmla="*/ 2790405 w 3484951"/>
              <a:gd name="connsiteY11" fmla="*/ 1651221 h 3077738"/>
              <a:gd name="connsiteX12" fmla="*/ 3069314 w 3484951"/>
              <a:gd name="connsiteY12" fmla="*/ 1658180 h 3077738"/>
              <a:gd name="connsiteX13" fmla="*/ 3069314 w 3484951"/>
              <a:gd name="connsiteY13" fmla="*/ 2246465 h 3077738"/>
              <a:gd name="connsiteX14" fmla="*/ 3484951 w 3484951"/>
              <a:gd name="connsiteY14" fmla="*/ 2246465 h 3077738"/>
              <a:gd name="connsiteX15" fmla="*/ 3484951 w 3484951"/>
              <a:gd name="connsiteY15" fmla="*/ 3077738 h 3077738"/>
              <a:gd name="connsiteX16" fmla="*/ 0 w 3484951"/>
              <a:gd name="connsiteY16" fmla="*/ 3077738 h 3077738"/>
              <a:gd name="connsiteX17" fmla="*/ 3008 w 3484951"/>
              <a:gd name="connsiteY17" fmla="*/ 1658180 h 3077738"/>
              <a:gd name="connsiteX0" fmla="*/ 3008 w 3484951"/>
              <a:gd name="connsiteY0" fmla="*/ 1684727 h 3104285"/>
              <a:gd name="connsiteX1" fmla="*/ 1668940 w 3484951"/>
              <a:gd name="connsiteY1" fmla="*/ 1678333 h 3104285"/>
              <a:gd name="connsiteX2" fmla="*/ 1678155 w 3484951"/>
              <a:gd name="connsiteY2" fmla="*/ 1156626 h 3104285"/>
              <a:gd name="connsiteX3" fmla="*/ 2659939 w 3484951"/>
              <a:gd name="connsiteY3" fmla="*/ 1141204 h 3104285"/>
              <a:gd name="connsiteX4" fmla="*/ 2650098 w 3484951"/>
              <a:gd name="connsiteY4" fmla="*/ 248003 h 3104285"/>
              <a:gd name="connsiteX5" fmla="*/ 1676167 w 3484951"/>
              <a:gd name="connsiteY5" fmla="*/ 26547 h 3104285"/>
              <a:gd name="connsiteX6" fmla="*/ 1730935 w 3484951"/>
              <a:gd name="connsiteY6" fmla="*/ 50360 h 3104285"/>
              <a:gd name="connsiteX7" fmla="*/ 2628667 w 3484951"/>
              <a:gd name="connsiteY7" fmla="*/ 228954 h 3104285"/>
              <a:gd name="connsiteX8" fmla="*/ 2723917 w 3484951"/>
              <a:gd name="connsiteY8" fmla="*/ 295628 h 3104285"/>
              <a:gd name="connsiteX9" fmla="*/ 2688199 w 3484951"/>
              <a:gd name="connsiteY9" fmla="*/ 1138590 h 3104285"/>
              <a:gd name="connsiteX10" fmla="*/ 2787960 w 3484951"/>
              <a:gd name="connsiteY10" fmla="*/ 1149103 h 3104285"/>
              <a:gd name="connsiteX11" fmla="*/ 2790405 w 3484951"/>
              <a:gd name="connsiteY11" fmla="*/ 1677768 h 3104285"/>
              <a:gd name="connsiteX12" fmla="*/ 3069314 w 3484951"/>
              <a:gd name="connsiteY12" fmla="*/ 1684727 h 3104285"/>
              <a:gd name="connsiteX13" fmla="*/ 3069314 w 3484951"/>
              <a:gd name="connsiteY13" fmla="*/ 2273012 h 3104285"/>
              <a:gd name="connsiteX14" fmla="*/ 3484951 w 3484951"/>
              <a:gd name="connsiteY14" fmla="*/ 2273012 h 3104285"/>
              <a:gd name="connsiteX15" fmla="*/ 3484951 w 3484951"/>
              <a:gd name="connsiteY15" fmla="*/ 3104285 h 3104285"/>
              <a:gd name="connsiteX16" fmla="*/ 0 w 3484951"/>
              <a:gd name="connsiteY16" fmla="*/ 3104285 h 3104285"/>
              <a:gd name="connsiteX17" fmla="*/ 3008 w 3484951"/>
              <a:gd name="connsiteY17" fmla="*/ 1684727 h 3104285"/>
              <a:gd name="connsiteX0" fmla="*/ 3008 w 3484951"/>
              <a:gd name="connsiteY0" fmla="*/ 1658732 h 3078290"/>
              <a:gd name="connsiteX1" fmla="*/ 1668940 w 3484951"/>
              <a:gd name="connsiteY1" fmla="*/ 1652338 h 3078290"/>
              <a:gd name="connsiteX2" fmla="*/ 1678155 w 3484951"/>
              <a:gd name="connsiteY2" fmla="*/ 1130631 h 3078290"/>
              <a:gd name="connsiteX3" fmla="*/ 2659939 w 3484951"/>
              <a:gd name="connsiteY3" fmla="*/ 1115209 h 3078290"/>
              <a:gd name="connsiteX4" fmla="*/ 2650098 w 3484951"/>
              <a:gd name="connsiteY4" fmla="*/ 222008 h 3078290"/>
              <a:gd name="connsiteX5" fmla="*/ 1671404 w 3484951"/>
              <a:gd name="connsiteY5" fmla="*/ 212483 h 3078290"/>
              <a:gd name="connsiteX6" fmla="*/ 1730935 w 3484951"/>
              <a:gd name="connsiteY6" fmla="*/ 24365 h 3078290"/>
              <a:gd name="connsiteX7" fmla="*/ 2628667 w 3484951"/>
              <a:gd name="connsiteY7" fmla="*/ 202959 h 3078290"/>
              <a:gd name="connsiteX8" fmla="*/ 2723917 w 3484951"/>
              <a:gd name="connsiteY8" fmla="*/ 269633 h 3078290"/>
              <a:gd name="connsiteX9" fmla="*/ 2688199 w 3484951"/>
              <a:gd name="connsiteY9" fmla="*/ 1112595 h 3078290"/>
              <a:gd name="connsiteX10" fmla="*/ 2787960 w 3484951"/>
              <a:gd name="connsiteY10" fmla="*/ 1123108 h 3078290"/>
              <a:gd name="connsiteX11" fmla="*/ 2790405 w 3484951"/>
              <a:gd name="connsiteY11" fmla="*/ 1651773 h 3078290"/>
              <a:gd name="connsiteX12" fmla="*/ 3069314 w 3484951"/>
              <a:gd name="connsiteY12" fmla="*/ 1658732 h 3078290"/>
              <a:gd name="connsiteX13" fmla="*/ 3069314 w 3484951"/>
              <a:gd name="connsiteY13" fmla="*/ 2247017 h 3078290"/>
              <a:gd name="connsiteX14" fmla="*/ 3484951 w 3484951"/>
              <a:gd name="connsiteY14" fmla="*/ 2247017 h 3078290"/>
              <a:gd name="connsiteX15" fmla="*/ 3484951 w 3484951"/>
              <a:gd name="connsiteY15" fmla="*/ 3078290 h 3078290"/>
              <a:gd name="connsiteX16" fmla="*/ 0 w 3484951"/>
              <a:gd name="connsiteY16" fmla="*/ 3078290 h 3078290"/>
              <a:gd name="connsiteX17" fmla="*/ 3008 w 3484951"/>
              <a:gd name="connsiteY17" fmla="*/ 1658732 h 3078290"/>
              <a:gd name="connsiteX0" fmla="*/ 3008 w 3484951"/>
              <a:gd name="connsiteY0" fmla="*/ 1663802 h 3083360"/>
              <a:gd name="connsiteX1" fmla="*/ 1668940 w 3484951"/>
              <a:gd name="connsiteY1" fmla="*/ 1657408 h 3083360"/>
              <a:gd name="connsiteX2" fmla="*/ 1678155 w 3484951"/>
              <a:gd name="connsiteY2" fmla="*/ 1135701 h 3083360"/>
              <a:gd name="connsiteX3" fmla="*/ 2659939 w 3484951"/>
              <a:gd name="connsiteY3" fmla="*/ 1120279 h 3083360"/>
              <a:gd name="connsiteX4" fmla="*/ 2650098 w 3484951"/>
              <a:gd name="connsiteY4" fmla="*/ 227078 h 3083360"/>
              <a:gd name="connsiteX5" fmla="*/ 1671404 w 3484951"/>
              <a:gd name="connsiteY5" fmla="*/ 217553 h 3083360"/>
              <a:gd name="connsiteX6" fmla="*/ 1730935 w 3484951"/>
              <a:gd name="connsiteY6" fmla="*/ 29435 h 3083360"/>
              <a:gd name="connsiteX7" fmla="*/ 2628667 w 3484951"/>
              <a:gd name="connsiteY7" fmla="*/ 208029 h 3083360"/>
              <a:gd name="connsiteX8" fmla="*/ 2723917 w 3484951"/>
              <a:gd name="connsiteY8" fmla="*/ 274703 h 3083360"/>
              <a:gd name="connsiteX9" fmla="*/ 2688199 w 3484951"/>
              <a:gd name="connsiteY9" fmla="*/ 1117665 h 3083360"/>
              <a:gd name="connsiteX10" fmla="*/ 2787960 w 3484951"/>
              <a:gd name="connsiteY10" fmla="*/ 1128178 h 3083360"/>
              <a:gd name="connsiteX11" fmla="*/ 2790405 w 3484951"/>
              <a:gd name="connsiteY11" fmla="*/ 1656843 h 3083360"/>
              <a:gd name="connsiteX12" fmla="*/ 3069314 w 3484951"/>
              <a:gd name="connsiteY12" fmla="*/ 1663802 h 3083360"/>
              <a:gd name="connsiteX13" fmla="*/ 3069314 w 3484951"/>
              <a:gd name="connsiteY13" fmla="*/ 2252087 h 3083360"/>
              <a:gd name="connsiteX14" fmla="*/ 3484951 w 3484951"/>
              <a:gd name="connsiteY14" fmla="*/ 2252087 h 3083360"/>
              <a:gd name="connsiteX15" fmla="*/ 3484951 w 3484951"/>
              <a:gd name="connsiteY15" fmla="*/ 3083360 h 3083360"/>
              <a:gd name="connsiteX16" fmla="*/ 0 w 3484951"/>
              <a:gd name="connsiteY16" fmla="*/ 3083360 h 3083360"/>
              <a:gd name="connsiteX17" fmla="*/ 3008 w 3484951"/>
              <a:gd name="connsiteY17" fmla="*/ 1663802 h 3083360"/>
              <a:gd name="connsiteX0" fmla="*/ 3008 w 3484951"/>
              <a:gd name="connsiteY0" fmla="*/ 1634367 h 3053925"/>
              <a:gd name="connsiteX1" fmla="*/ 1668940 w 3484951"/>
              <a:gd name="connsiteY1" fmla="*/ 1627973 h 3053925"/>
              <a:gd name="connsiteX2" fmla="*/ 1678155 w 3484951"/>
              <a:gd name="connsiteY2" fmla="*/ 1106266 h 3053925"/>
              <a:gd name="connsiteX3" fmla="*/ 2659939 w 3484951"/>
              <a:gd name="connsiteY3" fmla="*/ 1090844 h 3053925"/>
              <a:gd name="connsiteX4" fmla="*/ 2650098 w 3484951"/>
              <a:gd name="connsiteY4" fmla="*/ 197643 h 3053925"/>
              <a:gd name="connsiteX5" fmla="*/ 1671404 w 3484951"/>
              <a:gd name="connsiteY5" fmla="*/ 188118 h 3053925"/>
              <a:gd name="connsiteX6" fmla="*/ 1730935 w 3484951"/>
              <a:gd name="connsiteY6" fmla="*/ 0 h 3053925"/>
              <a:gd name="connsiteX7" fmla="*/ 2628667 w 3484951"/>
              <a:gd name="connsiteY7" fmla="*/ 178594 h 3053925"/>
              <a:gd name="connsiteX8" fmla="*/ 2723917 w 3484951"/>
              <a:gd name="connsiteY8" fmla="*/ 245268 h 3053925"/>
              <a:gd name="connsiteX9" fmla="*/ 2688199 w 3484951"/>
              <a:gd name="connsiteY9" fmla="*/ 1088230 h 3053925"/>
              <a:gd name="connsiteX10" fmla="*/ 2787960 w 3484951"/>
              <a:gd name="connsiteY10" fmla="*/ 1098743 h 3053925"/>
              <a:gd name="connsiteX11" fmla="*/ 2790405 w 3484951"/>
              <a:gd name="connsiteY11" fmla="*/ 1627408 h 3053925"/>
              <a:gd name="connsiteX12" fmla="*/ 3069314 w 3484951"/>
              <a:gd name="connsiteY12" fmla="*/ 1634367 h 3053925"/>
              <a:gd name="connsiteX13" fmla="*/ 3069314 w 3484951"/>
              <a:gd name="connsiteY13" fmla="*/ 2222652 h 3053925"/>
              <a:gd name="connsiteX14" fmla="*/ 3484951 w 3484951"/>
              <a:gd name="connsiteY14" fmla="*/ 2222652 h 3053925"/>
              <a:gd name="connsiteX15" fmla="*/ 3484951 w 3484951"/>
              <a:gd name="connsiteY15" fmla="*/ 3053925 h 3053925"/>
              <a:gd name="connsiteX16" fmla="*/ 0 w 3484951"/>
              <a:gd name="connsiteY16" fmla="*/ 3053925 h 3053925"/>
              <a:gd name="connsiteX17" fmla="*/ 3008 w 3484951"/>
              <a:gd name="connsiteY17" fmla="*/ 1634367 h 3053925"/>
              <a:gd name="connsiteX0" fmla="*/ 3008 w 3484951"/>
              <a:gd name="connsiteY0" fmla="*/ 1658180 h 3077738"/>
              <a:gd name="connsiteX1" fmla="*/ 1668940 w 3484951"/>
              <a:gd name="connsiteY1" fmla="*/ 1651786 h 3077738"/>
              <a:gd name="connsiteX2" fmla="*/ 1678155 w 3484951"/>
              <a:gd name="connsiteY2" fmla="*/ 1130079 h 3077738"/>
              <a:gd name="connsiteX3" fmla="*/ 2659939 w 3484951"/>
              <a:gd name="connsiteY3" fmla="*/ 1114657 h 3077738"/>
              <a:gd name="connsiteX4" fmla="*/ 2650098 w 3484951"/>
              <a:gd name="connsiteY4" fmla="*/ 221456 h 3077738"/>
              <a:gd name="connsiteX5" fmla="*/ 1671404 w 3484951"/>
              <a:gd name="connsiteY5" fmla="*/ 211931 h 3077738"/>
              <a:gd name="connsiteX6" fmla="*/ 1673785 w 3484951"/>
              <a:gd name="connsiteY6" fmla="*/ 0 h 3077738"/>
              <a:gd name="connsiteX7" fmla="*/ 2628667 w 3484951"/>
              <a:gd name="connsiteY7" fmla="*/ 202407 h 3077738"/>
              <a:gd name="connsiteX8" fmla="*/ 2723917 w 3484951"/>
              <a:gd name="connsiteY8" fmla="*/ 269081 h 3077738"/>
              <a:gd name="connsiteX9" fmla="*/ 2688199 w 3484951"/>
              <a:gd name="connsiteY9" fmla="*/ 1112043 h 3077738"/>
              <a:gd name="connsiteX10" fmla="*/ 2787960 w 3484951"/>
              <a:gd name="connsiteY10" fmla="*/ 1122556 h 3077738"/>
              <a:gd name="connsiteX11" fmla="*/ 2790405 w 3484951"/>
              <a:gd name="connsiteY11" fmla="*/ 1651221 h 3077738"/>
              <a:gd name="connsiteX12" fmla="*/ 3069314 w 3484951"/>
              <a:gd name="connsiteY12" fmla="*/ 1658180 h 3077738"/>
              <a:gd name="connsiteX13" fmla="*/ 3069314 w 3484951"/>
              <a:gd name="connsiteY13" fmla="*/ 2246465 h 3077738"/>
              <a:gd name="connsiteX14" fmla="*/ 3484951 w 3484951"/>
              <a:gd name="connsiteY14" fmla="*/ 2246465 h 3077738"/>
              <a:gd name="connsiteX15" fmla="*/ 3484951 w 3484951"/>
              <a:gd name="connsiteY15" fmla="*/ 3077738 h 3077738"/>
              <a:gd name="connsiteX16" fmla="*/ 0 w 3484951"/>
              <a:gd name="connsiteY16" fmla="*/ 3077738 h 3077738"/>
              <a:gd name="connsiteX17" fmla="*/ 3008 w 3484951"/>
              <a:gd name="connsiteY17" fmla="*/ 1658180 h 3077738"/>
              <a:gd name="connsiteX0" fmla="*/ 3008 w 3484951"/>
              <a:gd name="connsiteY0" fmla="*/ 1658180 h 3077738"/>
              <a:gd name="connsiteX1" fmla="*/ 1668940 w 3484951"/>
              <a:gd name="connsiteY1" fmla="*/ 1651786 h 3077738"/>
              <a:gd name="connsiteX2" fmla="*/ 1678155 w 3484951"/>
              <a:gd name="connsiteY2" fmla="*/ 1130079 h 3077738"/>
              <a:gd name="connsiteX3" fmla="*/ 2659939 w 3484951"/>
              <a:gd name="connsiteY3" fmla="*/ 1114657 h 3077738"/>
              <a:gd name="connsiteX4" fmla="*/ 2650098 w 3484951"/>
              <a:gd name="connsiteY4" fmla="*/ 221456 h 3077738"/>
              <a:gd name="connsiteX5" fmla="*/ 1671404 w 3484951"/>
              <a:gd name="connsiteY5" fmla="*/ 211931 h 3077738"/>
              <a:gd name="connsiteX6" fmla="*/ 1673785 w 3484951"/>
              <a:gd name="connsiteY6" fmla="*/ 0 h 3077738"/>
              <a:gd name="connsiteX7" fmla="*/ 2628667 w 3484951"/>
              <a:gd name="connsiteY7" fmla="*/ 202407 h 3077738"/>
              <a:gd name="connsiteX8" fmla="*/ 2723917 w 3484951"/>
              <a:gd name="connsiteY8" fmla="*/ 269081 h 3077738"/>
              <a:gd name="connsiteX9" fmla="*/ 2688199 w 3484951"/>
              <a:gd name="connsiteY9" fmla="*/ 1112043 h 3077738"/>
              <a:gd name="connsiteX10" fmla="*/ 2787960 w 3484951"/>
              <a:gd name="connsiteY10" fmla="*/ 1122556 h 3077738"/>
              <a:gd name="connsiteX11" fmla="*/ 2790405 w 3484951"/>
              <a:gd name="connsiteY11" fmla="*/ 1651221 h 3077738"/>
              <a:gd name="connsiteX12" fmla="*/ 3069314 w 3484951"/>
              <a:gd name="connsiteY12" fmla="*/ 1658180 h 3077738"/>
              <a:gd name="connsiteX13" fmla="*/ 3069314 w 3484951"/>
              <a:gd name="connsiteY13" fmla="*/ 2246465 h 3077738"/>
              <a:gd name="connsiteX14" fmla="*/ 3484951 w 3484951"/>
              <a:gd name="connsiteY14" fmla="*/ 2246465 h 3077738"/>
              <a:gd name="connsiteX15" fmla="*/ 3484951 w 3484951"/>
              <a:gd name="connsiteY15" fmla="*/ 3077738 h 3077738"/>
              <a:gd name="connsiteX16" fmla="*/ 0 w 3484951"/>
              <a:gd name="connsiteY16" fmla="*/ 3077738 h 3077738"/>
              <a:gd name="connsiteX17" fmla="*/ 3008 w 3484951"/>
              <a:gd name="connsiteY17" fmla="*/ 1658180 h 3077738"/>
              <a:gd name="connsiteX0" fmla="*/ 3008 w 3484951"/>
              <a:gd name="connsiteY0" fmla="*/ 1658183 h 3077741"/>
              <a:gd name="connsiteX1" fmla="*/ 1668940 w 3484951"/>
              <a:gd name="connsiteY1" fmla="*/ 1651789 h 3077741"/>
              <a:gd name="connsiteX2" fmla="*/ 1678155 w 3484951"/>
              <a:gd name="connsiteY2" fmla="*/ 1130082 h 3077741"/>
              <a:gd name="connsiteX3" fmla="*/ 2659939 w 3484951"/>
              <a:gd name="connsiteY3" fmla="*/ 1114660 h 3077741"/>
              <a:gd name="connsiteX4" fmla="*/ 2650098 w 3484951"/>
              <a:gd name="connsiteY4" fmla="*/ 221459 h 3077741"/>
              <a:gd name="connsiteX5" fmla="*/ 1671404 w 3484951"/>
              <a:gd name="connsiteY5" fmla="*/ 211934 h 3077741"/>
              <a:gd name="connsiteX6" fmla="*/ 1673785 w 3484951"/>
              <a:gd name="connsiteY6" fmla="*/ 3 h 3077741"/>
              <a:gd name="connsiteX7" fmla="*/ 2712011 w 3484951"/>
              <a:gd name="connsiteY7" fmla="*/ 23816 h 3077741"/>
              <a:gd name="connsiteX8" fmla="*/ 2723917 w 3484951"/>
              <a:gd name="connsiteY8" fmla="*/ 269084 h 3077741"/>
              <a:gd name="connsiteX9" fmla="*/ 2688199 w 3484951"/>
              <a:gd name="connsiteY9" fmla="*/ 1112046 h 3077741"/>
              <a:gd name="connsiteX10" fmla="*/ 2787960 w 3484951"/>
              <a:gd name="connsiteY10" fmla="*/ 1122559 h 3077741"/>
              <a:gd name="connsiteX11" fmla="*/ 2790405 w 3484951"/>
              <a:gd name="connsiteY11" fmla="*/ 1651224 h 3077741"/>
              <a:gd name="connsiteX12" fmla="*/ 3069314 w 3484951"/>
              <a:gd name="connsiteY12" fmla="*/ 1658183 h 3077741"/>
              <a:gd name="connsiteX13" fmla="*/ 3069314 w 3484951"/>
              <a:gd name="connsiteY13" fmla="*/ 2246468 h 3077741"/>
              <a:gd name="connsiteX14" fmla="*/ 3484951 w 3484951"/>
              <a:gd name="connsiteY14" fmla="*/ 2246468 h 3077741"/>
              <a:gd name="connsiteX15" fmla="*/ 3484951 w 3484951"/>
              <a:gd name="connsiteY15" fmla="*/ 3077741 h 3077741"/>
              <a:gd name="connsiteX16" fmla="*/ 0 w 3484951"/>
              <a:gd name="connsiteY16" fmla="*/ 3077741 h 3077741"/>
              <a:gd name="connsiteX17" fmla="*/ 3008 w 3484951"/>
              <a:gd name="connsiteY17" fmla="*/ 1658183 h 3077741"/>
              <a:gd name="connsiteX0" fmla="*/ 3008 w 3484951"/>
              <a:gd name="connsiteY0" fmla="*/ 1658183 h 3077741"/>
              <a:gd name="connsiteX1" fmla="*/ 1668940 w 3484951"/>
              <a:gd name="connsiteY1" fmla="*/ 1651789 h 3077741"/>
              <a:gd name="connsiteX2" fmla="*/ 1678155 w 3484951"/>
              <a:gd name="connsiteY2" fmla="*/ 1130082 h 3077741"/>
              <a:gd name="connsiteX3" fmla="*/ 2659939 w 3484951"/>
              <a:gd name="connsiteY3" fmla="*/ 1114660 h 3077741"/>
              <a:gd name="connsiteX4" fmla="*/ 2650098 w 3484951"/>
              <a:gd name="connsiteY4" fmla="*/ 221459 h 3077741"/>
              <a:gd name="connsiteX5" fmla="*/ 1671404 w 3484951"/>
              <a:gd name="connsiteY5" fmla="*/ 211934 h 3077741"/>
              <a:gd name="connsiteX6" fmla="*/ 1673785 w 3484951"/>
              <a:gd name="connsiteY6" fmla="*/ 3 h 3077741"/>
              <a:gd name="connsiteX7" fmla="*/ 2712011 w 3484951"/>
              <a:gd name="connsiteY7" fmla="*/ 23816 h 3077741"/>
              <a:gd name="connsiteX8" fmla="*/ 2723917 w 3484951"/>
              <a:gd name="connsiteY8" fmla="*/ 269084 h 3077741"/>
              <a:gd name="connsiteX9" fmla="*/ 2688199 w 3484951"/>
              <a:gd name="connsiteY9" fmla="*/ 1112046 h 3077741"/>
              <a:gd name="connsiteX10" fmla="*/ 2787960 w 3484951"/>
              <a:gd name="connsiteY10" fmla="*/ 1122559 h 3077741"/>
              <a:gd name="connsiteX11" fmla="*/ 2790405 w 3484951"/>
              <a:gd name="connsiteY11" fmla="*/ 1651224 h 3077741"/>
              <a:gd name="connsiteX12" fmla="*/ 3069314 w 3484951"/>
              <a:gd name="connsiteY12" fmla="*/ 1658183 h 3077741"/>
              <a:gd name="connsiteX13" fmla="*/ 3069314 w 3484951"/>
              <a:gd name="connsiteY13" fmla="*/ 2246468 h 3077741"/>
              <a:gd name="connsiteX14" fmla="*/ 3484951 w 3484951"/>
              <a:gd name="connsiteY14" fmla="*/ 2246468 h 3077741"/>
              <a:gd name="connsiteX15" fmla="*/ 3484951 w 3484951"/>
              <a:gd name="connsiteY15" fmla="*/ 3077741 h 3077741"/>
              <a:gd name="connsiteX16" fmla="*/ 0 w 3484951"/>
              <a:gd name="connsiteY16" fmla="*/ 3077741 h 3077741"/>
              <a:gd name="connsiteX17" fmla="*/ 3008 w 3484951"/>
              <a:gd name="connsiteY17" fmla="*/ 1658183 h 3077741"/>
              <a:gd name="connsiteX0" fmla="*/ 3008 w 3484951"/>
              <a:gd name="connsiteY0" fmla="*/ 1658183 h 3077741"/>
              <a:gd name="connsiteX1" fmla="*/ 1668940 w 3484951"/>
              <a:gd name="connsiteY1" fmla="*/ 1651789 h 3077741"/>
              <a:gd name="connsiteX2" fmla="*/ 1678155 w 3484951"/>
              <a:gd name="connsiteY2" fmla="*/ 1130082 h 3077741"/>
              <a:gd name="connsiteX3" fmla="*/ 2659939 w 3484951"/>
              <a:gd name="connsiteY3" fmla="*/ 1114660 h 3077741"/>
              <a:gd name="connsiteX4" fmla="*/ 2650098 w 3484951"/>
              <a:gd name="connsiteY4" fmla="*/ 221459 h 3077741"/>
              <a:gd name="connsiteX5" fmla="*/ 1671404 w 3484951"/>
              <a:gd name="connsiteY5" fmla="*/ 211934 h 3077741"/>
              <a:gd name="connsiteX6" fmla="*/ 1673785 w 3484951"/>
              <a:gd name="connsiteY6" fmla="*/ 3 h 3077741"/>
              <a:gd name="connsiteX7" fmla="*/ 2712011 w 3484951"/>
              <a:gd name="connsiteY7" fmla="*/ 23816 h 3077741"/>
              <a:gd name="connsiteX8" fmla="*/ 2723917 w 3484951"/>
              <a:gd name="connsiteY8" fmla="*/ 269084 h 3077741"/>
              <a:gd name="connsiteX9" fmla="*/ 2688199 w 3484951"/>
              <a:gd name="connsiteY9" fmla="*/ 1112046 h 3077741"/>
              <a:gd name="connsiteX10" fmla="*/ 2787960 w 3484951"/>
              <a:gd name="connsiteY10" fmla="*/ 1122559 h 3077741"/>
              <a:gd name="connsiteX11" fmla="*/ 2790405 w 3484951"/>
              <a:gd name="connsiteY11" fmla="*/ 1651224 h 3077741"/>
              <a:gd name="connsiteX12" fmla="*/ 3069314 w 3484951"/>
              <a:gd name="connsiteY12" fmla="*/ 1658183 h 3077741"/>
              <a:gd name="connsiteX13" fmla="*/ 3069314 w 3484951"/>
              <a:gd name="connsiteY13" fmla="*/ 2246468 h 3077741"/>
              <a:gd name="connsiteX14" fmla="*/ 3484951 w 3484951"/>
              <a:gd name="connsiteY14" fmla="*/ 2246468 h 3077741"/>
              <a:gd name="connsiteX15" fmla="*/ 3484951 w 3484951"/>
              <a:gd name="connsiteY15" fmla="*/ 3077741 h 3077741"/>
              <a:gd name="connsiteX16" fmla="*/ 0 w 3484951"/>
              <a:gd name="connsiteY16" fmla="*/ 3077741 h 3077741"/>
              <a:gd name="connsiteX17" fmla="*/ 3008 w 3484951"/>
              <a:gd name="connsiteY17" fmla="*/ 1658183 h 3077741"/>
              <a:gd name="connsiteX0" fmla="*/ 3008 w 3484951"/>
              <a:gd name="connsiteY0" fmla="*/ 1658183 h 3077741"/>
              <a:gd name="connsiteX1" fmla="*/ 1668940 w 3484951"/>
              <a:gd name="connsiteY1" fmla="*/ 1651789 h 3077741"/>
              <a:gd name="connsiteX2" fmla="*/ 1678155 w 3484951"/>
              <a:gd name="connsiteY2" fmla="*/ 1130082 h 3077741"/>
              <a:gd name="connsiteX3" fmla="*/ 2659939 w 3484951"/>
              <a:gd name="connsiteY3" fmla="*/ 1114660 h 3077741"/>
              <a:gd name="connsiteX4" fmla="*/ 2650098 w 3484951"/>
              <a:gd name="connsiteY4" fmla="*/ 221459 h 3077741"/>
              <a:gd name="connsiteX5" fmla="*/ 1671404 w 3484951"/>
              <a:gd name="connsiteY5" fmla="*/ 211934 h 3077741"/>
              <a:gd name="connsiteX6" fmla="*/ 1673785 w 3484951"/>
              <a:gd name="connsiteY6" fmla="*/ 3 h 3077741"/>
              <a:gd name="connsiteX7" fmla="*/ 2712011 w 3484951"/>
              <a:gd name="connsiteY7" fmla="*/ 23816 h 3077741"/>
              <a:gd name="connsiteX8" fmla="*/ 2702485 w 3484951"/>
              <a:gd name="connsiteY8" fmla="*/ 221459 h 3077741"/>
              <a:gd name="connsiteX9" fmla="*/ 2688199 w 3484951"/>
              <a:gd name="connsiteY9" fmla="*/ 1112046 h 3077741"/>
              <a:gd name="connsiteX10" fmla="*/ 2787960 w 3484951"/>
              <a:gd name="connsiteY10" fmla="*/ 1122559 h 3077741"/>
              <a:gd name="connsiteX11" fmla="*/ 2790405 w 3484951"/>
              <a:gd name="connsiteY11" fmla="*/ 1651224 h 3077741"/>
              <a:gd name="connsiteX12" fmla="*/ 3069314 w 3484951"/>
              <a:gd name="connsiteY12" fmla="*/ 1658183 h 3077741"/>
              <a:gd name="connsiteX13" fmla="*/ 3069314 w 3484951"/>
              <a:gd name="connsiteY13" fmla="*/ 2246468 h 3077741"/>
              <a:gd name="connsiteX14" fmla="*/ 3484951 w 3484951"/>
              <a:gd name="connsiteY14" fmla="*/ 2246468 h 3077741"/>
              <a:gd name="connsiteX15" fmla="*/ 3484951 w 3484951"/>
              <a:gd name="connsiteY15" fmla="*/ 3077741 h 3077741"/>
              <a:gd name="connsiteX16" fmla="*/ 0 w 3484951"/>
              <a:gd name="connsiteY16" fmla="*/ 3077741 h 3077741"/>
              <a:gd name="connsiteX17" fmla="*/ 3008 w 3484951"/>
              <a:gd name="connsiteY17" fmla="*/ 1658183 h 3077741"/>
              <a:gd name="connsiteX0" fmla="*/ 3008 w 3484951"/>
              <a:gd name="connsiteY0" fmla="*/ 1658183 h 3077741"/>
              <a:gd name="connsiteX1" fmla="*/ 1668940 w 3484951"/>
              <a:gd name="connsiteY1" fmla="*/ 1651789 h 3077741"/>
              <a:gd name="connsiteX2" fmla="*/ 1678155 w 3484951"/>
              <a:gd name="connsiteY2" fmla="*/ 1130082 h 3077741"/>
              <a:gd name="connsiteX3" fmla="*/ 2659939 w 3484951"/>
              <a:gd name="connsiteY3" fmla="*/ 1114660 h 3077741"/>
              <a:gd name="connsiteX4" fmla="*/ 2650098 w 3484951"/>
              <a:gd name="connsiteY4" fmla="*/ 221459 h 3077741"/>
              <a:gd name="connsiteX5" fmla="*/ 1671404 w 3484951"/>
              <a:gd name="connsiteY5" fmla="*/ 211934 h 3077741"/>
              <a:gd name="connsiteX6" fmla="*/ 1673785 w 3484951"/>
              <a:gd name="connsiteY6" fmla="*/ 3 h 3077741"/>
              <a:gd name="connsiteX7" fmla="*/ 2712011 w 3484951"/>
              <a:gd name="connsiteY7" fmla="*/ 23816 h 3077741"/>
              <a:gd name="connsiteX8" fmla="*/ 2685816 w 3484951"/>
              <a:gd name="connsiteY8" fmla="*/ 216696 h 3077741"/>
              <a:gd name="connsiteX9" fmla="*/ 2688199 w 3484951"/>
              <a:gd name="connsiteY9" fmla="*/ 1112046 h 3077741"/>
              <a:gd name="connsiteX10" fmla="*/ 2787960 w 3484951"/>
              <a:gd name="connsiteY10" fmla="*/ 1122559 h 3077741"/>
              <a:gd name="connsiteX11" fmla="*/ 2790405 w 3484951"/>
              <a:gd name="connsiteY11" fmla="*/ 1651224 h 3077741"/>
              <a:gd name="connsiteX12" fmla="*/ 3069314 w 3484951"/>
              <a:gd name="connsiteY12" fmla="*/ 1658183 h 3077741"/>
              <a:gd name="connsiteX13" fmla="*/ 3069314 w 3484951"/>
              <a:gd name="connsiteY13" fmla="*/ 2246468 h 3077741"/>
              <a:gd name="connsiteX14" fmla="*/ 3484951 w 3484951"/>
              <a:gd name="connsiteY14" fmla="*/ 2246468 h 3077741"/>
              <a:gd name="connsiteX15" fmla="*/ 3484951 w 3484951"/>
              <a:gd name="connsiteY15" fmla="*/ 3077741 h 3077741"/>
              <a:gd name="connsiteX16" fmla="*/ 0 w 3484951"/>
              <a:gd name="connsiteY16" fmla="*/ 3077741 h 3077741"/>
              <a:gd name="connsiteX17" fmla="*/ 3008 w 3484951"/>
              <a:gd name="connsiteY17" fmla="*/ 1658183 h 3077741"/>
              <a:gd name="connsiteX0" fmla="*/ 3008 w 3484951"/>
              <a:gd name="connsiteY0" fmla="*/ 1658183 h 3077741"/>
              <a:gd name="connsiteX1" fmla="*/ 1668940 w 3484951"/>
              <a:gd name="connsiteY1" fmla="*/ 1651789 h 3077741"/>
              <a:gd name="connsiteX2" fmla="*/ 1678155 w 3484951"/>
              <a:gd name="connsiteY2" fmla="*/ 1130082 h 3077741"/>
              <a:gd name="connsiteX3" fmla="*/ 2659939 w 3484951"/>
              <a:gd name="connsiteY3" fmla="*/ 1114660 h 3077741"/>
              <a:gd name="connsiteX4" fmla="*/ 2650098 w 3484951"/>
              <a:gd name="connsiteY4" fmla="*/ 221459 h 3077741"/>
              <a:gd name="connsiteX5" fmla="*/ 1671404 w 3484951"/>
              <a:gd name="connsiteY5" fmla="*/ 211934 h 3077741"/>
              <a:gd name="connsiteX6" fmla="*/ 1673785 w 3484951"/>
              <a:gd name="connsiteY6" fmla="*/ 3 h 3077741"/>
              <a:gd name="connsiteX7" fmla="*/ 2712011 w 3484951"/>
              <a:gd name="connsiteY7" fmla="*/ 23816 h 3077741"/>
              <a:gd name="connsiteX8" fmla="*/ 2678672 w 3484951"/>
              <a:gd name="connsiteY8" fmla="*/ 219077 h 3077741"/>
              <a:gd name="connsiteX9" fmla="*/ 2688199 w 3484951"/>
              <a:gd name="connsiteY9" fmla="*/ 1112046 h 3077741"/>
              <a:gd name="connsiteX10" fmla="*/ 2787960 w 3484951"/>
              <a:gd name="connsiteY10" fmla="*/ 1122559 h 3077741"/>
              <a:gd name="connsiteX11" fmla="*/ 2790405 w 3484951"/>
              <a:gd name="connsiteY11" fmla="*/ 1651224 h 3077741"/>
              <a:gd name="connsiteX12" fmla="*/ 3069314 w 3484951"/>
              <a:gd name="connsiteY12" fmla="*/ 1658183 h 3077741"/>
              <a:gd name="connsiteX13" fmla="*/ 3069314 w 3484951"/>
              <a:gd name="connsiteY13" fmla="*/ 2246468 h 3077741"/>
              <a:gd name="connsiteX14" fmla="*/ 3484951 w 3484951"/>
              <a:gd name="connsiteY14" fmla="*/ 2246468 h 3077741"/>
              <a:gd name="connsiteX15" fmla="*/ 3484951 w 3484951"/>
              <a:gd name="connsiteY15" fmla="*/ 3077741 h 3077741"/>
              <a:gd name="connsiteX16" fmla="*/ 0 w 3484951"/>
              <a:gd name="connsiteY16" fmla="*/ 3077741 h 3077741"/>
              <a:gd name="connsiteX17" fmla="*/ 3008 w 3484951"/>
              <a:gd name="connsiteY17" fmla="*/ 1658183 h 3077741"/>
              <a:gd name="connsiteX0" fmla="*/ 3008 w 3484951"/>
              <a:gd name="connsiteY0" fmla="*/ 1658183 h 3077741"/>
              <a:gd name="connsiteX1" fmla="*/ 1668940 w 3484951"/>
              <a:gd name="connsiteY1" fmla="*/ 1651789 h 3077741"/>
              <a:gd name="connsiteX2" fmla="*/ 1678155 w 3484951"/>
              <a:gd name="connsiteY2" fmla="*/ 1130082 h 3077741"/>
              <a:gd name="connsiteX3" fmla="*/ 2659939 w 3484951"/>
              <a:gd name="connsiteY3" fmla="*/ 1114660 h 3077741"/>
              <a:gd name="connsiteX4" fmla="*/ 2650098 w 3484951"/>
              <a:gd name="connsiteY4" fmla="*/ 221459 h 3077741"/>
              <a:gd name="connsiteX5" fmla="*/ 1673785 w 3484951"/>
              <a:gd name="connsiteY5" fmla="*/ 211934 h 3077741"/>
              <a:gd name="connsiteX6" fmla="*/ 1673785 w 3484951"/>
              <a:gd name="connsiteY6" fmla="*/ 3 h 3077741"/>
              <a:gd name="connsiteX7" fmla="*/ 2712011 w 3484951"/>
              <a:gd name="connsiteY7" fmla="*/ 23816 h 3077741"/>
              <a:gd name="connsiteX8" fmla="*/ 2678672 w 3484951"/>
              <a:gd name="connsiteY8" fmla="*/ 219077 h 3077741"/>
              <a:gd name="connsiteX9" fmla="*/ 2688199 w 3484951"/>
              <a:gd name="connsiteY9" fmla="*/ 1112046 h 3077741"/>
              <a:gd name="connsiteX10" fmla="*/ 2787960 w 3484951"/>
              <a:gd name="connsiteY10" fmla="*/ 1122559 h 3077741"/>
              <a:gd name="connsiteX11" fmla="*/ 2790405 w 3484951"/>
              <a:gd name="connsiteY11" fmla="*/ 1651224 h 3077741"/>
              <a:gd name="connsiteX12" fmla="*/ 3069314 w 3484951"/>
              <a:gd name="connsiteY12" fmla="*/ 1658183 h 3077741"/>
              <a:gd name="connsiteX13" fmla="*/ 3069314 w 3484951"/>
              <a:gd name="connsiteY13" fmla="*/ 2246468 h 3077741"/>
              <a:gd name="connsiteX14" fmla="*/ 3484951 w 3484951"/>
              <a:gd name="connsiteY14" fmla="*/ 2246468 h 3077741"/>
              <a:gd name="connsiteX15" fmla="*/ 3484951 w 3484951"/>
              <a:gd name="connsiteY15" fmla="*/ 3077741 h 3077741"/>
              <a:gd name="connsiteX16" fmla="*/ 0 w 3484951"/>
              <a:gd name="connsiteY16" fmla="*/ 3077741 h 3077741"/>
              <a:gd name="connsiteX17" fmla="*/ 3008 w 3484951"/>
              <a:gd name="connsiteY17" fmla="*/ 1658183 h 3077741"/>
              <a:gd name="connsiteX0" fmla="*/ 3008 w 3484951"/>
              <a:gd name="connsiteY0" fmla="*/ 1658183 h 3077741"/>
              <a:gd name="connsiteX1" fmla="*/ 1668940 w 3484951"/>
              <a:gd name="connsiteY1" fmla="*/ 1651789 h 3077741"/>
              <a:gd name="connsiteX2" fmla="*/ 1671011 w 3484951"/>
              <a:gd name="connsiteY2" fmla="*/ 1130082 h 3077741"/>
              <a:gd name="connsiteX3" fmla="*/ 2659939 w 3484951"/>
              <a:gd name="connsiteY3" fmla="*/ 1114660 h 3077741"/>
              <a:gd name="connsiteX4" fmla="*/ 2650098 w 3484951"/>
              <a:gd name="connsiteY4" fmla="*/ 221459 h 3077741"/>
              <a:gd name="connsiteX5" fmla="*/ 1673785 w 3484951"/>
              <a:gd name="connsiteY5" fmla="*/ 211934 h 3077741"/>
              <a:gd name="connsiteX6" fmla="*/ 1673785 w 3484951"/>
              <a:gd name="connsiteY6" fmla="*/ 3 h 3077741"/>
              <a:gd name="connsiteX7" fmla="*/ 2712011 w 3484951"/>
              <a:gd name="connsiteY7" fmla="*/ 23816 h 3077741"/>
              <a:gd name="connsiteX8" fmla="*/ 2678672 w 3484951"/>
              <a:gd name="connsiteY8" fmla="*/ 219077 h 3077741"/>
              <a:gd name="connsiteX9" fmla="*/ 2688199 w 3484951"/>
              <a:gd name="connsiteY9" fmla="*/ 1112046 h 3077741"/>
              <a:gd name="connsiteX10" fmla="*/ 2787960 w 3484951"/>
              <a:gd name="connsiteY10" fmla="*/ 1122559 h 3077741"/>
              <a:gd name="connsiteX11" fmla="*/ 2790405 w 3484951"/>
              <a:gd name="connsiteY11" fmla="*/ 1651224 h 3077741"/>
              <a:gd name="connsiteX12" fmla="*/ 3069314 w 3484951"/>
              <a:gd name="connsiteY12" fmla="*/ 1658183 h 3077741"/>
              <a:gd name="connsiteX13" fmla="*/ 3069314 w 3484951"/>
              <a:gd name="connsiteY13" fmla="*/ 2246468 h 3077741"/>
              <a:gd name="connsiteX14" fmla="*/ 3484951 w 3484951"/>
              <a:gd name="connsiteY14" fmla="*/ 2246468 h 3077741"/>
              <a:gd name="connsiteX15" fmla="*/ 3484951 w 3484951"/>
              <a:gd name="connsiteY15" fmla="*/ 3077741 h 3077741"/>
              <a:gd name="connsiteX16" fmla="*/ 0 w 3484951"/>
              <a:gd name="connsiteY16" fmla="*/ 3077741 h 3077741"/>
              <a:gd name="connsiteX17" fmla="*/ 3008 w 3484951"/>
              <a:gd name="connsiteY17" fmla="*/ 1658183 h 3077741"/>
              <a:gd name="connsiteX0" fmla="*/ 3008 w 3484951"/>
              <a:gd name="connsiteY0" fmla="*/ 1658183 h 3077741"/>
              <a:gd name="connsiteX1" fmla="*/ 1668940 w 3484951"/>
              <a:gd name="connsiteY1" fmla="*/ 1651789 h 3077741"/>
              <a:gd name="connsiteX2" fmla="*/ 1671011 w 3484951"/>
              <a:gd name="connsiteY2" fmla="*/ 1130082 h 3077741"/>
              <a:gd name="connsiteX3" fmla="*/ 2652795 w 3484951"/>
              <a:gd name="connsiteY3" fmla="*/ 1114660 h 3077741"/>
              <a:gd name="connsiteX4" fmla="*/ 2650098 w 3484951"/>
              <a:gd name="connsiteY4" fmla="*/ 221459 h 3077741"/>
              <a:gd name="connsiteX5" fmla="*/ 1673785 w 3484951"/>
              <a:gd name="connsiteY5" fmla="*/ 211934 h 3077741"/>
              <a:gd name="connsiteX6" fmla="*/ 1673785 w 3484951"/>
              <a:gd name="connsiteY6" fmla="*/ 3 h 3077741"/>
              <a:gd name="connsiteX7" fmla="*/ 2712011 w 3484951"/>
              <a:gd name="connsiteY7" fmla="*/ 23816 h 3077741"/>
              <a:gd name="connsiteX8" fmla="*/ 2678672 w 3484951"/>
              <a:gd name="connsiteY8" fmla="*/ 219077 h 3077741"/>
              <a:gd name="connsiteX9" fmla="*/ 2688199 w 3484951"/>
              <a:gd name="connsiteY9" fmla="*/ 1112046 h 3077741"/>
              <a:gd name="connsiteX10" fmla="*/ 2787960 w 3484951"/>
              <a:gd name="connsiteY10" fmla="*/ 1122559 h 3077741"/>
              <a:gd name="connsiteX11" fmla="*/ 2790405 w 3484951"/>
              <a:gd name="connsiteY11" fmla="*/ 1651224 h 3077741"/>
              <a:gd name="connsiteX12" fmla="*/ 3069314 w 3484951"/>
              <a:gd name="connsiteY12" fmla="*/ 1658183 h 3077741"/>
              <a:gd name="connsiteX13" fmla="*/ 3069314 w 3484951"/>
              <a:gd name="connsiteY13" fmla="*/ 2246468 h 3077741"/>
              <a:gd name="connsiteX14" fmla="*/ 3484951 w 3484951"/>
              <a:gd name="connsiteY14" fmla="*/ 2246468 h 3077741"/>
              <a:gd name="connsiteX15" fmla="*/ 3484951 w 3484951"/>
              <a:gd name="connsiteY15" fmla="*/ 3077741 h 3077741"/>
              <a:gd name="connsiteX16" fmla="*/ 0 w 3484951"/>
              <a:gd name="connsiteY16" fmla="*/ 3077741 h 3077741"/>
              <a:gd name="connsiteX17" fmla="*/ 3008 w 3484951"/>
              <a:gd name="connsiteY17" fmla="*/ 1658183 h 3077741"/>
              <a:gd name="connsiteX0" fmla="*/ 3008 w 3484951"/>
              <a:gd name="connsiteY0" fmla="*/ 1658183 h 3077741"/>
              <a:gd name="connsiteX1" fmla="*/ 1668940 w 3484951"/>
              <a:gd name="connsiteY1" fmla="*/ 1651789 h 3077741"/>
              <a:gd name="connsiteX2" fmla="*/ 1671011 w 3484951"/>
              <a:gd name="connsiteY2" fmla="*/ 1130082 h 3077741"/>
              <a:gd name="connsiteX3" fmla="*/ 2652795 w 3484951"/>
              <a:gd name="connsiteY3" fmla="*/ 1114660 h 3077741"/>
              <a:gd name="connsiteX4" fmla="*/ 2650098 w 3484951"/>
              <a:gd name="connsiteY4" fmla="*/ 221459 h 3077741"/>
              <a:gd name="connsiteX5" fmla="*/ 1673785 w 3484951"/>
              <a:gd name="connsiteY5" fmla="*/ 211934 h 3077741"/>
              <a:gd name="connsiteX6" fmla="*/ 1673785 w 3484951"/>
              <a:gd name="connsiteY6" fmla="*/ 3 h 3077741"/>
              <a:gd name="connsiteX7" fmla="*/ 2712011 w 3484951"/>
              <a:gd name="connsiteY7" fmla="*/ 23816 h 3077741"/>
              <a:gd name="connsiteX8" fmla="*/ 2678672 w 3484951"/>
              <a:gd name="connsiteY8" fmla="*/ 219077 h 3077741"/>
              <a:gd name="connsiteX9" fmla="*/ 2688199 w 3484951"/>
              <a:gd name="connsiteY9" fmla="*/ 1112046 h 3077741"/>
              <a:gd name="connsiteX10" fmla="*/ 2787960 w 3484951"/>
              <a:gd name="connsiteY10" fmla="*/ 1122559 h 3077741"/>
              <a:gd name="connsiteX11" fmla="*/ 2790405 w 3484951"/>
              <a:gd name="connsiteY11" fmla="*/ 1651224 h 3077741"/>
              <a:gd name="connsiteX12" fmla="*/ 3069314 w 3484951"/>
              <a:gd name="connsiteY12" fmla="*/ 1658183 h 3077741"/>
              <a:gd name="connsiteX13" fmla="*/ 3069314 w 3484951"/>
              <a:gd name="connsiteY13" fmla="*/ 2246468 h 3077741"/>
              <a:gd name="connsiteX14" fmla="*/ 3484951 w 3484951"/>
              <a:gd name="connsiteY14" fmla="*/ 2246468 h 3077741"/>
              <a:gd name="connsiteX15" fmla="*/ 3484951 w 3484951"/>
              <a:gd name="connsiteY15" fmla="*/ 3077741 h 3077741"/>
              <a:gd name="connsiteX16" fmla="*/ 2135731 w 3484951"/>
              <a:gd name="connsiteY16" fmla="*/ 3071351 h 3077741"/>
              <a:gd name="connsiteX17" fmla="*/ 0 w 3484951"/>
              <a:gd name="connsiteY17" fmla="*/ 3077741 h 3077741"/>
              <a:gd name="connsiteX18" fmla="*/ 3008 w 3484951"/>
              <a:gd name="connsiteY18" fmla="*/ 1658183 h 3077741"/>
              <a:gd name="connsiteX0" fmla="*/ 3008 w 3484951"/>
              <a:gd name="connsiteY0" fmla="*/ 1658183 h 4139217"/>
              <a:gd name="connsiteX1" fmla="*/ 1668940 w 3484951"/>
              <a:gd name="connsiteY1" fmla="*/ 1651789 h 4139217"/>
              <a:gd name="connsiteX2" fmla="*/ 1671011 w 3484951"/>
              <a:gd name="connsiteY2" fmla="*/ 1130082 h 4139217"/>
              <a:gd name="connsiteX3" fmla="*/ 2652795 w 3484951"/>
              <a:gd name="connsiteY3" fmla="*/ 1114660 h 4139217"/>
              <a:gd name="connsiteX4" fmla="*/ 2650098 w 3484951"/>
              <a:gd name="connsiteY4" fmla="*/ 221459 h 4139217"/>
              <a:gd name="connsiteX5" fmla="*/ 1673785 w 3484951"/>
              <a:gd name="connsiteY5" fmla="*/ 211934 h 4139217"/>
              <a:gd name="connsiteX6" fmla="*/ 1673785 w 3484951"/>
              <a:gd name="connsiteY6" fmla="*/ 3 h 4139217"/>
              <a:gd name="connsiteX7" fmla="*/ 2712011 w 3484951"/>
              <a:gd name="connsiteY7" fmla="*/ 23816 h 4139217"/>
              <a:gd name="connsiteX8" fmla="*/ 2678672 w 3484951"/>
              <a:gd name="connsiteY8" fmla="*/ 219077 h 4139217"/>
              <a:gd name="connsiteX9" fmla="*/ 2688199 w 3484951"/>
              <a:gd name="connsiteY9" fmla="*/ 1112046 h 4139217"/>
              <a:gd name="connsiteX10" fmla="*/ 2787960 w 3484951"/>
              <a:gd name="connsiteY10" fmla="*/ 1122559 h 4139217"/>
              <a:gd name="connsiteX11" fmla="*/ 2790405 w 3484951"/>
              <a:gd name="connsiteY11" fmla="*/ 1651224 h 4139217"/>
              <a:gd name="connsiteX12" fmla="*/ 3069314 w 3484951"/>
              <a:gd name="connsiteY12" fmla="*/ 1658183 h 4139217"/>
              <a:gd name="connsiteX13" fmla="*/ 3069314 w 3484951"/>
              <a:gd name="connsiteY13" fmla="*/ 2246468 h 4139217"/>
              <a:gd name="connsiteX14" fmla="*/ 3484951 w 3484951"/>
              <a:gd name="connsiteY14" fmla="*/ 2246468 h 4139217"/>
              <a:gd name="connsiteX15" fmla="*/ 3484951 w 3484951"/>
              <a:gd name="connsiteY15" fmla="*/ 3077741 h 4139217"/>
              <a:gd name="connsiteX16" fmla="*/ 0 w 3484951"/>
              <a:gd name="connsiteY16" fmla="*/ 4139217 h 4139217"/>
              <a:gd name="connsiteX17" fmla="*/ 0 w 3484951"/>
              <a:gd name="connsiteY17" fmla="*/ 3077741 h 4139217"/>
              <a:gd name="connsiteX18" fmla="*/ 3008 w 3484951"/>
              <a:gd name="connsiteY18" fmla="*/ 1658183 h 4139217"/>
              <a:gd name="connsiteX0" fmla="*/ 3008 w 3484951"/>
              <a:gd name="connsiteY0" fmla="*/ 1658183 h 4139217"/>
              <a:gd name="connsiteX1" fmla="*/ 1668940 w 3484951"/>
              <a:gd name="connsiteY1" fmla="*/ 1651789 h 4139217"/>
              <a:gd name="connsiteX2" fmla="*/ 1671011 w 3484951"/>
              <a:gd name="connsiteY2" fmla="*/ 1130082 h 4139217"/>
              <a:gd name="connsiteX3" fmla="*/ 2652795 w 3484951"/>
              <a:gd name="connsiteY3" fmla="*/ 1114660 h 4139217"/>
              <a:gd name="connsiteX4" fmla="*/ 2650098 w 3484951"/>
              <a:gd name="connsiteY4" fmla="*/ 221459 h 4139217"/>
              <a:gd name="connsiteX5" fmla="*/ 1673785 w 3484951"/>
              <a:gd name="connsiteY5" fmla="*/ 211934 h 4139217"/>
              <a:gd name="connsiteX6" fmla="*/ 1673785 w 3484951"/>
              <a:gd name="connsiteY6" fmla="*/ 3 h 4139217"/>
              <a:gd name="connsiteX7" fmla="*/ 2712011 w 3484951"/>
              <a:gd name="connsiteY7" fmla="*/ 23816 h 4139217"/>
              <a:gd name="connsiteX8" fmla="*/ 2678672 w 3484951"/>
              <a:gd name="connsiteY8" fmla="*/ 219077 h 4139217"/>
              <a:gd name="connsiteX9" fmla="*/ 2688199 w 3484951"/>
              <a:gd name="connsiteY9" fmla="*/ 1112046 h 4139217"/>
              <a:gd name="connsiteX10" fmla="*/ 2787960 w 3484951"/>
              <a:gd name="connsiteY10" fmla="*/ 1122559 h 4139217"/>
              <a:gd name="connsiteX11" fmla="*/ 2790405 w 3484951"/>
              <a:gd name="connsiteY11" fmla="*/ 1651224 h 4139217"/>
              <a:gd name="connsiteX12" fmla="*/ 3069314 w 3484951"/>
              <a:gd name="connsiteY12" fmla="*/ 1658183 h 4139217"/>
              <a:gd name="connsiteX13" fmla="*/ 3069314 w 3484951"/>
              <a:gd name="connsiteY13" fmla="*/ 2246468 h 4139217"/>
              <a:gd name="connsiteX14" fmla="*/ 3484951 w 3484951"/>
              <a:gd name="connsiteY14" fmla="*/ 2246468 h 4139217"/>
              <a:gd name="connsiteX15" fmla="*/ 3484951 w 3484951"/>
              <a:gd name="connsiteY15" fmla="*/ 3077741 h 4139217"/>
              <a:gd name="connsiteX16" fmla="*/ 1963082 w 3484951"/>
              <a:gd name="connsiteY16" fmla="*/ 3531748 h 4139217"/>
              <a:gd name="connsiteX17" fmla="*/ 0 w 3484951"/>
              <a:gd name="connsiteY17" fmla="*/ 4139217 h 4139217"/>
              <a:gd name="connsiteX18" fmla="*/ 0 w 3484951"/>
              <a:gd name="connsiteY18" fmla="*/ 3077741 h 4139217"/>
              <a:gd name="connsiteX19" fmla="*/ 3008 w 3484951"/>
              <a:gd name="connsiteY19" fmla="*/ 1658183 h 4139217"/>
              <a:gd name="connsiteX0" fmla="*/ 3008 w 3484951"/>
              <a:gd name="connsiteY0" fmla="*/ 1658183 h 4145611"/>
              <a:gd name="connsiteX1" fmla="*/ 1668940 w 3484951"/>
              <a:gd name="connsiteY1" fmla="*/ 1651789 h 4145611"/>
              <a:gd name="connsiteX2" fmla="*/ 1671011 w 3484951"/>
              <a:gd name="connsiteY2" fmla="*/ 1130082 h 4145611"/>
              <a:gd name="connsiteX3" fmla="*/ 2652795 w 3484951"/>
              <a:gd name="connsiteY3" fmla="*/ 1114660 h 4145611"/>
              <a:gd name="connsiteX4" fmla="*/ 2650098 w 3484951"/>
              <a:gd name="connsiteY4" fmla="*/ 221459 h 4145611"/>
              <a:gd name="connsiteX5" fmla="*/ 1673785 w 3484951"/>
              <a:gd name="connsiteY5" fmla="*/ 211934 h 4145611"/>
              <a:gd name="connsiteX6" fmla="*/ 1673785 w 3484951"/>
              <a:gd name="connsiteY6" fmla="*/ 3 h 4145611"/>
              <a:gd name="connsiteX7" fmla="*/ 2712011 w 3484951"/>
              <a:gd name="connsiteY7" fmla="*/ 23816 h 4145611"/>
              <a:gd name="connsiteX8" fmla="*/ 2678672 w 3484951"/>
              <a:gd name="connsiteY8" fmla="*/ 219077 h 4145611"/>
              <a:gd name="connsiteX9" fmla="*/ 2688199 w 3484951"/>
              <a:gd name="connsiteY9" fmla="*/ 1112046 h 4145611"/>
              <a:gd name="connsiteX10" fmla="*/ 2787960 w 3484951"/>
              <a:gd name="connsiteY10" fmla="*/ 1122559 h 4145611"/>
              <a:gd name="connsiteX11" fmla="*/ 2790405 w 3484951"/>
              <a:gd name="connsiteY11" fmla="*/ 1651224 h 4145611"/>
              <a:gd name="connsiteX12" fmla="*/ 3069314 w 3484951"/>
              <a:gd name="connsiteY12" fmla="*/ 1658183 h 4145611"/>
              <a:gd name="connsiteX13" fmla="*/ 3069314 w 3484951"/>
              <a:gd name="connsiteY13" fmla="*/ 2246468 h 4145611"/>
              <a:gd name="connsiteX14" fmla="*/ 3484951 w 3484951"/>
              <a:gd name="connsiteY14" fmla="*/ 2246468 h 4145611"/>
              <a:gd name="connsiteX15" fmla="*/ 3484951 w 3484951"/>
              <a:gd name="connsiteY15" fmla="*/ 3077741 h 4145611"/>
              <a:gd name="connsiteX16" fmla="*/ 2174097 w 3484951"/>
              <a:gd name="connsiteY16" fmla="*/ 4145611 h 4145611"/>
              <a:gd name="connsiteX17" fmla="*/ 0 w 3484951"/>
              <a:gd name="connsiteY17" fmla="*/ 4139217 h 4145611"/>
              <a:gd name="connsiteX18" fmla="*/ 0 w 3484951"/>
              <a:gd name="connsiteY18" fmla="*/ 3077741 h 4145611"/>
              <a:gd name="connsiteX19" fmla="*/ 3008 w 3484951"/>
              <a:gd name="connsiteY19" fmla="*/ 1658183 h 4145611"/>
              <a:gd name="connsiteX0" fmla="*/ 3008 w 3484951"/>
              <a:gd name="connsiteY0" fmla="*/ 1658183 h 4145611"/>
              <a:gd name="connsiteX1" fmla="*/ 1668940 w 3484951"/>
              <a:gd name="connsiteY1" fmla="*/ 1651789 h 4145611"/>
              <a:gd name="connsiteX2" fmla="*/ 1671011 w 3484951"/>
              <a:gd name="connsiteY2" fmla="*/ 1130082 h 4145611"/>
              <a:gd name="connsiteX3" fmla="*/ 2652795 w 3484951"/>
              <a:gd name="connsiteY3" fmla="*/ 1114660 h 4145611"/>
              <a:gd name="connsiteX4" fmla="*/ 2650098 w 3484951"/>
              <a:gd name="connsiteY4" fmla="*/ 221459 h 4145611"/>
              <a:gd name="connsiteX5" fmla="*/ 1673785 w 3484951"/>
              <a:gd name="connsiteY5" fmla="*/ 211934 h 4145611"/>
              <a:gd name="connsiteX6" fmla="*/ 1673785 w 3484951"/>
              <a:gd name="connsiteY6" fmla="*/ 3 h 4145611"/>
              <a:gd name="connsiteX7" fmla="*/ 2712011 w 3484951"/>
              <a:gd name="connsiteY7" fmla="*/ 23816 h 4145611"/>
              <a:gd name="connsiteX8" fmla="*/ 2678672 w 3484951"/>
              <a:gd name="connsiteY8" fmla="*/ 219077 h 4145611"/>
              <a:gd name="connsiteX9" fmla="*/ 2688199 w 3484951"/>
              <a:gd name="connsiteY9" fmla="*/ 1112046 h 4145611"/>
              <a:gd name="connsiteX10" fmla="*/ 2787960 w 3484951"/>
              <a:gd name="connsiteY10" fmla="*/ 1122559 h 4145611"/>
              <a:gd name="connsiteX11" fmla="*/ 2790405 w 3484951"/>
              <a:gd name="connsiteY11" fmla="*/ 1651224 h 4145611"/>
              <a:gd name="connsiteX12" fmla="*/ 3069314 w 3484951"/>
              <a:gd name="connsiteY12" fmla="*/ 1658183 h 4145611"/>
              <a:gd name="connsiteX13" fmla="*/ 3069314 w 3484951"/>
              <a:gd name="connsiteY13" fmla="*/ 2246468 h 4145611"/>
              <a:gd name="connsiteX14" fmla="*/ 3484951 w 3484951"/>
              <a:gd name="connsiteY14" fmla="*/ 2246468 h 4145611"/>
              <a:gd name="connsiteX15" fmla="*/ 3484951 w 3484951"/>
              <a:gd name="connsiteY15" fmla="*/ 3077741 h 4145611"/>
              <a:gd name="connsiteX16" fmla="*/ 2794355 w 3484951"/>
              <a:gd name="connsiteY16" fmla="*/ 3640453 h 4145611"/>
              <a:gd name="connsiteX17" fmla="*/ 2174097 w 3484951"/>
              <a:gd name="connsiteY17" fmla="*/ 4145611 h 4145611"/>
              <a:gd name="connsiteX18" fmla="*/ 0 w 3484951"/>
              <a:gd name="connsiteY18" fmla="*/ 4139217 h 4145611"/>
              <a:gd name="connsiteX19" fmla="*/ 0 w 3484951"/>
              <a:gd name="connsiteY19" fmla="*/ 3077741 h 4145611"/>
              <a:gd name="connsiteX20" fmla="*/ 3008 w 3484951"/>
              <a:gd name="connsiteY20" fmla="*/ 1658183 h 4145611"/>
              <a:gd name="connsiteX0" fmla="*/ 3008 w 3484951"/>
              <a:gd name="connsiteY0" fmla="*/ 1658183 h 4145611"/>
              <a:gd name="connsiteX1" fmla="*/ 1668940 w 3484951"/>
              <a:gd name="connsiteY1" fmla="*/ 1651789 h 4145611"/>
              <a:gd name="connsiteX2" fmla="*/ 1671011 w 3484951"/>
              <a:gd name="connsiteY2" fmla="*/ 1130082 h 4145611"/>
              <a:gd name="connsiteX3" fmla="*/ 2652795 w 3484951"/>
              <a:gd name="connsiteY3" fmla="*/ 1114660 h 4145611"/>
              <a:gd name="connsiteX4" fmla="*/ 2650098 w 3484951"/>
              <a:gd name="connsiteY4" fmla="*/ 221459 h 4145611"/>
              <a:gd name="connsiteX5" fmla="*/ 1673785 w 3484951"/>
              <a:gd name="connsiteY5" fmla="*/ 211934 h 4145611"/>
              <a:gd name="connsiteX6" fmla="*/ 1673785 w 3484951"/>
              <a:gd name="connsiteY6" fmla="*/ 3 h 4145611"/>
              <a:gd name="connsiteX7" fmla="*/ 2712011 w 3484951"/>
              <a:gd name="connsiteY7" fmla="*/ 23816 h 4145611"/>
              <a:gd name="connsiteX8" fmla="*/ 2678672 w 3484951"/>
              <a:gd name="connsiteY8" fmla="*/ 219077 h 4145611"/>
              <a:gd name="connsiteX9" fmla="*/ 2688199 w 3484951"/>
              <a:gd name="connsiteY9" fmla="*/ 1112046 h 4145611"/>
              <a:gd name="connsiteX10" fmla="*/ 2787960 w 3484951"/>
              <a:gd name="connsiteY10" fmla="*/ 1122559 h 4145611"/>
              <a:gd name="connsiteX11" fmla="*/ 2790405 w 3484951"/>
              <a:gd name="connsiteY11" fmla="*/ 1651224 h 4145611"/>
              <a:gd name="connsiteX12" fmla="*/ 3069314 w 3484951"/>
              <a:gd name="connsiteY12" fmla="*/ 1658183 h 4145611"/>
              <a:gd name="connsiteX13" fmla="*/ 3069314 w 3484951"/>
              <a:gd name="connsiteY13" fmla="*/ 2246468 h 4145611"/>
              <a:gd name="connsiteX14" fmla="*/ 3484951 w 3484951"/>
              <a:gd name="connsiteY14" fmla="*/ 2246468 h 4145611"/>
              <a:gd name="connsiteX15" fmla="*/ 3484951 w 3484951"/>
              <a:gd name="connsiteY15" fmla="*/ 3077741 h 4145611"/>
              <a:gd name="connsiteX16" fmla="*/ 2174098 w 3484951"/>
              <a:gd name="connsiteY16" fmla="*/ 3077746 h 4145611"/>
              <a:gd name="connsiteX17" fmla="*/ 2174097 w 3484951"/>
              <a:gd name="connsiteY17" fmla="*/ 4145611 h 4145611"/>
              <a:gd name="connsiteX18" fmla="*/ 0 w 3484951"/>
              <a:gd name="connsiteY18" fmla="*/ 4139217 h 4145611"/>
              <a:gd name="connsiteX19" fmla="*/ 0 w 3484951"/>
              <a:gd name="connsiteY19" fmla="*/ 3077741 h 4145611"/>
              <a:gd name="connsiteX20" fmla="*/ 3008 w 3484951"/>
              <a:gd name="connsiteY20" fmla="*/ 1658183 h 4145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484951" h="4145611">
                <a:moveTo>
                  <a:pt x="3008" y="1658183"/>
                </a:moveTo>
                <a:lnTo>
                  <a:pt x="1668940" y="1651789"/>
                </a:lnTo>
                <a:cubicBezTo>
                  <a:pt x="1666620" y="1495440"/>
                  <a:pt x="1675024" y="1207442"/>
                  <a:pt x="1671011" y="1130082"/>
                </a:cubicBezTo>
                <a:cubicBezTo>
                  <a:pt x="1877763" y="1130082"/>
                  <a:pt x="2467828" y="1115914"/>
                  <a:pt x="2652795" y="1114660"/>
                </a:cubicBezTo>
                <a:cubicBezTo>
                  <a:pt x="2651669" y="1012038"/>
                  <a:pt x="2649398" y="265387"/>
                  <a:pt x="2650098" y="221459"/>
                </a:cubicBezTo>
                <a:cubicBezTo>
                  <a:pt x="2534158" y="219039"/>
                  <a:pt x="1726966" y="211934"/>
                  <a:pt x="1673785" y="211934"/>
                </a:cubicBezTo>
                <a:cubicBezTo>
                  <a:pt x="1672991" y="168674"/>
                  <a:pt x="1671007" y="41279"/>
                  <a:pt x="1673785" y="3"/>
                </a:cubicBezTo>
                <a:cubicBezTo>
                  <a:pt x="1774591" y="-394"/>
                  <a:pt x="2544133" y="29769"/>
                  <a:pt x="2712011" y="23816"/>
                </a:cubicBezTo>
                <a:cubicBezTo>
                  <a:pt x="2713201" y="60726"/>
                  <a:pt x="2675100" y="169071"/>
                  <a:pt x="2678672" y="219077"/>
                </a:cubicBezTo>
                <a:cubicBezTo>
                  <a:pt x="2684228" y="367508"/>
                  <a:pt x="2668000" y="1017425"/>
                  <a:pt x="2688199" y="1112046"/>
                </a:cubicBezTo>
                <a:cubicBezTo>
                  <a:pt x="2715145" y="1109829"/>
                  <a:pt x="2737191" y="1109690"/>
                  <a:pt x="2787960" y="1122559"/>
                </a:cubicBezTo>
                <a:lnTo>
                  <a:pt x="2790405" y="1651224"/>
                </a:lnTo>
                <a:lnTo>
                  <a:pt x="3069314" y="1658183"/>
                </a:lnTo>
                <a:lnTo>
                  <a:pt x="3069314" y="2246468"/>
                </a:lnTo>
                <a:lnTo>
                  <a:pt x="3484951" y="2246468"/>
                </a:lnTo>
                <a:lnTo>
                  <a:pt x="3484951" y="3077741"/>
                </a:lnTo>
                <a:lnTo>
                  <a:pt x="2174098" y="3077746"/>
                </a:lnTo>
                <a:cubicBezTo>
                  <a:pt x="2174098" y="3433701"/>
                  <a:pt x="2174097" y="3789656"/>
                  <a:pt x="2174097" y="4145611"/>
                </a:cubicBezTo>
                <a:lnTo>
                  <a:pt x="0" y="4139217"/>
                </a:lnTo>
                <a:lnTo>
                  <a:pt x="0" y="3077741"/>
                </a:lnTo>
                <a:cubicBezTo>
                  <a:pt x="2633" y="2604555"/>
                  <a:pt x="375" y="2131369"/>
                  <a:pt x="3008" y="165818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0782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F954484-B85D-4DF6-A7D3-58A0318047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Simulator Diagram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8992059-6685-4768-8BF8-DD88F21A3E1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anchor="b" anchorCtr="0"/>
          <a:lstStyle/>
          <a:p>
            <a:endParaRPr lang="en-US" dirty="0"/>
          </a:p>
          <a:p>
            <a:r>
              <a:rPr lang="en-US" dirty="0"/>
              <a:t>ARINC – Aeronautical Radio, Incorporated; EGPWS – Enhanced Ground Proximity Warning System; MFD – Multi-Function Display; TCP/IP – Transfer Control Protocol/Internet Protocol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230648-A172-414B-9147-EA94C3C279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71" r="5293"/>
          <a:stretch/>
        </p:blipFill>
        <p:spPr>
          <a:xfrm>
            <a:off x="5881577" y="2403884"/>
            <a:ext cx="5270266" cy="3485158"/>
          </a:xfrm>
          <a:prstGeom prst="rect">
            <a:avLst/>
          </a:prstGeom>
          <a:ln>
            <a:solidFill>
              <a:schemeClr val="tx1"/>
            </a:solidFill>
          </a:ln>
          <a:effectLst/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28F52BE-6B4A-46E9-8081-12F7AFDF2BA4}"/>
              </a:ext>
            </a:extLst>
          </p:cNvPr>
          <p:cNvSpPr txBox="1"/>
          <p:nvPr/>
        </p:nvSpPr>
        <p:spPr>
          <a:xfrm>
            <a:off x="7220905" y="1548150"/>
            <a:ext cx="25916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AltaDT</a:t>
            </a:r>
            <a:r>
              <a:rPr lang="en-US" sz="2400" dirty="0"/>
              <a:t> eNet-MA4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514E37B-B986-47E8-9C38-3870D82214C8}"/>
              </a:ext>
            </a:extLst>
          </p:cNvPr>
          <p:cNvSpPr txBox="1"/>
          <p:nvPr/>
        </p:nvSpPr>
        <p:spPr>
          <a:xfrm>
            <a:off x="6507152" y="2009815"/>
            <a:ext cx="40191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MIL-STD-1553 / ARINC-429 Interface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3844DC1-25A7-4F01-99CF-AD4FEE77473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233"/>
          <a:stretch/>
        </p:blipFill>
        <p:spPr>
          <a:xfrm>
            <a:off x="483403" y="1305453"/>
            <a:ext cx="4365648" cy="5249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677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F954484-B85D-4DF6-A7D3-58A0318047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Simulator Diagram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A9F7B0E-ADA8-4DF9-834E-799DF33EB5B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anchor="b" anchorCtr="0"/>
          <a:lstStyle/>
          <a:p>
            <a:endParaRPr lang="en-US" dirty="0"/>
          </a:p>
          <a:p>
            <a:r>
              <a:rPr lang="en-US" dirty="0"/>
              <a:t>ARINC – Aeronautical Radio, Incorporated; EGPWS – Enhanced Ground Proximity Warning System; MFD – Multi-Function Display; TCP/IP – Transfer Control Protocol/Internet Protocol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28F52BE-6B4A-46E9-8081-12F7AFDF2BA4}"/>
              </a:ext>
            </a:extLst>
          </p:cNvPr>
          <p:cNvSpPr txBox="1"/>
          <p:nvPr/>
        </p:nvSpPr>
        <p:spPr>
          <a:xfrm>
            <a:off x="8030034" y="1315694"/>
            <a:ext cx="9733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Relay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514E37B-B986-47E8-9C38-3870D82214C8}"/>
              </a:ext>
            </a:extLst>
          </p:cNvPr>
          <p:cNvSpPr txBox="1"/>
          <p:nvPr/>
        </p:nvSpPr>
        <p:spPr>
          <a:xfrm>
            <a:off x="6590120" y="1777359"/>
            <a:ext cx="38531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Used to select the ARINC-429 input device for the MFD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972ABF8-5541-4D03-96DB-1BAF8C2DC5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788" y="2398832"/>
            <a:ext cx="4841841" cy="349021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6B38ECC-1D3E-4714-9AEC-D32487B2E32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233"/>
          <a:stretch/>
        </p:blipFill>
        <p:spPr>
          <a:xfrm>
            <a:off x="483403" y="1305453"/>
            <a:ext cx="4365648" cy="5249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47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AE7B0293-FF6B-441F-8B7F-B76C5F0E554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US" dirty="0"/>
              <a:t>Execute a DoS attack on the pilot’s avionics displays</a:t>
            </a:r>
          </a:p>
          <a:p>
            <a:endParaRPr lang="en-US" dirty="0"/>
          </a:p>
          <a:p>
            <a:r>
              <a:rPr lang="en-US" dirty="0"/>
              <a:t>Attack will replay previously recorded alarm messages in place of the regular non-alarm output from the EGPWS</a:t>
            </a:r>
          </a:p>
          <a:p>
            <a:endParaRPr lang="en-US" dirty="0"/>
          </a:p>
          <a:p>
            <a:r>
              <a:rPr lang="en-US" dirty="0"/>
              <a:t>Attack will impact the pilot’s ability to maintain situational awareness </a:t>
            </a:r>
          </a:p>
          <a:p>
            <a:pPr lvl="1"/>
            <a:r>
              <a:rPr lang="en-US" dirty="0"/>
              <a:t>Could result in the loss of a mission goal (landing the aircraft, in our case)</a:t>
            </a:r>
          </a:p>
          <a:p>
            <a:pPr lvl="1"/>
            <a:endParaRPr lang="en-US" dirty="0"/>
          </a:p>
          <a:p>
            <a:r>
              <a:rPr lang="en-US" dirty="0"/>
              <a:t>Real-life version of the attack could be facilitated by a leave-behind device, or planned further upstream in the avionics supply chain</a:t>
            </a:r>
          </a:p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E59B93-13E3-47DE-8E4C-33935F46EA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Anatomy of an attack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3123DC-1D6A-4393-A7FE-A50BCFB624E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DoS – Denial of Service; EGPWS – Enhanced Ground Proximity Warning System </a:t>
            </a:r>
          </a:p>
        </p:txBody>
      </p:sp>
    </p:spTree>
    <p:extLst>
      <p:ext uri="{BB962C8B-B14F-4D97-AF65-F5344CB8AC3E}">
        <p14:creationId xmlns:p14="http://schemas.microsoft.com/office/powerpoint/2010/main" val="185861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AE7B0293-FF6B-441F-8B7F-B76C5F0E554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2913" y="1209476"/>
            <a:ext cx="10710688" cy="3729924"/>
          </a:xfrm>
        </p:spPr>
        <p:txBody>
          <a:bodyPr>
            <a:normAutofit/>
          </a:bodyPr>
          <a:lstStyle/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en-US" dirty="0"/>
              <a:t>Record legitimate alarm messages from an EGPWS unit</a:t>
            </a: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en-US" dirty="0"/>
              <a:t>Manufacture a leave-behind device which can take over an ARINC 429 bus and replay the pre-recorded alarm messages</a:t>
            </a: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en-US" dirty="0"/>
              <a:t>Plant the leave-behind device in the target system</a:t>
            </a:r>
          </a:p>
          <a:p>
            <a:pPr marL="741363" lvl="1" indent="-169863">
              <a:lnSpc>
                <a:spcPct val="100000"/>
              </a:lnSpc>
            </a:pPr>
            <a:r>
              <a:rPr lang="en-US" dirty="0"/>
              <a:t>Could also be executed as an upstream supply chain attack</a:t>
            </a: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en-US" dirty="0"/>
              <a:t>Execute a DoS attack on the pilots avionics displays by taking over the ARINC 429 bus and transmitting the messages</a:t>
            </a:r>
          </a:p>
          <a:p>
            <a:pPr marL="741363" lvl="1" indent="-169863">
              <a:lnSpc>
                <a:spcPct val="100000"/>
              </a:lnSpc>
            </a:pPr>
            <a:r>
              <a:rPr lang="en-US" dirty="0"/>
              <a:t>Can be configured to happen automatically based on a trigger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C7C67C1-5347-4319-9424-5F7263FA02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Anatomy of an attack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6831C5-7860-429F-969F-54E6735EDCF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anchor="b" anchorCtr="0"/>
          <a:lstStyle/>
          <a:p>
            <a:r>
              <a:rPr lang="en-US" dirty="0"/>
              <a:t>DoS – Denial of Service ; EGPWS – Enhanced Ground Proximity Warning System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A36F915-2FB7-4094-B61D-F2D40D18A8E4}"/>
              </a:ext>
            </a:extLst>
          </p:cNvPr>
          <p:cNvSpPr txBox="1"/>
          <p:nvPr/>
        </p:nvSpPr>
        <p:spPr>
          <a:xfrm>
            <a:off x="838200" y="5025331"/>
            <a:ext cx="10515600" cy="918445"/>
          </a:xfrm>
          <a:prstGeom prst="rect">
            <a:avLst/>
          </a:prstGeom>
          <a:noFill/>
          <a:effectLst/>
        </p:spPr>
        <p:txBody>
          <a:bodyPr wrap="square" rtlCol="0" anchor="ctr" anchorCtr="0">
            <a:noAutofit/>
          </a:bodyPr>
          <a:lstStyle/>
          <a:p>
            <a:pPr marL="0" indent="0" algn="ctr">
              <a:buNone/>
            </a:pPr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Attack impacts the pilot’s ability to maintain situational awareness</a:t>
            </a:r>
          </a:p>
          <a:p>
            <a:pPr marL="0" indent="0" algn="ctr">
              <a:spcBef>
                <a:spcPts val="600"/>
              </a:spcBef>
              <a:buNone/>
            </a:pPr>
            <a:r>
              <a:rPr lang="en-US" sz="2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Could result in the loss of a mission goal (landing the aircraft, in our case)</a:t>
            </a:r>
          </a:p>
        </p:txBody>
      </p:sp>
    </p:spTree>
    <p:extLst>
      <p:ext uri="{BB962C8B-B14F-4D97-AF65-F5344CB8AC3E}">
        <p14:creationId xmlns:p14="http://schemas.microsoft.com/office/powerpoint/2010/main" val="3817184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BEE1D214-B49B-445B-9184-F703890E4E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3773" y="1808032"/>
            <a:ext cx="3793266" cy="455557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C61C129-E053-4013-BE68-7EFD986578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Anatomy of an Attack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447316-0866-459A-8A87-197BDBBDE7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anchor="b" anchorCtr="0"/>
          <a:lstStyle/>
          <a:p>
            <a:endParaRPr lang="en-US" dirty="0"/>
          </a:p>
          <a:p>
            <a:r>
              <a:rPr lang="en-US" dirty="0"/>
              <a:t>ARINC – Aeronautical Radio, Incorporated; EGPWS – Enhanced Ground Proximity Warning System; MFD – Multi-Function Display; TCP/IP – Transfer Control Protocol/Internet Protocol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ADC5C0F-EFF3-4E7A-BE0F-8C8DD119B422}"/>
              </a:ext>
            </a:extLst>
          </p:cNvPr>
          <p:cNvSpPr txBox="1"/>
          <p:nvPr/>
        </p:nvSpPr>
        <p:spPr>
          <a:xfrm>
            <a:off x="1892119" y="1304290"/>
            <a:ext cx="22365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Before Cyber Attack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A5CF9D9-39C9-47CE-8281-FBAEDCFA2D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3773" y="1808032"/>
            <a:ext cx="3793266" cy="455557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E82457F-8D62-49FD-8558-F5B132AB8E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7379" y="1808033"/>
            <a:ext cx="3793265" cy="4555578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6EF730A2-6A4A-4206-8D15-35FC142A47D2}"/>
              </a:ext>
            </a:extLst>
          </p:cNvPr>
          <p:cNvSpPr txBox="1"/>
          <p:nvPr/>
        </p:nvSpPr>
        <p:spPr>
          <a:xfrm>
            <a:off x="7511736" y="1304290"/>
            <a:ext cx="22365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During Cyber Attack</a:t>
            </a:r>
          </a:p>
        </p:txBody>
      </p:sp>
    </p:spTree>
    <p:extLst>
      <p:ext uri="{BB962C8B-B14F-4D97-AF65-F5344CB8AC3E}">
        <p14:creationId xmlns:p14="http://schemas.microsoft.com/office/powerpoint/2010/main" val="1112778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33333E-6 L 0.46277 -3.33333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13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3A2F3A7-CAE1-4F8B-9A8C-1EF6ABCAAA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Demonstration of a Cyber-attack</a:t>
            </a:r>
          </a:p>
        </p:txBody>
      </p:sp>
    </p:spTree>
    <p:extLst>
      <p:ext uri="{BB962C8B-B14F-4D97-AF65-F5344CB8AC3E}">
        <p14:creationId xmlns:p14="http://schemas.microsoft.com/office/powerpoint/2010/main" val="20686077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760711-70D1-46D1-835B-DFE8988D3B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Video demonstration of a cyber-attack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2427BC4-506C-4380-AAEC-9CA1CA43B1E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HITL Mission Effects Video">
            <a:hlinkClick r:id="" action="ppaction://media"/>
            <a:extLst>
              <a:ext uri="{FF2B5EF4-FFF2-40B4-BE49-F238E27FC236}">
                <a16:creationId xmlns:a16="http://schemas.microsoft.com/office/drawing/2014/main" id="{CFF9E26F-0CCF-4481-B772-DD09D92DAD3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3361" y="856891"/>
            <a:ext cx="9145277" cy="5144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724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9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7F89BB-AE20-431E-8081-A64CA0B32F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2912" y="1358249"/>
            <a:ext cx="7632208" cy="3989358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“Hardware Fingerprinting for the ARINC 429 Avionic Bus”</a:t>
            </a:r>
            <a:r>
              <a:rPr lang="en-US" baseline="30000" dirty="0"/>
              <a:t>3 </a:t>
            </a:r>
            <a:r>
              <a:rPr lang="en-US" dirty="0"/>
              <a:t> </a:t>
            </a:r>
          </a:p>
          <a:p>
            <a:pPr marL="854075" lvl="1" indent="-336550">
              <a:buFont typeface="Courier New" panose="02070309020205020404" pitchFamily="49" charset="0"/>
              <a:buChar char="o"/>
            </a:pPr>
            <a:r>
              <a:rPr lang="en-US" dirty="0"/>
              <a:t>Appears to be only publication detailing a method for intrusion detection on ARINC 429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Builds on previous work implementing intrusion detection on similar unsecured buses, such as CAN buses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Message-agnostic strategy</a:t>
            </a:r>
            <a:endParaRPr lang="en-US" sz="2000" dirty="0"/>
          </a:p>
          <a:p>
            <a:pPr marL="860425" lvl="1" indent="-342900">
              <a:buFont typeface="Courier New" panose="02070309020205020404" pitchFamily="49" charset="0"/>
              <a:buChar char="o"/>
            </a:pPr>
            <a:r>
              <a:rPr lang="en-US" dirty="0"/>
              <a:t>Relies on differences in the electrical </a:t>
            </a:r>
            <a:br>
              <a:rPr lang="en-US" dirty="0"/>
            </a:br>
            <a:r>
              <a:rPr lang="en-US" dirty="0"/>
              <a:t>signal, not message content</a:t>
            </a:r>
          </a:p>
          <a:p>
            <a:pPr marL="342900" indent="-342900"/>
            <a:r>
              <a:rPr lang="en-US" dirty="0"/>
              <a:t>Tested detection of both rogue </a:t>
            </a:r>
            <a:br>
              <a:rPr lang="en-US" dirty="0"/>
            </a:br>
            <a:r>
              <a:rPr lang="en-US" dirty="0"/>
              <a:t>transmitters and rogue receivers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D5EA8915-63E7-4C89-A734-6BA0509919A9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5733091" y="3497151"/>
            <a:ext cx="4600518" cy="259128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C678AD2-B111-499D-988F-1B02578EED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Existing work on intrusion detection for ARINC 429 buses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4E425CD-C65B-4924-9094-05D10DB692A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en-US" dirty="0"/>
              <a:t>See References slide for sources.</a:t>
            </a:r>
          </a:p>
          <a:p>
            <a:r>
              <a:rPr lang="en-US" dirty="0"/>
              <a:t>ARINC – Aeronautical Radio, Incorporated; CAN – Controller Area Network; IDS – Intrusion Detection System;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2C83376-4C6C-4A18-B30F-1C8561FC32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3350" y="1358249"/>
            <a:ext cx="3728116" cy="267850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175595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F217DB8-783F-4035-927B-53FBE6F0BE4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2913" y="1209476"/>
            <a:ext cx="6306526" cy="4910328"/>
          </a:xfrm>
        </p:spPr>
        <p:txBody>
          <a:bodyPr>
            <a:normAutofit/>
          </a:bodyPr>
          <a:lstStyle/>
          <a:p>
            <a:r>
              <a:rPr lang="en-US" dirty="0"/>
              <a:t>Aviation relies heavily on physical security</a:t>
            </a:r>
          </a:p>
          <a:p>
            <a:pPr lvl="1"/>
            <a:r>
              <a:rPr lang="en-US" dirty="0"/>
              <a:t>Most avionics cyber-attacks require physical access</a:t>
            </a:r>
          </a:p>
          <a:p>
            <a:r>
              <a:rPr lang="en-US" dirty="0"/>
              <a:t>Physical security regulations are limited</a:t>
            </a:r>
          </a:p>
          <a:p>
            <a:pPr lvl="1"/>
            <a:r>
              <a:rPr lang="en-US" dirty="0"/>
              <a:t>49 CFR, Subtitle B, Chapter 12, Subchapter C: Civil Aviation Security</a:t>
            </a:r>
          </a:p>
          <a:p>
            <a:pPr lvl="1"/>
            <a:r>
              <a:rPr lang="en-US" dirty="0"/>
              <a:t>Security requirements are vague, to enable broad application</a:t>
            </a:r>
          </a:p>
          <a:p>
            <a:pPr lvl="2"/>
            <a:r>
              <a:rPr lang="en-US" dirty="0"/>
              <a:t>ID badge is the only basic requirement</a:t>
            </a:r>
          </a:p>
          <a:p>
            <a:pPr lvl="3"/>
            <a:r>
              <a:rPr lang="en-US" dirty="0"/>
              <a:t>Latitude on how to design the badge</a:t>
            </a:r>
          </a:p>
          <a:p>
            <a:r>
              <a:rPr lang="en-US" dirty="0"/>
              <a:t>Airport security doesn’t account for upstream vulnerabilities</a:t>
            </a:r>
          </a:p>
          <a:p>
            <a:pPr lvl="1"/>
            <a:r>
              <a:rPr lang="en-US" dirty="0"/>
              <a:t>Even if the airport is secured, the manufacturer’s site might not be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07B2475-9681-4DDA-B562-5D715E32E8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Overarching problem: aircraft networks were not designed for security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34485C-5B94-40B2-B17A-D4A4D35C9C0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21538" y="6231616"/>
            <a:ext cx="9945693" cy="550862"/>
          </a:xfrm>
        </p:spPr>
        <p:txBody>
          <a:bodyPr/>
          <a:lstStyle/>
          <a:p>
            <a:r>
              <a:rPr lang="en-US" dirty="0"/>
              <a:t>CFR – Code of Federal Regulations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E5279E8-5EC2-4BC0-A9B8-B054B655E278}"/>
              </a:ext>
            </a:extLst>
          </p:cNvPr>
          <p:cNvGrpSpPr/>
          <p:nvPr/>
        </p:nvGrpSpPr>
        <p:grpSpPr>
          <a:xfrm>
            <a:off x="6744816" y="1490359"/>
            <a:ext cx="4949269" cy="4259484"/>
            <a:chOff x="6774633" y="1123545"/>
            <a:chExt cx="4949269" cy="425948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48A6758-13A9-4A79-8939-83ED14451F53}"/>
                </a:ext>
              </a:extLst>
            </p:cNvPr>
            <p:cNvSpPr/>
            <p:nvPr/>
          </p:nvSpPr>
          <p:spPr>
            <a:xfrm>
              <a:off x="7495858" y="4675143"/>
              <a:ext cx="3506818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800" b="1" dirty="0">
                  <a:solidFill>
                    <a:srgbClr val="666666"/>
                  </a:solidFill>
                  <a:latin typeface="Roboto" panose="02000000000000000000" pitchFamily="2" charset="0"/>
                </a:rPr>
                <a:t>“plane crash rescue</a:t>
              </a:r>
              <a:r>
                <a:rPr lang="en-US" sz="800" dirty="0"/>
                <a:t>,” Department of Defense, last updated May 8, 2011, https://www.dvidshub.net/image/1102416/plane-crash-rescue</a:t>
              </a:r>
            </a:p>
            <a:p>
              <a:pPr algn="ctr">
                <a:defRPr/>
              </a:pPr>
              <a:endPara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666666"/>
                  </a:solidFill>
                  <a:effectLst/>
                  <a:uLnTx/>
                  <a:uFillTx/>
                  <a:latin typeface="Roboto" panose="02000000000000000000" pitchFamily="2" charset="0"/>
                  <a:ea typeface="+mn-ea"/>
                  <a:cs typeface="+mn-cs"/>
                </a:rPr>
                <a:t>"The appearance of U.S. Department of Defense (DoD) visual information does not imply or constitute DoD endorsement.“</a:t>
              </a:r>
            </a:p>
          </p:txBody>
        </p:sp>
        <p:pic>
          <p:nvPicPr>
            <p:cNvPr id="1026" name="Picture 2" descr="plane crash rescue">
              <a:extLst>
                <a:ext uri="{FF2B5EF4-FFF2-40B4-BE49-F238E27FC236}">
                  <a16:creationId xmlns:a16="http://schemas.microsoft.com/office/drawing/2014/main" id="{D29B58CA-7126-459E-A81C-AA0F6EDE61E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74633" y="1123545"/>
              <a:ext cx="4949269" cy="353872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178011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43595F8-7BB7-4C0A-BD89-59DAEDD0E5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2911" y="1006276"/>
            <a:ext cx="5715000" cy="640080"/>
          </a:xfrm>
        </p:spPr>
        <p:txBody>
          <a:bodyPr>
            <a:normAutofit/>
          </a:bodyPr>
          <a:lstStyle/>
          <a:p>
            <a:r>
              <a:rPr lang="en-US" sz="2400" dirty="0"/>
              <a:t>Achievements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1889DE-8026-4833-9585-D058CCED18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12911" y="1738134"/>
            <a:ext cx="5715000" cy="2959656"/>
          </a:xfrm>
        </p:spPr>
        <p:txBody>
          <a:bodyPr>
            <a:normAutofit/>
          </a:bodyPr>
          <a:lstStyle/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Demonstrated that rogue transmitters can be identified by their voltage characteristics</a:t>
            </a:r>
          </a:p>
          <a:p>
            <a:pPr marL="685791" lvl="1" indent="-342900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en-US" sz="1800" dirty="0"/>
              <a:t>Able to distinguish between devices made by the same manufacturer</a:t>
            </a:r>
          </a:p>
          <a:p>
            <a:pPr marL="685791" lvl="1" indent="-342900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en-US" sz="1800" dirty="0"/>
              <a:t>Rogue receivers can also be identified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Transmitter attacks are detected within 50ms; receiver attacks within 3 seconds</a:t>
            </a:r>
            <a:endParaRPr lang="en-US" sz="28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278D47-6329-4A32-9F15-766C6914F76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006277"/>
            <a:ext cx="5715000" cy="640080"/>
          </a:xfrm>
        </p:spPr>
        <p:txBody>
          <a:bodyPr>
            <a:normAutofit/>
          </a:bodyPr>
          <a:lstStyle/>
          <a:p>
            <a:r>
              <a:rPr lang="en-US" sz="2400" dirty="0"/>
              <a:t>Limitations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932E636-C148-4659-9581-FDAFD986DD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923280" y="1738134"/>
            <a:ext cx="6051005" cy="2959656"/>
          </a:xfrm>
        </p:spPr>
        <p:txBody>
          <a:bodyPr>
            <a:normAutofit/>
          </a:bodyPr>
          <a:lstStyle/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Messages are created by integrated circuit boards, </a:t>
            </a:r>
            <a:br>
              <a:rPr lang="en-US" sz="2000" dirty="0"/>
            </a:br>
            <a:r>
              <a:rPr lang="en-US" sz="2000" dirty="0"/>
              <a:t>not avionics hardware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Message content is not operationally representative</a:t>
            </a:r>
          </a:p>
          <a:p>
            <a:pPr marL="685791" lvl="1" indent="-342900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en-US" sz="1800" dirty="0"/>
              <a:t>Parity of messages is odd, while ARINC 429 messages must be even parity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Does not evaluate sensitivity of voltage characteristics to external factors such as temperature 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009E5534-C5DE-4342-9254-3AF5D4BA1E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Achievements and limitations of existing hardware fingerprinting work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FB55E49-C24D-4F89-BF1C-20743CB6E5F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6D6EFE3-B50B-48F3-8BEE-7FC61EB8FD8E}"/>
              </a:ext>
            </a:extLst>
          </p:cNvPr>
          <p:cNvSpPr/>
          <p:nvPr/>
        </p:nvSpPr>
        <p:spPr>
          <a:xfrm>
            <a:off x="1002916" y="4632748"/>
            <a:ext cx="10186168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1939925" indent="-1939925"/>
            <a:r>
              <a:rPr lang="en-US" sz="320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Objective: Replicate these results in avionics hardware with operationally representative messages</a:t>
            </a:r>
            <a:endParaRPr lang="en-US" sz="3200" b="0" cap="none" spc="0" dirty="0">
              <a:ln w="0"/>
              <a:solidFill>
                <a:srgbClr val="C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59006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3BDA63B-32BE-4176-9A57-5097F1257C7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2912" y="1023257"/>
            <a:ext cx="11566185" cy="2836277"/>
          </a:xfrm>
        </p:spPr>
        <p:txBody>
          <a:bodyPr/>
          <a:lstStyle/>
          <a:p>
            <a:r>
              <a:rPr lang="en-US" dirty="0"/>
              <a:t>Collected and segmented operational data from three transmitters </a:t>
            </a:r>
          </a:p>
          <a:p>
            <a:pPr lvl="1"/>
            <a:r>
              <a:rPr lang="en-US" dirty="0"/>
              <a:t>One “valid” (EGPWS), two “malicious” (AltaDT, RTX ARINC-to-Serial Port interface)</a:t>
            </a:r>
          </a:p>
          <a:p>
            <a:r>
              <a:rPr lang="en-US" dirty="0"/>
              <a:t>Simple descriptive statistics for each transmitter appear the same</a:t>
            </a:r>
          </a:p>
          <a:p>
            <a:pPr lvl="1"/>
            <a:r>
              <a:rPr lang="en-US" dirty="0"/>
              <a:t>Principal Component Analysis (PCA) can visualize segment-level differences between the transmitters</a:t>
            </a:r>
          </a:p>
          <a:p>
            <a:r>
              <a:rPr lang="en-US" dirty="0"/>
              <a:t>Local Outlier Factor (LOF)</a:t>
            </a:r>
            <a:r>
              <a:rPr lang="en-US" baseline="30000" dirty="0"/>
              <a:t>4</a:t>
            </a:r>
            <a:r>
              <a:rPr lang="en-US" dirty="0"/>
              <a:t> implemented as anomaly detection algorithm</a:t>
            </a:r>
          </a:p>
          <a:p>
            <a:pPr lvl="1"/>
            <a:r>
              <a:rPr lang="en-US" dirty="0"/>
              <a:t>Currently achieving promising classification results using </a:t>
            </a:r>
            <a:br>
              <a:rPr lang="en-US" dirty="0"/>
            </a:br>
            <a:r>
              <a:rPr lang="en-US" dirty="0"/>
              <a:t>only a small section of the HI and LO segments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31AC882-FADF-4D6E-9A70-C037C0984D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Initial Results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F8660C-7D1B-4187-BF6D-66928ABA17E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anchor="b" anchorCtr="0"/>
          <a:lstStyle/>
          <a:p>
            <a:r>
              <a:rPr lang="en-US" dirty="0"/>
              <a:t>See References slide for sources.</a:t>
            </a:r>
          </a:p>
          <a:p>
            <a:r>
              <a:rPr lang="en-US" dirty="0"/>
              <a:t>EGPWS -  Enhanced Ground Proximity Warning System</a:t>
            </a:r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6371A86-DE20-4DF7-9EAD-A7BC1D228D14}"/>
              </a:ext>
            </a:extLst>
          </p:cNvPr>
          <p:cNvSpPr/>
          <p:nvPr/>
        </p:nvSpPr>
        <p:spPr>
          <a:xfrm>
            <a:off x="7491413" y="3446255"/>
            <a:ext cx="257175" cy="25193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73AE56F-CBEC-43C1-BAB1-C1BDEA491377}"/>
              </a:ext>
            </a:extLst>
          </p:cNvPr>
          <p:cNvSpPr/>
          <p:nvPr/>
        </p:nvSpPr>
        <p:spPr>
          <a:xfrm rot="5400000">
            <a:off x="9325064" y="4379992"/>
            <a:ext cx="257175" cy="34288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F8B24B6-EFDB-4749-B4AF-EBA69D319D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664" y="3859731"/>
            <a:ext cx="5674756" cy="24320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941E12E-FAE6-49CC-88D7-728B7C02DDA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20" t="10629" r="8217" b="10537"/>
          <a:stretch/>
        </p:blipFill>
        <p:spPr>
          <a:xfrm>
            <a:off x="7018046" y="3307132"/>
            <a:ext cx="3923503" cy="2915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9043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906FE19-72BC-4981-BFE0-5E79F08EE50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Expand the number of avionics systems included in our HITL system</a:t>
            </a:r>
          </a:p>
          <a:p>
            <a:pPr lvl="1"/>
            <a:r>
              <a:rPr lang="en-US" dirty="0"/>
              <a:t>Explore other unsecured avionics buses, such as MIL-STD-1553</a:t>
            </a:r>
          </a:p>
          <a:p>
            <a:r>
              <a:rPr lang="en-US" dirty="0"/>
              <a:t>Investigate system-level cyberattacks:</a:t>
            </a:r>
          </a:p>
          <a:p>
            <a:pPr lvl="1"/>
            <a:r>
              <a:rPr lang="en-US" dirty="0"/>
              <a:t>Effects of cyber compromise on other systems</a:t>
            </a:r>
          </a:p>
          <a:p>
            <a:pPr lvl="1"/>
            <a:r>
              <a:rPr lang="en-US" dirty="0"/>
              <a:t>Effects of compromising multiple systems simultaneously</a:t>
            </a:r>
          </a:p>
          <a:p>
            <a:pPr lvl="1"/>
            <a:r>
              <a:rPr lang="en-US" dirty="0"/>
              <a:t>Potential for lateral movement through ARINC 429 connections</a:t>
            </a:r>
          </a:p>
          <a:p>
            <a:r>
              <a:rPr lang="en-US" dirty="0"/>
              <a:t>Collect additional samples for our operationally </a:t>
            </a:r>
            <a:br>
              <a:rPr lang="en-US" dirty="0"/>
            </a:br>
            <a:r>
              <a:rPr lang="en-US" dirty="0"/>
              <a:t>representative dataset</a:t>
            </a:r>
          </a:p>
          <a:p>
            <a:pPr lvl="1"/>
            <a:r>
              <a:rPr lang="en-US" dirty="0"/>
              <a:t>Expand dataset scope to include MIL-STD-1553 data</a:t>
            </a:r>
          </a:p>
          <a:p>
            <a:r>
              <a:rPr lang="en-US" dirty="0"/>
              <a:t>Develop and test the IDS in real-time (“operationalize”)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DA23296-FCE2-4DAC-99B1-9309768AE4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Work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54E1F7-36BD-4ED2-A417-416C590502A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anchor="b" anchorCtr="0"/>
          <a:lstStyle/>
          <a:p>
            <a:r>
              <a:rPr lang="en-US" dirty="0"/>
              <a:t>ARINC – Aeronautical Radio, Incorporated; HITL – hardware-in-the-loop; IDS – Intrusion Detection System; MIL-STD – United States Military Standard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C82FB94-A236-4F72-A5C0-FDD8154662E5}"/>
              </a:ext>
            </a:extLst>
          </p:cNvPr>
          <p:cNvSpPr/>
          <p:nvPr/>
        </p:nvSpPr>
        <p:spPr>
          <a:xfrm>
            <a:off x="7637119" y="4593019"/>
            <a:ext cx="424196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800" b="1" dirty="0">
                <a:solidFill>
                  <a:srgbClr val="666666"/>
                </a:solidFill>
                <a:latin typeface="Roboto" panose="02000000000000000000" pitchFamily="2" charset="0"/>
              </a:rPr>
              <a:t>“Avionics invention [Image 1 of 3]</a:t>
            </a:r>
            <a:r>
              <a:rPr lang="en-US" sz="800" dirty="0"/>
              <a:t>,” Department of Defense, last updated August 1, 2016 </a:t>
            </a:r>
            <a:r>
              <a:rPr lang="en-US" sz="800" dirty="0">
                <a:hlinkClick r:id="rId2"/>
              </a:rPr>
              <a:t>https://www.dvidshub.net/image/2775657/avionics-invention</a:t>
            </a:r>
            <a:endParaRPr lang="en-US" sz="800" dirty="0"/>
          </a:p>
          <a:p>
            <a:pPr>
              <a:defRPr/>
            </a:pPr>
            <a:endParaRPr lang="en-US" sz="800" dirty="0">
              <a:solidFill>
                <a:prstClr val="black"/>
              </a:solidFill>
            </a:endParaRPr>
          </a:p>
          <a:p>
            <a:pPr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"The appearance of U.S. Department of Defense (DoD) visual information does not imply or constitute DoD endorsement.“</a:t>
            </a:r>
          </a:p>
        </p:txBody>
      </p:sp>
      <p:pic>
        <p:nvPicPr>
          <p:cNvPr id="9" name="Picture 4" descr="Avionics invention">
            <a:extLst>
              <a:ext uri="{FF2B5EF4-FFF2-40B4-BE49-F238E27FC236}">
                <a16:creationId xmlns:a16="http://schemas.microsoft.com/office/drawing/2014/main" id="{526272E3-5EF3-4E50-A318-AE29DC64B8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7119" y="2283668"/>
            <a:ext cx="4241969" cy="2290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06337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369E299-6FBF-4B61-B742-D0D62D0C67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Critical avionics buses are vulnerable to cyber-attack</a:t>
            </a:r>
          </a:p>
          <a:p>
            <a:pPr lvl="1"/>
            <a:r>
              <a:rPr lang="en-US" dirty="0"/>
              <a:t>Attacks are possible with commercially available tools, using publicly available information</a:t>
            </a:r>
          </a:p>
          <a:p>
            <a:r>
              <a:rPr lang="en-US" dirty="0"/>
              <a:t>Cybersecurity testing of avionics buses is feasible</a:t>
            </a:r>
          </a:p>
          <a:p>
            <a:pPr lvl="1"/>
            <a:r>
              <a:rPr lang="en-US" dirty="0"/>
              <a:t>We have demonstrated an operationally relevant mission effect</a:t>
            </a:r>
          </a:p>
          <a:p>
            <a:r>
              <a:rPr lang="en-US" dirty="0"/>
              <a:t>We can create a dataset of operationally realistic bus traffic without an aircraft</a:t>
            </a:r>
          </a:p>
          <a:p>
            <a:pPr lvl="1"/>
            <a:r>
              <a:rPr lang="en-US" dirty="0"/>
              <a:t>While our solution is better than simulated data, testing on aircraft is ideal</a:t>
            </a:r>
          </a:p>
          <a:p>
            <a:r>
              <a:rPr lang="en-US" dirty="0"/>
              <a:t>Rogue devices on an ARINC 429 bus can be distinguished from legitimate hardware using relatively simple techniques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4265C47-79B5-4311-A608-DF9E92B2B1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0D5571-1F0E-4005-B45B-23F7B5219EC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anchor="b" anchorCtr="0"/>
          <a:lstStyle/>
          <a:p>
            <a:r>
              <a:rPr lang="en-US" dirty="0"/>
              <a:t>ARINC – Aeronautical Radio, Incorporated;</a:t>
            </a:r>
          </a:p>
        </p:txBody>
      </p:sp>
    </p:spTree>
    <p:extLst>
      <p:ext uri="{BB962C8B-B14F-4D97-AF65-F5344CB8AC3E}">
        <p14:creationId xmlns:p14="http://schemas.microsoft.com/office/powerpoint/2010/main" val="6547823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808C29-3665-4B72-8B6E-3F5692506D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5839488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0D74FFD-C6CD-4EBD-9816-2E294253D3A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 err="1"/>
              <a:t>Lounis</a:t>
            </a:r>
            <a:r>
              <a:rPr lang="en-US" dirty="0"/>
              <a:t>, Karim, Ziad Mansour, Michael Wrana, Marwa A. </a:t>
            </a:r>
            <a:r>
              <a:rPr lang="en-US" dirty="0" err="1"/>
              <a:t>Elsayed</a:t>
            </a:r>
            <a:r>
              <a:rPr lang="en-US" dirty="0"/>
              <a:t>, Steven H. H. Ding, Mohammad </a:t>
            </a:r>
            <a:r>
              <a:rPr lang="en-US" dirty="0" err="1"/>
              <a:t>Zulkernine</a:t>
            </a:r>
            <a:r>
              <a:rPr lang="en-US" dirty="0"/>
              <a:t>. "A Review and Analysis of Attack Vectors on MIL-STD-1553 Communication Bus." </a:t>
            </a:r>
            <a:r>
              <a:rPr lang="en-US" i="1" dirty="0"/>
              <a:t>IEEE Transactions on Aerospace and Electronic Systems,</a:t>
            </a:r>
            <a:r>
              <a:rPr lang="en-US" dirty="0"/>
              <a:t> vol. 58, issue 6, pp. 5586-5606. (IEEE December 2022). DOI: 10.1109/TAES.2022.3177583 </a:t>
            </a:r>
          </a:p>
          <a:p>
            <a:pPr marL="457200" indent="-457200">
              <a:buFont typeface="+mj-lt"/>
              <a:buAutoNum type="arabicPeriod"/>
            </a:pPr>
            <a:r>
              <a:rPr lang="it-IT" dirty="0"/>
              <a:t>De Santo, Damiano, Claudio S. Malavenda, Simon P. Romano, Cristian Vecchio. </a:t>
            </a:r>
            <a:r>
              <a:rPr lang="en-US" dirty="0"/>
              <a:t>“Exploiting the MIL-STD-1553 avionic data bus with an active cyber device.” </a:t>
            </a:r>
            <a:r>
              <a:rPr lang="en-US" i="1" dirty="0"/>
              <a:t>Computers &amp; Security,</a:t>
            </a:r>
            <a:r>
              <a:rPr lang="en-US" dirty="0"/>
              <a:t> Volume 100, Article 102097. (New York, NY: Elsevier Ltd. January 2021). DOI: 10.1016/j.cose.2020.102097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Gilboa-</a:t>
            </a:r>
            <a:r>
              <a:rPr lang="en-US" dirty="0" err="1"/>
              <a:t>Markevich</a:t>
            </a:r>
            <a:r>
              <a:rPr lang="en-US" dirty="0"/>
              <a:t>, Nimrod, </a:t>
            </a:r>
            <a:r>
              <a:rPr lang="en-US" dirty="0" err="1"/>
              <a:t>Avishai</a:t>
            </a:r>
            <a:r>
              <a:rPr lang="en-US" dirty="0"/>
              <a:t> Wool. “Hardware Fingerprinting for the ARINC 429 Avionic Bus.” Paper presented at the 25th European Symposium on Research in Computer Security, ESORICS 2020, Guildford, UK, September 14–18, 2020. DOI: 10.1007/978-3-030-59013-0_3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err="1"/>
              <a:t>Breunig</a:t>
            </a:r>
            <a:r>
              <a:rPr lang="en-US" dirty="0"/>
              <a:t>, Markus M., Hans Peter </a:t>
            </a:r>
            <a:r>
              <a:rPr lang="en-US" dirty="0" err="1"/>
              <a:t>Kriegel</a:t>
            </a:r>
            <a:r>
              <a:rPr lang="en-US" dirty="0"/>
              <a:t>, Raymond Ng, </a:t>
            </a:r>
            <a:r>
              <a:rPr lang="en-US" dirty="0" err="1"/>
              <a:t>Jörg</a:t>
            </a:r>
            <a:r>
              <a:rPr lang="en-US" dirty="0"/>
              <a:t> Sander. “LOF: identifying density-based local outliers.” </a:t>
            </a:r>
            <a:r>
              <a:rPr lang="en-US" i="1" dirty="0"/>
              <a:t>ACM SIGMOD Record</a:t>
            </a:r>
            <a:r>
              <a:rPr lang="en-US" dirty="0"/>
              <a:t>, Volume 29, Issue 2, pp. 93–104. (New York, NY: ACM 2000). DOI: 10.1145/335191.335388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13B312A-C204-4C4E-9880-61056A6539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006AA4-57C6-4656-89A5-711F6B160A1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3028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F217DB8-783F-4035-927B-53FBE6F0BE4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Current avionics security relies heavily on physical security</a:t>
            </a:r>
          </a:p>
          <a:p>
            <a:pPr lvl="1"/>
            <a:r>
              <a:rPr lang="en-US" dirty="0"/>
              <a:t>Avionics cyber-attacks require physical access; therefore, we only have to prevent physical access</a:t>
            </a:r>
          </a:p>
          <a:p>
            <a:r>
              <a:rPr lang="en-US" dirty="0"/>
              <a:t>Unfortunately, the physical security of aircraft is questionable at best</a:t>
            </a:r>
          </a:p>
          <a:p>
            <a:pPr lvl="1"/>
            <a:r>
              <a:rPr lang="en-US" dirty="0"/>
              <a:t>49 CFR, Subtitle B, Chapter 12, Subchapter C: Civil Aviation Security</a:t>
            </a:r>
          </a:p>
          <a:p>
            <a:pPr lvl="1"/>
            <a:r>
              <a:rPr lang="en-US" dirty="0"/>
              <a:t>Security requirements are vague, to enable broad applicability</a:t>
            </a:r>
          </a:p>
          <a:p>
            <a:pPr lvl="1"/>
            <a:r>
              <a:rPr lang="en-US" dirty="0"/>
              <a:t>Personnel ID requirements are just a badge</a:t>
            </a:r>
          </a:p>
          <a:p>
            <a:r>
              <a:rPr lang="en-US" dirty="0"/>
              <a:t>Airport security doesn’t account for upstream vulnerabilities</a:t>
            </a:r>
          </a:p>
          <a:p>
            <a:pPr lvl="1"/>
            <a:r>
              <a:rPr lang="en-US" dirty="0"/>
              <a:t>Even if the airport is secured, the manufacturer’s site might not be</a:t>
            </a:r>
          </a:p>
          <a:p>
            <a:pPr marL="171445" lvl="1" indent="0">
              <a:buNone/>
            </a:pPr>
            <a:endParaRPr lang="en-US" dirty="0"/>
          </a:p>
          <a:p>
            <a:pPr marL="171445" lvl="1" indent="0">
              <a:buNone/>
            </a:pPr>
            <a:endParaRPr lang="en-US" dirty="0"/>
          </a:p>
          <a:p>
            <a:r>
              <a:rPr lang="en-US" sz="3200" dirty="0"/>
              <a:t>Insider/Near-sider attacks are still attacks</a:t>
            </a:r>
          </a:p>
          <a:p>
            <a:pPr lvl="1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07B2475-9681-4DDA-B562-5D715E32E8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Appendix A: Nature of a Physical Attack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34485C-5B94-40B2-B17A-D4A4D35C9C0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1413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A112AE4-18C7-4F67-9CA3-4555E33CF53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Denial-of-Service Playback Attack</a:t>
            </a:r>
          </a:p>
          <a:p>
            <a:pPr lvl="1"/>
            <a:r>
              <a:rPr lang="en-US" dirty="0"/>
              <a:t>Effectively a black-box test</a:t>
            </a:r>
          </a:p>
          <a:p>
            <a:pPr lvl="1"/>
            <a:r>
              <a:rPr lang="en-US" dirty="0"/>
              <a:t>ARINC 429 fundamentals are freely available</a:t>
            </a:r>
          </a:p>
          <a:p>
            <a:r>
              <a:rPr lang="en-US" dirty="0"/>
              <a:t>Attack targeted relatively minor connection</a:t>
            </a:r>
          </a:p>
          <a:p>
            <a:pPr lvl="1"/>
            <a:r>
              <a:rPr lang="en-US" dirty="0"/>
              <a:t>Attacks against GPS ARINC 429 buses can be far more refined</a:t>
            </a:r>
          </a:p>
          <a:p>
            <a:r>
              <a:rPr lang="en-US" dirty="0"/>
              <a:t>Spoofing takes more effort, but still very feasible</a:t>
            </a:r>
          </a:p>
          <a:p>
            <a:pPr lvl="1"/>
            <a:r>
              <a:rPr lang="en-US" dirty="0"/>
              <a:t>ARINC 429 labels are standardized, again eliminating need for internal knowledge</a:t>
            </a:r>
          </a:p>
          <a:p>
            <a:r>
              <a:rPr lang="en-US" dirty="0"/>
              <a:t>Remote access is now possible, due to airplane Wi-Fi services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51F8940-FE64-4021-BDFA-AC90CCA881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Appendix B: Scope of this Attack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D9012D5-71C7-4E58-9321-A34FF3B3DF2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anchor="b" anchorCtr="0"/>
          <a:lstStyle/>
          <a:p>
            <a:r>
              <a:rPr lang="en-US" dirty="0"/>
              <a:t>ARINC – Aeronautical Radio, Incorporated;</a:t>
            </a:r>
          </a:p>
        </p:txBody>
      </p:sp>
    </p:spTree>
    <p:extLst>
      <p:ext uri="{BB962C8B-B14F-4D97-AF65-F5344CB8AC3E}">
        <p14:creationId xmlns:p14="http://schemas.microsoft.com/office/powerpoint/2010/main" val="24500534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F217DB8-783F-4035-927B-53FBE6F0BE4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2912" y="1209476"/>
            <a:ext cx="11566185" cy="3697804"/>
          </a:xfrm>
        </p:spPr>
        <p:txBody>
          <a:bodyPr>
            <a:normAutofit/>
          </a:bodyPr>
          <a:lstStyle/>
          <a:p>
            <a:r>
              <a:rPr lang="en-US" dirty="0"/>
              <a:t>Aircraft rely on a variety of insecure communication standards</a:t>
            </a:r>
          </a:p>
          <a:p>
            <a:pPr lvl="1"/>
            <a:r>
              <a:rPr lang="en-US" dirty="0"/>
              <a:t>Designed for reliability and assured message delivery</a:t>
            </a:r>
          </a:p>
          <a:p>
            <a:r>
              <a:rPr lang="en-US" dirty="0"/>
              <a:t>MIL-STD-1553 and ARINC 429 are two of the most prevalent </a:t>
            </a:r>
          </a:p>
          <a:p>
            <a:r>
              <a:rPr lang="en-US" dirty="0"/>
              <a:t>The literature shows that MIL-STD-1553 has known attack vectors</a:t>
            </a:r>
            <a:r>
              <a:rPr lang="en-US" baseline="30000" dirty="0"/>
              <a:t>1</a:t>
            </a:r>
            <a:r>
              <a:rPr lang="en-US" dirty="0"/>
              <a:t> and could be exploited by rogue devices</a:t>
            </a:r>
            <a:r>
              <a:rPr lang="en-US" baseline="30000" dirty="0"/>
              <a:t>2</a:t>
            </a:r>
            <a:r>
              <a:rPr lang="en-US" dirty="0"/>
              <a:t>  </a:t>
            </a:r>
          </a:p>
          <a:p>
            <a:r>
              <a:rPr lang="en-US" dirty="0"/>
              <a:t>Similar vectors are discussed in work describing </a:t>
            </a:r>
            <a:br>
              <a:rPr lang="en-US" dirty="0"/>
            </a:br>
            <a:r>
              <a:rPr lang="en-US" dirty="0"/>
              <a:t>a method for “fingerprinting” devices on an </a:t>
            </a:r>
            <a:br>
              <a:rPr lang="en-US" dirty="0"/>
            </a:br>
            <a:r>
              <a:rPr lang="en-US" dirty="0"/>
              <a:t>ARINC 429 bus</a:t>
            </a:r>
            <a:r>
              <a:rPr lang="en-US" baseline="30000" dirty="0"/>
              <a:t>3 </a:t>
            </a:r>
            <a:endParaRPr lang="en-US" dirty="0"/>
          </a:p>
          <a:p>
            <a:pPr lvl="1"/>
            <a:r>
              <a:rPr lang="en-US" dirty="0"/>
              <a:t>More on this later in the talk</a:t>
            </a:r>
          </a:p>
          <a:p>
            <a:pPr marL="171445" lvl="1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07B2475-9681-4DDA-B562-5D715E32E8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Overarching problem: aircraft networks were not designed for security</a:t>
            </a:r>
            <a:endParaRPr lang="en-US" strike="sngStrike" dirty="0">
              <a:solidFill>
                <a:srgbClr val="FF0000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34485C-5B94-40B2-B17A-D4A4D35C9C0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See References slide for sources.</a:t>
            </a:r>
          </a:p>
          <a:p>
            <a:r>
              <a:rPr lang="en-US" dirty="0"/>
              <a:t>ARINC – Aeronautical Radio, Incorporated; MIL-STD - United States Military Standard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FABC57C-0039-4854-96DC-5A9DC05B9D88}"/>
              </a:ext>
            </a:extLst>
          </p:cNvPr>
          <p:cNvGrpSpPr/>
          <p:nvPr/>
        </p:nvGrpSpPr>
        <p:grpSpPr>
          <a:xfrm>
            <a:off x="7048502" y="3058379"/>
            <a:ext cx="4763165" cy="3298031"/>
            <a:chOff x="6696003" y="1703692"/>
            <a:chExt cx="4763165" cy="3298031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28C7525-90BE-44D0-99D7-B26B46E6761E}"/>
                </a:ext>
              </a:extLst>
            </p:cNvPr>
            <p:cNvSpPr/>
            <p:nvPr/>
          </p:nvSpPr>
          <p:spPr>
            <a:xfrm>
              <a:off x="6696003" y="4293837"/>
              <a:ext cx="4246033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800" b="1" dirty="0">
                  <a:solidFill>
                    <a:srgbClr val="666666"/>
                  </a:solidFill>
                  <a:latin typeface="Roboto" panose="02000000000000000000" pitchFamily="2" charset="0"/>
                </a:rPr>
                <a:t>“Avionics invention [Image 1 of 3]</a:t>
              </a:r>
              <a:r>
                <a:rPr lang="en-US" sz="800" dirty="0"/>
                <a:t>,” Department of Defense, last updated August 1, 2016 </a:t>
              </a:r>
              <a:r>
                <a:rPr lang="en-US" sz="800" dirty="0">
                  <a:hlinkClick r:id="rId3"/>
                </a:rPr>
                <a:t>https://www.dvidshub.net/image/2775657/avionics-invention</a:t>
              </a:r>
              <a:endParaRPr lang="en-US" sz="800" dirty="0"/>
            </a:p>
            <a:p>
              <a:pPr>
                <a:defRPr/>
              </a:pPr>
              <a:endPara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666666"/>
                  </a:solidFill>
                  <a:effectLst/>
                  <a:uLnTx/>
                  <a:uFillTx/>
                  <a:latin typeface="Roboto" panose="02000000000000000000" pitchFamily="2" charset="0"/>
                  <a:ea typeface="+mn-ea"/>
                  <a:cs typeface="+mn-cs"/>
                </a:rPr>
                <a:t>"The appearance of U.S. Department of Defense (DoD) visual information </a:t>
              </a:r>
              <a:br>
                <a:rPr kumimoji="0" 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666666"/>
                  </a:solidFill>
                  <a:effectLst/>
                  <a:uLnTx/>
                  <a:uFillTx/>
                  <a:latin typeface="Roboto" panose="02000000000000000000" pitchFamily="2" charset="0"/>
                  <a:ea typeface="+mn-ea"/>
                  <a:cs typeface="+mn-cs"/>
                </a:rPr>
              </a:br>
              <a:r>
                <a:rPr kumimoji="0" 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666666"/>
                  </a:solidFill>
                  <a:effectLst/>
                  <a:uLnTx/>
                  <a:uFillTx/>
                  <a:latin typeface="Roboto" panose="02000000000000000000" pitchFamily="2" charset="0"/>
                  <a:ea typeface="+mn-ea"/>
                  <a:cs typeface="+mn-cs"/>
                </a:rPr>
                <a:t>does not imply or constitute DoD endorsement.“</a:t>
              </a:r>
            </a:p>
          </p:txBody>
        </p:sp>
        <p:pic>
          <p:nvPicPr>
            <p:cNvPr id="2052" name="Picture 4" descr="Avionics invention">
              <a:extLst>
                <a:ext uri="{FF2B5EF4-FFF2-40B4-BE49-F238E27FC236}">
                  <a16:creationId xmlns:a16="http://schemas.microsoft.com/office/drawing/2014/main" id="{D92F9FD9-D263-405A-9162-FA226B35F6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96003" y="1703692"/>
              <a:ext cx="4763165" cy="257210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756377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19044" y="2057400"/>
            <a:ext cx="7081368" cy="2335696"/>
          </a:xfrm>
        </p:spPr>
        <p:txBody>
          <a:bodyPr lIns="91440">
            <a:normAutofit/>
          </a:bodyPr>
          <a:lstStyle/>
          <a:p>
            <a:pPr algn="l">
              <a:lnSpc>
                <a:spcPct val="100000"/>
              </a:lnSpc>
            </a:pPr>
            <a:r>
              <a:rPr lang="en-US" dirty="0"/>
              <a:t>We created a hardware-in-the-loop simulator for avionics systems which can: </a:t>
            </a:r>
          </a:p>
          <a:p>
            <a:pPr marL="628645" lvl="1" indent="-457200">
              <a:lnSpc>
                <a:spcPct val="100000"/>
              </a:lnSpc>
              <a:buFont typeface="+mj-lt"/>
              <a:buAutoNum type="arabicPeriod"/>
            </a:pPr>
            <a:r>
              <a:rPr lang="en-US" sz="2400" dirty="0"/>
              <a:t>Demonstrate a cyber attack with mission effects </a:t>
            </a:r>
          </a:p>
          <a:p>
            <a:pPr marL="628645" lvl="1" indent="-457200">
              <a:lnSpc>
                <a:spcPct val="100000"/>
              </a:lnSpc>
              <a:buFont typeface="+mj-lt"/>
              <a:buAutoNum type="arabicPeriod"/>
            </a:pPr>
            <a:r>
              <a:rPr lang="en-US" sz="2400" dirty="0"/>
              <a:t>Collect operationally relevant and realistic bus data</a:t>
            </a:r>
          </a:p>
          <a:p>
            <a:pPr marL="628645" lvl="1" indent="-457200">
              <a:lnSpc>
                <a:spcPct val="100000"/>
              </a:lnSpc>
              <a:buFont typeface="+mj-lt"/>
              <a:buAutoNum type="arabicPeriod"/>
            </a:pPr>
            <a:r>
              <a:rPr lang="en-US" sz="2400" dirty="0"/>
              <a:t>Act as a test bed for intrusion detection algorithms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9704CC61-277E-4C2C-888C-6B05F4053E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Capabilities of our hardware-in-the-loop simulator for avionics systems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8B88416-BDAE-4B66-ACAD-9579FCD6025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CYBERSECURITY TO GO">
            <a:extLst>
              <a:ext uri="{FF2B5EF4-FFF2-40B4-BE49-F238E27FC236}">
                <a16:creationId xmlns:a16="http://schemas.microsoft.com/office/drawing/2014/main" id="{932D01C2-EE19-452E-A6B6-FBD60399C5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6448" y="2065867"/>
            <a:ext cx="4118259" cy="273452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46B1BB0-AB1E-4FB6-A29F-82447812E2F0}"/>
              </a:ext>
            </a:extLst>
          </p:cNvPr>
          <p:cNvSpPr/>
          <p:nvPr/>
        </p:nvSpPr>
        <p:spPr>
          <a:xfrm>
            <a:off x="7546448" y="5072271"/>
            <a:ext cx="411825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800" b="1" dirty="0">
                <a:solidFill>
                  <a:srgbClr val="666666"/>
                </a:solidFill>
                <a:latin typeface="Roboto" panose="02000000000000000000" pitchFamily="2" charset="0"/>
              </a:rPr>
              <a:t>“CYBERSECURITY TO GO [Image 4 of 4]]</a:t>
            </a:r>
            <a:r>
              <a:rPr lang="en-US" sz="800" dirty="0"/>
              <a:t>,” Department of Defense, last updated May 16, 2019 </a:t>
            </a:r>
            <a:r>
              <a:rPr lang="en-US" sz="800" dirty="0">
                <a:hlinkClick r:id="rId5"/>
              </a:rPr>
              <a:t>https://www.dvidshub.net/image/5616775/cybersecurity-go</a:t>
            </a:r>
            <a:endParaRPr lang="en-US" sz="800" dirty="0"/>
          </a:p>
          <a:p>
            <a:pPr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"The appearance of U.S. Department of Defense (DoD) visual information does not imply or constitute DoD endorsement.“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C31EC56-7DB7-463F-972B-CD3FE9ACF9AD}"/>
              </a:ext>
            </a:extLst>
          </p:cNvPr>
          <p:cNvSpPr txBox="1"/>
          <p:nvPr/>
        </p:nvSpPr>
        <p:spPr>
          <a:xfrm>
            <a:off x="7546448" y="4791924"/>
            <a:ext cx="41182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Army Intrusion Detection System (Ethernet)</a:t>
            </a:r>
          </a:p>
        </p:txBody>
      </p:sp>
    </p:spTree>
    <p:extLst>
      <p:ext uri="{BB962C8B-B14F-4D97-AF65-F5344CB8AC3E}">
        <p14:creationId xmlns:p14="http://schemas.microsoft.com/office/powerpoint/2010/main" val="10442724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143BA4B-8821-4A5C-9F24-014529B503F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2912" y="1209476"/>
            <a:ext cx="11566185" cy="2726419"/>
          </a:xfrm>
        </p:spPr>
        <p:txBody>
          <a:bodyPr/>
          <a:lstStyle/>
          <a:p>
            <a:r>
              <a:rPr lang="en-US" dirty="0"/>
              <a:t>Thousands of planes currently flying with ARINC 429</a:t>
            </a:r>
          </a:p>
          <a:p>
            <a:r>
              <a:rPr lang="en-US" dirty="0"/>
              <a:t>Standard first published in 1978 and last updated in 2018 (ARINC 429-19)</a:t>
            </a:r>
          </a:p>
          <a:p>
            <a:pPr lvl="1"/>
            <a:r>
              <a:rPr lang="en-US" dirty="0"/>
              <a:t>Inherently unsecure due to a lack of encryption and authentication</a:t>
            </a:r>
          </a:p>
          <a:p>
            <a:r>
              <a:rPr lang="en-US" dirty="0"/>
              <a:t>Unidirectional, one “transmit” node and up to twenty “receive” nodes</a:t>
            </a:r>
          </a:p>
          <a:p>
            <a:pPr lvl="1"/>
            <a:r>
              <a:rPr lang="en-US" dirty="0"/>
              <a:t>If a receiver wants to transmit back, it must do so on a different ARINC 429 connection</a:t>
            </a:r>
          </a:p>
          <a:p>
            <a:r>
              <a:rPr lang="en-US" dirty="0"/>
              <a:t>Each message is sent in a fixed format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655E713-8D90-42D6-9149-9D40904D65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Detail on the ARINC 429 protocol – vector for our simulator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C2D7DE-DBBB-4E65-B02B-B2DC9CC328A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en-US" dirty="0"/>
              <a:t>ARINC – Aeronautical Radio, Incorporated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4014EE1-B5A2-4D26-B371-4460BD20BC42}"/>
              </a:ext>
            </a:extLst>
          </p:cNvPr>
          <p:cNvGrpSpPr/>
          <p:nvPr/>
        </p:nvGrpSpPr>
        <p:grpSpPr>
          <a:xfrm>
            <a:off x="2208324" y="4165744"/>
            <a:ext cx="7775352" cy="1279165"/>
            <a:chOff x="684324" y="1225822"/>
            <a:chExt cx="7775352" cy="1279165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846CD14A-3E0A-46F5-A271-427D65FE6919}"/>
                </a:ext>
              </a:extLst>
            </p:cNvPr>
            <p:cNvSpPr/>
            <p:nvPr/>
          </p:nvSpPr>
          <p:spPr>
            <a:xfrm>
              <a:off x="684324" y="1429610"/>
              <a:ext cx="1188720" cy="365760"/>
            </a:xfrm>
            <a:prstGeom prst="roundRect">
              <a:avLst/>
            </a:prstGeom>
            <a:solidFill>
              <a:srgbClr val="0070C0"/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Transmitter</a:t>
              </a: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D5281C46-9DBA-4A34-89FD-916D6AF98F9C}"/>
                </a:ext>
              </a:extLst>
            </p:cNvPr>
            <p:cNvSpPr/>
            <p:nvPr/>
          </p:nvSpPr>
          <p:spPr>
            <a:xfrm>
              <a:off x="7270956" y="1429610"/>
              <a:ext cx="1188720" cy="365760"/>
            </a:xfrm>
            <a:prstGeom prst="roundRect">
              <a:avLst/>
            </a:prstGeom>
            <a:solidFill>
              <a:srgbClr val="0070C0"/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Receiver</a:t>
              </a:r>
            </a:p>
          </p:txBody>
        </p: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0A1C19DE-BFE6-4E16-83BF-522C1086231C}"/>
                </a:ext>
              </a:extLst>
            </p:cNvPr>
            <p:cNvCxnSpPr>
              <a:stCxn id="6" idx="3"/>
              <a:endCxn id="7" idx="1"/>
            </p:cNvCxnSpPr>
            <p:nvPr/>
          </p:nvCxnSpPr>
          <p:spPr>
            <a:xfrm>
              <a:off x="1873044" y="1612490"/>
              <a:ext cx="5397912" cy="0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BBBA2F0F-860C-499C-81F9-E69732C9219E}"/>
                </a:ext>
              </a:extLst>
            </p:cNvPr>
            <p:cNvGrpSpPr/>
            <p:nvPr/>
          </p:nvGrpSpPr>
          <p:grpSpPr>
            <a:xfrm>
              <a:off x="2159162" y="1612490"/>
              <a:ext cx="1188720" cy="822960"/>
              <a:chOff x="2159162" y="1455174"/>
              <a:chExt cx="1188720" cy="822960"/>
            </a:xfrm>
          </p:grpSpPr>
          <p:sp>
            <p:nvSpPr>
              <p:cNvPr id="18" name="Rectangle: Rounded Corners 17">
                <a:extLst>
                  <a:ext uri="{FF2B5EF4-FFF2-40B4-BE49-F238E27FC236}">
                    <a16:creationId xmlns:a16="http://schemas.microsoft.com/office/drawing/2014/main" id="{0D83E4E5-501C-4272-B4AC-A0FDD1C63B5D}"/>
                  </a:ext>
                </a:extLst>
              </p:cNvPr>
              <p:cNvSpPr/>
              <p:nvPr/>
            </p:nvSpPr>
            <p:spPr>
              <a:xfrm>
                <a:off x="2159162" y="1912374"/>
                <a:ext cx="1188720" cy="365760"/>
              </a:xfrm>
              <a:prstGeom prst="roundRect">
                <a:avLst/>
              </a:prstGeom>
              <a:solidFill>
                <a:srgbClr val="0070C0"/>
              </a:solidFill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Receiver</a:t>
                </a:r>
              </a:p>
            </p:txBody>
          </p:sp>
          <p:cxnSp>
            <p:nvCxnSpPr>
              <p:cNvPr id="19" name="Straight Arrow Connector 18">
                <a:extLst>
                  <a:ext uri="{FF2B5EF4-FFF2-40B4-BE49-F238E27FC236}">
                    <a16:creationId xmlns:a16="http://schemas.microsoft.com/office/drawing/2014/main" id="{646A350A-794A-4C6D-B5B9-A4050DFE4448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2524922" y="1683774"/>
                <a:ext cx="457200" cy="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C81F922-B6FD-4993-8E63-162B2E9107B8}"/>
                </a:ext>
              </a:extLst>
            </p:cNvPr>
            <p:cNvGrpSpPr/>
            <p:nvPr/>
          </p:nvGrpSpPr>
          <p:grpSpPr>
            <a:xfrm>
              <a:off x="3634000" y="1612490"/>
              <a:ext cx="1188720" cy="822960"/>
              <a:chOff x="2159162" y="1455174"/>
              <a:chExt cx="1188720" cy="822960"/>
            </a:xfrm>
          </p:grpSpPr>
          <p:sp>
            <p:nvSpPr>
              <p:cNvPr id="16" name="Rectangle: Rounded Corners 15">
                <a:extLst>
                  <a:ext uri="{FF2B5EF4-FFF2-40B4-BE49-F238E27FC236}">
                    <a16:creationId xmlns:a16="http://schemas.microsoft.com/office/drawing/2014/main" id="{D228194D-2552-4A06-B6BE-88F25C90C283}"/>
                  </a:ext>
                </a:extLst>
              </p:cNvPr>
              <p:cNvSpPr/>
              <p:nvPr/>
            </p:nvSpPr>
            <p:spPr>
              <a:xfrm>
                <a:off x="2159162" y="1912374"/>
                <a:ext cx="1188720" cy="365760"/>
              </a:xfrm>
              <a:prstGeom prst="roundRect">
                <a:avLst/>
              </a:prstGeom>
              <a:solidFill>
                <a:srgbClr val="0070C0"/>
              </a:solidFill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Receiver</a:t>
                </a:r>
              </a:p>
            </p:txBody>
          </p:sp>
          <p:cxnSp>
            <p:nvCxnSpPr>
              <p:cNvPr id="17" name="Straight Arrow Connector 16">
                <a:extLst>
                  <a:ext uri="{FF2B5EF4-FFF2-40B4-BE49-F238E27FC236}">
                    <a16:creationId xmlns:a16="http://schemas.microsoft.com/office/drawing/2014/main" id="{C4EB8736-B7B3-4D41-BB1C-AB5BC1400C5D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2524922" y="1683774"/>
                <a:ext cx="457200" cy="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8900234-FE6A-4B06-845A-F654EB1142EE}"/>
                </a:ext>
              </a:extLst>
            </p:cNvPr>
            <p:cNvGrpSpPr/>
            <p:nvPr/>
          </p:nvGrpSpPr>
          <p:grpSpPr>
            <a:xfrm>
              <a:off x="5796118" y="1612490"/>
              <a:ext cx="1188720" cy="822960"/>
              <a:chOff x="2159162" y="1455174"/>
              <a:chExt cx="1188720" cy="822960"/>
            </a:xfrm>
          </p:grpSpPr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id="{0EB99C09-6D27-4D3B-9C06-6D751A4B5928}"/>
                  </a:ext>
                </a:extLst>
              </p:cNvPr>
              <p:cNvSpPr/>
              <p:nvPr/>
            </p:nvSpPr>
            <p:spPr>
              <a:xfrm>
                <a:off x="2159162" y="1912374"/>
                <a:ext cx="1188720" cy="365760"/>
              </a:xfrm>
              <a:prstGeom prst="roundRect">
                <a:avLst/>
              </a:prstGeom>
              <a:solidFill>
                <a:srgbClr val="0070C0"/>
              </a:solidFill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Receiver</a:t>
                </a:r>
              </a:p>
            </p:txBody>
          </p:sp>
          <p:cxnSp>
            <p:nvCxnSpPr>
              <p:cNvPr id="15" name="Straight Arrow Connector 14">
                <a:extLst>
                  <a:ext uri="{FF2B5EF4-FFF2-40B4-BE49-F238E27FC236}">
                    <a16:creationId xmlns:a16="http://schemas.microsoft.com/office/drawing/2014/main" id="{69E03639-6557-4145-91C2-01C2F3072A0D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2524922" y="1683774"/>
                <a:ext cx="457200" cy="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D695FE8-2712-4ED5-A4A3-76E9A106F724}"/>
                </a:ext>
              </a:extLst>
            </p:cNvPr>
            <p:cNvSpPr txBox="1"/>
            <p:nvPr/>
          </p:nvSpPr>
          <p:spPr>
            <a:xfrm>
              <a:off x="4822720" y="1858656"/>
              <a:ext cx="97339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 . .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4786D91-3885-4E94-B30A-8E32F1BCBAF0}"/>
                </a:ext>
              </a:extLst>
            </p:cNvPr>
            <p:cNvSpPr txBox="1"/>
            <p:nvPr/>
          </p:nvSpPr>
          <p:spPr>
            <a:xfrm>
              <a:off x="3406877" y="1225822"/>
              <a:ext cx="233024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ARINC 429 Link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855434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7">
            <a:extLst>
              <a:ext uri="{FF2B5EF4-FFF2-40B4-BE49-F238E27FC236}">
                <a16:creationId xmlns:a16="http://schemas.microsoft.com/office/drawing/2014/main" id="{FD2AA3AC-25B2-4339-938D-B97EF106E21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en-US" dirty="0"/>
              <a:t>Mimics a general aviation aircraft with avionics dependent on ARINC 429 bus </a:t>
            </a:r>
          </a:p>
          <a:p>
            <a:endParaRPr lang="en-US" dirty="0"/>
          </a:p>
          <a:p>
            <a:r>
              <a:rPr lang="en-US" dirty="0"/>
              <a:t>Primary focus is on the ARINC 429 connections between the EGPWS ground proximity warning device and the display (MFD)</a:t>
            </a:r>
          </a:p>
          <a:p>
            <a:pPr lvl="1"/>
            <a:r>
              <a:rPr lang="en-US" dirty="0"/>
              <a:t>Has the capacity to expand to include other avionics systems</a:t>
            </a:r>
          </a:p>
          <a:p>
            <a:endParaRPr lang="en-US" dirty="0"/>
          </a:p>
          <a:p>
            <a:r>
              <a:rPr lang="en-US" dirty="0" err="1"/>
              <a:t>Xplane</a:t>
            </a:r>
            <a:r>
              <a:rPr lang="en-US" dirty="0"/>
              <a:t> software running on a PC provides a virtual environment for a human in the loop and drives the avionics systems</a:t>
            </a:r>
          </a:p>
          <a:p>
            <a:endParaRPr lang="en-US" dirty="0"/>
          </a:p>
          <a:p>
            <a:r>
              <a:rPr lang="en-US" dirty="0"/>
              <a:t>Python code links the individual components via existing RS-232 control ports on the avionics</a:t>
            </a:r>
          </a:p>
        </p:txBody>
      </p:sp>
      <p:sp>
        <p:nvSpPr>
          <p:cNvPr id="6" name="Title 4">
            <a:extLst>
              <a:ext uri="{FF2B5EF4-FFF2-40B4-BE49-F238E27FC236}">
                <a16:creationId xmlns:a16="http://schemas.microsoft.com/office/drawing/2014/main" id="{3E6CF85A-5912-4B6C-BB48-135DF6E698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Hardware-in-the-loop (HITL) design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B98EF0-507C-474F-9CCA-CAA6026F855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ARINC – Aeronautical Radio, Incorporated; EGPWS – Enhanced Ground Proximity Warning System; MFD – Multi-Function Display</a:t>
            </a:r>
          </a:p>
        </p:txBody>
      </p:sp>
    </p:spTree>
    <p:extLst>
      <p:ext uri="{BB962C8B-B14F-4D97-AF65-F5344CB8AC3E}">
        <p14:creationId xmlns:p14="http://schemas.microsoft.com/office/powerpoint/2010/main" val="24611599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BAEDF3F0-837C-4845-881B-2BD8B0831CBF}"/>
              </a:ext>
            </a:extLst>
          </p:cNvPr>
          <p:cNvGrpSpPr/>
          <p:nvPr/>
        </p:nvGrpSpPr>
        <p:grpSpPr>
          <a:xfrm>
            <a:off x="6342827" y="415833"/>
            <a:ext cx="4896945" cy="5822937"/>
            <a:chOff x="262171" y="919520"/>
            <a:chExt cx="4528474" cy="538479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6C31139-9E13-46FE-913D-55022F562D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1233"/>
            <a:stretch/>
          </p:blipFill>
          <p:spPr>
            <a:xfrm>
              <a:off x="312903" y="919520"/>
              <a:ext cx="4477742" cy="5384790"/>
            </a:xfrm>
            <a:prstGeom prst="rect">
              <a:avLst/>
            </a:prstGeom>
          </p:spPr>
        </p:pic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75E028A2-7D32-4694-AFA2-65239FF1EB85}"/>
                </a:ext>
              </a:extLst>
            </p:cNvPr>
            <p:cNvSpPr/>
            <p:nvPr/>
          </p:nvSpPr>
          <p:spPr>
            <a:xfrm>
              <a:off x="262171" y="1890708"/>
              <a:ext cx="3484951" cy="4145611"/>
            </a:xfrm>
            <a:custGeom>
              <a:avLst/>
              <a:gdLst>
                <a:gd name="connsiteX0" fmla="*/ 12788 w 3484951"/>
                <a:gd name="connsiteY0" fmla="*/ 0 h 1419558"/>
                <a:gd name="connsiteX1" fmla="*/ 3069314 w 3484951"/>
                <a:gd name="connsiteY1" fmla="*/ 0 h 1419558"/>
                <a:gd name="connsiteX2" fmla="*/ 3069314 w 3484951"/>
                <a:gd name="connsiteY2" fmla="*/ 588285 h 1419558"/>
                <a:gd name="connsiteX3" fmla="*/ 3484951 w 3484951"/>
                <a:gd name="connsiteY3" fmla="*/ 588285 h 1419558"/>
                <a:gd name="connsiteX4" fmla="*/ 3484951 w 3484951"/>
                <a:gd name="connsiteY4" fmla="*/ 1419558 h 1419558"/>
                <a:gd name="connsiteX5" fmla="*/ 0 w 3484951"/>
                <a:gd name="connsiteY5" fmla="*/ 1419558 h 1419558"/>
                <a:gd name="connsiteX6" fmla="*/ 12788 w 3484951"/>
                <a:gd name="connsiteY6" fmla="*/ 0 h 1419558"/>
                <a:gd name="connsiteX0" fmla="*/ 12788 w 3484951"/>
                <a:gd name="connsiteY0" fmla="*/ 6394 h 1425952"/>
                <a:gd name="connsiteX1" fmla="*/ 1579418 w 3484951"/>
                <a:gd name="connsiteY1" fmla="*/ 0 h 1425952"/>
                <a:gd name="connsiteX2" fmla="*/ 3069314 w 3484951"/>
                <a:gd name="connsiteY2" fmla="*/ 6394 h 1425952"/>
                <a:gd name="connsiteX3" fmla="*/ 3069314 w 3484951"/>
                <a:gd name="connsiteY3" fmla="*/ 594679 h 1425952"/>
                <a:gd name="connsiteX4" fmla="*/ 3484951 w 3484951"/>
                <a:gd name="connsiteY4" fmla="*/ 594679 h 1425952"/>
                <a:gd name="connsiteX5" fmla="*/ 3484951 w 3484951"/>
                <a:gd name="connsiteY5" fmla="*/ 1425952 h 1425952"/>
                <a:gd name="connsiteX6" fmla="*/ 0 w 3484951"/>
                <a:gd name="connsiteY6" fmla="*/ 1425952 h 1425952"/>
                <a:gd name="connsiteX7" fmla="*/ 12788 w 3484951"/>
                <a:gd name="connsiteY7" fmla="*/ 6394 h 1425952"/>
                <a:gd name="connsiteX0" fmla="*/ 12788 w 3484951"/>
                <a:gd name="connsiteY0" fmla="*/ 6394 h 1425952"/>
                <a:gd name="connsiteX1" fmla="*/ 1911927 w 3484951"/>
                <a:gd name="connsiteY1" fmla="*/ 0 h 1425952"/>
                <a:gd name="connsiteX2" fmla="*/ 3069314 w 3484951"/>
                <a:gd name="connsiteY2" fmla="*/ 6394 h 1425952"/>
                <a:gd name="connsiteX3" fmla="*/ 3069314 w 3484951"/>
                <a:gd name="connsiteY3" fmla="*/ 594679 h 1425952"/>
                <a:gd name="connsiteX4" fmla="*/ 3484951 w 3484951"/>
                <a:gd name="connsiteY4" fmla="*/ 594679 h 1425952"/>
                <a:gd name="connsiteX5" fmla="*/ 3484951 w 3484951"/>
                <a:gd name="connsiteY5" fmla="*/ 1425952 h 1425952"/>
                <a:gd name="connsiteX6" fmla="*/ 0 w 3484951"/>
                <a:gd name="connsiteY6" fmla="*/ 1425952 h 1425952"/>
                <a:gd name="connsiteX7" fmla="*/ 12788 w 3484951"/>
                <a:gd name="connsiteY7" fmla="*/ 6394 h 1425952"/>
                <a:gd name="connsiteX0" fmla="*/ 12788 w 3484951"/>
                <a:gd name="connsiteY0" fmla="*/ 12789 h 1432347"/>
                <a:gd name="connsiteX1" fmla="*/ 1911927 w 3484951"/>
                <a:gd name="connsiteY1" fmla="*/ 6395 h 1432347"/>
                <a:gd name="connsiteX2" fmla="*/ 2225253 w 3484951"/>
                <a:gd name="connsiteY2" fmla="*/ 0 h 1432347"/>
                <a:gd name="connsiteX3" fmla="*/ 3069314 w 3484951"/>
                <a:gd name="connsiteY3" fmla="*/ 12789 h 1432347"/>
                <a:gd name="connsiteX4" fmla="*/ 3069314 w 3484951"/>
                <a:gd name="connsiteY4" fmla="*/ 601074 h 1432347"/>
                <a:gd name="connsiteX5" fmla="*/ 3484951 w 3484951"/>
                <a:gd name="connsiteY5" fmla="*/ 601074 h 1432347"/>
                <a:gd name="connsiteX6" fmla="*/ 3484951 w 3484951"/>
                <a:gd name="connsiteY6" fmla="*/ 1432347 h 1432347"/>
                <a:gd name="connsiteX7" fmla="*/ 0 w 3484951"/>
                <a:gd name="connsiteY7" fmla="*/ 1432347 h 1432347"/>
                <a:gd name="connsiteX8" fmla="*/ 12788 w 3484951"/>
                <a:gd name="connsiteY8" fmla="*/ 12789 h 1432347"/>
                <a:gd name="connsiteX0" fmla="*/ 12788 w 3484951"/>
                <a:gd name="connsiteY0" fmla="*/ 441213 h 1860771"/>
                <a:gd name="connsiteX1" fmla="*/ 1911927 w 3484951"/>
                <a:gd name="connsiteY1" fmla="*/ 434819 h 1860771"/>
                <a:gd name="connsiteX2" fmla="*/ 2225253 w 3484951"/>
                <a:gd name="connsiteY2" fmla="*/ 0 h 1860771"/>
                <a:gd name="connsiteX3" fmla="*/ 2225253 w 3484951"/>
                <a:gd name="connsiteY3" fmla="*/ 428424 h 1860771"/>
                <a:gd name="connsiteX4" fmla="*/ 3069314 w 3484951"/>
                <a:gd name="connsiteY4" fmla="*/ 441213 h 1860771"/>
                <a:gd name="connsiteX5" fmla="*/ 3069314 w 3484951"/>
                <a:gd name="connsiteY5" fmla="*/ 1029498 h 1860771"/>
                <a:gd name="connsiteX6" fmla="*/ 3484951 w 3484951"/>
                <a:gd name="connsiteY6" fmla="*/ 1029498 h 1860771"/>
                <a:gd name="connsiteX7" fmla="*/ 3484951 w 3484951"/>
                <a:gd name="connsiteY7" fmla="*/ 1860771 h 1860771"/>
                <a:gd name="connsiteX8" fmla="*/ 0 w 3484951"/>
                <a:gd name="connsiteY8" fmla="*/ 1860771 h 1860771"/>
                <a:gd name="connsiteX9" fmla="*/ 12788 w 3484951"/>
                <a:gd name="connsiteY9" fmla="*/ 441213 h 1860771"/>
                <a:gd name="connsiteX0" fmla="*/ 12788 w 3484951"/>
                <a:gd name="connsiteY0" fmla="*/ 444706 h 1864264"/>
                <a:gd name="connsiteX1" fmla="*/ 1911927 w 3484951"/>
                <a:gd name="connsiteY1" fmla="*/ 438312 h 1864264"/>
                <a:gd name="connsiteX2" fmla="*/ 2052604 w 3484951"/>
                <a:gd name="connsiteY2" fmla="*/ 240086 h 1864264"/>
                <a:gd name="connsiteX3" fmla="*/ 2225253 w 3484951"/>
                <a:gd name="connsiteY3" fmla="*/ 3493 h 1864264"/>
                <a:gd name="connsiteX4" fmla="*/ 2225253 w 3484951"/>
                <a:gd name="connsiteY4" fmla="*/ 431917 h 1864264"/>
                <a:gd name="connsiteX5" fmla="*/ 3069314 w 3484951"/>
                <a:gd name="connsiteY5" fmla="*/ 444706 h 1864264"/>
                <a:gd name="connsiteX6" fmla="*/ 3069314 w 3484951"/>
                <a:gd name="connsiteY6" fmla="*/ 1032991 h 1864264"/>
                <a:gd name="connsiteX7" fmla="*/ 3484951 w 3484951"/>
                <a:gd name="connsiteY7" fmla="*/ 1032991 h 1864264"/>
                <a:gd name="connsiteX8" fmla="*/ 3484951 w 3484951"/>
                <a:gd name="connsiteY8" fmla="*/ 1864264 h 1864264"/>
                <a:gd name="connsiteX9" fmla="*/ 0 w 3484951"/>
                <a:gd name="connsiteY9" fmla="*/ 1864264 h 1864264"/>
                <a:gd name="connsiteX10" fmla="*/ 12788 w 3484951"/>
                <a:gd name="connsiteY10" fmla="*/ 444706 h 1864264"/>
                <a:gd name="connsiteX0" fmla="*/ 12788 w 3484951"/>
                <a:gd name="connsiteY0" fmla="*/ 470791 h 1890349"/>
                <a:gd name="connsiteX1" fmla="*/ 1911927 w 3484951"/>
                <a:gd name="connsiteY1" fmla="*/ 464397 h 1890349"/>
                <a:gd name="connsiteX2" fmla="*/ 1969477 w 3484951"/>
                <a:gd name="connsiteY2" fmla="*/ 48761 h 1890349"/>
                <a:gd name="connsiteX3" fmla="*/ 2225253 w 3484951"/>
                <a:gd name="connsiteY3" fmla="*/ 29578 h 1890349"/>
                <a:gd name="connsiteX4" fmla="*/ 2225253 w 3484951"/>
                <a:gd name="connsiteY4" fmla="*/ 458002 h 1890349"/>
                <a:gd name="connsiteX5" fmla="*/ 3069314 w 3484951"/>
                <a:gd name="connsiteY5" fmla="*/ 470791 h 1890349"/>
                <a:gd name="connsiteX6" fmla="*/ 3069314 w 3484951"/>
                <a:gd name="connsiteY6" fmla="*/ 1059076 h 1890349"/>
                <a:gd name="connsiteX7" fmla="*/ 3484951 w 3484951"/>
                <a:gd name="connsiteY7" fmla="*/ 1059076 h 1890349"/>
                <a:gd name="connsiteX8" fmla="*/ 3484951 w 3484951"/>
                <a:gd name="connsiteY8" fmla="*/ 1890349 h 1890349"/>
                <a:gd name="connsiteX9" fmla="*/ 0 w 3484951"/>
                <a:gd name="connsiteY9" fmla="*/ 1890349 h 1890349"/>
                <a:gd name="connsiteX10" fmla="*/ 12788 w 3484951"/>
                <a:gd name="connsiteY10" fmla="*/ 470791 h 1890349"/>
                <a:gd name="connsiteX0" fmla="*/ 12788 w 3484951"/>
                <a:gd name="connsiteY0" fmla="*/ 451932 h 1871490"/>
                <a:gd name="connsiteX1" fmla="*/ 1911927 w 3484951"/>
                <a:gd name="connsiteY1" fmla="*/ 445538 h 1871490"/>
                <a:gd name="connsiteX2" fmla="*/ 1969477 w 3484951"/>
                <a:gd name="connsiteY2" fmla="*/ 29902 h 1871490"/>
                <a:gd name="connsiteX3" fmla="*/ 2225253 w 3484951"/>
                <a:gd name="connsiteY3" fmla="*/ 10719 h 1871490"/>
                <a:gd name="connsiteX4" fmla="*/ 2225253 w 3484951"/>
                <a:gd name="connsiteY4" fmla="*/ 439143 h 1871490"/>
                <a:gd name="connsiteX5" fmla="*/ 3069314 w 3484951"/>
                <a:gd name="connsiteY5" fmla="*/ 451932 h 1871490"/>
                <a:gd name="connsiteX6" fmla="*/ 3069314 w 3484951"/>
                <a:gd name="connsiteY6" fmla="*/ 1040217 h 1871490"/>
                <a:gd name="connsiteX7" fmla="*/ 3484951 w 3484951"/>
                <a:gd name="connsiteY7" fmla="*/ 1040217 h 1871490"/>
                <a:gd name="connsiteX8" fmla="*/ 3484951 w 3484951"/>
                <a:gd name="connsiteY8" fmla="*/ 1871490 h 1871490"/>
                <a:gd name="connsiteX9" fmla="*/ 0 w 3484951"/>
                <a:gd name="connsiteY9" fmla="*/ 1871490 h 1871490"/>
                <a:gd name="connsiteX10" fmla="*/ 12788 w 3484951"/>
                <a:gd name="connsiteY10" fmla="*/ 451932 h 1871490"/>
                <a:gd name="connsiteX0" fmla="*/ 12788 w 3484951"/>
                <a:gd name="connsiteY0" fmla="*/ 451932 h 1871490"/>
                <a:gd name="connsiteX1" fmla="*/ 1911927 w 3484951"/>
                <a:gd name="connsiteY1" fmla="*/ 445538 h 1871490"/>
                <a:gd name="connsiteX2" fmla="*/ 1969477 w 3484951"/>
                <a:gd name="connsiteY2" fmla="*/ 29902 h 1871490"/>
                <a:gd name="connsiteX3" fmla="*/ 2225253 w 3484951"/>
                <a:gd name="connsiteY3" fmla="*/ 10719 h 1871490"/>
                <a:gd name="connsiteX4" fmla="*/ 2225253 w 3484951"/>
                <a:gd name="connsiteY4" fmla="*/ 439143 h 1871490"/>
                <a:gd name="connsiteX5" fmla="*/ 3069314 w 3484951"/>
                <a:gd name="connsiteY5" fmla="*/ 451932 h 1871490"/>
                <a:gd name="connsiteX6" fmla="*/ 3069314 w 3484951"/>
                <a:gd name="connsiteY6" fmla="*/ 1040217 h 1871490"/>
                <a:gd name="connsiteX7" fmla="*/ 3484951 w 3484951"/>
                <a:gd name="connsiteY7" fmla="*/ 1040217 h 1871490"/>
                <a:gd name="connsiteX8" fmla="*/ 3484951 w 3484951"/>
                <a:gd name="connsiteY8" fmla="*/ 1871490 h 1871490"/>
                <a:gd name="connsiteX9" fmla="*/ 0 w 3484951"/>
                <a:gd name="connsiteY9" fmla="*/ 1871490 h 1871490"/>
                <a:gd name="connsiteX10" fmla="*/ 12788 w 3484951"/>
                <a:gd name="connsiteY10" fmla="*/ 451932 h 1871490"/>
                <a:gd name="connsiteX0" fmla="*/ 12788 w 3484951"/>
                <a:gd name="connsiteY0" fmla="*/ 451932 h 1871490"/>
                <a:gd name="connsiteX1" fmla="*/ 1911927 w 3484951"/>
                <a:gd name="connsiteY1" fmla="*/ 445538 h 1871490"/>
                <a:gd name="connsiteX2" fmla="*/ 1969477 w 3484951"/>
                <a:gd name="connsiteY2" fmla="*/ 29902 h 1871490"/>
                <a:gd name="connsiteX3" fmla="*/ 2225253 w 3484951"/>
                <a:gd name="connsiteY3" fmla="*/ 10719 h 1871490"/>
                <a:gd name="connsiteX4" fmla="*/ 2225253 w 3484951"/>
                <a:gd name="connsiteY4" fmla="*/ 439143 h 1871490"/>
                <a:gd name="connsiteX5" fmla="*/ 3069314 w 3484951"/>
                <a:gd name="connsiteY5" fmla="*/ 451932 h 1871490"/>
                <a:gd name="connsiteX6" fmla="*/ 3069314 w 3484951"/>
                <a:gd name="connsiteY6" fmla="*/ 1040217 h 1871490"/>
                <a:gd name="connsiteX7" fmla="*/ 3484951 w 3484951"/>
                <a:gd name="connsiteY7" fmla="*/ 1040217 h 1871490"/>
                <a:gd name="connsiteX8" fmla="*/ 3484951 w 3484951"/>
                <a:gd name="connsiteY8" fmla="*/ 1871490 h 1871490"/>
                <a:gd name="connsiteX9" fmla="*/ 0 w 3484951"/>
                <a:gd name="connsiteY9" fmla="*/ 1871490 h 1871490"/>
                <a:gd name="connsiteX10" fmla="*/ 12788 w 3484951"/>
                <a:gd name="connsiteY10" fmla="*/ 451932 h 1871490"/>
                <a:gd name="connsiteX0" fmla="*/ 12788 w 3484951"/>
                <a:gd name="connsiteY0" fmla="*/ 459128 h 1878686"/>
                <a:gd name="connsiteX1" fmla="*/ 1911927 w 3484951"/>
                <a:gd name="connsiteY1" fmla="*/ 452734 h 1878686"/>
                <a:gd name="connsiteX2" fmla="*/ 1910799 w 3484951"/>
                <a:gd name="connsiteY2" fmla="*/ 7759 h 1878686"/>
                <a:gd name="connsiteX3" fmla="*/ 2225253 w 3484951"/>
                <a:gd name="connsiteY3" fmla="*/ 17915 h 1878686"/>
                <a:gd name="connsiteX4" fmla="*/ 2225253 w 3484951"/>
                <a:gd name="connsiteY4" fmla="*/ 446339 h 1878686"/>
                <a:gd name="connsiteX5" fmla="*/ 3069314 w 3484951"/>
                <a:gd name="connsiteY5" fmla="*/ 459128 h 1878686"/>
                <a:gd name="connsiteX6" fmla="*/ 3069314 w 3484951"/>
                <a:gd name="connsiteY6" fmla="*/ 1047413 h 1878686"/>
                <a:gd name="connsiteX7" fmla="*/ 3484951 w 3484951"/>
                <a:gd name="connsiteY7" fmla="*/ 1047413 h 1878686"/>
                <a:gd name="connsiteX8" fmla="*/ 3484951 w 3484951"/>
                <a:gd name="connsiteY8" fmla="*/ 1878686 h 1878686"/>
                <a:gd name="connsiteX9" fmla="*/ 0 w 3484951"/>
                <a:gd name="connsiteY9" fmla="*/ 1878686 h 1878686"/>
                <a:gd name="connsiteX10" fmla="*/ 12788 w 3484951"/>
                <a:gd name="connsiteY10" fmla="*/ 459128 h 1878686"/>
                <a:gd name="connsiteX0" fmla="*/ 12788 w 3484951"/>
                <a:gd name="connsiteY0" fmla="*/ 457644 h 1877202"/>
                <a:gd name="connsiteX1" fmla="*/ 1911927 w 3484951"/>
                <a:gd name="connsiteY1" fmla="*/ 451250 h 1877202"/>
                <a:gd name="connsiteX2" fmla="*/ 1910799 w 3484951"/>
                <a:gd name="connsiteY2" fmla="*/ 6275 h 1877202"/>
                <a:gd name="connsiteX3" fmla="*/ 2225253 w 3484951"/>
                <a:gd name="connsiteY3" fmla="*/ 16431 h 1877202"/>
                <a:gd name="connsiteX4" fmla="*/ 2225253 w 3484951"/>
                <a:gd name="connsiteY4" fmla="*/ 444855 h 1877202"/>
                <a:gd name="connsiteX5" fmla="*/ 3069314 w 3484951"/>
                <a:gd name="connsiteY5" fmla="*/ 457644 h 1877202"/>
                <a:gd name="connsiteX6" fmla="*/ 3069314 w 3484951"/>
                <a:gd name="connsiteY6" fmla="*/ 1045929 h 1877202"/>
                <a:gd name="connsiteX7" fmla="*/ 3484951 w 3484951"/>
                <a:gd name="connsiteY7" fmla="*/ 1045929 h 1877202"/>
                <a:gd name="connsiteX8" fmla="*/ 3484951 w 3484951"/>
                <a:gd name="connsiteY8" fmla="*/ 1877202 h 1877202"/>
                <a:gd name="connsiteX9" fmla="*/ 0 w 3484951"/>
                <a:gd name="connsiteY9" fmla="*/ 1877202 h 1877202"/>
                <a:gd name="connsiteX10" fmla="*/ 12788 w 3484951"/>
                <a:gd name="connsiteY10" fmla="*/ 457644 h 1877202"/>
                <a:gd name="connsiteX0" fmla="*/ 12788 w 3484951"/>
                <a:gd name="connsiteY0" fmla="*/ 451369 h 1870927"/>
                <a:gd name="connsiteX1" fmla="*/ 1911927 w 3484951"/>
                <a:gd name="connsiteY1" fmla="*/ 444975 h 1870927"/>
                <a:gd name="connsiteX2" fmla="*/ 1910799 w 3484951"/>
                <a:gd name="connsiteY2" fmla="*/ 0 h 1870927"/>
                <a:gd name="connsiteX3" fmla="*/ 2225253 w 3484951"/>
                <a:gd name="connsiteY3" fmla="*/ 10156 h 1870927"/>
                <a:gd name="connsiteX4" fmla="*/ 2225253 w 3484951"/>
                <a:gd name="connsiteY4" fmla="*/ 438580 h 1870927"/>
                <a:gd name="connsiteX5" fmla="*/ 3069314 w 3484951"/>
                <a:gd name="connsiteY5" fmla="*/ 451369 h 1870927"/>
                <a:gd name="connsiteX6" fmla="*/ 3069314 w 3484951"/>
                <a:gd name="connsiteY6" fmla="*/ 1039654 h 1870927"/>
                <a:gd name="connsiteX7" fmla="*/ 3484951 w 3484951"/>
                <a:gd name="connsiteY7" fmla="*/ 1039654 h 1870927"/>
                <a:gd name="connsiteX8" fmla="*/ 3484951 w 3484951"/>
                <a:gd name="connsiteY8" fmla="*/ 1870927 h 1870927"/>
                <a:gd name="connsiteX9" fmla="*/ 0 w 3484951"/>
                <a:gd name="connsiteY9" fmla="*/ 1870927 h 1870927"/>
                <a:gd name="connsiteX10" fmla="*/ 12788 w 3484951"/>
                <a:gd name="connsiteY10" fmla="*/ 451369 h 1870927"/>
                <a:gd name="connsiteX0" fmla="*/ 12788 w 3484951"/>
                <a:gd name="connsiteY0" fmla="*/ 451369 h 1870927"/>
                <a:gd name="connsiteX1" fmla="*/ 1911927 w 3484951"/>
                <a:gd name="connsiteY1" fmla="*/ 444975 h 1870927"/>
                <a:gd name="connsiteX2" fmla="*/ 1910799 w 3484951"/>
                <a:gd name="connsiteY2" fmla="*/ 0 h 1870927"/>
                <a:gd name="connsiteX3" fmla="*/ 2225253 w 3484951"/>
                <a:gd name="connsiteY3" fmla="*/ 5266 h 1870927"/>
                <a:gd name="connsiteX4" fmla="*/ 2225253 w 3484951"/>
                <a:gd name="connsiteY4" fmla="*/ 438580 h 1870927"/>
                <a:gd name="connsiteX5" fmla="*/ 3069314 w 3484951"/>
                <a:gd name="connsiteY5" fmla="*/ 451369 h 1870927"/>
                <a:gd name="connsiteX6" fmla="*/ 3069314 w 3484951"/>
                <a:gd name="connsiteY6" fmla="*/ 1039654 h 1870927"/>
                <a:gd name="connsiteX7" fmla="*/ 3484951 w 3484951"/>
                <a:gd name="connsiteY7" fmla="*/ 1039654 h 1870927"/>
                <a:gd name="connsiteX8" fmla="*/ 3484951 w 3484951"/>
                <a:gd name="connsiteY8" fmla="*/ 1870927 h 1870927"/>
                <a:gd name="connsiteX9" fmla="*/ 0 w 3484951"/>
                <a:gd name="connsiteY9" fmla="*/ 1870927 h 1870927"/>
                <a:gd name="connsiteX10" fmla="*/ 12788 w 3484951"/>
                <a:gd name="connsiteY10" fmla="*/ 451369 h 1870927"/>
                <a:gd name="connsiteX0" fmla="*/ 12788 w 3484951"/>
                <a:gd name="connsiteY0" fmla="*/ 447838 h 1867396"/>
                <a:gd name="connsiteX1" fmla="*/ 1911927 w 3484951"/>
                <a:gd name="connsiteY1" fmla="*/ 441444 h 1867396"/>
                <a:gd name="connsiteX2" fmla="*/ 1908354 w 3484951"/>
                <a:gd name="connsiteY2" fmla="*/ 1359 h 1867396"/>
                <a:gd name="connsiteX3" fmla="*/ 2225253 w 3484951"/>
                <a:gd name="connsiteY3" fmla="*/ 1735 h 1867396"/>
                <a:gd name="connsiteX4" fmla="*/ 2225253 w 3484951"/>
                <a:gd name="connsiteY4" fmla="*/ 435049 h 1867396"/>
                <a:gd name="connsiteX5" fmla="*/ 3069314 w 3484951"/>
                <a:gd name="connsiteY5" fmla="*/ 447838 h 1867396"/>
                <a:gd name="connsiteX6" fmla="*/ 3069314 w 3484951"/>
                <a:gd name="connsiteY6" fmla="*/ 1036123 h 1867396"/>
                <a:gd name="connsiteX7" fmla="*/ 3484951 w 3484951"/>
                <a:gd name="connsiteY7" fmla="*/ 1036123 h 1867396"/>
                <a:gd name="connsiteX8" fmla="*/ 3484951 w 3484951"/>
                <a:gd name="connsiteY8" fmla="*/ 1867396 h 1867396"/>
                <a:gd name="connsiteX9" fmla="*/ 0 w 3484951"/>
                <a:gd name="connsiteY9" fmla="*/ 1867396 h 1867396"/>
                <a:gd name="connsiteX10" fmla="*/ 12788 w 3484951"/>
                <a:gd name="connsiteY10" fmla="*/ 447838 h 1867396"/>
                <a:gd name="connsiteX0" fmla="*/ 12788 w 3484951"/>
                <a:gd name="connsiteY0" fmla="*/ 451369 h 1870927"/>
                <a:gd name="connsiteX1" fmla="*/ 1911927 w 3484951"/>
                <a:gd name="connsiteY1" fmla="*/ 444975 h 1870927"/>
                <a:gd name="connsiteX2" fmla="*/ 1908354 w 3484951"/>
                <a:gd name="connsiteY2" fmla="*/ 0 h 1870927"/>
                <a:gd name="connsiteX3" fmla="*/ 2225253 w 3484951"/>
                <a:gd name="connsiteY3" fmla="*/ 5266 h 1870927"/>
                <a:gd name="connsiteX4" fmla="*/ 2225253 w 3484951"/>
                <a:gd name="connsiteY4" fmla="*/ 438580 h 1870927"/>
                <a:gd name="connsiteX5" fmla="*/ 3069314 w 3484951"/>
                <a:gd name="connsiteY5" fmla="*/ 451369 h 1870927"/>
                <a:gd name="connsiteX6" fmla="*/ 3069314 w 3484951"/>
                <a:gd name="connsiteY6" fmla="*/ 1039654 h 1870927"/>
                <a:gd name="connsiteX7" fmla="*/ 3484951 w 3484951"/>
                <a:gd name="connsiteY7" fmla="*/ 1039654 h 1870927"/>
                <a:gd name="connsiteX8" fmla="*/ 3484951 w 3484951"/>
                <a:gd name="connsiteY8" fmla="*/ 1870927 h 1870927"/>
                <a:gd name="connsiteX9" fmla="*/ 0 w 3484951"/>
                <a:gd name="connsiteY9" fmla="*/ 1870927 h 1870927"/>
                <a:gd name="connsiteX10" fmla="*/ 12788 w 3484951"/>
                <a:gd name="connsiteY10" fmla="*/ 451369 h 1870927"/>
                <a:gd name="connsiteX0" fmla="*/ 12788 w 3484951"/>
                <a:gd name="connsiteY0" fmla="*/ 451369 h 1870927"/>
                <a:gd name="connsiteX1" fmla="*/ 1911927 w 3484951"/>
                <a:gd name="connsiteY1" fmla="*/ 444975 h 1870927"/>
                <a:gd name="connsiteX2" fmla="*/ 1908354 w 3484951"/>
                <a:gd name="connsiteY2" fmla="*/ 0 h 1870927"/>
                <a:gd name="connsiteX3" fmla="*/ 2225253 w 3484951"/>
                <a:gd name="connsiteY3" fmla="*/ 5266 h 1870927"/>
                <a:gd name="connsiteX4" fmla="*/ 2227698 w 3484951"/>
                <a:gd name="connsiteY4" fmla="*/ 448360 h 1870927"/>
                <a:gd name="connsiteX5" fmla="*/ 3069314 w 3484951"/>
                <a:gd name="connsiteY5" fmla="*/ 451369 h 1870927"/>
                <a:gd name="connsiteX6" fmla="*/ 3069314 w 3484951"/>
                <a:gd name="connsiteY6" fmla="*/ 1039654 h 1870927"/>
                <a:gd name="connsiteX7" fmla="*/ 3484951 w 3484951"/>
                <a:gd name="connsiteY7" fmla="*/ 1039654 h 1870927"/>
                <a:gd name="connsiteX8" fmla="*/ 3484951 w 3484951"/>
                <a:gd name="connsiteY8" fmla="*/ 1870927 h 1870927"/>
                <a:gd name="connsiteX9" fmla="*/ 0 w 3484951"/>
                <a:gd name="connsiteY9" fmla="*/ 1870927 h 1870927"/>
                <a:gd name="connsiteX10" fmla="*/ 12788 w 3484951"/>
                <a:gd name="connsiteY10" fmla="*/ 451369 h 1870927"/>
                <a:gd name="connsiteX0" fmla="*/ 12788 w 3484951"/>
                <a:gd name="connsiteY0" fmla="*/ 451369 h 1870927"/>
                <a:gd name="connsiteX1" fmla="*/ 1911927 w 3484951"/>
                <a:gd name="connsiteY1" fmla="*/ 444975 h 1870927"/>
                <a:gd name="connsiteX2" fmla="*/ 1908354 w 3484951"/>
                <a:gd name="connsiteY2" fmla="*/ 0 h 1870927"/>
                <a:gd name="connsiteX3" fmla="*/ 2225253 w 3484951"/>
                <a:gd name="connsiteY3" fmla="*/ 5266 h 1870927"/>
                <a:gd name="connsiteX4" fmla="*/ 2227698 w 3484951"/>
                <a:gd name="connsiteY4" fmla="*/ 450805 h 1870927"/>
                <a:gd name="connsiteX5" fmla="*/ 3069314 w 3484951"/>
                <a:gd name="connsiteY5" fmla="*/ 451369 h 1870927"/>
                <a:gd name="connsiteX6" fmla="*/ 3069314 w 3484951"/>
                <a:gd name="connsiteY6" fmla="*/ 1039654 h 1870927"/>
                <a:gd name="connsiteX7" fmla="*/ 3484951 w 3484951"/>
                <a:gd name="connsiteY7" fmla="*/ 1039654 h 1870927"/>
                <a:gd name="connsiteX8" fmla="*/ 3484951 w 3484951"/>
                <a:gd name="connsiteY8" fmla="*/ 1870927 h 1870927"/>
                <a:gd name="connsiteX9" fmla="*/ 0 w 3484951"/>
                <a:gd name="connsiteY9" fmla="*/ 1870927 h 1870927"/>
                <a:gd name="connsiteX10" fmla="*/ 12788 w 3484951"/>
                <a:gd name="connsiteY10" fmla="*/ 451369 h 1870927"/>
                <a:gd name="connsiteX0" fmla="*/ 7898 w 3484951"/>
                <a:gd name="connsiteY0" fmla="*/ 451369 h 1870927"/>
                <a:gd name="connsiteX1" fmla="*/ 1911927 w 3484951"/>
                <a:gd name="connsiteY1" fmla="*/ 444975 h 1870927"/>
                <a:gd name="connsiteX2" fmla="*/ 1908354 w 3484951"/>
                <a:gd name="connsiteY2" fmla="*/ 0 h 1870927"/>
                <a:gd name="connsiteX3" fmla="*/ 2225253 w 3484951"/>
                <a:gd name="connsiteY3" fmla="*/ 5266 h 1870927"/>
                <a:gd name="connsiteX4" fmla="*/ 2227698 w 3484951"/>
                <a:gd name="connsiteY4" fmla="*/ 450805 h 1870927"/>
                <a:gd name="connsiteX5" fmla="*/ 3069314 w 3484951"/>
                <a:gd name="connsiteY5" fmla="*/ 451369 h 1870927"/>
                <a:gd name="connsiteX6" fmla="*/ 3069314 w 3484951"/>
                <a:gd name="connsiteY6" fmla="*/ 1039654 h 1870927"/>
                <a:gd name="connsiteX7" fmla="*/ 3484951 w 3484951"/>
                <a:gd name="connsiteY7" fmla="*/ 1039654 h 1870927"/>
                <a:gd name="connsiteX8" fmla="*/ 3484951 w 3484951"/>
                <a:gd name="connsiteY8" fmla="*/ 1870927 h 1870927"/>
                <a:gd name="connsiteX9" fmla="*/ 0 w 3484951"/>
                <a:gd name="connsiteY9" fmla="*/ 1870927 h 1870927"/>
                <a:gd name="connsiteX10" fmla="*/ 7898 w 3484951"/>
                <a:gd name="connsiteY10" fmla="*/ 451369 h 1870927"/>
                <a:gd name="connsiteX0" fmla="*/ 3008 w 3484951"/>
                <a:gd name="connsiteY0" fmla="*/ 451369 h 1870927"/>
                <a:gd name="connsiteX1" fmla="*/ 1911927 w 3484951"/>
                <a:gd name="connsiteY1" fmla="*/ 444975 h 1870927"/>
                <a:gd name="connsiteX2" fmla="*/ 1908354 w 3484951"/>
                <a:gd name="connsiteY2" fmla="*/ 0 h 1870927"/>
                <a:gd name="connsiteX3" fmla="*/ 2225253 w 3484951"/>
                <a:gd name="connsiteY3" fmla="*/ 5266 h 1870927"/>
                <a:gd name="connsiteX4" fmla="*/ 2227698 w 3484951"/>
                <a:gd name="connsiteY4" fmla="*/ 450805 h 1870927"/>
                <a:gd name="connsiteX5" fmla="*/ 3069314 w 3484951"/>
                <a:gd name="connsiteY5" fmla="*/ 451369 h 1870927"/>
                <a:gd name="connsiteX6" fmla="*/ 3069314 w 3484951"/>
                <a:gd name="connsiteY6" fmla="*/ 1039654 h 1870927"/>
                <a:gd name="connsiteX7" fmla="*/ 3484951 w 3484951"/>
                <a:gd name="connsiteY7" fmla="*/ 1039654 h 1870927"/>
                <a:gd name="connsiteX8" fmla="*/ 3484951 w 3484951"/>
                <a:gd name="connsiteY8" fmla="*/ 1870927 h 1870927"/>
                <a:gd name="connsiteX9" fmla="*/ 0 w 3484951"/>
                <a:gd name="connsiteY9" fmla="*/ 1870927 h 1870927"/>
                <a:gd name="connsiteX10" fmla="*/ 3008 w 3484951"/>
                <a:gd name="connsiteY10" fmla="*/ 451369 h 1870927"/>
                <a:gd name="connsiteX0" fmla="*/ 3008 w 3484951"/>
                <a:gd name="connsiteY0" fmla="*/ 447626 h 1867184"/>
                <a:gd name="connsiteX1" fmla="*/ 1911927 w 3484951"/>
                <a:gd name="connsiteY1" fmla="*/ 441232 h 1867184"/>
                <a:gd name="connsiteX2" fmla="*/ 1908354 w 3484951"/>
                <a:gd name="connsiteY2" fmla="*/ 2652 h 1867184"/>
                <a:gd name="connsiteX3" fmla="*/ 2225253 w 3484951"/>
                <a:gd name="connsiteY3" fmla="*/ 1523 h 1867184"/>
                <a:gd name="connsiteX4" fmla="*/ 2227698 w 3484951"/>
                <a:gd name="connsiteY4" fmla="*/ 447062 h 1867184"/>
                <a:gd name="connsiteX5" fmla="*/ 3069314 w 3484951"/>
                <a:gd name="connsiteY5" fmla="*/ 447626 h 1867184"/>
                <a:gd name="connsiteX6" fmla="*/ 3069314 w 3484951"/>
                <a:gd name="connsiteY6" fmla="*/ 1035911 h 1867184"/>
                <a:gd name="connsiteX7" fmla="*/ 3484951 w 3484951"/>
                <a:gd name="connsiteY7" fmla="*/ 1035911 h 1867184"/>
                <a:gd name="connsiteX8" fmla="*/ 3484951 w 3484951"/>
                <a:gd name="connsiteY8" fmla="*/ 1867184 h 1867184"/>
                <a:gd name="connsiteX9" fmla="*/ 0 w 3484951"/>
                <a:gd name="connsiteY9" fmla="*/ 1867184 h 1867184"/>
                <a:gd name="connsiteX10" fmla="*/ 3008 w 3484951"/>
                <a:gd name="connsiteY10" fmla="*/ 447626 h 1867184"/>
                <a:gd name="connsiteX0" fmla="*/ 3008 w 3484951"/>
                <a:gd name="connsiteY0" fmla="*/ 528101 h 1947659"/>
                <a:gd name="connsiteX1" fmla="*/ 1911927 w 3484951"/>
                <a:gd name="connsiteY1" fmla="*/ 521707 h 1947659"/>
                <a:gd name="connsiteX2" fmla="*/ 1678155 w 3484951"/>
                <a:gd name="connsiteY2" fmla="*/ 0 h 1947659"/>
                <a:gd name="connsiteX3" fmla="*/ 2225253 w 3484951"/>
                <a:gd name="connsiteY3" fmla="*/ 81998 h 1947659"/>
                <a:gd name="connsiteX4" fmla="*/ 2227698 w 3484951"/>
                <a:gd name="connsiteY4" fmla="*/ 527537 h 1947659"/>
                <a:gd name="connsiteX5" fmla="*/ 3069314 w 3484951"/>
                <a:gd name="connsiteY5" fmla="*/ 528101 h 1947659"/>
                <a:gd name="connsiteX6" fmla="*/ 3069314 w 3484951"/>
                <a:gd name="connsiteY6" fmla="*/ 1116386 h 1947659"/>
                <a:gd name="connsiteX7" fmla="*/ 3484951 w 3484951"/>
                <a:gd name="connsiteY7" fmla="*/ 1116386 h 1947659"/>
                <a:gd name="connsiteX8" fmla="*/ 3484951 w 3484951"/>
                <a:gd name="connsiteY8" fmla="*/ 1947659 h 1947659"/>
                <a:gd name="connsiteX9" fmla="*/ 0 w 3484951"/>
                <a:gd name="connsiteY9" fmla="*/ 1947659 h 1947659"/>
                <a:gd name="connsiteX10" fmla="*/ 3008 w 3484951"/>
                <a:gd name="connsiteY10" fmla="*/ 528101 h 1947659"/>
                <a:gd name="connsiteX0" fmla="*/ 3008 w 3484951"/>
                <a:gd name="connsiteY0" fmla="*/ 528101 h 1947659"/>
                <a:gd name="connsiteX1" fmla="*/ 1911927 w 3484951"/>
                <a:gd name="connsiteY1" fmla="*/ 521707 h 1947659"/>
                <a:gd name="connsiteX2" fmla="*/ 1678155 w 3484951"/>
                <a:gd name="connsiteY2" fmla="*/ 0 h 1947659"/>
                <a:gd name="connsiteX3" fmla="*/ 2225253 w 3484951"/>
                <a:gd name="connsiteY3" fmla="*/ 5265 h 1947659"/>
                <a:gd name="connsiteX4" fmla="*/ 2227698 w 3484951"/>
                <a:gd name="connsiteY4" fmla="*/ 527537 h 1947659"/>
                <a:gd name="connsiteX5" fmla="*/ 3069314 w 3484951"/>
                <a:gd name="connsiteY5" fmla="*/ 528101 h 1947659"/>
                <a:gd name="connsiteX6" fmla="*/ 3069314 w 3484951"/>
                <a:gd name="connsiteY6" fmla="*/ 1116386 h 1947659"/>
                <a:gd name="connsiteX7" fmla="*/ 3484951 w 3484951"/>
                <a:gd name="connsiteY7" fmla="*/ 1116386 h 1947659"/>
                <a:gd name="connsiteX8" fmla="*/ 3484951 w 3484951"/>
                <a:gd name="connsiteY8" fmla="*/ 1947659 h 1947659"/>
                <a:gd name="connsiteX9" fmla="*/ 0 w 3484951"/>
                <a:gd name="connsiteY9" fmla="*/ 1947659 h 1947659"/>
                <a:gd name="connsiteX10" fmla="*/ 3008 w 3484951"/>
                <a:gd name="connsiteY10" fmla="*/ 528101 h 1947659"/>
                <a:gd name="connsiteX0" fmla="*/ 3008 w 3484951"/>
                <a:gd name="connsiteY0" fmla="*/ 528101 h 1947659"/>
                <a:gd name="connsiteX1" fmla="*/ 1668940 w 3484951"/>
                <a:gd name="connsiteY1" fmla="*/ 521707 h 1947659"/>
                <a:gd name="connsiteX2" fmla="*/ 1678155 w 3484951"/>
                <a:gd name="connsiteY2" fmla="*/ 0 h 1947659"/>
                <a:gd name="connsiteX3" fmla="*/ 2225253 w 3484951"/>
                <a:gd name="connsiteY3" fmla="*/ 5265 h 1947659"/>
                <a:gd name="connsiteX4" fmla="*/ 2227698 w 3484951"/>
                <a:gd name="connsiteY4" fmla="*/ 527537 h 1947659"/>
                <a:gd name="connsiteX5" fmla="*/ 3069314 w 3484951"/>
                <a:gd name="connsiteY5" fmla="*/ 528101 h 1947659"/>
                <a:gd name="connsiteX6" fmla="*/ 3069314 w 3484951"/>
                <a:gd name="connsiteY6" fmla="*/ 1116386 h 1947659"/>
                <a:gd name="connsiteX7" fmla="*/ 3484951 w 3484951"/>
                <a:gd name="connsiteY7" fmla="*/ 1116386 h 1947659"/>
                <a:gd name="connsiteX8" fmla="*/ 3484951 w 3484951"/>
                <a:gd name="connsiteY8" fmla="*/ 1947659 h 1947659"/>
                <a:gd name="connsiteX9" fmla="*/ 0 w 3484951"/>
                <a:gd name="connsiteY9" fmla="*/ 1947659 h 1947659"/>
                <a:gd name="connsiteX10" fmla="*/ 3008 w 3484951"/>
                <a:gd name="connsiteY10" fmla="*/ 528101 h 1947659"/>
                <a:gd name="connsiteX0" fmla="*/ 3008 w 3484951"/>
                <a:gd name="connsiteY0" fmla="*/ 530752 h 1950310"/>
                <a:gd name="connsiteX1" fmla="*/ 1668940 w 3484951"/>
                <a:gd name="connsiteY1" fmla="*/ 524358 h 1950310"/>
                <a:gd name="connsiteX2" fmla="*/ 1678155 w 3484951"/>
                <a:gd name="connsiteY2" fmla="*/ 2651 h 1950310"/>
                <a:gd name="connsiteX3" fmla="*/ 2455451 w 3484951"/>
                <a:gd name="connsiteY3" fmla="*/ 1522 h 1950310"/>
                <a:gd name="connsiteX4" fmla="*/ 2227698 w 3484951"/>
                <a:gd name="connsiteY4" fmla="*/ 530188 h 1950310"/>
                <a:gd name="connsiteX5" fmla="*/ 3069314 w 3484951"/>
                <a:gd name="connsiteY5" fmla="*/ 530752 h 1950310"/>
                <a:gd name="connsiteX6" fmla="*/ 3069314 w 3484951"/>
                <a:gd name="connsiteY6" fmla="*/ 1119037 h 1950310"/>
                <a:gd name="connsiteX7" fmla="*/ 3484951 w 3484951"/>
                <a:gd name="connsiteY7" fmla="*/ 1119037 h 1950310"/>
                <a:gd name="connsiteX8" fmla="*/ 3484951 w 3484951"/>
                <a:gd name="connsiteY8" fmla="*/ 1950310 h 1950310"/>
                <a:gd name="connsiteX9" fmla="*/ 0 w 3484951"/>
                <a:gd name="connsiteY9" fmla="*/ 1950310 h 1950310"/>
                <a:gd name="connsiteX10" fmla="*/ 3008 w 3484951"/>
                <a:gd name="connsiteY10" fmla="*/ 530752 h 1950310"/>
                <a:gd name="connsiteX0" fmla="*/ 3008 w 3484951"/>
                <a:gd name="connsiteY0" fmla="*/ 530752 h 1950310"/>
                <a:gd name="connsiteX1" fmla="*/ 1668940 w 3484951"/>
                <a:gd name="connsiteY1" fmla="*/ 524358 h 1950310"/>
                <a:gd name="connsiteX2" fmla="*/ 1678155 w 3484951"/>
                <a:gd name="connsiteY2" fmla="*/ 2651 h 1950310"/>
                <a:gd name="connsiteX3" fmla="*/ 2455451 w 3484951"/>
                <a:gd name="connsiteY3" fmla="*/ 1522 h 1950310"/>
                <a:gd name="connsiteX4" fmla="*/ 2457896 w 3484951"/>
                <a:gd name="connsiteY4" fmla="*/ 536582 h 1950310"/>
                <a:gd name="connsiteX5" fmla="*/ 3069314 w 3484951"/>
                <a:gd name="connsiteY5" fmla="*/ 530752 h 1950310"/>
                <a:gd name="connsiteX6" fmla="*/ 3069314 w 3484951"/>
                <a:gd name="connsiteY6" fmla="*/ 1119037 h 1950310"/>
                <a:gd name="connsiteX7" fmla="*/ 3484951 w 3484951"/>
                <a:gd name="connsiteY7" fmla="*/ 1119037 h 1950310"/>
                <a:gd name="connsiteX8" fmla="*/ 3484951 w 3484951"/>
                <a:gd name="connsiteY8" fmla="*/ 1950310 h 1950310"/>
                <a:gd name="connsiteX9" fmla="*/ 0 w 3484951"/>
                <a:gd name="connsiteY9" fmla="*/ 1950310 h 1950310"/>
                <a:gd name="connsiteX10" fmla="*/ 3008 w 3484951"/>
                <a:gd name="connsiteY10" fmla="*/ 530752 h 1950310"/>
                <a:gd name="connsiteX0" fmla="*/ 3008 w 3484951"/>
                <a:gd name="connsiteY0" fmla="*/ 536632 h 1956190"/>
                <a:gd name="connsiteX1" fmla="*/ 1668940 w 3484951"/>
                <a:gd name="connsiteY1" fmla="*/ 530238 h 1956190"/>
                <a:gd name="connsiteX2" fmla="*/ 1678155 w 3484951"/>
                <a:gd name="connsiteY2" fmla="*/ 8531 h 1956190"/>
                <a:gd name="connsiteX3" fmla="*/ 2787960 w 3484951"/>
                <a:gd name="connsiteY3" fmla="*/ 1008 h 1956190"/>
                <a:gd name="connsiteX4" fmla="*/ 2457896 w 3484951"/>
                <a:gd name="connsiteY4" fmla="*/ 542462 h 1956190"/>
                <a:gd name="connsiteX5" fmla="*/ 3069314 w 3484951"/>
                <a:gd name="connsiteY5" fmla="*/ 536632 h 1956190"/>
                <a:gd name="connsiteX6" fmla="*/ 3069314 w 3484951"/>
                <a:gd name="connsiteY6" fmla="*/ 1124917 h 1956190"/>
                <a:gd name="connsiteX7" fmla="*/ 3484951 w 3484951"/>
                <a:gd name="connsiteY7" fmla="*/ 1124917 h 1956190"/>
                <a:gd name="connsiteX8" fmla="*/ 3484951 w 3484951"/>
                <a:gd name="connsiteY8" fmla="*/ 1956190 h 1956190"/>
                <a:gd name="connsiteX9" fmla="*/ 0 w 3484951"/>
                <a:gd name="connsiteY9" fmla="*/ 1956190 h 1956190"/>
                <a:gd name="connsiteX10" fmla="*/ 3008 w 3484951"/>
                <a:gd name="connsiteY10" fmla="*/ 536632 h 1956190"/>
                <a:gd name="connsiteX0" fmla="*/ 3008 w 3484951"/>
                <a:gd name="connsiteY0" fmla="*/ 536632 h 1956190"/>
                <a:gd name="connsiteX1" fmla="*/ 1668940 w 3484951"/>
                <a:gd name="connsiteY1" fmla="*/ 530238 h 1956190"/>
                <a:gd name="connsiteX2" fmla="*/ 1678155 w 3484951"/>
                <a:gd name="connsiteY2" fmla="*/ 8531 h 1956190"/>
                <a:gd name="connsiteX3" fmla="*/ 2787960 w 3484951"/>
                <a:gd name="connsiteY3" fmla="*/ 1008 h 1956190"/>
                <a:gd name="connsiteX4" fmla="*/ 2790405 w 3484951"/>
                <a:gd name="connsiteY4" fmla="*/ 529673 h 1956190"/>
                <a:gd name="connsiteX5" fmla="*/ 3069314 w 3484951"/>
                <a:gd name="connsiteY5" fmla="*/ 536632 h 1956190"/>
                <a:gd name="connsiteX6" fmla="*/ 3069314 w 3484951"/>
                <a:gd name="connsiteY6" fmla="*/ 1124917 h 1956190"/>
                <a:gd name="connsiteX7" fmla="*/ 3484951 w 3484951"/>
                <a:gd name="connsiteY7" fmla="*/ 1124917 h 1956190"/>
                <a:gd name="connsiteX8" fmla="*/ 3484951 w 3484951"/>
                <a:gd name="connsiteY8" fmla="*/ 1956190 h 1956190"/>
                <a:gd name="connsiteX9" fmla="*/ 0 w 3484951"/>
                <a:gd name="connsiteY9" fmla="*/ 1956190 h 1956190"/>
                <a:gd name="connsiteX10" fmla="*/ 3008 w 3484951"/>
                <a:gd name="connsiteY10" fmla="*/ 536632 h 1956190"/>
                <a:gd name="connsiteX0" fmla="*/ 3008 w 3484951"/>
                <a:gd name="connsiteY0" fmla="*/ 577832 h 1997390"/>
                <a:gd name="connsiteX1" fmla="*/ 1668940 w 3484951"/>
                <a:gd name="connsiteY1" fmla="*/ 571438 h 1997390"/>
                <a:gd name="connsiteX2" fmla="*/ 1678155 w 3484951"/>
                <a:gd name="connsiteY2" fmla="*/ 49731 h 1997390"/>
                <a:gd name="connsiteX3" fmla="*/ 2640889 w 3484951"/>
                <a:gd name="connsiteY3" fmla="*/ 34309 h 1997390"/>
                <a:gd name="connsiteX4" fmla="*/ 2787960 w 3484951"/>
                <a:gd name="connsiteY4" fmla="*/ 42208 h 1997390"/>
                <a:gd name="connsiteX5" fmla="*/ 2790405 w 3484951"/>
                <a:gd name="connsiteY5" fmla="*/ 570873 h 1997390"/>
                <a:gd name="connsiteX6" fmla="*/ 3069314 w 3484951"/>
                <a:gd name="connsiteY6" fmla="*/ 577832 h 1997390"/>
                <a:gd name="connsiteX7" fmla="*/ 3069314 w 3484951"/>
                <a:gd name="connsiteY7" fmla="*/ 1166117 h 1997390"/>
                <a:gd name="connsiteX8" fmla="*/ 3484951 w 3484951"/>
                <a:gd name="connsiteY8" fmla="*/ 1166117 h 1997390"/>
                <a:gd name="connsiteX9" fmla="*/ 3484951 w 3484951"/>
                <a:gd name="connsiteY9" fmla="*/ 1997390 h 1997390"/>
                <a:gd name="connsiteX10" fmla="*/ 0 w 3484951"/>
                <a:gd name="connsiteY10" fmla="*/ 1997390 h 1997390"/>
                <a:gd name="connsiteX11" fmla="*/ 3008 w 3484951"/>
                <a:gd name="connsiteY11" fmla="*/ 577832 h 1997390"/>
                <a:gd name="connsiteX0" fmla="*/ 3008 w 3484951"/>
                <a:gd name="connsiteY0" fmla="*/ 577832 h 1997390"/>
                <a:gd name="connsiteX1" fmla="*/ 1668940 w 3484951"/>
                <a:gd name="connsiteY1" fmla="*/ 571438 h 1997390"/>
                <a:gd name="connsiteX2" fmla="*/ 1678155 w 3484951"/>
                <a:gd name="connsiteY2" fmla="*/ 49731 h 1997390"/>
                <a:gd name="connsiteX3" fmla="*/ 2640889 w 3484951"/>
                <a:gd name="connsiteY3" fmla="*/ 34309 h 1997390"/>
                <a:gd name="connsiteX4" fmla="*/ 2787960 w 3484951"/>
                <a:gd name="connsiteY4" fmla="*/ 42208 h 1997390"/>
                <a:gd name="connsiteX5" fmla="*/ 2790405 w 3484951"/>
                <a:gd name="connsiteY5" fmla="*/ 570873 h 1997390"/>
                <a:gd name="connsiteX6" fmla="*/ 3069314 w 3484951"/>
                <a:gd name="connsiteY6" fmla="*/ 577832 h 1997390"/>
                <a:gd name="connsiteX7" fmla="*/ 3069314 w 3484951"/>
                <a:gd name="connsiteY7" fmla="*/ 1166117 h 1997390"/>
                <a:gd name="connsiteX8" fmla="*/ 3484951 w 3484951"/>
                <a:gd name="connsiteY8" fmla="*/ 1166117 h 1997390"/>
                <a:gd name="connsiteX9" fmla="*/ 3484951 w 3484951"/>
                <a:gd name="connsiteY9" fmla="*/ 1997390 h 1997390"/>
                <a:gd name="connsiteX10" fmla="*/ 0 w 3484951"/>
                <a:gd name="connsiteY10" fmla="*/ 1997390 h 1997390"/>
                <a:gd name="connsiteX11" fmla="*/ 3008 w 3484951"/>
                <a:gd name="connsiteY11" fmla="*/ 577832 h 1997390"/>
                <a:gd name="connsiteX0" fmla="*/ 3008 w 3484951"/>
                <a:gd name="connsiteY0" fmla="*/ 579025 h 1998583"/>
                <a:gd name="connsiteX1" fmla="*/ 1668940 w 3484951"/>
                <a:gd name="connsiteY1" fmla="*/ 572631 h 1998583"/>
                <a:gd name="connsiteX2" fmla="*/ 1678155 w 3484951"/>
                <a:gd name="connsiteY2" fmla="*/ 50924 h 1998583"/>
                <a:gd name="connsiteX3" fmla="*/ 2640889 w 3484951"/>
                <a:gd name="connsiteY3" fmla="*/ 35502 h 1998583"/>
                <a:gd name="connsiteX4" fmla="*/ 2787960 w 3484951"/>
                <a:gd name="connsiteY4" fmla="*/ 43401 h 1998583"/>
                <a:gd name="connsiteX5" fmla="*/ 2790405 w 3484951"/>
                <a:gd name="connsiteY5" fmla="*/ 572066 h 1998583"/>
                <a:gd name="connsiteX6" fmla="*/ 3069314 w 3484951"/>
                <a:gd name="connsiteY6" fmla="*/ 579025 h 1998583"/>
                <a:gd name="connsiteX7" fmla="*/ 3069314 w 3484951"/>
                <a:gd name="connsiteY7" fmla="*/ 1167310 h 1998583"/>
                <a:gd name="connsiteX8" fmla="*/ 3484951 w 3484951"/>
                <a:gd name="connsiteY8" fmla="*/ 1167310 h 1998583"/>
                <a:gd name="connsiteX9" fmla="*/ 3484951 w 3484951"/>
                <a:gd name="connsiteY9" fmla="*/ 1998583 h 1998583"/>
                <a:gd name="connsiteX10" fmla="*/ 0 w 3484951"/>
                <a:gd name="connsiteY10" fmla="*/ 1998583 h 1998583"/>
                <a:gd name="connsiteX11" fmla="*/ 3008 w 3484951"/>
                <a:gd name="connsiteY11" fmla="*/ 579025 h 1998583"/>
                <a:gd name="connsiteX0" fmla="*/ 3008 w 3484951"/>
                <a:gd name="connsiteY0" fmla="*/ 545380 h 1964938"/>
                <a:gd name="connsiteX1" fmla="*/ 1668940 w 3484951"/>
                <a:gd name="connsiteY1" fmla="*/ 538986 h 1964938"/>
                <a:gd name="connsiteX2" fmla="*/ 1678155 w 3484951"/>
                <a:gd name="connsiteY2" fmla="*/ 17279 h 1964938"/>
                <a:gd name="connsiteX3" fmla="*/ 2640889 w 3484951"/>
                <a:gd name="connsiteY3" fmla="*/ 1857 h 1964938"/>
                <a:gd name="connsiteX4" fmla="*/ 2787960 w 3484951"/>
                <a:gd name="connsiteY4" fmla="*/ 9756 h 1964938"/>
                <a:gd name="connsiteX5" fmla="*/ 2790405 w 3484951"/>
                <a:gd name="connsiteY5" fmla="*/ 538421 h 1964938"/>
                <a:gd name="connsiteX6" fmla="*/ 3069314 w 3484951"/>
                <a:gd name="connsiteY6" fmla="*/ 545380 h 1964938"/>
                <a:gd name="connsiteX7" fmla="*/ 3069314 w 3484951"/>
                <a:gd name="connsiteY7" fmla="*/ 1133665 h 1964938"/>
                <a:gd name="connsiteX8" fmla="*/ 3484951 w 3484951"/>
                <a:gd name="connsiteY8" fmla="*/ 1133665 h 1964938"/>
                <a:gd name="connsiteX9" fmla="*/ 3484951 w 3484951"/>
                <a:gd name="connsiteY9" fmla="*/ 1964938 h 1964938"/>
                <a:gd name="connsiteX10" fmla="*/ 0 w 3484951"/>
                <a:gd name="connsiteY10" fmla="*/ 1964938 h 1964938"/>
                <a:gd name="connsiteX11" fmla="*/ 3008 w 3484951"/>
                <a:gd name="connsiteY11" fmla="*/ 545380 h 1964938"/>
                <a:gd name="connsiteX0" fmla="*/ 3008 w 3484951"/>
                <a:gd name="connsiteY0" fmla="*/ 577291 h 1996849"/>
                <a:gd name="connsiteX1" fmla="*/ 1668940 w 3484951"/>
                <a:gd name="connsiteY1" fmla="*/ 570897 h 1996849"/>
                <a:gd name="connsiteX2" fmla="*/ 1678155 w 3484951"/>
                <a:gd name="connsiteY2" fmla="*/ 49190 h 1996849"/>
                <a:gd name="connsiteX3" fmla="*/ 2640889 w 3484951"/>
                <a:gd name="connsiteY3" fmla="*/ 33768 h 1996849"/>
                <a:gd name="connsiteX4" fmla="*/ 2671529 w 3484951"/>
                <a:gd name="connsiteY4" fmla="*/ 33535 h 1996849"/>
                <a:gd name="connsiteX5" fmla="*/ 2787960 w 3484951"/>
                <a:gd name="connsiteY5" fmla="*/ 41667 h 1996849"/>
                <a:gd name="connsiteX6" fmla="*/ 2790405 w 3484951"/>
                <a:gd name="connsiteY6" fmla="*/ 570332 h 1996849"/>
                <a:gd name="connsiteX7" fmla="*/ 3069314 w 3484951"/>
                <a:gd name="connsiteY7" fmla="*/ 577291 h 1996849"/>
                <a:gd name="connsiteX8" fmla="*/ 3069314 w 3484951"/>
                <a:gd name="connsiteY8" fmla="*/ 1165576 h 1996849"/>
                <a:gd name="connsiteX9" fmla="*/ 3484951 w 3484951"/>
                <a:gd name="connsiteY9" fmla="*/ 1165576 h 1996849"/>
                <a:gd name="connsiteX10" fmla="*/ 3484951 w 3484951"/>
                <a:gd name="connsiteY10" fmla="*/ 1996849 h 1996849"/>
                <a:gd name="connsiteX11" fmla="*/ 0 w 3484951"/>
                <a:gd name="connsiteY11" fmla="*/ 1996849 h 1996849"/>
                <a:gd name="connsiteX12" fmla="*/ 3008 w 3484951"/>
                <a:gd name="connsiteY12" fmla="*/ 577291 h 1996849"/>
                <a:gd name="connsiteX0" fmla="*/ 3008 w 3484951"/>
                <a:gd name="connsiteY0" fmla="*/ 805697 h 2225255"/>
                <a:gd name="connsiteX1" fmla="*/ 1668940 w 3484951"/>
                <a:gd name="connsiteY1" fmla="*/ 799303 h 2225255"/>
                <a:gd name="connsiteX2" fmla="*/ 1678155 w 3484951"/>
                <a:gd name="connsiteY2" fmla="*/ 277596 h 2225255"/>
                <a:gd name="connsiteX3" fmla="*/ 2640889 w 3484951"/>
                <a:gd name="connsiteY3" fmla="*/ 262174 h 2225255"/>
                <a:gd name="connsiteX4" fmla="*/ 2647717 w 3484951"/>
                <a:gd name="connsiteY4" fmla="*/ 4 h 2225255"/>
                <a:gd name="connsiteX5" fmla="*/ 2787960 w 3484951"/>
                <a:gd name="connsiteY5" fmla="*/ 270073 h 2225255"/>
                <a:gd name="connsiteX6" fmla="*/ 2790405 w 3484951"/>
                <a:gd name="connsiteY6" fmla="*/ 798738 h 2225255"/>
                <a:gd name="connsiteX7" fmla="*/ 3069314 w 3484951"/>
                <a:gd name="connsiteY7" fmla="*/ 805697 h 2225255"/>
                <a:gd name="connsiteX8" fmla="*/ 3069314 w 3484951"/>
                <a:gd name="connsiteY8" fmla="*/ 1393982 h 2225255"/>
                <a:gd name="connsiteX9" fmla="*/ 3484951 w 3484951"/>
                <a:gd name="connsiteY9" fmla="*/ 1393982 h 2225255"/>
                <a:gd name="connsiteX10" fmla="*/ 3484951 w 3484951"/>
                <a:gd name="connsiteY10" fmla="*/ 2225255 h 2225255"/>
                <a:gd name="connsiteX11" fmla="*/ 0 w 3484951"/>
                <a:gd name="connsiteY11" fmla="*/ 2225255 h 2225255"/>
                <a:gd name="connsiteX12" fmla="*/ 3008 w 3484951"/>
                <a:gd name="connsiteY12" fmla="*/ 805697 h 2225255"/>
                <a:gd name="connsiteX0" fmla="*/ 3008 w 3484951"/>
                <a:gd name="connsiteY0" fmla="*/ 805693 h 2225251"/>
                <a:gd name="connsiteX1" fmla="*/ 1668940 w 3484951"/>
                <a:gd name="connsiteY1" fmla="*/ 799299 h 2225251"/>
                <a:gd name="connsiteX2" fmla="*/ 1678155 w 3484951"/>
                <a:gd name="connsiteY2" fmla="*/ 277592 h 2225251"/>
                <a:gd name="connsiteX3" fmla="*/ 2640889 w 3484951"/>
                <a:gd name="connsiteY3" fmla="*/ 262170 h 2225251"/>
                <a:gd name="connsiteX4" fmla="*/ 2647717 w 3484951"/>
                <a:gd name="connsiteY4" fmla="*/ 0 h 2225251"/>
                <a:gd name="connsiteX5" fmla="*/ 2787960 w 3484951"/>
                <a:gd name="connsiteY5" fmla="*/ 270069 h 2225251"/>
                <a:gd name="connsiteX6" fmla="*/ 2790405 w 3484951"/>
                <a:gd name="connsiteY6" fmla="*/ 798734 h 2225251"/>
                <a:gd name="connsiteX7" fmla="*/ 3069314 w 3484951"/>
                <a:gd name="connsiteY7" fmla="*/ 805693 h 2225251"/>
                <a:gd name="connsiteX8" fmla="*/ 3069314 w 3484951"/>
                <a:gd name="connsiteY8" fmla="*/ 1393978 h 2225251"/>
                <a:gd name="connsiteX9" fmla="*/ 3484951 w 3484951"/>
                <a:gd name="connsiteY9" fmla="*/ 1393978 h 2225251"/>
                <a:gd name="connsiteX10" fmla="*/ 3484951 w 3484951"/>
                <a:gd name="connsiteY10" fmla="*/ 2225251 h 2225251"/>
                <a:gd name="connsiteX11" fmla="*/ 0 w 3484951"/>
                <a:gd name="connsiteY11" fmla="*/ 2225251 h 2225251"/>
                <a:gd name="connsiteX12" fmla="*/ 3008 w 3484951"/>
                <a:gd name="connsiteY12" fmla="*/ 805693 h 2225251"/>
                <a:gd name="connsiteX0" fmla="*/ 3008 w 3484951"/>
                <a:gd name="connsiteY0" fmla="*/ 805693 h 2225251"/>
                <a:gd name="connsiteX1" fmla="*/ 1668940 w 3484951"/>
                <a:gd name="connsiteY1" fmla="*/ 799299 h 2225251"/>
                <a:gd name="connsiteX2" fmla="*/ 1678155 w 3484951"/>
                <a:gd name="connsiteY2" fmla="*/ 277592 h 2225251"/>
                <a:gd name="connsiteX3" fmla="*/ 2640889 w 3484951"/>
                <a:gd name="connsiteY3" fmla="*/ 262170 h 2225251"/>
                <a:gd name="connsiteX4" fmla="*/ 2647717 w 3484951"/>
                <a:gd name="connsiteY4" fmla="*/ 0 h 2225251"/>
                <a:gd name="connsiteX5" fmla="*/ 2787960 w 3484951"/>
                <a:gd name="connsiteY5" fmla="*/ 270069 h 2225251"/>
                <a:gd name="connsiteX6" fmla="*/ 2790405 w 3484951"/>
                <a:gd name="connsiteY6" fmla="*/ 798734 h 2225251"/>
                <a:gd name="connsiteX7" fmla="*/ 3069314 w 3484951"/>
                <a:gd name="connsiteY7" fmla="*/ 805693 h 2225251"/>
                <a:gd name="connsiteX8" fmla="*/ 3069314 w 3484951"/>
                <a:gd name="connsiteY8" fmla="*/ 1393978 h 2225251"/>
                <a:gd name="connsiteX9" fmla="*/ 3484951 w 3484951"/>
                <a:gd name="connsiteY9" fmla="*/ 1393978 h 2225251"/>
                <a:gd name="connsiteX10" fmla="*/ 3484951 w 3484951"/>
                <a:gd name="connsiteY10" fmla="*/ 2225251 h 2225251"/>
                <a:gd name="connsiteX11" fmla="*/ 0 w 3484951"/>
                <a:gd name="connsiteY11" fmla="*/ 2225251 h 2225251"/>
                <a:gd name="connsiteX12" fmla="*/ 3008 w 3484951"/>
                <a:gd name="connsiteY12" fmla="*/ 805693 h 2225251"/>
                <a:gd name="connsiteX0" fmla="*/ 3008 w 3484951"/>
                <a:gd name="connsiteY0" fmla="*/ 805693 h 2225251"/>
                <a:gd name="connsiteX1" fmla="*/ 1668940 w 3484951"/>
                <a:gd name="connsiteY1" fmla="*/ 799299 h 2225251"/>
                <a:gd name="connsiteX2" fmla="*/ 1678155 w 3484951"/>
                <a:gd name="connsiteY2" fmla="*/ 277592 h 2225251"/>
                <a:gd name="connsiteX3" fmla="*/ 2659939 w 3484951"/>
                <a:gd name="connsiteY3" fmla="*/ 262170 h 2225251"/>
                <a:gd name="connsiteX4" fmla="*/ 2647717 w 3484951"/>
                <a:gd name="connsiteY4" fmla="*/ 0 h 2225251"/>
                <a:gd name="connsiteX5" fmla="*/ 2787960 w 3484951"/>
                <a:gd name="connsiteY5" fmla="*/ 270069 h 2225251"/>
                <a:gd name="connsiteX6" fmla="*/ 2790405 w 3484951"/>
                <a:gd name="connsiteY6" fmla="*/ 798734 h 2225251"/>
                <a:gd name="connsiteX7" fmla="*/ 3069314 w 3484951"/>
                <a:gd name="connsiteY7" fmla="*/ 805693 h 2225251"/>
                <a:gd name="connsiteX8" fmla="*/ 3069314 w 3484951"/>
                <a:gd name="connsiteY8" fmla="*/ 1393978 h 2225251"/>
                <a:gd name="connsiteX9" fmla="*/ 3484951 w 3484951"/>
                <a:gd name="connsiteY9" fmla="*/ 1393978 h 2225251"/>
                <a:gd name="connsiteX10" fmla="*/ 3484951 w 3484951"/>
                <a:gd name="connsiteY10" fmla="*/ 2225251 h 2225251"/>
                <a:gd name="connsiteX11" fmla="*/ 0 w 3484951"/>
                <a:gd name="connsiteY11" fmla="*/ 2225251 h 2225251"/>
                <a:gd name="connsiteX12" fmla="*/ 3008 w 3484951"/>
                <a:gd name="connsiteY12" fmla="*/ 805693 h 2225251"/>
                <a:gd name="connsiteX0" fmla="*/ 3008 w 3484951"/>
                <a:gd name="connsiteY0" fmla="*/ 805693 h 2225251"/>
                <a:gd name="connsiteX1" fmla="*/ 1668940 w 3484951"/>
                <a:gd name="connsiteY1" fmla="*/ 799299 h 2225251"/>
                <a:gd name="connsiteX2" fmla="*/ 1678155 w 3484951"/>
                <a:gd name="connsiteY2" fmla="*/ 277592 h 2225251"/>
                <a:gd name="connsiteX3" fmla="*/ 2659939 w 3484951"/>
                <a:gd name="connsiteY3" fmla="*/ 262170 h 2225251"/>
                <a:gd name="connsiteX4" fmla="*/ 2654861 w 3484951"/>
                <a:gd name="connsiteY4" fmla="*/ 0 h 2225251"/>
                <a:gd name="connsiteX5" fmla="*/ 2787960 w 3484951"/>
                <a:gd name="connsiteY5" fmla="*/ 270069 h 2225251"/>
                <a:gd name="connsiteX6" fmla="*/ 2790405 w 3484951"/>
                <a:gd name="connsiteY6" fmla="*/ 798734 h 2225251"/>
                <a:gd name="connsiteX7" fmla="*/ 3069314 w 3484951"/>
                <a:gd name="connsiteY7" fmla="*/ 805693 h 2225251"/>
                <a:gd name="connsiteX8" fmla="*/ 3069314 w 3484951"/>
                <a:gd name="connsiteY8" fmla="*/ 1393978 h 2225251"/>
                <a:gd name="connsiteX9" fmla="*/ 3484951 w 3484951"/>
                <a:gd name="connsiteY9" fmla="*/ 1393978 h 2225251"/>
                <a:gd name="connsiteX10" fmla="*/ 3484951 w 3484951"/>
                <a:gd name="connsiteY10" fmla="*/ 2225251 h 2225251"/>
                <a:gd name="connsiteX11" fmla="*/ 0 w 3484951"/>
                <a:gd name="connsiteY11" fmla="*/ 2225251 h 2225251"/>
                <a:gd name="connsiteX12" fmla="*/ 3008 w 3484951"/>
                <a:gd name="connsiteY12" fmla="*/ 805693 h 2225251"/>
                <a:gd name="connsiteX0" fmla="*/ 3008 w 3484951"/>
                <a:gd name="connsiteY0" fmla="*/ 1436724 h 2856282"/>
                <a:gd name="connsiteX1" fmla="*/ 1668940 w 3484951"/>
                <a:gd name="connsiteY1" fmla="*/ 1430330 h 2856282"/>
                <a:gd name="connsiteX2" fmla="*/ 1678155 w 3484951"/>
                <a:gd name="connsiteY2" fmla="*/ 908623 h 2856282"/>
                <a:gd name="connsiteX3" fmla="*/ 2659939 w 3484951"/>
                <a:gd name="connsiteY3" fmla="*/ 893201 h 2856282"/>
                <a:gd name="connsiteX4" fmla="*/ 2654861 w 3484951"/>
                <a:gd name="connsiteY4" fmla="*/ 0 h 2856282"/>
                <a:gd name="connsiteX5" fmla="*/ 2787960 w 3484951"/>
                <a:gd name="connsiteY5" fmla="*/ 901100 h 2856282"/>
                <a:gd name="connsiteX6" fmla="*/ 2790405 w 3484951"/>
                <a:gd name="connsiteY6" fmla="*/ 1429765 h 2856282"/>
                <a:gd name="connsiteX7" fmla="*/ 3069314 w 3484951"/>
                <a:gd name="connsiteY7" fmla="*/ 1436724 h 2856282"/>
                <a:gd name="connsiteX8" fmla="*/ 3069314 w 3484951"/>
                <a:gd name="connsiteY8" fmla="*/ 2025009 h 2856282"/>
                <a:gd name="connsiteX9" fmla="*/ 3484951 w 3484951"/>
                <a:gd name="connsiteY9" fmla="*/ 2025009 h 2856282"/>
                <a:gd name="connsiteX10" fmla="*/ 3484951 w 3484951"/>
                <a:gd name="connsiteY10" fmla="*/ 2856282 h 2856282"/>
                <a:gd name="connsiteX11" fmla="*/ 0 w 3484951"/>
                <a:gd name="connsiteY11" fmla="*/ 2856282 h 2856282"/>
                <a:gd name="connsiteX12" fmla="*/ 3008 w 3484951"/>
                <a:gd name="connsiteY12" fmla="*/ 1436724 h 2856282"/>
                <a:gd name="connsiteX0" fmla="*/ 3008 w 3484951"/>
                <a:gd name="connsiteY0" fmla="*/ 1455039 h 2874597"/>
                <a:gd name="connsiteX1" fmla="*/ 1668940 w 3484951"/>
                <a:gd name="connsiteY1" fmla="*/ 1448645 h 2874597"/>
                <a:gd name="connsiteX2" fmla="*/ 1678155 w 3484951"/>
                <a:gd name="connsiteY2" fmla="*/ 926938 h 2874597"/>
                <a:gd name="connsiteX3" fmla="*/ 2659939 w 3484951"/>
                <a:gd name="connsiteY3" fmla="*/ 911516 h 2874597"/>
                <a:gd name="connsiteX4" fmla="*/ 2654861 w 3484951"/>
                <a:gd name="connsiteY4" fmla="*/ 18315 h 2874597"/>
                <a:gd name="connsiteX5" fmla="*/ 2714392 w 3484951"/>
                <a:gd name="connsiteY5" fmla="*/ 356452 h 2874597"/>
                <a:gd name="connsiteX6" fmla="*/ 2787960 w 3484951"/>
                <a:gd name="connsiteY6" fmla="*/ 919415 h 2874597"/>
                <a:gd name="connsiteX7" fmla="*/ 2790405 w 3484951"/>
                <a:gd name="connsiteY7" fmla="*/ 1448080 h 2874597"/>
                <a:gd name="connsiteX8" fmla="*/ 3069314 w 3484951"/>
                <a:gd name="connsiteY8" fmla="*/ 1455039 h 2874597"/>
                <a:gd name="connsiteX9" fmla="*/ 3069314 w 3484951"/>
                <a:gd name="connsiteY9" fmla="*/ 2043324 h 2874597"/>
                <a:gd name="connsiteX10" fmla="*/ 3484951 w 3484951"/>
                <a:gd name="connsiteY10" fmla="*/ 2043324 h 2874597"/>
                <a:gd name="connsiteX11" fmla="*/ 3484951 w 3484951"/>
                <a:gd name="connsiteY11" fmla="*/ 2874597 h 2874597"/>
                <a:gd name="connsiteX12" fmla="*/ 0 w 3484951"/>
                <a:gd name="connsiteY12" fmla="*/ 2874597 h 2874597"/>
                <a:gd name="connsiteX13" fmla="*/ 3008 w 3484951"/>
                <a:gd name="connsiteY13" fmla="*/ 1455039 h 2874597"/>
                <a:gd name="connsiteX0" fmla="*/ 3008 w 3484951"/>
                <a:gd name="connsiteY0" fmla="*/ 1443914 h 2863472"/>
                <a:gd name="connsiteX1" fmla="*/ 1668940 w 3484951"/>
                <a:gd name="connsiteY1" fmla="*/ 1437520 h 2863472"/>
                <a:gd name="connsiteX2" fmla="*/ 1678155 w 3484951"/>
                <a:gd name="connsiteY2" fmla="*/ 915813 h 2863472"/>
                <a:gd name="connsiteX3" fmla="*/ 2659939 w 3484951"/>
                <a:gd name="connsiteY3" fmla="*/ 900391 h 2863472"/>
                <a:gd name="connsiteX4" fmla="*/ 2654861 w 3484951"/>
                <a:gd name="connsiteY4" fmla="*/ 7190 h 2863472"/>
                <a:gd name="connsiteX5" fmla="*/ 2707249 w 3484951"/>
                <a:gd name="connsiteY5" fmla="*/ 893014 h 2863472"/>
                <a:gd name="connsiteX6" fmla="*/ 2787960 w 3484951"/>
                <a:gd name="connsiteY6" fmla="*/ 908290 h 2863472"/>
                <a:gd name="connsiteX7" fmla="*/ 2790405 w 3484951"/>
                <a:gd name="connsiteY7" fmla="*/ 1436955 h 2863472"/>
                <a:gd name="connsiteX8" fmla="*/ 3069314 w 3484951"/>
                <a:gd name="connsiteY8" fmla="*/ 1443914 h 2863472"/>
                <a:gd name="connsiteX9" fmla="*/ 3069314 w 3484951"/>
                <a:gd name="connsiteY9" fmla="*/ 2032199 h 2863472"/>
                <a:gd name="connsiteX10" fmla="*/ 3484951 w 3484951"/>
                <a:gd name="connsiteY10" fmla="*/ 2032199 h 2863472"/>
                <a:gd name="connsiteX11" fmla="*/ 3484951 w 3484951"/>
                <a:gd name="connsiteY11" fmla="*/ 2863472 h 2863472"/>
                <a:gd name="connsiteX12" fmla="*/ 0 w 3484951"/>
                <a:gd name="connsiteY12" fmla="*/ 2863472 h 2863472"/>
                <a:gd name="connsiteX13" fmla="*/ 3008 w 3484951"/>
                <a:gd name="connsiteY13" fmla="*/ 1443914 h 2863472"/>
                <a:gd name="connsiteX0" fmla="*/ 3008 w 3484951"/>
                <a:gd name="connsiteY0" fmla="*/ 1443914 h 2863472"/>
                <a:gd name="connsiteX1" fmla="*/ 1668940 w 3484951"/>
                <a:gd name="connsiteY1" fmla="*/ 1437520 h 2863472"/>
                <a:gd name="connsiteX2" fmla="*/ 1678155 w 3484951"/>
                <a:gd name="connsiteY2" fmla="*/ 915813 h 2863472"/>
                <a:gd name="connsiteX3" fmla="*/ 2659939 w 3484951"/>
                <a:gd name="connsiteY3" fmla="*/ 900391 h 2863472"/>
                <a:gd name="connsiteX4" fmla="*/ 2654861 w 3484951"/>
                <a:gd name="connsiteY4" fmla="*/ 7190 h 2863472"/>
                <a:gd name="connsiteX5" fmla="*/ 2707249 w 3484951"/>
                <a:gd name="connsiteY5" fmla="*/ 893014 h 2863472"/>
                <a:gd name="connsiteX6" fmla="*/ 2787960 w 3484951"/>
                <a:gd name="connsiteY6" fmla="*/ 908290 h 2863472"/>
                <a:gd name="connsiteX7" fmla="*/ 2790405 w 3484951"/>
                <a:gd name="connsiteY7" fmla="*/ 1436955 h 2863472"/>
                <a:gd name="connsiteX8" fmla="*/ 3069314 w 3484951"/>
                <a:gd name="connsiteY8" fmla="*/ 1443914 h 2863472"/>
                <a:gd name="connsiteX9" fmla="*/ 3069314 w 3484951"/>
                <a:gd name="connsiteY9" fmla="*/ 2032199 h 2863472"/>
                <a:gd name="connsiteX10" fmla="*/ 3484951 w 3484951"/>
                <a:gd name="connsiteY10" fmla="*/ 2032199 h 2863472"/>
                <a:gd name="connsiteX11" fmla="*/ 3484951 w 3484951"/>
                <a:gd name="connsiteY11" fmla="*/ 2863472 h 2863472"/>
                <a:gd name="connsiteX12" fmla="*/ 0 w 3484951"/>
                <a:gd name="connsiteY12" fmla="*/ 2863472 h 2863472"/>
                <a:gd name="connsiteX13" fmla="*/ 3008 w 3484951"/>
                <a:gd name="connsiteY13" fmla="*/ 1443914 h 2863472"/>
                <a:gd name="connsiteX0" fmla="*/ 3008 w 3484951"/>
                <a:gd name="connsiteY0" fmla="*/ 1443914 h 2863472"/>
                <a:gd name="connsiteX1" fmla="*/ 1668940 w 3484951"/>
                <a:gd name="connsiteY1" fmla="*/ 1437520 h 2863472"/>
                <a:gd name="connsiteX2" fmla="*/ 1678155 w 3484951"/>
                <a:gd name="connsiteY2" fmla="*/ 915813 h 2863472"/>
                <a:gd name="connsiteX3" fmla="*/ 2659939 w 3484951"/>
                <a:gd name="connsiteY3" fmla="*/ 900391 h 2863472"/>
                <a:gd name="connsiteX4" fmla="*/ 2654861 w 3484951"/>
                <a:gd name="connsiteY4" fmla="*/ 7190 h 2863472"/>
                <a:gd name="connsiteX5" fmla="*/ 2707249 w 3484951"/>
                <a:gd name="connsiteY5" fmla="*/ 893014 h 2863472"/>
                <a:gd name="connsiteX6" fmla="*/ 2787960 w 3484951"/>
                <a:gd name="connsiteY6" fmla="*/ 908290 h 2863472"/>
                <a:gd name="connsiteX7" fmla="*/ 2790405 w 3484951"/>
                <a:gd name="connsiteY7" fmla="*/ 1436955 h 2863472"/>
                <a:gd name="connsiteX8" fmla="*/ 3069314 w 3484951"/>
                <a:gd name="connsiteY8" fmla="*/ 1443914 h 2863472"/>
                <a:gd name="connsiteX9" fmla="*/ 3069314 w 3484951"/>
                <a:gd name="connsiteY9" fmla="*/ 2032199 h 2863472"/>
                <a:gd name="connsiteX10" fmla="*/ 3484951 w 3484951"/>
                <a:gd name="connsiteY10" fmla="*/ 2032199 h 2863472"/>
                <a:gd name="connsiteX11" fmla="*/ 3484951 w 3484951"/>
                <a:gd name="connsiteY11" fmla="*/ 2863472 h 2863472"/>
                <a:gd name="connsiteX12" fmla="*/ 0 w 3484951"/>
                <a:gd name="connsiteY12" fmla="*/ 2863472 h 2863472"/>
                <a:gd name="connsiteX13" fmla="*/ 3008 w 3484951"/>
                <a:gd name="connsiteY13" fmla="*/ 1443914 h 2863472"/>
                <a:gd name="connsiteX0" fmla="*/ 3008 w 3484951"/>
                <a:gd name="connsiteY0" fmla="*/ 1443876 h 2863434"/>
                <a:gd name="connsiteX1" fmla="*/ 1668940 w 3484951"/>
                <a:gd name="connsiteY1" fmla="*/ 1437482 h 2863434"/>
                <a:gd name="connsiteX2" fmla="*/ 1678155 w 3484951"/>
                <a:gd name="connsiteY2" fmla="*/ 915775 h 2863434"/>
                <a:gd name="connsiteX3" fmla="*/ 2659939 w 3484951"/>
                <a:gd name="connsiteY3" fmla="*/ 900353 h 2863434"/>
                <a:gd name="connsiteX4" fmla="*/ 2654861 w 3484951"/>
                <a:gd name="connsiteY4" fmla="*/ 7152 h 2863434"/>
                <a:gd name="connsiteX5" fmla="*/ 2688199 w 3484951"/>
                <a:gd name="connsiteY5" fmla="*/ 897739 h 2863434"/>
                <a:gd name="connsiteX6" fmla="*/ 2787960 w 3484951"/>
                <a:gd name="connsiteY6" fmla="*/ 908252 h 2863434"/>
                <a:gd name="connsiteX7" fmla="*/ 2790405 w 3484951"/>
                <a:gd name="connsiteY7" fmla="*/ 1436917 h 2863434"/>
                <a:gd name="connsiteX8" fmla="*/ 3069314 w 3484951"/>
                <a:gd name="connsiteY8" fmla="*/ 1443876 h 2863434"/>
                <a:gd name="connsiteX9" fmla="*/ 3069314 w 3484951"/>
                <a:gd name="connsiteY9" fmla="*/ 2032161 h 2863434"/>
                <a:gd name="connsiteX10" fmla="*/ 3484951 w 3484951"/>
                <a:gd name="connsiteY10" fmla="*/ 2032161 h 2863434"/>
                <a:gd name="connsiteX11" fmla="*/ 3484951 w 3484951"/>
                <a:gd name="connsiteY11" fmla="*/ 2863434 h 2863434"/>
                <a:gd name="connsiteX12" fmla="*/ 0 w 3484951"/>
                <a:gd name="connsiteY12" fmla="*/ 2863434 h 2863434"/>
                <a:gd name="connsiteX13" fmla="*/ 3008 w 3484951"/>
                <a:gd name="connsiteY13" fmla="*/ 1443876 h 2863434"/>
                <a:gd name="connsiteX0" fmla="*/ 3008 w 3484951"/>
                <a:gd name="connsiteY0" fmla="*/ 1455442 h 2875000"/>
                <a:gd name="connsiteX1" fmla="*/ 1668940 w 3484951"/>
                <a:gd name="connsiteY1" fmla="*/ 1449048 h 2875000"/>
                <a:gd name="connsiteX2" fmla="*/ 1678155 w 3484951"/>
                <a:gd name="connsiteY2" fmla="*/ 927341 h 2875000"/>
                <a:gd name="connsiteX3" fmla="*/ 2659939 w 3484951"/>
                <a:gd name="connsiteY3" fmla="*/ 911919 h 2875000"/>
                <a:gd name="connsiteX4" fmla="*/ 2654861 w 3484951"/>
                <a:gd name="connsiteY4" fmla="*/ 18718 h 2875000"/>
                <a:gd name="connsiteX5" fmla="*/ 2666767 w 3484951"/>
                <a:gd name="connsiteY5" fmla="*/ 352093 h 2875000"/>
                <a:gd name="connsiteX6" fmla="*/ 2688199 w 3484951"/>
                <a:gd name="connsiteY6" fmla="*/ 909305 h 2875000"/>
                <a:gd name="connsiteX7" fmla="*/ 2787960 w 3484951"/>
                <a:gd name="connsiteY7" fmla="*/ 919818 h 2875000"/>
                <a:gd name="connsiteX8" fmla="*/ 2790405 w 3484951"/>
                <a:gd name="connsiteY8" fmla="*/ 1448483 h 2875000"/>
                <a:gd name="connsiteX9" fmla="*/ 3069314 w 3484951"/>
                <a:gd name="connsiteY9" fmla="*/ 1455442 h 2875000"/>
                <a:gd name="connsiteX10" fmla="*/ 3069314 w 3484951"/>
                <a:gd name="connsiteY10" fmla="*/ 2043727 h 2875000"/>
                <a:gd name="connsiteX11" fmla="*/ 3484951 w 3484951"/>
                <a:gd name="connsiteY11" fmla="*/ 2043727 h 2875000"/>
                <a:gd name="connsiteX12" fmla="*/ 3484951 w 3484951"/>
                <a:gd name="connsiteY12" fmla="*/ 2875000 h 2875000"/>
                <a:gd name="connsiteX13" fmla="*/ 0 w 3484951"/>
                <a:gd name="connsiteY13" fmla="*/ 2875000 h 2875000"/>
                <a:gd name="connsiteX14" fmla="*/ 3008 w 3484951"/>
                <a:gd name="connsiteY14" fmla="*/ 1455442 h 2875000"/>
                <a:gd name="connsiteX0" fmla="*/ 3008 w 3484951"/>
                <a:gd name="connsiteY0" fmla="*/ 1450024 h 2869582"/>
                <a:gd name="connsiteX1" fmla="*/ 1668940 w 3484951"/>
                <a:gd name="connsiteY1" fmla="*/ 1443630 h 2869582"/>
                <a:gd name="connsiteX2" fmla="*/ 1678155 w 3484951"/>
                <a:gd name="connsiteY2" fmla="*/ 921923 h 2869582"/>
                <a:gd name="connsiteX3" fmla="*/ 2659939 w 3484951"/>
                <a:gd name="connsiteY3" fmla="*/ 906501 h 2869582"/>
                <a:gd name="connsiteX4" fmla="*/ 2654861 w 3484951"/>
                <a:gd name="connsiteY4" fmla="*/ 13300 h 2869582"/>
                <a:gd name="connsiteX5" fmla="*/ 2666767 w 3484951"/>
                <a:gd name="connsiteY5" fmla="*/ 346675 h 2869582"/>
                <a:gd name="connsiteX6" fmla="*/ 2688199 w 3484951"/>
                <a:gd name="connsiteY6" fmla="*/ 903887 h 2869582"/>
                <a:gd name="connsiteX7" fmla="*/ 2787960 w 3484951"/>
                <a:gd name="connsiteY7" fmla="*/ 914400 h 2869582"/>
                <a:gd name="connsiteX8" fmla="*/ 2790405 w 3484951"/>
                <a:gd name="connsiteY8" fmla="*/ 1443065 h 2869582"/>
                <a:gd name="connsiteX9" fmla="*/ 3069314 w 3484951"/>
                <a:gd name="connsiteY9" fmla="*/ 1450024 h 2869582"/>
                <a:gd name="connsiteX10" fmla="*/ 3069314 w 3484951"/>
                <a:gd name="connsiteY10" fmla="*/ 2038309 h 2869582"/>
                <a:gd name="connsiteX11" fmla="*/ 3484951 w 3484951"/>
                <a:gd name="connsiteY11" fmla="*/ 2038309 h 2869582"/>
                <a:gd name="connsiteX12" fmla="*/ 3484951 w 3484951"/>
                <a:gd name="connsiteY12" fmla="*/ 2869582 h 2869582"/>
                <a:gd name="connsiteX13" fmla="*/ 0 w 3484951"/>
                <a:gd name="connsiteY13" fmla="*/ 2869582 h 2869582"/>
                <a:gd name="connsiteX14" fmla="*/ 3008 w 3484951"/>
                <a:gd name="connsiteY14" fmla="*/ 1450024 h 2869582"/>
                <a:gd name="connsiteX0" fmla="*/ 3008 w 3484951"/>
                <a:gd name="connsiteY0" fmla="*/ 1509684 h 2929242"/>
                <a:gd name="connsiteX1" fmla="*/ 1668940 w 3484951"/>
                <a:gd name="connsiteY1" fmla="*/ 1503290 h 2929242"/>
                <a:gd name="connsiteX2" fmla="*/ 1678155 w 3484951"/>
                <a:gd name="connsiteY2" fmla="*/ 981583 h 2929242"/>
                <a:gd name="connsiteX3" fmla="*/ 2659939 w 3484951"/>
                <a:gd name="connsiteY3" fmla="*/ 966161 h 2929242"/>
                <a:gd name="connsiteX4" fmla="*/ 2654861 w 3484951"/>
                <a:gd name="connsiteY4" fmla="*/ 72960 h 2929242"/>
                <a:gd name="connsiteX5" fmla="*/ 2678673 w 3484951"/>
                <a:gd name="connsiteY5" fmla="*/ 1522 h 2929242"/>
                <a:gd name="connsiteX6" fmla="*/ 2688199 w 3484951"/>
                <a:gd name="connsiteY6" fmla="*/ 963547 h 2929242"/>
                <a:gd name="connsiteX7" fmla="*/ 2787960 w 3484951"/>
                <a:gd name="connsiteY7" fmla="*/ 974060 h 2929242"/>
                <a:gd name="connsiteX8" fmla="*/ 2790405 w 3484951"/>
                <a:gd name="connsiteY8" fmla="*/ 1502725 h 2929242"/>
                <a:gd name="connsiteX9" fmla="*/ 3069314 w 3484951"/>
                <a:gd name="connsiteY9" fmla="*/ 1509684 h 2929242"/>
                <a:gd name="connsiteX10" fmla="*/ 3069314 w 3484951"/>
                <a:gd name="connsiteY10" fmla="*/ 2097969 h 2929242"/>
                <a:gd name="connsiteX11" fmla="*/ 3484951 w 3484951"/>
                <a:gd name="connsiteY11" fmla="*/ 2097969 h 2929242"/>
                <a:gd name="connsiteX12" fmla="*/ 3484951 w 3484951"/>
                <a:gd name="connsiteY12" fmla="*/ 2929242 h 2929242"/>
                <a:gd name="connsiteX13" fmla="*/ 0 w 3484951"/>
                <a:gd name="connsiteY13" fmla="*/ 2929242 h 2929242"/>
                <a:gd name="connsiteX14" fmla="*/ 3008 w 3484951"/>
                <a:gd name="connsiteY14" fmla="*/ 1509684 h 2929242"/>
                <a:gd name="connsiteX0" fmla="*/ 3008 w 3484951"/>
                <a:gd name="connsiteY0" fmla="*/ 1498734 h 2918292"/>
                <a:gd name="connsiteX1" fmla="*/ 1668940 w 3484951"/>
                <a:gd name="connsiteY1" fmla="*/ 1492340 h 2918292"/>
                <a:gd name="connsiteX2" fmla="*/ 1678155 w 3484951"/>
                <a:gd name="connsiteY2" fmla="*/ 970633 h 2918292"/>
                <a:gd name="connsiteX3" fmla="*/ 2659939 w 3484951"/>
                <a:gd name="connsiteY3" fmla="*/ 955211 h 2918292"/>
                <a:gd name="connsiteX4" fmla="*/ 2654861 w 3484951"/>
                <a:gd name="connsiteY4" fmla="*/ 62010 h 2918292"/>
                <a:gd name="connsiteX5" fmla="*/ 2678673 w 3484951"/>
                <a:gd name="connsiteY5" fmla="*/ 7241 h 2918292"/>
                <a:gd name="connsiteX6" fmla="*/ 2688199 w 3484951"/>
                <a:gd name="connsiteY6" fmla="*/ 952597 h 2918292"/>
                <a:gd name="connsiteX7" fmla="*/ 2787960 w 3484951"/>
                <a:gd name="connsiteY7" fmla="*/ 963110 h 2918292"/>
                <a:gd name="connsiteX8" fmla="*/ 2790405 w 3484951"/>
                <a:gd name="connsiteY8" fmla="*/ 1491775 h 2918292"/>
                <a:gd name="connsiteX9" fmla="*/ 3069314 w 3484951"/>
                <a:gd name="connsiteY9" fmla="*/ 1498734 h 2918292"/>
                <a:gd name="connsiteX10" fmla="*/ 3069314 w 3484951"/>
                <a:gd name="connsiteY10" fmla="*/ 2087019 h 2918292"/>
                <a:gd name="connsiteX11" fmla="*/ 3484951 w 3484951"/>
                <a:gd name="connsiteY11" fmla="*/ 2087019 h 2918292"/>
                <a:gd name="connsiteX12" fmla="*/ 3484951 w 3484951"/>
                <a:gd name="connsiteY12" fmla="*/ 2918292 h 2918292"/>
                <a:gd name="connsiteX13" fmla="*/ 0 w 3484951"/>
                <a:gd name="connsiteY13" fmla="*/ 2918292 h 2918292"/>
                <a:gd name="connsiteX14" fmla="*/ 3008 w 3484951"/>
                <a:gd name="connsiteY14" fmla="*/ 1498734 h 2918292"/>
                <a:gd name="connsiteX0" fmla="*/ 3008 w 3484951"/>
                <a:gd name="connsiteY0" fmla="*/ 1640676 h 3060234"/>
                <a:gd name="connsiteX1" fmla="*/ 1668940 w 3484951"/>
                <a:gd name="connsiteY1" fmla="*/ 1634282 h 3060234"/>
                <a:gd name="connsiteX2" fmla="*/ 1678155 w 3484951"/>
                <a:gd name="connsiteY2" fmla="*/ 1112575 h 3060234"/>
                <a:gd name="connsiteX3" fmla="*/ 2659939 w 3484951"/>
                <a:gd name="connsiteY3" fmla="*/ 1097153 h 3060234"/>
                <a:gd name="connsiteX4" fmla="*/ 2733442 w 3484951"/>
                <a:gd name="connsiteY4" fmla="*/ 22977 h 3060234"/>
                <a:gd name="connsiteX5" fmla="*/ 2678673 w 3484951"/>
                <a:gd name="connsiteY5" fmla="*/ 149183 h 3060234"/>
                <a:gd name="connsiteX6" fmla="*/ 2688199 w 3484951"/>
                <a:gd name="connsiteY6" fmla="*/ 1094539 h 3060234"/>
                <a:gd name="connsiteX7" fmla="*/ 2787960 w 3484951"/>
                <a:gd name="connsiteY7" fmla="*/ 1105052 h 3060234"/>
                <a:gd name="connsiteX8" fmla="*/ 2790405 w 3484951"/>
                <a:gd name="connsiteY8" fmla="*/ 1633717 h 3060234"/>
                <a:gd name="connsiteX9" fmla="*/ 3069314 w 3484951"/>
                <a:gd name="connsiteY9" fmla="*/ 1640676 h 3060234"/>
                <a:gd name="connsiteX10" fmla="*/ 3069314 w 3484951"/>
                <a:gd name="connsiteY10" fmla="*/ 2228961 h 3060234"/>
                <a:gd name="connsiteX11" fmla="*/ 3484951 w 3484951"/>
                <a:gd name="connsiteY11" fmla="*/ 2228961 h 3060234"/>
                <a:gd name="connsiteX12" fmla="*/ 3484951 w 3484951"/>
                <a:gd name="connsiteY12" fmla="*/ 3060234 h 3060234"/>
                <a:gd name="connsiteX13" fmla="*/ 0 w 3484951"/>
                <a:gd name="connsiteY13" fmla="*/ 3060234 h 3060234"/>
                <a:gd name="connsiteX14" fmla="*/ 3008 w 3484951"/>
                <a:gd name="connsiteY14" fmla="*/ 1640676 h 3060234"/>
                <a:gd name="connsiteX0" fmla="*/ 3008 w 3484951"/>
                <a:gd name="connsiteY0" fmla="*/ 1669381 h 3088939"/>
                <a:gd name="connsiteX1" fmla="*/ 1668940 w 3484951"/>
                <a:gd name="connsiteY1" fmla="*/ 1662987 h 3088939"/>
                <a:gd name="connsiteX2" fmla="*/ 1678155 w 3484951"/>
                <a:gd name="connsiteY2" fmla="*/ 1141280 h 3088939"/>
                <a:gd name="connsiteX3" fmla="*/ 2659939 w 3484951"/>
                <a:gd name="connsiteY3" fmla="*/ 1125858 h 3088939"/>
                <a:gd name="connsiteX4" fmla="*/ 2726298 w 3484951"/>
                <a:gd name="connsiteY4" fmla="*/ 20726 h 3088939"/>
                <a:gd name="connsiteX5" fmla="*/ 2678673 w 3484951"/>
                <a:gd name="connsiteY5" fmla="*/ 177888 h 3088939"/>
                <a:gd name="connsiteX6" fmla="*/ 2688199 w 3484951"/>
                <a:gd name="connsiteY6" fmla="*/ 1123244 h 3088939"/>
                <a:gd name="connsiteX7" fmla="*/ 2787960 w 3484951"/>
                <a:gd name="connsiteY7" fmla="*/ 1133757 h 3088939"/>
                <a:gd name="connsiteX8" fmla="*/ 2790405 w 3484951"/>
                <a:gd name="connsiteY8" fmla="*/ 1662422 h 3088939"/>
                <a:gd name="connsiteX9" fmla="*/ 3069314 w 3484951"/>
                <a:gd name="connsiteY9" fmla="*/ 1669381 h 3088939"/>
                <a:gd name="connsiteX10" fmla="*/ 3069314 w 3484951"/>
                <a:gd name="connsiteY10" fmla="*/ 2257666 h 3088939"/>
                <a:gd name="connsiteX11" fmla="*/ 3484951 w 3484951"/>
                <a:gd name="connsiteY11" fmla="*/ 2257666 h 3088939"/>
                <a:gd name="connsiteX12" fmla="*/ 3484951 w 3484951"/>
                <a:gd name="connsiteY12" fmla="*/ 3088939 h 3088939"/>
                <a:gd name="connsiteX13" fmla="*/ 0 w 3484951"/>
                <a:gd name="connsiteY13" fmla="*/ 3088939 h 3088939"/>
                <a:gd name="connsiteX14" fmla="*/ 3008 w 3484951"/>
                <a:gd name="connsiteY14" fmla="*/ 1669381 h 3088939"/>
                <a:gd name="connsiteX0" fmla="*/ 3008 w 3484951"/>
                <a:gd name="connsiteY0" fmla="*/ 1648655 h 3068213"/>
                <a:gd name="connsiteX1" fmla="*/ 1668940 w 3484951"/>
                <a:gd name="connsiteY1" fmla="*/ 1642261 h 3068213"/>
                <a:gd name="connsiteX2" fmla="*/ 1678155 w 3484951"/>
                <a:gd name="connsiteY2" fmla="*/ 1120554 h 3068213"/>
                <a:gd name="connsiteX3" fmla="*/ 2659939 w 3484951"/>
                <a:gd name="connsiteY3" fmla="*/ 1105132 h 3068213"/>
                <a:gd name="connsiteX4" fmla="*/ 2726298 w 3484951"/>
                <a:gd name="connsiteY4" fmla="*/ 0 h 3068213"/>
                <a:gd name="connsiteX5" fmla="*/ 2678673 w 3484951"/>
                <a:gd name="connsiteY5" fmla="*/ 157162 h 3068213"/>
                <a:gd name="connsiteX6" fmla="*/ 2688199 w 3484951"/>
                <a:gd name="connsiteY6" fmla="*/ 1102518 h 3068213"/>
                <a:gd name="connsiteX7" fmla="*/ 2787960 w 3484951"/>
                <a:gd name="connsiteY7" fmla="*/ 1113031 h 3068213"/>
                <a:gd name="connsiteX8" fmla="*/ 2790405 w 3484951"/>
                <a:gd name="connsiteY8" fmla="*/ 1641696 h 3068213"/>
                <a:gd name="connsiteX9" fmla="*/ 3069314 w 3484951"/>
                <a:gd name="connsiteY9" fmla="*/ 1648655 h 3068213"/>
                <a:gd name="connsiteX10" fmla="*/ 3069314 w 3484951"/>
                <a:gd name="connsiteY10" fmla="*/ 2236940 h 3068213"/>
                <a:gd name="connsiteX11" fmla="*/ 3484951 w 3484951"/>
                <a:gd name="connsiteY11" fmla="*/ 2236940 h 3068213"/>
                <a:gd name="connsiteX12" fmla="*/ 3484951 w 3484951"/>
                <a:gd name="connsiteY12" fmla="*/ 3068213 h 3068213"/>
                <a:gd name="connsiteX13" fmla="*/ 0 w 3484951"/>
                <a:gd name="connsiteY13" fmla="*/ 3068213 h 3068213"/>
                <a:gd name="connsiteX14" fmla="*/ 3008 w 3484951"/>
                <a:gd name="connsiteY14" fmla="*/ 1648655 h 3068213"/>
                <a:gd name="connsiteX0" fmla="*/ 3008 w 3484951"/>
                <a:gd name="connsiteY0" fmla="*/ 1717002 h 3136560"/>
                <a:gd name="connsiteX1" fmla="*/ 1668940 w 3484951"/>
                <a:gd name="connsiteY1" fmla="*/ 1710608 h 3136560"/>
                <a:gd name="connsiteX2" fmla="*/ 1678155 w 3484951"/>
                <a:gd name="connsiteY2" fmla="*/ 1188901 h 3136560"/>
                <a:gd name="connsiteX3" fmla="*/ 2659939 w 3484951"/>
                <a:gd name="connsiteY3" fmla="*/ 1173479 h 3136560"/>
                <a:gd name="connsiteX4" fmla="*/ 2726298 w 3484951"/>
                <a:gd name="connsiteY4" fmla="*/ 68347 h 3136560"/>
                <a:gd name="connsiteX5" fmla="*/ 2664385 w 3484951"/>
                <a:gd name="connsiteY5" fmla="*/ 130260 h 3136560"/>
                <a:gd name="connsiteX6" fmla="*/ 2678673 w 3484951"/>
                <a:gd name="connsiteY6" fmla="*/ 225509 h 3136560"/>
                <a:gd name="connsiteX7" fmla="*/ 2688199 w 3484951"/>
                <a:gd name="connsiteY7" fmla="*/ 1170865 h 3136560"/>
                <a:gd name="connsiteX8" fmla="*/ 2787960 w 3484951"/>
                <a:gd name="connsiteY8" fmla="*/ 1181378 h 3136560"/>
                <a:gd name="connsiteX9" fmla="*/ 2790405 w 3484951"/>
                <a:gd name="connsiteY9" fmla="*/ 1710043 h 3136560"/>
                <a:gd name="connsiteX10" fmla="*/ 3069314 w 3484951"/>
                <a:gd name="connsiteY10" fmla="*/ 1717002 h 3136560"/>
                <a:gd name="connsiteX11" fmla="*/ 3069314 w 3484951"/>
                <a:gd name="connsiteY11" fmla="*/ 2305287 h 3136560"/>
                <a:gd name="connsiteX12" fmla="*/ 3484951 w 3484951"/>
                <a:gd name="connsiteY12" fmla="*/ 2305287 h 3136560"/>
                <a:gd name="connsiteX13" fmla="*/ 3484951 w 3484951"/>
                <a:gd name="connsiteY13" fmla="*/ 3136560 h 3136560"/>
                <a:gd name="connsiteX14" fmla="*/ 0 w 3484951"/>
                <a:gd name="connsiteY14" fmla="*/ 3136560 h 3136560"/>
                <a:gd name="connsiteX15" fmla="*/ 3008 w 3484951"/>
                <a:gd name="connsiteY15" fmla="*/ 1717002 h 3136560"/>
                <a:gd name="connsiteX0" fmla="*/ 3008 w 3484951"/>
                <a:gd name="connsiteY0" fmla="*/ 1734984 h 3154542"/>
                <a:gd name="connsiteX1" fmla="*/ 1668940 w 3484951"/>
                <a:gd name="connsiteY1" fmla="*/ 1728590 h 3154542"/>
                <a:gd name="connsiteX2" fmla="*/ 1678155 w 3484951"/>
                <a:gd name="connsiteY2" fmla="*/ 1206883 h 3154542"/>
                <a:gd name="connsiteX3" fmla="*/ 2659939 w 3484951"/>
                <a:gd name="connsiteY3" fmla="*/ 1191461 h 3154542"/>
                <a:gd name="connsiteX4" fmla="*/ 2726298 w 3484951"/>
                <a:gd name="connsiteY4" fmla="*/ 86329 h 3154542"/>
                <a:gd name="connsiteX5" fmla="*/ 1676167 w 3484951"/>
                <a:gd name="connsiteY5" fmla="*/ 76804 h 3154542"/>
                <a:gd name="connsiteX6" fmla="*/ 2678673 w 3484951"/>
                <a:gd name="connsiteY6" fmla="*/ 243491 h 3154542"/>
                <a:gd name="connsiteX7" fmla="*/ 2688199 w 3484951"/>
                <a:gd name="connsiteY7" fmla="*/ 1188847 h 3154542"/>
                <a:gd name="connsiteX8" fmla="*/ 2787960 w 3484951"/>
                <a:gd name="connsiteY8" fmla="*/ 1199360 h 3154542"/>
                <a:gd name="connsiteX9" fmla="*/ 2790405 w 3484951"/>
                <a:gd name="connsiteY9" fmla="*/ 1728025 h 3154542"/>
                <a:gd name="connsiteX10" fmla="*/ 3069314 w 3484951"/>
                <a:gd name="connsiteY10" fmla="*/ 1734984 h 3154542"/>
                <a:gd name="connsiteX11" fmla="*/ 3069314 w 3484951"/>
                <a:gd name="connsiteY11" fmla="*/ 2323269 h 3154542"/>
                <a:gd name="connsiteX12" fmla="*/ 3484951 w 3484951"/>
                <a:gd name="connsiteY12" fmla="*/ 2323269 h 3154542"/>
                <a:gd name="connsiteX13" fmla="*/ 3484951 w 3484951"/>
                <a:gd name="connsiteY13" fmla="*/ 3154542 h 3154542"/>
                <a:gd name="connsiteX14" fmla="*/ 0 w 3484951"/>
                <a:gd name="connsiteY14" fmla="*/ 3154542 h 3154542"/>
                <a:gd name="connsiteX15" fmla="*/ 3008 w 3484951"/>
                <a:gd name="connsiteY15" fmla="*/ 1734984 h 3154542"/>
                <a:gd name="connsiteX0" fmla="*/ 3008 w 3484951"/>
                <a:gd name="connsiteY0" fmla="*/ 1728480 h 3148038"/>
                <a:gd name="connsiteX1" fmla="*/ 1668940 w 3484951"/>
                <a:gd name="connsiteY1" fmla="*/ 1722086 h 3148038"/>
                <a:gd name="connsiteX2" fmla="*/ 1678155 w 3484951"/>
                <a:gd name="connsiteY2" fmla="*/ 1200379 h 3148038"/>
                <a:gd name="connsiteX3" fmla="*/ 2659939 w 3484951"/>
                <a:gd name="connsiteY3" fmla="*/ 1184957 h 3148038"/>
                <a:gd name="connsiteX4" fmla="*/ 2726298 w 3484951"/>
                <a:gd name="connsiteY4" fmla="*/ 79825 h 3148038"/>
                <a:gd name="connsiteX5" fmla="*/ 1676167 w 3484951"/>
                <a:gd name="connsiteY5" fmla="*/ 70300 h 3148038"/>
                <a:gd name="connsiteX6" fmla="*/ 2678673 w 3484951"/>
                <a:gd name="connsiteY6" fmla="*/ 236987 h 3148038"/>
                <a:gd name="connsiteX7" fmla="*/ 2688199 w 3484951"/>
                <a:gd name="connsiteY7" fmla="*/ 1182343 h 3148038"/>
                <a:gd name="connsiteX8" fmla="*/ 2787960 w 3484951"/>
                <a:gd name="connsiteY8" fmla="*/ 1192856 h 3148038"/>
                <a:gd name="connsiteX9" fmla="*/ 2790405 w 3484951"/>
                <a:gd name="connsiteY9" fmla="*/ 1721521 h 3148038"/>
                <a:gd name="connsiteX10" fmla="*/ 3069314 w 3484951"/>
                <a:gd name="connsiteY10" fmla="*/ 1728480 h 3148038"/>
                <a:gd name="connsiteX11" fmla="*/ 3069314 w 3484951"/>
                <a:gd name="connsiteY11" fmla="*/ 2316765 h 3148038"/>
                <a:gd name="connsiteX12" fmla="*/ 3484951 w 3484951"/>
                <a:gd name="connsiteY12" fmla="*/ 2316765 h 3148038"/>
                <a:gd name="connsiteX13" fmla="*/ 3484951 w 3484951"/>
                <a:gd name="connsiteY13" fmla="*/ 3148038 h 3148038"/>
                <a:gd name="connsiteX14" fmla="*/ 0 w 3484951"/>
                <a:gd name="connsiteY14" fmla="*/ 3148038 h 3148038"/>
                <a:gd name="connsiteX15" fmla="*/ 3008 w 3484951"/>
                <a:gd name="connsiteY15" fmla="*/ 1728480 h 3148038"/>
                <a:gd name="connsiteX0" fmla="*/ 3008 w 3484951"/>
                <a:gd name="connsiteY0" fmla="*/ 1658180 h 3077738"/>
                <a:gd name="connsiteX1" fmla="*/ 1668940 w 3484951"/>
                <a:gd name="connsiteY1" fmla="*/ 1651786 h 3077738"/>
                <a:gd name="connsiteX2" fmla="*/ 1678155 w 3484951"/>
                <a:gd name="connsiteY2" fmla="*/ 1130079 h 3077738"/>
                <a:gd name="connsiteX3" fmla="*/ 2659939 w 3484951"/>
                <a:gd name="connsiteY3" fmla="*/ 1114657 h 3077738"/>
                <a:gd name="connsiteX4" fmla="*/ 2726298 w 3484951"/>
                <a:gd name="connsiteY4" fmla="*/ 9525 h 3077738"/>
                <a:gd name="connsiteX5" fmla="*/ 1676167 w 3484951"/>
                <a:gd name="connsiteY5" fmla="*/ 0 h 3077738"/>
                <a:gd name="connsiteX6" fmla="*/ 2678673 w 3484951"/>
                <a:gd name="connsiteY6" fmla="*/ 166687 h 3077738"/>
                <a:gd name="connsiteX7" fmla="*/ 2688199 w 3484951"/>
                <a:gd name="connsiteY7" fmla="*/ 1112043 h 3077738"/>
                <a:gd name="connsiteX8" fmla="*/ 2787960 w 3484951"/>
                <a:gd name="connsiteY8" fmla="*/ 1122556 h 3077738"/>
                <a:gd name="connsiteX9" fmla="*/ 2790405 w 3484951"/>
                <a:gd name="connsiteY9" fmla="*/ 1651221 h 3077738"/>
                <a:gd name="connsiteX10" fmla="*/ 3069314 w 3484951"/>
                <a:gd name="connsiteY10" fmla="*/ 1658180 h 3077738"/>
                <a:gd name="connsiteX11" fmla="*/ 3069314 w 3484951"/>
                <a:gd name="connsiteY11" fmla="*/ 2246465 h 3077738"/>
                <a:gd name="connsiteX12" fmla="*/ 3484951 w 3484951"/>
                <a:gd name="connsiteY12" fmla="*/ 2246465 h 3077738"/>
                <a:gd name="connsiteX13" fmla="*/ 3484951 w 3484951"/>
                <a:gd name="connsiteY13" fmla="*/ 3077738 h 3077738"/>
                <a:gd name="connsiteX14" fmla="*/ 0 w 3484951"/>
                <a:gd name="connsiteY14" fmla="*/ 3077738 h 3077738"/>
                <a:gd name="connsiteX15" fmla="*/ 3008 w 3484951"/>
                <a:gd name="connsiteY15" fmla="*/ 1658180 h 3077738"/>
                <a:gd name="connsiteX0" fmla="*/ 3008 w 3484951"/>
                <a:gd name="connsiteY0" fmla="*/ 1658180 h 3077738"/>
                <a:gd name="connsiteX1" fmla="*/ 1668940 w 3484951"/>
                <a:gd name="connsiteY1" fmla="*/ 1651786 h 3077738"/>
                <a:gd name="connsiteX2" fmla="*/ 1678155 w 3484951"/>
                <a:gd name="connsiteY2" fmla="*/ 1130079 h 3077738"/>
                <a:gd name="connsiteX3" fmla="*/ 2659939 w 3484951"/>
                <a:gd name="connsiteY3" fmla="*/ 1114657 h 3077738"/>
                <a:gd name="connsiteX4" fmla="*/ 2726298 w 3484951"/>
                <a:gd name="connsiteY4" fmla="*/ 9525 h 3077738"/>
                <a:gd name="connsiteX5" fmla="*/ 1676167 w 3484951"/>
                <a:gd name="connsiteY5" fmla="*/ 0 h 3077738"/>
                <a:gd name="connsiteX6" fmla="*/ 2550085 w 3484951"/>
                <a:gd name="connsiteY6" fmla="*/ 78582 h 3077738"/>
                <a:gd name="connsiteX7" fmla="*/ 2678673 w 3484951"/>
                <a:gd name="connsiteY7" fmla="*/ 166687 h 3077738"/>
                <a:gd name="connsiteX8" fmla="*/ 2688199 w 3484951"/>
                <a:gd name="connsiteY8" fmla="*/ 1112043 h 3077738"/>
                <a:gd name="connsiteX9" fmla="*/ 2787960 w 3484951"/>
                <a:gd name="connsiteY9" fmla="*/ 1122556 h 3077738"/>
                <a:gd name="connsiteX10" fmla="*/ 2790405 w 3484951"/>
                <a:gd name="connsiteY10" fmla="*/ 1651221 h 3077738"/>
                <a:gd name="connsiteX11" fmla="*/ 3069314 w 3484951"/>
                <a:gd name="connsiteY11" fmla="*/ 1658180 h 3077738"/>
                <a:gd name="connsiteX12" fmla="*/ 3069314 w 3484951"/>
                <a:gd name="connsiteY12" fmla="*/ 2246465 h 3077738"/>
                <a:gd name="connsiteX13" fmla="*/ 3484951 w 3484951"/>
                <a:gd name="connsiteY13" fmla="*/ 2246465 h 3077738"/>
                <a:gd name="connsiteX14" fmla="*/ 3484951 w 3484951"/>
                <a:gd name="connsiteY14" fmla="*/ 3077738 h 3077738"/>
                <a:gd name="connsiteX15" fmla="*/ 0 w 3484951"/>
                <a:gd name="connsiteY15" fmla="*/ 3077738 h 3077738"/>
                <a:gd name="connsiteX16" fmla="*/ 3008 w 3484951"/>
                <a:gd name="connsiteY16" fmla="*/ 1658180 h 3077738"/>
                <a:gd name="connsiteX0" fmla="*/ 3008 w 3484951"/>
                <a:gd name="connsiteY0" fmla="*/ 1658180 h 3077738"/>
                <a:gd name="connsiteX1" fmla="*/ 1668940 w 3484951"/>
                <a:gd name="connsiteY1" fmla="*/ 1651786 h 3077738"/>
                <a:gd name="connsiteX2" fmla="*/ 1678155 w 3484951"/>
                <a:gd name="connsiteY2" fmla="*/ 1130079 h 3077738"/>
                <a:gd name="connsiteX3" fmla="*/ 2659939 w 3484951"/>
                <a:gd name="connsiteY3" fmla="*/ 1114657 h 3077738"/>
                <a:gd name="connsiteX4" fmla="*/ 2726298 w 3484951"/>
                <a:gd name="connsiteY4" fmla="*/ 9525 h 3077738"/>
                <a:gd name="connsiteX5" fmla="*/ 1676167 w 3484951"/>
                <a:gd name="connsiteY5" fmla="*/ 0 h 3077738"/>
                <a:gd name="connsiteX6" fmla="*/ 1666641 w 3484951"/>
                <a:gd name="connsiteY6" fmla="*/ 202407 h 3077738"/>
                <a:gd name="connsiteX7" fmla="*/ 2678673 w 3484951"/>
                <a:gd name="connsiteY7" fmla="*/ 166687 h 3077738"/>
                <a:gd name="connsiteX8" fmla="*/ 2688199 w 3484951"/>
                <a:gd name="connsiteY8" fmla="*/ 1112043 h 3077738"/>
                <a:gd name="connsiteX9" fmla="*/ 2787960 w 3484951"/>
                <a:gd name="connsiteY9" fmla="*/ 1122556 h 3077738"/>
                <a:gd name="connsiteX10" fmla="*/ 2790405 w 3484951"/>
                <a:gd name="connsiteY10" fmla="*/ 1651221 h 3077738"/>
                <a:gd name="connsiteX11" fmla="*/ 3069314 w 3484951"/>
                <a:gd name="connsiteY11" fmla="*/ 1658180 h 3077738"/>
                <a:gd name="connsiteX12" fmla="*/ 3069314 w 3484951"/>
                <a:gd name="connsiteY12" fmla="*/ 2246465 h 3077738"/>
                <a:gd name="connsiteX13" fmla="*/ 3484951 w 3484951"/>
                <a:gd name="connsiteY13" fmla="*/ 2246465 h 3077738"/>
                <a:gd name="connsiteX14" fmla="*/ 3484951 w 3484951"/>
                <a:gd name="connsiteY14" fmla="*/ 3077738 h 3077738"/>
                <a:gd name="connsiteX15" fmla="*/ 0 w 3484951"/>
                <a:gd name="connsiteY15" fmla="*/ 3077738 h 3077738"/>
                <a:gd name="connsiteX16" fmla="*/ 3008 w 3484951"/>
                <a:gd name="connsiteY16" fmla="*/ 1658180 h 3077738"/>
                <a:gd name="connsiteX0" fmla="*/ 3008 w 3484951"/>
                <a:gd name="connsiteY0" fmla="*/ 1658180 h 3077738"/>
                <a:gd name="connsiteX1" fmla="*/ 1668940 w 3484951"/>
                <a:gd name="connsiteY1" fmla="*/ 1651786 h 3077738"/>
                <a:gd name="connsiteX2" fmla="*/ 1678155 w 3484951"/>
                <a:gd name="connsiteY2" fmla="*/ 1130079 h 3077738"/>
                <a:gd name="connsiteX3" fmla="*/ 2659939 w 3484951"/>
                <a:gd name="connsiteY3" fmla="*/ 1114657 h 3077738"/>
                <a:gd name="connsiteX4" fmla="*/ 2726298 w 3484951"/>
                <a:gd name="connsiteY4" fmla="*/ 9525 h 3077738"/>
                <a:gd name="connsiteX5" fmla="*/ 1676167 w 3484951"/>
                <a:gd name="connsiteY5" fmla="*/ 0 h 3077738"/>
                <a:gd name="connsiteX6" fmla="*/ 1666641 w 3484951"/>
                <a:gd name="connsiteY6" fmla="*/ 202407 h 3077738"/>
                <a:gd name="connsiteX7" fmla="*/ 2678673 w 3484951"/>
                <a:gd name="connsiteY7" fmla="*/ 166687 h 3077738"/>
                <a:gd name="connsiteX8" fmla="*/ 2688199 w 3484951"/>
                <a:gd name="connsiteY8" fmla="*/ 1112043 h 3077738"/>
                <a:gd name="connsiteX9" fmla="*/ 2787960 w 3484951"/>
                <a:gd name="connsiteY9" fmla="*/ 1122556 h 3077738"/>
                <a:gd name="connsiteX10" fmla="*/ 2790405 w 3484951"/>
                <a:gd name="connsiteY10" fmla="*/ 1651221 h 3077738"/>
                <a:gd name="connsiteX11" fmla="*/ 3069314 w 3484951"/>
                <a:gd name="connsiteY11" fmla="*/ 1658180 h 3077738"/>
                <a:gd name="connsiteX12" fmla="*/ 3069314 w 3484951"/>
                <a:gd name="connsiteY12" fmla="*/ 2246465 h 3077738"/>
                <a:gd name="connsiteX13" fmla="*/ 3484951 w 3484951"/>
                <a:gd name="connsiteY13" fmla="*/ 2246465 h 3077738"/>
                <a:gd name="connsiteX14" fmla="*/ 3484951 w 3484951"/>
                <a:gd name="connsiteY14" fmla="*/ 3077738 h 3077738"/>
                <a:gd name="connsiteX15" fmla="*/ 0 w 3484951"/>
                <a:gd name="connsiteY15" fmla="*/ 3077738 h 3077738"/>
                <a:gd name="connsiteX16" fmla="*/ 3008 w 3484951"/>
                <a:gd name="connsiteY16" fmla="*/ 1658180 h 3077738"/>
                <a:gd name="connsiteX0" fmla="*/ 3008 w 3484951"/>
                <a:gd name="connsiteY0" fmla="*/ 1658180 h 3077738"/>
                <a:gd name="connsiteX1" fmla="*/ 1668940 w 3484951"/>
                <a:gd name="connsiteY1" fmla="*/ 1651786 h 3077738"/>
                <a:gd name="connsiteX2" fmla="*/ 1678155 w 3484951"/>
                <a:gd name="connsiteY2" fmla="*/ 1130079 h 3077738"/>
                <a:gd name="connsiteX3" fmla="*/ 2659939 w 3484951"/>
                <a:gd name="connsiteY3" fmla="*/ 1114657 h 3077738"/>
                <a:gd name="connsiteX4" fmla="*/ 2726298 w 3484951"/>
                <a:gd name="connsiteY4" fmla="*/ 9525 h 3077738"/>
                <a:gd name="connsiteX5" fmla="*/ 1676167 w 3484951"/>
                <a:gd name="connsiteY5" fmla="*/ 0 h 3077738"/>
                <a:gd name="connsiteX6" fmla="*/ 1666641 w 3484951"/>
                <a:gd name="connsiteY6" fmla="*/ 202407 h 3077738"/>
                <a:gd name="connsiteX7" fmla="*/ 2678673 w 3484951"/>
                <a:gd name="connsiteY7" fmla="*/ 166687 h 3077738"/>
                <a:gd name="connsiteX8" fmla="*/ 2688199 w 3484951"/>
                <a:gd name="connsiteY8" fmla="*/ 1112043 h 3077738"/>
                <a:gd name="connsiteX9" fmla="*/ 2787960 w 3484951"/>
                <a:gd name="connsiteY9" fmla="*/ 1122556 h 3077738"/>
                <a:gd name="connsiteX10" fmla="*/ 2790405 w 3484951"/>
                <a:gd name="connsiteY10" fmla="*/ 1651221 h 3077738"/>
                <a:gd name="connsiteX11" fmla="*/ 3069314 w 3484951"/>
                <a:gd name="connsiteY11" fmla="*/ 1658180 h 3077738"/>
                <a:gd name="connsiteX12" fmla="*/ 3069314 w 3484951"/>
                <a:gd name="connsiteY12" fmla="*/ 2246465 h 3077738"/>
                <a:gd name="connsiteX13" fmla="*/ 3484951 w 3484951"/>
                <a:gd name="connsiteY13" fmla="*/ 2246465 h 3077738"/>
                <a:gd name="connsiteX14" fmla="*/ 3484951 w 3484951"/>
                <a:gd name="connsiteY14" fmla="*/ 3077738 h 3077738"/>
                <a:gd name="connsiteX15" fmla="*/ 0 w 3484951"/>
                <a:gd name="connsiteY15" fmla="*/ 3077738 h 3077738"/>
                <a:gd name="connsiteX16" fmla="*/ 3008 w 3484951"/>
                <a:gd name="connsiteY16" fmla="*/ 1658180 h 3077738"/>
                <a:gd name="connsiteX0" fmla="*/ 3008 w 3484951"/>
                <a:gd name="connsiteY0" fmla="*/ 1658180 h 3077738"/>
                <a:gd name="connsiteX1" fmla="*/ 1668940 w 3484951"/>
                <a:gd name="connsiteY1" fmla="*/ 1651786 h 3077738"/>
                <a:gd name="connsiteX2" fmla="*/ 1678155 w 3484951"/>
                <a:gd name="connsiteY2" fmla="*/ 1130079 h 3077738"/>
                <a:gd name="connsiteX3" fmla="*/ 2659939 w 3484951"/>
                <a:gd name="connsiteY3" fmla="*/ 1114657 h 3077738"/>
                <a:gd name="connsiteX4" fmla="*/ 2726298 w 3484951"/>
                <a:gd name="connsiteY4" fmla="*/ 9525 h 3077738"/>
                <a:gd name="connsiteX5" fmla="*/ 1676167 w 3484951"/>
                <a:gd name="connsiteY5" fmla="*/ 0 h 3077738"/>
                <a:gd name="connsiteX6" fmla="*/ 1671404 w 3484951"/>
                <a:gd name="connsiteY6" fmla="*/ 202407 h 3077738"/>
                <a:gd name="connsiteX7" fmla="*/ 2678673 w 3484951"/>
                <a:gd name="connsiteY7" fmla="*/ 166687 h 3077738"/>
                <a:gd name="connsiteX8" fmla="*/ 2688199 w 3484951"/>
                <a:gd name="connsiteY8" fmla="*/ 1112043 h 3077738"/>
                <a:gd name="connsiteX9" fmla="*/ 2787960 w 3484951"/>
                <a:gd name="connsiteY9" fmla="*/ 1122556 h 3077738"/>
                <a:gd name="connsiteX10" fmla="*/ 2790405 w 3484951"/>
                <a:gd name="connsiteY10" fmla="*/ 1651221 h 3077738"/>
                <a:gd name="connsiteX11" fmla="*/ 3069314 w 3484951"/>
                <a:gd name="connsiteY11" fmla="*/ 1658180 h 3077738"/>
                <a:gd name="connsiteX12" fmla="*/ 3069314 w 3484951"/>
                <a:gd name="connsiteY12" fmla="*/ 2246465 h 3077738"/>
                <a:gd name="connsiteX13" fmla="*/ 3484951 w 3484951"/>
                <a:gd name="connsiteY13" fmla="*/ 2246465 h 3077738"/>
                <a:gd name="connsiteX14" fmla="*/ 3484951 w 3484951"/>
                <a:gd name="connsiteY14" fmla="*/ 3077738 h 3077738"/>
                <a:gd name="connsiteX15" fmla="*/ 0 w 3484951"/>
                <a:gd name="connsiteY15" fmla="*/ 3077738 h 3077738"/>
                <a:gd name="connsiteX16" fmla="*/ 3008 w 3484951"/>
                <a:gd name="connsiteY16" fmla="*/ 1658180 h 3077738"/>
                <a:gd name="connsiteX0" fmla="*/ 3008 w 3484951"/>
                <a:gd name="connsiteY0" fmla="*/ 1658180 h 3077738"/>
                <a:gd name="connsiteX1" fmla="*/ 1668940 w 3484951"/>
                <a:gd name="connsiteY1" fmla="*/ 1651786 h 3077738"/>
                <a:gd name="connsiteX2" fmla="*/ 1678155 w 3484951"/>
                <a:gd name="connsiteY2" fmla="*/ 1130079 h 3077738"/>
                <a:gd name="connsiteX3" fmla="*/ 2659939 w 3484951"/>
                <a:gd name="connsiteY3" fmla="*/ 1114657 h 3077738"/>
                <a:gd name="connsiteX4" fmla="*/ 2726298 w 3484951"/>
                <a:gd name="connsiteY4" fmla="*/ 9525 h 3077738"/>
                <a:gd name="connsiteX5" fmla="*/ 1676167 w 3484951"/>
                <a:gd name="connsiteY5" fmla="*/ 0 h 3077738"/>
                <a:gd name="connsiteX6" fmla="*/ 1671404 w 3484951"/>
                <a:gd name="connsiteY6" fmla="*/ 202407 h 3077738"/>
                <a:gd name="connsiteX7" fmla="*/ 2678673 w 3484951"/>
                <a:gd name="connsiteY7" fmla="*/ 166687 h 3077738"/>
                <a:gd name="connsiteX8" fmla="*/ 2688199 w 3484951"/>
                <a:gd name="connsiteY8" fmla="*/ 1112043 h 3077738"/>
                <a:gd name="connsiteX9" fmla="*/ 2787960 w 3484951"/>
                <a:gd name="connsiteY9" fmla="*/ 1122556 h 3077738"/>
                <a:gd name="connsiteX10" fmla="*/ 2790405 w 3484951"/>
                <a:gd name="connsiteY10" fmla="*/ 1651221 h 3077738"/>
                <a:gd name="connsiteX11" fmla="*/ 3069314 w 3484951"/>
                <a:gd name="connsiteY11" fmla="*/ 1658180 h 3077738"/>
                <a:gd name="connsiteX12" fmla="*/ 3069314 w 3484951"/>
                <a:gd name="connsiteY12" fmla="*/ 2246465 h 3077738"/>
                <a:gd name="connsiteX13" fmla="*/ 3484951 w 3484951"/>
                <a:gd name="connsiteY13" fmla="*/ 2246465 h 3077738"/>
                <a:gd name="connsiteX14" fmla="*/ 3484951 w 3484951"/>
                <a:gd name="connsiteY14" fmla="*/ 3077738 h 3077738"/>
                <a:gd name="connsiteX15" fmla="*/ 0 w 3484951"/>
                <a:gd name="connsiteY15" fmla="*/ 3077738 h 3077738"/>
                <a:gd name="connsiteX16" fmla="*/ 3008 w 3484951"/>
                <a:gd name="connsiteY16" fmla="*/ 1658180 h 3077738"/>
                <a:gd name="connsiteX0" fmla="*/ 3008 w 3484951"/>
                <a:gd name="connsiteY0" fmla="*/ 1658180 h 3077738"/>
                <a:gd name="connsiteX1" fmla="*/ 1668940 w 3484951"/>
                <a:gd name="connsiteY1" fmla="*/ 1651786 h 3077738"/>
                <a:gd name="connsiteX2" fmla="*/ 1678155 w 3484951"/>
                <a:gd name="connsiteY2" fmla="*/ 1130079 h 3077738"/>
                <a:gd name="connsiteX3" fmla="*/ 2659939 w 3484951"/>
                <a:gd name="connsiteY3" fmla="*/ 1114657 h 3077738"/>
                <a:gd name="connsiteX4" fmla="*/ 2726298 w 3484951"/>
                <a:gd name="connsiteY4" fmla="*/ 9525 h 3077738"/>
                <a:gd name="connsiteX5" fmla="*/ 1676167 w 3484951"/>
                <a:gd name="connsiteY5" fmla="*/ 0 h 3077738"/>
                <a:gd name="connsiteX6" fmla="*/ 1671404 w 3484951"/>
                <a:gd name="connsiteY6" fmla="*/ 202407 h 3077738"/>
                <a:gd name="connsiteX7" fmla="*/ 2281004 w 3484951"/>
                <a:gd name="connsiteY7" fmla="*/ 111919 h 3077738"/>
                <a:gd name="connsiteX8" fmla="*/ 2678673 w 3484951"/>
                <a:gd name="connsiteY8" fmla="*/ 166687 h 3077738"/>
                <a:gd name="connsiteX9" fmla="*/ 2688199 w 3484951"/>
                <a:gd name="connsiteY9" fmla="*/ 1112043 h 3077738"/>
                <a:gd name="connsiteX10" fmla="*/ 2787960 w 3484951"/>
                <a:gd name="connsiteY10" fmla="*/ 1122556 h 3077738"/>
                <a:gd name="connsiteX11" fmla="*/ 2790405 w 3484951"/>
                <a:gd name="connsiteY11" fmla="*/ 1651221 h 3077738"/>
                <a:gd name="connsiteX12" fmla="*/ 3069314 w 3484951"/>
                <a:gd name="connsiteY12" fmla="*/ 1658180 h 3077738"/>
                <a:gd name="connsiteX13" fmla="*/ 3069314 w 3484951"/>
                <a:gd name="connsiteY13" fmla="*/ 2246465 h 3077738"/>
                <a:gd name="connsiteX14" fmla="*/ 3484951 w 3484951"/>
                <a:gd name="connsiteY14" fmla="*/ 2246465 h 3077738"/>
                <a:gd name="connsiteX15" fmla="*/ 3484951 w 3484951"/>
                <a:gd name="connsiteY15" fmla="*/ 3077738 h 3077738"/>
                <a:gd name="connsiteX16" fmla="*/ 0 w 3484951"/>
                <a:gd name="connsiteY16" fmla="*/ 3077738 h 3077738"/>
                <a:gd name="connsiteX17" fmla="*/ 3008 w 3484951"/>
                <a:gd name="connsiteY17" fmla="*/ 1658180 h 3077738"/>
                <a:gd name="connsiteX0" fmla="*/ 3008 w 3484951"/>
                <a:gd name="connsiteY0" fmla="*/ 1658180 h 3077738"/>
                <a:gd name="connsiteX1" fmla="*/ 1668940 w 3484951"/>
                <a:gd name="connsiteY1" fmla="*/ 1651786 h 3077738"/>
                <a:gd name="connsiteX2" fmla="*/ 1678155 w 3484951"/>
                <a:gd name="connsiteY2" fmla="*/ 1130079 h 3077738"/>
                <a:gd name="connsiteX3" fmla="*/ 2659939 w 3484951"/>
                <a:gd name="connsiteY3" fmla="*/ 1114657 h 3077738"/>
                <a:gd name="connsiteX4" fmla="*/ 2726298 w 3484951"/>
                <a:gd name="connsiteY4" fmla="*/ 9525 h 3077738"/>
                <a:gd name="connsiteX5" fmla="*/ 1676167 w 3484951"/>
                <a:gd name="connsiteY5" fmla="*/ 0 h 3077738"/>
                <a:gd name="connsiteX6" fmla="*/ 1671404 w 3484951"/>
                <a:gd name="connsiteY6" fmla="*/ 202407 h 3077738"/>
                <a:gd name="connsiteX7" fmla="*/ 2628667 w 3484951"/>
                <a:gd name="connsiteY7" fmla="*/ 202407 h 3077738"/>
                <a:gd name="connsiteX8" fmla="*/ 2678673 w 3484951"/>
                <a:gd name="connsiteY8" fmla="*/ 166687 h 3077738"/>
                <a:gd name="connsiteX9" fmla="*/ 2688199 w 3484951"/>
                <a:gd name="connsiteY9" fmla="*/ 1112043 h 3077738"/>
                <a:gd name="connsiteX10" fmla="*/ 2787960 w 3484951"/>
                <a:gd name="connsiteY10" fmla="*/ 1122556 h 3077738"/>
                <a:gd name="connsiteX11" fmla="*/ 2790405 w 3484951"/>
                <a:gd name="connsiteY11" fmla="*/ 1651221 h 3077738"/>
                <a:gd name="connsiteX12" fmla="*/ 3069314 w 3484951"/>
                <a:gd name="connsiteY12" fmla="*/ 1658180 h 3077738"/>
                <a:gd name="connsiteX13" fmla="*/ 3069314 w 3484951"/>
                <a:gd name="connsiteY13" fmla="*/ 2246465 h 3077738"/>
                <a:gd name="connsiteX14" fmla="*/ 3484951 w 3484951"/>
                <a:gd name="connsiteY14" fmla="*/ 2246465 h 3077738"/>
                <a:gd name="connsiteX15" fmla="*/ 3484951 w 3484951"/>
                <a:gd name="connsiteY15" fmla="*/ 3077738 h 3077738"/>
                <a:gd name="connsiteX16" fmla="*/ 0 w 3484951"/>
                <a:gd name="connsiteY16" fmla="*/ 3077738 h 3077738"/>
                <a:gd name="connsiteX17" fmla="*/ 3008 w 3484951"/>
                <a:gd name="connsiteY17" fmla="*/ 1658180 h 3077738"/>
                <a:gd name="connsiteX0" fmla="*/ 3008 w 3484951"/>
                <a:gd name="connsiteY0" fmla="*/ 1658180 h 3077738"/>
                <a:gd name="connsiteX1" fmla="*/ 1668940 w 3484951"/>
                <a:gd name="connsiteY1" fmla="*/ 1651786 h 3077738"/>
                <a:gd name="connsiteX2" fmla="*/ 1678155 w 3484951"/>
                <a:gd name="connsiteY2" fmla="*/ 1130079 h 3077738"/>
                <a:gd name="connsiteX3" fmla="*/ 2659939 w 3484951"/>
                <a:gd name="connsiteY3" fmla="*/ 1114657 h 3077738"/>
                <a:gd name="connsiteX4" fmla="*/ 2726298 w 3484951"/>
                <a:gd name="connsiteY4" fmla="*/ 9525 h 3077738"/>
                <a:gd name="connsiteX5" fmla="*/ 1676167 w 3484951"/>
                <a:gd name="connsiteY5" fmla="*/ 0 h 3077738"/>
                <a:gd name="connsiteX6" fmla="*/ 1671404 w 3484951"/>
                <a:gd name="connsiteY6" fmla="*/ 202407 h 3077738"/>
                <a:gd name="connsiteX7" fmla="*/ 2628667 w 3484951"/>
                <a:gd name="connsiteY7" fmla="*/ 202407 h 3077738"/>
                <a:gd name="connsiteX8" fmla="*/ 2678673 w 3484951"/>
                <a:gd name="connsiteY8" fmla="*/ 166687 h 3077738"/>
                <a:gd name="connsiteX9" fmla="*/ 2688199 w 3484951"/>
                <a:gd name="connsiteY9" fmla="*/ 1112043 h 3077738"/>
                <a:gd name="connsiteX10" fmla="*/ 2787960 w 3484951"/>
                <a:gd name="connsiteY10" fmla="*/ 1122556 h 3077738"/>
                <a:gd name="connsiteX11" fmla="*/ 2790405 w 3484951"/>
                <a:gd name="connsiteY11" fmla="*/ 1651221 h 3077738"/>
                <a:gd name="connsiteX12" fmla="*/ 3069314 w 3484951"/>
                <a:gd name="connsiteY12" fmla="*/ 1658180 h 3077738"/>
                <a:gd name="connsiteX13" fmla="*/ 3069314 w 3484951"/>
                <a:gd name="connsiteY13" fmla="*/ 2246465 h 3077738"/>
                <a:gd name="connsiteX14" fmla="*/ 3484951 w 3484951"/>
                <a:gd name="connsiteY14" fmla="*/ 2246465 h 3077738"/>
                <a:gd name="connsiteX15" fmla="*/ 3484951 w 3484951"/>
                <a:gd name="connsiteY15" fmla="*/ 3077738 h 3077738"/>
                <a:gd name="connsiteX16" fmla="*/ 0 w 3484951"/>
                <a:gd name="connsiteY16" fmla="*/ 3077738 h 3077738"/>
                <a:gd name="connsiteX17" fmla="*/ 3008 w 3484951"/>
                <a:gd name="connsiteY17" fmla="*/ 1658180 h 3077738"/>
                <a:gd name="connsiteX0" fmla="*/ 3008 w 3484951"/>
                <a:gd name="connsiteY0" fmla="*/ 1658180 h 3077738"/>
                <a:gd name="connsiteX1" fmla="*/ 1668940 w 3484951"/>
                <a:gd name="connsiteY1" fmla="*/ 1651786 h 3077738"/>
                <a:gd name="connsiteX2" fmla="*/ 1678155 w 3484951"/>
                <a:gd name="connsiteY2" fmla="*/ 1130079 h 3077738"/>
                <a:gd name="connsiteX3" fmla="*/ 2659939 w 3484951"/>
                <a:gd name="connsiteY3" fmla="*/ 1114657 h 3077738"/>
                <a:gd name="connsiteX4" fmla="*/ 2726298 w 3484951"/>
                <a:gd name="connsiteY4" fmla="*/ 9525 h 3077738"/>
                <a:gd name="connsiteX5" fmla="*/ 1676167 w 3484951"/>
                <a:gd name="connsiteY5" fmla="*/ 0 h 3077738"/>
                <a:gd name="connsiteX6" fmla="*/ 1671404 w 3484951"/>
                <a:gd name="connsiteY6" fmla="*/ 202407 h 3077738"/>
                <a:gd name="connsiteX7" fmla="*/ 2628667 w 3484951"/>
                <a:gd name="connsiteY7" fmla="*/ 202407 h 3077738"/>
                <a:gd name="connsiteX8" fmla="*/ 2723917 w 3484951"/>
                <a:gd name="connsiteY8" fmla="*/ 269081 h 3077738"/>
                <a:gd name="connsiteX9" fmla="*/ 2688199 w 3484951"/>
                <a:gd name="connsiteY9" fmla="*/ 1112043 h 3077738"/>
                <a:gd name="connsiteX10" fmla="*/ 2787960 w 3484951"/>
                <a:gd name="connsiteY10" fmla="*/ 1122556 h 3077738"/>
                <a:gd name="connsiteX11" fmla="*/ 2790405 w 3484951"/>
                <a:gd name="connsiteY11" fmla="*/ 1651221 h 3077738"/>
                <a:gd name="connsiteX12" fmla="*/ 3069314 w 3484951"/>
                <a:gd name="connsiteY12" fmla="*/ 1658180 h 3077738"/>
                <a:gd name="connsiteX13" fmla="*/ 3069314 w 3484951"/>
                <a:gd name="connsiteY13" fmla="*/ 2246465 h 3077738"/>
                <a:gd name="connsiteX14" fmla="*/ 3484951 w 3484951"/>
                <a:gd name="connsiteY14" fmla="*/ 2246465 h 3077738"/>
                <a:gd name="connsiteX15" fmla="*/ 3484951 w 3484951"/>
                <a:gd name="connsiteY15" fmla="*/ 3077738 h 3077738"/>
                <a:gd name="connsiteX16" fmla="*/ 0 w 3484951"/>
                <a:gd name="connsiteY16" fmla="*/ 3077738 h 3077738"/>
                <a:gd name="connsiteX17" fmla="*/ 3008 w 3484951"/>
                <a:gd name="connsiteY17" fmla="*/ 1658180 h 3077738"/>
                <a:gd name="connsiteX0" fmla="*/ 3008 w 3484951"/>
                <a:gd name="connsiteY0" fmla="*/ 1658180 h 3077738"/>
                <a:gd name="connsiteX1" fmla="*/ 1668940 w 3484951"/>
                <a:gd name="connsiteY1" fmla="*/ 1651786 h 3077738"/>
                <a:gd name="connsiteX2" fmla="*/ 1678155 w 3484951"/>
                <a:gd name="connsiteY2" fmla="*/ 1130079 h 3077738"/>
                <a:gd name="connsiteX3" fmla="*/ 2659939 w 3484951"/>
                <a:gd name="connsiteY3" fmla="*/ 1114657 h 3077738"/>
                <a:gd name="connsiteX4" fmla="*/ 2650098 w 3484951"/>
                <a:gd name="connsiteY4" fmla="*/ 221456 h 3077738"/>
                <a:gd name="connsiteX5" fmla="*/ 1676167 w 3484951"/>
                <a:gd name="connsiteY5" fmla="*/ 0 h 3077738"/>
                <a:gd name="connsiteX6" fmla="*/ 1671404 w 3484951"/>
                <a:gd name="connsiteY6" fmla="*/ 202407 h 3077738"/>
                <a:gd name="connsiteX7" fmla="*/ 2628667 w 3484951"/>
                <a:gd name="connsiteY7" fmla="*/ 202407 h 3077738"/>
                <a:gd name="connsiteX8" fmla="*/ 2723917 w 3484951"/>
                <a:gd name="connsiteY8" fmla="*/ 269081 h 3077738"/>
                <a:gd name="connsiteX9" fmla="*/ 2688199 w 3484951"/>
                <a:gd name="connsiteY9" fmla="*/ 1112043 h 3077738"/>
                <a:gd name="connsiteX10" fmla="*/ 2787960 w 3484951"/>
                <a:gd name="connsiteY10" fmla="*/ 1122556 h 3077738"/>
                <a:gd name="connsiteX11" fmla="*/ 2790405 w 3484951"/>
                <a:gd name="connsiteY11" fmla="*/ 1651221 h 3077738"/>
                <a:gd name="connsiteX12" fmla="*/ 3069314 w 3484951"/>
                <a:gd name="connsiteY12" fmla="*/ 1658180 h 3077738"/>
                <a:gd name="connsiteX13" fmla="*/ 3069314 w 3484951"/>
                <a:gd name="connsiteY13" fmla="*/ 2246465 h 3077738"/>
                <a:gd name="connsiteX14" fmla="*/ 3484951 w 3484951"/>
                <a:gd name="connsiteY14" fmla="*/ 2246465 h 3077738"/>
                <a:gd name="connsiteX15" fmla="*/ 3484951 w 3484951"/>
                <a:gd name="connsiteY15" fmla="*/ 3077738 h 3077738"/>
                <a:gd name="connsiteX16" fmla="*/ 0 w 3484951"/>
                <a:gd name="connsiteY16" fmla="*/ 3077738 h 3077738"/>
                <a:gd name="connsiteX17" fmla="*/ 3008 w 3484951"/>
                <a:gd name="connsiteY17" fmla="*/ 1658180 h 3077738"/>
                <a:gd name="connsiteX0" fmla="*/ 3008 w 3484951"/>
                <a:gd name="connsiteY0" fmla="*/ 1684727 h 3104285"/>
                <a:gd name="connsiteX1" fmla="*/ 1668940 w 3484951"/>
                <a:gd name="connsiteY1" fmla="*/ 1678333 h 3104285"/>
                <a:gd name="connsiteX2" fmla="*/ 1678155 w 3484951"/>
                <a:gd name="connsiteY2" fmla="*/ 1156626 h 3104285"/>
                <a:gd name="connsiteX3" fmla="*/ 2659939 w 3484951"/>
                <a:gd name="connsiteY3" fmla="*/ 1141204 h 3104285"/>
                <a:gd name="connsiteX4" fmla="*/ 2650098 w 3484951"/>
                <a:gd name="connsiteY4" fmla="*/ 248003 h 3104285"/>
                <a:gd name="connsiteX5" fmla="*/ 1676167 w 3484951"/>
                <a:gd name="connsiteY5" fmla="*/ 26547 h 3104285"/>
                <a:gd name="connsiteX6" fmla="*/ 1730935 w 3484951"/>
                <a:gd name="connsiteY6" fmla="*/ 50360 h 3104285"/>
                <a:gd name="connsiteX7" fmla="*/ 2628667 w 3484951"/>
                <a:gd name="connsiteY7" fmla="*/ 228954 h 3104285"/>
                <a:gd name="connsiteX8" fmla="*/ 2723917 w 3484951"/>
                <a:gd name="connsiteY8" fmla="*/ 295628 h 3104285"/>
                <a:gd name="connsiteX9" fmla="*/ 2688199 w 3484951"/>
                <a:gd name="connsiteY9" fmla="*/ 1138590 h 3104285"/>
                <a:gd name="connsiteX10" fmla="*/ 2787960 w 3484951"/>
                <a:gd name="connsiteY10" fmla="*/ 1149103 h 3104285"/>
                <a:gd name="connsiteX11" fmla="*/ 2790405 w 3484951"/>
                <a:gd name="connsiteY11" fmla="*/ 1677768 h 3104285"/>
                <a:gd name="connsiteX12" fmla="*/ 3069314 w 3484951"/>
                <a:gd name="connsiteY12" fmla="*/ 1684727 h 3104285"/>
                <a:gd name="connsiteX13" fmla="*/ 3069314 w 3484951"/>
                <a:gd name="connsiteY13" fmla="*/ 2273012 h 3104285"/>
                <a:gd name="connsiteX14" fmla="*/ 3484951 w 3484951"/>
                <a:gd name="connsiteY14" fmla="*/ 2273012 h 3104285"/>
                <a:gd name="connsiteX15" fmla="*/ 3484951 w 3484951"/>
                <a:gd name="connsiteY15" fmla="*/ 3104285 h 3104285"/>
                <a:gd name="connsiteX16" fmla="*/ 0 w 3484951"/>
                <a:gd name="connsiteY16" fmla="*/ 3104285 h 3104285"/>
                <a:gd name="connsiteX17" fmla="*/ 3008 w 3484951"/>
                <a:gd name="connsiteY17" fmla="*/ 1684727 h 3104285"/>
                <a:gd name="connsiteX0" fmla="*/ 3008 w 3484951"/>
                <a:gd name="connsiteY0" fmla="*/ 1658732 h 3078290"/>
                <a:gd name="connsiteX1" fmla="*/ 1668940 w 3484951"/>
                <a:gd name="connsiteY1" fmla="*/ 1652338 h 3078290"/>
                <a:gd name="connsiteX2" fmla="*/ 1678155 w 3484951"/>
                <a:gd name="connsiteY2" fmla="*/ 1130631 h 3078290"/>
                <a:gd name="connsiteX3" fmla="*/ 2659939 w 3484951"/>
                <a:gd name="connsiteY3" fmla="*/ 1115209 h 3078290"/>
                <a:gd name="connsiteX4" fmla="*/ 2650098 w 3484951"/>
                <a:gd name="connsiteY4" fmla="*/ 222008 h 3078290"/>
                <a:gd name="connsiteX5" fmla="*/ 1671404 w 3484951"/>
                <a:gd name="connsiteY5" fmla="*/ 212483 h 3078290"/>
                <a:gd name="connsiteX6" fmla="*/ 1730935 w 3484951"/>
                <a:gd name="connsiteY6" fmla="*/ 24365 h 3078290"/>
                <a:gd name="connsiteX7" fmla="*/ 2628667 w 3484951"/>
                <a:gd name="connsiteY7" fmla="*/ 202959 h 3078290"/>
                <a:gd name="connsiteX8" fmla="*/ 2723917 w 3484951"/>
                <a:gd name="connsiteY8" fmla="*/ 269633 h 3078290"/>
                <a:gd name="connsiteX9" fmla="*/ 2688199 w 3484951"/>
                <a:gd name="connsiteY9" fmla="*/ 1112595 h 3078290"/>
                <a:gd name="connsiteX10" fmla="*/ 2787960 w 3484951"/>
                <a:gd name="connsiteY10" fmla="*/ 1123108 h 3078290"/>
                <a:gd name="connsiteX11" fmla="*/ 2790405 w 3484951"/>
                <a:gd name="connsiteY11" fmla="*/ 1651773 h 3078290"/>
                <a:gd name="connsiteX12" fmla="*/ 3069314 w 3484951"/>
                <a:gd name="connsiteY12" fmla="*/ 1658732 h 3078290"/>
                <a:gd name="connsiteX13" fmla="*/ 3069314 w 3484951"/>
                <a:gd name="connsiteY13" fmla="*/ 2247017 h 3078290"/>
                <a:gd name="connsiteX14" fmla="*/ 3484951 w 3484951"/>
                <a:gd name="connsiteY14" fmla="*/ 2247017 h 3078290"/>
                <a:gd name="connsiteX15" fmla="*/ 3484951 w 3484951"/>
                <a:gd name="connsiteY15" fmla="*/ 3078290 h 3078290"/>
                <a:gd name="connsiteX16" fmla="*/ 0 w 3484951"/>
                <a:gd name="connsiteY16" fmla="*/ 3078290 h 3078290"/>
                <a:gd name="connsiteX17" fmla="*/ 3008 w 3484951"/>
                <a:gd name="connsiteY17" fmla="*/ 1658732 h 3078290"/>
                <a:gd name="connsiteX0" fmla="*/ 3008 w 3484951"/>
                <a:gd name="connsiteY0" fmla="*/ 1663802 h 3083360"/>
                <a:gd name="connsiteX1" fmla="*/ 1668940 w 3484951"/>
                <a:gd name="connsiteY1" fmla="*/ 1657408 h 3083360"/>
                <a:gd name="connsiteX2" fmla="*/ 1678155 w 3484951"/>
                <a:gd name="connsiteY2" fmla="*/ 1135701 h 3083360"/>
                <a:gd name="connsiteX3" fmla="*/ 2659939 w 3484951"/>
                <a:gd name="connsiteY3" fmla="*/ 1120279 h 3083360"/>
                <a:gd name="connsiteX4" fmla="*/ 2650098 w 3484951"/>
                <a:gd name="connsiteY4" fmla="*/ 227078 h 3083360"/>
                <a:gd name="connsiteX5" fmla="*/ 1671404 w 3484951"/>
                <a:gd name="connsiteY5" fmla="*/ 217553 h 3083360"/>
                <a:gd name="connsiteX6" fmla="*/ 1730935 w 3484951"/>
                <a:gd name="connsiteY6" fmla="*/ 29435 h 3083360"/>
                <a:gd name="connsiteX7" fmla="*/ 2628667 w 3484951"/>
                <a:gd name="connsiteY7" fmla="*/ 208029 h 3083360"/>
                <a:gd name="connsiteX8" fmla="*/ 2723917 w 3484951"/>
                <a:gd name="connsiteY8" fmla="*/ 274703 h 3083360"/>
                <a:gd name="connsiteX9" fmla="*/ 2688199 w 3484951"/>
                <a:gd name="connsiteY9" fmla="*/ 1117665 h 3083360"/>
                <a:gd name="connsiteX10" fmla="*/ 2787960 w 3484951"/>
                <a:gd name="connsiteY10" fmla="*/ 1128178 h 3083360"/>
                <a:gd name="connsiteX11" fmla="*/ 2790405 w 3484951"/>
                <a:gd name="connsiteY11" fmla="*/ 1656843 h 3083360"/>
                <a:gd name="connsiteX12" fmla="*/ 3069314 w 3484951"/>
                <a:gd name="connsiteY12" fmla="*/ 1663802 h 3083360"/>
                <a:gd name="connsiteX13" fmla="*/ 3069314 w 3484951"/>
                <a:gd name="connsiteY13" fmla="*/ 2252087 h 3083360"/>
                <a:gd name="connsiteX14" fmla="*/ 3484951 w 3484951"/>
                <a:gd name="connsiteY14" fmla="*/ 2252087 h 3083360"/>
                <a:gd name="connsiteX15" fmla="*/ 3484951 w 3484951"/>
                <a:gd name="connsiteY15" fmla="*/ 3083360 h 3083360"/>
                <a:gd name="connsiteX16" fmla="*/ 0 w 3484951"/>
                <a:gd name="connsiteY16" fmla="*/ 3083360 h 3083360"/>
                <a:gd name="connsiteX17" fmla="*/ 3008 w 3484951"/>
                <a:gd name="connsiteY17" fmla="*/ 1663802 h 3083360"/>
                <a:gd name="connsiteX0" fmla="*/ 3008 w 3484951"/>
                <a:gd name="connsiteY0" fmla="*/ 1634367 h 3053925"/>
                <a:gd name="connsiteX1" fmla="*/ 1668940 w 3484951"/>
                <a:gd name="connsiteY1" fmla="*/ 1627973 h 3053925"/>
                <a:gd name="connsiteX2" fmla="*/ 1678155 w 3484951"/>
                <a:gd name="connsiteY2" fmla="*/ 1106266 h 3053925"/>
                <a:gd name="connsiteX3" fmla="*/ 2659939 w 3484951"/>
                <a:gd name="connsiteY3" fmla="*/ 1090844 h 3053925"/>
                <a:gd name="connsiteX4" fmla="*/ 2650098 w 3484951"/>
                <a:gd name="connsiteY4" fmla="*/ 197643 h 3053925"/>
                <a:gd name="connsiteX5" fmla="*/ 1671404 w 3484951"/>
                <a:gd name="connsiteY5" fmla="*/ 188118 h 3053925"/>
                <a:gd name="connsiteX6" fmla="*/ 1730935 w 3484951"/>
                <a:gd name="connsiteY6" fmla="*/ 0 h 3053925"/>
                <a:gd name="connsiteX7" fmla="*/ 2628667 w 3484951"/>
                <a:gd name="connsiteY7" fmla="*/ 178594 h 3053925"/>
                <a:gd name="connsiteX8" fmla="*/ 2723917 w 3484951"/>
                <a:gd name="connsiteY8" fmla="*/ 245268 h 3053925"/>
                <a:gd name="connsiteX9" fmla="*/ 2688199 w 3484951"/>
                <a:gd name="connsiteY9" fmla="*/ 1088230 h 3053925"/>
                <a:gd name="connsiteX10" fmla="*/ 2787960 w 3484951"/>
                <a:gd name="connsiteY10" fmla="*/ 1098743 h 3053925"/>
                <a:gd name="connsiteX11" fmla="*/ 2790405 w 3484951"/>
                <a:gd name="connsiteY11" fmla="*/ 1627408 h 3053925"/>
                <a:gd name="connsiteX12" fmla="*/ 3069314 w 3484951"/>
                <a:gd name="connsiteY12" fmla="*/ 1634367 h 3053925"/>
                <a:gd name="connsiteX13" fmla="*/ 3069314 w 3484951"/>
                <a:gd name="connsiteY13" fmla="*/ 2222652 h 3053925"/>
                <a:gd name="connsiteX14" fmla="*/ 3484951 w 3484951"/>
                <a:gd name="connsiteY14" fmla="*/ 2222652 h 3053925"/>
                <a:gd name="connsiteX15" fmla="*/ 3484951 w 3484951"/>
                <a:gd name="connsiteY15" fmla="*/ 3053925 h 3053925"/>
                <a:gd name="connsiteX16" fmla="*/ 0 w 3484951"/>
                <a:gd name="connsiteY16" fmla="*/ 3053925 h 3053925"/>
                <a:gd name="connsiteX17" fmla="*/ 3008 w 3484951"/>
                <a:gd name="connsiteY17" fmla="*/ 1634367 h 3053925"/>
                <a:gd name="connsiteX0" fmla="*/ 3008 w 3484951"/>
                <a:gd name="connsiteY0" fmla="*/ 1658180 h 3077738"/>
                <a:gd name="connsiteX1" fmla="*/ 1668940 w 3484951"/>
                <a:gd name="connsiteY1" fmla="*/ 1651786 h 3077738"/>
                <a:gd name="connsiteX2" fmla="*/ 1678155 w 3484951"/>
                <a:gd name="connsiteY2" fmla="*/ 1130079 h 3077738"/>
                <a:gd name="connsiteX3" fmla="*/ 2659939 w 3484951"/>
                <a:gd name="connsiteY3" fmla="*/ 1114657 h 3077738"/>
                <a:gd name="connsiteX4" fmla="*/ 2650098 w 3484951"/>
                <a:gd name="connsiteY4" fmla="*/ 221456 h 3077738"/>
                <a:gd name="connsiteX5" fmla="*/ 1671404 w 3484951"/>
                <a:gd name="connsiteY5" fmla="*/ 211931 h 3077738"/>
                <a:gd name="connsiteX6" fmla="*/ 1673785 w 3484951"/>
                <a:gd name="connsiteY6" fmla="*/ 0 h 3077738"/>
                <a:gd name="connsiteX7" fmla="*/ 2628667 w 3484951"/>
                <a:gd name="connsiteY7" fmla="*/ 202407 h 3077738"/>
                <a:gd name="connsiteX8" fmla="*/ 2723917 w 3484951"/>
                <a:gd name="connsiteY8" fmla="*/ 269081 h 3077738"/>
                <a:gd name="connsiteX9" fmla="*/ 2688199 w 3484951"/>
                <a:gd name="connsiteY9" fmla="*/ 1112043 h 3077738"/>
                <a:gd name="connsiteX10" fmla="*/ 2787960 w 3484951"/>
                <a:gd name="connsiteY10" fmla="*/ 1122556 h 3077738"/>
                <a:gd name="connsiteX11" fmla="*/ 2790405 w 3484951"/>
                <a:gd name="connsiteY11" fmla="*/ 1651221 h 3077738"/>
                <a:gd name="connsiteX12" fmla="*/ 3069314 w 3484951"/>
                <a:gd name="connsiteY12" fmla="*/ 1658180 h 3077738"/>
                <a:gd name="connsiteX13" fmla="*/ 3069314 w 3484951"/>
                <a:gd name="connsiteY13" fmla="*/ 2246465 h 3077738"/>
                <a:gd name="connsiteX14" fmla="*/ 3484951 w 3484951"/>
                <a:gd name="connsiteY14" fmla="*/ 2246465 h 3077738"/>
                <a:gd name="connsiteX15" fmla="*/ 3484951 w 3484951"/>
                <a:gd name="connsiteY15" fmla="*/ 3077738 h 3077738"/>
                <a:gd name="connsiteX16" fmla="*/ 0 w 3484951"/>
                <a:gd name="connsiteY16" fmla="*/ 3077738 h 3077738"/>
                <a:gd name="connsiteX17" fmla="*/ 3008 w 3484951"/>
                <a:gd name="connsiteY17" fmla="*/ 1658180 h 3077738"/>
                <a:gd name="connsiteX0" fmla="*/ 3008 w 3484951"/>
                <a:gd name="connsiteY0" fmla="*/ 1658180 h 3077738"/>
                <a:gd name="connsiteX1" fmla="*/ 1668940 w 3484951"/>
                <a:gd name="connsiteY1" fmla="*/ 1651786 h 3077738"/>
                <a:gd name="connsiteX2" fmla="*/ 1678155 w 3484951"/>
                <a:gd name="connsiteY2" fmla="*/ 1130079 h 3077738"/>
                <a:gd name="connsiteX3" fmla="*/ 2659939 w 3484951"/>
                <a:gd name="connsiteY3" fmla="*/ 1114657 h 3077738"/>
                <a:gd name="connsiteX4" fmla="*/ 2650098 w 3484951"/>
                <a:gd name="connsiteY4" fmla="*/ 221456 h 3077738"/>
                <a:gd name="connsiteX5" fmla="*/ 1671404 w 3484951"/>
                <a:gd name="connsiteY5" fmla="*/ 211931 h 3077738"/>
                <a:gd name="connsiteX6" fmla="*/ 1673785 w 3484951"/>
                <a:gd name="connsiteY6" fmla="*/ 0 h 3077738"/>
                <a:gd name="connsiteX7" fmla="*/ 2628667 w 3484951"/>
                <a:gd name="connsiteY7" fmla="*/ 202407 h 3077738"/>
                <a:gd name="connsiteX8" fmla="*/ 2723917 w 3484951"/>
                <a:gd name="connsiteY8" fmla="*/ 269081 h 3077738"/>
                <a:gd name="connsiteX9" fmla="*/ 2688199 w 3484951"/>
                <a:gd name="connsiteY9" fmla="*/ 1112043 h 3077738"/>
                <a:gd name="connsiteX10" fmla="*/ 2787960 w 3484951"/>
                <a:gd name="connsiteY10" fmla="*/ 1122556 h 3077738"/>
                <a:gd name="connsiteX11" fmla="*/ 2790405 w 3484951"/>
                <a:gd name="connsiteY11" fmla="*/ 1651221 h 3077738"/>
                <a:gd name="connsiteX12" fmla="*/ 3069314 w 3484951"/>
                <a:gd name="connsiteY12" fmla="*/ 1658180 h 3077738"/>
                <a:gd name="connsiteX13" fmla="*/ 3069314 w 3484951"/>
                <a:gd name="connsiteY13" fmla="*/ 2246465 h 3077738"/>
                <a:gd name="connsiteX14" fmla="*/ 3484951 w 3484951"/>
                <a:gd name="connsiteY14" fmla="*/ 2246465 h 3077738"/>
                <a:gd name="connsiteX15" fmla="*/ 3484951 w 3484951"/>
                <a:gd name="connsiteY15" fmla="*/ 3077738 h 3077738"/>
                <a:gd name="connsiteX16" fmla="*/ 0 w 3484951"/>
                <a:gd name="connsiteY16" fmla="*/ 3077738 h 3077738"/>
                <a:gd name="connsiteX17" fmla="*/ 3008 w 3484951"/>
                <a:gd name="connsiteY17" fmla="*/ 1658180 h 3077738"/>
                <a:gd name="connsiteX0" fmla="*/ 3008 w 3484951"/>
                <a:gd name="connsiteY0" fmla="*/ 1658183 h 3077741"/>
                <a:gd name="connsiteX1" fmla="*/ 1668940 w 3484951"/>
                <a:gd name="connsiteY1" fmla="*/ 1651789 h 3077741"/>
                <a:gd name="connsiteX2" fmla="*/ 1678155 w 3484951"/>
                <a:gd name="connsiteY2" fmla="*/ 1130082 h 3077741"/>
                <a:gd name="connsiteX3" fmla="*/ 2659939 w 3484951"/>
                <a:gd name="connsiteY3" fmla="*/ 1114660 h 3077741"/>
                <a:gd name="connsiteX4" fmla="*/ 2650098 w 3484951"/>
                <a:gd name="connsiteY4" fmla="*/ 221459 h 3077741"/>
                <a:gd name="connsiteX5" fmla="*/ 1671404 w 3484951"/>
                <a:gd name="connsiteY5" fmla="*/ 211934 h 3077741"/>
                <a:gd name="connsiteX6" fmla="*/ 1673785 w 3484951"/>
                <a:gd name="connsiteY6" fmla="*/ 3 h 3077741"/>
                <a:gd name="connsiteX7" fmla="*/ 2712011 w 3484951"/>
                <a:gd name="connsiteY7" fmla="*/ 23816 h 3077741"/>
                <a:gd name="connsiteX8" fmla="*/ 2723917 w 3484951"/>
                <a:gd name="connsiteY8" fmla="*/ 269084 h 3077741"/>
                <a:gd name="connsiteX9" fmla="*/ 2688199 w 3484951"/>
                <a:gd name="connsiteY9" fmla="*/ 1112046 h 3077741"/>
                <a:gd name="connsiteX10" fmla="*/ 2787960 w 3484951"/>
                <a:gd name="connsiteY10" fmla="*/ 1122559 h 3077741"/>
                <a:gd name="connsiteX11" fmla="*/ 2790405 w 3484951"/>
                <a:gd name="connsiteY11" fmla="*/ 1651224 h 3077741"/>
                <a:gd name="connsiteX12" fmla="*/ 3069314 w 3484951"/>
                <a:gd name="connsiteY12" fmla="*/ 1658183 h 3077741"/>
                <a:gd name="connsiteX13" fmla="*/ 3069314 w 3484951"/>
                <a:gd name="connsiteY13" fmla="*/ 2246468 h 3077741"/>
                <a:gd name="connsiteX14" fmla="*/ 3484951 w 3484951"/>
                <a:gd name="connsiteY14" fmla="*/ 2246468 h 3077741"/>
                <a:gd name="connsiteX15" fmla="*/ 3484951 w 3484951"/>
                <a:gd name="connsiteY15" fmla="*/ 3077741 h 3077741"/>
                <a:gd name="connsiteX16" fmla="*/ 0 w 3484951"/>
                <a:gd name="connsiteY16" fmla="*/ 3077741 h 3077741"/>
                <a:gd name="connsiteX17" fmla="*/ 3008 w 3484951"/>
                <a:gd name="connsiteY17" fmla="*/ 1658183 h 3077741"/>
                <a:gd name="connsiteX0" fmla="*/ 3008 w 3484951"/>
                <a:gd name="connsiteY0" fmla="*/ 1658183 h 3077741"/>
                <a:gd name="connsiteX1" fmla="*/ 1668940 w 3484951"/>
                <a:gd name="connsiteY1" fmla="*/ 1651789 h 3077741"/>
                <a:gd name="connsiteX2" fmla="*/ 1678155 w 3484951"/>
                <a:gd name="connsiteY2" fmla="*/ 1130082 h 3077741"/>
                <a:gd name="connsiteX3" fmla="*/ 2659939 w 3484951"/>
                <a:gd name="connsiteY3" fmla="*/ 1114660 h 3077741"/>
                <a:gd name="connsiteX4" fmla="*/ 2650098 w 3484951"/>
                <a:gd name="connsiteY4" fmla="*/ 221459 h 3077741"/>
                <a:gd name="connsiteX5" fmla="*/ 1671404 w 3484951"/>
                <a:gd name="connsiteY5" fmla="*/ 211934 h 3077741"/>
                <a:gd name="connsiteX6" fmla="*/ 1673785 w 3484951"/>
                <a:gd name="connsiteY6" fmla="*/ 3 h 3077741"/>
                <a:gd name="connsiteX7" fmla="*/ 2712011 w 3484951"/>
                <a:gd name="connsiteY7" fmla="*/ 23816 h 3077741"/>
                <a:gd name="connsiteX8" fmla="*/ 2723917 w 3484951"/>
                <a:gd name="connsiteY8" fmla="*/ 269084 h 3077741"/>
                <a:gd name="connsiteX9" fmla="*/ 2688199 w 3484951"/>
                <a:gd name="connsiteY9" fmla="*/ 1112046 h 3077741"/>
                <a:gd name="connsiteX10" fmla="*/ 2787960 w 3484951"/>
                <a:gd name="connsiteY10" fmla="*/ 1122559 h 3077741"/>
                <a:gd name="connsiteX11" fmla="*/ 2790405 w 3484951"/>
                <a:gd name="connsiteY11" fmla="*/ 1651224 h 3077741"/>
                <a:gd name="connsiteX12" fmla="*/ 3069314 w 3484951"/>
                <a:gd name="connsiteY12" fmla="*/ 1658183 h 3077741"/>
                <a:gd name="connsiteX13" fmla="*/ 3069314 w 3484951"/>
                <a:gd name="connsiteY13" fmla="*/ 2246468 h 3077741"/>
                <a:gd name="connsiteX14" fmla="*/ 3484951 w 3484951"/>
                <a:gd name="connsiteY14" fmla="*/ 2246468 h 3077741"/>
                <a:gd name="connsiteX15" fmla="*/ 3484951 w 3484951"/>
                <a:gd name="connsiteY15" fmla="*/ 3077741 h 3077741"/>
                <a:gd name="connsiteX16" fmla="*/ 0 w 3484951"/>
                <a:gd name="connsiteY16" fmla="*/ 3077741 h 3077741"/>
                <a:gd name="connsiteX17" fmla="*/ 3008 w 3484951"/>
                <a:gd name="connsiteY17" fmla="*/ 1658183 h 3077741"/>
                <a:gd name="connsiteX0" fmla="*/ 3008 w 3484951"/>
                <a:gd name="connsiteY0" fmla="*/ 1658183 h 3077741"/>
                <a:gd name="connsiteX1" fmla="*/ 1668940 w 3484951"/>
                <a:gd name="connsiteY1" fmla="*/ 1651789 h 3077741"/>
                <a:gd name="connsiteX2" fmla="*/ 1678155 w 3484951"/>
                <a:gd name="connsiteY2" fmla="*/ 1130082 h 3077741"/>
                <a:gd name="connsiteX3" fmla="*/ 2659939 w 3484951"/>
                <a:gd name="connsiteY3" fmla="*/ 1114660 h 3077741"/>
                <a:gd name="connsiteX4" fmla="*/ 2650098 w 3484951"/>
                <a:gd name="connsiteY4" fmla="*/ 221459 h 3077741"/>
                <a:gd name="connsiteX5" fmla="*/ 1671404 w 3484951"/>
                <a:gd name="connsiteY5" fmla="*/ 211934 h 3077741"/>
                <a:gd name="connsiteX6" fmla="*/ 1673785 w 3484951"/>
                <a:gd name="connsiteY6" fmla="*/ 3 h 3077741"/>
                <a:gd name="connsiteX7" fmla="*/ 2712011 w 3484951"/>
                <a:gd name="connsiteY7" fmla="*/ 23816 h 3077741"/>
                <a:gd name="connsiteX8" fmla="*/ 2723917 w 3484951"/>
                <a:gd name="connsiteY8" fmla="*/ 269084 h 3077741"/>
                <a:gd name="connsiteX9" fmla="*/ 2688199 w 3484951"/>
                <a:gd name="connsiteY9" fmla="*/ 1112046 h 3077741"/>
                <a:gd name="connsiteX10" fmla="*/ 2787960 w 3484951"/>
                <a:gd name="connsiteY10" fmla="*/ 1122559 h 3077741"/>
                <a:gd name="connsiteX11" fmla="*/ 2790405 w 3484951"/>
                <a:gd name="connsiteY11" fmla="*/ 1651224 h 3077741"/>
                <a:gd name="connsiteX12" fmla="*/ 3069314 w 3484951"/>
                <a:gd name="connsiteY12" fmla="*/ 1658183 h 3077741"/>
                <a:gd name="connsiteX13" fmla="*/ 3069314 w 3484951"/>
                <a:gd name="connsiteY13" fmla="*/ 2246468 h 3077741"/>
                <a:gd name="connsiteX14" fmla="*/ 3484951 w 3484951"/>
                <a:gd name="connsiteY14" fmla="*/ 2246468 h 3077741"/>
                <a:gd name="connsiteX15" fmla="*/ 3484951 w 3484951"/>
                <a:gd name="connsiteY15" fmla="*/ 3077741 h 3077741"/>
                <a:gd name="connsiteX16" fmla="*/ 0 w 3484951"/>
                <a:gd name="connsiteY16" fmla="*/ 3077741 h 3077741"/>
                <a:gd name="connsiteX17" fmla="*/ 3008 w 3484951"/>
                <a:gd name="connsiteY17" fmla="*/ 1658183 h 3077741"/>
                <a:gd name="connsiteX0" fmla="*/ 3008 w 3484951"/>
                <a:gd name="connsiteY0" fmla="*/ 1658183 h 3077741"/>
                <a:gd name="connsiteX1" fmla="*/ 1668940 w 3484951"/>
                <a:gd name="connsiteY1" fmla="*/ 1651789 h 3077741"/>
                <a:gd name="connsiteX2" fmla="*/ 1678155 w 3484951"/>
                <a:gd name="connsiteY2" fmla="*/ 1130082 h 3077741"/>
                <a:gd name="connsiteX3" fmla="*/ 2659939 w 3484951"/>
                <a:gd name="connsiteY3" fmla="*/ 1114660 h 3077741"/>
                <a:gd name="connsiteX4" fmla="*/ 2650098 w 3484951"/>
                <a:gd name="connsiteY4" fmla="*/ 221459 h 3077741"/>
                <a:gd name="connsiteX5" fmla="*/ 1671404 w 3484951"/>
                <a:gd name="connsiteY5" fmla="*/ 211934 h 3077741"/>
                <a:gd name="connsiteX6" fmla="*/ 1673785 w 3484951"/>
                <a:gd name="connsiteY6" fmla="*/ 3 h 3077741"/>
                <a:gd name="connsiteX7" fmla="*/ 2712011 w 3484951"/>
                <a:gd name="connsiteY7" fmla="*/ 23816 h 3077741"/>
                <a:gd name="connsiteX8" fmla="*/ 2702485 w 3484951"/>
                <a:gd name="connsiteY8" fmla="*/ 221459 h 3077741"/>
                <a:gd name="connsiteX9" fmla="*/ 2688199 w 3484951"/>
                <a:gd name="connsiteY9" fmla="*/ 1112046 h 3077741"/>
                <a:gd name="connsiteX10" fmla="*/ 2787960 w 3484951"/>
                <a:gd name="connsiteY10" fmla="*/ 1122559 h 3077741"/>
                <a:gd name="connsiteX11" fmla="*/ 2790405 w 3484951"/>
                <a:gd name="connsiteY11" fmla="*/ 1651224 h 3077741"/>
                <a:gd name="connsiteX12" fmla="*/ 3069314 w 3484951"/>
                <a:gd name="connsiteY12" fmla="*/ 1658183 h 3077741"/>
                <a:gd name="connsiteX13" fmla="*/ 3069314 w 3484951"/>
                <a:gd name="connsiteY13" fmla="*/ 2246468 h 3077741"/>
                <a:gd name="connsiteX14" fmla="*/ 3484951 w 3484951"/>
                <a:gd name="connsiteY14" fmla="*/ 2246468 h 3077741"/>
                <a:gd name="connsiteX15" fmla="*/ 3484951 w 3484951"/>
                <a:gd name="connsiteY15" fmla="*/ 3077741 h 3077741"/>
                <a:gd name="connsiteX16" fmla="*/ 0 w 3484951"/>
                <a:gd name="connsiteY16" fmla="*/ 3077741 h 3077741"/>
                <a:gd name="connsiteX17" fmla="*/ 3008 w 3484951"/>
                <a:gd name="connsiteY17" fmla="*/ 1658183 h 3077741"/>
                <a:gd name="connsiteX0" fmla="*/ 3008 w 3484951"/>
                <a:gd name="connsiteY0" fmla="*/ 1658183 h 3077741"/>
                <a:gd name="connsiteX1" fmla="*/ 1668940 w 3484951"/>
                <a:gd name="connsiteY1" fmla="*/ 1651789 h 3077741"/>
                <a:gd name="connsiteX2" fmla="*/ 1678155 w 3484951"/>
                <a:gd name="connsiteY2" fmla="*/ 1130082 h 3077741"/>
                <a:gd name="connsiteX3" fmla="*/ 2659939 w 3484951"/>
                <a:gd name="connsiteY3" fmla="*/ 1114660 h 3077741"/>
                <a:gd name="connsiteX4" fmla="*/ 2650098 w 3484951"/>
                <a:gd name="connsiteY4" fmla="*/ 221459 h 3077741"/>
                <a:gd name="connsiteX5" fmla="*/ 1671404 w 3484951"/>
                <a:gd name="connsiteY5" fmla="*/ 211934 h 3077741"/>
                <a:gd name="connsiteX6" fmla="*/ 1673785 w 3484951"/>
                <a:gd name="connsiteY6" fmla="*/ 3 h 3077741"/>
                <a:gd name="connsiteX7" fmla="*/ 2712011 w 3484951"/>
                <a:gd name="connsiteY7" fmla="*/ 23816 h 3077741"/>
                <a:gd name="connsiteX8" fmla="*/ 2685816 w 3484951"/>
                <a:gd name="connsiteY8" fmla="*/ 216696 h 3077741"/>
                <a:gd name="connsiteX9" fmla="*/ 2688199 w 3484951"/>
                <a:gd name="connsiteY9" fmla="*/ 1112046 h 3077741"/>
                <a:gd name="connsiteX10" fmla="*/ 2787960 w 3484951"/>
                <a:gd name="connsiteY10" fmla="*/ 1122559 h 3077741"/>
                <a:gd name="connsiteX11" fmla="*/ 2790405 w 3484951"/>
                <a:gd name="connsiteY11" fmla="*/ 1651224 h 3077741"/>
                <a:gd name="connsiteX12" fmla="*/ 3069314 w 3484951"/>
                <a:gd name="connsiteY12" fmla="*/ 1658183 h 3077741"/>
                <a:gd name="connsiteX13" fmla="*/ 3069314 w 3484951"/>
                <a:gd name="connsiteY13" fmla="*/ 2246468 h 3077741"/>
                <a:gd name="connsiteX14" fmla="*/ 3484951 w 3484951"/>
                <a:gd name="connsiteY14" fmla="*/ 2246468 h 3077741"/>
                <a:gd name="connsiteX15" fmla="*/ 3484951 w 3484951"/>
                <a:gd name="connsiteY15" fmla="*/ 3077741 h 3077741"/>
                <a:gd name="connsiteX16" fmla="*/ 0 w 3484951"/>
                <a:gd name="connsiteY16" fmla="*/ 3077741 h 3077741"/>
                <a:gd name="connsiteX17" fmla="*/ 3008 w 3484951"/>
                <a:gd name="connsiteY17" fmla="*/ 1658183 h 3077741"/>
                <a:gd name="connsiteX0" fmla="*/ 3008 w 3484951"/>
                <a:gd name="connsiteY0" fmla="*/ 1658183 h 3077741"/>
                <a:gd name="connsiteX1" fmla="*/ 1668940 w 3484951"/>
                <a:gd name="connsiteY1" fmla="*/ 1651789 h 3077741"/>
                <a:gd name="connsiteX2" fmla="*/ 1678155 w 3484951"/>
                <a:gd name="connsiteY2" fmla="*/ 1130082 h 3077741"/>
                <a:gd name="connsiteX3" fmla="*/ 2659939 w 3484951"/>
                <a:gd name="connsiteY3" fmla="*/ 1114660 h 3077741"/>
                <a:gd name="connsiteX4" fmla="*/ 2650098 w 3484951"/>
                <a:gd name="connsiteY4" fmla="*/ 221459 h 3077741"/>
                <a:gd name="connsiteX5" fmla="*/ 1671404 w 3484951"/>
                <a:gd name="connsiteY5" fmla="*/ 211934 h 3077741"/>
                <a:gd name="connsiteX6" fmla="*/ 1673785 w 3484951"/>
                <a:gd name="connsiteY6" fmla="*/ 3 h 3077741"/>
                <a:gd name="connsiteX7" fmla="*/ 2712011 w 3484951"/>
                <a:gd name="connsiteY7" fmla="*/ 23816 h 3077741"/>
                <a:gd name="connsiteX8" fmla="*/ 2678672 w 3484951"/>
                <a:gd name="connsiteY8" fmla="*/ 219077 h 3077741"/>
                <a:gd name="connsiteX9" fmla="*/ 2688199 w 3484951"/>
                <a:gd name="connsiteY9" fmla="*/ 1112046 h 3077741"/>
                <a:gd name="connsiteX10" fmla="*/ 2787960 w 3484951"/>
                <a:gd name="connsiteY10" fmla="*/ 1122559 h 3077741"/>
                <a:gd name="connsiteX11" fmla="*/ 2790405 w 3484951"/>
                <a:gd name="connsiteY11" fmla="*/ 1651224 h 3077741"/>
                <a:gd name="connsiteX12" fmla="*/ 3069314 w 3484951"/>
                <a:gd name="connsiteY12" fmla="*/ 1658183 h 3077741"/>
                <a:gd name="connsiteX13" fmla="*/ 3069314 w 3484951"/>
                <a:gd name="connsiteY13" fmla="*/ 2246468 h 3077741"/>
                <a:gd name="connsiteX14" fmla="*/ 3484951 w 3484951"/>
                <a:gd name="connsiteY14" fmla="*/ 2246468 h 3077741"/>
                <a:gd name="connsiteX15" fmla="*/ 3484951 w 3484951"/>
                <a:gd name="connsiteY15" fmla="*/ 3077741 h 3077741"/>
                <a:gd name="connsiteX16" fmla="*/ 0 w 3484951"/>
                <a:gd name="connsiteY16" fmla="*/ 3077741 h 3077741"/>
                <a:gd name="connsiteX17" fmla="*/ 3008 w 3484951"/>
                <a:gd name="connsiteY17" fmla="*/ 1658183 h 3077741"/>
                <a:gd name="connsiteX0" fmla="*/ 3008 w 3484951"/>
                <a:gd name="connsiteY0" fmla="*/ 1658183 h 3077741"/>
                <a:gd name="connsiteX1" fmla="*/ 1668940 w 3484951"/>
                <a:gd name="connsiteY1" fmla="*/ 1651789 h 3077741"/>
                <a:gd name="connsiteX2" fmla="*/ 1678155 w 3484951"/>
                <a:gd name="connsiteY2" fmla="*/ 1130082 h 3077741"/>
                <a:gd name="connsiteX3" fmla="*/ 2659939 w 3484951"/>
                <a:gd name="connsiteY3" fmla="*/ 1114660 h 3077741"/>
                <a:gd name="connsiteX4" fmla="*/ 2650098 w 3484951"/>
                <a:gd name="connsiteY4" fmla="*/ 221459 h 3077741"/>
                <a:gd name="connsiteX5" fmla="*/ 1673785 w 3484951"/>
                <a:gd name="connsiteY5" fmla="*/ 211934 h 3077741"/>
                <a:gd name="connsiteX6" fmla="*/ 1673785 w 3484951"/>
                <a:gd name="connsiteY6" fmla="*/ 3 h 3077741"/>
                <a:gd name="connsiteX7" fmla="*/ 2712011 w 3484951"/>
                <a:gd name="connsiteY7" fmla="*/ 23816 h 3077741"/>
                <a:gd name="connsiteX8" fmla="*/ 2678672 w 3484951"/>
                <a:gd name="connsiteY8" fmla="*/ 219077 h 3077741"/>
                <a:gd name="connsiteX9" fmla="*/ 2688199 w 3484951"/>
                <a:gd name="connsiteY9" fmla="*/ 1112046 h 3077741"/>
                <a:gd name="connsiteX10" fmla="*/ 2787960 w 3484951"/>
                <a:gd name="connsiteY10" fmla="*/ 1122559 h 3077741"/>
                <a:gd name="connsiteX11" fmla="*/ 2790405 w 3484951"/>
                <a:gd name="connsiteY11" fmla="*/ 1651224 h 3077741"/>
                <a:gd name="connsiteX12" fmla="*/ 3069314 w 3484951"/>
                <a:gd name="connsiteY12" fmla="*/ 1658183 h 3077741"/>
                <a:gd name="connsiteX13" fmla="*/ 3069314 w 3484951"/>
                <a:gd name="connsiteY13" fmla="*/ 2246468 h 3077741"/>
                <a:gd name="connsiteX14" fmla="*/ 3484951 w 3484951"/>
                <a:gd name="connsiteY14" fmla="*/ 2246468 h 3077741"/>
                <a:gd name="connsiteX15" fmla="*/ 3484951 w 3484951"/>
                <a:gd name="connsiteY15" fmla="*/ 3077741 h 3077741"/>
                <a:gd name="connsiteX16" fmla="*/ 0 w 3484951"/>
                <a:gd name="connsiteY16" fmla="*/ 3077741 h 3077741"/>
                <a:gd name="connsiteX17" fmla="*/ 3008 w 3484951"/>
                <a:gd name="connsiteY17" fmla="*/ 1658183 h 3077741"/>
                <a:gd name="connsiteX0" fmla="*/ 3008 w 3484951"/>
                <a:gd name="connsiteY0" fmla="*/ 1658183 h 3077741"/>
                <a:gd name="connsiteX1" fmla="*/ 1668940 w 3484951"/>
                <a:gd name="connsiteY1" fmla="*/ 1651789 h 3077741"/>
                <a:gd name="connsiteX2" fmla="*/ 1671011 w 3484951"/>
                <a:gd name="connsiteY2" fmla="*/ 1130082 h 3077741"/>
                <a:gd name="connsiteX3" fmla="*/ 2659939 w 3484951"/>
                <a:gd name="connsiteY3" fmla="*/ 1114660 h 3077741"/>
                <a:gd name="connsiteX4" fmla="*/ 2650098 w 3484951"/>
                <a:gd name="connsiteY4" fmla="*/ 221459 h 3077741"/>
                <a:gd name="connsiteX5" fmla="*/ 1673785 w 3484951"/>
                <a:gd name="connsiteY5" fmla="*/ 211934 h 3077741"/>
                <a:gd name="connsiteX6" fmla="*/ 1673785 w 3484951"/>
                <a:gd name="connsiteY6" fmla="*/ 3 h 3077741"/>
                <a:gd name="connsiteX7" fmla="*/ 2712011 w 3484951"/>
                <a:gd name="connsiteY7" fmla="*/ 23816 h 3077741"/>
                <a:gd name="connsiteX8" fmla="*/ 2678672 w 3484951"/>
                <a:gd name="connsiteY8" fmla="*/ 219077 h 3077741"/>
                <a:gd name="connsiteX9" fmla="*/ 2688199 w 3484951"/>
                <a:gd name="connsiteY9" fmla="*/ 1112046 h 3077741"/>
                <a:gd name="connsiteX10" fmla="*/ 2787960 w 3484951"/>
                <a:gd name="connsiteY10" fmla="*/ 1122559 h 3077741"/>
                <a:gd name="connsiteX11" fmla="*/ 2790405 w 3484951"/>
                <a:gd name="connsiteY11" fmla="*/ 1651224 h 3077741"/>
                <a:gd name="connsiteX12" fmla="*/ 3069314 w 3484951"/>
                <a:gd name="connsiteY12" fmla="*/ 1658183 h 3077741"/>
                <a:gd name="connsiteX13" fmla="*/ 3069314 w 3484951"/>
                <a:gd name="connsiteY13" fmla="*/ 2246468 h 3077741"/>
                <a:gd name="connsiteX14" fmla="*/ 3484951 w 3484951"/>
                <a:gd name="connsiteY14" fmla="*/ 2246468 h 3077741"/>
                <a:gd name="connsiteX15" fmla="*/ 3484951 w 3484951"/>
                <a:gd name="connsiteY15" fmla="*/ 3077741 h 3077741"/>
                <a:gd name="connsiteX16" fmla="*/ 0 w 3484951"/>
                <a:gd name="connsiteY16" fmla="*/ 3077741 h 3077741"/>
                <a:gd name="connsiteX17" fmla="*/ 3008 w 3484951"/>
                <a:gd name="connsiteY17" fmla="*/ 1658183 h 3077741"/>
                <a:gd name="connsiteX0" fmla="*/ 3008 w 3484951"/>
                <a:gd name="connsiteY0" fmla="*/ 1658183 h 3077741"/>
                <a:gd name="connsiteX1" fmla="*/ 1668940 w 3484951"/>
                <a:gd name="connsiteY1" fmla="*/ 1651789 h 3077741"/>
                <a:gd name="connsiteX2" fmla="*/ 1671011 w 3484951"/>
                <a:gd name="connsiteY2" fmla="*/ 1130082 h 3077741"/>
                <a:gd name="connsiteX3" fmla="*/ 2652795 w 3484951"/>
                <a:gd name="connsiteY3" fmla="*/ 1114660 h 3077741"/>
                <a:gd name="connsiteX4" fmla="*/ 2650098 w 3484951"/>
                <a:gd name="connsiteY4" fmla="*/ 221459 h 3077741"/>
                <a:gd name="connsiteX5" fmla="*/ 1673785 w 3484951"/>
                <a:gd name="connsiteY5" fmla="*/ 211934 h 3077741"/>
                <a:gd name="connsiteX6" fmla="*/ 1673785 w 3484951"/>
                <a:gd name="connsiteY6" fmla="*/ 3 h 3077741"/>
                <a:gd name="connsiteX7" fmla="*/ 2712011 w 3484951"/>
                <a:gd name="connsiteY7" fmla="*/ 23816 h 3077741"/>
                <a:gd name="connsiteX8" fmla="*/ 2678672 w 3484951"/>
                <a:gd name="connsiteY8" fmla="*/ 219077 h 3077741"/>
                <a:gd name="connsiteX9" fmla="*/ 2688199 w 3484951"/>
                <a:gd name="connsiteY9" fmla="*/ 1112046 h 3077741"/>
                <a:gd name="connsiteX10" fmla="*/ 2787960 w 3484951"/>
                <a:gd name="connsiteY10" fmla="*/ 1122559 h 3077741"/>
                <a:gd name="connsiteX11" fmla="*/ 2790405 w 3484951"/>
                <a:gd name="connsiteY11" fmla="*/ 1651224 h 3077741"/>
                <a:gd name="connsiteX12" fmla="*/ 3069314 w 3484951"/>
                <a:gd name="connsiteY12" fmla="*/ 1658183 h 3077741"/>
                <a:gd name="connsiteX13" fmla="*/ 3069314 w 3484951"/>
                <a:gd name="connsiteY13" fmla="*/ 2246468 h 3077741"/>
                <a:gd name="connsiteX14" fmla="*/ 3484951 w 3484951"/>
                <a:gd name="connsiteY14" fmla="*/ 2246468 h 3077741"/>
                <a:gd name="connsiteX15" fmla="*/ 3484951 w 3484951"/>
                <a:gd name="connsiteY15" fmla="*/ 3077741 h 3077741"/>
                <a:gd name="connsiteX16" fmla="*/ 0 w 3484951"/>
                <a:gd name="connsiteY16" fmla="*/ 3077741 h 3077741"/>
                <a:gd name="connsiteX17" fmla="*/ 3008 w 3484951"/>
                <a:gd name="connsiteY17" fmla="*/ 1658183 h 3077741"/>
                <a:gd name="connsiteX0" fmla="*/ 3008 w 3484951"/>
                <a:gd name="connsiteY0" fmla="*/ 1658183 h 3077741"/>
                <a:gd name="connsiteX1" fmla="*/ 1668940 w 3484951"/>
                <a:gd name="connsiteY1" fmla="*/ 1651789 h 3077741"/>
                <a:gd name="connsiteX2" fmla="*/ 1671011 w 3484951"/>
                <a:gd name="connsiteY2" fmla="*/ 1130082 h 3077741"/>
                <a:gd name="connsiteX3" fmla="*/ 2652795 w 3484951"/>
                <a:gd name="connsiteY3" fmla="*/ 1114660 h 3077741"/>
                <a:gd name="connsiteX4" fmla="*/ 2650098 w 3484951"/>
                <a:gd name="connsiteY4" fmla="*/ 221459 h 3077741"/>
                <a:gd name="connsiteX5" fmla="*/ 1673785 w 3484951"/>
                <a:gd name="connsiteY5" fmla="*/ 211934 h 3077741"/>
                <a:gd name="connsiteX6" fmla="*/ 1673785 w 3484951"/>
                <a:gd name="connsiteY6" fmla="*/ 3 h 3077741"/>
                <a:gd name="connsiteX7" fmla="*/ 2712011 w 3484951"/>
                <a:gd name="connsiteY7" fmla="*/ 23816 h 3077741"/>
                <a:gd name="connsiteX8" fmla="*/ 2678672 w 3484951"/>
                <a:gd name="connsiteY8" fmla="*/ 219077 h 3077741"/>
                <a:gd name="connsiteX9" fmla="*/ 2688199 w 3484951"/>
                <a:gd name="connsiteY9" fmla="*/ 1112046 h 3077741"/>
                <a:gd name="connsiteX10" fmla="*/ 2787960 w 3484951"/>
                <a:gd name="connsiteY10" fmla="*/ 1122559 h 3077741"/>
                <a:gd name="connsiteX11" fmla="*/ 2790405 w 3484951"/>
                <a:gd name="connsiteY11" fmla="*/ 1651224 h 3077741"/>
                <a:gd name="connsiteX12" fmla="*/ 3069314 w 3484951"/>
                <a:gd name="connsiteY12" fmla="*/ 1658183 h 3077741"/>
                <a:gd name="connsiteX13" fmla="*/ 3069314 w 3484951"/>
                <a:gd name="connsiteY13" fmla="*/ 2246468 h 3077741"/>
                <a:gd name="connsiteX14" fmla="*/ 3484951 w 3484951"/>
                <a:gd name="connsiteY14" fmla="*/ 2246468 h 3077741"/>
                <a:gd name="connsiteX15" fmla="*/ 3484951 w 3484951"/>
                <a:gd name="connsiteY15" fmla="*/ 3077741 h 3077741"/>
                <a:gd name="connsiteX16" fmla="*/ 2135731 w 3484951"/>
                <a:gd name="connsiteY16" fmla="*/ 3071351 h 3077741"/>
                <a:gd name="connsiteX17" fmla="*/ 0 w 3484951"/>
                <a:gd name="connsiteY17" fmla="*/ 3077741 h 3077741"/>
                <a:gd name="connsiteX18" fmla="*/ 3008 w 3484951"/>
                <a:gd name="connsiteY18" fmla="*/ 1658183 h 3077741"/>
                <a:gd name="connsiteX0" fmla="*/ 3008 w 3484951"/>
                <a:gd name="connsiteY0" fmla="*/ 1658183 h 4139217"/>
                <a:gd name="connsiteX1" fmla="*/ 1668940 w 3484951"/>
                <a:gd name="connsiteY1" fmla="*/ 1651789 h 4139217"/>
                <a:gd name="connsiteX2" fmla="*/ 1671011 w 3484951"/>
                <a:gd name="connsiteY2" fmla="*/ 1130082 h 4139217"/>
                <a:gd name="connsiteX3" fmla="*/ 2652795 w 3484951"/>
                <a:gd name="connsiteY3" fmla="*/ 1114660 h 4139217"/>
                <a:gd name="connsiteX4" fmla="*/ 2650098 w 3484951"/>
                <a:gd name="connsiteY4" fmla="*/ 221459 h 4139217"/>
                <a:gd name="connsiteX5" fmla="*/ 1673785 w 3484951"/>
                <a:gd name="connsiteY5" fmla="*/ 211934 h 4139217"/>
                <a:gd name="connsiteX6" fmla="*/ 1673785 w 3484951"/>
                <a:gd name="connsiteY6" fmla="*/ 3 h 4139217"/>
                <a:gd name="connsiteX7" fmla="*/ 2712011 w 3484951"/>
                <a:gd name="connsiteY7" fmla="*/ 23816 h 4139217"/>
                <a:gd name="connsiteX8" fmla="*/ 2678672 w 3484951"/>
                <a:gd name="connsiteY8" fmla="*/ 219077 h 4139217"/>
                <a:gd name="connsiteX9" fmla="*/ 2688199 w 3484951"/>
                <a:gd name="connsiteY9" fmla="*/ 1112046 h 4139217"/>
                <a:gd name="connsiteX10" fmla="*/ 2787960 w 3484951"/>
                <a:gd name="connsiteY10" fmla="*/ 1122559 h 4139217"/>
                <a:gd name="connsiteX11" fmla="*/ 2790405 w 3484951"/>
                <a:gd name="connsiteY11" fmla="*/ 1651224 h 4139217"/>
                <a:gd name="connsiteX12" fmla="*/ 3069314 w 3484951"/>
                <a:gd name="connsiteY12" fmla="*/ 1658183 h 4139217"/>
                <a:gd name="connsiteX13" fmla="*/ 3069314 w 3484951"/>
                <a:gd name="connsiteY13" fmla="*/ 2246468 h 4139217"/>
                <a:gd name="connsiteX14" fmla="*/ 3484951 w 3484951"/>
                <a:gd name="connsiteY14" fmla="*/ 2246468 h 4139217"/>
                <a:gd name="connsiteX15" fmla="*/ 3484951 w 3484951"/>
                <a:gd name="connsiteY15" fmla="*/ 3077741 h 4139217"/>
                <a:gd name="connsiteX16" fmla="*/ 0 w 3484951"/>
                <a:gd name="connsiteY16" fmla="*/ 4139217 h 4139217"/>
                <a:gd name="connsiteX17" fmla="*/ 0 w 3484951"/>
                <a:gd name="connsiteY17" fmla="*/ 3077741 h 4139217"/>
                <a:gd name="connsiteX18" fmla="*/ 3008 w 3484951"/>
                <a:gd name="connsiteY18" fmla="*/ 1658183 h 4139217"/>
                <a:gd name="connsiteX0" fmla="*/ 3008 w 3484951"/>
                <a:gd name="connsiteY0" fmla="*/ 1658183 h 4139217"/>
                <a:gd name="connsiteX1" fmla="*/ 1668940 w 3484951"/>
                <a:gd name="connsiteY1" fmla="*/ 1651789 h 4139217"/>
                <a:gd name="connsiteX2" fmla="*/ 1671011 w 3484951"/>
                <a:gd name="connsiteY2" fmla="*/ 1130082 h 4139217"/>
                <a:gd name="connsiteX3" fmla="*/ 2652795 w 3484951"/>
                <a:gd name="connsiteY3" fmla="*/ 1114660 h 4139217"/>
                <a:gd name="connsiteX4" fmla="*/ 2650098 w 3484951"/>
                <a:gd name="connsiteY4" fmla="*/ 221459 h 4139217"/>
                <a:gd name="connsiteX5" fmla="*/ 1673785 w 3484951"/>
                <a:gd name="connsiteY5" fmla="*/ 211934 h 4139217"/>
                <a:gd name="connsiteX6" fmla="*/ 1673785 w 3484951"/>
                <a:gd name="connsiteY6" fmla="*/ 3 h 4139217"/>
                <a:gd name="connsiteX7" fmla="*/ 2712011 w 3484951"/>
                <a:gd name="connsiteY7" fmla="*/ 23816 h 4139217"/>
                <a:gd name="connsiteX8" fmla="*/ 2678672 w 3484951"/>
                <a:gd name="connsiteY8" fmla="*/ 219077 h 4139217"/>
                <a:gd name="connsiteX9" fmla="*/ 2688199 w 3484951"/>
                <a:gd name="connsiteY9" fmla="*/ 1112046 h 4139217"/>
                <a:gd name="connsiteX10" fmla="*/ 2787960 w 3484951"/>
                <a:gd name="connsiteY10" fmla="*/ 1122559 h 4139217"/>
                <a:gd name="connsiteX11" fmla="*/ 2790405 w 3484951"/>
                <a:gd name="connsiteY11" fmla="*/ 1651224 h 4139217"/>
                <a:gd name="connsiteX12" fmla="*/ 3069314 w 3484951"/>
                <a:gd name="connsiteY12" fmla="*/ 1658183 h 4139217"/>
                <a:gd name="connsiteX13" fmla="*/ 3069314 w 3484951"/>
                <a:gd name="connsiteY13" fmla="*/ 2246468 h 4139217"/>
                <a:gd name="connsiteX14" fmla="*/ 3484951 w 3484951"/>
                <a:gd name="connsiteY14" fmla="*/ 2246468 h 4139217"/>
                <a:gd name="connsiteX15" fmla="*/ 3484951 w 3484951"/>
                <a:gd name="connsiteY15" fmla="*/ 3077741 h 4139217"/>
                <a:gd name="connsiteX16" fmla="*/ 1963082 w 3484951"/>
                <a:gd name="connsiteY16" fmla="*/ 3531748 h 4139217"/>
                <a:gd name="connsiteX17" fmla="*/ 0 w 3484951"/>
                <a:gd name="connsiteY17" fmla="*/ 4139217 h 4139217"/>
                <a:gd name="connsiteX18" fmla="*/ 0 w 3484951"/>
                <a:gd name="connsiteY18" fmla="*/ 3077741 h 4139217"/>
                <a:gd name="connsiteX19" fmla="*/ 3008 w 3484951"/>
                <a:gd name="connsiteY19" fmla="*/ 1658183 h 4139217"/>
                <a:gd name="connsiteX0" fmla="*/ 3008 w 3484951"/>
                <a:gd name="connsiteY0" fmla="*/ 1658183 h 4145611"/>
                <a:gd name="connsiteX1" fmla="*/ 1668940 w 3484951"/>
                <a:gd name="connsiteY1" fmla="*/ 1651789 h 4145611"/>
                <a:gd name="connsiteX2" fmla="*/ 1671011 w 3484951"/>
                <a:gd name="connsiteY2" fmla="*/ 1130082 h 4145611"/>
                <a:gd name="connsiteX3" fmla="*/ 2652795 w 3484951"/>
                <a:gd name="connsiteY3" fmla="*/ 1114660 h 4145611"/>
                <a:gd name="connsiteX4" fmla="*/ 2650098 w 3484951"/>
                <a:gd name="connsiteY4" fmla="*/ 221459 h 4145611"/>
                <a:gd name="connsiteX5" fmla="*/ 1673785 w 3484951"/>
                <a:gd name="connsiteY5" fmla="*/ 211934 h 4145611"/>
                <a:gd name="connsiteX6" fmla="*/ 1673785 w 3484951"/>
                <a:gd name="connsiteY6" fmla="*/ 3 h 4145611"/>
                <a:gd name="connsiteX7" fmla="*/ 2712011 w 3484951"/>
                <a:gd name="connsiteY7" fmla="*/ 23816 h 4145611"/>
                <a:gd name="connsiteX8" fmla="*/ 2678672 w 3484951"/>
                <a:gd name="connsiteY8" fmla="*/ 219077 h 4145611"/>
                <a:gd name="connsiteX9" fmla="*/ 2688199 w 3484951"/>
                <a:gd name="connsiteY9" fmla="*/ 1112046 h 4145611"/>
                <a:gd name="connsiteX10" fmla="*/ 2787960 w 3484951"/>
                <a:gd name="connsiteY10" fmla="*/ 1122559 h 4145611"/>
                <a:gd name="connsiteX11" fmla="*/ 2790405 w 3484951"/>
                <a:gd name="connsiteY11" fmla="*/ 1651224 h 4145611"/>
                <a:gd name="connsiteX12" fmla="*/ 3069314 w 3484951"/>
                <a:gd name="connsiteY12" fmla="*/ 1658183 h 4145611"/>
                <a:gd name="connsiteX13" fmla="*/ 3069314 w 3484951"/>
                <a:gd name="connsiteY13" fmla="*/ 2246468 h 4145611"/>
                <a:gd name="connsiteX14" fmla="*/ 3484951 w 3484951"/>
                <a:gd name="connsiteY14" fmla="*/ 2246468 h 4145611"/>
                <a:gd name="connsiteX15" fmla="*/ 3484951 w 3484951"/>
                <a:gd name="connsiteY15" fmla="*/ 3077741 h 4145611"/>
                <a:gd name="connsiteX16" fmla="*/ 2174097 w 3484951"/>
                <a:gd name="connsiteY16" fmla="*/ 4145611 h 4145611"/>
                <a:gd name="connsiteX17" fmla="*/ 0 w 3484951"/>
                <a:gd name="connsiteY17" fmla="*/ 4139217 h 4145611"/>
                <a:gd name="connsiteX18" fmla="*/ 0 w 3484951"/>
                <a:gd name="connsiteY18" fmla="*/ 3077741 h 4145611"/>
                <a:gd name="connsiteX19" fmla="*/ 3008 w 3484951"/>
                <a:gd name="connsiteY19" fmla="*/ 1658183 h 4145611"/>
                <a:gd name="connsiteX0" fmla="*/ 3008 w 3484951"/>
                <a:gd name="connsiteY0" fmla="*/ 1658183 h 4145611"/>
                <a:gd name="connsiteX1" fmla="*/ 1668940 w 3484951"/>
                <a:gd name="connsiteY1" fmla="*/ 1651789 h 4145611"/>
                <a:gd name="connsiteX2" fmla="*/ 1671011 w 3484951"/>
                <a:gd name="connsiteY2" fmla="*/ 1130082 h 4145611"/>
                <a:gd name="connsiteX3" fmla="*/ 2652795 w 3484951"/>
                <a:gd name="connsiteY3" fmla="*/ 1114660 h 4145611"/>
                <a:gd name="connsiteX4" fmla="*/ 2650098 w 3484951"/>
                <a:gd name="connsiteY4" fmla="*/ 221459 h 4145611"/>
                <a:gd name="connsiteX5" fmla="*/ 1673785 w 3484951"/>
                <a:gd name="connsiteY5" fmla="*/ 211934 h 4145611"/>
                <a:gd name="connsiteX6" fmla="*/ 1673785 w 3484951"/>
                <a:gd name="connsiteY6" fmla="*/ 3 h 4145611"/>
                <a:gd name="connsiteX7" fmla="*/ 2712011 w 3484951"/>
                <a:gd name="connsiteY7" fmla="*/ 23816 h 4145611"/>
                <a:gd name="connsiteX8" fmla="*/ 2678672 w 3484951"/>
                <a:gd name="connsiteY8" fmla="*/ 219077 h 4145611"/>
                <a:gd name="connsiteX9" fmla="*/ 2688199 w 3484951"/>
                <a:gd name="connsiteY9" fmla="*/ 1112046 h 4145611"/>
                <a:gd name="connsiteX10" fmla="*/ 2787960 w 3484951"/>
                <a:gd name="connsiteY10" fmla="*/ 1122559 h 4145611"/>
                <a:gd name="connsiteX11" fmla="*/ 2790405 w 3484951"/>
                <a:gd name="connsiteY11" fmla="*/ 1651224 h 4145611"/>
                <a:gd name="connsiteX12" fmla="*/ 3069314 w 3484951"/>
                <a:gd name="connsiteY12" fmla="*/ 1658183 h 4145611"/>
                <a:gd name="connsiteX13" fmla="*/ 3069314 w 3484951"/>
                <a:gd name="connsiteY13" fmla="*/ 2246468 h 4145611"/>
                <a:gd name="connsiteX14" fmla="*/ 3484951 w 3484951"/>
                <a:gd name="connsiteY14" fmla="*/ 2246468 h 4145611"/>
                <a:gd name="connsiteX15" fmla="*/ 3484951 w 3484951"/>
                <a:gd name="connsiteY15" fmla="*/ 3077741 h 4145611"/>
                <a:gd name="connsiteX16" fmla="*/ 2794355 w 3484951"/>
                <a:gd name="connsiteY16" fmla="*/ 3640453 h 4145611"/>
                <a:gd name="connsiteX17" fmla="*/ 2174097 w 3484951"/>
                <a:gd name="connsiteY17" fmla="*/ 4145611 h 4145611"/>
                <a:gd name="connsiteX18" fmla="*/ 0 w 3484951"/>
                <a:gd name="connsiteY18" fmla="*/ 4139217 h 4145611"/>
                <a:gd name="connsiteX19" fmla="*/ 0 w 3484951"/>
                <a:gd name="connsiteY19" fmla="*/ 3077741 h 4145611"/>
                <a:gd name="connsiteX20" fmla="*/ 3008 w 3484951"/>
                <a:gd name="connsiteY20" fmla="*/ 1658183 h 4145611"/>
                <a:gd name="connsiteX0" fmla="*/ 3008 w 3484951"/>
                <a:gd name="connsiteY0" fmla="*/ 1658183 h 4145611"/>
                <a:gd name="connsiteX1" fmla="*/ 1668940 w 3484951"/>
                <a:gd name="connsiteY1" fmla="*/ 1651789 h 4145611"/>
                <a:gd name="connsiteX2" fmla="*/ 1671011 w 3484951"/>
                <a:gd name="connsiteY2" fmla="*/ 1130082 h 4145611"/>
                <a:gd name="connsiteX3" fmla="*/ 2652795 w 3484951"/>
                <a:gd name="connsiteY3" fmla="*/ 1114660 h 4145611"/>
                <a:gd name="connsiteX4" fmla="*/ 2650098 w 3484951"/>
                <a:gd name="connsiteY4" fmla="*/ 221459 h 4145611"/>
                <a:gd name="connsiteX5" fmla="*/ 1673785 w 3484951"/>
                <a:gd name="connsiteY5" fmla="*/ 211934 h 4145611"/>
                <a:gd name="connsiteX6" fmla="*/ 1673785 w 3484951"/>
                <a:gd name="connsiteY6" fmla="*/ 3 h 4145611"/>
                <a:gd name="connsiteX7" fmla="*/ 2712011 w 3484951"/>
                <a:gd name="connsiteY7" fmla="*/ 23816 h 4145611"/>
                <a:gd name="connsiteX8" fmla="*/ 2678672 w 3484951"/>
                <a:gd name="connsiteY8" fmla="*/ 219077 h 4145611"/>
                <a:gd name="connsiteX9" fmla="*/ 2688199 w 3484951"/>
                <a:gd name="connsiteY9" fmla="*/ 1112046 h 4145611"/>
                <a:gd name="connsiteX10" fmla="*/ 2787960 w 3484951"/>
                <a:gd name="connsiteY10" fmla="*/ 1122559 h 4145611"/>
                <a:gd name="connsiteX11" fmla="*/ 2790405 w 3484951"/>
                <a:gd name="connsiteY11" fmla="*/ 1651224 h 4145611"/>
                <a:gd name="connsiteX12" fmla="*/ 3069314 w 3484951"/>
                <a:gd name="connsiteY12" fmla="*/ 1658183 h 4145611"/>
                <a:gd name="connsiteX13" fmla="*/ 3069314 w 3484951"/>
                <a:gd name="connsiteY13" fmla="*/ 2246468 h 4145611"/>
                <a:gd name="connsiteX14" fmla="*/ 3484951 w 3484951"/>
                <a:gd name="connsiteY14" fmla="*/ 2246468 h 4145611"/>
                <a:gd name="connsiteX15" fmla="*/ 3484951 w 3484951"/>
                <a:gd name="connsiteY15" fmla="*/ 3077741 h 4145611"/>
                <a:gd name="connsiteX16" fmla="*/ 2174098 w 3484951"/>
                <a:gd name="connsiteY16" fmla="*/ 3077746 h 4145611"/>
                <a:gd name="connsiteX17" fmla="*/ 2174097 w 3484951"/>
                <a:gd name="connsiteY17" fmla="*/ 4145611 h 4145611"/>
                <a:gd name="connsiteX18" fmla="*/ 0 w 3484951"/>
                <a:gd name="connsiteY18" fmla="*/ 4139217 h 4145611"/>
                <a:gd name="connsiteX19" fmla="*/ 0 w 3484951"/>
                <a:gd name="connsiteY19" fmla="*/ 3077741 h 4145611"/>
                <a:gd name="connsiteX20" fmla="*/ 3008 w 3484951"/>
                <a:gd name="connsiteY20" fmla="*/ 1658183 h 4145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484951" h="4145611">
                  <a:moveTo>
                    <a:pt x="3008" y="1658183"/>
                  </a:moveTo>
                  <a:lnTo>
                    <a:pt x="1668940" y="1651789"/>
                  </a:lnTo>
                  <a:cubicBezTo>
                    <a:pt x="1666620" y="1495440"/>
                    <a:pt x="1675024" y="1207442"/>
                    <a:pt x="1671011" y="1130082"/>
                  </a:cubicBezTo>
                  <a:cubicBezTo>
                    <a:pt x="1877763" y="1130082"/>
                    <a:pt x="2467828" y="1115914"/>
                    <a:pt x="2652795" y="1114660"/>
                  </a:cubicBezTo>
                  <a:cubicBezTo>
                    <a:pt x="2651669" y="1012038"/>
                    <a:pt x="2649398" y="265387"/>
                    <a:pt x="2650098" y="221459"/>
                  </a:cubicBezTo>
                  <a:cubicBezTo>
                    <a:pt x="2534158" y="219039"/>
                    <a:pt x="1726966" y="211934"/>
                    <a:pt x="1673785" y="211934"/>
                  </a:cubicBezTo>
                  <a:cubicBezTo>
                    <a:pt x="1672991" y="168674"/>
                    <a:pt x="1671007" y="41279"/>
                    <a:pt x="1673785" y="3"/>
                  </a:cubicBezTo>
                  <a:cubicBezTo>
                    <a:pt x="1774591" y="-394"/>
                    <a:pt x="2544133" y="29769"/>
                    <a:pt x="2712011" y="23816"/>
                  </a:cubicBezTo>
                  <a:cubicBezTo>
                    <a:pt x="2713201" y="60726"/>
                    <a:pt x="2675100" y="169071"/>
                    <a:pt x="2678672" y="219077"/>
                  </a:cubicBezTo>
                  <a:cubicBezTo>
                    <a:pt x="2684228" y="367508"/>
                    <a:pt x="2668000" y="1017425"/>
                    <a:pt x="2688199" y="1112046"/>
                  </a:cubicBezTo>
                  <a:cubicBezTo>
                    <a:pt x="2715145" y="1109829"/>
                    <a:pt x="2737191" y="1109690"/>
                    <a:pt x="2787960" y="1122559"/>
                  </a:cubicBezTo>
                  <a:lnTo>
                    <a:pt x="2790405" y="1651224"/>
                  </a:lnTo>
                  <a:lnTo>
                    <a:pt x="3069314" y="1658183"/>
                  </a:lnTo>
                  <a:lnTo>
                    <a:pt x="3069314" y="2246468"/>
                  </a:lnTo>
                  <a:lnTo>
                    <a:pt x="3484951" y="2246468"/>
                  </a:lnTo>
                  <a:lnTo>
                    <a:pt x="3484951" y="3077741"/>
                  </a:lnTo>
                  <a:lnTo>
                    <a:pt x="2174098" y="3077746"/>
                  </a:lnTo>
                  <a:cubicBezTo>
                    <a:pt x="2174098" y="3433701"/>
                    <a:pt x="2174097" y="3789656"/>
                    <a:pt x="2174097" y="4145611"/>
                  </a:cubicBezTo>
                  <a:lnTo>
                    <a:pt x="0" y="4139217"/>
                  </a:lnTo>
                  <a:lnTo>
                    <a:pt x="0" y="3077741"/>
                  </a:lnTo>
                  <a:cubicBezTo>
                    <a:pt x="2633" y="2604555"/>
                    <a:pt x="375" y="2131369"/>
                    <a:pt x="3008" y="165818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5" name="Title 4">
            <a:extLst>
              <a:ext uri="{FF2B5EF4-FFF2-40B4-BE49-F238E27FC236}">
                <a16:creationId xmlns:a16="http://schemas.microsoft.com/office/drawing/2014/main" id="{3F954484-B85D-4DF6-A7D3-58A0318047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Simulator Diagram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4C6205D-A0D5-4BD9-BFD1-2F7592CD287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anchor="b" anchorCtr="0"/>
          <a:lstStyle/>
          <a:p>
            <a:r>
              <a:rPr lang="en-US" dirty="0"/>
              <a:t>ARINC – Aeronautical Radio, Incorporated; EGPWS – Enhanced Ground Proximity Warning System; MFD – Multi-Function Display; TCP/IP – Transfer Control Protocol/Internet Protocol</a:t>
            </a:r>
          </a:p>
        </p:txBody>
      </p:sp>
    </p:spTree>
    <p:extLst>
      <p:ext uri="{BB962C8B-B14F-4D97-AF65-F5344CB8AC3E}">
        <p14:creationId xmlns:p14="http://schemas.microsoft.com/office/powerpoint/2010/main" val="314246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81481E-6 L -0.50429 0.0872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221" y="435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BAEDF3F0-837C-4845-881B-2BD8B0831CBF}"/>
              </a:ext>
            </a:extLst>
          </p:cNvPr>
          <p:cNvGrpSpPr/>
          <p:nvPr/>
        </p:nvGrpSpPr>
        <p:grpSpPr>
          <a:xfrm>
            <a:off x="433941" y="1305453"/>
            <a:ext cx="4415110" cy="5249989"/>
            <a:chOff x="262171" y="919520"/>
            <a:chExt cx="4528474" cy="538479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6C31139-9E13-46FE-913D-55022F562D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1233"/>
            <a:stretch/>
          </p:blipFill>
          <p:spPr>
            <a:xfrm>
              <a:off x="312903" y="919520"/>
              <a:ext cx="4477742" cy="5384790"/>
            </a:xfrm>
            <a:prstGeom prst="rect">
              <a:avLst/>
            </a:prstGeom>
          </p:spPr>
        </p:pic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75E028A2-7D32-4694-AFA2-65239FF1EB85}"/>
                </a:ext>
              </a:extLst>
            </p:cNvPr>
            <p:cNvSpPr/>
            <p:nvPr/>
          </p:nvSpPr>
          <p:spPr>
            <a:xfrm>
              <a:off x="262171" y="1890708"/>
              <a:ext cx="3484951" cy="4145611"/>
            </a:xfrm>
            <a:custGeom>
              <a:avLst/>
              <a:gdLst>
                <a:gd name="connsiteX0" fmla="*/ 12788 w 3484951"/>
                <a:gd name="connsiteY0" fmla="*/ 0 h 1419558"/>
                <a:gd name="connsiteX1" fmla="*/ 3069314 w 3484951"/>
                <a:gd name="connsiteY1" fmla="*/ 0 h 1419558"/>
                <a:gd name="connsiteX2" fmla="*/ 3069314 w 3484951"/>
                <a:gd name="connsiteY2" fmla="*/ 588285 h 1419558"/>
                <a:gd name="connsiteX3" fmla="*/ 3484951 w 3484951"/>
                <a:gd name="connsiteY3" fmla="*/ 588285 h 1419558"/>
                <a:gd name="connsiteX4" fmla="*/ 3484951 w 3484951"/>
                <a:gd name="connsiteY4" fmla="*/ 1419558 h 1419558"/>
                <a:gd name="connsiteX5" fmla="*/ 0 w 3484951"/>
                <a:gd name="connsiteY5" fmla="*/ 1419558 h 1419558"/>
                <a:gd name="connsiteX6" fmla="*/ 12788 w 3484951"/>
                <a:gd name="connsiteY6" fmla="*/ 0 h 1419558"/>
                <a:gd name="connsiteX0" fmla="*/ 12788 w 3484951"/>
                <a:gd name="connsiteY0" fmla="*/ 6394 h 1425952"/>
                <a:gd name="connsiteX1" fmla="*/ 1579418 w 3484951"/>
                <a:gd name="connsiteY1" fmla="*/ 0 h 1425952"/>
                <a:gd name="connsiteX2" fmla="*/ 3069314 w 3484951"/>
                <a:gd name="connsiteY2" fmla="*/ 6394 h 1425952"/>
                <a:gd name="connsiteX3" fmla="*/ 3069314 w 3484951"/>
                <a:gd name="connsiteY3" fmla="*/ 594679 h 1425952"/>
                <a:gd name="connsiteX4" fmla="*/ 3484951 w 3484951"/>
                <a:gd name="connsiteY4" fmla="*/ 594679 h 1425952"/>
                <a:gd name="connsiteX5" fmla="*/ 3484951 w 3484951"/>
                <a:gd name="connsiteY5" fmla="*/ 1425952 h 1425952"/>
                <a:gd name="connsiteX6" fmla="*/ 0 w 3484951"/>
                <a:gd name="connsiteY6" fmla="*/ 1425952 h 1425952"/>
                <a:gd name="connsiteX7" fmla="*/ 12788 w 3484951"/>
                <a:gd name="connsiteY7" fmla="*/ 6394 h 1425952"/>
                <a:gd name="connsiteX0" fmla="*/ 12788 w 3484951"/>
                <a:gd name="connsiteY0" fmla="*/ 6394 h 1425952"/>
                <a:gd name="connsiteX1" fmla="*/ 1911927 w 3484951"/>
                <a:gd name="connsiteY1" fmla="*/ 0 h 1425952"/>
                <a:gd name="connsiteX2" fmla="*/ 3069314 w 3484951"/>
                <a:gd name="connsiteY2" fmla="*/ 6394 h 1425952"/>
                <a:gd name="connsiteX3" fmla="*/ 3069314 w 3484951"/>
                <a:gd name="connsiteY3" fmla="*/ 594679 h 1425952"/>
                <a:gd name="connsiteX4" fmla="*/ 3484951 w 3484951"/>
                <a:gd name="connsiteY4" fmla="*/ 594679 h 1425952"/>
                <a:gd name="connsiteX5" fmla="*/ 3484951 w 3484951"/>
                <a:gd name="connsiteY5" fmla="*/ 1425952 h 1425952"/>
                <a:gd name="connsiteX6" fmla="*/ 0 w 3484951"/>
                <a:gd name="connsiteY6" fmla="*/ 1425952 h 1425952"/>
                <a:gd name="connsiteX7" fmla="*/ 12788 w 3484951"/>
                <a:gd name="connsiteY7" fmla="*/ 6394 h 1425952"/>
                <a:gd name="connsiteX0" fmla="*/ 12788 w 3484951"/>
                <a:gd name="connsiteY0" fmla="*/ 12789 h 1432347"/>
                <a:gd name="connsiteX1" fmla="*/ 1911927 w 3484951"/>
                <a:gd name="connsiteY1" fmla="*/ 6395 h 1432347"/>
                <a:gd name="connsiteX2" fmla="*/ 2225253 w 3484951"/>
                <a:gd name="connsiteY2" fmla="*/ 0 h 1432347"/>
                <a:gd name="connsiteX3" fmla="*/ 3069314 w 3484951"/>
                <a:gd name="connsiteY3" fmla="*/ 12789 h 1432347"/>
                <a:gd name="connsiteX4" fmla="*/ 3069314 w 3484951"/>
                <a:gd name="connsiteY4" fmla="*/ 601074 h 1432347"/>
                <a:gd name="connsiteX5" fmla="*/ 3484951 w 3484951"/>
                <a:gd name="connsiteY5" fmla="*/ 601074 h 1432347"/>
                <a:gd name="connsiteX6" fmla="*/ 3484951 w 3484951"/>
                <a:gd name="connsiteY6" fmla="*/ 1432347 h 1432347"/>
                <a:gd name="connsiteX7" fmla="*/ 0 w 3484951"/>
                <a:gd name="connsiteY7" fmla="*/ 1432347 h 1432347"/>
                <a:gd name="connsiteX8" fmla="*/ 12788 w 3484951"/>
                <a:gd name="connsiteY8" fmla="*/ 12789 h 1432347"/>
                <a:gd name="connsiteX0" fmla="*/ 12788 w 3484951"/>
                <a:gd name="connsiteY0" fmla="*/ 441213 h 1860771"/>
                <a:gd name="connsiteX1" fmla="*/ 1911927 w 3484951"/>
                <a:gd name="connsiteY1" fmla="*/ 434819 h 1860771"/>
                <a:gd name="connsiteX2" fmla="*/ 2225253 w 3484951"/>
                <a:gd name="connsiteY2" fmla="*/ 0 h 1860771"/>
                <a:gd name="connsiteX3" fmla="*/ 2225253 w 3484951"/>
                <a:gd name="connsiteY3" fmla="*/ 428424 h 1860771"/>
                <a:gd name="connsiteX4" fmla="*/ 3069314 w 3484951"/>
                <a:gd name="connsiteY4" fmla="*/ 441213 h 1860771"/>
                <a:gd name="connsiteX5" fmla="*/ 3069314 w 3484951"/>
                <a:gd name="connsiteY5" fmla="*/ 1029498 h 1860771"/>
                <a:gd name="connsiteX6" fmla="*/ 3484951 w 3484951"/>
                <a:gd name="connsiteY6" fmla="*/ 1029498 h 1860771"/>
                <a:gd name="connsiteX7" fmla="*/ 3484951 w 3484951"/>
                <a:gd name="connsiteY7" fmla="*/ 1860771 h 1860771"/>
                <a:gd name="connsiteX8" fmla="*/ 0 w 3484951"/>
                <a:gd name="connsiteY8" fmla="*/ 1860771 h 1860771"/>
                <a:gd name="connsiteX9" fmla="*/ 12788 w 3484951"/>
                <a:gd name="connsiteY9" fmla="*/ 441213 h 1860771"/>
                <a:gd name="connsiteX0" fmla="*/ 12788 w 3484951"/>
                <a:gd name="connsiteY0" fmla="*/ 444706 h 1864264"/>
                <a:gd name="connsiteX1" fmla="*/ 1911927 w 3484951"/>
                <a:gd name="connsiteY1" fmla="*/ 438312 h 1864264"/>
                <a:gd name="connsiteX2" fmla="*/ 2052604 w 3484951"/>
                <a:gd name="connsiteY2" fmla="*/ 240086 h 1864264"/>
                <a:gd name="connsiteX3" fmla="*/ 2225253 w 3484951"/>
                <a:gd name="connsiteY3" fmla="*/ 3493 h 1864264"/>
                <a:gd name="connsiteX4" fmla="*/ 2225253 w 3484951"/>
                <a:gd name="connsiteY4" fmla="*/ 431917 h 1864264"/>
                <a:gd name="connsiteX5" fmla="*/ 3069314 w 3484951"/>
                <a:gd name="connsiteY5" fmla="*/ 444706 h 1864264"/>
                <a:gd name="connsiteX6" fmla="*/ 3069314 w 3484951"/>
                <a:gd name="connsiteY6" fmla="*/ 1032991 h 1864264"/>
                <a:gd name="connsiteX7" fmla="*/ 3484951 w 3484951"/>
                <a:gd name="connsiteY7" fmla="*/ 1032991 h 1864264"/>
                <a:gd name="connsiteX8" fmla="*/ 3484951 w 3484951"/>
                <a:gd name="connsiteY8" fmla="*/ 1864264 h 1864264"/>
                <a:gd name="connsiteX9" fmla="*/ 0 w 3484951"/>
                <a:gd name="connsiteY9" fmla="*/ 1864264 h 1864264"/>
                <a:gd name="connsiteX10" fmla="*/ 12788 w 3484951"/>
                <a:gd name="connsiteY10" fmla="*/ 444706 h 1864264"/>
                <a:gd name="connsiteX0" fmla="*/ 12788 w 3484951"/>
                <a:gd name="connsiteY0" fmla="*/ 470791 h 1890349"/>
                <a:gd name="connsiteX1" fmla="*/ 1911927 w 3484951"/>
                <a:gd name="connsiteY1" fmla="*/ 464397 h 1890349"/>
                <a:gd name="connsiteX2" fmla="*/ 1969477 w 3484951"/>
                <a:gd name="connsiteY2" fmla="*/ 48761 h 1890349"/>
                <a:gd name="connsiteX3" fmla="*/ 2225253 w 3484951"/>
                <a:gd name="connsiteY3" fmla="*/ 29578 h 1890349"/>
                <a:gd name="connsiteX4" fmla="*/ 2225253 w 3484951"/>
                <a:gd name="connsiteY4" fmla="*/ 458002 h 1890349"/>
                <a:gd name="connsiteX5" fmla="*/ 3069314 w 3484951"/>
                <a:gd name="connsiteY5" fmla="*/ 470791 h 1890349"/>
                <a:gd name="connsiteX6" fmla="*/ 3069314 w 3484951"/>
                <a:gd name="connsiteY6" fmla="*/ 1059076 h 1890349"/>
                <a:gd name="connsiteX7" fmla="*/ 3484951 w 3484951"/>
                <a:gd name="connsiteY7" fmla="*/ 1059076 h 1890349"/>
                <a:gd name="connsiteX8" fmla="*/ 3484951 w 3484951"/>
                <a:gd name="connsiteY8" fmla="*/ 1890349 h 1890349"/>
                <a:gd name="connsiteX9" fmla="*/ 0 w 3484951"/>
                <a:gd name="connsiteY9" fmla="*/ 1890349 h 1890349"/>
                <a:gd name="connsiteX10" fmla="*/ 12788 w 3484951"/>
                <a:gd name="connsiteY10" fmla="*/ 470791 h 1890349"/>
                <a:gd name="connsiteX0" fmla="*/ 12788 w 3484951"/>
                <a:gd name="connsiteY0" fmla="*/ 451932 h 1871490"/>
                <a:gd name="connsiteX1" fmla="*/ 1911927 w 3484951"/>
                <a:gd name="connsiteY1" fmla="*/ 445538 h 1871490"/>
                <a:gd name="connsiteX2" fmla="*/ 1969477 w 3484951"/>
                <a:gd name="connsiteY2" fmla="*/ 29902 h 1871490"/>
                <a:gd name="connsiteX3" fmla="*/ 2225253 w 3484951"/>
                <a:gd name="connsiteY3" fmla="*/ 10719 h 1871490"/>
                <a:gd name="connsiteX4" fmla="*/ 2225253 w 3484951"/>
                <a:gd name="connsiteY4" fmla="*/ 439143 h 1871490"/>
                <a:gd name="connsiteX5" fmla="*/ 3069314 w 3484951"/>
                <a:gd name="connsiteY5" fmla="*/ 451932 h 1871490"/>
                <a:gd name="connsiteX6" fmla="*/ 3069314 w 3484951"/>
                <a:gd name="connsiteY6" fmla="*/ 1040217 h 1871490"/>
                <a:gd name="connsiteX7" fmla="*/ 3484951 w 3484951"/>
                <a:gd name="connsiteY7" fmla="*/ 1040217 h 1871490"/>
                <a:gd name="connsiteX8" fmla="*/ 3484951 w 3484951"/>
                <a:gd name="connsiteY8" fmla="*/ 1871490 h 1871490"/>
                <a:gd name="connsiteX9" fmla="*/ 0 w 3484951"/>
                <a:gd name="connsiteY9" fmla="*/ 1871490 h 1871490"/>
                <a:gd name="connsiteX10" fmla="*/ 12788 w 3484951"/>
                <a:gd name="connsiteY10" fmla="*/ 451932 h 1871490"/>
                <a:gd name="connsiteX0" fmla="*/ 12788 w 3484951"/>
                <a:gd name="connsiteY0" fmla="*/ 451932 h 1871490"/>
                <a:gd name="connsiteX1" fmla="*/ 1911927 w 3484951"/>
                <a:gd name="connsiteY1" fmla="*/ 445538 h 1871490"/>
                <a:gd name="connsiteX2" fmla="*/ 1969477 w 3484951"/>
                <a:gd name="connsiteY2" fmla="*/ 29902 h 1871490"/>
                <a:gd name="connsiteX3" fmla="*/ 2225253 w 3484951"/>
                <a:gd name="connsiteY3" fmla="*/ 10719 h 1871490"/>
                <a:gd name="connsiteX4" fmla="*/ 2225253 w 3484951"/>
                <a:gd name="connsiteY4" fmla="*/ 439143 h 1871490"/>
                <a:gd name="connsiteX5" fmla="*/ 3069314 w 3484951"/>
                <a:gd name="connsiteY5" fmla="*/ 451932 h 1871490"/>
                <a:gd name="connsiteX6" fmla="*/ 3069314 w 3484951"/>
                <a:gd name="connsiteY6" fmla="*/ 1040217 h 1871490"/>
                <a:gd name="connsiteX7" fmla="*/ 3484951 w 3484951"/>
                <a:gd name="connsiteY7" fmla="*/ 1040217 h 1871490"/>
                <a:gd name="connsiteX8" fmla="*/ 3484951 w 3484951"/>
                <a:gd name="connsiteY8" fmla="*/ 1871490 h 1871490"/>
                <a:gd name="connsiteX9" fmla="*/ 0 w 3484951"/>
                <a:gd name="connsiteY9" fmla="*/ 1871490 h 1871490"/>
                <a:gd name="connsiteX10" fmla="*/ 12788 w 3484951"/>
                <a:gd name="connsiteY10" fmla="*/ 451932 h 1871490"/>
                <a:gd name="connsiteX0" fmla="*/ 12788 w 3484951"/>
                <a:gd name="connsiteY0" fmla="*/ 451932 h 1871490"/>
                <a:gd name="connsiteX1" fmla="*/ 1911927 w 3484951"/>
                <a:gd name="connsiteY1" fmla="*/ 445538 h 1871490"/>
                <a:gd name="connsiteX2" fmla="*/ 1969477 w 3484951"/>
                <a:gd name="connsiteY2" fmla="*/ 29902 h 1871490"/>
                <a:gd name="connsiteX3" fmla="*/ 2225253 w 3484951"/>
                <a:gd name="connsiteY3" fmla="*/ 10719 h 1871490"/>
                <a:gd name="connsiteX4" fmla="*/ 2225253 w 3484951"/>
                <a:gd name="connsiteY4" fmla="*/ 439143 h 1871490"/>
                <a:gd name="connsiteX5" fmla="*/ 3069314 w 3484951"/>
                <a:gd name="connsiteY5" fmla="*/ 451932 h 1871490"/>
                <a:gd name="connsiteX6" fmla="*/ 3069314 w 3484951"/>
                <a:gd name="connsiteY6" fmla="*/ 1040217 h 1871490"/>
                <a:gd name="connsiteX7" fmla="*/ 3484951 w 3484951"/>
                <a:gd name="connsiteY7" fmla="*/ 1040217 h 1871490"/>
                <a:gd name="connsiteX8" fmla="*/ 3484951 w 3484951"/>
                <a:gd name="connsiteY8" fmla="*/ 1871490 h 1871490"/>
                <a:gd name="connsiteX9" fmla="*/ 0 w 3484951"/>
                <a:gd name="connsiteY9" fmla="*/ 1871490 h 1871490"/>
                <a:gd name="connsiteX10" fmla="*/ 12788 w 3484951"/>
                <a:gd name="connsiteY10" fmla="*/ 451932 h 1871490"/>
                <a:gd name="connsiteX0" fmla="*/ 12788 w 3484951"/>
                <a:gd name="connsiteY0" fmla="*/ 459128 h 1878686"/>
                <a:gd name="connsiteX1" fmla="*/ 1911927 w 3484951"/>
                <a:gd name="connsiteY1" fmla="*/ 452734 h 1878686"/>
                <a:gd name="connsiteX2" fmla="*/ 1910799 w 3484951"/>
                <a:gd name="connsiteY2" fmla="*/ 7759 h 1878686"/>
                <a:gd name="connsiteX3" fmla="*/ 2225253 w 3484951"/>
                <a:gd name="connsiteY3" fmla="*/ 17915 h 1878686"/>
                <a:gd name="connsiteX4" fmla="*/ 2225253 w 3484951"/>
                <a:gd name="connsiteY4" fmla="*/ 446339 h 1878686"/>
                <a:gd name="connsiteX5" fmla="*/ 3069314 w 3484951"/>
                <a:gd name="connsiteY5" fmla="*/ 459128 h 1878686"/>
                <a:gd name="connsiteX6" fmla="*/ 3069314 w 3484951"/>
                <a:gd name="connsiteY6" fmla="*/ 1047413 h 1878686"/>
                <a:gd name="connsiteX7" fmla="*/ 3484951 w 3484951"/>
                <a:gd name="connsiteY7" fmla="*/ 1047413 h 1878686"/>
                <a:gd name="connsiteX8" fmla="*/ 3484951 w 3484951"/>
                <a:gd name="connsiteY8" fmla="*/ 1878686 h 1878686"/>
                <a:gd name="connsiteX9" fmla="*/ 0 w 3484951"/>
                <a:gd name="connsiteY9" fmla="*/ 1878686 h 1878686"/>
                <a:gd name="connsiteX10" fmla="*/ 12788 w 3484951"/>
                <a:gd name="connsiteY10" fmla="*/ 459128 h 1878686"/>
                <a:gd name="connsiteX0" fmla="*/ 12788 w 3484951"/>
                <a:gd name="connsiteY0" fmla="*/ 457644 h 1877202"/>
                <a:gd name="connsiteX1" fmla="*/ 1911927 w 3484951"/>
                <a:gd name="connsiteY1" fmla="*/ 451250 h 1877202"/>
                <a:gd name="connsiteX2" fmla="*/ 1910799 w 3484951"/>
                <a:gd name="connsiteY2" fmla="*/ 6275 h 1877202"/>
                <a:gd name="connsiteX3" fmla="*/ 2225253 w 3484951"/>
                <a:gd name="connsiteY3" fmla="*/ 16431 h 1877202"/>
                <a:gd name="connsiteX4" fmla="*/ 2225253 w 3484951"/>
                <a:gd name="connsiteY4" fmla="*/ 444855 h 1877202"/>
                <a:gd name="connsiteX5" fmla="*/ 3069314 w 3484951"/>
                <a:gd name="connsiteY5" fmla="*/ 457644 h 1877202"/>
                <a:gd name="connsiteX6" fmla="*/ 3069314 w 3484951"/>
                <a:gd name="connsiteY6" fmla="*/ 1045929 h 1877202"/>
                <a:gd name="connsiteX7" fmla="*/ 3484951 w 3484951"/>
                <a:gd name="connsiteY7" fmla="*/ 1045929 h 1877202"/>
                <a:gd name="connsiteX8" fmla="*/ 3484951 w 3484951"/>
                <a:gd name="connsiteY8" fmla="*/ 1877202 h 1877202"/>
                <a:gd name="connsiteX9" fmla="*/ 0 w 3484951"/>
                <a:gd name="connsiteY9" fmla="*/ 1877202 h 1877202"/>
                <a:gd name="connsiteX10" fmla="*/ 12788 w 3484951"/>
                <a:gd name="connsiteY10" fmla="*/ 457644 h 1877202"/>
                <a:gd name="connsiteX0" fmla="*/ 12788 w 3484951"/>
                <a:gd name="connsiteY0" fmla="*/ 451369 h 1870927"/>
                <a:gd name="connsiteX1" fmla="*/ 1911927 w 3484951"/>
                <a:gd name="connsiteY1" fmla="*/ 444975 h 1870927"/>
                <a:gd name="connsiteX2" fmla="*/ 1910799 w 3484951"/>
                <a:gd name="connsiteY2" fmla="*/ 0 h 1870927"/>
                <a:gd name="connsiteX3" fmla="*/ 2225253 w 3484951"/>
                <a:gd name="connsiteY3" fmla="*/ 10156 h 1870927"/>
                <a:gd name="connsiteX4" fmla="*/ 2225253 w 3484951"/>
                <a:gd name="connsiteY4" fmla="*/ 438580 h 1870927"/>
                <a:gd name="connsiteX5" fmla="*/ 3069314 w 3484951"/>
                <a:gd name="connsiteY5" fmla="*/ 451369 h 1870927"/>
                <a:gd name="connsiteX6" fmla="*/ 3069314 w 3484951"/>
                <a:gd name="connsiteY6" fmla="*/ 1039654 h 1870927"/>
                <a:gd name="connsiteX7" fmla="*/ 3484951 w 3484951"/>
                <a:gd name="connsiteY7" fmla="*/ 1039654 h 1870927"/>
                <a:gd name="connsiteX8" fmla="*/ 3484951 w 3484951"/>
                <a:gd name="connsiteY8" fmla="*/ 1870927 h 1870927"/>
                <a:gd name="connsiteX9" fmla="*/ 0 w 3484951"/>
                <a:gd name="connsiteY9" fmla="*/ 1870927 h 1870927"/>
                <a:gd name="connsiteX10" fmla="*/ 12788 w 3484951"/>
                <a:gd name="connsiteY10" fmla="*/ 451369 h 1870927"/>
                <a:gd name="connsiteX0" fmla="*/ 12788 w 3484951"/>
                <a:gd name="connsiteY0" fmla="*/ 451369 h 1870927"/>
                <a:gd name="connsiteX1" fmla="*/ 1911927 w 3484951"/>
                <a:gd name="connsiteY1" fmla="*/ 444975 h 1870927"/>
                <a:gd name="connsiteX2" fmla="*/ 1910799 w 3484951"/>
                <a:gd name="connsiteY2" fmla="*/ 0 h 1870927"/>
                <a:gd name="connsiteX3" fmla="*/ 2225253 w 3484951"/>
                <a:gd name="connsiteY3" fmla="*/ 5266 h 1870927"/>
                <a:gd name="connsiteX4" fmla="*/ 2225253 w 3484951"/>
                <a:gd name="connsiteY4" fmla="*/ 438580 h 1870927"/>
                <a:gd name="connsiteX5" fmla="*/ 3069314 w 3484951"/>
                <a:gd name="connsiteY5" fmla="*/ 451369 h 1870927"/>
                <a:gd name="connsiteX6" fmla="*/ 3069314 w 3484951"/>
                <a:gd name="connsiteY6" fmla="*/ 1039654 h 1870927"/>
                <a:gd name="connsiteX7" fmla="*/ 3484951 w 3484951"/>
                <a:gd name="connsiteY7" fmla="*/ 1039654 h 1870927"/>
                <a:gd name="connsiteX8" fmla="*/ 3484951 w 3484951"/>
                <a:gd name="connsiteY8" fmla="*/ 1870927 h 1870927"/>
                <a:gd name="connsiteX9" fmla="*/ 0 w 3484951"/>
                <a:gd name="connsiteY9" fmla="*/ 1870927 h 1870927"/>
                <a:gd name="connsiteX10" fmla="*/ 12788 w 3484951"/>
                <a:gd name="connsiteY10" fmla="*/ 451369 h 1870927"/>
                <a:gd name="connsiteX0" fmla="*/ 12788 w 3484951"/>
                <a:gd name="connsiteY0" fmla="*/ 447838 h 1867396"/>
                <a:gd name="connsiteX1" fmla="*/ 1911927 w 3484951"/>
                <a:gd name="connsiteY1" fmla="*/ 441444 h 1867396"/>
                <a:gd name="connsiteX2" fmla="*/ 1908354 w 3484951"/>
                <a:gd name="connsiteY2" fmla="*/ 1359 h 1867396"/>
                <a:gd name="connsiteX3" fmla="*/ 2225253 w 3484951"/>
                <a:gd name="connsiteY3" fmla="*/ 1735 h 1867396"/>
                <a:gd name="connsiteX4" fmla="*/ 2225253 w 3484951"/>
                <a:gd name="connsiteY4" fmla="*/ 435049 h 1867396"/>
                <a:gd name="connsiteX5" fmla="*/ 3069314 w 3484951"/>
                <a:gd name="connsiteY5" fmla="*/ 447838 h 1867396"/>
                <a:gd name="connsiteX6" fmla="*/ 3069314 w 3484951"/>
                <a:gd name="connsiteY6" fmla="*/ 1036123 h 1867396"/>
                <a:gd name="connsiteX7" fmla="*/ 3484951 w 3484951"/>
                <a:gd name="connsiteY7" fmla="*/ 1036123 h 1867396"/>
                <a:gd name="connsiteX8" fmla="*/ 3484951 w 3484951"/>
                <a:gd name="connsiteY8" fmla="*/ 1867396 h 1867396"/>
                <a:gd name="connsiteX9" fmla="*/ 0 w 3484951"/>
                <a:gd name="connsiteY9" fmla="*/ 1867396 h 1867396"/>
                <a:gd name="connsiteX10" fmla="*/ 12788 w 3484951"/>
                <a:gd name="connsiteY10" fmla="*/ 447838 h 1867396"/>
                <a:gd name="connsiteX0" fmla="*/ 12788 w 3484951"/>
                <a:gd name="connsiteY0" fmla="*/ 451369 h 1870927"/>
                <a:gd name="connsiteX1" fmla="*/ 1911927 w 3484951"/>
                <a:gd name="connsiteY1" fmla="*/ 444975 h 1870927"/>
                <a:gd name="connsiteX2" fmla="*/ 1908354 w 3484951"/>
                <a:gd name="connsiteY2" fmla="*/ 0 h 1870927"/>
                <a:gd name="connsiteX3" fmla="*/ 2225253 w 3484951"/>
                <a:gd name="connsiteY3" fmla="*/ 5266 h 1870927"/>
                <a:gd name="connsiteX4" fmla="*/ 2225253 w 3484951"/>
                <a:gd name="connsiteY4" fmla="*/ 438580 h 1870927"/>
                <a:gd name="connsiteX5" fmla="*/ 3069314 w 3484951"/>
                <a:gd name="connsiteY5" fmla="*/ 451369 h 1870927"/>
                <a:gd name="connsiteX6" fmla="*/ 3069314 w 3484951"/>
                <a:gd name="connsiteY6" fmla="*/ 1039654 h 1870927"/>
                <a:gd name="connsiteX7" fmla="*/ 3484951 w 3484951"/>
                <a:gd name="connsiteY7" fmla="*/ 1039654 h 1870927"/>
                <a:gd name="connsiteX8" fmla="*/ 3484951 w 3484951"/>
                <a:gd name="connsiteY8" fmla="*/ 1870927 h 1870927"/>
                <a:gd name="connsiteX9" fmla="*/ 0 w 3484951"/>
                <a:gd name="connsiteY9" fmla="*/ 1870927 h 1870927"/>
                <a:gd name="connsiteX10" fmla="*/ 12788 w 3484951"/>
                <a:gd name="connsiteY10" fmla="*/ 451369 h 1870927"/>
                <a:gd name="connsiteX0" fmla="*/ 12788 w 3484951"/>
                <a:gd name="connsiteY0" fmla="*/ 451369 h 1870927"/>
                <a:gd name="connsiteX1" fmla="*/ 1911927 w 3484951"/>
                <a:gd name="connsiteY1" fmla="*/ 444975 h 1870927"/>
                <a:gd name="connsiteX2" fmla="*/ 1908354 w 3484951"/>
                <a:gd name="connsiteY2" fmla="*/ 0 h 1870927"/>
                <a:gd name="connsiteX3" fmla="*/ 2225253 w 3484951"/>
                <a:gd name="connsiteY3" fmla="*/ 5266 h 1870927"/>
                <a:gd name="connsiteX4" fmla="*/ 2227698 w 3484951"/>
                <a:gd name="connsiteY4" fmla="*/ 448360 h 1870927"/>
                <a:gd name="connsiteX5" fmla="*/ 3069314 w 3484951"/>
                <a:gd name="connsiteY5" fmla="*/ 451369 h 1870927"/>
                <a:gd name="connsiteX6" fmla="*/ 3069314 w 3484951"/>
                <a:gd name="connsiteY6" fmla="*/ 1039654 h 1870927"/>
                <a:gd name="connsiteX7" fmla="*/ 3484951 w 3484951"/>
                <a:gd name="connsiteY7" fmla="*/ 1039654 h 1870927"/>
                <a:gd name="connsiteX8" fmla="*/ 3484951 w 3484951"/>
                <a:gd name="connsiteY8" fmla="*/ 1870927 h 1870927"/>
                <a:gd name="connsiteX9" fmla="*/ 0 w 3484951"/>
                <a:gd name="connsiteY9" fmla="*/ 1870927 h 1870927"/>
                <a:gd name="connsiteX10" fmla="*/ 12788 w 3484951"/>
                <a:gd name="connsiteY10" fmla="*/ 451369 h 1870927"/>
                <a:gd name="connsiteX0" fmla="*/ 12788 w 3484951"/>
                <a:gd name="connsiteY0" fmla="*/ 451369 h 1870927"/>
                <a:gd name="connsiteX1" fmla="*/ 1911927 w 3484951"/>
                <a:gd name="connsiteY1" fmla="*/ 444975 h 1870927"/>
                <a:gd name="connsiteX2" fmla="*/ 1908354 w 3484951"/>
                <a:gd name="connsiteY2" fmla="*/ 0 h 1870927"/>
                <a:gd name="connsiteX3" fmla="*/ 2225253 w 3484951"/>
                <a:gd name="connsiteY3" fmla="*/ 5266 h 1870927"/>
                <a:gd name="connsiteX4" fmla="*/ 2227698 w 3484951"/>
                <a:gd name="connsiteY4" fmla="*/ 450805 h 1870927"/>
                <a:gd name="connsiteX5" fmla="*/ 3069314 w 3484951"/>
                <a:gd name="connsiteY5" fmla="*/ 451369 h 1870927"/>
                <a:gd name="connsiteX6" fmla="*/ 3069314 w 3484951"/>
                <a:gd name="connsiteY6" fmla="*/ 1039654 h 1870927"/>
                <a:gd name="connsiteX7" fmla="*/ 3484951 w 3484951"/>
                <a:gd name="connsiteY7" fmla="*/ 1039654 h 1870927"/>
                <a:gd name="connsiteX8" fmla="*/ 3484951 w 3484951"/>
                <a:gd name="connsiteY8" fmla="*/ 1870927 h 1870927"/>
                <a:gd name="connsiteX9" fmla="*/ 0 w 3484951"/>
                <a:gd name="connsiteY9" fmla="*/ 1870927 h 1870927"/>
                <a:gd name="connsiteX10" fmla="*/ 12788 w 3484951"/>
                <a:gd name="connsiteY10" fmla="*/ 451369 h 1870927"/>
                <a:gd name="connsiteX0" fmla="*/ 7898 w 3484951"/>
                <a:gd name="connsiteY0" fmla="*/ 451369 h 1870927"/>
                <a:gd name="connsiteX1" fmla="*/ 1911927 w 3484951"/>
                <a:gd name="connsiteY1" fmla="*/ 444975 h 1870927"/>
                <a:gd name="connsiteX2" fmla="*/ 1908354 w 3484951"/>
                <a:gd name="connsiteY2" fmla="*/ 0 h 1870927"/>
                <a:gd name="connsiteX3" fmla="*/ 2225253 w 3484951"/>
                <a:gd name="connsiteY3" fmla="*/ 5266 h 1870927"/>
                <a:gd name="connsiteX4" fmla="*/ 2227698 w 3484951"/>
                <a:gd name="connsiteY4" fmla="*/ 450805 h 1870927"/>
                <a:gd name="connsiteX5" fmla="*/ 3069314 w 3484951"/>
                <a:gd name="connsiteY5" fmla="*/ 451369 h 1870927"/>
                <a:gd name="connsiteX6" fmla="*/ 3069314 w 3484951"/>
                <a:gd name="connsiteY6" fmla="*/ 1039654 h 1870927"/>
                <a:gd name="connsiteX7" fmla="*/ 3484951 w 3484951"/>
                <a:gd name="connsiteY7" fmla="*/ 1039654 h 1870927"/>
                <a:gd name="connsiteX8" fmla="*/ 3484951 w 3484951"/>
                <a:gd name="connsiteY8" fmla="*/ 1870927 h 1870927"/>
                <a:gd name="connsiteX9" fmla="*/ 0 w 3484951"/>
                <a:gd name="connsiteY9" fmla="*/ 1870927 h 1870927"/>
                <a:gd name="connsiteX10" fmla="*/ 7898 w 3484951"/>
                <a:gd name="connsiteY10" fmla="*/ 451369 h 1870927"/>
                <a:gd name="connsiteX0" fmla="*/ 3008 w 3484951"/>
                <a:gd name="connsiteY0" fmla="*/ 451369 h 1870927"/>
                <a:gd name="connsiteX1" fmla="*/ 1911927 w 3484951"/>
                <a:gd name="connsiteY1" fmla="*/ 444975 h 1870927"/>
                <a:gd name="connsiteX2" fmla="*/ 1908354 w 3484951"/>
                <a:gd name="connsiteY2" fmla="*/ 0 h 1870927"/>
                <a:gd name="connsiteX3" fmla="*/ 2225253 w 3484951"/>
                <a:gd name="connsiteY3" fmla="*/ 5266 h 1870927"/>
                <a:gd name="connsiteX4" fmla="*/ 2227698 w 3484951"/>
                <a:gd name="connsiteY4" fmla="*/ 450805 h 1870927"/>
                <a:gd name="connsiteX5" fmla="*/ 3069314 w 3484951"/>
                <a:gd name="connsiteY5" fmla="*/ 451369 h 1870927"/>
                <a:gd name="connsiteX6" fmla="*/ 3069314 w 3484951"/>
                <a:gd name="connsiteY6" fmla="*/ 1039654 h 1870927"/>
                <a:gd name="connsiteX7" fmla="*/ 3484951 w 3484951"/>
                <a:gd name="connsiteY7" fmla="*/ 1039654 h 1870927"/>
                <a:gd name="connsiteX8" fmla="*/ 3484951 w 3484951"/>
                <a:gd name="connsiteY8" fmla="*/ 1870927 h 1870927"/>
                <a:gd name="connsiteX9" fmla="*/ 0 w 3484951"/>
                <a:gd name="connsiteY9" fmla="*/ 1870927 h 1870927"/>
                <a:gd name="connsiteX10" fmla="*/ 3008 w 3484951"/>
                <a:gd name="connsiteY10" fmla="*/ 451369 h 1870927"/>
                <a:gd name="connsiteX0" fmla="*/ 3008 w 3484951"/>
                <a:gd name="connsiteY0" fmla="*/ 447626 h 1867184"/>
                <a:gd name="connsiteX1" fmla="*/ 1911927 w 3484951"/>
                <a:gd name="connsiteY1" fmla="*/ 441232 h 1867184"/>
                <a:gd name="connsiteX2" fmla="*/ 1908354 w 3484951"/>
                <a:gd name="connsiteY2" fmla="*/ 2652 h 1867184"/>
                <a:gd name="connsiteX3" fmla="*/ 2225253 w 3484951"/>
                <a:gd name="connsiteY3" fmla="*/ 1523 h 1867184"/>
                <a:gd name="connsiteX4" fmla="*/ 2227698 w 3484951"/>
                <a:gd name="connsiteY4" fmla="*/ 447062 h 1867184"/>
                <a:gd name="connsiteX5" fmla="*/ 3069314 w 3484951"/>
                <a:gd name="connsiteY5" fmla="*/ 447626 h 1867184"/>
                <a:gd name="connsiteX6" fmla="*/ 3069314 w 3484951"/>
                <a:gd name="connsiteY6" fmla="*/ 1035911 h 1867184"/>
                <a:gd name="connsiteX7" fmla="*/ 3484951 w 3484951"/>
                <a:gd name="connsiteY7" fmla="*/ 1035911 h 1867184"/>
                <a:gd name="connsiteX8" fmla="*/ 3484951 w 3484951"/>
                <a:gd name="connsiteY8" fmla="*/ 1867184 h 1867184"/>
                <a:gd name="connsiteX9" fmla="*/ 0 w 3484951"/>
                <a:gd name="connsiteY9" fmla="*/ 1867184 h 1867184"/>
                <a:gd name="connsiteX10" fmla="*/ 3008 w 3484951"/>
                <a:gd name="connsiteY10" fmla="*/ 447626 h 1867184"/>
                <a:gd name="connsiteX0" fmla="*/ 3008 w 3484951"/>
                <a:gd name="connsiteY0" fmla="*/ 528101 h 1947659"/>
                <a:gd name="connsiteX1" fmla="*/ 1911927 w 3484951"/>
                <a:gd name="connsiteY1" fmla="*/ 521707 h 1947659"/>
                <a:gd name="connsiteX2" fmla="*/ 1678155 w 3484951"/>
                <a:gd name="connsiteY2" fmla="*/ 0 h 1947659"/>
                <a:gd name="connsiteX3" fmla="*/ 2225253 w 3484951"/>
                <a:gd name="connsiteY3" fmla="*/ 81998 h 1947659"/>
                <a:gd name="connsiteX4" fmla="*/ 2227698 w 3484951"/>
                <a:gd name="connsiteY4" fmla="*/ 527537 h 1947659"/>
                <a:gd name="connsiteX5" fmla="*/ 3069314 w 3484951"/>
                <a:gd name="connsiteY5" fmla="*/ 528101 h 1947659"/>
                <a:gd name="connsiteX6" fmla="*/ 3069314 w 3484951"/>
                <a:gd name="connsiteY6" fmla="*/ 1116386 h 1947659"/>
                <a:gd name="connsiteX7" fmla="*/ 3484951 w 3484951"/>
                <a:gd name="connsiteY7" fmla="*/ 1116386 h 1947659"/>
                <a:gd name="connsiteX8" fmla="*/ 3484951 w 3484951"/>
                <a:gd name="connsiteY8" fmla="*/ 1947659 h 1947659"/>
                <a:gd name="connsiteX9" fmla="*/ 0 w 3484951"/>
                <a:gd name="connsiteY9" fmla="*/ 1947659 h 1947659"/>
                <a:gd name="connsiteX10" fmla="*/ 3008 w 3484951"/>
                <a:gd name="connsiteY10" fmla="*/ 528101 h 1947659"/>
                <a:gd name="connsiteX0" fmla="*/ 3008 w 3484951"/>
                <a:gd name="connsiteY0" fmla="*/ 528101 h 1947659"/>
                <a:gd name="connsiteX1" fmla="*/ 1911927 w 3484951"/>
                <a:gd name="connsiteY1" fmla="*/ 521707 h 1947659"/>
                <a:gd name="connsiteX2" fmla="*/ 1678155 w 3484951"/>
                <a:gd name="connsiteY2" fmla="*/ 0 h 1947659"/>
                <a:gd name="connsiteX3" fmla="*/ 2225253 w 3484951"/>
                <a:gd name="connsiteY3" fmla="*/ 5265 h 1947659"/>
                <a:gd name="connsiteX4" fmla="*/ 2227698 w 3484951"/>
                <a:gd name="connsiteY4" fmla="*/ 527537 h 1947659"/>
                <a:gd name="connsiteX5" fmla="*/ 3069314 w 3484951"/>
                <a:gd name="connsiteY5" fmla="*/ 528101 h 1947659"/>
                <a:gd name="connsiteX6" fmla="*/ 3069314 w 3484951"/>
                <a:gd name="connsiteY6" fmla="*/ 1116386 h 1947659"/>
                <a:gd name="connsiteX7" fmla="*/ 3484951 w 3484951"/>
                <a:gd name="connsiteY7" fmla="*/ 1116386 h 1947659"/>
                <a:gd name="connsiteX8" fmla="*/ 3484951 w 3484951"/>
                <a:gd name="connsiteY8" fmla="*/ 1947659 h 1947659"/>
                <a:gd name="connsiteX9" fmla="*/ 0 w 3484951"/>
                <a:gd name="connsiteY9" fmla="*/ 1947659 h 1947659"/>
                <a:gd name="connsiteX10" fmla="*/ 3008 w 3484951"/>
                <a:gd name="connsiteY10" fmla="*/ 528101 h 1947659"/>
                <a:gd name="connsiteX0" fmla="*/ 3008 w 3484951"/>
                <a:gd name="connsiteY0" fmla="*/ 528101 h 1947659"/>
                <a:gd name="connsiteX1" fmla="*/ 1668940 w 3484951"/>
                <a:gd name="connsiteY1" fmla="*/ 521707 h 1947659"/>
                <a:gd name="connsiteX2" fmla="*/ 1678155 w 3484951"/>
                <a:gd name="connsiteY2" fmla="*/ 0 h 1947659"/>
                <a:gd name="connsiteX3" fmla="*/ 2225253 w 3484951"/>
                <a:gd name="connsiteY3" fmla="*/ 5265 h 1947659"/>
                <a:gd name="connsiteX4" fmla="*/ 2227698 w 3484951"/>
                <a:gd name="connsiteY4" fmla="*/ 527537 h 1947659"/>
                <a:gd name="connsiteX5" fmla="*/ 3069314 w 3484951"/>
                <a:gd name="connsiteY5" fmla="*/ 528101 h 1947659"/>
                <a:gd name="connsiteX6" fmla="*/ 3069314 w 3484951"/>
                <a:gd name="connsiteY6" fmla="*/ 1116386 h 1947659"/>
                <a:gd name="connsiteX7" fmla="*/ 3484951 w 3484951"/>
                <a:gd name="connsiteY7" fmla="*/ 1116386 h 1947659"/>
                <a:gd name="connsiteX8" fmla="*/ 3484951 w 3484951"/>
                <a:gd name="connsiteY8" fmla="*/ 1947659 h 1947659"/>
                <a:gd name="connsiteX9" fmla="*/ 0 w 3484951"/>
                <a:gd name="connsiteY9" fmla="*/ 1947659 h 1947659"/>
                <a:gd name="connsiteX10" fmla="*/ 3008 w 3484951"/>
                <a:gd name="connsiteY10" fmla="*/ 528101 h 1947659"/>
                <a:gd name="connsiteX0" fmla="*/ 3008 w 3484951"/>
                <a:gd name="connsiteY0" fmla="*/ 530752 h 1950310"/>
                <a:gd name="connsiteX1" fmla="*/ 1668940 w 3484951"/>
                <a:gd name="connsiteY1" fmla="*/ 524358 h 1950310"/>
                <a:gd name="connsiteX2" fmla="*/ 1678155 w 3484951"/>
                <a:gd name="connsiteY2" fmla="*/ 2651 h 1950310"/>
                <a:gd name="connsiteX3" fmla="*/ 2455451 w 3484951"/>
                <a:gd name="connsiteY3" fmla="*/ 1522 h 1950310"/>
                <a:gd name="connsiteX4" fmla="*/ 2227698 w 3484951"/>
                <a:gd name="connsiteY4" fmla="*/ 530188 h 1950310"/>
                <a:gd name="connsiteX5" fmla="*/ 3069314 w 3484951"/>
                <a:gd name="connsiteY5" fmla="*/ 530752 h 1950310"/>
                <a:gd name="connsiteX6" fmla="*/ 3069314 w 3484951"/>
                <a:gd name="connsiteY6" fmla="*/ 1119037 h 1950310"/>
                <a:gd name="connsiteX7" fmla="*/ 3484951 w 3484951"/>
                <a:gd name="connsiteY7" fmla="*/ 1119037 h 1950310"/>
                <a:gd name="connsiteX8" fmla="*/ 3484951 w 3484951"/>
                <a:gd name="connsiteY8" fmla="*/ 1950310 h 1950310"/>
                <a:gd name="connsiteX9" fmla="*/ 0 w 3484951"/>
                <a:gd name="connsiteY9" fmla="*/ 1950310 h 1950310"/>
                <a:gd name="connsiteX10" fmla="*/ 3008 w 3484951"/>
                <a:gd name="connsiteY10" fmla="*/ 530752 h 1950310"/>
                <a:gd name="connsiteX0" fmla="*/ 3008 w 3484951"/>
                <a:gd name="connsiteY0" fmla="*/ 530752 h 1950310"/>
                <a:gd name="connsiteX1" fmla="*/ 1668940 w 3484951"/>
                <a:gd name="connsiteY1" fmla="*/ 524358 h 1950310"/>
                <a:gd name="connsiteX2" fmla="*/ 1678155 w 3484951"/>
                <a:gd name="connsiteY2" fmla="*/ 2651 h 1950310"/>
                <a:gd name="connsiteX3" fmla="*/ 2455451 w 3484951"/>
                <a:gd name="connsiteY3" fmla="*/ 1522 h 1950310"/>
                <a:gd name="connsiteX4" fmla="*/ 2457896 w 3484951"/>
                <a:gd name="connsiteY4" fmla="*/ 536582 h 1950310"/>
                <a:gd name="connsiteX5" fmla="*/ 3069314 w 3484951"/>
                <a:gd name="connsiteY5" fmla="*/ 530752 h 1950310"/>
                <a:gd name="connsiteX6" fmla="*/ 3069314 w 3484951"/>
                <a:gd name="connsiteY6" fmla="*/ 1119037 h 1950310"/>
                <a:gd name="connsiteX7" fmla="*/ 3484951 w 3484951"/>
                <a:gd name="connsiteY7" fmla="*/ 1119037 h 1950310"/>
                <a:gd name="connsiteX8" fmla="*/ 3484951 w 3484951"/>
                <a:gd name="connsiteY8" fmla="*/ 1950310 h 1950310"/>
                <a:gd name="connsiteX9" fmla="*/ 0 w 3484951"/>
                <a:gd name="connsiteY9" fmla="*/ 1950310 h 1950310"/>
                <a:gd name="connsiteX10" fmla="*/ 3008 w 3484951"/>
                <a:gd name="connsiteY10" fmla="*/ 530752 h 1950310"/>
                <a:gd name="connsiteX0" fmla="*/ 3008 w 3484951"/>
                <a:gd name="connsiteY0" fmla="*/ 536632 h 1956190"/>
                <a:gd name="connsiteX1" fmla="*/ 1668940 w 3484951"/>
                <a:gd name="connsiteY1" fmla="*/ 530238 h 1956190"/>
                <a:gd name="connsiteX2" fmla="*/ 1678155 w 3484951"/>
                <a:gd name="connsiteY2" fmla="*/ 8531 h 1956190"/>
                <a:gd name="connsiteX3" fmla="*/ 2787960 w 3484951"/>
                <a:gd name="connsiteY3" fmla="*/ 1008 h 1956190"/>
                <a:gd name="connsiteX4" fmla="*/ 2457896 w 3484951"/>
                <a:gd name="connsiteY4" fmla="*/ 542462 h 1956190"/>
                <a:gd name="connsiteX5" fmla="*/ 3069314 w 3484951"/>
                <a:gd name="connsiteY5" fmla="*/ 536632 h 1956190"/>
                <a:gd name="connsiteX6" fmla="*/ 3069314 w 3484951"/>
                <a:gd name="connsiteY6" fmla="*/ 1124917 h 1956190"/>
                <a:gd name="connsiteX7" fmla="*/ 3484951 w 3484951"/>
                <a:gd name="connsiteY7" fmla="*/ 1124917 h 1956190"/>
                <a:gd name="connsiteX8" fmla="*/ 3484951 w 3484951"/>
                <a:gd name="connsiteY8" fmla="*/ 1956190 h 1956190"/>
                <a:gd name="connsiteX9" fmla="*/ 0 w 3484951"/>
                <a:gd name="connsiteY9" fmla="*/ 1956190 h 1956190"/>
                <a:gd name="connsiteX10" fmla="*/ 3008 w 3484951"/>
                <a:gd name="connsiteY10" fmla="*/ 536632 h 1956190"/>
                <a:gd name="connsiteX0" fmla="*/ 3008 w 3484951"/>
                <a:gd name="connsiteY0" fmla="*/ 536632 h 1956190"/>
                <a:gd name="connsiteX1" fmla="*/ 1668940 w 3484951"/>
                <a:gd name="connsiteY1" fmla="*/ 530238 h 1956190"/>
                <a:gd name="connsiteX2" fmla="*/ 1678155 w 3484951"/>
                <a:gd name="connsiteY2" fmla="*/ 8531 h 1956190"/>
                <a:gd name="connsiteX3" fmla="*/ 2787960 w 3484951"/>
                <a:gd name="connsiteY3" fmla="*/ 1008 h 1956190"/>
                <a:gd name="connsiteX4" fmla="*/ 2790405 w 3484951"/>
                <a:gd name="connsiteY4" fmla="*/ 529673 h 1956190"/>
                <a:gd name="connsiteX5" fmla="*/ 3069314 w 3484951"/>
                <a:gd name="connsiteY5" fmla="*/ 536632 h 1956190"/>
                <a:gd name="connsiteX6" fmla="*/ 3069314 w 3484951"/>
                <a:gd name="connsiteY6" fmla="*/ 1124917 h 1956190"/>
                <a:gd name="connsiteX7" fmla="*/ 3484951 w 3484951"/>
                <a:gd name="connsiteY7" fmla="*/ 1124917 h 1956190"/>
                <a:gd name="connsiteX8" fmla="*/ 3484951 w 3484951"/>
                <a:gd name="connsiteY8" fmla="*/ 1956190 h 1956190"/>
                <a:gd name="connsiteX9" fmla="*/ 0 w 3484951"/>
                <a:gd name="connsiteY9" fmla="*/ 1956190 h 1956190"/>
                <a:gd name="connsiteX10" fmla="*/ 3008 w 3484951"/>
                <a:gd name="connsiteY10" fmla="*/ 536632 h 1956190"/>
                <a:gd name="connsiteX0" fmla="*/ 3008 w 3484951"/>
                <a:gd name="connsiteY0" fmla="*/ 577832 h 1997390"/>
                <a:gd name="connsiteX1" fmla="*/ 1668940 w 3484951"/>
                <a:gd name="connsiteY1" fmla="*/ 571438 h 1997390"/>
                <a:gd name="connsiteX2" fmla="*/ 1678155 w 3484951"/>
                <a:gd name="connsiteY2" fmla="*/ 49731 h 1997390"/>
                <a:gd name="connsiteX3" fmla="*/ 2640889 w 3484951"/>
                <a:gd name="connsiteY3" fmla="*/ 34309 h 1997390"/>
                <a:gd name="connsiteX4" fmla="*/ 2787960 w 3484951"/>
                <a:gd name="connsiteY4" fmla="*/ 42208 h 1997390"/>
                <a:gd name="connsiteX5" fmla="*/ 2790405 w 3484951"/>
                <a:gd name="connsiteY5" fmla="*/ 570873 h 1997390"/>
                <a:gd name="connsiteX6" fmla="*/ 3069314 w 3484951"/>
                <a:gd name="connsiteY6" fmla="*/ 577832 h 1997390"/>
                <a:gd name="connsiteX7" fmla="*/ 3069314 w 3484951"/>
                <a:gd name="connsiteY7" fmla="*/ 1166117 h 1997390"/>
                <a:gd name="connsiteX8" fmla="*/ 3484951 w 3484951"/>
                <a:gd name="connsiteY8" fmla="*/ 1166117 h 1997390"/>
                <a:gd name="connsiteX9" fmla="*/ 3484951 w 3484951"/>
                <a:gd name="connsiteY9" fmla="*/ 1997390 h 1997390"/>
                <a:gd name="connsiteX10" fmla="*/ 0 w 3484951"/>
                <a:gd name="connsiteY10" fmla="*/ 1997390 h 1997390"/>
                <a:gd name="connsiteX11" fmla="*/ 3008 w 3484951"/>
                <a:gd name="connsiteY11" fmla="*/ 577832 h 1997390"/>
                <a:gd name="connsiteX0" fmla="*/ 3008 w 3484951"/>
                <a:gd name="connsiteY0" fmla="*/ 577832 h 1997390"/>
                <a:gd name="connsiteX1" fmla="*/ 1668940 w 3484951"/>
                <a:gd name="connsiteY1" fmla="*/ 571438 h 1997390"/>
                <a:gd name="connsiteX2" fmla="*/ 1678155 w 3484951"/>
                <a:gd name="connsiteY2" fmla="*/ 49731 h 1997390"/>
                <a:gd name="connsiteX3" fmla="*/ 2640889 w 3484951"/>
                <a:gd name="connsiteY3" fmla="*/ 34309 h 1997390"/>
                <a:gd name="connsiteX4" fmla="*/ 2787960 w 3484951"/>
                <a:gd name="connsiteY4" fmla="*/ 42208 h 1997390"/>
                <a:gd name="connsiteX5" fmla="*/ 2790405 w 3484951"/>
                <a:gd name="connsiteY5" fmla="*/ 570873 h 1997390"/>
                <a:gd name="connsiteX6" fmla="*/ 3069314 w 3484951"/>
                <a:gd name="connsiteY6" fmla="*/ 577832 h 1997390"/>
                <a:gd name="connsiteX7" fmla="*/ 3069314 w 3484951"/>
                <a:gd name="connsiteY7" fmla="*/ 1166117 h 1997390"/>
                <a:gd name="connsiteX8" fmla="*/ 3484951 w 3484951"/>
                <a:gd name="connsiteY8" fmla="*/ 1166117 h 1997390"/>
                <a:gd name="connsiteX9" fmla="*/ 3484951 w 3484951"/>
                <a:gd name="connsiteY9" fmla="*/ 1997390 h 1997390"/>
                <a:gd name="connsiteX10" fmla="*/ 0 w 3484951"/>
                <a:gd name="connsiteY10" fmla="*/ 1997390 h 1997390"/>
                <a:gd name="connsiteX11" fmla="*/ 3008 w 3484951"/>
                <a:gd name="connsiteY11" fmla="*/ 577832 h 1997390"/>
                <a:gd name="connsiteX0" fmla="*/ 3008 w 3484951"/>
                <a:gd name="connsiteY0" fmla="*/ 579025 h 1998583"/>
                <a:gd name="connsiteX1" fmla="*/ 1668940 w 3484951"/>
                <a:gd name="connsiteY1" fmla="*/ 572631 h 1998583"/>
                <a:gd name="connsiteX2" fmla="*/ 1678155 w 3484951"/>
                <a:gd name="connsiteY2" fmla="*/ 50924 h 1998583"/>
                <a:gd name="connsiteX3" fmla="*/ 2640889 w 3484951"/>
                <a:gd name="connsiteY3" fmla="*/ 35502 h 1998583"/>
                <a:gd name="connsiteX4" fmla="*/ 2787960 w 3484951"/>
                <a:gd name="connsiteY4" fmla="*/ 43401 h 1998583"/>
                <a:gd name="connsiteX5" fmla="*/ 2790405 w 3484951"/>
                <a:gd name="connsiteY5" fmla="*/ 572066 h 1998583"/>
                <a:gd name="connsiteX6" fmla="*/ 3069314 w 3484951"/>
                <a:gd name="connsiteY6" fmla="*/ 579025 h 1998583"/>
                <a:gd name="connsiteX7" fmla="*/ 3069314 w 3484951"/>
                <a:gd name="connsiteY7" fmla="*/ 1167310 h 1998583"/>
                <a:gd name="connsiteX8" fmla="*/ 3484951 w 3484951"/>
                <a:gd name="connsiteY8" fmla="*/ 1167310 h 1998583"/>
                <a:gd name="connsiteX9" fmla="*/ 3484951 w 3484951"/>
                <a:gd name="connsiteY9" fmla="*/ 1998583 h 1998583"/>
                <a:gd name="connsiteX10" fmla="*/ 0 w 3484951"/>
                <a:gd name="connsiteY10" fmla="*/ 1998583 h 1998583"/>
                <a:gd name="connsiteX11" fmla="*/ 3008 w 3484951"/>
                <a:gd name="connsiteY11" fmla="*/ 579025 h 1998583"/>
                <a:gd name="connsiteX0" fmla="*/ 3008 w 3484951"/>
                <a:gd name="connsiteY0" fmla="*/ 545380 h 1964938"/>
                <a:gd name="connsiteX1" fmla="*/ 1668940 w 3484951"/>
                <a:gd name="connsiteY1" fmla="*/ 538986 h 1964938"/>
                <a:gd name="connsiteX2" fmla="*/ 1678155 w 3484951"/>
                <a:gd name="connsiteY2" fmla="*/ 17279 h 1964938"/>
                <a:gd name="connsiteX3" fmla="*/ 2640889 w 3484951"/>
                <a:gd name="connsiteY3" fmla="*/ 1857 h 1964938"/>
                <a:gd name="connsiteX4" fmla="*/ 2787960 w 3484951"/>
                <a:gd name="connsiteY4" fmla="*/ 9756 h 1964938"/>
                <a:gd name="connsiteX5" fmla="*/ 2790405 w 3484951"/>
                <a:gd name="connsiteY5" fmla="*/ 538421 h 1964938"/>
                <a:gd name="connsiteX6" fmla="*/ 3069314 w 3484951"/>
                <a:gd name="connsiteY6" fmla="*/ 545380 h 1964938"/>
                <a:gd name="connsiteX7" fmla="*/ 3069314 w 3484951"/>
                <a:gd name="connsiteY7" fmla="*/ 1133665 h 1964938"/>
                <a:gd name="connsiteX8" fmla="*/ 3484951 w 3484951"/>
                <a:gd name="connsiteY8" fmla="*/ 1133665 h 1964938"/>
                <a:gd name="connsiteX9" fmla="*/ 3484951 w 3484951"/>
                <a:gd name="connsiteY9" fmla="*/ 1964938 h 1964938"/>
                <a:gd name="connsiteX10" fmla="*/ 0 w 3484951"/>
                <a:gd name="connsiteY10" fmla="*/ 1964938 h 1964938"/>
                <a:gd name="connsiteX11" fmla="*/ 3008 w 3484951"/>
                <a:gd name="connsiteY11" fmla="*/ 545380 h 1964938"/>
                <a:gd name="connsiteX0" fmla="*/ 3008 w 3484951"/>
                <a:gd name="connsiteY0" fmla="*/ 577291 h 1996849"/>
                <a:gd name="connsiteX1" fmla="*/ 1668940 w 3484951"/>
                <a:gd name="connsiteY1" fmla="*/ 570897 h 1996849"/>
                <a:gd name="connsiteX2" fmla="*/ 1678155 w 3484951"/>
                <a:gd name="connsiteY2" fmla="*/ 49190 h 1996849"/>
                <a:gd name="connsiteX3" fmla="*/ 2640889 w 3484951"/>
                <a:gd name="connsiteY3" fmla="*/ 33768 h 1996849"/>
                <a:gd name="connsiteX4" fmla="*/ 2671529 w 3484951"/>
                <a:gd name="connsiteY4" fmla="*/ 33535 h 1996849"/>
                <a:gd name="connsiteX5" fmla="*/ 2787960 w 3484951"/>
                <a:gd name="connsiteY5" fmla="*/ 41667 h 1996849"/>
                <a:gd name="connsiteX6" fmla="*/ 2790405 w 3484951"/>
                <a:gd name="connsiteY6" fmla="*/ 570332 h 1996849"/>
                <a:gd name="connsiteX7" fmla="*/ 3069314 w 3484951"/>
                <a:gd name="connsiteY7" fmla="*/ 577291 h 1996849"/>
                <a:gd name="connsiteX8" fmla="*/ 3069314 w 3484951"/>
                <a:gd name="connsiteY8" fmla="*/ 1165576 h 1996849"/>
                <a:gd name="connsiteX9" fmla="*/ 3484951 w 3484951"/>
                <a:gd name="connsiteY9" fmla="*/ 1165576 h 1996849"/>
                <a:gd name="connsiteX10" fmla="*/ 3484951 w 3484951"/>
                <a:gd name="connsiteY10" fmla="*/ 1996849 h 1996849"/>
                <a:gd name="connsiteX11" fmla="*/ 0 w 3484951"/>
                <a:gd name="connsiteY11" fmla="*/ 1996849 h 1996849"/>
                <a:gd name="connsiteX12" fmla="*/ 3008 w 3484951"/>
                <a:gd name="connsiteY12" fmla="*/ 577291 h 1996849"/>
                <a:gd name="connsiteX0" fmla="*/ 3008 w 3484951"/>
                <a:gd name="connsiteY0" fmla="*/ 805697 h 2225255"/>
                <a:gd name="connsiteX1" fmla="*/ 1668940 w 3484951"/>
                <a:gd name="connsiteY1" fmla="*/ 799303 h 2225255"/>
                <a:gd name="connsiteX2" fmla="*/ 1678155 w 3484951"/>
                <a:gd name="connsiteY2" fmla="*/ 277596 h 2225255"/>
                <a:gd name="connsiteX3" fmla="*/ 2640889 w 3484951"/>
                <a:gd name="connsiteY3" fmla="*/ 262174 h 2225255"/>
                <a:gd name="connsiteX4" fmla="*/ 2647717 w 3484951"/>
                <a:gd name="connsiteY4" fmla="*/ 4 h 2225255"/>
                <a:gd name="connsiteX5" fmla="*/ 2787960 w 3484951"/>
                <a:gd name="connsiteY5" fmla="*/ 270073 h 2225255"/>
                <a:gd name="connsiteX6" fmla="*/ 2790405 w 3484951"/>
                <a:gd name="connsiteY6" fmla="*/ 798738 h 2225255"/>
                <a:gd name="connsiteX7" fmla="*/ 3069314 w 3484951"/>
                <a:gd name="connsiteY7" fmla="*/ 805697 h 2225255"/>
                <a:gd name="connsiteX8" fmla="*/ 3069314 w 3484951"/>
                <a:gd name="connsiteY8" fmla="*/ 1393982 h 2225255"/>
                <a:gd name="connsiteX9" fmla="*/ 3484951 w 3484951"/>
                <a:gd name="connsiteY9" fmla="*/ 1393982 h 2225255"/>
                <a:gd name="connsiteX10" fmla="*/ 3484951 w 3484951"/>
                <a:gd name="connsiteY10" fmla="*/ 2225255 h 2225255"/>
                <a:gd name="connsiteX11" fmla="*/ 0 w 3484951"/>
                <a:gd name="connsiteY11" fmla="*/ 2225255 h 2225255"/>
                <a:gd name="connsiteX12" fmla="*/ 3008 w 3484951"/>
                <a:gd name="connsiteY12" fmla="*/ 805697 h 2225255"/>
                <a:gd name="connsiteX0" fmla="*/ 3008 w 3484951"/>
                <a:gd name="connsiteY0" fmla="*/ 805693 h 2225251"/>
                <a:gd name="connsiteX1" fmla="*/ 1668940 w 3484951"/>
                <a:gd name="connsiteY1" fmla="*/ 799299 h 2225251"/>
                <a:gd name="connsiteX2" fmla="*/ 1678155 w 3484951"/>
                <a:gd name="connsiteY2" fmla="*/ 277592 h 2225251"/>
                <a:gd name="connsiteX3" fmla="*/ 2640889 w 3484951"/>
                <a:gd name="connsiteY3" fmla="*/ 262170 h 2225251"/>
                <a:gd name="connsiteX4" fmla="*/ 2647717 w 3484951"/>
                <a:gd name="connsiteY4" fmla="*/ 0 h 2225251"/>
                <a:gd name="connsiteX5" fmla="*/ 2787960 w 3484951"/>
                <a:gd name="connsiteY5" fmla="*/ 270069 h 2225251"/>
                <a:gd name="connsiteX6" fmla="*/ 2790405 w 3484951"/>
                <a:gd name="connsiteY6" fmla="*/ 798734 h 2225251"/>
                <a:gd name="connsiteX7" fmla="*/ 3069314 w 3484951"/>
                <a:gd name="connsiteY7" fmla="*/ 805693 h 2225251"/>
                <a:gd name="connsiteX8" fmla="*/ 3069314 w 3484951"/>
                <a:gd name="connsiteY8" fmla="*/ 1393978 h 2225251"/>
                <a:gd name="connsiteX9" fmla="*/ 3484951 w 3484951"/>
                <a:gd name="connsiteY9" fmla="*/ 1393978 h 2225251"/>
                <a:gd name="connsiteX10" fmla="*/ 3484951 w 3484951"/>
                <a:gd name="connsiteY10" fmla="*/ 2225251 h 2225251"/>
                <a:gd name="connsiteX11" fmla="*/ 0 w 3484951"/>
                <a:gd name="connsiteY11" fmla="*/ 2225251 h 2225251"/>
                <a:gd name="connsiteX12" fmla="*/ 3008 w 3484951"/>
                <a:gd name="connsiteY12" fmla="*/ 805693 h 2225251"/>
                <a:gd name="connsiteX0" fmla="*/ 3008 w 3484951"/>
                <a:gd name="connsiteY0" fmla="*/ 805693 h 2225251"/>
                <a:gd name="connsiteX1" fmla="*/ 1668940 w 3484951"/>
                <a:gd name="connsiteY1" fmla="*/ 799299 h 2225251"/>
                <a:gd name="connsiteX2" fmla="*/ 1678155 w 3484951"/>
                <a:gd name="connsiteY2" fmla="*/ 277592 h 2225251"/>
                <a:gd name="connsiteX3" fmla="*/ 2640889 w 3484951"/>
                <a:gd name="connsiteY3" fmla="*/ 262170 h 2225251"/>
                <a:gd name="connsiteX4" fmla="*/ 2647717 w 3484951"/>
                <a:gd name="connsiteY4" fmla="*/ 0 h 2225251"/>
                <a:gd name="connsiteX5" fmla="*/ 2787960 w 3484951"/>
                <a:gd name="connsiteY5" fmla="*/ 270069 h 2225251"/>
                <a:gd name="connsiteX6" fmla="*/ 2790405 w 3484951"/>
                <a:gd name="connsiteY6" fmla="*/ 798734 h 2225251"/>
                <a:gd name="connsiteX7" fmla="*/ 3069314 w 3484951"/>
                <a:gd name="connsiteY7" fmla="*/ 805693 h 2225251"/>
                <a:gd name="connsiteX8" fmla="*/ 3069314 w 3484951"/>
                <a:gd name="connsiteY8" fmla="*/ 1393978 h 2225251"/>
                <a:gd name="connsiteX9" fmla="*/ 3484951 w 3484951"/>
                <a:gd name="connsiteY9" fmla="*/ 1393978 h 2225251"/>
                <a:gd name="connsiteX10" fmla="*/ 3484951 w 3484951"/>
                <a:gd name="connsiteY10" fmla="*/ 2225251 h 2225251"/>
                <a:gd name="connsiteX11" fmla="*/ 0 w 3484951"/>
                <a:gd name="connsiteY11" fmla="*/ 2225251 h 2225251"/>
                <a:gd name="connsiteX12" fmla="*/ 3008 w 3484951"/>
                <a:gd name="connsiteY12" fmla="*/ 805693 h 2225251"/>
                <a:gd name="connsiteX0" fmla="*/ 3008 w 3484951"/>
                <a:gd name="connsiteY0" fmla="*/ 805693 h 2225251"/>
                <a:gd name="connsiteX1" fmla="*/ 1668940 w 3484951"/>
                <a:gd name="connsiteY1" fmla="*/ 799299 h 2225251"/>
                <a:gd name="connsiteX2" fmla="*/ 1678155 w 3484951"/>
                <a:gd name="connsiteY2" fmla="*/ 277592 h 2225251"/>
                <a:gd name="connsiteX3" fmla="*/ 2659939 w 3484951"/>
                <a:gd name="connsiteY3" fmla="*/ 262170 h 2225251"/>
                <a:gd name="connsiteX4" fmla="*/ 2647717 w 3484951"/>
                <a:gd name="connsiteY4" fmla="*/ 0 h 2225251"/>
                <a:gd name="connsiteX5" fmla="*/ 2787960 w 3484951"/>
                <a:gd name="connsiteY5" fmla="*/ 270069 h 2225251"/>
                <a:gd name="connsiteX6" fmla="*/ 2790405 w 3484951"/>
                <a:gd name="connsiteY6" fmla="*/ 798734 h 2225251"/>
                <a:gd name="connsiteX7" fmla="*/ 3069314 w 3484951"/>
                <a:gd name="connsiteY7" fmla="*/ 805693 h 2225251"/>
                <a:gd name="connsiteX8" fmla="*/ 3069314 w 3484951"/>
                <a:gd name="connsiteY8" fmla="*/ 1393978 h 2225251"/>
                <a:gd name="connsiteX9" fmla="*/ 3484951 w 3484951"/>
                <a:gd name="connsiteY9" fmla="*/ 1393978 h 2225251"/>
                <a:gd name="connsiteX10" fmla="*/ 3484951 w 3484951"/>
                <a:gd name="connsiteY10" fmla="*/ 2225251 h 2225251"/>
                <a:gd name="connsiteX11" fmla="*/ 0 w 3484951"/>
                <a:gd name="connsiteY11" fmla="*/ 2225251 h 2225251"/>
                <a:gd name="connsiteX12" fmla="*/ 3008 w 3484951"/>
                <a:gd name="connsiteY12" fmla="*/ 805693 h 2225251"/>
                <a:gd name="connsiteX0" fmla="*/ 3008 w 3484951"/>
                <a:gd name="connsiteY0" fmla="*/ 805693 h 2225251"/>
                <a:gd name="connsiteX1" fmla="*/ 1668940 w 3484951"/>
                <a:gd name="connsiteY1" fmla="*/ 799299 h 2225251"/>
                <a:gd name="connsiteX2" fmla="*/ 1678155 w 3484951"/>
                <a:gd name="connsiteY2" fmla="*/ 277592 h 2225251"/>
                <a:gd name="connsiteX3" fmla="*/ 2659939 w 3484951"/>
                <a:gd name="connsiteY3" fmla="*/ 262170 h 2225251"/>
                <a:gd name="connsiteX4" fmla="*/ 2654861 w 3484951"/>
                <a:gd name="connsiteY4" fmla="*/ 0 h 2225251"/>
                <a:gd name="connsiteX5" fmla="*/ 2787960 w 3484951"/>
                <a:gd name="connsiteY5" fmla="*/ 270069 h 2225251"/>
                <a:gd name="connsiteX6" fmla="*/ 2790405 w 3484951"/>
                <a:gd name="connsiteY6" fmla="*/ 798734 h 2225251"/>
                <a:gd name="connsiteX7" fmla="*/ 3069314 w 3484951"/>
                <a:gd name="connsiteY7" fmla="*/ 805693 h 2225251"/>
                <a:gd name="connsiteX8" fmla="*/ 3069314 w 3484951"/>
                <a:gd name="connsiteY8" fmla="*/ 1393978 h 2225251"/>
                <a:gd name="connsiteX9" fmla="*/ 3484951 w 3484951"/>
                <a:gd name="connsiteY9" fmla="*/ 1393978 h 2225251"/>
                <a:gd name="connsiteX10" fmla="*/ 3484951 w 3484951"/>
                <a:gd name="connsiteY10" fmla="*/ 2225251 h 2225251"/>
                <a:gd name="connsiteX11" fmla="*/ 0 w 3484951"/>
                <a:gd name="connsiteY11" fmla="*/ 2225251 h 2225251"/>
                <a:gd name="connsiteX12" fmla="*/ 3008 w 3484951"/>
                <a:gd name="connsiteY12" fmla="*/ 805693 h 2225251"/>
                <a:gd name="connsiteX0" fmla="*/ 3008 w 3484951"/>
                <a:gd name="connsiteY0" fmla="*/ 1436724 h 2856282"/>
                <a:gd name="connsiteX1" fmla="*/ 1668940 w 3484951"/>
                <a:gd name="connsiteY1" fmla="*/ 1430330 h 2856282"/>
                <a:gd name="connsiteX2" fmla="*/ 1678155 w 3484951"/>
                <a:gd name="connsiteY2" fmla="*/ 908623 h 2856282"/>
                <a:gd name="connsiteX3" fmla="*/ 2659939 w 3484951"/>
                <a:gd name="connsiteY3" fmla="*/ 893201 h 2856282"/>
                <a:gd name="connsiteX4" fmla="*/ 2654861 w 3484951"/>
                <a:gd name="connsiteY4" fmla="*/ 0 h 2856282"/>
                <a:gd name="connsiteX5" fmla="*/ 2787960 w 3484951"/>
                <a:gd name="connsiteY5" fmla="*/ 901100 h 2856282"/>
                <a:gd name="connsiteX6" fmla="*/ 2790405 w 3484951"/>
                <a:gd name="connsiteY6" fmla="*/ 1429765 h 2856282"/>
                <a:gd name="connsiteX7" fmla="*/ 3069314 w 3484951"/>
                <a:gd name="connsiteY7" fmla="*/ 1436724 h 2856282"/>
                <a:gd name="connsiteX8" fmla="*/ 3069314 w 3484951"/>
                <a:gd name="connsiteY8" fmla="*/ 2025009 h 2856282"/>
                <a:gd name="connsiteX9" fmla="*/ 3484951 w 3484951"/>
                <a:gd name="connsiteY9" fmla="*/ 2025009 h 2856282"/>
                <a:gd name="connsiteX10" fmla="*/ 3484951 w 3484951"/>
                <a:gd name="connsiteY10" fmla="*/ 2856282 h 2856282"/>
                <a:gd name="connsiteX11" fmla="*/ 0 w 3484951"/>
                <a:gd name="connsiteY11" fmla="*/ 2856282 h 2856282"/>
                <a:gd name="connsiteX12" fmla="*/ 3008 w 3484951"/>
                <a:gd name="connsiteY12" fmla="*/ 1436724 h 2856282"/>
                <a:gd name="connsiteX0" fmla="*/ 3008 w 3484951"/>
                <a:gd name="connsiteY0" fmla="*/ 1455039 h 2874597"/>
                <a:gd name="connsiteX1" fmla="*/ 1668940 w 3484951"/>
                <a:gd name="connsiteY1" fmla="*/ 1448645 h 2874597"/>
                <a:gd name="connsiteX2" fmla="*/ 1678155 w 3484951"/>
                <a:gd name="connsiteY2" fmla="*/ 926938 h 2874597"/>
                <a:gd name="connsiteX3" fmla="*/ 2659939 w 3484951"/>
                <a:gd name="connsiteY3" fmla="*/ 911516 h 2874597"/>
                <a:gd name="connsiteX4" fmla="*/ 2654861 w 3484951"/>
                <a:gd name="connsiteY4" fmla="*/ 18315 h 2874597"/>
                <a:gd name="connsiteX5" fmla="*/ 2714392 w 3484951"/>
                <a:gd name="connsiteY5" fmla="*/ 356452 h 2874597"/>
                <a:gd name="connsiteX6" fmla="*/ 2787960 w 3484951"/>
                <a:gd name="connsiteY6" fmla="*/ 919415 h 2874597"/>
                <a:gd name="connsiteX7" fmla="*/ 2790405 w 3484951"/>
                <a:gd name="connsiteY7" fmla="*/ 1448080 h 2874597"/>
                <a:gd name="connsiteX8" fmla="*/ 3069314 w 3484951"/>
                <a:gd name="connsiteY8" fmla="*/ 1455039 h 2874597"/>
                <a:gd name="connsiteX9" fmla="*/ 3069314 w 3484951"/>
                <a:gd name="connsiteY9" fmla="*/ 2043324 h 2874597"/>
                <a:gd name="connsiteX10" fmla="*/ 3484951 w 3484951"/>
                <a:gd name="connsiteY10" fmla="*/ 2043324 h 2874597"/>
                <a:gd name="connsiteX11" fmla="*/ 3484951 w 3484951"/>
                <a:gd name="connsiteY11" fmla="*/ 2874597 h 2874597"/>
                <a:gd name="connsiteX12" fmla="*/ 0 w 3484951"/>
                <a:gd name="connsiteY12" fmla="*/ 2874597 h 2874597"/>
                <a:gd name="connsiteX13" fmla="*/ 3008 w 3484951"/>
                <a:gd name="connsiteY13" fmla="*/ 1455039 h 2874597"/>
                <a:gd name="connsiteX0" fmla="*/ 3008 w 3484951"/>
                <a:gd name="connsiteY0" fmla="*/ 1443914 h 2863472"/>
                <a:gd name="connsiteX1" fmla="*/ 1668940 w 3484951"/>
                <a:gd name="connsiteY1" fmla="*/ 1437520 h 2863472"/>
                <a:gd name="connsiteX2" fmla="*/ 1678155 w 3484951"/>
                <a:gd name="connsiteY2" fmla="*/ 915813 h 2863472"/>
                <a:gd name="connsiteX3" fmla="*/ 2659939 w 3484951"/>
                <a:gd name="connsiteY3" fmla="*/ 900391 h 2863472"/>
                <a:gd name="connsiteX4" fmla="*/ 2654861 w 3484951"/>
                <a:gd name="connsiteY4" fmla="*/ 7190 h 2863472"/>
                <a:gd name="connsiteX5" fmla="*/ 2707249 w 3484951"/>
                <a:gd name="connsiteY5" fmla="*/ 893014 h 2863472"/>
                <a:gd name="connsiteX6" fmla="*/ 2787960 w 3484951"/>
                <a:gd name="connsiteY6" fmla="*/ 908290 h 2863472"/>
                <a:gd name="connsiteX7" fmla="*/ 2790405 w 3484951"/>
                <a:gd name="connsiteY7" fmla="*/ 1436955 h 2863472"/>
                <a:gd name="connsiteX8" fmla="*/ 3069314 w 3484951"/>
                <a:gd name="connsiteY8" fmla="*/ 1443914 h 2863472"/>
                <a:gd name="connsiteX9" fmla="*/ 3069314 w 3484951"/>
                <a:gd name="connsiteY9" fmla="*/ 2032199 h 2863472"/>
                <a:gd name="connsiteX10" fmla="*/ 3484951 w 3484951"/>
                <a:gd name="connsiteY10" fmla="*/ 2032199 h 2863472"/>
                <a:gd name="connsiteX11" fmla="*/ 3484951 w 3484951"/>
                <a:gd name="connsiteY11" fmla="*/ 2863472 h 2863472"/>
                <a:gd name="connsiteX12" fmla="*/ 0 w 3484951"/>
                <a:gd name="connsiteY12" fmla="*/ 2863472 h 2863472"/>
                <a:gd name="connsiteX13" fmla="*/ 3008 w 3484951"/>
                <a:gd name="connsiteY13" fmla="*/ 1443914 h 2863472"/>
                <a:gd name="connsiteX0" fmla="*/ 3008 w 3484951"/>
                <a:gd name="connsiteY0" fmla="*/ 1443914 h 2863472"/>
                <a:gd name="connsiteX1" fmla="*/ 1668940 w 3484951"/>
                <a:gd name="connsiteY1" fmla="*/ 1437520 h 2863472"/>
                <a:gd name="connsiteX2" fmla="*/ 1678155 w 3484951"/>
                <a:gd name="connsiteY2" fmla="*/ 915813 h 2863472"/>
                <a:gd name="connsiteX3" fmla="*/ 2659939 w 3484951"/>
                <a:gd name="connsiteY3" fmla="*/ 900391 h 2863472"/>
                <a:gd name="connsiteX4" fmla="*/ 2654861 w 3484951"/>
                <a:gd name="connsiteY4" fmla="*/ 7190 h 2863472"/>
                <a:gd name="connsiteX5" fmla="*/ 2707249 w 3484951"/>
                <a:gd name="connsiteY5" fmla="*/ 893014 h 2863472"/>
                <a:gd name="connsiteX6" fmla="*/ 2787960 w 3484951"/>
                <a:gd name="connsiteY6" fmla="*/ 908290 h 2863472"/>
                <a:gd name="connsiteX7" fmla="*/ 2790405 w 3484951"/>
                <a:gd name="connsiteY7" fmla="*/ 1436955 h 2863472"/>
                <a:gd name="connsiteX8" fmla="*/ 3069314 w 3484951"/>
                <a:gd name="connsiteY8" fmla="*/ 1443914 h 2863472"/>
                <a:gd name="connsiteX9" fmla="*/ 3069314 w 3484951"/>
                <a:gd name="connsiteY9" fmla="*/ 2032199 h 2863472"/>
                <a:gd name="connsiteX10" fmla="*/ 3484951 w 3484951"/>
                <a:gd name="connsiteY10" fmla="*/ 2032199 h 2863472"/>
                <a:gd name="connsiteX11" fmla="*/ 3484951 w 3484951"/>
                <a:gd name="connsiteY11" fmla="*/ 2863472 h 2863472"/>
                <a:gd name="connsiteX12" fmla="*/ 0 w 3484951"/>
                <a:gd name="connsiteY12" fmla="*/ 2863472 h 2863472"/>
                <a:gd name="connsiteX13" fmla="*/ 3008 w 3484951"/>
                <a:gd name="connsiteY13" fmla="*/ 1443914 h 2863472"/>
                <a:gd name="connsiteX0" fmla="*/ 3008 w 3484951"/>
                <a:gd name="connsiteY0" fmla="*/ 1443914 h 2863472"/>
                <a:gd name="connsiteX1" fmla="*/ 1668940 w 3484951"/>
                <a:gd name="connsiteY1" fmla="*/ 1437520 h 2863472"/>
                <a:gd name="connsiteX2" fmla="*/ 1678155 w 3484951"/>
                <a:gd name="connsiteY2" fmla="*/ 915813 h 2863472"/>
                <a:gd name="connsiteX3" fmla="*/ 2659939 w 3484951"/>
                <a:gd name="connsiteY3" fmla="*/ 900391 h 2863472"/>
                <a:gd name="connsiteX4" fmla="*/ 2654861 w 3484951"/>
                <a:gd name="connsiteY4" fmla="*/ 7190 h 2863472"/>
                <a:gd name="connsiteX5" fmla="*/ 2707249 w 3484951"/>
                <a:gd name="connsiteY5" fmla="*/ 893014 h 2863472"/>
                <a:gd name="connsiteX6" fmla="*/ 2787960 w 3484951"/>
                <a:gd name="connsiteY6" fmla="*/ 908290 h 2863472"/>
                <a:gd name="connsiteX7" fmla="*/ 2790405 w 3484951"/>
                <a:gd name="connsiteY7" fmla="*/ 1436955 h 2863472"/>
                <a:gd name="connsiteX8" fmla="*/ 3069314 w 3484951"/>
                <a:gd name="connsiteY8" fmla="*/ 1443914 h 2863472"/>
                <a:gd name="connsiteX9" fmla="*/ 3069314 w 3484951"/>
                <a:gd name="connsiteY9" fmla="*/ 2032199 h 2863472"/>
                <a:gd name="connsiteX10" fmla="*/ 3484951 w 3484951"/>
                <a:gd name="connsiteY10" fmla="*/ 2032199 h 2863472"/>
                <a:gd name="connsiteX11" fmla="*/ 3484951 w 3484951"/>
                <a:gd name="connsiteY11" fmla="*/ 2863472 h 2863472"/>
                <a:gd name="connsiteX12" fmla="*/ 0 w 3484951"/>
                <a:gd name="connsiteY12" fmla="*/ 2863472 h 2863472"/>
                <a:gd name="connsiteX13" fmla="*/ 3008 w 3484951"/>
                <a:gd name="connsiteY13" fmla="*/ 1443914 h 2863472"/>
                <a:gd name="connsiteX0" fmla="*/ 3008 w 3484951"/>
                <a:gd name="connsiteY0" fmla="*/ 1443876 h 2863434"/>
                <a:gd name="connsiteX1" fmla="*/ 1668940 w 3484951"/>
                <a:gd name="connsiteY1" fmla="*/ 1437482 h 2863434"/>
                <a:gd name="connsiteX2" fmla="*/ 1678155 w 3484951"/>
                <a:gd name="connsiteY2" fmla="*/ 915775 h 2863434"/>
                <a:gd name="connsiteX3" fmla="*/ 2659939 w 3484951"/>
                <a:gd name="connsiteY3" fmla="*/ 900353 h 2863434"/>
                <a:gd name="connsiteX4" fmla="*/ 2654861 w 3484951"/>
                <a:gd name="connsiteY4" fmla="*/ 7152 h 2863434"/>
                <a:gd name="connsiteX5" fmla="*/ 2688199 w 3484951"/>
                <a:gd name="connsiteY5" fmla="*/ 897739 h 2863434"/>
                <a:gd name="connsiteX6" fmla="*/ 2787960 w 3484951"/>
                <a:gd name="connsiteY6" fmla="*/ 908252 h 2863434"/>
                <a:gd name="connsiteX7" fmla="*/ 2790405 w 3484951"/>
                <a:gd name="connsiteY7" fmla="*/ 1436917 h 2863434"/>
                <a:gd name="connsiteX8" fmla="*/ 3069314 w 3484951"/>
                <a:gd name="connsiteY8" fmla="*/ 1443876 h 2863434"/>
                <a:gd name="connsiteX9" fmla="*/ 3069314 w 3484951"/>
                <a:gd name="connsiteY9" fmla="*/ 2032161 h 2863434"/>
                <a:gd name="connsiteX10" fmla="*/ 3484951 w 3484951"/>
                <a:gd name="connsiteY10" fmla="*/ 2032161 h 2863434"/>
                <a:gd name="connsiteX11" fmla="*/ 3484951 w 3484951"/>
                <a:gd name="connsiteY11" fmla="*/ 2863434 h 2863434"/>
                <a:gd name="connsiteX12" fmla="*/ 0 w 3484951"/>
                <a:gd name="connsiteY12" fmla="*/ 2863434 h 2863434"/>
                <a:gd name="connsiteX13" fmla="*/ 3008 w 3484951"/>
                <a:gd name="connsiteY13" fmla="*/ 1443876 h 2863434"/>
                <a:gd name="connsiteX0" fmla="*/ 3008 w 3484951"/>
                <a:gd name="connsiteY0" fmla="*/ 1455442 h 2875000"/>
                <a:gd name="connsiteX1" fmla="*/ 1668940 w 3484951"/>
                <a:gd name="connsiteY1" fmla="*/ 1449048 h 2875000"/>
                <a:gd name="connsiteX2" fmla="*/ 1678155 w 3484951"/>
                <a:gd name="connsiteY2" fmla="*/ 927341 h 2875000"/>
                <a:gd name="connsiteX3" fmla="*/ 2659939 w 3484951"/>
                <a:gd name="connsiteY3" fmla="*/ 911919 h 2875000"/>
                <a:gd name="connsiteX4" fmla="*/ 2654861 w 3484951"/>
                <a:gd name="connsiteY4" fmla="*/ 18718 h 2875000"/>
                <a:gd name="connsiteX5" fmla="*/ 2666767 w 3484951"/>
                <a:gd name="connsiteY5" fmla="*/ 352093 h 2875000"/>
                <a:gd name="connsiteX6" fmla="*/ 2688199 w 3484951"/>
                <a:gd name="connsiteY6" fmla="*/ 909305 h 2875000"/>
                <a:gd name="connsiteX7" fmla="*/ 2787960 w 3484951"/>
                <a:gd name="connsiteY7" fmla="*/ 919818 h 2875000"/>
                <a:gd name="connsiteX8" fmla="*/ 2790405 w 3484951"/>
                <a:gd name="connsiteY8" fmla="*/ 1448483 h 2875000"/>
                <a:gd name="connsiteX9" fmla="*/ 3069314 w 3484951"/>
                <a:gd name="connsiteY9" fmla="*/ 1455442 h 2875000"/>
                <a:gd name="connsiteX10" fmla="*/ 3069314 w 3484951"/>
                <a:gd name="connsiteY10" fmla="*/ 2043727 h 2875000"/>
                <a:gd name="connsiteX11" fmla="*/ 3484951 w 3484951"/>
                <a:gd name="connsiteY11" fmla="*/ 2043727 h 2875000"/>
                <a:gd name="connsiteX12" fmla="*/ 3484951 w 3484951"/>
                <a:gd name="connsiteY12" fmla="*/ 2875000 h 2875000"/>
                <a:gd name="connsiteX13" fmla="*/ 0 w 3484951"/>
                <a:gd name="connsiteY13" fmla="*/ 2875000 h 2875000"/>
                <a:gd name="connsiteX14" fmla="*/ 3008 w 3484951"/>
                <a:gd name="connsiteY14" fmla="*/ 1455442 h 2875000"/>
                <a:gd name="connsiteX0" fmla="*/ 3008 w 3484951"/>
                <a:gd name="connsiteY0" fmla="*/ 1450024 h 2869582"/>
                <a:gd name="connsiteX1" fmla="*/ 1668940 w 3484951"/>
                <a:gd name="connsiteY1" fmla="*/ 1443630 h 2869582"/>
                <a:gd name="connsiteX2" fmla="*/ 1678155 w 3484951"/>
                <a:gd name="connsiteY2" fmla="*/ 921923 h 2869582"/>
                <a:gd name="connsiteX3" fmla="*/ 2659939 w 3484951"/>
                <a:gd name="connsiteY3" fmla="*/ 906501 h 2869582"/>
                <a:gd name="connsiteX4" fmla="*/ 2654861 w 3484951"/>
                <a:gd name="connsiteY4" fmla="*/ 13300 h 2869582"/>
                <a:gd name="connsiteX5" fmla="*/ 2666767 w 3484951"/>
                <a:gd name="connsiteY5" fmla="*/ 346675 h 2869582"/>
                <a:gd name="connsiteX6" fmla="*/ 2688199 w 3484951"/>
                <a:gd name="connsiteY6" fmla="*/ 903887 h 2869582"/>
                <a:gd name="connsiteX7" fmla="*/ 2787960 w 3484951"/>
                <a:gd name="connsiteY7" fmla="*/ 914400 h 2869582"/>
                <a:gd name="connsiteX8" fmla="*/ 2790405 w 3484951"/>
                <a:gd name="connsiteY8" fmla="*/ 1443065 h 2869582"/>
                <a:gd name="connsiteX9" fmla="*/ 3069314 w 3484951"/>
                <a:gd name="connsiteY9" fmla="*/ 1450024 h 2869582"/>
                <a:gd name="connsiteX10" fmla="*/ 3069314 w 3484951"/>
                <a:gd name="connsiteY10" fmla="*/ 2038309 h 2869582"/>
                <a:gd name="connsiteX11" fmla="*/ 3484951 w 3484951"/>
                <a:gd name="connsiteY11" fmla="*/ 2038309 h 2869582"/>
                <a:gd name="connsiteX12" fmla="*/ 3484951 w 3484951"/>
                <a:gd name="connsiteY12" fmla="*/ 2869582 h 2869582"/>
                <a:gd name="connsiteX13" fmla="*/ 0 w 3484951"/>
                <a:gd name="connsiteY13" fmla="*/ 2869582 h 2869582"/>
                <a:gd name="connsiteX14" fmla="*/ 3008 w 3484951"/>
                <a:gd name="connsiteY14" fmla="*/ 1450024 h 2869582"/>
                <a:gd name="connsiteX0" fmla="*/ 3008 w 3484951"/>
                <a:gd name="connsiteY0" fmla="*/ 1509684 h 2929242"/>
                <a:gd name="connsiteX1" fmla="*/ 1668940 w 3484951"/>
                <a:gd name="connsiteY1" fmla="*/ 1503290 h 2929242"/>
                <a:gd name="connsiteX2" fmla="*/ 1678155 w 3484951"/>
                <a:gd name="connsiteY2" fmla="*/ 981583 h 2929242"/>
                <a:gd name="connsiteX3" fmla="*/ 2659939 w 3484951"/>
                <a:gd name="connsiteY3" fmla="*/ 966161 h 2929242"/>
                <a:gd name="connsiteX4" fmla="*/ 2654861 w 3484951"/>
                <a:gd name="connsiteY4" fmla="*/ 72960 h 2929242"/>
                <a:gd name="connsiteX5" fmla="*/ 2678673 w 3484951"/>
                <a:gd name="connsiteY5" fmla="*/ 1522 h 2929242"/>
                <a:gd name="connsiteX6" fmla="*/ 2688199 w 3484951"/>
                <a:gd name="connsiteY6" fmla="*/ 963547 h 2929242"/>
                <a:gd name="connsiteX7" fmla="*/ 2787960 w 3484951"/>
                <a:gd name="connsiteY7" fmla="*/ 974060 h 2929242"/>
                <a:gd name="connsiteX8" fmla="*/ 2790405 w 3484951"/>
                <a:gd name="connsiteY8" fmla="*/ 1502725 h 2929242"/>
                <a:gd name="connsiteX9" fmla="*/ 3069314 w 3484951"/>
                <a:gd name="connsiteY9" fmla="*/ 1509684 h 2929242"/>
                <a:gd name="connsiteX10" fmla="*/ 3069314 w 3484951"/>
                <a:gd name="connsiteY10" fmla="*/ 2097969 h 2929242"/>
                <a:gd name="connsiteX11" fmla="*/ 3484951 w 3484951"/>
                <a:gd name="connsiteY11" fmla="*/ 2097969 h 2929242"/>
                <a:gd name="connsiteX12" fmla="*/ 3484951 w 3484951"/>
                <a:gd name="connsiteY12" fmla="*/ 2929242 h 2929242"/>
                <a:gd name="connsiteX13" fmla="*/ 0 w 3484951"/>
                <a:gd name="connsiteY13" fmla="*/ 2929242 h 2929242"/>
                <a:gd name="connsiteX14" fmla="*/ 3008 w 3484951"/>
                <a:gd name="connsiteY14" fmla="*/ 1509684 h 2929242"/>
                <a:gd name="connsiteX0" fmla="*/ 3008 w 3484951"/>
                <a:gd name="connsiteY0" fmla="*/ 1498734 h 2918292"/>
                <a:gd name="connsiteX1" fmla="*/ 1668940 w 3484951"/>
                <a:gd name="connsiteY1" fmla="*/ 1492340 h 2918292"/>
                <a:gd name="connsiteX2" fmla="*/ 1678155 w 3484951"/>
                <a:gd name="connsiteY2" fmla="*/ 970633 h 2918292"/>
                <a:gd name="connsiteX3" fmla="*/ 2659939 w 3484951"/>
                <a:gd name="connsiteY3" fmla="*/ 955211 h 2918292"/>
                <a:gd name="connsiteX4" fmla="*/ 2654861 w 3484951"/>
                <a:gd name="connsiteY4" fmla="*/ 62010 h 2918292"/>
                <a:gd name="connsiteX5" fmla="*/ 2678673 w 3484951"/>
                <a:gd name="connsiteY5" fmla="*/ 7241 h 2918292"/>
                <a:gd name="connsiteX6" fmla="*/ 2688199 w 3484951"/>
                <a:gd name="connsiteY6" fmla="*/ 952597 h 2918292"/>
                <a:gd name="connsiteX7" fmla="*/ 2787960 w 3484951"/>
                <a:gd name="connsiteY7" fmla="*/ 963110 h 2918292"/>
                <a:gd name="connsiteX8" fmla="*/ 2790405 w 3484951"/>
                <a:gd name="connsiteY8" fmla="*/ 1491775 h 2918292"/>
                <a:gd name="connsiteX9" fmla="*/ 3069314 w 3484951"/>
                <a:gd name="connsiteY9" fmla="*/ 1498734 h 2918292"/>
                <a:gd name="connsiteX10" fmla="*/ 3069314 w 3484951"/>
                <a:gd name="connsiteY10" fmla="*/ 2087019 h 2918292"/>
                <a:gd name="connsiteX11" fmla="*/ 3484951 w 3484951"/>
                <a:gd name="connsiteY11" fmla="*/ 2087019 h 2918292"/>
                <a:gd name="connsiteX12" fmla="*/ 3484951 w 3484951"/>
                <a:gd name="connsiteY12" fmla="*/ 2918292 h 2918292"/>
                <a:gd name="connsiteX13" fmla="*/ 0 w 3484951"/>
                <a:gd name="connsiteY13" fmla="*/ 2918292 h 2918292"/>
                <a:gd name="connsiteX14" fmla="*/ 3008 w 3484951"/>
                <a:gd name="connsiteY14" fmla="*/ 1498734 h 2918292"/>
                <a:gd name="connsiteX0" fmla="*/ 3008 w 3484951"/>
                <a:gd name="connsiteY0" fmla="*/ 1640676 h 3060234"/>
                <a:gd name="connsiteX1" fmla="*/ 1668940 w 3484951"/>
                <a:gd name="connsiteY1" fmla="*/ 1634282 h 3060234"/>
                <a:gd name="connsiteX2" fmla="*/ 1678155 w 3484951"/>
                <a:gd name="connsiteY2" fmla="*/ 1112575 h 3060234"/>
                <a:gd name="connsiteX3" fmla="*/ 2659939 w 3484951"/>
                <a:gd name="connsiteY3" fmla="*/ 1097153 h 3060234"/>
                <a:gd name="connsiteX4" fmla="*/ 2733442 w 3484951"/>
                <a:gd name="connsiteY4" fmla="*/ 22977 h 3060234"/>
                <a:gd name="connsiteX5" fmla="*/ 2678673 w 3484951"/>
                <a:gd name="connsiteY5" fmla="*/ 149183 h 3060234"/>
                <a:gd name="connsiteX6" fmla="*/ 2688199 w 3484951"/>
                <a:gd name="connsiteY6" fmla="*/ 1094539 h 3060234"/>
                <a:gd name="connsiteX7" fmla="*/ 2787960 w 3484951"/>
                <a:gd name="connsiteY7" fmla="*/ 1105052 h 3060234"/>
                <a:gd name="connsiteX8" fmla="*/ 2790405 w 3484951"/>
                <a:gd name="connsiteY8" fmla="*/ 1633717 h 3060234"/>
                <a:gd name="connsiteX9" fmla="*/ 3069314 w 3484951"/>
                <a:gd name="connsiteY9" fmla="*/ 1640676 h 3060234"/>
                <a:gd name="connsiteX10" fmla="*/ 3069314 w 3484951"/>
                <a:gd name="connsiteY10" fmla="*/ 2228961 h 3060234"/>
                <a:gd name="connsiteX11" fmla="*/ 3484951 w 3484951"/>
                <a:gd name="connsiteY11" fmla="*/ 2228961 h 3060234"/>
                <a:gd name="connsiteX12" fmla="*/ 3484951 w 3484951"/>
                <a:gd name="connsiteY12" fmla="*/ 3060234 h 3060234"/>
                <a:gd name="connsiteX13" fmla="*/ 0 w 3484951"/>
                <a:gd name="connsiteY13" fmla="*/ 3060234 h 3060234"/>
                <a:gd name="connsiteX14" fmla="*/ 3008 w 3484951"/>
                <a:gd name="connsiteY14" fmla="*/ 1640676 h 3060234"/>
                <a:gd name="connsiteX0" fmla="*/ 3008 w 3484951"/>
                <a:gd name="connsiteY0" fmla="*/ 1669381 h 3088939"/>
                <a:gd name="connsiteX1" fmla="*/ 1668940 w 3484951"/>
                <a:gd name="connsiteY1" fmla="*/ 1662987 h 3088939"/>
                <a:gd name="connsiteX2" fmla="*/ 1678155 w 3484951"/>
                <a:gd name="connsiteY2" fmla="*/ 1141280 h 3088939"/>
                <a:gd name="connsiteX3" fmla="*/ 2659939 w 3484951"/>
                <a:gd name="connsiteY3" fmla="*/ 1125858 h 3088939"/>
                <a:gd name="connsiteX4" fmla="*/ 2726298 w 3484951"/>
                <a:gd name="connsiteY4" fmla="*/ 20726 h 3088939"/>
                <a:gd name="connsiteX5" fmla="*/ 2678673 w 3484951"/>
                <a:gd name="connsiteY5" fmla="*/ 177888 h 3088939"/>
                <a:gd name="connsiteX6" fmla="*/ 2688199 w 3484951"/>
                <a:gd name="connsiteY6" fmla="*/ 1123244 h 3088939"/>
                <a:gd name="connsiteX7" fmla="*/ 2787960 w 3484951"/>
                <a:gd name="connsiteY7" fmla="*/ 1133757 h 3088939"/>
                <a:gd name="connsiteX8" fmla="*/ 2790405 w 3484951"/>
                <a:gd name="connsiteY8" fmla="*/ 1662422 h 3088939"/>
                <a:gd name="connsiteX9" fmla="*/ 3069314 w 3484951"/>
                <a:gd name="connsiteY9" fmla="*/ 1669381 h 3088939"/>
                <a:gd name="connsiteX10" fmla="*/ 3069314 w 3484951"/>
                <a:gd name="connsiteY10" fmla="*/ 2257666 h 3088939"/>
                <a:gd name="connsiteX11" fmla="*/ 3484951 w 3484951"/>
                <a:gd name="connsiteY11" fmla="*/ 2257666 h 3088939"/>
                <a:gd name="connsiteX12" fmla="*/ 3484951 w 3484951"/>
                <a:gd name="connsiteY12" fmla="*/ 3088939 h 3088939"/>
                <a:gd name="connsiteX13" fmla="*/ 0 w 3484951"/>
                <a:gd name="connsiteY13" fmla="*/ 3088939 h 3088939"/>
                <a:gd name="connsiteX14" fmla="*/ 3008 w 3484951"/>
                <a:gd name="connsiteY14" fmla="*/ 1669381 h 3088939"/>
                <a:gd name="connsiteX0" fmla="*/ 3008 w 3484951"/>
                <a:gd name="connsiteY0" fmla="*/ 1648655 h 3068213"/>
                <a:gd name="connsiteX1" fmla="*/ 1668940 w 3484951"/>
                <a:gd name="connsiteY1" fmla="*/ 1642261 h 3068213"/>
                <a:gd name="connsiteX2" fmla="*/ 1678155 w 3484951"/>
                <a:gd name="connsiteY2" fmla="*/ 1120554 h 3068213"/>
                <a:gd name="connsiteX3" fmla="*/ 2659939 w 3484951"/>
                <a:gd name="connsiteY3" fmla="*/ 1105132 h 3068213"/>
                <a:gd name="connsiteX4" fmla="*/ 2726298 w 3484951"/>
                <a:gd name="connsiteY4" fmla="*/ 0 h 3068213"/>
                <a:gd name="connsiteX5" fmla="*/ 2678673 w 3484951"/>
                <a:gd name="connsiteY5" fmla="*/ 157162 h 3068213"/>
                <a:gd name="connsiteX6" fmla="*/ 2688199 w 3484951"/>
                <a:gd name="connsiteY6" fmla="*/ 1102518 h 3068213"/>
                <a:gd name="connsiteX7" fmla="*/ 2787960 w 3484951"/>
                <a:gd name="connsiteY7" fmla="*/ 1113031 h 3068213"/>
                <a:gd name="connsiteX8" fmla="*/ 2790405 w 3484951"/>
                <a:gd name="connsiteY8" fmla="*/ 1641696 h 3068213"/>
                <a:gd name="connsiteX9" fmla="*/ 3069314 w 3484951"/>
                <a:gd name="connsiteY9" fmla="*/ 1648655 h 3068213"/>
                <a:gd name="connsiteX10" fmla="*/ 3069314 w 3484951"/>
                <a:gd name="connsiteY10" fmla="*/ 2236940 h 3068213"/>
                <a:gd name="connsiteX11" fmla="*/ 3484951 w 3484951"/>
                <a:gd name="connsiteY11" fmla="*/ 2236940 h 3068213"/>
                <a:gd name="connsiteX12" fmla="*/ 3484951 w 3484951"/>
                <a:gd name="connsiteY12" fmla="*/ 3068213 h 3068213"/>
                <a:gd name="connsiteX13" fmla="*/ 0 w 3484951"/>
                <a:gd name="connsiteY13" fmla="*/ 3068213 h 3068213"/>
                <a:gd name="connsiteX14" fmla="*/ 3008 w 3484951"/>
                <a:gd name="connsiteY14" fmla="*/ 1648655 h 3068213"/>
                <a:gd name="connsiteX0" fmla="*/ 3008 w 3484951"/>
                <a:gd name="connsiteY0" fmla="*/ 1717002 h 3136560"/>
                <a:gd name="connsiteX1" fmla="*/ 1668940 w 3484951"/>
                <a:gd name="connsiteY1" fmla="*/ 1710608 h 3136560"/>
                <a:gd name="connsiteX2" fmla="*/ 1678155 w 3484951"/>
                <a:gd name="connsiteY2" fmla="*/ 1188901 h 3136560"/>
                <a:gd name="connsiteX3" fmla="*/ 2659939 w 3484951"/>
                <a:gd name="connsiteY3" fmla="*/ 1173479 h 3136560"/>
                <a:gd name="connsiteX4" fmla="*/ 2726298 w 3484951"/>
                <a:gd name="connsiteY4" fmla="*/ 68347 h 3136560"/>
                <a:gd name="connsiteX5" fmla="*/ 2664385 w 3484951"/>
                <a:gd name="connsiteY5" fmla="*/ 130260 h 3136560"/>
                <a:gd name="connsiteX6" fmla="*/ 2678673 w 3484951"/>
                <a:gd name="connsiteY6" fmla="*/ 225509 h 3136560"/>
                <a:gd name="connsiteX7" fmla="*/ 2688199 w 3484951"/>
                <a:gd name="connsiteY7" fmla="*/ 1170865 h 3136560"/>
                <a:gd name="connsiteX8" fmla="*/ 2787960 w 3484951"/>
                <a:gd name="connsiteY8" fmla="*/ 1181378 h 3136560"/>
                <a:gd name="connsiteX9" fmla="*/ 2790405 w 3484951"/>
                <a:gd name="connsiteY9" fmla="*/ 1710043 h 3136560"/>
                <a:gd name="connsiteX10" fmla="*/ 3069314 w 3484951"/>
                <a:gd name="connsiteY10" fmla="*/ 1717002 h 3136560"/>
                <a:gd name="connsiteX11" fmla="*/ 3069314 w 3484951"/>
                <a:gd name="connsiteY11" fmla="*/ 2305287 h 3136560"/>
                <a:gd name="connsiteX12" fmla="*/ 3484951 w 3484951"/>
                <a:gd name="connsiteY12" fmla="*/ 2305287 h 3136560"/>
                <a:gd name="connsiteX13" fmla="*/ 3484951 w 3484951"/>
                <a:gd name="connsiteY13" fmla="*/ 3136560 h 3136560"/>
                <a:gd name="connsiteX14" fmla="*/ 0 w 3484951"/>
                <a:gd name="connsiteY14" fmla="*/ 3136560 h 3136560"/>
                <a:gd name="connsiteX15" fmla="*/ 3008 w 3484951"/>
                <a:gd name="connsiteY15" fmla="*/ 1717002 h 3136560"/>
                <a:gd name="connsiteX0" fmla="*/ 3008 w 3484951"/>
                <a:gd name="connsiteY0" fmla="*/ 1734984 h 3154542"/>
                <a:gd name="connsiteX1" fmla="*/ 1668940 w 3484951"/>
                <a:gd name="connsiteY1" fmla="*/ 1728590 h 3154542"/>
                <a:gd name="connsiteX2" fmla="*/ 1678155 w 3484951"/>
                <a:gd name="connsiteY2" fmla="*/ 1206883 h 3154542"/>
                <a:gd name="connsiteX3" fmla="*/ 2659939 w 3484951"/>
                <a:gd name="connsiteY3" fmla="*/ 1191461 h 3154542"/>
                <a:gd name="connsiteX4" fmla="*/ 2726298 w 3484951"/>
                <a:gd name="connsiteY4" fmla="*/ 86329 h 3154542"/>
                <a:gd name="connsiteX5" fmla="*/ 1676167 w 3484951"/>
                <a:gd name="connsiteY5" fmla="*/ 76804 h 3154542"/>
                <a:gd name="connsiteX6" fmla="*/ 2678673 w 3484951"/>
                <a:gd name="connsiteY6" fmla="*/ 243491 h 3154542"/>
                <a:gd name="connsiteX7" fmla="*/ 2688199 w 3484951"/>
                <a:gd name="connsiteY7" fmla="*/ 1188847 h 3154542"/>
                <a:gd name="connsiteX8" fmla="*/ 2787960 w 3484951"/>
                <a:gd name="connsiteY8" fmla="*/ 1199360 h 3154542"/>
                <a:gd name="connsiteX9" fmla="*/ 2790405 w 3484951"/>
                <a:gd name="connsiteY9" fmla="*/ 1728025 h 3154542"/>
                <a:gd name="connsiteX10" fmla="*/ 3069314 w 3484951"/>
                <a:gd name="connsiteY10" fmla="*/ 1734984 h 3154542"/>
                <a:gd name="connsiteX11" fmla="*/ 3069314 w 3484951"/>
                <a:gd name="connsiteY11" fmla="*/ 2323269 h 3154542"/>
                <a:gd name="connsiteX12" fmla="*/ 3484951 w 3484951"/>
                <a:gd name="connsiteY12" fmla="*/ 2323269 h 3154542"/>
                <a:gd name="connsiteX13" fmla="*/ 3484951 w 3484951"/>
                <a:gd name="connsiteY13" fmla="*/ 3154542 h 3154542"/>
                <a:gd name="connsiteX14" fmla="*/ 0 w 3484951"/>
                <a:gd name="connsiteY14" fmla="*/ 3154542 h 3154542"/>
                <a:gd name="connsiteX15" fmla="*/ 3008 w 3484951"/>
                <a:gd name="connsiteY15" fmla="*/ 1734984 h 3154542"/>
                <a:gd name="connsiteX0" fmla="*/ 3008 w 3484951"/>
                <a:gd name="connsiteY0" fmla="*/ 1728480 h 3148038"/>
                <a:gd name="connsiteX1" fmla="*/ 1668940 w 3484951"/>
                <a:gd name="connsiteY1" fmla="*/ 1722086 h 3148038"/>
                <a:gd name="connsiteX2" fmla="*/ 1678155 w 3484951"/>
                <a:gd name="connsiteY2" fmla="*/ 1200379 h 3148038"/>
                <a:gd name="connsiteX3" fmla="*/ 2659939 w 3484951"/>
                <a:gd name="connsiteY3" fmla="*/ 1184957 h 3148038"/>
                <a:gd name="connsiteX4" fmla="*/ 2726298 w 3484951"/>
                <a:gd name="connsiteY4" fmla="*/ 79825 h 3148038"/>
                <a:gd name="connsiteX5" fmla="*/ 1676167 w 3484951"/>
                <a:gd name="connsiteY5" fmla="*/ 70300 h 3148038"/>
                <a:gd name="connsiteX6" fmla="*/ 2678673 w 3484951"/>
                <a:gd name="connsiteY6" fmla="*/ 236987 h 3148038"/>
                <a:gd name="connsiteX7" fmla="*/ 2688199 w 3484951"/>
                <a:gd name="connsiteY7" fmla="*/ 1182343 h 3148038"/>
                <a:gd name="connsiteX8" fmla="*/ 2787960 w 3484951"/>
                <a:gd name="connsiteY8" fmla="*/ 1192856 h 3148038"/>
                <a:gd name="connsiteX9" fmla="*/ 2790405 w 3484951"/>
                <a:gd name="connsiteY9" fmla="*/ 1721521 h 3148038"/>
                <a:gd name="connsiteX10" fmla="*/ 3069314 w 3484951"/>
                <a:gd name="connsiteY10" fmla="*/ 1728480 h 3148038"/>
                <a:gd name="connsiteX11" fmla="*/ 3069314 w 3484951"/>
                <a:gd name="connsiteY11" fmla="*/ 2316765 h 3148038"/>
                <a:gd name="connsiteX12" fmla="*/ 3484951 w 3484951"/>
                <a:gd name="connsiteY12" fmla="*/ 2316765 h 3148038"/>
                <a:gd name="connsiteX13" fmla="*/ 3484951 w 3484951"/>
                <a:gd name="connsiteY13" fmla="*/ 3148038 h 3148038"/>
                <a:gd name="connsiteX14" fmla="*/ 0 w 3484951"/>
                <a:gd name="connsiteY14" fmla="*/ 3148038 h 3148038"/>
                <a:gd name="connsiteX15" fmla="*/ 3008 w 3484951"/>
                <a:gd name="connsiteY15" fmla="*/ 1728480 h 3148038"/>
                <a:gd name="connsiteX0" fmla="*/ 3008 w 3484951"/>
                <a:gd name="connsiteY0" fmla="*/ 1658180 h 3077738"/>
                <a:gd name="connsiteX1" fmla="*/ 1668940 w 3484951"/>
                <a:gd name="connsiteY1" fmla="*/ 1651786 h 3077738"/>
                <a:gd name="connsiteX2" fmla="*/ 1678155 w 3484951"/>
                <a:gd name="connsiteY2" fmla="*/ 1130079 h 3077738"/>
                <a:gd name="connsiteX3" fmla="*/ 2659939 w 3484951"/>
                <a:gd name="connsiteY3" fmla="*/ 1114657 h 3077738"/>
                <a:gd name="connsiteX4" fmla="*/ 2726298 w 3484951"/>
                <a:gd name="connsiteY4" fmla="*/ 9525 h 3077738"/>
                <a:gd name="connsiteX5" fmla="*/ 1676167 w 3484951"/>
                <a:gd name="connsiteY5" fmla="*/ 0 h 3077738"/>
                <a:gd name="connsiteX6" fmla="*/ 2678673 w 3484951"/>
                <a:gd name="connsiteY6" fmla="*/ 166687 h 3077738"/>
                <a:gd name="connsiteX7" fmla="*/ 2688199 w 3484951"/>
                <a:gd name="connsiteY7" fmla="*/ 1112043 h 3077738"/>
                <a:gd name="connsiteX8" fmla="*/ 2787960 w 3484951"/>
                <a:gd name="connsiteY8" fmla="*/ 1122556 h 3077738"/>
                <a:gd name="connsiteX9" fmla="*/ 2790405 w 3484951"/>
                <a:gd name="connsiteY9" fmla="*/ 1651221 h 3077738"/>
                <a:gd name="connsiteX10" fmla="*/ 3069314 w 3484951"/>
                <a:gd name="connsiteY10" fmla="*/ 1658180 h 3077738"/>
                <a:gd name="connsiteX11" fmla="*/ 3069314 w 3484951"/>
                <a:gd name="connsiteY11" fmla="*/ 2246465 h 3077738"/>
                <a:gd name="connsiteX12" fmla="*/ 3484951 w 3484951"/>
                <a:gd name="connsiteY12" fmla="*/ 2246465 h 3077738"/>
                <a:gd name="connsiteX13" fmla="*/ 3484951 w 3484951"/>
                <a:gd name="connsiteY13" fmla="*/ 3077738 h 3077738"/>
                <a:gd name="connsiteX14" fmla="*/ 0 w 3484951"/>
                <a:gd name="connsiteY14" fmla="*/ 3077738 h 3077738"/>
                <a:gd name="connsiteX15" fmla="*/ 3008 w 3484951"/>
                <a:gd name="connsiteY15" fmla="*/ 1658180 h 3077738"/>
                <a:gd name="connsiteX0" fmla="*/ 3008 w 3484951"/>
                <a:gd name="connsiteY0" fmla="*/ 1658180 h 3077738"/>
                <a:gd name="connsiteX1" fmla="*/ 1668940 w 3484951"/>
                <a:gd name="connsiteY1" fmla="*/ 1651786 h 3077738"/>
                <a:gd name="connsiteX2" fmla="*/ 1678155 w 3484951"/>
                <a:gd name="connsiteY2" fmla="*/ 1130079 h 3077738"/>
                <a:gd name="connsiteX3" fmla="*/ 2659939 w 3484951"/>
                <a:gd name="connsiteY3" fmla="*/ 1114657 h 3077738"/>
                <a:gd name="connsiteX4" fmla="*/ 2726298 w 3484951"/>
                <a:gd name="connsiteY4" fmla="*/ 9525 h 3077738"/>
                <a:gd name="connsiteX5" fmla="*/ 1676167 w 3484951"/>
                <a:gd name="connsiteY5" fmla="*/ 0 h 3077738"/>
                <a:gd name="connsiteX6" fmla="*/ 2550085 w 3484951"/>
                <a:gd name="connsiteY6" fmla="*/ 78582 h 3077738"/>
                <a:gd name="connsiteX7" fmla="*/ 2678673 w 3484951"/>
                <a:gd name="connsiteY7" fmla="*/ 166687 h 3077738"/>
                <a:gd name="connsiteX8" fmla="*/ 2688199 w 3484951"/>
                <a:gd name="connsiteY8" fmla="*/ 1112043 h 3077738"/>
                <a:gd name="connsiteX9" fmla="*/ 2787960 w 3484951"/>
                <a:gd name="connsiteY9" fmla="*/ 1122556 h 3077738"/>
                <a:gd name="connsiteX10" fmla="*/ 2790405 w 3484951"/>
                <a:gd name="connsiteY10" fmla="*/ 1651221 h 3077738"/>
                <a:gd name="connsiteX11" fmla="*/ 3069314 w 3484951"/>
                <a:gd name="connsiteY11" fmla="*/ 1658180 h 3077738"/>
                <a:gd name="connsiteX12" fmla="*/ 3069314 w 3484951"/>
                <a:gd name="connsiteY12" fmla="*/ 2246465 h 3077738"/>
                <a:gd name="connsiteX13" fmla="*/ 3484951 w 3484951"/>
                <a:gd name="connsiteY13" fmla="*/ 2246465 h 3077738"/>
                <a:gd name="connsiteX14" fmla="*/ 3484951 w 3484951"/>
                <a:gd name="connsiteY14" fmla="*/ 3077738 h 3077738"/>
                <a:gd name="connsiteX15" fmla="*/ 0 w 3484951"/>
                <a:gd name="connsiteY15" fmla="*/ 3077738 h 3077738"/>
                <a:gd name="connsiteX16" fmla="*/ 3008 w 3484951"/>
                <a:gd name="connsiteY16" fmla="*/ 1658180 h 3077738"/>
                <a:gd name="connsiteX0" fmla="*/ 3008 w 3484951"/>
                <a:gd name="connsiteY0" fmla="*/ 1658180 h 3077738"/>
                <a:gd name="connsiteX1" fmla="*/ 1668940 w 3484951"/>
                <a:gd name="connsiteY1" fmla="*/ 1651786 h 3077738"/>
                <a:gd name="connsiteX2" fmla="*/ 1678155 w 3484951"/>
                <a:gd name="connsiteY2" fmla="*/ 1130079 h 3077738"/>
                <a:gd name="connsiteX3" fmla="*/ 2659939 w 3484951"/>
                <a:gd name="connsiteY3" fmla="*/ 1114657 h 3077738"/>
                <a:gd name="connsiteX4" fmla="*/ 2726298 w 3484951"/>
                <a:gd name="connsiteY4" fmla="*/ 9525 h 3077738"/>
                <a:gd name="connsiteX5" fmla="*/ 1676167 w 3484951"/>
                <a:gd name="connsiteY5" fmla="*/ 0 h 3077738"/>
                <a:gd name="connsiteX6" fmla="*/ 1666641 w 3484951"/>
                <a:gd name="connsiteY6" fmla="*/ 202407 h 3077738"/>
                <a:gd name="connsiteX7" fmla="*/ 2678673 w 3484951"/>
                <a:gd name="connsiteY7" fmla="*/ 166687 h 3077738"/>
                <a:gd name="connsiteX8" fmla="*/ 2688199 w 3484951"/>
                <a:gd name="connsiteY8" fmla="*/ 1112043 h 3077738"/>
                <a:gd name="connsiteX9" fmla="*/ 2787960 w 3484951"/>
                <a:gd name="connsiteY9" fmla="*/ 1122556 h 3077738"/>
                <a:gd name="connsiteX10" fmla="*/ 2790405 w 3484951"/>
                <a:gd name="connsiteY10" fmla="*/ 1651221 h 3077738"/>
                <a:gd name="connsiteX11" fmla="*/ 3069314 w 3484951"/>
                <a:gd name="connsiteY11" fmla="*/ 1658180 h 3077738"/>
                <a:gd name="connsiteX12" fmla="*/ 3069314 w 3484951"/>
                <a:gd name="connsiteY12" fmla="*/ 2246465 h 3077738"/>
                <a:gd name="connsiteX13" fmla="*/ 3484951 w 3484951"/>
                <a:gd name="connsiteY13" fmla="*/ 2246465 h 3077738"/>
                <a:gd name="connsiteX14" fmla="*/ 3484951 w 3484951"/>
                <a:gd name="connsiteY14" fmla="*/ 3077738 h 3077738"/>
                <a:gd name="connsiteX15" fmla="*/ 0 w 3484951"/>
                <a:gd name="connsiteY15" fmla="*/ 3077738 h 3077738"/>
                <a:gd name="connsiteX16" fmla="*/ 3008 w 3484951"/>
                <a:gd name="connsiteY16" fmla="*/ 1658180 h 3077738"/>
                <a:gd name="connsiteX0" fmla="*/ 3008 w 3484951"/>
                <a:gd name="connsiteY0" fmla="*/ 1658180 h 3077738"/>
                <a:gd name="connsiteX1" fmla="*/ 1668940 w 3484951"/>
                <a:gd name="connsiteY1" fmla="*/ 1651786 h 3077738"/>
                <a:gd name="connsiteX2" fmla="*/ 1678155 w 3484951"/>
                <a:gd name="connsiteY2" fmla="*/ 1130079 h 3077738"/>
                <a:gd name="connsiteX3" fmla="*/ 2659939 w 3484951"/>
                <a:gd name="connsiteY3" fmla="*/ 1114657 h 3077738"/>
                <a:gd name="connsiteX4" fmla="*/ 2726298 w 3484951"/>
                <a:gd name="connsiteY4" fmla="*/ 9525 h 3077738"/>
                <a:gd name="connsiteX5" fmla="*/ 1676167 w 3484951"/>
                <a:gd name="connsiteY5" fmla="*/ 0 h 3077738"/>
                <a:gd name="connsiteX6" fmla="*/ 1666641 w 3484951"/>
                <a:gd name="connsiteY6" fmla="*/ 202407 h 3077738"/>
                <a:gd name="connsiteX7" fmla="*/ 2678673 w 3484951"/>
                <a:gd name="connsiteY7" fmla="*/ 166687 h 3077738"/>
                <a:gd name="connsiteX8" fmla="*/ 2688199 w 3484951"/>
                <a:gd name="connsiteY8" fmla="*/ 1112043 h 3077738"/>
                <a:gd name="connsiteX9" fmla="*/ 2787960 w 3484951"/>
                <a:gd name="connsiteY9" fmla="*/ 1122556 h 3077738"/>
                <a:gd name="connsiteX10" fmla="*/ 2790405 w 3484951"/>
                <a:gd name="connsiteY10" fmla="*/ 1651221 h 3077738"/>
                <a:gd name="connsiteX11" fmla="*/ 3069314 w 3484951"/>
                <a:gd name="connsiteY11" fmla="*/ 1658180 h 3077738"/>
                <a:gd name="connsiteX12" fmla="*/ 3069314 w 3484951"/>
                <a:gd name="connsiteY12" fmla="*/ 2246465 h 3077738"/>
                <a:gd name="connsiteX13" fmla="*/ 3484951 w 3484951"/>
                <a:gd name="connsiteY13" fmla="*/ 2246465 h 3077738"/>
                <a:gd name="connsiteX14" fmla="*/ 3484951 w 3484951"/>
                <a:gd name="connsiteY14" fmla="*/ 3077738 h 3077738"/>
                <a:gd name="connsiteX15" fmla="*/ 0 w 3484951"/>
                <a:gd name="connsiteY15" fmla="*/ 3077738 h 3077738"/>
                <a:gd name="connsiteX16" fmla="*/ 3008 w 3484951"/>
                <a:gd name="connsiteY16" fmla="*/ 1658180 h 3077738"/>
                <a:gd name="connsiteX0" fmla="*/ 3008 w 3484951"/>
                <a:gd name="connsiteY0" fmla="*/ 1658180 h 3077738"/>
                <a:gd name="connsiteX1" fmla="*/ 1668940 w 3484951"/>
                <a:gd name="connsiteY1" fmla="*/ 1651786 h 3077738"/>
                <a:gd name="connsiteX2" fmla="*/ 1678155 w 3484951"/>
                <a:gd name="connsiteY2" fmla="*/ 1130079 h 3077738"/>
                <a:gd name="connsiteX3" fmla="*/ 2659939 w 3484951"/>
                <a:gd name="connsiteY3" fmla="*/ 1114657 h 3077738"/>
                <a:gd name="connsiteX4" fmla="*/ 2726298 w 3484951"/>
                <a:gd name="connsiteY4" fmla="*/ 9525 h 3077738"/>
                <a:gd name="connsiteX5" fmla="*/ 1676167 w 3484951"/>
                <a:gd name="connsiteY5" fmla="*/ 0 h 3077738"/>
                <a:gd name="connsiteX6" fmla="*/ 1666641 w 3484951"/>
                <a:gd name="connsiteY6" fmla="*/ 202407 h 3077738"/>
                <a:gd name="connsiteX7" fmla="*/ 2678673 w 3484951"/>
                <a:gd name="connsiteY7" fmla="*/ 166687 h 3077738"/>
                <a:gd name="connsiteX8" fmla="*/ 2688199 w 3484951"/>
                <a:gd name="connsiteY8" fmla="*/ 1112043 h 3077738"/>
                <a:gd name="connsiteX9" fmla="*/ 2787960 w 3484951"/>
                <a:gd name="connsiteY9" fmla="*/ 1122556 h 3077738"/>
                <a:gd name="connsiteX10" fmla="*/ 2790405 w 3484951"/>
                <a:gd name="connsiteY10" fmla="*/ 1651221 h 3077738"/>
                <a:gd name="connsiteX11" fmla="*/ 3069314 w 3484951"/>
                <a:gd name="connsiteY11" fmla="*/ 1658180 h 3077738"/>
                <a:gd name="connsiteX12" fmla="*/ 3069314 w 3484951"/>
                <a:gd name="connsiteY12" fmla="*/ 2246465 h 3077738"/>
                <a:gd name="connsiteX13" fmla="*/ 3484951 w 3484951"/>
                <a:gd name="connsiteY13" fmla="*/ 2246465 h 3077738"/>
                <a:gd name="connsiteX14" fmla="*/ 3484951 w 3484951"/>
                <a:gd name="connsiteY14" fmla="*/ 3077738 h 3077738"/>
                <a:gd name="connsiteX15" fmla="*/ 0 w 3484951"/>
                <a:gd name="connsiteY15" fmla="*/ 3077738 h 3077738"/>
                <a:gd name="connsiteX16" fmla="*/ 3008 w 3484951"/>
                <a:gd name="connsiteY16" fmla="*/ 1658180 h 3077738"/>
                <a:gd name="connsiteX0" fmla="*/ 3008 w 3484951"/>
                <a:gd name="connsiteY0" fmla="*/ 1658180 h 3077738"/>
                <a:gd name="connsiteX1" fmla="*/ 1668940 w 3484951"/>
                <a:gd name="connsiteY1" fmla="*/ 1651786 h 3077738"/>
                <a:gd name="connsiteX2" fmla="*/ 1678155 w 3484951"/>
                <a:gd name="connsiteY2" fmla="*/ 1130079 h 3077738"/>
                <a:gd name="connsiteX3" fmla="*/ 2659939 w 3484951"/>
                <a:gd name="connsiteY3" fmla="*/ 1114657 h 3077738"/>
                <a:gd name="connsiteX4" fmla="*/ 2726298 w 3484951"/>
                <a:gd name="connsiteY4" fmla="*/ 9525 h 3077738"/>
                <a:gd name="connsiteX5" fmla="*/ 1676167 w 3484951"/>
                <a:gd name="connsiteY5" fmla="*/ 0 h 3077738"/>
                <a:gd name="connsiteX6" fmla="*/ 1671404 w 3484951"/>
                <a:gd name="connsiteY6" fmla="*/ 202407 h 3077738"/>
                <a:gd name="connsiteX7" fmla="*/ 2678673 w 3484951"/>
                <a:gd name="connsiteY7" fmla="*/ 166687 h 3077738"/>
                <a:gd name="connsiteX8" fmla="*/ 2688199 w 3484951"/>
                <a:gd name="connsiteY8" fmla="*/ 1112043 h 3077738"/>
                <a:gd name="connsiteX9" fmla="*/ 2787960 w 3484951"/>
                <a:gd name="connsiteY9" fmla="*/ 1122556 h 3077738"/>
                <a:gd name="connsiteX10" fmla="*/ 2790405 w 3484951"/>
                <a:gd name="connsiteY10" fmla="*/ 1651221 h 3077738"/>
                <a:gd name="connsiteX11" fmla="*/ 3069314 w 3484951"/>
                <a:gd name="connsiteY11" fmla="*/ 1658180 h 3077738"/>
                <a:gd name="connsiteX12" fmla="*/ 3069314 w 3484951"/>
                <a:gd name="connsiteY12" fmla="*/ 2246465 h 3077738"/>
                <a:gd name="connsiteX13" fmla="*/ 3484951 w 3484951"/>
                <a:gd name="connsiteY13" fmla="*/ 2246465 h 3077738"/>
                <a:gd name="connsiteX14" fmla="*/ 3484951 w 3484951"/>
                <a:gd name="connsiteY14" fmla="*/ 3077738 h 3077738"/>
                <a:gd name="connsiteX15" fmla="*/ 0 w 3484951"/>
                <a:gd name="connsiteY15" fmla="*/ 3077738 h 3077738"/>
                <a:gd name="connsiteX16" fmla="*/ 3008 w 3484951"/>
                <a:gd name="connsiteY16" fmla="*/ 1658180 h 3077738"/>
                <a:gd name="connsiteX0" fmla="*/ 3008 w 3484951"/>
                <a:gd name="connsiteY0" fmla="*/ 1658180 h 3077738"/>
                <a:gd name="connsiteX1" fmla="*/ 1668940 w 3484951"/>
                <a:gd name="connsiteY1" fmla="*/ 1651786 h 3077738"/>
                <a:gd name="connsiteX2" fmla="*/ 1678155 w 3484951"/>
                <a:gd name="connsiteY2" fmla="*/ 1130079 h 3077738"/>
                <a:gd name="connsiteX3" fmla="*/ 2659939 w 3484951"/>
                <a:gd name="connsiteY3" fmla="*/ 1114657 h 3077738"/>
                <a:gd name="connsiteX4" fmla="*/ 2726298 w 3484951"/>
                <a:gd name="connsiteY4" fmla="*/ 9525 h 3077738"/>
                <a:gd name="connsiteX5" fmla="*/ 1676167 w 3484951"/>
                <a:gd name="connsiteY5" fmla="*/ 0 h 3077738"/>
                <a:gd name="connsiteX6" fmla="*/ 1671404 w 3484951"/>
                <a:gd name="connsiteY6" fmla="*/ 202407 h 3077738"/>
                <a:gd name="connsiteX7" fmla="*/ 2678673 w 3484951"/>
                <a:gd name="connsiteY7" fmla="*/ 166687 h 3077738"/>
                <a:gd name="connsiteX8" fmla="*/ 2688199 w 3484951"/>
                <a:gd name="connsiteY8" fmla="*/ 1112043 h 3077738"/>
                <a:gd name="connsiteX9" fmla="*/ 2787960 w 3484951"/>
                <a:gd name="connsiteY9" fmla="*/ 1122556 h 3077738"/>
                <a:gd name="connsiteX10" fmla="*/ 2790405 w 3484951"/>
                <a:gd name="connsiteY10" fmla="*/ 1651221 h 3077738"/>
                <a:gd name="connsiteX11" fmla="*/ 3069314 w 3484951"/>
                <a:gd name="connsiteY11" fmla="*/ 1658180 h 3077738"/>
                <a:gd name="connsiteX12" fmla="*/ 3069314 w 3484951"/>
                <a:gd name="connsiteY12" fmla="*/ 2246465 h 3077738"/>
                <a:gd name="connsiteX13" fmla="*/ 3484951 w 3484951"/>
                <a:gd name="connsiteY13" fmla="*/ 2246465 h 3077738"/>
                <a:gd name="connsiteX14" fmla="*/ 3484951 w 3484951"/>
                <a:gd name="connsiteY14" fmla="*/ 3077738 h 3077738"/>
                <a:gd name="connsiteX15" fmla="*/ 0 w 3484951"/>
                <a:gd name="connsiteY15" fmla="*/ 3077738 h 3077738"/>
                <a:gd name="connsiteX16" fmla="*/ 3008 w 3484951"/>
                <a:gd name="connsiteY16" fmla="*/ 1658180 h 3077738"/>
                <a:gd name="connsiteX0" fmla="*/ 3008 w 3484951"/>
                <a:gd name="connsiteY0" fmla="*/ 1658180 h 3077738"/>
                <a:gd name="connsiteX1" fmla="*/ 1668940 w 3484951"/>
                <a:gd name="connsiteY1" fmla="*/ 1651786 h 3077738"/>
                <a:gd name="connsiteX2" fmla="*/ 1678155 w 3484951"/>
                <a:gd name="connsiteY2" fmla="*/ 1130079 h 3077738"/>
                <a:gd name="connsiteX3" fmla="*/ 2659939 w 3484951"/>
                <a:gd name="connsiteY3" fmla="*/ 1114657 h 3077738"/>
                <a:gd name="connsiteX4" fmla="*/ 2726298 w 3484951"/>
                <a:gd name="connsiteY4" fmla="*/ 9525 h 3077738"/>
                <a:gd name="connsiteX5" fmla="*/ 1676167 w 3484951"/>
                <a:gd name="connsiteY5" fmla="*/ 0 h 3077738"/>
                <a:gd name="connsiteX6" fmla="*/ 1671404 w 3484951"/>
                <a:gd name="connsiteY6" fmla="*/ 202407 h 3077738"/>
                <a:gd name="connsiteX7" fmla="*/ 2281004 w 3484951"/>
                <a:gd name="connsiteY7" fmla="*/ 111919 h 3077738"/>
                <a:gd name="connsiteX8" fmla="*/ 2678673 w 3484951"/>
                <a:gd name="connsiteY8" fmla="*/ 166687 h 3077738"/>
                <a:gd name="connsiteX9" fmla="*/ 2688199 w 3484951"/>
                <a:gd name="connsiteY9" fmla="*/ 1112043 h 3077738"/>
                <a:gd name="connsiteX10" fmla="*/ 2787960 w 3484951"/>
                <a:gd name="connsiteY10" fmla="*/ 1122556 h 3077738"/>
                <a:gd name="connsiteX11" fmla="*/ 2790405 w 3484951"/>
                <a:gd name="connsiteY11" fmla="*/ 1651221 h 3077738"/>
                <a:gd name="connsiteX12" fmla="*/ 3069314 w 3484951"/>
                <a:gd name="connsiteY12" fmla="*/ 1658180 h 3077738"/>
                <a:gd name="connsiteX13" fmla="*/ 3069314 w 3484951"/>
                <a:gd name="connsiteY13" fmla="*/ 2246465 h 3077738"/>
                <a:gd name="connsiteX14" fmla="*/ 3484951 w 3484951"/>
                <a:gd name="connsiteY14" fmla="*/ 2246465 h 3077738"/>
                <a:gd name="connsiteX15" fmla="*/ 3484951 w 3484951"/>
                <a:gd name="connsiteY15" fmla="*/ 3077738 h 3077738"/>
                <a:gd name="connsiteX16" fmla="*/ 0 w 3484951"/>
                <a:gd name="connsiteY16" fmla="*/ 3077738 h 3077738"/>
                <a:gd name="connsiteX17" fmla="*/ 3008 w 3484951"/>
                <a:gd name="connsiteY17" fmla="*/ 1658180 h 3077738"/>
                <a:gd name="connsiteX0" fmla="*/ 3008 w 3484951"/>
                <a:gd name="connsiteY0" fmla="*/ 1658180 h 3077738"/>
                <a:gd name="connsiteX1" fmla="*/ 1668940 w 3484951"/>
                <a:gd name="connsiteY1" fmla="*/ 1651786 h 3077738"/>
                <a:gd name="connsiteX2" fmla="*/ 1678155 w 3484951"/>
                <a:gd name="connsiteY2" fmla="*/ 1130079 h 3077738"/>
                <a:gd name="connsiteX3" fmla="*/ 2659939 w 3484951"/>
                <a:gd name="connsiteY3" fmla="*/ 1114657 h 3077738"/>
                <a:gd name="connsiteX4" fmla="*/ 2726298 w 3484951"/>
                <a:gd name="connsiteY4" fmla="*/ 9525 h 3077738"/>
                <a:gd name="connsiteX5" fmla="*/ 1676167 w 3484951"/>
                <a:gd name="connsiteY5" fmla="*/ 0 h 3077738"/>
                <a:gd name="connsiteX6" fmla="*/ 1671404 w 3484951"/>
                <a:gd name="connsiteY6" fmla="*/ 202407 h 3077738"/>
                <a:gd name="connsiteX7" fmla="*/ 2628667 w 3484951"/>
                <a:gd name="connsiteY7" fmla="*/ 202407 h 3077738"/>
                <a:gd name="connsiteX8" fmla="*/ 2678673 w 3484951"/>
                <a:gd name="connsiteY8" fmla="*/ 166687 h 3077738"/>
                <a:gd name="connsiteX9" fmla="*/ 2688199 w 3484951"/>
                <a:gd name="connsiteY9" fmla="*/ 1112043 h 3077738"/>
                <a:gd name="connsiteX10" fmla="*/ 2787960 w 3484951"/>
                <a:gd name="connsiteY10" fmla="*/ 1122556 h 3077738"/>
                <a:gd name="connsiteX11" fmla="*/ 2790405 w 3484951"/>
                <a:gd name="connsiteY11" fmla="*/ 1651221 h 3077738"/>
                <a:gd name="connsiteX12" fmla="*/ 3069314 w 3484951"/>
                <a:gd name="connsiteY12" fmla="*/ 1658180 h 3077738"/>
                <a:gd name="connsiteX13" fmla="*/ 3069314 w 3484951"/>
                <a:gd name="connsiteY13" fmla="*/ 2246465 h 3077738"/>
                <a:gd name="connsiteX14" fmla="*/ 3484951 w 3484951"/>
                <a:gd name="connsiteY14" fmla="*/ 2246465 h 3077738"/>
                <a:gd name="connsiteX15" fmla="*/ 3484951 w 3484951"/>
                <a:gd name="connsiteY15" fmla="*/ 3077738 h 3077738"/>
                <a:gd name="connsiteX16" fmla="*/ 0 w 3484951"/>
                <a:gd name="connsiteY16" fmla="*/ 3077738 h 3077738"/>
                <a:gd name="connsiteX17" fmla="*/ 3008 w 3484951"/>
                <a:gd name="connsiteY17" fmla="*/ 1658180 h 3077738"/>
                <a:gd name="connsiteX0" fmla="*/ 3008 w 3484951"/>
                <a:gd name="connsiteY0" fmla="*/ 1658180 h 3077738"/>
                <a:gd name="connsiteX1" fmla="*/ 1668940 w 3484951"/>
                <a:gd name="connsiteY1" fmla="*/ 1651786 h 3077738"/>
                <a:gd name="connsiteX2" fmla="*/ 1678155 w 3484951"/>
                <a:gd name="connsiteY2" fmla="*/ 1130079 h 3077738"/>
                <a:gd name="connsiteX3" fmla="*/ 2659939 w 3484951"/>
                <a:gd name="connsiteY3" fmla="*/ 1114657 h 3077738"/>
                <a:gd name="connsiteX4" fmla="*/ 2726298 w 3484951"/>
                <a:gd name="connsiteY4" fmla="*/ 9525 h 3077738"/>
                <a:gd name="connsiteX5" fmla="*/ 1676167 w 3484951"/>
                <a:gd name="connsiteY5" fmla="*/ 0 h 3077738"/>
                <a:gd name="connsiteX6" fmla="*/ 1671404 w 3484951"/>
                <a:gd name="connsiteY6" fmla="*/ 202407 h 3077738"/>
                <a:gd name="connsiteX7" fmla="*/ 2628667 w 3484951"/>
                <a:gd name="connsiteY7" fmla="*/ 202407 h 3077738"/>
                <a:gd name="connsiteX8" fmla="*/ 2678673 w 3484951"/>
                <a:gd name="connsiteY8" fmla="*/ 166687 h 3077738"/>
                <a:gd name="connsiteX9" fmla="*/ 2688199 w 3484951"/>
                <a:gd name="connsiteY9" fmla="*/ 1112043 h 3077738"/>
                <a:gd name="connsiteX10" fmla="*/ 2787960 w 3484951"/>
                <a:gd name="connsiteY10" fmla="*/ 1122556 h 3077738"/>
                <a:gd name="connsiteX11" fmla="*/ 2790405 w 3484951"/>
                <a:gd name="connsiteY11" fmla="*/ 1651221 h 3077738"/>
                <a:gd name="connsiteX12" fmla="*/ 3069314 w 3484951"/>
                <a:gd name="connsiteY12" fmla="*/ 1658180 h 3077738"/>
                <a:gd name="connsiteX13" fmla="*/ 3069314 w 3484951"/>
                <a:gd name="connsiteY13" fmla="*/ 2246465 h 3077738"/>
                <a:gd name="connsiteX14" fmla="*/ 3484951 w 3484951"/>
                <a:gd name="connsiteY14" fmla="*/ 2246465 h 3077738"/>
                <a:gd name="connsiteX15" fmla="*/ 3484951 w 3484951"/>
                <a:gd name="connsiteY15" fmla="*/ 3077738 h 3077738"/>
                <a:gd name="connsiteX16" fmla="*/ 0 w 3484951"/>
                <a:gd name="connsiteY16" fmla="*/ 3077738 h 3077738"/>
                <a:gd name="connsiteX17" fmla="*/ 3008 w 3484951"/>
                <a:gd name="connsiteY17" fmla="*/ 1658180 h 3077738"/>
                <a:gd name="connsiteX0" fmla="*/ 3008 w 3484951"/>
                <a:gd name="connsiteY0" fmla="*/ 1658180 h 3077738"/>
                <a:gd name="connsiteX1" fmla="*/ 1668940 w 3484951"/>
                <a:gd name="connsiteY1" fmla="*/ 1651786 h 3077738"/>
                <a:gd name="connsiteX2" fmla="*/ 1678155 w 3484951"/>
                <a:gd name="connsiteY2" fmla="*/ 1130079 h 3077738"/>
                <a:gd name="connsiteX3" fmla="*/ 2659939 w 3484951"/>
                <a:gd name="connsiteY3" fmla="*/ 1114657 h 3077738"/>
                <a:gd name="connsiteX4" fmla="*/ 2726298 w 3484951"/>
                <a:gd name="connsiteY4" fmla="*/ 9525 h 3077738"/>
                <a:gd name="connsiteX5" fmla="*/ 1676167 w 3484951"/>
                <a:gd name="connsiteY5" fmla="*/ 0 h 3077738"/>
                <a:gd name="connsiteX6" fmla="*/ 1671404 w 3484951"/>
                <a:gd name="connsiteY6" fmla="*/ 202407 h 3077738"/>
                <a:gd name="connsiteX7" fmla="*/ 2628667 w 3484951"/>
                <a:gd name="connsiteY7" fmla="*/ 202407 h 3077738"/>
                <a:gd name="connsiteX8" fmla="*/ 2723917 w 3484951"/>
                <a:gd name="connsiteY8" fmla="*/ 269081 h 3077738"/>
                <a:gd name="connsiteX9" fmla="*/ 2688199 w 3484951"/>
                <a:gd name="connsiteY9" fmla="*/ 1112043 h 3077738"/>
                <a:gd name="connsiteX10" fmla="*/ 2787960 w 3484951"/>
                <a:gd name="connsiteY10" fmla="*/ 1122556 h 3077738"/>
                <a:gd name="connsiteX11" fmla="*/ 2790405 w 3484951"/>
                <a:gd name="connsiteY11" fmla="*/ 1651221 h 3077738"/>
                <a:gd name="connsiteX12" fmla="*/ 3069314 w 3484951"/>
                <a:gd name="connsiteY12" fmla="*/ 1658180 h 3077738"/>
                <a:gd name="connsiteX13" fmla="*/ 3069314 w 3484951"/>
                <a:gd name="connsiteY13" fmla="*/ 2246465 h 3077738"/>
                <a:gd name="connsiteX14" fmla="*/ 3484951 w 3484951"/>
                <a:gd name="connsiteY14" fmla="*/ 2246465 h 3077738"/>
                <a:gd name="connsiteX15" fmla="*/ 3484951 w 3484951"/>
                <a:gd name="connsiteY15" fmla="*/ 3077738 h 3077738"/>
                <a:gd name="connsiteX16" fmla="*/ 0 w 3484951"/>
                <a:gd name="connsiteY16" fmla="*/ 3077738 h 3077738"/>
                <a:gd name="connsiteX17" fmla="*/ 3008 w 3484951"/>
                <a:gd name="connsiteY17" fmla="*/ 1658180 h 3077738"/>
                <a:gd name="connsiteX0" fmla="*/ 3008 w 3484951"/>
                <a:gd name="connsiteY0" fmla="*/ 1658180 h 3077738"/>
                <a:gd name="connsiteX1" fmla="*/ 1668940 w 3484951"/>
                <a:gd name="connsiteY1" fmla="*/ 1651786 h 3077738"/>
                <a:gd name="connsiteX2" fmla="*/ 1678155 w 3484951"/>
                <a:gd name="connsiteY2" fmla="*/ 1130079 h 3077738"/>
                <a:gd name="connsiteX3" fmla="*/ 2659939 w 3484951"/>
                <a:gd name="connsiteY3" fmla="*/ 1114657 h 3077738"/>
                <a:gd name="connsiteX4" fmla="*/ 2650098 w 3484951"/>
                <a:gd name="connsiteY4" fmla="*/ 221456 h 3077738"/>
                <a:gd name="connsiteX5" fmla="*/ 1676167 w 3484951"/>
                <a:gd name="connsiteY5" fmla="*/ 0 h 3077738"/>
                <a:gd name="connsiteX6" fmla="*/ 1671404 w 3484951"/>
                <a:gd name="connsiteY6" fmla="*/ 202407 h 3077738"/>
                <a:gd name="connsiteX7" fmla="*/ 2628667 w 3484951"/>
                <a:gd name="connsiteY7" fmla="*/ 202407 h 3077738"/>
                <a:gd name="connsiteX8" fmla="*/ 2723917 w 3484951"/>
                <a:gd name="connsiteY8" fmla="*/ 269081 h 3077738"/>
                <a:gd name="connsiteX9" fmla="*/ 2688199 w 3484951"/>
                <a:gd name="connsiteY9" fmla="*/ 1112043 h 3077738"/>
                <a:gd name="connsiteX10" fmla="*/ 2787960 w 3484951"/>
                <a:gd name="connsiteY10" fmla="*/ 1122556 h 3077738"/>
                <a:gd name="connsiteX11" fmla="*/ 2790405 w 3484951"/>
                <a:gd name="connsiteY11" fmla="*/ 1651221 h 3077738"/>
                <a:gd name="connsiteX12" fmla="*/ 3069314 w 3484951"/>
                <a:gd name="connsiteY12" fmla="*/ 1658180 h 3077738"/>
                <a:gd name="connsiteX13" fmla="*/ 3069314 w 3484951"/>
                <a:gd name="connsiteY13" fmla="*/ 2246465 h 3077738"/>
                <a:gd name="connsiteX14" fmla="*/ 3484951 w 3484951"/>
                <a:gd name="connsiteY14" fmla="*/ 2246465 h 3077738"/>
                <a:gd name="connsiteX15" fmla="*/ 3484951 w 3484951"/>
                <a:gd name="connsiteY15" fmla="*/ 3077738 h 3077738"/>
                <a:gd name="connsiteX16" fmla="*/ 0 w 3484951"/>
                <a:gd name="connsiteY16" fmla="*/ 3077738 h 3077738"/>
                <a:gd name="connsiteX17" fmla="*/ 3008 w 3484951"/>
                <a:gd name="connsiteY17" fmla="*/ 1658180 h 3077738"/>
                <a:gd name="connsiteX0" fmla="*/ 3008 w 3484951"/>
                <a:gd name="connsiteY0" fmla="*/ 1684727 h 3104285"/>
                <a:gd name="connsiteX1" fmla="*/ 1668940 w 3484951"/>
                <a:gd name="connsiteY1" fmla="*/ 1678333 h 3104285"/>
                <a:gd name="connsiteX2" fmla="*/ 1678155 w 3484951"/>
                <a:gd name="connsiteY2" fmla="*/ 1156626 h 3104285"/>
                <a:gd name="connsiteX3" fmla="*/ 2659939 w 3484951"/>
                <a:gd name="connsiteY3" fmla="*/ 1141204 h 3104285"/>
                <a:gd name="connsiteX4" fmla="*/ 2650098 w 3484951"/>
                <a:gd name="connsiteY4" fmla="*/ 248003 h 3104285"/>
                <a:gd name="connsiteX5" fmla="*/ 1676167 w 3484951"/>
                <a:gd name="connsiteY5" fmla="*/ 26547 h 3104285"/>
                <a:gd name="connsiteX6" fmla="*/ 1730935 w 3484951"/>
                <a:gd name="connsiteY6" fmla="*/ 50360 h 3104285"/>
                <a:gd name="connsiteX7" fmla="*/ 2628667 w 3484951"/>
                <a:gd name="connsiteY7" fmla="*/ 228954 h 3104285"/>
                <a:gd name="connsiteX8" fmla="*/ 2723917 w 3484951"/>
                <a:gd name="connsiteY8" fmla="*/ 295628 h 3104285"/>
                <a:gd name="connsiteX9" fmla="*/ 2688199 w 3484951"/>
                <a:gd name="connsiteY9" fmla="*/ 1138590 h 3104285"/>
                <a:gd name="connsiteX10" fmla="*/ 2787960 w 3484951"/>
                <a:gd name="connsiteY10" fmla="*/ 1149103 h 3104285"/>
                <a:gd name="connsiteX11" fmla="*/ 2790405 w 3484951"/>
                <a:gd name="connsiteY11" fmla="*/ 1677768 h 3104285"/>
                <a:gd name="connsiteX12" fmla="*/ 3069314 w 3484951"/>
                <a:gd name="connsiteY12" fmla="*/ 1684727 h 3104285"/>
                <a:gd name="connsiteX13" fmla="*/ 3069314 w 3484951"/>
                <a:gd name="connsiteY13" fmla="*/ 2273012 h 3104285"/>
                <a:gd name="connsiteX14" fmla="*/ 3484951 w 3484951"/>
                <a:gd name="connsiteY14" fmla="*/ 2273012 h 3104285"/>
                <a:gd name="connsiteX15" fmla="*/ 3484951 w 3484951"/>
                <a:gd name="connsiteY15" fmla="*/ 3104285 h 3104285"/>
                <a:gd name="connsiteX16" fmla="*/ 0 w 3484951"/>
                <a:gd name="connsiteY16" fmla="*/ 3104285 h 3104285"/>
                <a:gd name="connsiteX17" fmla="*/ 3008 w 3484951"/>
                <a:gd name="connsiteY17" fmla="*/ 1684727 h 3104285"/>
                <a:gd name="connsiteX0" fmla="*/ 3008 w 3484951"/>
                <a:gd name="connsiteY0" fmla="*/ 1658732 h 3078290"/>
                <a:gd name="connsiteX1" fmla="*/ 1668940 w 3484951"/>
                <a:gd name="connsiteY1" fmla="*/ 1652338 h 3078290"/>
                <a:gd name="connsiteX2" fmla="*/ 1678155 w 3484951"/>
                <a:gd name="connsiteY2" fmla="*/ 1130631 h 3078290"/>
                <a:gd name="connsiteX3" fmla="*/ 2659939 w 3484951"/>
                <a:gd name="connsiteY3" fmla="*/ 1115209 h 3078290"/>
                <a:gd name="connsiteX4" fmla="*/ 2650098 w 3484951"/>
                <a:gd name="connsiteY4" fmla="*/ 222008 h 3078290"/>
                <a:gd name="connsiteX5" fmla="*/ 1671404 w 3484951"/>
                <a:gd name="connsiteY5" fmla="*/ 212483 h 3078290"/>
                <a:gd name="connsiteX6" fmla="*/ 1730935 w 3484951"/>
                <a:gd name="connsiteY6" fmla="*/ 24365 h 3078290"/>
                <a:gd name="connsiteX7" fmla="*/ 2628667 w 3484951"/>
                <a:gd name="connsiteY7" fmla="*/ 202959 h 3078290"/>
                <a:gd name="connsiteX8" fmla="*/ 2723917 w 3484951"/>
                <a:gd name="connsiteY8" fmla="*/ 269633 h 3078290"/>
                <a:gd name="connsiteX9" fmla="*/ 2688199 w 3484951"/>
                <a:gd name="connsiteY9" fmla="*/ 1112595 h 3078290"/>
                <a:gd name="connsiteX10" fmla="*/ 2787960 w 3484951"/>
                <a:gd name="connsiteY10" fmla="*/ 1123108 h 3078290"/>
                <a:gd name="connsiteX11" fmla="*/ 2790405 w 3484951"/>
                <a:gd name="connsiteY11" fmla="*/ 1651773 h 3078290"/>
                <a:gd name="connsiteX12" fmla="*/ 3069314 w 3484951"/>
                <a:gd name="connsiteY12" fmla="*/ 1658732 h 3078290"/>
                <a:gd name="connsiteX13" fmla="*/ 3069314 w 3484951"/>
                <a:gd name="connsiteY13" fmla="*/ 2247017 h 3078290"/>
                <a:gd name="connsiteX14" fmla="*/ 3484951 w 3484951"/>
                <a:gd name="connsiteY14" fmla="*/ 2247017 h 3078290"/>
                <a:gd name="connsiteX15" fmla="*/ 3484951 w 3484951"/>
                <a:gd name="connsiteY15" fmla="*/ 3078290 h 3078290"/>
                <a:gd name="connsiteX16" fmla="*/ 0 w 3484951"/>
                <a:gd name="connsiteY16" fmla="*/ 3078290 h 3078290"/>
                <a:gd name="connsiteX17" fmla="*/ 3008 w 3484951"/>
                <a:gd name="connsiteY17" fmla="*/ 1658732 h 3078290"/>
                <a:gd name="connsiteX0" fmla="*/ 3008 w 3484951"/>
                <a:gd name="connsiteY0" fmla="*/ 1663802 h 3083360"/>
                <a:gd name="connsiteX1" fmla="*/ 1668940 w 3484951"/>
                <a:gd name="connsiteY1" fmla="*/ 1657408 h 3083360"/>
                <a:gd name="connsiteX2" fmla="*/ 1678155 w 3484951"/>
                <a:gd name="connsiteY2" fmla="*/ 1135701 h 3083360"/>
                <a:gd name="connsiteX3" fmla="*/ 2659939 w 3484951"/>
                <a:gd name="connsiteY3" fmla="*/ 1120279 h 3083360"/>
                <a:gd name="connsiteX4" fmla="*/ 2650098 w 3484951"/>
                <a:gd name="connsiteY4" fmla="*/ 227078 h 3083360"/>
                <a:gd name="connsiteX5" fmla="*/ 1671404 w 3484951"/>
                <a:gd name="connsiteY5" fmla="*/ 217553 h 3083360"/>
                <a:gd name="connsiteX6" fmla="*/ 1730935 w 3484951"/>
                <a:gd name="connsiteY6" fmla="*/ 29435 h 3083360"/>
                <a:gd name="connsiteX7" fmla="*/ 2628667 w 3484951"/>
                <a:gd name="connsiteY7" fmla="*/ 208029 h 3083360"/>
                <a:gd name="connsiteX8" fmla="*/ 2723917 w 3484951"/>
                <a:gd name="connsiteY8" fmla="*/ 274703 h 3083360"/>
                <a:gd name="connsiteX9" fmla="*/ 2688199 w 3484951"/>
                <a:gd name="connsiteY9" fmla="*/ 1117665 h 3083360"/>
                <a:gd name="connsiteX10" fmla="*/ 2787960 w 3484951"/>
                <a:gd name="connsiteY10" fmla="*/ 1128178 h 3083360"/>
                <a:gd name="connsiteX11" fmla="*/ 2790405 w 3484951"/>
                <a:gd name="connsiteY11" fmla="*/ 1656843 h 3083360"/>
                <a:gd name="connsiteX12" fmla="*/ 3069314 w 3484951"/>
                <a:gd name="connsiteY12" fmla="*/ 1663802 h 3083360"/>
                <a:gd name="connsiteX13" fmla="*/ 3069314 w 3484951"/>
                <a:gd name="connsiteY13" fmla="*/ 2252087 h 3083360"/>
                <a:gd name="connsiteX14" fmla="*/ 3484951 w 3484951"/>
                <a:gd name="connsiteY14" fmla="*/ 2252087 h 3083360"/>
                <a:gd name="connsiteX15" fmla="*/ 3484951 w 3484951"/>
                <a:gd name="connsiteY15" fmla="*/ 3083360 h 3083360"/>
                <a:gd name="connsiteX16" fmla="*/ 0 w 3484951"/>
                <a:gd name="connsiteY16" fmla="*/ 3083360 h 3083360"/>
                <a:gd name="connsiteX17" fmla="*/ 3008 w 3484951"/>
                <a:gd name="connsiteY17" fmla="*/ 1663802 h 3083360"/>
                <a:gd name="connsiteX0" fmla="*/ 3008 w 3484951"/>
                <a:gd name="connsiteY0" fmla="*/ 1634367 h 3053925"/>
                <a:gd name="connsiteX1" fmla="*/ 1668940 w 3484951"/>
                <a:gd name="connsiteY1" fmla="*/ 1627973 h 3053925"/>
                <a:gd name="connsiteX2" fmla="*/ 1678155 w 3484951"/>
                <a:gd name="connsiteY2" fmla="*/ 1106266 h 3053925"/>
                <a:gd name="connsiteX3" fmla="*/ 2659939 w 3484951"/>
                <a:gd name="connsiteY3" fmla="*/ 1090844 h 3053925"/>
                <a:gd name="connsiteX4" fmla="*/ 2650098 w 3484951"/>
                <a:gd name="connsiteY4" fmla="*/ 197643 h 3053925"/>
                <a:gd name="connsiteX5" fmla="*/ 1671404 w 3484951"/>
                <a:gd name="connsiteY5" fmla="*/ 188118 h 3053925"/>
                <a:gd name="connsiteX6" fmla="*/ 1730935 w 3484951"/>
                <a:gd name="connsiteY6" fmla="*/ 0 h 3053925"/>
                <a:gd name="connsiteX7" fmla="*/ 2628667 w 3484951"/>
                <a:gd name="connsiteY7" fmla="*/ 178594 h 3053925"/>
                <a:gd name="connsiteX8" fmla="*/ 2723917 w 3484951"/>
                <a:gd name="connsiteY8" fmla="*/ 245268 h 3053925"/>
                <a:gd name="connsiteX9" fmla="*/ 2688199 w 3484951"/>
                <a:gd name="connsiteY9" fmla="*/ 1088230 h 3053925"/>
                <a:gd name="connsiteX10" fmla="*/ 2787960 w 3484951"/>
                <a:gd name="connsiteY10" fmla="*/ 1098743 h 3053925"/>
                <a:gd name="connsiteX11" fmla="*/ 2790405 w 3484951"/>
                <a:gd name="connsiteY11" fmla="*/ 1627408 h 3053925"/>
                <a:gd name="connsiteX12" fmla="*/ 3069314 w 3484951"/>
                <a:gd name="connsiteY12" fmla="*/ 1634367 h 3053925"/>
                <a:gd name="connsiteX13" fmla="*/ 3069314 w 3484951"/>
                <a:gd name="connsiteY13" fmla="*/ 2222652 h 3053925"/>
                <a:gd name="connsiteX14" fmla="*/ 3484951 w 3484951"/>
                <a:gd name="connsiteY14" fmla="*/ 2222652 h 3053925"/>
                <a:gd name="connsiteX15" fmla="*/ 3484951 w 3484951"/>
                <a:gd name="connsiteY15" fmla="*/ 3053925 h 3053925"/>
                <a:gd name="connsiteX16" fmla="*/ 0 w 3484951"/>
                <a:gd name="connsiteY16" fmla="*/ 3053925 h 3053925"/>
                <a:gd name="connsiteX17" fmla="*/ 3008 w 3484951"/>
                <a:gd name="connsiteY17" fmla="*/ 1634367 h 3053925"/>
                <a:gd name="connsiteX0" fmla="*/ 3008 w 3484951"/>
                <a:gd name="connsiteY0" fmla="*/ 1658180 h 3077738"/>
                <a:gd name="connsiteX1" fmla="*/ 1668940 w 3484951"/>
                <a:gd name="connsiteY1" fmla="*/ 1651786 h 3077738"/>
                <a:gd name="connsiteX2" fmla="*/ 1678155 w 3484951"/>
                <a:gd name="connsiteY2" fmla="*/ 1130079 h 3077738"/>
                <a:gd name="connsiteX3" fmla="*/ 2659939 w 3484951"/>
                <a:gd name="connsiteY3" fmla="*/ 1114657 h 3077738"/>
                <a:gd name="connsiteX4" fmla="*/ 2650098 w 3484951"/>
                <a:gd name="connsiteY4" fmla="*/ 221456 h 3077738"/>
                <a:gd name="connsiteX5" fmla="*/ 1671404 w 3484951"/>
                <a:gd name="connsiteY5" fmla="*/ 211931 h 3077738"/>
                <a:gd name="connsiteX6" fmla="*/ 1673785 w 3484951"/>
                <a:gd name="connsiteY6" fmla="*/ 0 h 3077738"/>
                <a:gd name="connsiteX7" fmla="*/ 2628667 w 3484951"/>
                <a:gd name="connsiteY7" fmla="*/ 202407 h 3077738"/>
                <a:gd name="connsiteX8" fmla="*/ 2723917 w 3484951"/>
                <a:gd name="connsiteY8" fmla="*/ 269081 h 3077738"/>
                <a:gd name="connsiteX9" fmla="*/ 2688199 w 3484951"/>
                <a:gd name="connsiteY9" fmla="*/ 1112043 h 3077738"/>
                <a:gd name="connsiteX10" fmla="*/ 2787960 w 3484951"/>
                <a:gd name="connsiteY10" fmla="*/ 1122556 h 3077738"/>
                <a:gd name="connsiteX11" fmla="*/ 2790405 w 3484951"/>
                <a:gd name="connsiteY11" fmla="*/ 1651221 h 3077738"/>
                <a:gd name="connsiteX12" fmla="*/ 3069314 w 3484951"/>
                <a:gd name="connsiteY12" fmla="*/ 1658180 h 3077738"/>
                <a:gd name="connsiteX13" fmla="*/ 3069314 w 3484951"/>
                <a:gd name="connsiteY13" fmla="*/ 2246465 h 3077738"/>
                <a:gd name="connsiteX14" fmla="*/ 3484951 w 3484951"/>
                <a:gd name="connsiteY14" fmla="*/ 2246465 h 3077738"/>
                <a:gd name="connsiteX15" fmla="*/ 3484951 w 3484951"/>
                <a:gd name="connsiteY15" fmla="*/ 3077738 h 3077738"/>
                <a:gd name="connsiteX16" fmla="*/ 0 w 3484951"/>
                <a:gd name="connsiteY16" fmla="*/ 3077738 h 3077738"/>
                <a:gd name="connsiteX17" fmla="*/ 3008 w 3484951"/>
                <a:gd name="connsiteY17" fmla="*/ 1658180 h 3077738"/>
                <a:gd name="connsiteX0" fmla="*/ 3008 w 3484951"/>
                <a:gd name="connsiteY0" fmla="*/ 1658180 h 3077738"/>
                <a:gd name="connsiteX1" fmla="*/ 1668940 w 3484951"/>
                <a:gd name="connsiteY1" fmla="*/ 1651786 h 3077738"/>
                <a:gd name="connsiteX2" fmla="*/ 1678155 w 3484951"/>
                <a:gd name="connsiteY2" fmla="*/ 1130079 h 3077738"/>
                <a:gd name="connsiteX3" fmla="*/ 2659939 w 3484951"/>
                <a:gd name="connsiteY3" fmla="*/ 1114657 h 3077738"/>
                <a:gd name="connsiteX4" fmla="*/ 2650098 w 3484951"/>
                <a:gd name="connsiteY4" fmla="*/ 221456 h 3077738"/>
                <a:gd name="connsiteX5" fmla="*/ 1671404 w 3484951"/>
                <a:gd name="connsiteY5" fmla="*/ 211931 h 3077738"/>
                <a:gd name="connsiteX6" fmla="*/ 1673785 w 3484951"/>
                <a:gd name="connsiteY6" fmla="*/ 0 h 3077738"/>
                <a:gd name="connsiteX7" fmla="*/ 2628667 w 3484951"/>
                <a:gd name="connsiteY7" fmla="*/ 202407 h 3077738"/>
                <a:gd name="connsiteX8" fmla="*/ 2723917 w 3484951"/>
                <a:gd name="connsiteY8" fmla="*/ 269081 h 3077738"/>
                <a:gd name="connsiteX9" fmla="*/ 2688199 w 3484951"/>
                <a:gd name="connsiteY9" fmla="*/ 1112043 h 3077738"/>
                <a:gd name="connsiteX10" fmla="*/ 2787960 w 3484951"/>
                <a:gd name="connsiteY10" fmla="*/ 1122556 h 3077738"/>
                <a:gd name="connsiteX11" fmla="*/ 2790405 w 3484951"/>
                <a:gd name="connsiteY11" fmla="*/ 1651221 h 3077738"/>
                <a:gd name="connsiteX12" fmla="*/ 3069314 w 3484951"/>
                <a:gd name="connsiteY12" fmla="*/ 1658180 h 3077738"/>
                <a:gd name="connsiteX13" fmla="*/ 3069314 w 3484951"/>
                <a:gd name="connsiteY13" fmla="*/ 2246465 h 3077738"/>
                <a:gd name="connsiteX14" fmla="*/ 3484951 w 3484951"/>
                <a:gd name="connsiteY14" fmla="*/ 2246465 h 3077738"/>
                <a:gd name="connsiteX15" fmla="*/ 3484951 w 3484951"/>
                <a:gd name="connsiteY15" fmla="*/ 3077738 h 3077738"/>
                <a:gd name="connsiteX16" fmla="*/ 0 w 3484951"/>
                <a:gd name="connsiteY16" fmla="*/ 3077738 h 3077738"/>
                <a:gd name="connsiteX17" fmla="*/ 3008 w 3484951"/>
                <a:gd name="connsiteY17" fmla="*/ 1658180 h 3077738"/>
                <a:gd name="connsiteX0" fmla="*/ 3008 w 3484951"/>
                <a:gd name="connsiteY0" fmla="*/ 1658183 h 3077741"/>
                <a:gd name="connsiteX1" fmla="*/ 1668940 w 3484951"/>
                <a:gd name="connsiteY1" fmla="*/ 1651789 h 3077741"/>
                <a:gd name="connsiteX2" fmla="*/ 1678155 w 3484951"/>
                <a:gd name="connsiteY2" fmla="*/ 1130082 h 3077741"/>
                <a:gd name="connsiteX3" fmla="*/ 2659939 w 3484951"/>
                <a:gd name="connsiteY3" fmla="*/ 1114660 h 3077741"/>
                <a:gd name="connsiteX4" fmla="*/ 2650098 w 3484951"/>
                <a:gd name="connsiteY4" fmla="*/ 221459 h 3077741"/>
                <a:gd name="connsiteX5" fmla="*/ 1671404 w 3484951"/>
                <a:gd name="connsiteY5" fmla="*/ 211934 h 3077741"/>
                <a:gd name="connsiteX6" fmla="*/ 1673785 w 3484951"/>
                <a:gd name="connsiteY6" fmla="*/ 3 h 3077741"/>
                <a:gd name="connsiteX7" fmla="*/ 2712011 w 3484951"/>
                <a:gd name="connsiteY7" fmla="*/ 23816 h 3077741"/>
                <a:gd name="connsiteX8" fmla="*/ 2723917 w 3484951"/>
                <a:gd name="connsiteY8" fmla="*/ 269084 h 3077741"/>
                <a:gd name="connsiteX9" fmla="*/ 2688199 w 3484951"/>
                <a:gd name="connsiteY9" fmla="*/ 1112046 h 3077741"/>
                <a:gd name="connsiteX10" fmla="*/ 2787960 w 3484951"/>
                <a:gd name="connsiteY10" fmla="*/ 1122559 h 3077741"/>
                <a:gd name="connsiteX11" fmla="*/ 2790405 w 3484951"/>
                <a:gd name="connsiteY11" fmla="*/ 1651224 h 3077741"/>
                <a:gd name="connsiteX12" fmla="*/ 3069314 w 3484951"/>
                <a:gd name="connsiteY12" fmla="*/ 1658183 h 3077741"/>
                <a:gd name="connsiteX13" fmla="*/ 3069314 w 3484951"/>
                <a:gd name="connsiteY13" fmla="*/ 2246468 h 3077741"/>
                <a:gd name="connsiteX14" fmla="*/ 3484951 w 3484951"/>
                <a:gd name="connsiteY14" fmla="*/ 2246468 h 3077741"/>
                <a:gd name="connsiteX15" fmla="*/ 3484951 w 3484951"/>
                <a:gd name="connsiteY15" fmla="*/ 3077741 h 3077741"/>
                <a:gd name="connsiteX16" fmla="*/ 0 w 3484951"/>
                <a:gd name="connsiteY16" fmla="*/ 3077741 h 3077741"/>
                <a:gd name="connsiteX17" fmla="*/ 3008 w 3484951"/>
                <a:gd name="connsiteY17" fmla="*/ 1658183 h 3077741"/>
                <a:gd name="connsiteX0" fmla="*/ 3008 w 3484951"/>
                <a:gd name="connsiteY0" fmla="*/ 1658183 h 3077741"/>
                <a:gd name="connsiteX1" fmla="*/ 1668940 w 3484951"/>
                <a:gd name="connsiteY1" fmla="*/ 1651789 h 3077741"/>
                <a:gd name="connsiteX2" fmla="*/ 1678155 w 3484951"/>
                <a:gd name="connsiteY2" fmla="*/ 1130082 h 3077741"/>
                <a:gd name="connsiteX3" fmla="*/ 2659939 w 3484951"/>
                <a:gd name="connsiteY3" fmla="*/ 1114660 h 3077741"/>
                <a:gd name="connsiteX4" fmla="*/ 2650098 w 3484951"/>
                <a:gd name="connsiteY4" fmla="*/ 221459 h 3077741"/>
                <a:gd name="connsiteX5" fmla="*/ 1671404 w 3484951"/>
                <a:gd name="connsiteY5" fmla="*/ 211934 h 3077741"/>
                <a:gd name="connsiteX6" fmla="*/ 1673785 w 3484951"/>
                <a:gd name="connsiteY6" fmla="*/ 3 h 3077741"/>
                <a:gd name="connsiteX7" fmla="*/ 2712011 w 3484951"/>
                <a:gd name="connsiteY7" fmla="*/ 23816 h 3077741"/>
                <a:gd name="connsiteX8" fmla="*/ 2723917 w 3484951"/>
                <a:gd name="connsiteY8" fmla="*/ 269084 h 3077741"/>
                <a:gd name="connsiteX9" fmla="*/ 2688199 w 3484951"/>
                <a:gd name="connsiteY9" fmla="*/ 1112046 h 3077741"/>
                <a:gd name="connsiteX10" fmla="*/ 2787960 w 3484951"/>
                <a:gd name="connsiteY10" fmla="*/ 1122559 h 3077741"/>
                <a:gd name="connsiteX11" fmla="*/ 2790405 w 3484951"/>
                <a:gd name="connsiteY11" fmla="*/ 1651224 h 3077741"/>
                <a:gd name="connsiteX12" fmla="*/ 3069314 w 3484951"/>
                <a:gd name="connsiteY12" fmla="*/ 1658183 h 3077741"/>
                <a:gd name="connsiteX13" fmla="*/ 3069314 w 3484951"/>
                <a:gd name="connsiteY13" fmla="*/ 2246468 h 3077741"/>
                <a:gd name="connsiteX14" fmla="*/ 3484951 w 3484951"/>
                <a:gd name="connsiteY14" fmla="*/ 2246468 h 3077741"/>
                <a:gd name="connsiteX15" fmla="*/ 3484951 w 3484951"/>
                <a:gd name="connsiteY15" fmla="*/ 3077741 h 3077741"/>
                <a:gd name="connsiteX16" fmla="*/ 0 w 3484951"/>
                <a:gd name="connsiteY16" fmla="*/ 3077741 h 3077741"/>
                <a:gd name="connsiteX17" fmla="*/ 3008 w 3484951"/>
                <a:gd name="connsiteY17" fmla="*/ 1658183 h 3077741"/>
                <a:gd name="connsiteX0" fmla="*/ 3008 w 3484951"/>
                <a:gd name="connsiteY0" fmla="*/ 1658183 h 3077741"/>
                <a:gd name="connsiteX1" fmla="*/ 1668940 w 3484951"/>
                <a:gd name="connsiteY1" fmla="*/ 1651789 h 3077741"/>
                <a:gd name="connsiteX2" fmla="*/ 1678155 w 3484951"/>
                <a:gd name="connsiteY2" fmla="*/ 1130082 h 3077741"/>
                <a:gd name="connsiteX3" fmla="*/ 2659939 w 3484951"/>
                <a:gd name="connsiteY3" fmla="*/ 1114660 h 3077741"/>
                <a:gd name="connsiteX4" fmla="*/ 2650098 w 3484951"/>
                <a:gd name="connsiteY4" fmla="*/ 221459 h 3077741"/>
                <a:gd name="connsiteX5" fmla="*/ 1671404 w 3484951"/>
                <a:gd name="connsiteY5" fmla="*/ 211934 h 3077741"/>
                <a:gd name="connsiteX6" fmla="*/ 1673785 w 3484951"/>
                <a:gd name="connsiteY6" fmla="*/ 3 h 3077741"/>
                <a:gd name="connsiteX7" fmla="*/ 2712011 w 3484951"/>
                <a:gd name="connsiteY7" fmla="*/ 23816 h 3077741"/>
                <a:gd name="connsiteX8" fmla="*/ 2723917 w 3484951"/>
                <a:gd name="connsiteY8" fmla="*/ 269084 h 3077741"/>
                <a:gd name="connsiteX9" fmla="*/ 2688199 w 3484951"/>
                <a:gd name="connsiteY9" fmla="*/ 1112046 h 3077741"/>
                <a:gd name="connsiteX10" fmla="*/ 2787960 w 3484951"/>
                <a:gd name="connsiteY10" fmla="*/ 1122559 h 3077741"/>
                <a:gd name="connsiteX11" fmla="*/ 2790405 w 3484951"/>
                <a:gd name="connsiteY11" fmla="*/ 1651224 h 3077741"/>
                <a:gd name="connsiteX12" fmla="*/ 3069314 w 3484951"/>
                <a:gd name="connsiteY12" fmla="*/ 1658183 h 3077741"/>
                <a:gd name="connsiteX13" fmla="*/ 3069314 w 3484951"/>
                <a:gd name="connsiteY13" fmla="*/ 2246468 h 3077741"/>
                <a:gd name="connsiteX14" fmla="*/ 3484951 w 3484951"/>
                <a:gd name="connsiteY14" fmla="*/ 2246468 h 3077741"/>
                <a:gd name="connsiteX15" fmla="*/ 3484951 w 3484951"/>
                <a:gd name="connsiteY15" fmla="*/ 3077741 h 3077741"/>
                <a:gd name="connsiteX16" fmla="*/ 0 w 3484951"/>
                <a:gd name="connsiteY16" fmla="*/ 3077741 h 3077741"/>
                <a:gd name="connsiteX17" fmla="*/ 3008 w 3484951"/>
                <a:gd name="connsiteY17" fmla="*/ 1658183 h 3077741"/>
                <a:gd name="connsiteX0" fmla="*/ 3008 w 3484951"/>
                <a:gd name="connsiteY0" fmla="*/ 1658183 h 3077741"/>
                <a:gd name="connsiteX1" fmla="*/ 1668940 w 3484951"/>
                <a:gd name="connsiteY1" fmla="*/ 1651789 h 3077741"/>
                <a:gd name="connsiteX2" fmla="*/ 1678155 w 3484951"/>
                <a:gd name="connsiteY2" fmla="*/ 1130082 h 3077741"/>
                <a:gd name="connsiteX3" fmla="*/ 2659939 w 3484951"/>
                <a:gd name="connsiteY3" fmla="*/ 1114660 h 3077741"/>
                <a:gd name="connsiteX4" fmla="*/ 2650098 w 3484951"/>
                <a:gd name="connsiteY4" fmla="*/ 221459 h 3077741"/>
                <a:gd name="connsiteX5" fmla="*/ 1671404 w 3484951"/>
                <a:gd name="connsiteY5" fmla="*/ 211934 h 3077741"/>
                <a:gd name="connsiteX6" fmla="*/ 1673785 w 3484951"/>
                <a:gd name="connsiteY6" fmla="*/ 3 h 3077741"/>
                <a:gd name="connsiteX7" fmla="*/ 2712011 w 3484951"/>
                <a:gd name="connsiteY7" fmla="*/ 23816 h 3077741"/>
                <a:gd name="connsiteX8" fmla="*/ 2702485 w 3484951"/>
                <a:gd name="connsiteY8" fmla="*/ 221459 h 3077741"/>
                <a:gd name="connsiteX9" fmla="*/ 2688199 w 3484951"/>
                <a:gd name="connsiteY9" fmla="*/ 1112046 h 3077741"/>
                <a:gd name="connsiteX10" fmla="*/ 2787960 w 3484951"/>
                <a:gd name="connsiteY10" fmla="*/ 1122559 h 3077741"/>
                <a:gd name="connsiteX11" fmla="*/ 2790405 w 3484951"/>
                <a:gd name="connsiteY11" fmla="*/ 1651224 h 3077741"/>
                <a:gd name="connsiteX12" fmla="*/ 3069314 w 3484951"/>
                <a:gd name="connsiteY12" fmla="*/ 1658183 h 3077741"/>
                <a:gd name="connsiteX13" fmla="*/ 3069314 w 3484951"/>
                <a:gd name="connsiteY13" fmla="*/ 2246468 h 3077741"/>
                <a:gd name="connsiteX14" fmla="*/ 3484951 w 3484951"/>
                <a:gd name="connsiteY14" fmla="*/ 2246468 h 3077741"/>
                <a:gd name="connsiteX15" fmla="*/ 3484951 w 3484951"/>
                <a:gd name="connsiteY15" fmla="*/ 3077741 h 3077741"/>
                <a:gd name="connsiteX16" fmla="*/ 0 w 3484951"/>
                <a:gd name="connsiteY16" fmla="*/ 3077741 h 3077741"/>
                <a:gd name="connsiteX17" fmla="*/ 3008 w 3484951"/>
                <a:gd name="connsiteY17" fmla="*/ 1658183 h 3077741"/>
                <a:gd name="connsiteX0" fmla="*/ 3008 w 3484951"/>
                <a:gd name="connsiteY0" fmla="*/ 1658183 h 3077741"/>
                <a:gd name="connsiteX1" fmla="*/ 1668940 w 3484951"/>
                <a:gd name="connsiteY1" fmla="*/ 1651789 h 3077741"/>
                <a:gd name="connsiteX2" fmla="*/ 1678155 w 3484951"/>
                <a:gd name="connsiteY2" fmla="*/ 1130082 h 3077741"/>
                <a:gd name="connsiteX3" fmla="*/ 2659939 w 3484951"/>
                <a:gd name="connsiteY3" fmla="*/ 1114660 h 3077741"/>
                <a:gd name="connsiteX4" fmla="*/ 2650098 w 3484951"/>
                <a:gd name="connsiteY4" fmla="*/ 221459 h 3077741"/>
                <a:gd name="connsiteX5" fmla="*/ 1671404 w 3484951"/>
                <a:gd name="connsiteY5" fmla="*/ 211934 h 3077741"/>
                <a:gd name="connsiteX6" fmla="*/ 1673785 w 3484951"/>
                <a:gd name="connsiteY6" fmla="*/ 3 h 3077741"/>
                <a:gd name="connsiteX7" fmla="*/ 2712011 w 3484951"/>
                <a:gd name="connsiteY7" fmla="*/ 23816 h 3077741"/>
                <a:gd name="connsiteX8" fmla="*/ 2685816 w 3484951"/>
                <a:gd name="connsiteY8" fmla="*/ 216696 h 3077741"/>
                <a:gd name="connsiteX9" fmla="*/ 2688199 w 3484951"/>
                <a:gd name="connsiteY9" fmla="*/ 1112046 h 3077741"/>
                <a:gd name="connsiteX10" fmla="*/ 2787960 w 3484951"/>
                <a:gd name="connsiteY10" fmla="*/ 1122559 h 3077741"/>
                <a:gd name="connsiteX11" fmla="*/ 2790405 w 3484951"/>
                <a:gd name="connsiteY11" fmla="*/ 1651224 h 3077741"/>
                <a:gd name="connsiteX12" fmla="*/ 3069314 w 3484951"/>
                <a:gd name="connsiteY12" fmla="*/ 1658183 h 3077741"/>
                <a:gd name="connsiteX13" fmla="*/ 3069314 w 3484951"/>
                <a:gd name="connsiteY13" fmla="*/ 2246468 h 3077741"/>
                <a:gd name="connsiteX14" fmla="*/ 3484951 w 3484951"/>
                <a:gd name="connsiteY14" fmla="*/ 2246468 h 3077741"/>
                <a:gd name="connsiteX15" fmla="*/ 3484951 w 3484951"/>
                <a:gd name="connsiteY15" fmla="*/ 3077741 h 3077741"/>
                <a:gd name="connsiteX16" fmla="*/ 0 w 3484951"/>
                <a:gd name="connsiteY16" fmla="*/ 3077741 h 3077741"/>
                <a:gd name="connsiteX17" fmla="*/ 3008 w 3484951"/>
                <a:gd name="connsiteY17" fmla="*/ 1658183 h 3077741"/>
                <a:gd name="connsiteX0" fmla="*/ 3008 w 3484951"/>
                <a:gd name="connsiteY0" fmla="*/ 1658183 h 3077741"/>
                <a:gd name="connsiteX1" fmla="*/ 1668940 w 3484951"/>
                <a:gd name="connsiteY1" fmla="*/ 1651789 h 3077741"/>
                <a:gd name="connsiteX2" fmla="*/ 1678155 w 3484951"/>
                <a:gd name="connsiteY2" fmla="*/ 1130082 h 3077741"/>
                <a:gd name="connsiteX3" fmla="*/ 2659939 w 3484951"/>
                <a:gd name="connsiteY3" fmla="*/ 1114660 h 3077741"/>
                <a:gd name="connsiteX4" fmla="*/ 2650098 w 3484951"/>
                <a:gd name="connsiteY4" fmla="*/ 221459 h 3077741"/>
                <a:gd name="connsiteX5" fmla="*/ 1671404 w 3484951"/>
                <a:gd name="connsiteY5" fmla="*/ 211934 h 3077741"/>
                <a:gd name="connsiteX6" fmla="*/ 1673785 w 3484951"/>
                <a:gd name="connsiteY6" fmla="*/ 3 h 3077741"/>
                <a:gd name="connsiteX7" fmla="*/ 2712011 w 3484951"/>
                <a:gd name="connsiteY7" fmla="*/ 23816 h 3077741"/>
                <a:gd name="connsiteX8" fmla="*/ 2678672 w 3484951"/>
                <a:gd name="connsiteY8" fmla="*/ 219077 h 3077741"/>
                <a:gd name="connsiteX9" fmla="*/ 2688199 w 3484951"/>
                <a:gd name="connsiteY9" fmla="*/ 1112046 h 3077741"/>
                <a:gd name="connsiteX10" fmla="*/ 2787960 w 3484951"/>
                <a:gd name="connsiteY10" fmla="*/ 1122559 h 3077741"/>
                <a:gd name="connsiteX11" fmla="*/ 2790405 w 3484951"/>
                <a:gd name="connsiteY11" fmla="*/ 1651224 h 3077741"/>
                <a:gd name="connsiteX12" fmla="*/ 3069314 w 3484951"/>
                <a:gd name="connsiteY12" fmla="*/ 1658183 h 3077741"/>
                <a:gd name="connsiteX13" fmla="*/ 3069314 w 3484951"/>
                <a:gd name="connsiteY13" fmla="*/ 2246468 h 3077741"/>
                <a:gd name="connsiteX14" fmla="*/ 3484951 w 3484951"/>
                <a:gd name="connsiteY14" fmla="*/ 2246468 h 3077741"/>
                <a:gd name="connsiteX15" fmla="*/ 3484951 w 3484951"/>
                <a:gd name="connsiteY15" fmla="*/ 3077741 h 3077741"/>
                <a:gd name="connsiteX16" fmla="*/ 0 w 3484951"/>
                <a:gd name="connsiteY16" fmla="*/ 3077741 h 3077741"/>
                <a:gd name="connsiteX17" fmla="*/ 3008 w 3484951"/>
                <a:gd name="connsiteY17" fmla="*/ 1658183 h 3077741"/>
                <a:gd name="connsiteX0" fmla="*/ 3008 w 3484951"/>
                <a:gd name="connsiteY0" fmla="*/ 1658183 h 3077741"/>
                <a:gd name="connsiteX1" fmla="*/ 1668940 w 3484951"/>
                <a:gd name="connsiteY1" fmla="*/ 1651789 h 3077741"/>
                <a:gd name="connsiteX2" fmla="*/ 1678155 w 3484951"/>
                <a:gd name="connsiteY2" fmla="*/ 1130082 h 3077741"/>
                <a:gd name="connsiteX3" fmla="*/ 2659939 w 3484951"/>
                <a:gd name="connsiteY3" fmla="*/ 1114660 h 3077741"/>
                <a:gd name="connsiteX4" fmla="*/ 2650098 w 3484951"/>
                <a:gd name="connsiteY4" fmla="*/ 221459 h 3077741"/>
                <a:gd name="connsiteX5" fmla="*/ 1673785 w 3484951"/>
                <a:gd name="connsiteY5" fmla="*/ 211934 h 3077741"/>
                <a:gd name="connsiteX6" fmla="*/ 1673785 w 3484951"/>
                <a:gd name="connsiteY6" fmla="*/ 3 h 3077741"/>
                <a:gd name="connsiteX7" fmla="*/ 2712011 w 3484951"/>
                <a:gd name="connsiteY7" fmla="*/ 23816 h 3077741"/>
                <a:gd name="connsiteX8" fmla="*/ 2678672 w 3484951"/>
                <a:gd name="connsiteY8" fmla="*/ 219077 h 3077741"/>
                <a:gd name="connsiteX9" fmla="*/ 2688199 w 3484951"/>
                <a:gd name="connsiteY9" fmla="*/ 1112046 h 3077741"/>
                <a:gd name="connsiteX10" fmla="*/ 2787960 w 3484951"/>
                <a:gd name="connsiteY10" fmla="*/ 1122559 h 3077741"/>
                <a:gd name="connsiteX11" fmla="*/ 2790405 w 3484951"/>
                <a:gd name="connsiteY11" fmla="*/ 1651224 h 3077741"/>
                <a:gd name="connsiteX12" fmla="*/ 3069314 w 3484951"/>
                <a:gd name="connsiteY12" fmla="*/ 1658183 h 3077741"/>
                <a:gd name="connsiteX13" fmla="*/ 3069314 w 3484951"/>
                <a:gd name="connsiteY13" fmla="*/ 2246468 h 3077741"/>
                <a:gd name="connsiteX14" fmla="*/ 3484951 w 3484951"/>
                <a:gd name="connsiteY14" fmla="*/ 2246468 h 3077741"/>
                <a:gd name="connsiteX15" fmla="*/ 3484951 w 3484951"/>
                <a:gd name="connsiteY15" fmla="*/ 3077741 h 3077741"/>
                <a:gd name="connsiteX16" fmla="*/ 0 w 3484951"/>
                <a:gd name="connsiteY16" fmla="*/ 3077741 h 3077741"/>
                <a:gd name="connsiteX17" fmla="*/ 3008 w 3484951"/>
                <a:gd name="connsiteY17" fmla="*/ 1658183 h 3077741"/>
                <a:gd name="connsiteX0" fmla="*/ 3008 w 3484951"/>
                <a:gd name="connsiteY0" fmla="*/ 1658183 h 3077741"/>
                <a:gd name="connsiteX1" fmla="*/ 1668940 w 3484951"/>
                <a:gd name="connsiteY1" fmla="*/ 1651789 h 3077741"/>
                <a:gd name="connsiteX2" fmla="*/ 1671011 w 3484951"/>
                <a:gd name="connsiteY2" fmla="*/ 1130082 h 3077741"/>
                <a:gd name="connsiteX3" fmla="*/ 2659939 w 3484951"/>
                <a:gd name="connsiteY3" fmla="*/ 1114660 h 3077741"/>
                <a:gd name="connsiteX4" fmla="*/ 2650098 w 3484951"/>
                <a:gd name="connsiteY4" fmla="*/ 221459 h 3077741"/>
                <a:gd name="connsiteX5" fmla="*/ 1673785 w 3484951"/>
                <a:gd name="connsiteY5" fmla="*/ 211934 h 3077741"/>
                <a:gd name="connsiteX6" fmla="*/ 1673785 w 3484951"/>
                <a:gd name="connsiteY6" fmla="*/ 3 h 3077741"/>
                <a:gd name="connsiteX7" fmla="*/ 2712011 w 3484951"/>
                <a:gd name="connsiteY7" fmla="*/ 23816 h 3077741"/>
                <a:gd name="connsiteX8" fmla="*/ 2678672 w 3484951"/>
                <a:gd name="connsiteY8" fmla="*/ 219077 h 3077741"/>
                <a:gd name="connsiteX9" fmla="*/ 2688199 w 3484951"/>
                <a:gd name="connsiteY9" fmla="*/ 1112046 h 3077741"/>
                <a:gd name="connsiteX10" fmla="*/ 2787960 w 3484951"/>
                <a:gd name="connsiteY10" fmla="*/ 1122559 h 3077741"/>
                <a:gd name="connsiteX11" fmla="*/ 2790405 w 3484951"/>
                <a:gd name="connsiteY11" fmla="*/ 1651224 h 3077741"/>
                <a:gd name="connsiteX12" fmla="*/ 3069314 w 3484951"/>
                <a:gd name="connsiteY12" fmla="*/ 1658183 h 3077741"/>
                <a:gd name="connsiteX13" fmla="*/ 3069314 w 3484951"/>
                <a:gd name="connsiteY13" fmla="*/ 2246468 h 3077741"/>
                <a:gd name="connsiteX14" fmla="*/ 3484951 w 3484951"/>
                <a:gd name="connsiteY14" fmla="*/ 2246468 h 3077741"/>
                <a:gd name="connsiteX15" fmla="*/ 3484951 w 3484951"/>
                <a:gd name="connsiteY15" fmla="*/ 3077741 h 3077741"/>
                <a:gd name="connsiteX16" fmla="*/ 0 w 3484951"/>
                <a:gd name="connsiteY16" fmla="*/ 3077741 h 3077741"/>
                <a:gd name="connsiteX17" fmla="*/ 3008 w 3484951"/>
                <a:gd name="connsiteY17" fmla="*/ 1658183 h 3077741"/>
                <a:gd name="connsiteX0" fmla="*/ 3008 w 3484951"/>
                <a:gd name="connsiteY0" fmla="*/ 1658183 h 3077741"/>
                <a:gd name="connsiteX1" fmla="*/ 1668940 w 3484951"/>
                <a:gd name="connsiteY1" fmla="*/ 1651789 h 3077741"/>
                <a:gd name="connsiteX2" fmla="*/ 1671011 w 3484951"/>
                <a:gd name="connsiteY2" fmla="*/ 1130082 h 3077741"/>
                <a:gd name="connsiteX3" fmla="*/ 2652795 w 3484951"/>
                <a:gd name="connsiteY3" fmla="*/ 1114660 h 3077741"/>
                <a:gd name="connsiteX4" fmla="*/ 2650098 w 3484951"/>
                <a:gd name="connsiteY4" fmla="*/ 221459 h 3077741"/>
                <a:gd name="connsiteX5" fmla="*/ 1673785 w 3484951"/>
                <a:gd name="connsiteY5" fmla="*/ 211934 h 3077741"/>
                <a:gd name="connsiteX6" fmla="*/ 1673785 w 3484951"/>
                <a:gd name="connsiteY6" fmla="*/ 3 h 3077741"/>
                <a:gd name="connsiteX7" fmla="*/ 2712011 w 3484951"/>
                <a:gd name="connsiteY7" fmla="*/ 23816 h 3077741"/>
                <a:gd name="connsiteX8" fmla="*/ 2678672 w 3484951"/>
                <a:gd name="connsiteY8" fmla="*/ 219077 h 3077741"/>
                <a:gd name="connsiteX9" fmla="*/ 2688199 w 3484951"/>
                <a:gd name="connsiteY9" fmla="*/ 1112046 h 3077741"/>
                <a:gd name="connsiteX10" fmla="*/ 2787960 w 3484951"/>
                <a:gd name="connsiteY10" fmla="*/ 1122559 h 3077741"/>
                <a:gd name="connsiteX11" fmla="*/ 2790405 w 3484951"/>
                <a:gd name="connsiteY11" fmla="*/ 1651224 h 3077741"/>
                <a:gd name="connsiteX12" fmla="*/ 3069314 w 3484951"/>
                <a:gd name="connsiteY12" fmla="*/ 1658183 h 3077741"/>
                <a:gd name="connsiteX13" fmla="*/ 3069314 w 3484951"/>
                <a:gd name="connsiteY13" fmla="*/ 2246468 h 3077741"/>
                <a:gd name="connsiteX14" fmla="*/ 3484951 w 3484951"/>
                <a:gd name="connsiteY14" fmla="*/ 2246468 h 3077741"/>
                <a:gd name="connsiteX15" fmla="*/ 3484951 w 3484951"/>
                <a:gd name="connsiteY15" fmla="*/ 3077741 h 3077741"/>
                <a:gd name="connsiteX16" fmla="*/ 0 w 3484951"/>
                <a:gd name="connsiteY16" fmla="*/ 3077741 h 3077741"/>
                <a:gd name="connsiteX17" fmla="*/ 3008 w 3484951"/>
                <a:gd name="connsiteY17" fmla="*/ 1658183 h 3077741"/>
                <a:gd name="connsiteX0" fmla="*/ 3008 w 3484951"/>
                <a:gd name="connsiteY0" fmla="*/ 1658183 h 3077741"/>
                <a:gd name="connsiteX1" fmla="*/ 1668940 w 3484951"/>
                <a:gd name="connsiteY1" fmla="*/ 1651789 h 3077741"/>
                <a:gd name="connsiteX2" fmla="*/ 1671011 w 3484951"/>
                <a:gd name="connsiteY2" fmla="*/ 1130082 h 3077741"/>
                <a:gd name="connsiteX3" fmla="*/ 2652795 w 3484951"/>
                <a:gd name="connsiteY3" fmla="*/ 1114660 h 3077741"/>
                <a:gd name="connsiteX4" fmla="*/ 2650098 w 3484951"/>
                <a:gd name="connsiteY4" fmla="*/ 221459 h 3077741"/>
                <a:gd name="connsiteX5" fmla="*/ 1673785 w 3484951"/>
                <a:gd name="connsiteY5" fmla="*/ 211934 h 3077741"/>
                <a:gd name="connsiteX6" fmla="*/ 1673785 w 3484951"/>
                <a:gd name="connsiteY6" fmla="*/ 3 h 3077741"/>
                <a:gd name="connsiteX7" fmla="*/ 2712011 w 3484951"/>
                <a:gd name="connsiteY7" fmla="*/ 23816 h 3077741"/>
                <a:gd name="connsiteX8" fmla="*/ 2678672 w 3484951"/>
                <a:gd name="connsiteY8" fmla="*/ 219077 h 3077741"/>
                <a:gd name="connsiteX9" fmla="*/ 2688199 w 3484951"/>
                <a:gd name="connsiteY9" fmla="*/ 1112046 h 3077741"/>
                <a:gd name="connsiteX10" fmla="*/ 2787960 w 3484951"/>
                <a:gd name="connsiteY10" fmla="*/ 1122559 h 3077741"/>
                <a:gd name="connsiteX11" fmla="*/ 2790405 w 3484951"/>
                <a:gd name="connsiteY11" fmla="*/ 1651224 h 3077741"/>
                <a:gd name="connsiteX12" fmla="*/ 3069314 w 3484951"/>
                <a:gd name="connsiteY12" fmla="*/ 1658183 h 3077741"/>
                <a:gd name="connsiteX13" fmla="*/ 3069314 w 3484951"/>
                <a:gd name="connsiteY13" fmla="*/ 2246468 h 3077741"/>
                <a:gd name="connsiteX14" fmla="*/ 3484951 w 3484951"/>
                <a:gd name="connsiteY14" fmla="*/ 2246468 h 3077741"/>
                <a:gd name="connsiteX15" fmla="*/ 3484951 w 3484951"/>
                <a:gd name="connsiteY15" fmla="*/ 3077741 h 3077741"/>
                <a:gd name="connsiteX16" fmla="*/ 2135731 w 3484951"/>
                <a:gd name="connsiteY16" fmla="*/ 3071351 h 3077741"/>
                <a:gd name="connsiteX17" fmla="*/ 0 w 3484951"/>
                <a:gd name="connsiteY17" fmla="*/ 3077741 h 3077741"/>
                <a:gd name="connsiteX18" fmla="*/ 3008 w 3484951"/>
                <a:gd name="connsiteY18" fmla="*/ 1658183 h 3077741"/>
                <a:gd name="connsiteX0" fmla="*/ 3008 w 3484951"/>
                <a:gd name="connsiteY0" fmla="*/ 1658183 h 4139217"/>
                <a:gd name="connsiteX1" fmla="*/ 1668940 w 3484951"/>
                <a:gd name="connsiteY1" fmla="*/ 1651789 h 4139217"/>
                <a:gd name="connsiteX2" fmla="*/ 1671011 w 3484951"/>
                <a:gd name="connsiteY2" fmla="*/ 1130082 h 4139217"/>
                <a:gd name="connsiteX3" fmla="*/ 2652795 w 3484951"/>
                <a:gd name="connsiteY3" fmla="*/ 1114660 h 4139217"/>
                <a:gd name="connsiteX4" fmla="*/ 2650098 w 3484951"/>
                <a:gd name="connsiteY4" fmla="*/ 221459 h 4139217"/>
                <a:gd name="connsiteX5" fmla="*/ 1673785 w 3484951"/>
                <a:gd name="connsiteY5" fmla="*/ 211934 h 4139217"/>
                <a:gd name="connsiteX6" fmla="*/ 1673785 w 3484951"/>
                <a:gd name="connsiteY6" fmla="*/ 3 h 4139217"/>
                <a:gd name="connsiteX7" fmla="*/ 2712011 w 3484951"/>
                <a:gd name="connsiteY7" fmla="*/ 23816 h 4139217"/>
                <a:gd name="connsiteX8" fmla="*/ 2678672 w 3484951"/>
                <a:gd name="connsiteY8" fmla="*/ 219077 h 4139217"/>
                <a:gd name="connsiteX9" fmla="*/ 2688199 w 3484951"/>
                <a:gd name="connsiteY9" fmla="*/ 1112046 h 4139217"/>
                <a:gd name="connsiteX10" fmla="*/ 2787960 w 3484951"/>
                <a:gd name="connsiteY10" fmla="*/ 1122559 h 4139217"/>
                <a:gd name="connsiteX11" fmla="*/ 2790405 w 3484951"/>
                <a:gd name="connsiteY11" fmla="*/ 1651224 h 4139217"/>
                <a:gd name="connsiteX12" fmla="*/ 3069314 w 3484951"/>
                <a:gd name="connsiteY12" fmla="*/ 1658183 h 4139217"/>
                <a:gd name="connsiteX13" fmla="*/ 3069314 w 3484951"/>
                <a:gd name="connsiteY13" fmla="*/ 2246468 h 4139217"/>
                <a:gd name="connsiteX14" fmla="*/ 3484951 w 3484951"/>
                <a:gd name="connsiteY14" fmla="*/ 2246468 h 4139217"/>
                <a:gd name="connsiteX15" fmla="*/ 3484951 w 3484951"/>
                <a:gd name="connsiteY15" fmla="*/ 3077741 h 4139217"/>
                <a:gd name="connsiteX16" fmla="*/ 0 w 3484951"/>
                <a:gd name="connsiteY16" fmla="*/ 4139217 h 4139217"/>
                <a:gd name="connsiteX17" fmla="*/ 0 w 3484951"/>
                <a:gd name="connsiteY17" fmla="*/ 3077741 h 4139217"/>
                <a:gd name="connsiteX18" fmla="*/ 3008 w 3484951"/>
                <a:gd name="connsiteY18" fmla="*/ 1658183 h 4139217"/>
                <a:gd name="connsiteX0" fmla="*/ 3008 w 3484951"/>
                <a:gd name="connsiteY0" fmla="*/ 1658183 h 4139217"/>
                <a:gd name="connsiteX1" fmla="*/ 1668940 w 3484951"/>
                <a:gd name="connsiteY1" fmla="*/ 1651789 h 4139217"/>
                <a:gd name="connsiteX2" fmla="*/ 1671011 w 3484951"/>
                <a:gd name="connsiteY2" fmla="*/ 1130082 h 4139217"/>
                <a:gd name="connsiteX3" fmla="*/ 2652795 w 3484951"/>
                <a:gd name="connsiteY3" fmla="*/ 1114660 h 4139217"/>
                <a:gd name="connsiteX4" fmla="*/ 2650098 w 3484951"/>
                <a:gd name="connsiteY4" fmla="*/ 221459 h 4139217"/>
                <a:gd name="connsiteX5" fmla="*/ 1673785 w 3484951"/>
                <a:gd name="connsiteY5" fmla="*/ 211934 h 4139217"/>
                <a:gd name="connsiteX6" fmla="*/ 1673785 w 3484951"/>
                <a:gd name="connsiteY6" fmla="*/ 3 h 4139217"/>
                <a:gd name="connsiteX7" fmla="*/ 2712011 w 3484951"/>
                <a:gd name="connsiteY7" fmla="*/ 23816 h 4139217"/>
                <a:gd name="connsiteX8" fmla="*/ 2678672 w 3484951"/>
                <a:gd name="connsiteY8" fmla="*/ 219077 h 4139217"/>
                <a:gd name="connsiteX9" fmla="*/ 2688199 w 3484951"/>
                <a:gd name="connsiteY9" fmla="*/ 1112046 h 4139217"/>
                <a:gd name="connsiteX10" fmla="*/ 2787960 w 3484951"/>
                <a:gd name="connsiteY10" fmla="*/ 1122559 h 4139217"/>
                <a:gd name="connsiteX11" fmla="*/ 2790405 w 3484951"/>
                <a:gd name="connsiteY11" fmla="*/ 1651224 h 4139217"/>
                <a:gd name="connsiteX12" fmla="*/ 3069314 w 3484951"/>
                <a:gd name="connsiteY12" fmla="*/ 1658183 h 4139217"/>
                <a:gd name="connsiteX13" fmla="*/ 3069314 w 3484951"/>
                <a:gd name="connsiteY13" fmla="*/ 2246468 h 4139217"/>
                <a:gd name="connsiteX14" fmla="*/ 3484951 w 3484951"/>
                <a:gd name="connsiteY14" fmla="*/ 2246468 h 4139217"/>
                <a:gd name="connsiteX15" fmla="*/ 3484951 w 3484951"/>
                <a:gd name="connsiteY15" fmla="*/ 3077741 h 4139217"/>
                <a:gd name="connsiteX16" fmla="*/ 1963082 w 3484951"/>
                <a:gd name="connsiteY16" fmla="*/ 3531748 h 4139217"/>
                <a:gd name="connsiteX17" fmla="*/ 0 w 3484951"/>
                <a:gd name="connsiteY17" fmla="*/ 4139217 h 4139217"/>
                <a:gd name="connsiteX18" fmla="*/ 0 w 3484951"/>
                <a:gd name="connsiteY18" fmla="*/ 3077741 h 4139217"/>
                <a:gd name="connsiteX19" fmla="*/ 3008 w 3484951"/>
                <a:gd name="connsiteY19" fmla="*/ 1658183 h 4139217"/>
                <a:gd name="connsiteX0" fmla="*/ 3008 w 3484951"/>
                <a:gd name="connsiteY0" fmla="*/ 1658183 h 4145611"/>
                <a:gd name="connsiteX1" fmla="*/ 1668940 w 3484951"/>
                <a:gd name="connsiteY1" fmla="*/ 1651789 h 4145611"/>
                <a:gd name="connsiteX2" fmla="*/ 1671011 w 3484951"/>
                <a:gd name="connsiteY2" fmla="*/ 1130082 h 4145611"/>
                <a:gd name="connsiteX3" fmla="*/ 2652795 w 3484951"/>
                <a:gd name="connsiteY3" fmla="*/ 1114660 h 4145611"/>
                <a:gd name="connsiteX4" fmla="*/ 2650098 w 3484951"/>
                <a:gd name="connsiteY4" fmla="*/ 221459 h 4145611"/>
                <a:gd name="connsiteX5" fmla="*/ 1673785 w 3484951"/>
                <a:gd name="connsiteY5" fmla="*/ 211934 h 4145611"/>
                <a:gd name="connsiteX6" fmla="*/ 1673785 w 3484951"/>
                <a:gd name="connsiteY6" fmla="*/ 3 h 4145611"/>
                <a:gd name="connsiteX7" fmla="*/ 2712011 w 3484951"/>
                <a:gd name="connsiteY7" fmla="*/ 23816 h 4145611"/>
                <a:gd name="connsiteX8" fmla="*/ 2678672 w 3484951"/>
                <a:gd name="connsiteY8" fmla="*/ 219077 h 4145611"/>
                <a:gd name="connsiteX9" fmla="*/ 2688199 w 3484951"/>
                <a:gd name="connsiteY9" fmla="*/ 1112046 h 4145611"/>
                <a:gd name="connsiteX10" fmla="*/ 2787960 w 3484951"/>
                <a:gd name="connsiteY10" fmla="*/ 1122559 h 4145611"/>
                <a:gd name="connsiteX11" fmla="*/ 2790405 w 3484951"/>
                <a:gd name="connsiteY11" fmla="*/ 1651224 h 4145611"/>
                <a:gd name="connsiteX12" fmla="*/ 3069314 w 3484951"/>
                <a:gd name="connsiteY12" fmla="*/ 1658183 h 4145611"/>
                <a:gd name="connsiteX13" fmla="*/ 3069314 w 3484951"/>
                <a:gd name="connsiteY13" fmla="*/ 2246468 h 4145611"/>
                <a:gd name="connsiteX14" fmla="*/ 3484951 w 3484951"/>
                <a:gd name="connsiteY14" fmla="*/ 2246468 h 4145611"/>
                <a:gd name="connsiteX15" fmla="*/ 3484951 w 3484951"/>
                <a:gd name="connsiteY15" fmla="*/ 3077741 h 4145611"/>
                <a:gd name="connsiteX16" fmla="*/ 2174097 w 3484951"/>
                <a:gd name="connsiteY16" fmla="*/ 4145611 h 4145611"/>
                <a:gd name="connsiteX17" fmla="*/ 0 w 3484951"/>
                <a:gd name="connsiteY17" fmla="*/ 4139217 h 4145611"/>
                <a:gd name="connsiteX18" fmla="*/ 0 w 3484951"/>
                <a:gd name="connsiteY18" fmla="*/ 3077741 h 4145611"/>
                <a:gd name="connsiteX19" fmla="*/ 3008 w 3484951"/>
                <a:gd name="connsiteY19" fmla="*/ 1658183 h 4145611"/>
                <a:gd name="connsiteX0" fmla="*/ 3008 w 3484951"/>
                <a:gd name="connsiteY0" fmla="*/ 1658183 h 4145611"/>
                <a:gd name="connsiteX1" fmla="*/ 1668940 w 3484951"/>
                <a:gd name="connsiteY1" fmla="*/ 1651789 h 4145611"/>
                <a:gd name="connsiteX2" fmla="*/ 1671011 w 3484951"/>
                <a:gd name="connsiteY2" fmla="*/ 1130082 h 4145611"/>
                <a:gd name="connsiteX3" fmla="*/ 2652795 w 3484951"/>
                <a:gd name="connsiteY3" fmla="*/ 1114660 h 4145611"/>
                <a:gd name="connsiteX4" fmla="*/ 2650098 w 3484951"/>
                <a:gd name="connsiteY4" fmla="*/ 221459 h 4145611"/>
                <a:gd name="connsiteX5" fmla="*/ 1673785 w 3484951"/>
                <a:gd name="connsiteY5" fmla="*/ 211934 h 4145611"/>
                <a:gd name="connsiteX6" fmla="*/ 1673785 w 3484951"/>
                <a:gd name="connsiteY6" fmla="*/ 3 h 4145611"/>
                <a:gd name="connsiteX7" fmla="*/ 2712011 w 3484951"/>
                <a:gd name="connsiteY7" fmla="*/ 23816 h 4145611"/>
                <a:gd name="connsiteX8" fmla="*/ 2678672 w 3484951"/>
                <a:gd name="connsiteY8" fmla="*/ 219077 h 4145611"/>
                <a:gd name="connsiteX9" fmla="*/ 2688199 w 3484951"/>
                <a:gd name="connsiteY9" fmla="*/ 1112046 h 4145611"/>
                <a:gd name="connsiteX10" fmla="*/ 2787960 w 3484951"/>
                <a:gd name="connsiteY10" fmla="*/ 1122559 h 4145611"/>
                <a:gd name="connsiteX11" fmla="*/ 2790405 w 3484951"/>
                <a:gd name="connsiteY11" fmla="*/ 1651224 h 4145611"/>
                <a:gd name="connsiteX12" fmla="*/ 3069314 w 3484951"/>
                <a:gd name="connsiteY12" fmla="*/ 1658183 h 4145611"/>
                <a:gd name="connsiteX13" fmla="*/ 3069314 w 3484951"/>
                <a:gd name="connsiteY13" fmla="*/ 2246468 h 4145611"/>
                <a:gd name="connsiteX14" fmla="*/ 3484951 w 3484951"/>
                <a:gd name="connsiteY14" fmla="*/ 2246468 h 4145611"/>
                <a:gd name="connsiteX15" fmla="*/ 3484951 w 3484951"/>
                <a:gd name="connsiteY15" fmla="*/ 3077741 h 4145611"/>
                <a:gd name="connsiteX16" fmla="*/ 2794355 w 3484951"/>
                <a:gd name="connsiteY16" fmla="*/ 3640453 h 4145611"/>
                <a:gd name="connsiteX17" fmla="*/ 2174097 w 3484951"/>
                <a:gd name="connsiteY17" fmla="*/ 4145611 h 4145611"/>
                <a:gd name="connsiteX18" fmla="*/ 0 w 3484951"/>
                <a:gd name="connsiteY18" fmla="*/ 4139217 h 4145611"/>
                <a:gd name="connsiteX19" fmla="*/ 0 w 3484951"/>
                <a:gd name="connsiteY19" fmla="*/ 3077741 h 4145611"/>
                <a:gd name="connsiteX20" fmla="*/ 3008 w 3484951"/>
                <a:gd name="connsiteY20" fmla="*/ 1658183 h 4145611"/>
                <a:gd name="connsiteX0" fmla="*/ 3008 w 3484951"/>
                <a:gd name="connsiteY0" fmla="*/ 1658183 h 4145611"/>
                <a:gd name="connsiteX1" fmla="*/ 1668940 w 3484951"/>
                <a:gd name="connsiteY1" fmla="*/ 1651789 h 4145611"/>
                <a:gd name="connsiteX2" fmla="*/ 1671011 w 3484951"/>
                <a:gd name="connsiteY2" fmla="*/ 1130082 h 4145611"/>
                <a:gd name="connsiteX3" fmla="*/ 2652795 w 3484951"/>
                <a:gd name="connsiteY3" fmla="*/ 1114660 h 4145611"/>
                <a:gd name="connsiteX4" fmla="*/ 2650098 w 3484951"/>
                <a:gd name="connsiteY4" fmla="*/ 221459 h 4145611"/>
                <a:gd name="connsiteX5" fmla="*/ 1673785 w 3484951"/>
                <a:gd name="connsiteY5" fmla="*/ 211934 h 4145611"/>
                <a:gd name="connsiteX6" fmla="*/ 1673785 w 3484951"/>
                <a:gd name="connsiteY6" fmla="*/ 3 h 4145611"/>
                <a:gd name="connsiteX7" fmla="*/ 2712011 w 3484951"/>
                <a:gd name="connsiteY7" fmla="*/ 23816 h 4145611"/>
                <a:gd name="connsiteX8" fmla="*/ 2678672 w 3484951"/>
                <a:gd name="connsiteY8" fmla="*/ 219077 h 4145611"/>
                <a:gd name="connsiteX9" fmla="*/ 2688199 w 3484951"/>
                <a:gd name="connsiteY9" fmla="*/ 1112046 h 4145611"/>
                <a:gd name="connsiteX10" fmla="*/ 2787960 w 3484951"/>
                <a:gd name="connsiteY10" fmla="*/ 1122559 h 4145611"/>
                <a:gd name="connsiteX11" fmla="*/ 2790405 w 3484951"/>
                <a:gd name="connsiteY11" fmla="*/ 1651224 h 4145611"/>
                <a:gd name="connsiteX12" fmla="*/ 3069314 w 3484951"/>
                <a:gd name="connsiteY12" fmla="*/ 1658183 h 4145611"/>
                <a:gd name="connsiteX13" fmla="*/ 3069314 w 3484951"/>
                <a:gd name="connsiteY13" fmla="*/ 2246468 h 4145611"/>
                <a:gd name="connsiteX14" fmla="*/ 3484951 w 3484951"/>
                <a:gd name="connsiteY14" fmla="*/ 2246468 h 4145611"/>
                <a:gd name="connsiteX15" fmla="*/ 3484951 w 3484951"/>
                <a:gd name="connsiteY15" fmla="*/ 3077741 h 4145611"/>
                <a:gd name="connsiteX16" fmla="*/ 2174098 w 3484951"/>
                <a:gd name="connsiteY16" fmla="*/ 3077746 h 4145611"/>
                <a:gd name="connsiteX17" fmla="*/ 2174097 w 3484951"/>
                <a:gd name="connsiteY17" fmla="*/ 4145611 h 4145611"/>
                <a:gd name="connsiteX18" fmla="*/ 0 w 3484951"/>
                <a:gd name="connsiteY18" fmla="*/ 4139217 h 4145611"/>
                <a:gd name="connsiteX19" fmla="*/ 0 w 3484951"/>
                <a:gd name="connsiteY19" fmla="*/ 3077741 h 4145611"/>
                <a:gd name="connsiteX20" fmla="*/ 3008 w 3484951"/>
                <a:gd name="connsiteY20" fmla="*/ 1658183 h 4145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484951" h="4145611">
                  <a:moveTo>
                    <a:pt x="3008" y="1658183"/>
                  </a:moveTo>
                  <a:lnTo>
                    <a:pt x="1668940" y="1651789"/>
                  </a:lnTo>
                  <a:cubicBezTo>
                    <a:pt x="1666620" y="1495440"/>
                    <a:pt x="1675024" y="1207442"/>
                    <a:pt x="1671011" y="1130082"/>
                  </a:cubicBezTo>
                  <a:cubicBezTo>
                    <a:pt x="1877763" y="1130082"/>
                    <a:pt x="2467828" y="1115914"/>
                    <a:pt x="2652795" y="1114660"/>
                  </a:cubicBezTo>
                  <a:cubicBezTo>
                    <a:pt x="2651669" y="1012038"/>
                    <a:pt x="2649398" y="265387"/>
                    <a:pt x="2650098" y="221459"/>
                  </a:cubicBezTo>
                  <a:cubicBezTo>
                    <a:pt x="2534158" y="219039"/>
                    <a:pt x="1726966" y="211934"/>
                    <a:pt x="1673785" y="211934"/>
                  </a:cubicBezTo>
                  <a:cubicBezTo>
                    <a:pt x="1672991" y="168674"/>
                    <a:pt x="1671007" y="41279"/>
                    <a:pt x="1673785" y="3"/>
                  </a:cubicBezTo>
                  <a:cubicBezTo>
                    <a:pt x="1774591" y="-394"/>
                    <a:pt x="2544133" y="29769"/>
                    <a:pt x="2712011" y="23816"/>
                  </a:cubicBezTo>
                  <a:cubicBezTo>
                    <a:pt x="2713201" y="60726"/>
                    <a:pt x="2675100" y="169071"/>
                    <a:pt x="2678672" y="219077"/>
                  </a:cubicBezTo>
                  <a:cubicBezTo>
                    <a:pt x="2684228" y="367508"/>
                    <a:pt x="2668000" y="1017425"/>
                    <a:pt x="2688199" y="1112046"/>
                  </a:cubicBezTo>
                  <a:cubicBezTo>
                    <a:pt x="2715145" y="1109829"/>
                    <a:pt x="2737191" y="1109690"/>
                    <a:pt x="2787960" y="1122559"/>
                  </a:cubicBezTo>
                  <a:lnTo>
                    <a:pt x="2790405" y="1651224"/>
                  </a:lnTo>
                  <a:lnTo>
                    <a:pt x="3069314" y="1658183"/>
                  </a:lnTo>
                  <a:lnTo>
                    <a:pt x="3069314" y="2246468"/>
                  </a:lnTo>
                  <a:lnTo>
                    <a:pt x="3484951" y="2246468"/>
                  </a:lnTo>
                  <a:lnTo>
                    <a:pt x="3484951" y="3077741"/>
                  </a:lnTo>
                  <a:lnTo>
                    <a:pt x="2174098" y="3077746"/>
                  </a:lnTo>
                  <a:cubicBezTo>
                    <a:pt x="2174098" y="3433701"/>
                    <a:pt x="2174097" y="3789656"/>
                    <a:pt x="2174097" y="4145611"/>
                  </a:cubicBezTo>
                  <a:lnTo>
                    <a:pt x="0" y="4139217"/>
                  </a:lnTo>
                  <a:lnTo>
                    <a:pt x="0" y="3077741"/>
                  </a:lnTo>
                  <a:cubicBezTo>
                    <a:pt x="2633" y="2604555"/>
                    <a:pt x="375" y="2131369"/>
                    <a:pt x="3008" y="165818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5" name="Title 4">
            <a:extLst>
              <a:ext uri="{FF2B5EF4-FFF2-40B4-BE49-F238E27FC236}">
                <a16:creationId xmlns:a16="http://schemas.microsoft.com/office/drawing/2014/main" id="{3F954484-B85D-4DF6-A7D3-58A0318047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Simulator Diagram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D959EC-8760-4B66-BDA3-AE2F055092A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anchor="b" anchorCtr="0"/>
          <a:lstStyle/>
          <a:p>
            <a:r>
              <a:rPr lang="en-US" dirty="0"/>
              <a:t>ARINC – Aeronautical Radio, Incorporated; EGPWS – Enhanced Ground Proximity Warning System; MFD – Multi-Function Display; TCP/IP – Transfer Control Protocol/Internet Protocol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6F965DD-5CD5-4FEA-9804-42EA083A6E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9680" y="1609667"/>
            <a:ext cx="4436338" cy="406965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20E6525-FEAE-4C18-8ACC-F1992470DEEC}"/>
              </a:ext>
            </a:extLst>
          </p:cNvPr>
          <p:cNvSpPr txBox="1"/>
          <p:nvPr/>
        </p:nvSpPr>
        <p:spPr>
          <a:xfrm>
            <a:off x="7471272" y="1123545"/>
            <a:ext cx="21531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PC-1: X-Plane</a:t>
            </a:r>
          </a:p>
        </p:txBody>
      </p:sp>
    </p:spTree>
    <p:extLst>
      <p:ext uri="{BB962C8B-B14F-4D97-AF65-F5344CB8AC3E}">
        <p14:creationId xmlns:p14="http://schemas.microsoft.com/office/powerpoint/2010/main" val="3514754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F954484-B85D-4DF6-A7D3-58A0318047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Simulator Diagram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988123-4569-4DC0-8612-76243C66EFD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anchor="b" anchorCtr="0"/>
          <a:lstStyle/>
          <a:p>
            <a:r>
              <a:rPr lang="en-US" dirty="0"/>
              <a:t>ARINC – Aeronautical Radio, Incorporated; EGPWS – Enhanced Ground Proximity Warning System; MFD – Multi-Function Display; TCP/IP – Transfer Control Protocol/Internet Protocol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20E6525-FEAE-4C18-8ACC-F1992470DEEC}"/>
              </a:ext>
            </a:extLst>
          </p:cNvPr>
          <p:cNvSpPr txBox="1"/>
          <p:nvPr/>
        </p:nvSpPr>
        <p:spPr>
          <a:xfrm>
            <a:off x="5290368" y="1105087"/>
            <a:ext cx="63688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Enhanced Ground Proximity Warning System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9C3716E-A748-4206-91C9-FA8BD9FA70BB}"/>
              </a:ext>
            </a:extLst>
          </p:cNvPr>
          <p:cNvSpPr txBox="1"/>
          <p:nvPr/>
        </p:nvSpPr>
        <p:spPr>
          <a:xfrm>
            <a:off x="7260363" y="1567808"/>
            <a:ext cx="2428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Bendix/King KGP-560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C09D0A4-2D1B-4380-9A14-C0265B1EC7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7828" y="1948216"/>
            <a:ext cx="4693940" cy="4290554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A51BA373-19DB-4C7C-AA06-48E0FC06928B}"/>
              </a:ext>
            </a:extLst>
          </p:cNvPr>
          <p:cNvGrpSpPr/>
          <p:nvPr/>
        </p:nvGrpSpPr>
        <p:grpSpPr>
          <a:xfrm>
            <a:off x="433941" y="1305453"/>
            <a:ext cx="4415110" cy="5249989"/>
            <a:chOff x="262171" y="919520"/>
            <a:chExt cx="4528474" cy="538479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32CF0C7-B2AD-462B-95CB-29C042B560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1233"/>
            <a:stretch/>
          </p:blipFill>
          <p:spPr>
            <a:xfrm>
              <a:off x="312903" y="919520"/>
              <a:ext cx="4477742" cy="5384790"/>
            </a:xfrm>
            <a:prstGeom prst="rect">
              <a:avLst/>
            </a:prstGeom>
          </p:spPr>
        </p:pic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62CC1F7F-FE61-493D-8468-0D8FA9092A22}"/>
                </a:ext>
              </a:extLst>
            </p:cNvPr>
            <p:cNvSpPr/>
            <p:nvPr/>
          </p:nvSpPr>
          <p:spPr>
            <a:xfrm>
              <a:off x="262171" y="1890708"/>
              <a:ext cx="3484951" cy="4145611"/>
            </a:xfrm>
            <a:custGeom>
              <a:avLst/>
              <a:gdLst>
                <a:gd name="connsiteX0" fmla="*/ 12788 w 3484951"/>
                <a:gd name="connsiteY0" fmla="*/ 0 h 1419558"/>
                <a:gd name="connsiteX1" fmla="*/ 3069314 w 3484951"/>
                <a:gd name="connsiteY1" fmla="*/ 0 h 1419558"/>
                <a:gd name="connsiteX2" fmla="*/ 3069314 w 3484951"/>
                <a:gd name="connsiteY2" fmla="*/ 588285 h 1419558"/>
                <a:gd name="connsiteX3" fmla="*/ 3484951 w 3484951"/>
                <a:gd name="connsiteY3" fmla="*/ 588285 h 1419558"/>
                <a:gd name="connsiteX4" fmla="*/ 3484951 w 3484951"/>
                <a:gd name="connsiteY4" fmla="*/ 1419558 h 1419558"/>
                <a:gd name="connsiteX5" fmla="*/ 0 w 3484951"/>
                <a:gd name="connsiteY5" fmla="*/ 1419558 h 1419558"/>
                <a:gd name="connsiteX6" fmla="*/ 12788 w 3484951"/>
                <a:gd name="connsiteY6" fmla="*/ 0 h 1419558"/>
                <a:gd name="connsiteX0" fmla="*/ 12788 w 3484951"/>
                <a:gd name="connsiteY0" fmla="*/ 6394 h 1425952"/>
                <a:gd name="connsiteX1" fmla="*/ 1579418 w 3484951"/>
                <a:gd name="connsiteY1" fmla="*/ 0 h 1425952"/>
                <a:gd name="connsiteX2" fmla="*/ 3069314 w 3484951"/>
                <a:gd name="connsiteY2" fmla="*/ 6394 h 1425952"/>
                <a:gd name="connsiteX3" fmla="*/ 3069314 w 3484951"/>
                <a:gd name="connsiteY3" fmla="*/ 594679 h 1425952"/>
                <a:gd name="connsiteX4" fmla="*/ 3484951 w 3484951"/>
                <a:gd name="connsiteY4" fmla="*/ 594679 h 1425952"/>
                <a:gd name="connsiteX5" fmla="*/ 3484951 w 3484951"/>
                <a:gd name="connsiteY5" fmla="*/ 1425952 h 1425952"/>
                <a:gd name="connsiteX6" fmla="*/ 0 w 3484951"/>
                <a:gd name="connsiteY6" fmla="*/ 1425952 h 1425952"/>
                <a:gd name="connsiteX7" fmla="*/ 12788 w 3484951"/>
                <a:gd name="connsiteY7" fmla="*/ 6394 h 1425952"/>
                <a:gd name="connsiteX0" fmla="*/ 12788 w 3484951"/>
                <a:gd name="connsiteY0" fmla="*/ 6394 h 1425952"/>
                <a:gd name="connsiteX1" fmla="*/ 1911927 w 3484951"/>
                <a:gd name="connsiteY1" fmla="*/ 0 h 1425952"/>
                <a:gd name="connsiteX2" fmla="*/ 3069314 w 3484951"/>
                <a:gd name="connsiteY2" fmla="*/ 6394 h 1425952"/>
                <a:gd name="connsiteX3" fmla="*/ 3069314 w 3484951"/>
                <a:gd name="connsiteY3" fmla="*/ 594679 h 1425952"/>
                <a:gd name="connsiteX4" fmla="*/ 3484951 w 3484951"/>
                <a:gd name="connsiteY4" fmla="*/ 594679 h 1425952"/>
                <a:gd name="connsiteX5" fmla="*/ 3484951 w 3484951"/>
                <a:gd name="connsiteY5" fmla="*/ 1425952 h 1425952"/>
                <a:gd name="connsiteX6" fmla="*/ 0 w 3484951"/>
                <a:gd name="connsiteY6" fmla="*/ 1425952 h 1425952"/>
                <a:gd name="connsiteX7" fmla="*/ 12788 w 3484951"/>
                <a:gd name="connsiteY7" fmla="*/ 6394 h 1425952"/>
                <a:gd name="connsiteX0" fmla="*/ 12788 w 3484951"/>
                <a:gd name="connsiteY0" fmla="*/ 12789 h 1432347"/>
                <a:gd name="connsiteX1" fmla="*/ 1911927 w 3484951"/>
                <a:gd name="connsiteY1" fmla="*/ 6395 h 1432347"/>
                <a:gd name="connsiteX2" fmla="*/ 2225253 w 3484951"/>
                <a:gd name="connsiteY2" fmla="*/ 0 h 1432347"/>
                <a:gd name="connsiteX3" fmla="*/ 3069314 w 3484951"/>
                <a:gd name="connsiteY3" fmla="*/ 12789 h 1432347"/>
                <a:gd name="connsiteX4" fmla="*/ 3069314 w 3484951"/>
                <a:gd name="connsiteY4" fmla="*/ 601074 h 1432347"/>
                <a:gd name="connsiteX5" fmla="*/ 3484951 w 3484951"/>
                <a:gd name="connsiteY5" fmla="*/ 601074 h 1432347"/>
                <a:gd name="connsiteX6" fmla="*/ 3484951 w 3484951"/>
                <a:gd name="connsiteY6" fmla="*/ 1432347 h 1432347"/>
                <a:gd name="connsiteX7" fmla="*/ 0 w 3484951"/>
                <a:gd name="connsiteY7" fmla="*/ 1432347 h 1432347"/>
                <a:gd name="connsiteX8" fmla="*/ 12788 w 3484951"/>
                <a:gd name="connsiteY8" fmla="*/ 12789 h 1432347"/>
                <a:gd name="connsiteX0" fmla="*/ 12788 w 3484951"/>
                <a:gd name="connsiteY0" fmla="*/ 441213 h 1860771"/>
                <a:gd name="connsiteX1" fmla="*/ 1911927 w 3484951"/>
                <a:gd name="connsiteY1" fmla="*/ 434819 h 1860771"/>
                <a:gd name="connsiteX2" fmla="*/ 2225253 w 3484951"/>
                <a:gd name="connsiteY2" fmla="*/ 0 h 1860771"/>
                <a:gd name="connsiteX3" fmla="*/ 2225253 w 3484951"/>
                <a:gd name="connsiteY3" fmla="*/ 428424 h 1860771"/>
                <a:gd name="connsiteX4" fmla="*/ 3069314 w 3484951"/>
                <a:gd name="connsiteY4" fmla="*/ 441213 h 1860771"/>
                <a:gd name="connsiteX5" fmla="*/ 3069314 w 3484951"/>
                <a:gd name="connsiteY5" fmla="*/ 1029498 h 1860771"/>
                <a:gd name="connsiteX6" fmla="*/ 3484951 w 3484951"/>
                <a:gd name="connsiteY6" fmla="*/ 1029498 h 1860771"/>
                <a:gd name="connsiteX7" fmla="*/ 3484951 w 3484951"/>
                <a:gd name="connsiteY7" fmla="*/ 1860771 h 1860771"/>
                <a:gd name="connsiteX8" fmla="*/ 0 w 3484951"/>
                <a:gd name="connsiteY8" fmla="*/ 1860771 h 1860771"/>
                <a:gd name="connsiteX9" fmla="*/ 12788 w 3484951"/>
                <a:gd name="connsiteY9" fmla="*/ 441213 h 1860771"/>
                <a:gd name="connsiteX0" fmla="*/ 12788 w 3484951"/>
                <a:gd name="connsiteY0" fmla="*/ 444706 h 1864264"/>
                <a:gd name="connsiteX1" fmla="*/ 1911927 w 3484951"/>
                <a:gd name="connsiteY1" fmla="*/ 438312 h 1864264"/>
                <a:gd name="connsiteX2" fmla="*/ 2052604 w 3484951"/>
                <a:gd name="connsiteY2" fmla="*/ 240086 h 1864264"/>
                <a:gd name="connsiteX3" fmla="*/ 2225253 w 3484951"/>
                <a:gd name="connsiteY3" fmla="*/ 3493 h 1864264"/>
                <a:gd name="connsiteX4" fmla="*/ 2225253 w 3484951"/>
                <a:gd name="connsiteY4" fmla="*/ 431917 h 1864264"/>
                <a:gd name="connsiteX5" fmla="*/ 3069314 w 3484951"/>
                <a:gd name="connsiteY5" fmla="*/ 444706 h 1864264"/>
                <a:gd name="connsiteX6" fmla="*/ 3069314 w 3484951"/>
                <a:gd name="connsiteY6" fmla="*/ 1032991 h 1864264"/>
                <a:gd name="connsiteX7" fmla="*/ 3484951 w 3484951"/>
                <a:gd name="connsiteY7" fmla="*/ 1032991 h 1864264"/>
                <a:gd name="connsiteX8" fmla="*/ 3484951 w 3484951"/>
                <a:gd name="connsiteY8" fmla="*/ 1864264 h 1864264"/>
                <a:gd name="connsiteX9" fmla="*/ 0 w 3484951"/>
                <a:gd name="connsiteY9" fmla="*/ 1864264 h 1864264"/>
                <a:gd name="connsiteX10" fmla="*/ 12788 w 3484951"/>
                <a:gd name="connsiteY10" fmla="*/ 444706 h 1864264"/>
                <a:gd name="connsiteX0" fmla="*/ 12788 w 3484951"/>
                <a:gd name="connsiteY0" fmla="*/ 470791 h 1890349"/>
                <a:gd name="connsiteX1" fmla="*/ 1911927 w 3484951"/>
                <a:gd name="connsiteY1" fmla="*/ 464397 h 1890349"/>
                <a:gd name="connsiteX2" fmla="*/ 1969477 w 3484951"/>
                <a:gd name="connsiteY2" fmla="*/ 48761 h 1890349"/>
                <a:gd name="connsiteX3" fmla="*/ 2225253 w 3484951"/>
                <a:gd name="connsiteY3" fmla="*/ 29578 h 1890349"/>
                <a:gd name="connsiteX4" fmla="*/ 2225253 w 3484951"/>
                <a:gd name="connsiteY4" fmla="*/ 458002 h 1890349"/>
                <a:gd name="connsiteX5" fmla="*/ 3069314 w 3484951"/>
                <a:gd name="connsiteY5" fmla="*/ 470791 h 1890349"/>
                <a:gd name="connsiteX6" fmla="*/ 3069314 w 3484951"/>
                <a:gd name="connsiteY6" fmla="*/ 1059076 h 1890349"/>
                <a:gd name="connsiteX7" fmla="*/ 3484951 w 3484951"/>
                <a:gd name="connsiteY7" fmla="*/ 1059076 h 1890349"/>
                <a:gd name="connsiteX8" fmla="*/ 3484951 w 3484951"/>
                <a:gd name="connsiteY8" fmla="*/ 1890349 h 1890349"/>
                <a:gd name="connsiteX9" fmla="*/ 0 w 3484951"/>
                <a:gd name="connsiteY9" fmla="*/ 1890349 h 1890349"/>
                <a:gd name="connsiteX10" fmla="*/ 12788 w 3484951"/>
                <a:gd name="connsiteY10" fmla="*/ 470791 h 1890349"/>
                <a:gd name="connsiteX0" fmla="*/ 12788 w 3484951"/>
                <a:gd name="connsiteY0" fmla="*/ 451932 h 1871490"/>
                <a:gd name="connsiteX1" fmla="*/ 1911927 w 3484951"/>
                <a:gd name="connsiteY1" fmla="*/ 445538 h 1871490"/>
                <a:gd name="connsiteX2" fmla="*/ 1969477 w 3484951"/>
                <a:gd name="connsiteY2" fmla="*/ 29902 h 1871490"/>
                <a:gd name="connsiteX3" fmla="*/ 2225253 w 3484951"/>
                <a:gd name="connsiteY3" fmla="*/ 10719 h 1871490"/>
                <a:gd name="connsiteX4" fmla="*/ 2225253 w 3484951"/>
                <a:gd name="connsiteY4" fmla="*/ 439143 h 1871490"/>
                <a:gd name="connsiteX5" fmla="*/ 3069314 w 3484951"/>
                <a:gd name="connsiteY5" fmla="*/ 451932 h 1871490"/>
                <a:gd name="connsiteX6" fmla="*/ 3069314 w 3484951"/>
                <a:gd name="connsiteY6" fmla="*/ 1040217 h 1871490"/>
                <a:gd name="connsiteX7" fmla="*/ 3484951 w 3484951"/>
                <a:gd name="connsiteY7" fmla="*/ 1040217 h 1871490"/>
                <a:gd name="connsiteX8" fmla="*/ 3484951 w 3484951"/>
                <a:gd name="connsiteY8" fmla="*/ 1871490 h 1871490"/>
                <a:gd name="connsiteX9" fmla="*/ 0 w 3484951"/>
                <a:gd name="connsiteY9" fmla="*/ 1871490 h 1871490"/>
                <a:gd name="connsiteX10" fmla="*/ 12788 w 3484951"/>
                <a:gd name="connsiteY10" fmla="*/ 451932 h 1871490"/>
                <a:gd name="connsiteX0" fmla="*/ 12788 w 3484951"/>
                <a:gd name="connsiteY0" fmla="*/ 451932 h 1871490"/>
                <a:gd name="connsiteX1" fmla="*/ 1911927 w 3484951"/>
                <a:gd name="connsiteY1" fmla="*/ 445538 h 1871490"/>
                <a:gd name="connsiteX2" fmla="*/ 1969477 w 3484951"/>
                <a:gd name="connsiteY2" fmla="*/ 29902 h 1871490"/>
                <a:gd name="connsiteX3" fmla="*/ 2225253 w 3484951"/>
                <a:gd name="connsiteY3" fmla="*/ 10719 h 1871490"/>
                <a:gd name="connsiteX4" fmla="*/ 2225253 w 3484951"/>
                <a:gd name="connsiteY4" fmla="*/ 439143 h 1871490"/>
                <a:gd name="connsiteX5" fmla="*/ 3069314 w 3484951"/>
                <a:gd name="connsiteY5" fmla="*/ 451932 h 1871490"/>
                <a:gd name="connsiteX6" fmla="*/ 3069314 w 3484951"/>
                <a:gd name="connsiteY6" fmla="*/ 1040217 h 1871490"/>
                <a:gd name="connsiteX7" fmla="*/ 3484951 w 3484951"/>
                <a:gd name="connsiteY7" fmla="*/ 1040217 h 1871490"/>
                <a:gd name="connsiteX8" fmla="*/ 3484951 w 3484951"/>
                <a:gd name="connsiteY8" fmla="*/ 1871490 h 1871490"/>
                <a:gd name="connsiteX9" fmla="*/ 0 w 3484951"/>
                <a:gd name="connsiteY9" fmla="*/ 1871490 h 1871490"/>
                <a:gd name="connsiteX10" fmla="*/ 12788 w 3484951"/>
                <a:gd name="connsiteY10" fmla="*/ 451932 h 1871490"/>
                <a:gd name="connsiteX0" fmla="*/ 12788 w 3484951"/>
                <a:gd name="connsiteY0" fmla="*/ 451932 h 1871490"/>
                <a:gd name="connsiteX1" fmla="*/ 1911927 w 3484951"/>
                <a:gd name="connsiteY1" fmla="*/ 445538 h 1871490"/>
                <a:gd name="connsiteX2" fmla="*/ 1969477 w 3484951"/>
                <a:gd name="connsiteY2" fmla="*/ 29902 h 1871490"/>
                <a:gd name="connsiteX3" fmla="*/ 2225253 w 3484951"/>
                <a:gd name="connsiteY3" fmla="*/ 10719 h 1871490"/>
                <a:gd name="connsiteX4" fmla="*/ 2225253 w 3484951"/>
                <a:gd name="connsiteY4" fmla="*/ 439143 h 1871490"/>
                <a:gd name="connsiteX5" fmla="*/ 3069314 w 3484951"/>
                <a:gd name="connsiteY5" fmla="*/ 451932 h 1871490"/>
                <a:gd name="connsiteX6" fmla="*/ 3069314 w 3484951"/>
                <a:gd name="connsiteY6" fmla="*/ 1040217 h 1871490"/>
                <a:gd name="connsiteX7" fmla="*/ 3484951 w 3484951"/>
                <a:gd name="connsiteY7" fmla="*/ 1040217 h 1871490"/>
                <a:gd name="connsiteX8" fmla="*/ 3484951 w 3484951"/>
                <a:gd name="connsiteY8" fmla="*/ 1871490 h 1871490"/>
                <a:gd name="connsiteX9" fmla="*/ 0 w 3484951"/>
                <a:gd name="connsiteY9" fmla="*/ 1871490 h 1871490"/>
                <a:gd name="connsiteX10" fmla="*/ 12788 w 3484951"/>
                <a:gd name="connsiteY10" fmla="*/ 451932 h 1871490"/>
                <a:gd name="connsiteX0" fmla="*/ 12788 w 3484951"/>
                <a:gd name="connsiteY0" fmla="*/ 459128 h 1878686"/>
                <a:gd name="connsiteX1" fmla="*/ 1911927 w 3484951"/>
                <a:gd name="connsiteY1" fmla="*/ 452734 h 1878686"/>
                <a:gd name="connsiteX2" fmla="*/ 1910799 w 3484951"/>
                <a:gd name="connsiteY2" fmla="*/ 7759 h 1878686"/>
                <a:gd name="connsiteX3" fmla="*/ 2225253 w 3484951"/>
                <a:gd name="connsiteY3" fmla="*/ 17915 h 1878686"/>
                <a:gd name="connsiteX4" fmla="*/ 2225253 w 3484951"/>
                <a:gd name="connsiteY4" fmla="*/ 446339 h 1878686"/>
                <a:gd name="connsiteX5" fmla="*/ 3069314 w 3484951"/>
                <a:gd name="connsiteY5" fmla="*/ 459128 h 1878686"/>
                <a:gd name="connsiteX6" fmla="*/ 3069314 w 3484951"/>
                <a:gd name="connsiteY6" fmla="*/ 1047413 h 1878686"/>
                <a:gd name="connsiteX7" fmla="*/ 3484951 w 3484951"/>
                <a:gd name="connsiteY7" fmla="*/ 1047413 h 1878686"/>
                <a:gd name="connsiteX8" fmla="*/ 3484951 w 3484951"/>
                <a:gd name="connsiteY8" fmla="*/ 1878686 h 1878686"/>
                <a:gd name="connsiteX9" fmla="*/ 0 w 3484951"/>
                <a:gd name="connsiteY9" fmla="*/ 1878686 h 1878686"/>
                <a:gd name="connsiteX10" fmla="*/ 12788 w 3484951"/>
                <a:gd name="connsiteY10" fmla="*/ 459128 h 1878686"/>
                <a:gd name="connsiteX0" fmla="*/ 12788 w 3484951"/>
                <a:gd name="connsiteY0" fmla="*/ 457644 h 1877202"/>
                <a:gd name="connsiteX1" fmla="*/ 1911927 w 3484951"/>
                <a:gd name="connsiteY1" fmla="*/ 451250 h 1877202"/>
                <a:gd name="connsiteX2" fmla="*/ 1910799 w 3484951"/>
                <a:gd name="connsiteY2" fmla="*/ 6275 h 1877202"/>
                <a:gd name="connsiteX3" fmla="*/ 2225253 w 3484951"/>
                <a:gd name="connsiteY3" fmla="*/ 16431 h 1877202"/>
                <a:gd name="connsiteX4" fmla="*/ 2225253 w 3484951"/>
                <a:gd name="connsiteY4" fmla="*/ 444855 h 1877202"/>
                <a:gd name="connsiteX5" fmla="*/ 3069314 w 3484951"/>
                <a:gd name="connsiteY5" fmla="*/ 457644 h 1877202"/>
                <a:gd name="connsiteX6" fmla="*/ 3069314 w 3484951"/>
                <a:gd name="connsiteY6" fmla="*/ 1045929 h 1877202"/>
                <a:gd name="connsiteX7" fmla="*/ 3484951 w 3484951"/>
                <a:gd name="connsiteY7" fmla="*/ 1045929 h 1877202"/>
                <a:gd name="connsiteX8" fmla="*/ 3484951 w 3484951"/>
                <a:gd name="connsiteY8" fmla="*/ 1877202 h 1877202"/>
                <a:gd name="connsiteX9" fmla="*/ 0 w 3484951"/>
                <a:gd name="connsiteY9" fmla="*/ 1877202 h 1877202"/>
                <a:gd name="connsiteX10" fmla="*/ 12788 w 3484951"/>
                <a:gd name="connsiteY10" fmla="*/ 457644 h 1877202"/>
                <a:gd name="connsiteX0" fmla="*/ 12788 w 3484951"/>
                <a:gd name="connsiteY0" fmla="*/ 451369 h 1870927"/>
                <a:gd name="connsiteX1" fmla="*/ 1911927 w 3484951"/>
                <a:gd name="connsiteY1" fmla="*/ 444975 h 1870927"/>
                <a:gd name="connsiteX2" fmla="*/ 1910799 w 3484951"/>
                <a:gd name="connsiteY2" fmla="*/ 0 h 1870927"/>
                <a:gd name="connsiteX3" fmla="*/ 2225253 w 3484951"/>
                <a:gd name="connsiteY3" fmla="*/ 10156 h 1870927"/>
                <a:gd name="connsiteX4" fmla="*/ 2225253 w 3484951"/>
                <a:gd name="connsiteY4" fmla="*/ 438580 h 1870927"/>
                <a:gd name="connsiteX5" fmla="*/ 3069314 w 3484951"/>
                <a:gd name="connsiteY5" fmla="*/ 451369 h 1870927"/>
                <a:gd name="connsiteX6" fmla="*/ 3069314 w 3484951"/>
                <a:gd name="connsiteY6" fmla="*/ 1039654 h 1870927"/>
                <a:gd name="connsiteX7" fmla="*/ 3484951 w 3484951"/>
                <a:gd name="connsiteY7" fmla="*/ 1039654 h 1870927"/>
                <a:gd name="connsiteX8" fmla="*/ 3484951 w 3484951"/>
                <a:gd name="connsiteY8" fmla="*/ 1870927 h 1870927"/>
                <a:gd name="connsiteX9" fmla="*/ 0 w 3484951"/>
                <a:gd name="connsiteY9" fmla="*/ 1870927 h 1870927"/>
                <a:gd name="connsiteX10" fmla="*/ 12788 w 3484951"/>
                <a:gd name="connsiteY10" fmla="*/ 451369 h 1870927"/>
                <a:gd name="connsiteX0" fmla="*/ 12788 w 3484951"/>
                <a:gd name="connsiteY0" fmla="*/ 451369 h 1870927"/>
                <a:gd name="connsiteX1" fmla="*/ 1911927 w 3484951"/>
                <a:gd name="connsiteY1" fmla="*/ 444975 h 1870927"/>
                <a:gd name="connsiteX2" fmla="*/ 1910799 w 3484951"/>
                <a:gd name="connsiteY2" fmla="*/ 0 h 1870927"/>
                <a:gd name="connsiteX3" fmla="*/ 2225253 w 3484951"/>
                <a:gd name="connsiteY3" fmla="*/ 5266 h 1870927"/>
                <a:gd name="connsiteX4" fmla="*/ 2225253 w 3484951"/>
                <a:gd name="connsiteY4" fmla="*/ 438580 h 1870927"/>
                <a:gd name="connsiteX5" fmla="*/ 3069314 w 3484951"/>
                <a:gd name="connsiteY5" fmla="*/ 451369 h 1870927"/>
                <a:gd name="connsiteX6" fmla="*/ 3069314 w 3484951"/>
                <a:gd name="connsiteY6" fmla="*/ 1039654 h 1870927"/>
                <a:gd name="connsiteX7" fmla="*/ 3484951 w 3484951"/>
                <a:gd name="connsiteY7" fmla="*/ 1039654 h 1870927"/>
                <a:gd name="connsiteX8" fmla="*/ 3484951 w 3484951"/>
                <a:gd name="connsiteY8" fmla="*/ 1870927 h 1870927"/>
                <a:gd name="connsiteX9" fmla="*/ 0 w 3484951"/>
                <a:gd name="connsiteY9" fmla="*/ 1870927 h 1870927"/>
                <a:gd name="connsiteX10" fmla="*/ 12788 w 3484951"/>
                <a:gd name="connsiteY10" fmla="*/ 451369 h 1870927"/>
                <a:gd name="connsiteX0" fmla="*/ 12788 w 3484951"/>
                <a:gd name="connsiteY0" fmla="*/ 447838 h 1867396"/>
                <a:gd name="connsiteX1" fmla="*/ 1911927 w 3484951"/>
                <a:gd name="connsiteY1" fmla="*/ 441444 h 1867396"/>
                <a:gd name="connsiteX2" fmla="*/ 1908354 w 3484951"/>
                <a:gd name="connsiteY2" fmla="*/ 1359 h 1867396"/>
                <a:gd name="connsiteX3" fmla="*/ 2225253 w 3484951"/>
                <a:gd name="connsiteY3" fmla="*/ 1735 h 1867396"/>
                <a:gd name="connsiteX4" fmla="*/ 2225253 w 3484951"/>
                <a:gd name="connsiteY4" fmla="*/ 435049 h 1867396"/>
                <a:gd name="connsiteX5" fmla="*/ 3069314 w 3484951"/>
                <a:gd name="connsiteY5" fmla="*/ 447838 h 1867396"/>
                <a:gd name="connsiteX6" fmla="*/ 3069314 w 3484951"/>
                <a:gd name="connsiteY6" fmla="*/ 1036123 h 1867396"/>
                <a:gd name="connsiteX7" fmla="*/ 3484951 w 3484951"/>
                <a:gd name="connsiteY7" fmla="*/ 1036123 h 1867396"/>
                <a:gd name="connsiteX8" fmla="*/ 3484951 w 3484951"/>
                <a:gd name="connsiteY8" fmla="*/ 1867396 h 1867396"/>
                <a:gd name="connsiteX9" fmla="*/ 0 w 3484951"/>
                <a:gd name="connsiteY9" fmla="*/ 1867396 h 1867396"/>
                <a:gd name="connsiteX10" fmla="*/ 12788 w 3484951"/>
                <a:gd name="connsiteY10" fmla="*/ 447838 h 1867396"/>
                <a:gd name="connsiteX0" fmla="*/ 12788 w 3484951"/>
                <a:gd name="connsiteY0" fmla="*/ 451369 h 1870927"/>
                <a:gd name="connsiteX1" fmla="*/ 1911927 w 3484951"/>
                <a:gd name="connsiteY1" fmla="*/ 444975 h 1870927"/>
                <a:gd name="connsiteX2" fmla="*/ 1908354 w 3484951"/>
                <a:gd name="connsiteY2" fmla="*/ 0 h 1870927"/>
                <a:gd name="connsiteX3" fmla="*/ 2225253 w 3484951"/>
                <a:gd name="connsiteY3" fmla="*/ 5266 h 1870927"/>
                <a:gd name="connsiteX4" fmla="*/ 2225253 w 3484951"/>
                <a:gd name="connsiteY4" fmla="*/ 438580 h 1870927"/>
                <a:gd name="connsiteX5" fmla="*/ 3069314 w 3484951"/>
                <a:gd name="connsiteY5" fmla="*/ 451369 h 1870927"/>
                <a:gd name="connsiteX6" fmla="*/ 3069314 w 3484951"/>
                <a:gd name="connsiteY6" fmla="*/ 1039654 h 1870927"/>
                <a:gd name="connsiteX7" fmla="*/ 3484951 w 3484951"/>
                <a:gd name="connsiteY7" fmla="*/ 1039654 h 1870927"/>
                <a:gd name="connsiteX8" fmla="*/ 3484951 w 3484951"/>
                <a:gd name="connsiteY8" fmla="*/ 1870927 h 1870927"/>
                <a:gd name="connsiteX9" fmla="*/ 0 w 3484951"/>
                <a:gd name="connsiteY9" fmla="*/ 1870927 h 1870927"/>
                <a:gd name="connsiteX10" fmla="*/ 12788 w 3484951"/>
                <a:gd name="connsiteY10" fmla="*/ 451369 h 1870927"/>
                <a:gd name="connsiteX0" fmla="*/ 12788 w 3484951"/>
                <a:gd name="connsiteY0" fmla="*/ 451369 h 1870927"/>
                <a:gd name="connsiteX1" fmla="*/ 1911927 w 3484951"/>
                <a:gd name="connsiteY1" fmla="*/ 444975 h 1870927"/>
                <a:gd name="connsiteX2" fmla="*/ 1908354 w 3484951"/>
                <a:gd name="connsiteY2" fmla="*/ 0 h 1870927"/>
                <a:gd name="connsiteX3" fmla="*/ 2225253 w 3484951"/>
                <a:gd name="connsiteY3" fmla="*/ 5266 h 1870927"/>
                <a:gd name="connsiteX4" fmla="*/ 2227698 w 3484951"/>
                <a:gd name="connsiteY4" fmla="*/ 448360 h 1870927"/>
                <a:gd name="connsiteX5" fmla="*/ 3069314 w 3484951"/>
                <a:gd name="connsiteY5" fmla="*/ 451369 h 1870927"/>
                <a:gd name="connsiteX6" fmla="*/ 3069314 w 3484951"/>
                <a:gd name="connsiteY6" fmla="*/ 1039654 h 1870927"/>
                <a:gd name="connsiteX7" fmla="*/ 3484951 w 3484951"/>
                <a:gd name="connsiteY7" fmla="*/ 1039654 h 1870927"/>
                <a:gd name="connsiteX8" fmla="*/ 3484951 w 3484951"/>
                <a:gd name="connsiteY8" fmla="*/ 1870927 h 1870927"/>
                <a:gd name="connsiteX9" fmla="*/ 0 w 3484951"/>
                <a:gd name="connsiteY9" fmla="*/ 1870927 h 1870927"/>
                <a:gd name="connsiteX10" fmla="*/ 12788 w 3484951"/>
                <a:gd name="connsiteY10" fmla="*/ 451369 h 1870927"/>
                <a:gd name="connsiteX0" fmla="*/ 12788 w 3484951"/>
                <a:gd name="connsiteY0" fmla="*/ 451369 h 1870927"/>
                <a:gd name="connsiteX1" fmla="*/ 1911927 w 3484951"/>
                <a:gd name="connsiteY1" fmla="*/ 444975 h 1870927"/>
                <a:gd name="connsiteX2" fmla="*/ 1908354 w 3484951"/>
                <a:gd name="connsiteY2" fmla="*/ 0 h 1870927"/>
                <a:gd name="connsiteX3" fmla="*/ 2225253 w 3484951"/>
                <a:gd name="connsiteY3" fmla="*/ 5266 h 1870927"/>
                <a:gd name="connsiteX4" fmla="*/ 2227698 w 3484951"/>
                <a:gd name="connsiteY4" fmla="*/ 450805 h 1870927"/>
                <a:gd name="connsiteX5" fmla="*/ 3069314 w 3484951"/>
                <a:gd name="connsiteY5" fmla="*/ 451369 h 1870927"/>
                <a:gd name="connsiteX6" fmla="*/ 3069314 w 3484951"/>
                <a:gd name="connsiteY6" fmla="*/ 1039654 h 1870927"/>
                <a:gd name="connsiteX7" fmla="*/ 3484951 w 3484951"/>
                <a:gd name="connsiteY7" fmla="*/ 1039654 h 1870927"/>
                <a:gd name="connsiteX8" fmla="*/ 3484951 w 3484951"/>
                <a:gd name="connsiteY8" fmla="*/ 1870927 h 1870927"/>
                <a:gd name="connsiteX9" fmla="*/ 0 w 3484951"/>
                <a:gd name="connsiteY9" fmla="*/ 1870927 h 1870927"/>
                <a:gd name="connsiteX10" fmla="*/ 12788 w 3484951"/>
                <a:gd name="connsiteY10" fmla="*/ 451369 h 1870927"/>
                <a:gd name="connsiteX0" fmla="*/ 7898 w 3484951"/>
                <a:gd name="connsiteY0" fmla="*/ 451369 h 1870927"/>
                <a:gd name="connsiteX1" fmla="*/ 1911927 w 3484951"/>
                <a:gd name="connsiteY1" fmla="*/ 444975 h 1870927"/>
                <a:gd name="connsiteX2" fmla="*/ 1908354 w 3484951"/>
                <a:gd name="connsiteY2" fmla="*/ 0 h 1870927"/>
                <a:gd name="connsiteX3" fmla="*/ 2225253 w 3484951"/>
                <a:gd name="connsiteY3" fmla="*/ 5266 h 1870927"/>
                <a:gd name="connsiteX4" fmla="*/ 2227698 w 3484951"/>
                <a:gd name="connsiteY4" fmla="*/ 450805 h 1870927"/>
                <a:gd name="connsiteX5" fmla="*/ 3069314 w 3484951"/>
                <a:gd name="connsiteY5" fmla="*/ 451369 h 1870927"/>
                <a:gd name="connsiteX6" fmla="*/ 3069314 w 3484951"/>
                <a:gd name="connsiteY6" fmla="*/ 1039654 h 1870927"/>
                <a:gd name="connsiteX7" fmla="*/ 3484951 w 3484951"/>
                <a:gd name="connsiteY7" fmla="*/ 1039654 h 1870927"/>
                <a:gd name="connsiteX8" fmla="*/ 3484951 w 3484951"/>
                <a:gd name="connsiteY8" fmla="*/ 1870927 h 1870927"/>
                <a:gd name="connsiteX9" fmla="*/ 0 w 3484951"/>
                <a:gd name="connsiteY9" fmla="*/ 1870927 h 1870927"/>
                <a:gd name="connsiteX10" fmla="*/ 7898 w 3484951"/>
                <a:gd name="connsiteY10" fmla="*/ 451369 h 1870927"/>
                <a:gd name="connsiteX0" fmla="*/ 3008 w 3484951"/>
                <a:gd name="connsiteY0" fmla="*/ 451369 h 1870927"/>
                <a:gd name="connsiteX1" fmla="*/ 1911927 w 3484951"/>
                <a:gd name="connsiteY1" fmla="*/ 444975 h 1870927"/>
                <a:gd name="connsiteX2" fmla="*/ 1908354 w 3484951"/>
                <a:gd name="connsiteY2" fmla="*/ 0 h 1870927"/>
                <a:gd name="connsiteX3" fmla="*/ 2225253 w 3484951"/>
                <a:gd name="connsiteY3" fmla="*/ 5266 h 1870927"/>
                <a:gd name="connsiteX4" fmla="*/ 2227698 w 3484951"/>
                <a:gd name="connsiteY4" fmla="*/ 450805 h 1870927"/>
                <a:gd name="connsiteX5" fmla="*/ 3069314 w 3484951"/>
                <a:gd name="connsiteY5" fmla="*/ 451369 h 1870927"/>
                <a:gd name="connsiteX6" fmla="*/ 3069314 w 3484951"/>
                <a:gd name="connsiteY6" fmla="*/ 1039654 h 1870927"/>
                <a:gd name="connsiteX7" fmla="*/ 3484951 w 3484951"/>
                <a:gd name="connsiteY7" fmla="*/ 1039654 h 1870927"/>
                <a:gd name="connsiteX8" fmla="*/ 3484951 w 3484951"/>
                <a:gd name="connsiteY8" fmla="*/ 1870927 h 1870927"/>
                <a:gd name="connsiteX9" fmla="*/ 0 w 3484951"/>
                <a:gd name="connsiteY9" fmla="*/ 1870927 h 1870927"/>
                <a:gd name="connsiteX10" fmla="*/ 3008 w 3484951"/>
                <a:gd name="connsiteY10" fmla="*/ 451369 h 1870927"/>
                <a:gd name="connsiteX0" fmla="*/ 3008 w 3484951"/>
                <a:gd name="connsiteY0" fmla="*/ 447626 h 1867184"/>
                <a:gd name="connsiteX1" fmla="*/ 1911927 w 3484951"/>
                <a:gd name="connsiteY1" fmla="*/ 441232 h 1867184"/>
                <a:gd name="connsiteX2" fmla="*/ 1908354 w 3484951"/>
                <a:gd name="connsiteY2" fmla="*/ 2652 h 1867184"/>
                <a:gd name="connsiteX3" fmla="*/ 2225253 w 3484951"/>
                <a:gd name="connsiteY3" fmla="*/ 1523 h 1867184"/>
                <a:gd name="connsiteX4" fmla="*/ 2227698 w 3484951"/>
                <a:gd name="connsiteY4" fmla="*/ 447062 h 1867184"/>
                <a:gd name="connsiteX5" fmla="*/ 3069314 w 3484951"/>
                <a:gd name="connsiteY5" fmla="*/ 447626 h 1867184"/>
                <a:gd name="connsiteX6" fmla="*/ 3069314 w 3484951"/>
                <a:gd name="connsiteY6" fmla="*/ 1035911 h 1867184"/>
                <a:gd name="connsiteX7" fmla="*/ 3484951 w 3484951"/>
                <a:gd name="connsiteY7" fmla="*/ 1035911 h 1867184"/>
                <a:gd name="connsiteX8" fmla="*/ 3484951 w 3484951"/>
                <a:gd name="connsiteY8" fmla="*/ 1867184 h 1867184"/>
                <a:gd name="connsiteX9" fmla="*/ 0 w 3484951"/>
                <a:gd name="connsiteY9" fmla="*/ 1867184 h 1867184"/>
                <a:gd name="connsiteX10" fmla="*/ 3008 w 3484951"/>
                <a:gd name="connsiteY10" fmla="*/ 447626 h 1867184"/>
                <a:gd name="connsiteX0" fmla="*/ 3008 w 3484951"/>
                <a:gd name="connsiteY0" fmla="*/ 528101 h 1947659"/>
                <a:gd name="connsiteX1" fmla="*/ 1911927 w 3484951"/>
                <a:gd name="connsiteY1" fmla="*/ 521707 h 1947659"/>
                <a:gd name="connsiteX2" fmla="*/ 1678155 w 3484951"/>
                <a:gd name="connsiteY2" fmla="*/ 0 h 1947659"/>
                <a:gd name="connsiteX3" fmla="*/ 2225253 w 3484951"/>
                <a:gd name="connsiteY3" fmla="*/ 81998 h 1947659"/>
                <a:gd name="connsiteX4" fmla="*/ 2227698 w 3484951"/>
                <a:gd name="connsiteY4" fmla="*/ 527537 h 1947659"/>
                <a:gd name="connsiteX5" fmla="*/ 3069314 w 3484951"/>
                <a:gd name="connsiteY5" fmla="*/ 528101 h 1947659"/>
                <a:gd name="connsiteX6" fmla="*/ 3069314 w 3484951"/>
                <a:gd name="connsiteY6" fmla="*/ 1116386 h 1947659"/>
                <a:gd name="connsiteX7" fmla="*/ 3484951 w 3484951"/>
                <a:gd name="connsiteY7" fmla="*/ 1116386 h 1947659"/>
                <a:gd name="connsiteX8" fmla="*/ 3484951 w 3484951"/>
                <a:gd name="connsiteY8" fmla="*/ 1947659 h 1947659"/>
                <a:gd name="connsiteX9" fmla="*/ 0 w 3484951"/>
                <a:gd name="connsiteY9" fmla="*/ 1947659 h 1947659"/>
                <a:gd name="connsiteX10" fmla="*/ 3008 w 3484951"/>
                <a:gd name="connsiteY10" fmla="*/ 528101 h 1947659"/>
                <a:gd name="connsiteX0" fmla="*/ 3008 w 3484951"/>
                <a:gd name="connsiteY0" fmla="*/ 528101 h 1947659"/>
                <a:gd name="connsiteX1" fmla="*/ 1911927 w 3484951"/>
                <a:gd name="connsiteY1" fmla="*/ 521707 h 1947659"/>
                <a:gd name="connsiteX2" fmla="*/ 1678155 w 3484951"/>
                <a:gd name="connsiteY2" fmla="*/ 0 h 1947659"/>
                <a:gd name="connsiteX3" fmla="*/ 2225253 w 3484951"/>
                <a:gd name="connsiteY3" fmla="*/ 5265 h 1947659"/>
                <a:gd name="connsiteX4" fmla="*/ 2227698 w 3484951"/>
                <a:gd name="connsiteY4" fmla="*/ 527537 h 1947659"/>
                <a:gd name="connsiteX5" fmla="*/ 3069314 w 3484951"/>
                <a:gd name="connsiteY5" fmla="*/ 528101 h 1947659"/>
                <a:gd name="connsiteX6" fmla="*/ 3069314 w 3484951"/>
                <a:gd name="connsiteY6" fmla="*/ 1116386 h 1947659"/>
                <a:gd name="connsiteX7" fmla="*/ 3484951 w 3484951"/>
                <a:gd name="connsiteY7" fmla="*/ 1116386 h 1947659"/>
                <a:gd name="connsiteX8" fmla="*/ 3484951 w 3484951"/>
                <a:gd name="connsiteY8" fmla="*/ 1947659 h 1947659"/>
                <a:gd name="connsiteX9" fmla="*/ 0 w 3484951"/>
                <a:gd name="connsiteY9" fmla="*/ 1947659 h 1947659"/>
                <a:gd name="connsiteX10" fmla="*/ 3008 w 3484951"/>
                <a:gd name="connsiteY10" fmla="*/ 528101 h 1947659"/>
                <a:gd name="connsiteX0" fmla="*/ 3008 w 3484951"/>
                <a:gd name="connsiteY0" fmla="*/ 528101 h 1947659"/>
                <a:gd name="connsiteX1" fmla="*/ 1668940 w 3484951"/>
                <a:gd name="connsiteY1" fmla="*/ 521707 h 1947659"/>
                <a:gd name="connsiteX2" fmla="*/ 1678155 w 3484951"/>
                <a:gd name="connsiteY2" fmla="*/ 0 h 1947659"/>
                <a:gd name="connsiteX3" fmla="*/ 2225253 w 3484951"/>
                <a:gd name="connsiteY3" fmla="*/ 5265 h 1947659"/>
                <a:gd name="connsiteX4" fmla="*/ 2227698 w 3484951"/>
                <a:gd name="connsiteY4" fmla="*/ 527537 h 1947659"/>
                <a:gd name="connsiteX5" fmla="*/ 3069314 w 3484951"/>
                <a:gd name="connsiteY5" fmla="*/ 528101 h 1947659"/>
                <a:gd name="connsiteX6" fmla="*/ 3069314 w 3484951"/>
                <a:gd name="connsiteY6" fmla="*/ 1116386 h 1947659"/>
                <a:gd name="connsiteX7" fmla="*/ 3484951 w 3484951"/>
                <a:gd name="connsiteY7" fmla="*/ 1116386 h 1947659"/>
                <a:gd name="connsiteX8" fmla="*/ 3484951 w 3484951"/>
                <a:gd name="connsiteY8" fmla="*/ 1947659 h 1947659"/>
                <a:gd name="connsiteX9" fmla="*/ 0 w 3484951"/>
                <a:gd name="connsiteY9" fmla="*/ 1947659 h 1947659"/>
                <a:gd name="connsiteX10" fmla="*/ 3008 w 3484951"/>
                <a:gd name="connsiteY10" fmla="*/ 528101 h 1947659"/>
                <a:gd name="connsiteX0" fmla="*/ 3008 w 3484951"/>
                <a:gd name="connsiteY0" fmla="*/ 530752 h 1950310"/>
                <a:gd name="connsiteX1" fmla="*/ 1668940 w 3484951"/>
                <a:gd name="connsiteY1" fmla="*/ 524358 h 1950310"/>
                <a:gd name="connsiteX2" fmla="*/ 1678155 w 3484951"/>
                <a:gd name="connsiteY2" fmla="*/ 2651 h 1950310"/>
                <a:gd name="connsiteX3" fmla="*/ 2455451 w 3484951"/>
                <a:gd name="connsiteY3" fmla="*/ 1522 h 1950310"/>
                <a:gd name="connsiteX4" fmla="*/ 2227698 w 3484951"/>
                <a:gd name="connsiteY4" fmla="*/ 530188 h 1950310"/>
                <a:gd name="connsiteX5" fmla="*/ 3069314 w 3484951"/>
                <a:gd name="connsiteY5" fmla="*/ 530752 h 1950310"/>
                <a:gd name="connsiteX6" fmla="*/ 3069314 w 3484951"/>
                <a:gd name="connsiteY6" fmla="*/ 1119037 h 1950310"/>
                <a:gd name="connsiteX7" fmla="*/ 3484951 w 3484951"/>
                <a:gd name="connsiteY7" fmla="*/ 1119037 h 1950310"/>
                <a:gd name="connsiteX8" fmla="*/ 3484951 w 3484951"/>
                <a:gd name="connsiteY8" fmla="*/ 1950310 h 1950310"/>
                <a:gd name="connsiteX9" fmla="*/ 0 w 3484951"/>
                <a:gd name="connsiteY9" fmla="*/ 1950310 h 1950310"/>
                <a:gd name="connsiteX10" fmla="*/ 3008 w 3484951"/>
                <a:gd name="connsiteY10" fmla="*/ 530752 h 1950310"/>
                <a:gd name="connsiteX0" fmla="*/ 3008 w 3484951"/>
                <a:gd name="connsiteY0" fmla="*/ 530752 h 1950310"/>
                <a:gd name="connsiteX1" fmla="*/ 1668940 w 3484951"/>
                <a:gd name="connsiteY1" fmla="*/ 524358 h 1950310"/>
                <a:gd name="connsiteX2" fmla="*/ 1678155 w 3484951"/>
                <a:gd name="connsiteY2" fmla="*/ 2651 h 1950310"/>
                <a:gd name="connsiteX3" fmla="*/ 2455451 w 3484951"/>
                <a:gd name="connsiteY3" fmla="*/ 1522 h 1950310"/>
                <a:gd name="connsiteX4" fmla="*/ 2457896 w 3484951"/>
                <a:gd name="connsiteY4" fmla="*/ 536582 h 1950310"/>
                <a:gd name="connsiteX5" fmla="*/ 3069314 w 3484951"/>
                <a:gd name="connsiteY5" fmla="*/ 530752 h 1950310"/>
                <a:gd name="connsiteX6" fmla="*/ 3069314 w 3484951"/>
                <a:gd name="connsiteY6" fmla="*/ 1119037 h 1950310"/>
                <a:gd name="connsiteX7" fmla="*/ 3484951 w 3484951"/>
                <a:gd name="connsiteY7" fmla="*/ 1119037 h 1950310"/>
                <a:gd name="connsiteX8" fmla="*/ 3484951 w 3484951"/>
                <a:gd name="connsiteY8" fmla="*/ 1950310 h 1950310"/>
                <a:gd name="connsiteX9" fmla="*/ 0 w 3484951"/>
                <a:gd name="connsiteY9" fmla="*/ 1950310 h 1950310"/>
                <a:gd name="connsiteX10" fmla="*/ 3008 w 3484951"/>
                <a:gd name="connsiteY10" fmla="*/ 530752 h 1950310"/>
                <a:gd name="connsiteX0" fmla="*/ 3008 w 3484951"/>
                <a:gd name="connsiteY0" fmla="*/ 536632 h 1956190"/>
                <a:gd name="connsiteX1" fmla="*/ 1668940 w 3484951"/>
                <a:gd name="connsiteY1" fmla="*/ 530238 h 1956190"/>
                <a:gd name="connsiteX2" fmla="*/ 1678155 w 3484951"/>
                <a:gd name="connsiteY2" fmla="*/ 8531 h 1956190"/>
                <a:gd name="connsiteX3" fmla="*/ 2787960 w 3484951"/>
                <a:gd name="connsiteY3" fmla="*/ 1008 h 1956190"/>
                <a:gd name="connsiteX4" fmla="*/ 2457896 w 3484951"/>
                <a:gd name="connsiteY4" fmla="*/ 542462 h 1956190"/>
                <a:gd name="connsiteX5" fmla="*/ 3069314 w 3484951"/>
                <a:gd name="connsiteY5" fmla="*/ 536632 h 1956190"/>
                <a:gd name="connsiteX6" fmla="*/ 3069314 w 3484951"/>
                <a:gd name="connsiteY6" fmla="*/ 1124917 h 1956190"/>
                <a:gd name="connsiteX7" fmla="*/ 3484951 w 3484951"/>
                <a:gd name="connsiteY7" fmla="*/ 1124917 h 1956190"/>
                <a:gd name="connsiteX8" fmla="*/ 3484951 w 3484951"/>
                <a:gd name="connsiteY8" fmla="*/ 1956190 h 1956190"/>
                <a:gd name="connsiteX9" fmla="*/ 0 w 3484951"/>
                <a:gd name="connsiteY9" fmla="*/ 1956190 h 1956190"/>
                <a:gd name="connsiteX10" fmla="*/ 3008 w 3484951"/>
                <a:gd name="connsiteY10" fmla="*/ 536632 h 1956190"/>
                <a:gd name="connsiteX0" fmla="*/ 3008 w 3484951"/>
                <a:gd name="connsiteY0" fmla="*/ 536632 h 1956190"/>
                <a:gd name="connsiteX1" fmla="*/ 1668940 w 3484951"/>
                <a:gd name="connsiteY1" fmla="*/ 530238 h 1956190"/>
                <a:gd name="connsiteX2" fmla="*/ 1678155 w 3484951"/>
                <a:gd name="connsiteY2" fmla="*/ 8531 h 1956190"/>
                <a:gd name="connsiteX3" fmla="*/ 2787960 w 3484951"/>
                <a:gd name="connsiteY3" fmla="*/ 1008 h 1956190"/>
                <a:gd name="connsiteX4" fmla="*/ 2790405 w 3484951"/>
                <a:gd name="connsiteY4" fmla="*/ 529673 h 1956190"/>
                <a:gd name="connsiteX5" fmla="*/ 3069314 w 3484951"/>
                <a:gd name="connsiteY5" fmla="*/ 536632 h 1956190"/>
                <a:gd name="connsiteX6" fmla="*/ 3069314 w 3484951"/>
                <a:gd name="connsiteY6" fmla="*/ 1124917 h 1956190"/>
                <a:gd name="connsiteX7" fmla="*/ 3484951 w 3484951"/>
                <a:gd name="connsiteY7" fmla="*/ 1124917 h 1956190"/>
                <a:gd name="connsiteX8" fmla="*/ 3484951 w 3484951"/>
                <a:gd name="connsiteY8" fmla="*/ 1956190 h 1956190"/>
                <a:gd name="connsiteX9" fmla="*/ 0 w 3484951"/>
                <a:gd name="connsiteY9" fmla="*/ 1956190 h 1956190"/>
                <a:gd name="connsiteX10" fmla="*/ 3008 w 3484951"/>
                <a:gd name="connsiteY10" fmla="*/ 536632 h 1956190"/>
                <a:gd name="connsiteX0" fmla="*/ 3008 w 3484951"/>
                <a:gd name="connsiteY0" fmla="*/ 577832 h 1997390"/>
                <a:gd name="connsiteX1" fmla="*/ 1668940 w 3484951"/>
                <a:gd name="connsiteY1" fmla="*/ 571438 h 1997390"/>
                <a:gd name="connsiteX2" fmla="*/ 1678155 w 3484951"/>
                <a:gd name="connsiteY2" fmla="*/ 49731 h 1997390"/>
                <a:gd name="connsiteX3" fmla="*/ 2640889 w 3484951"/>
                <a:gd name="connsiteY3" fmla="*/ 34309 h 1997390"/>
                <a:gd name="connsiteX4" fmla="*/ 2787960 w 3484951"/>
                <a:gd name="connsiteY4" fmla="*/ 42208 h 1997390"/>
                <a:gd name="connsiteX5" fmla="*/ 2790405 w 3484951"/>
                <a:gd name="connsiteY5" fmla="*/ 570873 h 1997390"/>
                <a:gd name="connsiteX6" fmla="*/ 3069314 w 3484951"/>
                <a:gd name="connsiteY6" fmla="*/ 577832 h 1997390"/>
                <a:gd name="connsiteX7" fmla="*/ 3069314 w 3484951"/>
                <a:gd name="connsiteY7" fmla="*/ 1166117 h 1997390"/>
                <a:gd name="connsiteX8" fmla="*/ 3484951 w 3484951"/>
                <a:gd name="connsiteY8" fmla="*/ 1166117 h 1997390"/>
                <a:gd name="connsiteX9" fmla="*/ 3484951 w 3484951"/>
                <a:gd name="connsiteY9" fmla="*/ 1997390 h 1997390"/>
                <a:gd name="connsiteX10" fmla="*/ 0 w 3484951"/>
                <a:gd name="connsiteY10" fmla="*/ 1997390 h 1997390"/>
                <a:gd name="connsiteX11" fmla="*/ 3008 w 3484951"/>
                <a:gd name="connsiteY11" fmla="*/ 577832 h 1997390"/>
                <a:gd name="connsiteX0" fmla="*/ 3008 w 3484951"/>
                <a:gd name="connsiteY0" fmla="*/ 577832 h 1997390"/>
                <a:gd name="connsiteX1" fmla="*/ 1668940 w 3484951"/>
                <a:gd name="connsiteY1" fmla="*/ 571438 h 1997390"/>
                <a:gd name="connsiteX2" fmla="*/ 1678155 w 3484951"/>
                <a:gd name="connsiteY2" fmla="*/ 49731 h 1997390"/>
                <a:gd name="connsiteX3" fmla="*/ 2640889 w 3484951"/>
                <a:gd name="connsiteY3" fmla="*/ 34309 h 1997390"/>
                <a:gd name="connsiteX4" fmla="*/ 2787960 w 3484951"/>
                <a:gd name="connsiteY4" fmla="*/ 42208 h 1997390"/>
                <a:gd name="connsiteX5" fmla="*/ 2790405 w 3484951"/>
                <a:gd name="connsiteY5" fmla="*/ 570873 h 1997390"/>
                <a:gd name="connsiteX6" fmla="*/ 3069314 w 3484951"/>
                <a:gd name="connsiteY6" fmla="*/ 577832 h 1997390"/>
                <a:gd name="connsiteX7" fmla="*/ 3069314 w 3484951"/>
                <a:gd name="connsiteY7" fmla="*/ 1166117 h 1997390"/>
                <a:gd name="connsiteX8" fmla="*/ 3484951 w 3484951"/>
                <a:gd name="connsiteY8" fmla="*/ 1166117 h 1997390"/>
                <a:gd name="connsiteX9" fmla="*/ 3484951 w 3484951"/>
                <a:gd name="connsiteY9" fmla="*/ 1997390 h 1997390"/>
                <a:gd name="connsiteX10" fmla="*/ 0 w 3484951"/>
                <a:gd name="connsiteY10" fmla="*/ 1997390 h 1997390"/>
                <a:gd name="connsiteX11" fmla="*/ 3008 w 3484951"/>
                <a:gd name="connsiteY11" fmla="*/ 577832 h 1997390"/>
                <a:gd name="connsiteX0" fmla="*/ 3008 w 3484951"/>
                <a:gd name="connsiteY0" fmla="*/ 579025 h 1998583"/>
                <a:gd name="connsiteX1" fmla="*/ 1668940 w 3484951"/>
                <a:gd name="connsiteY1" fmla="*/ 572631 h 1998583"/>
                <a:gd name="connsiteX2" fmla="*/ 1678155 w 3484951"/>
                <a:gd name="connsiteY2" fmla="*/ 50924 h 1998583"/>
                <a:gd name="connsiteX3" fmla="*/ 2640889 w 3484951"/>
                <a:gd name="connsiteY3" fmla="*/ 35502 h 1998583"/>
                <a:gd name="connsiteX4" fmla="*/ 2787960 w 3484951"/>
                <a:gd name="connsiteY4" fmla="*/ 43401 h 1998583"/>
                <a:gd name="connsiteX5" fmla="*/ 2790405 w 3484951"/>
                <a:gd name="connsiteY5" fmla="*/ 572066 h 1998583"/>
                <a:gd name="connsiteX6" fmla="*/ 3069314 w 3484951"/>
                <a:gd name="connsiteY6" fmla="*/ 579025 h 1998583"/>
                <a:gd name="connsiteX7" fmla="*/ 3069314 w 3484951"/>
                <a:gd name="connsiteY7" fmla="*/ 1167310 h 1998583"/>
                <a:gd name="connsiteX8" fmla="*/ 3484951 w 3484951"/>
                <a:gd name="connsiteY8" fmla="*/ 1167310 h 1998583"/>
                <a:gd name="connsiteX9" fmla="*/ 3484951 w 3484951"/>
                <a:gd name="connsiteY9" fmla="*/ 1998583 h 1998583"/>
                <a:gd name="connsiteX10" fmla="*/ 0 w 3484951"/>
                <a:gd name="connsiteY10" fmla="*/ 1998583 h 1998583"/>
                <a:gd name="connsiteX11" fmla="*/ 3008 w 3484951"/>
                <a:gd name="connsiteY11" fmla="*/ 579025 h 1998583"/>
                <a:gd name="connsiteX0" fmla="*/ 3008 w 3484951"/>
                <a:gd name="connsiteY0" fmla="*/ 545380 h 1964938"/>
                <a:gd name="connsiteX1" fmla="*/ 1668940 w 3484951"/>
                <a:gd name="connsiteY1" fmla="*/ 538986 h 1964938"/>
                <a:gd name="connsiteX2" fmla="*/ 1678155 w 3484951"/>
                <a:gd name="connsiteY2" fmla="*/ 17279 h 1964938"/>
                <a:gd name="connsiteX3" fmla="*/ 2640889 w 3484951"/>
                <a:gd name="connsiteY3" fmla="*/ 1857 h 1964938"/>
                <a:gd name="connsiteX4" fmla="*/ 2787960 w 3484951"/>
                <a:gd name="connsiteY4" fmla="*/ 9756 h 1964938"/>
                <a:gd name="connsiteX5" fmla="*/ 2790405 w 3484951"/>
                <a:gd name="connsiteY5" fmla="*/ 538421 h 1964938"/>
                <a:gd name="connsiteX6" fmla="*/ 3069314 w 3484951"/>
                <a:gd name="connsiteY6" fmla="*/ 545380 h 1964938"/>
                <a:gd name="connsiteX7" fmla="*/ 3069314 w 3484951"/>
                <a:gd name="connsiteY7" fmla="*/ 1133665 h 1964938"/>
                <a:gd name="connsiteX8" fmla="*/ 3484951 w 3484951"/>
                <a:gd name="connsiteY8" fmla="*/ 1133665 h 1964938"/>
                <a:gd name="connsiteX9" fmla="*/ 3484951 w 3484951"/>
                <a:gd name="connsiteY9" fmla="*/ 1964938 h 1964938"/>
                <a:gd name="connsiteX10" fmla="*/ 0 w 3484951"/>
                <a:gd name="connsiteY10" fmla="*/ 1964938 h 1964938"/>
                <a:gd name="connsiteX11" fmla="*/ 3008 w 3484951"/>
                <a:gd name="connsiteY11" fmla="*/ 545380 h 1964938"/>
                <a:gd name="connsiteX0" fmla="*/ 3008 w 3484951"/>
                <a:gd name="connsiteY0" fmla="*/ 577291 h 1996849"/>
                <a:gd name="connsiteX1" fmla="*/ 1668940 w 3484951"/>
                <a:gd name="connsiteY1" fmla="*/ 570897 h 1996849"/>
                <a:gd name="connsiteX2" fmla="*/ 1678155 w 3484951"/>
                <a:gd name="connsiteY2" fmla="*/ 49190 h 1996849"/>
                <a:gd name="connsiteX3" fmla="*/ 2640889 w 3484951"/>
                <a:gd name="connsiteY3" fmla="*/ 33768 h 1996849"/>
                <a:gd name="connsiteX4" fmla="*/ 2671529 w 3484951"/>
                <a:gd name="connsiteY4" fmla="*/ 33535 h 1996849"/>
                <a:gd name="connsiteX5" fmla="*/ 2787960 w 3484951"/>
                <a:gd name="connsiteY5" fmla="*/ 41667 h 1996849"/>
                <a:gd name="connsiteX6" fmla="*/ 2790405 w 3484951"/>
                <a:gd name="connsiteY6" fmla="*/ 570332 h 1996849"/>
                <a:gd name="connsiteX7" fmla="*/ 3069314 w 3484951"/>
                <a:gd name="connsiteY7" fmla="*/ 577291 h 1996849"/>
                <a:gd name="connsiteX8" fmla="*/ 3069314 w 3484951"/>
                <a:gd name="connsiteY8" fmla="*/ 1165576 h 1996849"/>
                <a:gd name="connsiteX9" fmla="*/ 3484951 w 3484951"/>
                <a:gd name="connsiteY9" fmla="*/ 1165576 h 1996849"/>
                <a:gd name="connsiteX10" fmla="*/ 3484951 w 3484951"/>
                <a:gd name="connsiteY10" fmla="*/ 1996849 h 1996849"/>
                <a:gd name="connsiteX11" fmla="*/ 0 w 3484951"/>
                <a:gd name="connsiteY11" fmla="*/ 1996849 h 1996849"/>
                <a:gd name="connsiteX12" fmla="*/ 3008 w 3484951"/>
                <a:gd name="connsiteY12" fmla="*/ 577291 h 1996849"/>
                <a:gd name="connsiteX0" fmla="*/ 3008 w 3484951"/>
                <a:gd name="connsiteY0" fmla="*/ 805697 h 2225255"/>
                <a:gd name="connsiteX1" fmla="*/ 1668940 w 3484951"/>
                <a:gd name="connsiteY1" fmla="*/ 799303 h 2225255"/>
                <a:gd name="connsiteX2" fmla="*/ 1678155 w 3484951"/>
                <a:gd name="connsiteY2" fmla="*/ 277596 h 2225255"/>
                <a:gd name="connsiteX3" fmla="*/ 2640889 w 3484951"/>
                <a:gd name="connsiteY3" fmla="*/ 262174 h 2225255"/>
                <a:gd name="connsiteX4" fmla="*/ 2647717 w 3484951"/>
                <a:gd name="connsiteY4" fmla="*/ 4 h 2225255"/>
                <a:gd name="connsiteX5" fmla="*/ 2787960 w 3484951"/>
                <a:gd name="connsiteY5" fmla="*/ 270073 h 2225255"/>
                <a:gd name="connsiteX6" fmla="*/ 2790405 w 3484951"/>
                <a:gd name="connsiteY6" fmla="*/ 798738 h 2225255"/>
                <a:gd name="connsiteX7" fmla="*/ 3069314 w 3484951"/>
                <a:gd name="connsiteY7" fmla="*/ 805697 h 2225255"/>
                <a:gd name="connsiteX8" fmla="*/ 3069314 w 3484951"/>
                <a:gd name="connsiteY8" fmla="*/ 1393982 h 2225255"/>
                <a:gd name="connsiteX9" fmla="*/ 3484951 w 3484951"/>
                <a:gd name="connsiteY9" fmla="*/ 1393982 h 2225255"/>
                <a:gd name="connsiteX10" fmla="*/ 3484951 w 3484951"/>
                <a:gd name="connsiteY10" fmla="*/ 2225255 h 2225255"/>
                <a:gd name="connsiteX11" fmla="*/ 0 w 3484951"/>
                <a:gd name="connsiteY11" fmla="*/ 2225255 h 2225255"/>
                <a:gd name="connsiteX12" fmla="*/ 3008 w 3484951"/>
                <a:gd name="connsiteY12" fmla="*/ 805697 h 2225255"/>
                <a:gd name="connsiteX0" fmla="*/ 3008 w 3484951"/>
                <a:gd name="connsiteY0" fmla="*/ 805693 h 2225251"/>
                <a:gd name="connsiteX1" fmla="*/ 1668940 w 3484951"/>
                <a:gd name="connsiteY1" fmla="*/ 799299 h 2225251"/>
                <a:gd name="connsiteX2" fmla="*/ 1678155 w 3484951"/>
                <a:gd name="connsiteY2" fmla="*/ 277592 h 2225251"/>
                <a:gd name="connsiteX3" fmla="*/ 2640889 w 3484951"/>
                <a:gd name="connsiteY3" fmla="*/ 262170 h 2225251"/>
                <a:gd name="connsiteX4" fmla="*/ 2647717 w 3484951"/>
                <a:gd name="connsiteY4" fmla="*/ 0 h 2225251"/>
                <a:gd name="connsiteX5" fmla="*/ 2787960 w 3484951"/>
                <a:gd name="connsiteY5" fmla="*/ 270069 h 2225251"/>
                <a:gd name="connsiteX6" fmla="*/ 2790405 w 3484951"/>
                <a:gd name="connsiteY6" fmla="*/ 798734 h 2225251"/>
                <a:gd name="connsiteX7" fmla="*/ 3069314 w 3484951"/>
                <a:gd name="connsiteY7" fmla="*/ 805693 h 2225251"/>
                <a:gd name="connsiteX8" fmla="*/ 3069314 w 3484951"/>
                <a:gd name="connsiteY8" fmla="*/ 1393978 h 2225251"/>
                <a:gd name="connsiteX9" fmla="*/ 3484951 w 3484951"/>
                <a:gd name="connsiteY9" fmla="*/ 1393978 h 2225251"/>
                <a:gd name="connsiteX10" fmla="*/ 3484951 w 3484951"/>
                <a:gd name="connsiteY10" fmla="*/ 2225251 h 2225251"/>
                <a:gd name="connsiteX11" fmla="*/ 0 w 3484951"/>
                <a:gd name="connsiteY11" fmla="*/ 2225251 h 2225251"/>
                <a:gd name="connsiteX12" fmla="*/ 3008 w 3484951"/>
                <a:gd name="connsiteY12" fmla="*/ 805693 h 2225251"/>
                <a:gd name="connsiteX0" fmla="*/ 3008 w 3484951"/>
                <a:gd name="connsiteY0" fmla="*/ 805693 h 2225251"/>
                <a:gd name="connsiteX1" fmla="*/ 1668940 w 3484951"/>
                <a:gd name="connsiteY1" fmla="*/ 799299 h 2225251"/>
                <a:gd name="connsiteX2" fmla="*/ 1678155 w 3484951"/>
                <a:gd name="connsiteY2" fmla="*/ 277592 h 2225251"/>
                <a:gd name="connsiteX3" fmla="*/ 2640889 w 3484951"/>
                <a:gd name="connsiteY3" fmla="*/ 262170 h 2225251"/>
                <a:gd name="connsiteX4" fmla="*/ 2647717 w 3484951"/>
                <a:gd name="connsiteY4" fmla="*/ 0 h 2225251"/>
                <a:gd name="connsiteX5" fmla="*/ 2787960 w 3484951"/>
                <a:gd name="connsiteY5" fmla="*/ 270069 h 2225251"/>
                <a:gd name="connsiteX6" fmla="*/ 2790405 w 3484951"/>
                <a:gd name="connsiteY6" fmla="*/ 798734 h 2225251"/>
                <a:gd name="connsiteX7" fmla="*/ 3069314 w 3484951"/>
                <a:gd name="connsiteY7" fmla="*/ 805693 h 2225251"/>
                <a:gd name="connsiteX8" fmla="*/ 3069314 w 3484951"/>
                <a:gd name="connsiteY8" fmla="*/ 1393978 h 2225251"/>
                <a:gd name="connsiteX9" fmla="*/ 3484951 w 3484951"/>
                <a:gd name="connsiteY9" fmla="*/ 1393978 h 2225251"/>
                <a:gd name="connsiteX10" fmla="*/ 3484951 w 3484951"/>
                <a:gd name="connsiteY10" fmla="*/ 2225251 h 2225251"/>
                <a:gd name="connsiteX11" fmla="*/ 0 w 3484951"/>
                <a:gd name="connsiteY11" fmla="*/ 2225251 h 2225251"/>
                <a:gd name="connsiteX12" fmla="*/ 3008 w 3484951"/>
                <a:gd name="connsiteY12" fmla="*/ 805693 h 2225251"/>
                <a:gd name="connsiteX0" fmla="*/ 3008 w 3484951"/>
                <a:gd name="connsiteY0" fmla="*/ 805693 h 2225251"/>
                <a:gd name="connsiteX1" fmla="*/ 1668940 w 3484951"/>
                <a:gd name="connsiteY1" fmla="*/ 799299 h 2225251"/>
                <a:gd name="connsiteX2" fmla="*/ 1678155 w 3484951"/>
                <a:gd name="connsiteY2" fmla="*/ 277592 h 2225251"/>
                <a:gd name="connsiteX3" fmla="*/ 2659939 w 3484951"/>
                <a:gd name="connsiteY3" fmla="*/ 262170 h 2225251"/>
                <a:gd name="connsiteX4" fmla="*/ 2647717 w 3484951"/>
                <a:gd name="connsiteY4" fmla="*/ 0 h 2225251"/>
                <a:gd name="connsiteX5" fmla="*/ 2787960 w 3484951"/>
                <a:gd name="connsiteY5" fmla="*/ 270069 h 2225251"/>
                <a:gd name="connsiteX6" fmla="*/ 2790405 w 3484951"/>
                <a:gd name="connsiteY6" fmla="*/ 798734 h 2225251"/>
                <a:gd name="connsiteX7" fmla="*/ 3069314 w 3484951"/>
                <a:gd name="connsiteY7" fmla="*/ 805693 h 2225251"/>
                <a:gd name="connsiteX8" fmla="*/ 3069314 w 3484951"/>
                <a:gd name="connsiteY8" fmla="*/ 1393978 h 2225251"/>
                <a:gd name="connsiteX9" fmla="*/ 3484951 w 3484951"/>
                <a:gd name="connsiteY9" fmla="*/ 1393978 h 2225251"/>
                <a:gd name="connsiteX10" fmla="*/ 3484951 w 3484951"/>
                <a:gd name="connsiteY10" fmla="*/ 2225251 h 2225251"/>
                <a:gd name="connsiteX11" fmla="*/ 0 w 3484951"/>
                <a:gd name="connsiteY11" fmla="*/ 2225251 h 2225251"/>
                <a:gd name="connsiteX12" fmla="*/ 3008 w 3484951"/>
                <a:gd name="connsiteY12" fmla="*/ 805693 h 2225251"/>
                <a:gd name="connsiteX0" fmla="*/ 3008 w 3484951"/>
                <a:gd name="connsiteY0" fmla="*/ 805693 h 2225251"/>
                <a:gd name="connsiteX1" fmla="*/ 1668940 w 3484951"/>
                <a:gd name="connsiteY1" fmla="*/ 799299 h 2225251"/>
                <a:gd name="connsiteX2" fmla="*/ 1678155 w 3484951"/>
                <a:gd name="connsiteY2" fmla="*/ 277592 h 2225251"/>
                <a:gd name="connsiteX3" fmla="*/ 2659939 w 3484951"/>
                <a:gd name="connsiteY3" fmla="*/ 262170 h 2225251"/>
                <a:gd name="connsiteX4" fmla="*/ 2654861 w 3484951"/>
                <a:gd name="connsiteY4" fmla="*/ 0 h 2225251"/>
                <a:gd name="connsiteX5" fmla="*/ 2787960 w 3484951"/>
                <a:gd name="connsiteY5" fmla="*/ 270069 h 2225251"/>
                <a:gd name="connsiteX6" fmla="*/ 2790405 w 3484951"/>
                <a:gd name="connsiteY6" fmla="*/ 798734 h 2225251"/>
                <a:gd name="connsiteX7" fmla="*/ 3069314 w 3484951"/>
                <a:gd name="connsiteY7" fmla="*/ 805693 h 2225251"/>
                <a:gd name="connsiteX8" fmla="*/ 3069314 w 3484951"/>
                <a:gd name="connsiteY8" fmla="*/ 1393978 h 2225251"/>
                <a:gd name="connsiteX9" fmla="*/ 3484951 w 3484951"/>
                <a:gd name="connsiteY9" fmla="*/ 1393978 h 2225251"/>
                <a:gd name="connsiteX10" fmla="*/ 3484951 w 3484951"/>
                <a:gd name="connsiteY10" fmla="*/ 2225251 h 2225251"/>
                <a:gd name="connsiteX11" fmla="*/ 0 w 3484951"/>
                <a:gd name="connsiteY11" fmla="*/ 2225251 h 2225251"/>
                <a:gd name="connsiteX12" fmla="*/ 3008 w 3484951"/>
                <a:gd name="connsiteY12" fmla="*/ 805693 h 2225251"/>
                <a:gd name="connsiteX0" fmla="*/ 3008 w 3484951"/>
                <a:gd name="connsiteY0" fmla="*/ 1436724 h 2856282"/>
                <a:gd name="connsiteX1" fmla="*/ 1668940 w 3484951"/>
                <a:gd name="connsiteY1" fmla="*/ 1430330 h 2856282"/>
                <a:gd name="connsiteX2" fmla="*/ 1678155 w 3484951"/>
                <a:gd name="connsiteY2" fmla="*/ 908623 h 2856282"/>
                <a:gd name="connsiteX3" fmla="*/ 2659939 w 3484951"/>
                <a:gd name="connsiteY3" fmla="*/ 893201 h 2856282"/>
                <a:gd name="connsiteX4" fmla="*/ 2654861 w 3484951"/>
                <a:gd name="connsiteY4" fmla="*/ 0 h 2856282"/>
                <a:gd name="connsiteX5" fmla="*/ 2787960 w 3484951"/>
                <a:gd name="connsiteY5" fmla="*/ 901100 h 2856282"/>
                <a:gd name="connsiteX6" fmla="*/ 2790405 w 3484951"/>
                <a:gd name="connsiteY6" fmla="*/ 1429765 h 2856282"/>
                <a:gd name="connsiteX7" fmla="*/ 3069314 w 3484951"/>
                <a:gd name="connsiteY7" fmla="*/ 1436724 h 2856282"/>
                <a:gd name="connsiteX8" fmla="*/ 3069314 w 3484951"/>
                <a:gd name="connsiteY8" fmla="*/ 2025009 h 2856282"/>
                <a:gd name="connsiteX9" fmla="*/ 3484951 w 3484951"/>
                <a:gd name="connsiteY9" fmla="*/ 2025009 h 2856282"/>
                <a:gd name="connsiteX10" fmla="*/ 3484951 w 3484951"/>
                <a:gd name="connsiteY10" fmla="*/ 2856282 h 2856282"/>
                <a:gd name="connsiteX11" fmla="*/ 0 w 3484951"/>
                <a:gd name="connsiteY11" fmla="*/ 2856282 h 2856282"/>
                <a:gd name="connsiteX12" fmla="*/ 3008 w 3484951"/>
                <a:gd name="connsiteY12" fmla="*/ 1436724 h 2856282"/>
                <a:gd name="connsiteX0" fmla="*/ 3008 w 3484951"/>
                <a:gd name="connsiteY0" fmla="*/ 1455039 h 2874597"/>
                <a:gd name="connsiteX1" fmla="*/ 1668940 w 3484951"/>
                <a:gd name="connsiteY1" fmla="*/ 1448645 h 2874597"/>
                <a:gd name="connsiteX2" fmla="*/ 1678155 w 3484951"/>
                <a:gd name="connsiteY2" fmla="*/ 926938 h 2874597"/>
                <a:gd name="connsiteX3" fmla="*/ 2659939 w 3484951"/>
                <a:gd name="connsiteY3" fmla="*/ 911516 h 2874597"/>
                <a:gd name="connsiteX4" fmla="*/ 2654861 w 3484951"/>
                <a:gd name="connsiteY4" fmla="*/ 18315 h 2874597"/>
                <a:gd name="connsiteX5" fmla="*/ 2714392 w 3484951"/>
                <a:gd name="connsiteY5" fmla="*/ 356452 h 2874597"/>
                <a:gd name="connsiteX6" fmla="*/ 2787960 w 3484951"/>
                <a:gd name="connsiteY6" fmla="*/ 919415 h 2874597"/>
                <a:gd name="connsiteX7" fmla="*/ 2790405 w 3484951"/>
                <a:gd name="connsiteY7" fmla="*/ 1448080 h 2874597"/>
                <a:gd name="connsiteX8" fmla="*/ 3069314 w 3484951"/>
                <a:gd name="connsiteY8" fmla="*/ 1455039 h 2874597"/>
                <a:gd name="connsiteX9" fmla="*/ 3069314 w 3484951"/>
                <a:gd name="connsiteY9" fmla="*/ 2043324 h 2874597"/>
                <a:gd name="connsiteX10" fmla="*/ 3484951 w 3484951"/>
                <a:gd name="connsiteY10" fmla="*/ 2043324 h 2874597"/>
                <a:gd name="connsiteX11" fmla="*/ 3484951 w 3484951"/>
                <a:gd name="connsiteY11" fmla="*/ 2874597 h 2874597"/>
                <a:gd name="connsiteX12" fmla="*/ 0 w 3484951"/>
                <a:gd name="connsiteY12" fmla="*/ 2874597 h 2874597"/>
                <a:gd name="connsiteX13" fmla="*/ 3008 w 3484951"/>
                <a:gd name="connsiteY13" fmla="*/ 1455039 h 2874597"/>
                <a:gd name="connsiteX0" fmla="*/ 3008 w 3484951"/>
                <a:gd name="connsiteY0" fmla="*/ 1443914 h 2863472"/>
                <a:gd name="connsiteX1" fmla="*/ 1668940 w 3484951"/>
                <a:gd name="connsiteY1" fmla="*/ 1437520 h 2863472"/>
                <a:gd name="connsiteX2" fmla="*/ 1678155 w 3484951"/>
                <a:gd name="connsiteY2" fmla="*/ 915813 h 2863472"/>
                <a:gd name="connsiteX3" fmla="*/ 2659939 w 3484951"/>
                <a:gd name="connsiteY3" fmla="*/ 900391 h 2863472"/>
                <a:gd name="connsiteX4" fmla="*/ 2654861 w 3484951"/>
                <a:gd name="connsiteY4" fmla="*/ 7190 h 2863472"/>
                <a:gd name="connsiteX5" fmla="*/ 2707249 w 3484951"/>
                <a:gd name="connsiteY5" fmla="*/ 893014 h 2863472"/>
                <a:gd name="connsiteX6" fmla="*/ 2787960 w 3484951"/>
                <a:gd name="connsiteY6" fmla="*/ 908290 h 2863472"/>
                <a:gd name="connsiteX7" fmla="*/ 2790405 w 3484951"/>
                <a:gd name="connsiteY7" fmla="*/ 1436955 h 2863472"/>
                <a:gd name="connsiteX8" fmla="*/ 3069314 w 3484951"/>
                <a:gd name="connsiteY8" fmla="*/ 1443914 h 2863472"/>
                <a:gd name="connsiteX9" fmla="*/ 3069314 w 3484951"/>
                <a:gd name="connsiteY9" fmla="*/ 2032199 h 2863472"/>
                <a:gd name="connsiteX10" fmla="*/ 3484951 w 3484951"/>
                <a:gd name="connsiteY10" fmla="*/ 2032199 h 2863472"/>
                <a:gd name="connsiteX11" fmla="*/ 3484951 w 3484951"/>
                <a:gd name="connsiteY11" fmla="*/ 2863472 h 2863472"/>
                <a:gd name="connsiteX12" fmla="*/ 0 w 3484951"/>
                <a:gd name="connsiteY12" fmla="*/ 2863472 h 2863472"/>
                <a:gd name="connsiteX13" fmla="*/ 3008 w 3484951"/>
                <a:gd name="connsiteY13" fmla="*/ 1443914 h 2863472"/>
                <a:gd name="connsiteX0" fmla="*/ 3008 w 3484951"/>
                <a:gd name="connsiteY0" fmla="*/ 1443914 h 2863472"/>
                <a:gd name="connsiteX1" fmla="*/ 1668940 w 3484951"/>
                <a:gd name="connsiteY1" fmla="*/ 1437520 h 2863472"/>
                <a:gd name="connsiteX2" fmla="*/ 1678155 w 3484951"/>
                <a:gd name="connsiteY2" fmla="*/ 915813 h 2863472"/>
                <a:gd name="connsiteX3" fmla="*/ 2659939 w 3484951"/>
                <a:gd name="connsiteY3" fmla="*/ 900391 h 2863472"/>
                <a:gd name="connsiteX4" fmla="*/ 2654861 w 3484951"/>
                <a:gd name="connsiteY4" fmla="*/ 7190 h 2863472"/>
                <a:gd name="connsiteX5" fmla="*/ 2707249 w 3484951"/>
                <a:gd name="connsiteY5" fmla="*/ 893014 h 2863472"/>
                <a:gd name="connsiteX6" fmla="*/ 2787960 w 3484951"/>
                <a:gd name="connsiteY6" fmla="*/ 908290 h 2863472"/>
                <a:gd name="connsiteX7" fmla="*/ 2790405 w 3484951"/>
                <a:gd name="connsiteY7" fmla="*/ 1436955 h 2863472"/>
                <a:gd name="connsiteX8" fmla="*/ 3069314 w 3484951"/>
                <a:gd name="connsiteY8" fmla="*/ 1443914 h 2863472"/>
                <a:gd name="connsiteX9" fmla="*/ 3069314 w 3484951"/>
                <a:gd name="connsiteY9" fmla="*/ 2032199 h 2863472"/>
                <a:gd name="connsiteX10" fmla="*/ 3484951 w 3484951"/>
                <a:gd name="connsiteY10" fmla="*/ 2032199 h 2863472"/>
                <a:gd name="connsiteX11" fmla="*/ 3484951 w 3484951"/>
                <a:gd name="connsiteY11" fmla="*/ 2863472 h 2863472"/>
                <a:gd name="connsiteX12" fmla="*/ 0 w 3484951"/>
                <a:gd name="connsiteY12" fmla="*/ 2863472 h 2863472"/>
                <a:gd name="connsiteX13" fmla="*/ 3008 w 3484951"/>
                <a:gd name="connsiteY13" fmla="*/ 1443914 h 2863472"/>
                <a:gd name="connsiteX0" fmla="*/ 3008 w 3484951"/>
                <a:gd name="connsiteY0" fmla="*/ 1443914 h 2863472"/>
                <a:gd name="connsiteX1" fmla="*/ 1668940 w 3484951"/>
                <a:gd name="connsiteY1" fmla="*/ 1437520 h 2863472"/>
                <a:gd name="connsiteX2" fmla="*/ 1678155 w 3484951"/>
                <a:gd name="connsiteY2" fmla="*/ 915813 h 2863472"/>
                <a:gd name="connsiteX3" fmla="*/ 2659939 w 3484951"/>
                <a:gd name="connsiteY3" fmla="*/ 900391 h 2863472"/>
                <a:gd name="connsiteX4" fmla="*/ 2654861 w 3484951"/>
                <a:gd name="connsiteY4" fmla="*/ 7190 h 2863472"/>
                <a:gd name="connsiteX5" fmla="*/ 2707249 w 3484951"/>
                <a:gd name="connsiteY5" fmla="*/ 893014 h 2863472"/>
                <a:gd name="connsiteX6" fmla="*/ 2787960 w 3484951"/>
                <a:gd name="connsiteY6" fmla="*/ 908290 h 2863472"/>
                <a:gd name="connsiteX7" fmla="*/ 2790405 w 3484951"/>
                <a:gd name="connsiteY7" fmla="*/ 1436955 h 2863472"/>
                <a:gd name="connsiteX8" fmla="*/ 3069314 w 3484951"/>
                <a:gd name="connsiteY8" fmla="*/ 1443914 h 2863472"/>
                <a:gd name="connsiteX9" fmla="*/ 3069314 w 3484951"/>
                <a:gd name="connsiteY9" fmla="*/ 2032199 h 2863472"/>
                <a:gd name="connsiteX10" fmla="*/ 3484951 w 3484951"/>
                <a:gd name="connsiteY10" fmla="*/ 2032199 h 2863472"/>
                <a:gd name="connsiteX11" fmla="*/ 3484951 w 3484951"/>
                <a:gd name="connsiteY11" fmla="*/ 2863472 h 2863472"/>
                <a:gd name="connsiteX12" fmla="*/ 0 w 3484951"/>
                <a:gd name="connsiteY12" fmla="*/ 2863472 h 2863472"/>
                <a:gd name="connsiteX13" fmla="*/ 3008 w 3484951"/>
                <a:gd name="connsiteY13" fmla="*/ 1443914 h 2863472"/>
                <a:gd name="connsiteX0" fmla="*/ 3008 w 3484951"/>
                <a:gd name="connsiteY0" fmla="*/ 1443876 h 2863434"/>
                <a:gd name="connsiteX1" fmla="*/ 1668940 w 3484951"/>
                <a:gd name="connsiteY1" fmla="*/ 1437482 h 2863434"/>
                <a:gd name="connsiteX2" fmla="*/ 1678155 w 3484951"/>
                <a:gd name="connsiteY2" fmla="*/ 915775 h 2863434"/>
                <a:gd name="connsiteX3" fmla="*/ 2659939 w 3484951"/>
                <a:gd name="connsiteY3" fmla="*/ 900353 h 2863434"/>
                <a:gd name="connsiteX4" fmla="*/ 2654861 w 3484951"/>
                <a:gd name="connsiteY4" fmla="*/ 7152 h 2863434"/>
                <a:gd name="connsiteX5" fmla="*/ 2688199 w 3484951"/>
                <a:gd name="connsiteY5" fmla="*/ 897739 h 2863434"/>
                <a:gd name="connsiteX6" fmla="*/ 2787960 w 3484951"/>
                <a:gd name="connsiteY6" fmla="*/ 908252 h 2863434"/>
                <a:gd name="connsiteX7" fmla="*/ 2790405 w 3484951"/>
                <a:gd name="connsiteY7" fmla="*/ 1436917 h 2863434"/>
                <a:gd name="connsiteX8" fmla="*/ 3069314 w 3484951"/>
                <a:gd name="connsiteY8" fmla="*/ 1443876 h 2863434"/>
                <a:gd name="connsiteX9" fmla="*/ 3069314 w 3484951"/>
                <a:gd name="connsiteY9" fmla="*/ 2032161 h 2863434"/>
                <a:gd name="connsiteX10" fmla="*/ 3484951 w 3484951"/>
                <a:gd name="connsiteY10" fmla="*/ 2032161 h 2863434"/>
                <a:gd name="connsiteX11" fmla="*/ 3484951 w 3484951"/>
                <a:gd name="connsiteY11" fmla="*/ 2863434 h 2863434"/>
                <a:gd name="connsiteX12" fmla="*/ 0 w 3484951"/>
                <a:gd name="connsiteY12" fmla="*/ 2863434 h 2863434"/>
                <a:gd name="connsiteX13" fmla="*/ 3008 w 3484951"/>
                <a:gd name="connsiteY13" fmla="*/ 1443876 h 2863434"/>
                <a:gd name="connsiteX0" fmla="*/ 3008 w 3484951"/>
                <a:gd name="connsiteY0" fmla="*/ 1455442 h 2875000"/>
                <a:gd name="connsiteX1" fmla="*/ 1668940 w 3484951"/>
                <a:gd name="connsiteY1" fmla="*/ 1449048 h 2875000"/>
                <a:gd name="connsiteX2" fmla="*/ 1678155 w 3484951"/>
                <a:gd name="connsiteY2" fmla="*/ 927341 h 2875000"/>
                <a:gd name="connsiteX3" fmla="*/ 2659939 w 3484951"/>
                <a:gd name="connsiteY3" fmla="*/ 911919 h 2875000"/>
                <a:gd name="connsiteX4" fmla="*/ 2654861 w 3484951"/>
                <a:gd name="connsiteY4" fmla="*/ 18718 h 2875000"/>
                <a:gd name="connsiteX5" fmla="*/ 2666767 w 3484951"/>
                <a:gd name="connsiteY5" fmla="*/ 352093 h 2875000"/>
                <a:gd name="connsiteX6" fmla="*/ 2688199 w 3484951"/>
                <a:gd name="connsiteY6" fmla="*/ 909305 h 2875000"/>
                <a:gd name="connsiteX7" fmla="*/ 2787960 w 3484951"/>
                <a:gd name="connsiteY7" fmla="*/ 919818 h 2875000"/>
                <a:gd name="connsiteX8" fmla="*/ 2790405 w 3484951"/>
                <a:gd name="connsiteY8" fmla="*/ 1448483 h 2875000"/>
                <a:gd name="connsiteX9" fmla="*/ 3069314 w 3484951"/>
                <a:gd name="connsiteY9" fmla="*/ 1455442 h 2875000"/>
                <a:gd name="connsiteX10" fmla="*/ 3069314 w 3484951"/>
                <a:gd name="connsiteY10" fmla="*/ 2043727 h 2875000"/>
                <a:gd name="connsiteX11" fmla="*/ 3484951 w 3484951"/>
                <a:gd name="connsiteY11" fmla="*/ 2043727 h 2875000"/>
                <a:gd name="connsiteX12" fmla="*/ 3484951 w 3484951"/>
                <a:gd name="connsiteY12" fmla="*/ 2875000 h 2875000"/>
                <a:gd name="connsiteX13" fmla="*/ 0 w 3484951"/>
                <a:gd name="connsiteY13" fmla="*/ 2875000 h 2875000"/>
                <a:gd name="connsiteX14" fmla="*/ 3008 w 3484951"/>
                <a:gd name="connsiteY14" fmla="*/ 1455442 h 2875000"/>
                <a:gd name="connsiteX0" fmla="*/ 3008 w 3484951"/>
                <a:gd name="connsiteY0" fmla="*/ 1450024 h 2869582"/>
                <a:gd name="connsiteX1" fmla="*/ 1668940 w 3484951"/>
                <a:gd name="connsiteY1" fmla="*/ 1443630 h 2869582"/>
                <a:gd name="connsiteX2" fmla="*/ 1678155 w 3484951"/>
                <a:gd name="connsiteY2" fmla="*/ 921923 h 2869582"/>
                <a:gd name="connsiteX3" fmla="*/ 2659939 w 3484951"/>
                <a:gd name="connsiteY3" fmla="*/ 906501 h 2869582"/>
                <a:gd name="connsiteX4" fmla="*/ 2654861 w 3484951"/>
                <a:gd name="connsiteY4" fmla="*/ 13300 h 2869582"/>
                <a:gd name="connsiteX5" fmla="*/ 2666767 w 3484951"/>
                <a:gd name="connsiteY5" fmla="*/ 346675 h 2869582"/>
                <a:gd name="connsiteX6" fmla="*/ 2688199 w 3484951"/>
                <a:gd name="connsiteY6" fmla="*/ 903887 h 2869582"/>
                <a:gd name="connsiteX7" fmla="*/ 2787960 w 3484951"/>
                <a:gd name="connsiteY7" fmla="*/ 914400 h 2869582"/>
                <a:gd name="connsiteX8" fmla="*/ 2790405 w 3484951"/>
                <a:gd name="connsiteY8" fmla="*/ 1443065 h 2869582"/>
                <a:gd name="connsiteX9" fmla="*/ 3069314 w 3484951"/>
                <a:gd name="connsiteY9" fmla="*/ 1450024 h 2869582"/>
                <a:gd name="connsiteX10" fmla="*/ 3069314 w 3484951"/>
                <a:gd name="connsiteY10" fmla="*/ 2038309 h 2869582"/>
                <a:gd name="connsiteX11" fmla="*/ 3484951 w 3484951"/>
                <a:gd name="connsiteY11" fmla="*/ 2038309 h 2869582"/>
                <a:gd name="connsiteX12" fmla="*/ 3484951 w 3484951"/>
                <a:gd name="connsiteY12" fmla="*/ 2869582 h 2869582"/>
                <a:gd name="connsiteX13" fmla="*/ 0 w 3484951"/>
                <a:gd name="connsiteY13" fmla="*/ 2869582 h 2869582"/>
                <a:gd name="connsiteX14" fmla="*/ 3008 w 3484951"/>
                <a:gd name="connsiteY14" fmla="*/ 1450024 h 2869582"/>
                <a:gd name="connsiteX0" fmla="*/ 3008 w 3484951"/>
                <a:gd name="connsiteY0" fmla="*/ 1509684 h 2929242"/>
                <a:gd name="connsiteX1" fmla="*/ 1668940 w 3484951"/>
                <a:gd name="connsiteY1" fmla="*/ 1503290 h 2929242"/>
                <a:gd name="connsiteX2" fmla="*/ 1678155 w 3484951"/>
                <a:gd name="connsiteY2" fmla="*/ 981583 h 2929242"/>
                <a:gd name="connsiteX3" fmla="*/ 2659939 w 3484951"/>
                <a:gd name="connsiteY3" fmla="*/ 966161 h 2929242"/>
                <a:gd name="connsiteX4" fmla="*/ 2654861 w 3484951"/>
                <a:gd name="connsiteY4" fmla="*/ 72960 h 2929242"/>
                <a:gd name="connsiteX5" fmla="*/ 2678673 w 3484951"/>
                <a:gd name="connsiteY5" fmla="*/ 1522 h 2929242"/>
                <a:gd name="connsiteX6" fmla="*/ 2688199 w 3484951"/>
                <a:gd name="connsiteY6" fmla="*/ 963547 h 2929242"/>
                <a:gd name="connsiteX7" fmla="*/ 2787960 w 3484951"/>
                <a:gd name="connsiteY7" fmla="*/ 974060 h 2929242"/>
                <a:gd name="connsiteX8" fmla="*/ 2790405 w 3484951"/>
                <a:gd name="connsiteY8" fmla="*/ 1502725 h 2929242"/>
                <a:gd name="connsiteX9" fmla="*/ 3069314 w 3484951"/>
                <a:gd name="connsiteY9" fmla="*/ 1509684 h 2929242"/>
                <a:gd name="connsiteX10" fmla="*/ 3069314 w 3484951"/>
                <a:gd name="connsiteY10" fmla="*/ 2097969 h 2929242"/>
                <a:gd name="connsiteX11" fmla="*/ 3484951 w 3484951"/>
                <a:gd name="connsiteY11" fmla="*/ 2097969 h 2929242"/>
                <a:gd name="connsiteX12" fmla="*/ 3484951 w 3484951"/>
                <a:gd name="connsiteY12" fmla="*/ 2929242 h 2929242"/>
                <a:gd name="connsiteX13" fmla="*/ 0 w 3484951"/>
                <a:gd name="connsiteY13" fmla="*/ 2929242 h 2929242"/>
                <a:gd name="connsiteX14" fmla="*/ 3008 w 3484951"/>
                <a:gd name="connsiteY14" fmla="*/ 1509684 h 2929242"/>
                <a:gd name="connsiteX0" fmla="*/ 3008 w 3484951"/>
                <a:gd name="connsiteY0" fmla="*/ 1498734 h 2918292"/>
                <a:gd name="connsiteX1" fmla="*/ 1668940 w 3484951"/>
                <a:gd name="connsiteY1" fmla="*/ 1492340 h 2918292"/>
                <a:gd name="connsiteX2" fmla="*/ 1678155 w 3484951"/>
                <a:gd name="connsiteY2" fmla="*/ 970633 h 2918292"/>
                <a:gd name="connsiteX3" fmla="*/ 2659939 w 3484951"/>
                <a:gd name="connsiteY3" fmla="*/ 955211 h 2918292"/>
                <a:gd name="connsiteX4" fmla="*/ 2654861 w 3484951"/>
                <a:gd name="connsiteY4" fmla="*/ 62010 h 2918292"/>
                <a:gd name="connsiteX5" fmla="*/ 2678673 w 3484951"/>
                <a:gd name="connsiteY5" fmla="*/ 7241 h 2918292"/>
                <a:gd name="connsiteX6" fmla="*/ 2688199 w 3484951"/>
                <a:gd name="connsiteY6" fmla="*/ 952597 h 2918292"/>
                <a:gd name="connsiteX7" fmla="*/ 2787960 w 3484951"/>
                <a:gd name="connsiteY7" fmla="*/ 963110 h 2918292"/>
                <a:gd name="connsiteX8" fmla="*/ 2790405 w 3484951"/>
                <a:gd name="connsiteY8" fmla="*/ 1491775 h 2918292"/>
                <a:gd name="connsiteX9" fmla="*/ 3069314 w 3484951"/>
                <a:gd name="connsiteY9" fmla="*/ 1498734 h 2918292"/>
                <a:gd name="connsiteX10" fmla="*/ 3069314 w 3484951"/>
                <a:gd name="connsiteY10" fmla="*/ 2087019 h 2918292"/>
                <a:gd name="connsiteX11" fmla="*/ 3484951 w 3484951"/>
                <a:gd name="connsiteY11" fmla="*/ 2087019 h 2918292"/>
                <a:gd name="connsiteX12" fmla="*/ 3484951 w 3484951"/>
                <a:gd name="connsiteY12" fmla="*/ 2918292 h 2918292"/>
                <a:gd name="connsiteX13" fmla="*/ 0 w 3484951"/>
                <a:gd name="connsiteY13" fmla="*/ 2918292 h 2918292"/>
                <a:gd name="connsiteX14" fmla="*/ 3008 w 3484951"/>
                <a:gd name="connsiteY14" fmla="*/ 1498734 h 2918292"/>
                <a:gd name="connsiteX0" fmla="*/ 3008 w 3484951"/>
                <a:gd name="connsiteY0" fmla="*/ 1640676 h 3060234"/>
                <a:gd name="connsiteX1" fmla="*/ 1668940 w 3484951"/>
                <a:gd name="connsiteY1" fmla="*/ 1634282 h 3060234"/>
                <a:gd name="connsiteX2" fmla="*/ 1678155 w 3484951"/>
                <a:gd name="connsiteY2" fmla="*/ 1112575 h 3060234"/>
                <a:gd name="connsiteX3" fmla="*/ 2659939 w 3484951"/>
                <a:gd name="connsiteY3" fmla="*/ 1097153 h 3060234"/>
                <a:gd name="connsiteX4" fmla="*/ 2733442 w 3484951"/>
                <a:gd name="connsiteY4" fmla="*/ 22977 h 3060234"/>
                <a:gd name="connsiteX5" fmla="*/ 2678673 w 3484951"/>
                <a:gd name="connsiteY5" fmla="*/ 149183 h 3060234"/>
                <a:gd name="connsiteX6" fmla="*/ 2688199 w 3484951"/>
                <a:gd name="connsiteY6" fmla="*/ 1094539 h 3060234"/>
                <a:gd name="connsiteX7" fmla="*/ 2787960 w 3484951"/>
                <a:gd name="connsiteY7" fmla="*/ 1105052 h 3060234"/>
                <a:gd name="connsiteX8" fmla="*/ 2790405 w 3484951"/>
                <a:gd name="connsiteY8" fmla="*/ 1633717 h 3060234"/>
                <a:gd name="connsiteX9" fmla="*/ 3069314 w 3484951"/>
                <a:gd name="connsiteY9" fmla="*/ 1640676 h 3060234"/>
                <a:gd name="connsiteX10" fmla="*/ 3069314 w 3484951"/>
                <a:gd name="connsiteY10" fmla="*/ 2228961 h 3060234"/>
                <a:gd name="connsiteX11" fmla="*/ 3484951 w 3484951"/>
                <a:gd name="connsiteY11" fmla="*/ 2228961 h 3060234"/>
                <a:gd name="connsiteX12" fmla="*/ 3484951 w 3484951"/>
                <a:gd name="connsiteY12" fmla="*/ 3060234 h 3060234"/>
                <a:gd name="connsiteX13" fmla="*/ 0 w 3484951"/>
                <a:gd name="connsiteY13" fmla="*/ 3060234 h 3060234"/>
                <a:gd name="connsiteX14" fmla="*/ 3008 w 3484951"/>
                <a:gd name="connsiteY14" fmla="*/ 1640676 h 3060234"/>
                <a:gd name="connsiteX0" fmla="*/ 3008 w 3484951"/>
                <a:gd name="connsiteY0" fmla="*/ 1669381 h 3088939"/>
                <a:gd name="connsiteX1" fmla="*/ 1668940 w 3484951"/>
                <a:gd name="connsiteY1" fmla="*/ 1662987 h 3088939"/>
                <a:gd name="connsiteX2" fmla="*/ 1678155 w 3484951"/>
                <a:gd name="connsiteY2" fmla="*/ 1141280 h 3088939"/>
                <a:gd name="connsiteX3" fmla="*/ 2659939 w 3484951"/>
                <a:gd name="connsiteY3" fmla="*/ 1125858 h 3088939"/>
                <a:gd name="connsiteX4" fmla="*/ 2726298 w 3484951"/>
                <a:gd name="connsiteY4" fmla="*/ 20726 h 3088939"/>
                <a:gd name="connsiteX5" fmla="*/ 2678673 w 3484951"/>
                <a:gd name="connsiteY5" fmla="*/ 177888 h 3088939"/>
                <a:gd name="connsiteX6" fmla="*/ 2688199 w 3484951"/>
                <a:gd name="connsiteY6" fmla="*/ 1123244 h 3088939"/>
                <a:gd name="connsiteX7" fmla="*/ 2787960 w 3484951"/>
                <a:gd name="connsiteY7" fmla="*/ 1133757 h 3088939"/>
                <a:gd name="connsiteX8" fmla="*/ 2790405 w 3484951"/>
                <a:gd name="connsiteY8" fmla="*/ 1662422 h 3088939"/>
                <a:gd name="connsiteX9" fmla="*/ 3069314 w 3484951"/>
                <a:gd name="connsiteY9" fmla="*/ 1669381 h 3088939"/>
                <a:gd name="connsiteX10" fmla="*/ 3069314 w 3484951"/>
                <a:gd name="connsiteY10" fmla="*/ 2257666 h 3088939"/>
                <a:gd name="connsiteX11" fmla="*/ 3484951 w 3484951"/>
                <a:gd name="connsiteY11" fmla="*/ 2257666 h 3088939"/>
                <a:gd name="connsiteX12" fmla="*/ 3484951 w 3484951"/>
                <a:gd name="connsiteY12" fmla="*/ 3088939 h 3088939"/>
                <a:gd name="connsiteX13" fmla="*/ 0 w 3484951"/>
                <a:gd name="connsiteY13" fmla="*/ 3088939 h 3088939"/>
                <a:gd name="connsiteX14" fmla="*/ 3008 w 3484951"/>
                <a:gd name="connsiteY14" fmla="*/ 1669381 h 3088939"/>
                <a:gd name="connsiteX0" fmla="*/ 3008 w 3484951"/>
                <a:gd name="connsiteY0" fmla="*/ 1648655 h 3068213"/>
                <a:gd name="connsiteX1" fmla="*/ 1668940 w 3484951"/>
                <a:gd name="connsiteY1" fmla="*/ 1642261 h 3068213"/>
                <a:gd name="connsiteX2" fmla="*/ 1678155 w 3484951"/>
                <a:gd name="connsiteY2" fmla="*/ 1120554 h 3068213"/>
                <a:gd name="connsiteX3" fmla="*/ 2659939 w 3484951"/>
                <a:gd name="connsiteY3" fmla="*/ 1105132 h 3068213"/>
                <a:gd name="connsiteX4" fmla="*/ 2726298 w 3484951"/>
                <a:gd name="connsiteY4" fmla="*/ 0 h 3068213"/>
                <a:gd name="connsiteX5" fmla="*/ 2678673 w 3484951"/>
                <a:gd name="connsiteY5" fmla="*/ 157162 h 3068213"/>
                <a:gd name="connsiteX6" fmla="*/ 2688199 w 3484951"/>
                <a:gd name="connsiteY6" fmla="*/ 1102518 h 3068213"/>
                <a:gd name="connsiteX7" fmla="*/ 2787960 w 3484951"/>
                <a:gd name="connsiteY7" fmla="*/ 1113031 h 3068213"/>
                <a:gd name="connsiteX8" fmla="*/ 2790405 w 3484951"/>
                <a:gd name="connsiteY8" fmla="*/ 1641696 h 3068213"/>
                <a:gd name="connsiteX9" fmla="*/ 3069314 w 3484951"/>
                <a:gd name="connsiteY9" fmla="*/ 1648655 h 3068213"/>
                <a:gd name="connsiteX10" fmla="*/ 3069314 w 3484951"/>
                <a:gd name="connsiteY10" fmla="*/ 2236940 h 3068213"/>
                <a:gd name="connsiteX11" fmla="*/ 3484951 w 3484951"/>
                <a:gd name="connsiteY11" fmla="*/ 2236940 h 3068213"/>
                <a:gd name="connsiteX12" fmla="*/ 3484951 w 3484951"/>
                <a:gd name="connsiteY12" fmla="*/ 3068213 h 3068213"/>
                <a:gd name="connsiteX13" fmla="*/ 0 w 3484951"/>
                <a:gd name="connsiteY13" fmla="*/ 3068213 h 3068213"/>
                <a:gd name="connsiteX14" fmla="*/ 3008 w 3484951"/>
                <a:gd name="connsiteY14" fmla="*/ 1648655 h 3068213"/>
                <a:gd name="connsiteX0" fmla="*/ 3008 w 3484951"/>
                <a:gd name="connsiteY0" fmla="*/ 1717002 h 3136560"/>
                <a:gd name="connsiteX1" fmla="*/ 1668940 w 3484951"/>
                <a:gd name="connsiteY1" fmla="*/ 1710608 h 3136560"/>
                <a:gd name="connsiteX2" fmla="*/ 1678155 w 3484951"/>
                <a:gd name="connsiteY2" fmla="*/ 1188901 h 3136560"/>
                <a:gd name="connsiteX3" fmla="*/ 2659939 w 3484951"/>
                <a:gd name="connsiteY3" fmla="*/ 1173479 h 3136560"/>
                <a:gd name="connsiteX4" fmla="*/ 2726298 w 3484951"/>
                <a:gd name="connsiteY4" fmla="*/ 68347 h 3136560"/>
                <a:gd name="connsiteX5" fmla="*/ 2664385 w 3484951"/>
                <a:gd name="connsiteY5" fmla="*/ 130260 h 3136560"/>
                <a:gd name="connsiteX6" fmla="*/ 2678673 w 3484951"/>
                <a:gd name="connsiteY6" fmla="*/ 225509 h 3136560"/>
                <a:gd name="connsiteX7" fmla="*/ 2688199 w 3484951"/>
                <a:gd name="connsiteY7" fmla="*/ 1170865 h 3136560"/>
                <a:gd name="connsiteX8" fmla="*/ 2787960 w 3484951"/>
                <a:gd name="connsiteY8" fmla="*/ 1181378 h 3136560"/>
                <a:gd name="connsiteX9" fmla="*/ 2790405 w 3484951"/>
                <a:gd name="connsiteY9" fmla="*/ 1710043 h 3136560"/>
                <a:gd name="connsiteX10" fmla="*/ 3069314 w 3484951"/>
                <a:gd name="connsiteY10" fmla="*/ 1717002 h 3136560"/>
                <a:gd name="connsiteX11" fmla="*/ 3069314 w 3484951"/>
                <a:gd name="connsiteY11" fmla="*/ 2305287 h 3136560"/>
                <a:gd name="connsiteX12" fmla="*/ 3484951 w 3484951"/>
                <a:gd name="connsiteY12" fmla="*/ 2305287 h 3136560"/>
                <a:gd name="connsiteX13" fmla="*/ 3484951 w 3484951"/>
                <a:gd name="connsiteY13" fmla="*/ 3136560 h 3136560"/>
                <a:gd name="connsiteX14" fmla="*/ 0 w 3484951"/>
                <a:gd name="connsiteY14" fmla="*/ 3136560 h 3136560"/>
                <a:gd name="connsiteX15" fmla="*/ 3008 w 3484951"/>
                <a:gd name="connsiteY15" fmla="*/ 1717002 h 3136560"/>
                <a:gd name="connsiteX0" fmla="*/ 3008 w 3484951"/>
                <a:gd name="connsiteY0" fmla="*/ 1734984 h 3154542"/>
                <a:gd name="connsiteX1" fmla="*/ 1668940 w 3484951"/>
                <a:gd name="connsiteY1" fmla="*/ 1728590 h 3154542"/>
                <a:gd name="connsiteX2" fmla="*/ 1678155 w 3484951"/>
                <a:gd name="connsiteY2" fmla="*/ 1206883 h 3154542"/>
                <a:gd name="connsiteX3" fmla="*/ 2659939 w 3484951"/>
                <a:gd name="connsiteY3" fmla="*/ 1191461 h 3154542"/>
                <a:gd name="connsiteX4" fmla="*/ 2726298 w 3484951"/>
                <a:gd name="connsiteY4" fmla="*/ 86329 h 3154542"/>
                <a:gd name="connsiteX5" fmla="*/ 1676167 w 3484951"/>
                <a:gd name="connsiteY5" fmla="*/ 76804 h 3154542"/>
                <a:gd name="connsiteX6" fmla="*/ 2678673 w 3484951"/>
                <a:gd name="connsiteY6" fmla="*/ 243491 h 3154542"/>
                <a:gd name="connsiteX7" fmla="*/ 2688199 w 3484951"/>
                <a:gd name="connsiteY7" fmla="*/ 1188847 h 3154542"/>
                <a:gd name="connsiteX8" fmla="*/ 2787960 w 3484951"/>
                <a:gd name="connsiteY8" fmla="*/ 1199360 h 3154542"/>
                <a:gd name="connsiteX9" fmla="*/ 2790405 w 3484951"/>
                <a:gd name="connsiteY9" fmla="*/ 1728025 h 3154542"/>
                <a:gd name="connsiteX10" fmla="*/ 3069314 w 3484951"/>
                <a:gd name="connsiteY10" fmla="*/ 1734984 h 3154542"/>
                <a:gd name="connsiteX11" fmla="*/ 3069314 w 3484951"/>
                <a:gd name="connsiteY11" fmla="*/ 2323269 h 3154542"/>
                <a:gd name="connsiteX12" fmla="*/ 3484951 w 3484951"/>
                <a:gd name="connsiteY12" fmla="*/ 2323269 h 3154542"/>
                <a:gd name="connsiteX13" fmla="*/ 3484951 w 3484951"/>
                <a:gd name="connsiteY13" fmla="*/ 3154542 h 3154542"/>
                <a:gd name="connsiteX14" fmla="*/ 0 w 3484951"/>
                <a:gd name="connsiteY14" fmla="*/ 3154542 h 3154542"/>
                <a:gd name="connsiteX15" fmla="*/ 3008 w 3484951"/>
                <a:gd name="connsiteY15" fmla="*/ 1734984 h 3154542"/>
                <a:gd name="connsiteX0" fmla="*/ 3008 w 3484951"/>
                <a:gd name="connsiteY0" fmla="*/ 1728480 h 3148038"/>
                <a:gd name="connsiteX1" fmla="*/ 1668940 w 3484951"/>
                <a:gd name="connsiteY1" fmla="*/ 1722086 h 3148038"/>
                <a:gd name="connsiteX2" fmla="*/ 1678155 w 3484951"/>
                <a:gd name="connsiteY2" fmla="*/ 1200379 h 3148038"/>
                <a:gd name="connsiteX3" fmla="*/ 2659939 w 3484951"/>
                <a:gd name="connsiteY3" fmla="*/ 1184957 h 3148038"/>
                <a:gd name="connsiteX4" fmla="*/ 2726298 w 3484951"/>
                <a:gd name="connsiteY4" fmla="*/ 79825 h 3148038"/>
                <a:gd name="connsiteX5" fmla="*/ 1676167 w 3484951"/>
                <a:gd name="connsiteY5" fmla="*/ 70300 h 3148038"/>
                <a:gd name="connsiteX6" fmla="*/ 2678673 w 3484951"/>
                <a:gd name="connsiteY6" fmla="*/ 236987 h 3148038"/>
                <a:gd name="connsiteX7" fmla="*/ 2688199 w 3484951"/>
                <a:gd name="connsiteY7" fmla="*/ 1182343 h 3148038"/>
                <a:gd name="connsiteX8" fmla="*/ 2787960 w 3484951"/>
                <a:gd name="connsiteY8" fmla="*/ 1192856 h 3148038"/>
                <a:gd name="connsiteX9" fmla="*/ 2790405 w 3484951"/>
                <a:gd name="connsiteY9" fmla="*/ 1721521 h 3148038"/>
                <a:gd name="connsiteX10" fmla="*/ 3069314 w 3484951"/>
                <a:gd name="connsiteY10" fmla="*/ 1728480 h 3148038"/>
                <a:gd name="connsiteX11" fmla="*/ 3069314 w 3484951"/>
                <a:gd name="connsiteY11" fmla="*/ 2316765 h 3148038"/>
                <a:gd name="connsiteX12" fmla="*/ 3484951 w 3484951"/>
                <a:gd name="connsiteY12" fmla="*/ 2316765 h 3148038"/>
                <a:gd name="connsiteX13" fmla="*/ 3484951 w 3484951"/>
                <a:gd name="connsiteY13" fmla="*/ 3148038 h 3148038"/>
                <a:gd name="connsiteX14" fmla="*/ 0 w 3484951"/>
                <a:gd name="connsiteY14" fmla="*/ 3148038 h 3148038"/>
                <a:gd name="connsiteX15" fmla="*/ 3008 w 3484951"/>
                <a:gd name="connsiteY15" fmla="*/ 1728480 h 3148038"/>
                <a:gd name="connsiteX0" fmla="*/ 3008 w 3484951"/>
                <a:gd name="connsiteY0" fmla="*/ 1658180 h 3077738"/>
                <a:gd name="connsiteX1" fmla="*/ 1668940 w 3484951"/>
                <a:gd name="connsiteY1" fmla="*/ 1651786 h 3077738"/>
                <a:gd name="connsiteX2" fmla="*/ 1678155 w 3484951"/>
                <a:gd name="connsiteY2" fmla="*/ 1130079 h 3077738"/>
                <a:gd name="connsiteX3" fmla="*/ 2659939 w 3484951"/>
                <a:gd name="connsiteY3" fmla="*/ 1114657 h 3077738"/>
                <a:gd name="connsiteX4" fmla="*/ 2726298 w 3484951"/>
                <a:gd name="connsiteY4" fmla="*/ 9525 h 3077738"/>
                <a:gd name="connsiteX5" fmla="*/ 1676167 w 3484951"/>
                <a:gd name="connsiteY5" fmla="*/ 0 h 3077738"/>
                <a:gd name="connsiteX6" fmla="*/ 2678673 w 3484951"/>
                <a:gd name="connsiteY6" fmla="*/ 166687 h 3077738"/>
                <a:gd name="connsiteX7" fmla="*/ 2688199 w 3484951"/>
                <a:gd name="connsiteY7" fmla="*/ 1112043 h 3077738"/>
                <a:gd name="connsiteX8" fmla="*/ 2787960 w 3484951"/>
                <a:gd name="connsiteY8" fmla="*/ 1122556 h 3077738"/>
                <a:gd name="connsiteX9" fmla="*/ 2790405 w 3484951"/>
                <a:gd name="connsiteY9" fmla="*/ 1651221 h 3077738"/>
                <a:gd name="connsiteX10" fmla="*/ 3069314 w 3484951"/>
                <a:gd name="connsiteY10" fmla="*/ 1658180 h 3077738"/>
                <a:gd name="connsiteX11" fmla="*/ 3069314 w 3484951"/>
                <a:gd name="connsiteY11" fmla="*/ 2246465 h 3077738"/>
                <a:gd name="connsiteX12" fmla="*/ 3484951 w 3484951"/>
                <a:gd name="connsiteY12" fmla="*/ 2246465 h 3077738"/>
                <a:gd name="connsiteX13" fmla="*/ 3484951 w 3484951"/>
                <a:gd name="connsiteY13" fmla="*/ 3077738 h 3077738"/>
                <a:gd name="connsiteX14" fmla="*/ 0 w 3484951"/>
                <a:gd name="connsiteY14" fmla="*/ 3077738 h 3077738"/>
                <a:gd name="connsiteX15" fmla="*/ 3008 w 3484951"/>
                <a:gd name="connsiteY15" fmla="*/ 1658180 h 3077738"/>
                <a:gd name="connsiteX0" fmla="*/ 3008 w 3484951"/>
                <a:gd name="connsiteY0" fmla="*/ 1658180 h 3077738"/>
                <a:gd name="connsiteX1" fmla="*/ 1668940 w 3484951"/>
                <a:gd name="connsiteY1" fmla="*/ 1651786 h 3077738"/>
                <a:gd name="connsiteX2" fmla="*/ 1678155 w 3484951"/>
                <a:gd name="connsiteY2" fmla="*/ 1130079 h 3077738"/>
                <a:gd name="connsiteX3" fmla="*/ 2659939 w 3484951"/>
                <a:gd name="connsiteY3" fmla="*/ 1114657 h 3077738"/>
                <a:gd name="connsiteX4" fmla="*/ 2726298 w 3484951"/>
                <a:gd name="connsiteY4" fmla="*/ 9525 h 3077738"/>
                <a:gd name="connsiteX5" fmla="*/ 1676167 w 3484951"/>
                <a:gd name="connsiteY5" fmla="*/ 0 h 3077738"/>
                <a:gd name="connsiteX6" fmla="*/ 2550085 w 3484951"/>
                <a:gd name="connsiteY6" fmla="*/ 78582 h 3077738"/>
                <a:gd name="connsiteX7" fmla="*/ 2678673 w 3484951"/>
                <a:gd name="connsiteY7" fmla="*/ 166687 h 3077738"/>
                <a:gd name="connsiteX8" fmla="*/ 2688199 w 3484951"/>
                <a:gd name="connsiteY8" fmla="*/ 1112043 h 3077738"/>
                <a:gd name="connsiteX9" fmla="*/ 2787960 w 3484951"/>
                <a:gd name="connsiteY9" fmla="*/ 1122556 h 3077738"/>
                <a:gd name="connsiteX10" fmla="*/ 2790405 w 3484951"/>
                <a:gd name="connsiteY10" fmla="*/ 1651221 h 3077738"/>
                <a:gd name="connsiteX11" fmla="*/ 3069314 w 3484951"/>
                <a:gd name="connsiteY11" fmla="*/ 1658180 h 3077738"/>
                <a:gd name="connsiteX12" fmla="*/ 3069314 w 3484951"/>
                <a:gd name="connsiteY12" fmla="*/ 2246465 h 3077738"/>
                <a:gd name="connsiteX13" fmla="*/ 3484951 w 3484951"/>
                <a:gd name="connsiteY13" fmla="*/ 2246465 h 3077738"/>
                <a:gd name="connsiteX14" fmla="*/ 3484951 w 3484951"/>
                <a:gd name="connsiteY14" fmla="*/ 3077738 h 3077738"/>
                <a:gd name="connsiteX15" fmla="*/ 0 w 3484951"/>
                <a:gd name="connsiteY15" fmla="*/ 3077738 h 3077738"/>
                <a:gd name="connsiteX16" fmla="*/ 3008 w 3484951"/>
                <a:gd name="connsiteY16" fmla="*/ 1658180 h 3077738"/>
                <a:gd name="connsiteX0" fmla="*/ 3008 w 3484951"/>
                <a:gd name="connsiteY0" fmla="*/ 1658180 h 3077738"/>
                <a:gd name="connsiteX1" fmla="*/ 1668940 w 3484951"/>
                <a:gd name="connsiteY1" fmla="*/ 1651786 h 3077738"/>
                <a:gd name="connsiteX2" fmla="*/ 1678155 w 3484951"/>
                <a:gd name="connsiteY2" fmla="*/ 1130079 h 3077738"/>
                <a:gd name="connsiteX3" fmla="*/ 2659939 w 3484951"/>
                <a:gd name="connsiteY3" fmla="*/ 1114657 h 3077738"/>
                <a:gd name="connsiteX4" fmla="*/ 2726298 w 3484951"/>
                <a:gd name="connsiteY4" fmla="*/ 9525 h 3077738"/>
                <a:gd name="connsiteX5" fmla="*/ 1676167 w 3484951"/>
                <a:gd name="connsiteY5" fmla="*/ 0 h 3077738"/>
                <a:gd name="connsiteX6" fmla="*/ 1666641 w 3484951"/>
                <a:gd name="connsiteY6" fmla="*/ 202407 h 3077738"/>
                <a:gd name="connsiteX7" fmla="*/ 2678673 w 3484951"/>
                <a:gd name="connsiteY7" fmla="*/ 166687 h 3077738"/>
                <a:gd name="connsiteX8" fmla="*/ 2688199 w 3484951"/>
                <a:gd name="connsiteY8" fmla="*/ 1112043 h 3077738"/>
                <a:gd name="connsiteX9" fmla="*/ 2787960 w 3484951"/>
                <a:gd name="connsiteY9" fmla="*/ 1122556 h 3077738"/>
                <a:gd name="connsiteX10" fmla="*/ 2790405 w 3484951"/>
                <a:gd name="connsiteY10" fmla="*/ 1651221 h 3077738"/>
                <a:gd name="connsiteX11" fmla="*/ 3069314 w 3484951"/>
                <a:gd name="connsiteY11" fmla="*/ 1658180 h 3077738"/>
                <a:gd name="connsiteX12" fmla="*/ 3069314 w 3484951"/>
                <a:gd name="connsiteY12" fmla="*/ 2246465 h 3077738"/>
                <a:gd name="connsiteX13" fmla="*/ 3484951 w 3484951"/>
                <a:gd name="connsiteY13" fmla="*/ 2246465 h 3077738"/>
                <a:gd name="connsiteX14" fmla="*/ 3484951 w 3484951"/>
                <a:gd name="connsiteY14" fmla="*/ 3077738 h 3077738"/>
                <a:gd name="connsiteX15" fmla="*/ 0 w 3484951"/>
                <a:gd name="connsiteY15" fmla="*/ 3077738 h 3077738"/>
                <a:gd name="connsiteX16" fmla="*/ 3008 w 3484951"/>
                <a:gd name="connsiteY16" fmla="*/ 1658180 h 3077738"/>
                <a:gd name="connsiteX0" fmla="*/ 3008 w 3484951"/>
                <a:gd name="connsiteY0" fmla="*/ 1658180 h 3077738"/>
                <a:gd name="connsiteX1" fmla="*/ 1668940 w 3484951"/>
                <a:gd name="connsiteY1" fmla="*/ 1651786 h 3077738"/>
                <a:gd name="connsiteX2" fmla="*/ 1678155 w 3484951"/>
                <a:gd name="connsiteY2" fmla="*/ 1130079 h 3077738"/>
                <a:gd name="connsiteX3" fmla="*/ 2659939 w 3484951"/>
                <a:gd name="connsiteY3" fmla="*/ 1114657 h 3077738"/>
                <a:gd name="connsiteX4" fmla="*/ 2726298 w 3484951"/>
                <a:gd name="connsiteY4" fmla="*/ 9525 h 3077738"/>
                <a:gd name="connsiteX5" fmla="*/ 1676167 w 3484951"/>
                <a:gd name="connsiteY5" fmla="*/ 0 h 3077738"/>
                <a:gd name="connsiteX6" fmla="*/ 1666641 w 3484951"/>
                <a:gd name="connsiteY6" fmla="*/ 202407 h 3077738"/>
                <a:gd name="connsiteX7" fmla="*/ 2678673 w 3484951"/>
                <a:gd name="connsiteY7" fmla="*/ 166687 h 3077738"/>
                <a:gd name="connsiteX8" fmla="*/ 2688199 w 3484951"/>
                <a:gd name="connsiteY8" fmla="*/ 1112043 h 3077738"/>
                <a:gd name="connsiteX9" fmla="*/ 2787960 w 3484951"/>
                <a:gd name="connsiteY9" fmla="*/ 1122556 h 3077738"/>
                <a:gd name="connsiteX10" fmla="*/ 2790405 w 3484951"/>
                <a:gd name="connsiteY10" fmla="*/ 1651221 h 3077738"/>
                <a:gd name="connsiteX11" fmla="*/ 3069314 w 3484951"/>
                <a:gd name="connsiteY11" fmla="*/ 1658180 h 3077738"/>
                <a:gd name="connsiteX12" fmla="*/ 3069314 w 3484951"/>
                <a:gd name="connsiteY12" fmla="*/ 2246465 h 3077738"/>
                <a:gd name="connsiteX13" fmla="*/ 3484951 w 3484951"/>
                <a:gd name="connsiteY13" fmla="*/ 2246465 h 3077738"/>
                <a:gd name="connsiteX14" fmla="*/ 3484951 w 3484951"/>
                <a:gd name="connsiteY14" fmla="*/ 3077738 h 3077738"/>
                <a:gd name="connsiteX15" fmla="*/ 0 w 3484951"/>
                <a:gd name="connsiteY15" fmla="*/ 3077738 h 3077738"/>
                <a:gd name="connsiteX16" fmla="*/ 3008 w 3484951"/>
                <a:gd name="connsiteY16" fmla="*/ 1658180 h 3077738"/>
                <a:gd name="connsiteX0" fmla="*/ 3008 w 3484951"/>
                <a:gd name="connsiteY0" fmla="*/ 1658180 h 3077738"/>
                <a:gd name="connsiteX1" fmla="*/ 1668940 w 3484951"/>
                <a:gd name="connsiteY1" fmla="*/ 1651786 h 3077738"/>
                <a:gd name="connsiteX2" fmla="*/ 1678155 w 3484951"/>
                <a:gd name="connsiteY2" fmla="*/ 1130079 h 3077738"/>
                <a:gd name="connsiteX3" fmla="*/ 2659939 w 3484951"/>
                <a:gd name="connsiteY3" fmla="*/ 1114657 h 3077738"/>
                <a:gd name="connsiteX4" fmla="*/ 2726298 w 3484951"/>
                <a:gd name="connsiteY4" fmla="*/ 9525 h 3077738"/>
                <a:gd name="connsiteX5" fmla="*/ 1676167 w 3484951"/>
                <a:gd name="connsiteY5" fmla="*/ 0 h 3077738"/>
                <a:gd name="connsiteX6" fmla="*/ 1666641 w 3484951"/>
                <a:gd name="connsiteY6" fmla="*/ 202407 h 3077738"/>
                <a:gd name="connsiteX7" fmla="*/ 2678673 w 3484951"/>
                <a:gd name="connsiteY7" fmla="*/ 166687 h 3077738"/>
                <a:gd name="connsiteX8" fmla="*/ 2688199 w 3484951"/>
                <a:gd name="connsiteY8" fmla="*/ 1112043 h 3077738"/>
                <a:gd name="connsiteX9" fmla="*/ 2787960 w 3484951"/>
                <a:gd name="connsiteY9" fmla="*/ 1122556 h 3077738"/>
                <a:gd name="connsiteX10" fmla="*/ 2790405 w 3484951"/>
                <a:gd name="connsiteY10" fmla="*/ 1651221 h 3077738"/>
                <a:gd name="connsiteX11" fmla="*/ 3069314 w 3484951"/>
                <a:gd name="connsiteY11" fmla="*/ 1658180 h 3077738"/>
                <a:gd name="connsiteX12" fmla="*/ 3069314 w 3484951"/>
                <a:gd name="connsiteY12" fmla="*/ 2246465 h 3077738"/>
                <a:gd name="connsiteX13" fmla="*/ 3484951 w 3484951"/>
                <a:gd name="connsiteY13" fmla="*/ 2246465 h 3077738"/>
                <a:gd name="connsiteX14" fmla="*/ 3484951 w 3484951"/>
                <a:gd name="connsiteY14" fmla="*/ 3077738 h 3077738"/>
                <a:gd name="connsiteX15" fmla="*/ 0 w 3484951"/>
                <a:gd name="connsiteY15" fmla="*/ 3077738 h 3077738"/>
                <a:gd name="connsiteX16" fmla="*/ 3008 w 3484951"/>
                <a:gd name="connsiteY16" fmla="*/ 1658180 h 3077738"/>
                <a:gd name="connsiteX0" fmla="*/ 3008 w 3484951"/>
                <a:gd name="connsiteY0" fmla="*/ 1658180 h 3077738"/>
                <a:gd name="connsiteX1" fmla="*/ 1668940 w 3484951"/>
                <a:gd name="connsiteY1" fmla="*/ 1651786 h 3077738"/>
                <a:gd name="connsiteX2" fmla="*/ 1678155 w 3484951"/>
                <a:gd name="connsiteY2" fmla="*/ 1130079 h 3077738"/>
                <a:gd name="connsiteX3" fmla="*/ 2659939 w 3484951"/>
                <a:gd name="connsiteY3" fmla="*/ 1114657 h 3077738"/>
                <a:gd name="connsiteX4" fmla="*/ 2726298 w 3484951"/>
                <a:gd name="connsiteY4" fmla="*/ 9525 h 3077738"/>
                <a:gd name="connsiteX5" fmla="*/ 1676167 w 3484951"/>
                <a:gd name="connsiteY5" fmla="*/ 0 h 3077738"/>
                <a:gd name="connsiteX6" fmla="*/ 1671404 w 3484951"/>
                <a:gd name="connsiteY6" fmla="*/ 202407 h 3077738"/>
                <a:gd name="connsiteX7" fmla="*/ 2678673 w 3484951"/>
                <a:gd name="connsiteY7" fmla="*/ 166687 h 3077738"/>
                <a:gd name="connsiteX8" fmla="*/ 2688199 w 3484951"/>
                <a:gd name="connsiteY8" fmla="*/ 1112043 h 3077738"/>
                <a:gd name="connsiteX9" fmla="*/ 2787960 w 3484951"/>
                <a:gd name="connsiteY9" fmla="*/ 1122556 h 3077738"/>
                <a:gd name="connsiteX10" fmla="*/ 2790405 w 3484951"/>
                <a:gd name="connsiteY10" fmla="*/ 1651221 h 3077738"/>
                <a:gd name="connsiteX11" fmla="*/ 3069314 w 3484951"/>
                <a:gd name="connsiteY11" fmla="*/ 1658180 h 3077738"/>
                <a:gd name="connsiteX12" fmla="*/ 3069314 w 3484951"/>
                <a:gd name="connsiteY12" fmla="*/ 2246465 h 3077738"/>
                <a:gd name="connsiteX13" fmla="*/ 3484951 w 3484951"/>
                <a:gd name="connsiteY13" fmla="*/ 2246465 h 3077738"/>
                <a:gd name="connsiteX14" fmla="*/ 3484951 w 3484951"/>
                <a:gd name="connsiteY14" fmla="*/ 3077738 h 3077738"/>
                <a:gd name="connsiteX15" fmla="*/ 0 w 3484951"/>
                <a:gd name="connsiteY15" fmla="*/ 3077738 h 3077738"/>
                <a:gd name="connsiteX16" fmla="*/ 3008 w 3484951"/>
                <a:gd name="connsiteY16" fmla="*/ 1658180 h 3077738"/>
                <a:gd name="connsiteX0" fmla="*/ 3008 w 3484951"/>
                <a:gd name="connsiteY0" fmla="*/ 1658180 h 3077738"/>
                <a:gd name="connsiteX1" fmla="*/ 1668940 w 3484951"/>
                <a:gd name="connsiteY1" fmla="*/ 1651786 h 3077738"/>
                <a:gd name="connsiteX2" fmla="*/ 1678155 w 3484951"/>
                <a:gd name="connsiteY2" fmla="*/ 1130079 h 3077738"/>
                <a:gd name="connsiteX3" fmla="*/ 2659939 w 3484951"/>
                <a:gd name="connsiteY3" fmla="*/ 1114657 h 3077738"/>
                <a:gd name="connsiteX4" fmla="*/ 2726298 w 3484951"/>
                <a:gd name="connsiteY4" fmla="*/ 9525 h 3077738"/>
                <a:gd name="connsiteX5" fmla="*/ 1676167 w 3484951"/>
                <a:gd name="connsiteY5" fmla="*/ 0 h 3077738"/>
                <a:gd name="connsiteX6" fmla="*/ 1671404 w 3484951"/>
                <a:gd name="connsiteY6" fmla="*/ 202407 h 3077738"/>
                <a:gd name="connsiteX7" fmla="*/ 2678673 w 3484951"/>
                <a:gd name="connsiteY7" fmla="*/ 166687 h 3077738"/>
                <a:gd name="connsiteX8" fmla="*/ 2688199 w 3484951"/>
                <a:gd name="connsiteY8" fmla="*/ 1112043 h 3077738"/>
                <a:gd name="connsiteX9" fmla="*/ 2787960 w 3484951"/>
                <a:gd name="connsiteY9" fmla="*/ 1122556 h 3077738"/>
                <a:gd name="connsiteX10" fmla="*/ 2790405 w 3484951"/>
                <a:gd name="connsiteY10" fmla="*/ 1651221 h 3077738"/>
                <a:gd name="connsiteX11" fmla="*/ 3069314 w 3484951"/>
                <a:gd name="connsiteY11" fmla="*/ 1658180 h 3077738"/>
                <a:gd name="connsiteX12" fmla="*/ 3069314 w 3484951"/>
                <a:gd name="connsiteY12" fmla="*/ 2246465 h 3077738"/>
                <a:gd name="connsiteX13" fmla="*/ 3484951 w 3484951"/>
                <a:gd name="connsiteY13" fmla="*/ 2246465 h 3077738"/>
                <a:gd name="connsiteX14" fmla="*/ 3484951 w 3484951"/>
                <a:gd name="connsiteY14" fmla="*/ 3077738 h 3077738"/>
                <a:gd name="connsiteX15" fmla="*/ 0 w 3484951"/>
                <a:gd name="connsiteY15" fmla="*/ 3077738 h 3077738"/>
                <a:gd name="connsiteX16" fmla="*/ 3008 w 3484951"/>
                <a:gd name="connsiteY16" fmla="*/ 1658180 h 3077738"/>
                <a:gd name="connsiteX0" fmla="*/ 3008 w 3484951"/>
                <a:gd name="connsiteY0" fmla="*/ 1658180 h 3077738"/>
                <a:gd name="connsiteX1" fmla="*/ 1668940 w 3484951"/>
                <a:gd name="connsiteY1" fmla="*/ 1651786 h 3077738"/>
                <a:gd name="connsiteX2" fmla="*/ 1678155 w 3484951"/>
                <a:gd name="connsiteY2" fmla="*/ 1130079 h 3077738"/>
                <a:gd name="connsiteX3" fmla="*/ 2659939 w 3484951"/>
                <a:gd name="connsiteY3" fmla="*/ 1114657 h 3077738"/>
                <a:gd name="connsiteX4" fmla="*/ 2726298 w 3484951"/>
                <a:gd name="connsiteY4" fmla="*/ 9525 h 3077738"/>
                <a:gd name="connsiteX5" fmla="*/ 1676167 w 3484951"/>
                <a:gd name="connsiteY5" fmla="*/ 0 h 3077738"/>
                <a:gd name="connsiteX6" fmla="*/ 1671404 w 3484951"/>
                <a:gd name="connsiteY6" fmla="*/ 202407 h 3077738"/>
                <a:gd name="connsiteX7" fmla="*/ 2281004 w 3484951"/>
                <a:gd name="connsiteY7" fmla="*/ 111919 h 3077738"/>
                <a:gd name="connsiteX8" fmla="*/ 2678673 w 3484951"/>
                <a:gd name="connsiteY8" fmla="*/ 166687 h 3077738"/>
                <a:gd name="connsiteX9" fmla="*/ 2688199 w 3484951"/>
                <a:gd name="connsiteY9" fmla="*/ 1112043 h 3077738"/>
                <a:gd name="connsiteX10" fmla="*/ 2787960 w 3484951"/>
                <a:gd name="connsiteY10" fmla="*/ 1122556 h 3077738"/>
                <a:gd name="connsiteX11" fmla="*/ 2790405 w 3484951"/>
                <a:gd name="connsiteY11" fmla="*/ 1651221 h 3077738"/>
                <a:gd name="connsiteX12" fmla="*/ 3069314 w 3484951"/>
                <a:gd name="connsiteY12" fmla="*/ 1658180 h 3077738"/>
                <a:gd name="connsiteX13" fmla="*/ 3069314 w 3484951"/>
                <a:gd name="connsiteY13" fmla="*/ 2246465 h 3077738"/>
                <a:gd name="connsiteX14" fmla="*/ 3484951 w 3484951"/>
                <a:gd name="connsiteY14" fmla="*/ 2246465 h 3077738"/>
                <a:gd name="connsiteX15" fmla="*/ 3484951 w 3484951"/>
                <a:gd name="connsiteY15" fmla="*/ 3077738 h 3077738"/>
                <a:gd name="connsiteX16" fmla="*/ 0 w 3484951"/>
                <a:gd name="connsiteY16" fmla="*/ 3077738 h 3077738"/>
                <a:gd name="connsiteX17" fmla="*/ 3008 w 3484951"/>
                <a:gd name="connsiteY17" fmla="*/ 1658180 h 3077738"/>
                <a:gd name="connsiteX0" fmla="*/ 3008 w 3484951"/>
                <a:gd name="connsiteY0" fmla="*/ 1658180 h 3077738"/>
                <a:gd name="connsiteX1" fmla="*/ 1668940 w 3484951"/>
                <a:gd name="connsiteY1" fmla="*/ 1651786 h 3077738"/>
                <a:gd name="connsiteX2" fmla="*/ 1678155 w 3484951"/>
                <a:gd name="connsiteY2" fmla="*/ 1130079 h 3077738"/>
                <a:gd name="connsiteX3" fmla="*/ 2659939 w 3484951"/>
                <a:gd name="connsiteY3" fmla="*/ 1114657 h 3077738"/>
                <a:gd name="connsiteX4" fmla="*/ 2726298 w 3484951"/>
                <a:gd name="connsiteY4" fmla="*/ 9525 h 3077738"/>
                <a:gd name="connsiteX5" fmla="*/ 1676167 w 3484951"/>
                <a:gd name="connsiteY5" fmla="*/ 0 h 3077738"/>
                <a:gd name="connsiteX6" fmla="*/ 1671404 w 3484951"/>
                <a:gd name="connsiteY6" fmla="*/ 202407 h 3077738"/>
                <a:gd name="connsiteX7" fmla="*/ 2628667 w 3484951"/>
                <a:gd name="connsiteY7" fmla="*/ 202407 h 3077738"/>
                <a:gd name="connsiteX8" fmla="*/ 2678673 w 3484951"/>
                <a:gd name="connsiteY8" fmla="*/ 166687 h 3077738"/>
                <a:gd name="connsiteX9" fmla="*/ 2688199 w 3484951"/>
                <a:gd name="connsiteY9" fmla="*/ 1112043 h 3077738"/>
                <a:gd name="connsiteX10" fmla="*/ 2787960 w 3484951"/>
                <a:gd name="connsiteY10" fmla="*/ 1122556 h 3077738"/>
                <a:gd name="connsiteX11" fmla="*/ 2790405 w 3484951"/>
                <a:gd name="connsiteY11" fmla="*/ 1651221 h 3077738"/>
                <a:gd name="connsiteX12" fmla="*/ 3069314 w 3484951"/>
                <a:gd name="connsiteY12" fmla="*/ 1658180 h 3077738"/>
                <a:gd name="connsiteX13" fmla="*/ 3069314 w 3484951"/>
                <a:gd name="connsiteY13" fmla="*/ 2246465 h 3077738"/>
                <a:gd name="connsiteX14" fmla="*/ 3484951 w 3484951"/>
                <a:gd name="connsiteY14" fmla="*/ 2246465 h 3077738"/>
                <a:gd name="connsiteX15" fmla="*/ 3484951 w 3484951"/>
                <a:gd name="connsiteY15" fmla="*/ 3077738 h 3077738"/>
                <a:gd name="connsiteX16" fmla="*/ 0 w 3484951"/>
                <a:gd name="connsiteY16" fmla="*/ 3077738 h 3077738"/>
                <a:gd name="connsiteX17" fmla="*/ 3008 w 3484951"/>
                <a:gd name="connsiteY17" fmla="*/ 1658180 h 3077738"/>
                <a:gd name="connsiteX0" fmla="*/ 3008 w 3484951"/>
                <a:gd name="connsiteY0" fmla="*/ 1658180 h 3077738"/>
                <a:gd name="connsiteX1" fmla="*/ 1668940 w 3484951"/>
                <a:gd name="connsiteY1" fmla="*/ 1651786 h 3077738"/>
                <a:gd name="connsiteX2" fmla="*/ 1678155 w 3484951"/>
                <a:gd name="connsiteY2" fmla="*/ 1130079 h 3077738"/>
                <a:gd name="connsiteX3" fmla="*/ 2659939 w 3484951"/>
                <a:gd name="connsiteY3" fmla="*/ 1114657 h 3077738"/>
                <a:gd name="connsiteX4" fmla="*/ 2726298 w 3484951"/>
                <a:gd name="connsiteY4" fmla="*/ 9525 h 3077738"/>
                <a:gd name="connsiteX5" fmla="*/ 1676167 w 3484951"/>
                <a:gd name="connsiteY5" fmla="*/ 0 h 3077738"/>
                <a:gd name="connsiteX6" fmla="*/ 1671404 w 3484951"/>
                <a:gd name="connsiteY6" fmla="*/ 202407 h 3077738"/>
                <a:gd name="connsiteX7" fmla="*/ 2628667 w 3484951"/>
                <a:gd name="connsiteY7" fmla="*/ 202407 h 3077738"/>
                <a:gd name="connsiteX8" fmla="*/ 2678673 w 3484951"/>
                <a:gd name="connsiteY8" fmla="*/ 166687 h 3077738"/>
                <a:gd name="connsiteX9" fmla="*/ 2688199 w 3484951"/>
                <a:gd name="connsiteY9" fmla="*/ 1112043 h 3077738"/>
                <a:gd name="connsiteX10" fmla="*/ 2787960 w 3484951"/>
                <a:gd name="connsiteY10" fmla="*/ 1122556 h 3077738"/>
                <a:gd name="connsiteX11" fmla="*/ 2790405 w 3484951"/>
                <a:gd name="connsiteY11" fmla="*/ 1651221 h 3077738"/>
                <a:gd name="connsiteX12" fmla="*/ 3069314 w 3484951"/>
                <a:gd name="connsiteY12" fmla="*/ 1658180 h 3077738"/>
                <a:gd name="connsiteX13" fmla="*/ 3069314 w 3484951"/>
                <a:gd name="connsiteY13" fmla="*/ 2246465 h 3077738"/>
                <a:gd name="connsiteX14" fmla="*/ 3484951 w 3484951"/>
                <a:gd name="connsiteY14" fmla="*/ 2246465 h 3077738"/>
                <a:gd name="connsiteX15" fmla="*/ 3484951 w 3484951"/>
                <a:gd name="connsiteY15" fmla="*/ 3077738 h 3077738"/>
                <a:gd name="connsiteX16" fmla="*/ 0 w 3484951"/>
                <a:gd name="connsiteY16" fmla="*/ 3077738 h 3077738"/>
                <a:gd name="connsiteX17" fmla="*/ 3008 w 3484951"/>
                <a:gd name="connsiteY17" fmla="*/ 1658180 h 3077738"/>
                <a:gd name="connsiteX0" fmla="*/ 3008 w 3484951"/>
                <a:gd name="connsiteY0" fmla="*/ 1658180 h 3077738"/>
                <a:gd name="connsiteX1" fmla="*/ 1668940 w 3484951"/>
                <a:gd name="connsiteY1" fmla="*/ 1651786 h 3077738"/>
                <a:gd name="connsiteX2" fmla="*/ 1678155 w 3484951"/>
                <a:gd name="connsiteY2" fmla="*/ 1130079 h 3077738"/>
                <a:gd name="connsiteX3" fmla="*/ 2659939 w 3484951"/>
                <a:gd name="connsiteY3" fmla="*/ 1114657 h 3077738"/>
                <a:gd name="connsiteX4" fmla="*/ 2726298 w 3484951"/>
                <a:gd name="connsiteY4" fmla="*/ 9525 h 3077738"/>
                <a:gd name="connsiteX5" fmla="*/ 1676167 w 3484951"/>
                <a:gd name="connsiteY5" fmla="*/ 0 h 3077738"/>
                <a:gd name="connsiteX6" fmla="*/ 1671404 w 3484951"/>
                <a:gd name="connsiteY6" fmla="*/ 202407 h 3077738"/>
                <a:gd name="connsiteX7" fmla="*/ 2628667 w 3484951"/>
                <a:gd name="connsiteY7" fmla="*/ 202407 h 3077738"/>
                <a:gd name="connsiteX8" fmla="*/ 2723917 w 3484951"/>
                <a:gd name="connsiteY8" fmla="*/ 269081 h 3077738"/>
                <a:gd name="connsiteX9" fmla="*/ 2688199 w 3484951"/>
                <a:gd name="connsiteY9" fmla="*/ 1112043 h 3077738"/>
                <a:gd name="connsiteX10" fmla="*/ 2787960 w 3484951"/>
                <a:gd name="connsiteY10" fmla="*/ 1122556 h 3077738"/>
                <a:gd name="connsiteX11" fmla="*/ 2790405 w 3484951"/>
                <a:gd name="connsiteY11" fmla="*/ 1651221 h 3077738"/>
                <a:gd name="connsiteX12" fmla="*/ 3069314 w 3484951"/>
                <a:gd name="connsiteY12" fmla="*/ 1658180 h 3077738"/>
                <a:gd name="connsiteX13" fmla="*/ 3069314 w 3484951"/>
                <a:gd name="connsiteY13" fmla="*/ 2246465 h 3077738"/>
                <a:gd name="connsiteX14" fmla="*/ 3484951 w 3484951"/>
                <a:gd name="connsiteY14" fmla="*/ 2246465 h 3077738"/>
                <a:gd name="connsiteX15" fmla="*/ 3484951 w 3484951"/>
                <a:gd name="connsiteY15" fmla="*/ 3077738 h 3077738"/>
                <a:gd name="connsiteX16" fmla="*/ 0 w 3484951"/>
                <a:gd name="connsiteY16" fmla="*/ 3077738 h 3077738"/>
                <a:gd name="connsiteX17" fmla="*/ 3008 w 3484951"/>
                <a:gd name="connsiteY17" fmla="*/ 1658180 h 3077738"/>
                <a:gd name="connsiteX0" fmla="*/ 3008 w 3484951"/>
                <a:gd name="connsiteY0" fmla="*/ 1658180 h 3077738"/>
                <a:gd name="connsiteX1" fmla="*/ 1668940 w 3484951"/>
                <a:gd name="connsiteY1" fmla="*/ 1651786 h 3077738"/>
                <a:gd name="connsiteX2" fmla="*/ 1678155 w 3484951"/>
                <a:gd name="connsiteY2" fmla="*/ 1130079 h 3077738"/>
                <a:gd name="connsiteX3" fmla="*/ 2659939 w 3484951"/>
                <a:gd name="connsiteY3" fmla="*/ 1114657 h 3077738"/>
                <a:gd name="connsiteX4" fmla="*/ 2650098 w 3484951"/>
                <a:gd name="connsiteY4" fmla="*/ 221456 h 3077738"/>
                <a:gd name="connsiteX5" fmla="*/ 1676167 w 3484951"/>
                <a:gd name="connsiteY5" fmla="*/ 0 h 3077738"/>
                <a:gd name="connsiteX6" fmla="*/ 1671404 w 3484951"/>
                <a:gd name="connsiteY6" fmla="*/ 202407 h 3077738"/>
                <a:gd name="connsiteX7" fmla="*/ 2628667 w 3484951"/>
                <a:gd name="connsiteY7" fmla="*/ 202407 h 3077738"/>
                <a:gd name="connsiteX8" fmla="*/ 2723917 w 3484951"/>
                <a:gd name="connsiteY8" fmla="*/ 269081 h 3077738"/>
                <a:gd name="connsiteX9" fmla="*/ 2688199 w 3484951"/>
                <a:gd name="connsiteY9" fmla="*/ 1112043 h 3077738"/>
                <a:gd name="connsiteX10" fmla="*/ 2787960 w 3484951"/>
                <a:gd name="connsiteY10" fmla="*/ 1122556 h 3077738"/>
                <a:gd name="connsiteX11" fmla="*/ 2790405 w 3484951"/>
                <a:gd name="connsiteY11" fmla="*/ 1651221 h 3077738"/>
                <a:gd name="connsiteX12" fmla="*/ 3069314 w 3484951"/>
                <a:gd name="connsiteY12" fmla="*/ 1658180 h 3077738"/>
                <a:gd name="connsiteX13" fmla="*/ 3069314 w 3484951"/>
                <a:gd name="connsiteY13" fmla="*/ 2246465 h 3077738"/>
                <a:gd name="connsiteX14" fmla="*/ 3484951 w 3484951"/>
                <a:gd name="connsiteY14" fmla="*/ 2246465 h 3077738"/>
                <a:gd name="connsiteX15" fmla="*/ 3484951 w 3484951"/>
                <a:gd name="connsiteY15" fmla="*/ 3077738 h 3077738"/>
                <a:gd name="connsiteX16" fmla="*/ 0 w 3484951"/>
                <a:gd name="connsiteY16" fmla="*/ 3077738 h 3077738"/>
                <a:gd name="connsiteX17" fmla="*/ 3008 w 3484951"/>
                <a:gd name="connsiteY17" fmla="*/ 1658180 h 3077738"/>
                <a:gd name="connsiteX0" fmla="*/ 3008 w 3484951"/>
                <a:gd name="connsiteY0" fmla="*/ 1684727 h 3104285"/>
                <a:gd name="connsiteX1" fmla="*/ 1668940 w 3484951"/>
                <a:gd name="connsiteY1" fmla="*/ 1678333 h 3104285"/>
                <a:gd name="connsiteX2" fmla="*/ 1678155 w 3484951"/>
                <a:gd name="connsiteY2" fmla="*/ 1156626 h 3104285"/>
                <a:gd name="connsiteX3" fmla="*/ 2659939 w 3484951"/>
                <a:gd name="connsiteY3" fmla="*/ 1141204 h 3104285"/>
                <a:gd name="connsiteX4" fmla="*/ 2650098 w 3484951"/>
                <a:gd name="connsiteY4" fmla="*/ 248003 h 3104285"/>
                <a:gd name="connsiteX5" fmla="*/ 1676167 w 3484951"/>
                <a:gd name="connsiteY5" fmla="*/ 26547 h 3104285"/>
                <a:gd name="connsiteX6" fmla="*/ 1730935 w 3484951"/>
                <a:gd name="connsiteY6" fmla="*/ 50360 h 3104285"/>
                <a:gd name="connsiteX7" fmla="*/ 2628667 w 3484951"/>
                <a:gd name="connsiteY7" fmla="*/ 228954 h 3104285"/>
                <a:gd name="connsiteX8" fmla="*/ 2723917 w 3484951"/>
                <a:gd name="connsiteY8" fmla="*/ 295628 h 3104285"/>
                <a:gd name="connsiteX9" fmla="*/ 2688199 w 3484951"/>
                <a:gd name="connsiteY9" fmla="*/ 1138590 h 3104285"/>
                <a:gd name="connsiteX10" fmla="*/ 2787960 w 3484951"/>
                <a:gd name="connsiteY10" fmla="*/ 1149103 h 3104285"/>
                <a:gd name="connsiteX11" fmla="*/ 2790405 w 3484951"/>
                <a:gd name="connsiteY11" fmla="*/ 1677768 h 3104285"/>
                <a:gd name="connsiteX12" fmla="*/ 3069314 w 3484951"/>
                <a:gd name="connsiteY12" fmla="*/ 1684727 h 3104285"/>
                <a:gd name="connsiteX13" fmla="*/ 3069314 w 3484951"/>
                <a:gd name="connsiteY13" fmla="*/ 2273012 h 3104285"/>
                <a:gd name="connsiteX14" fmla="*/ 3484951 w 3484951"/>
                <a:gd name="connsiteY14" fmla="*/ 2273012 h 3104285"/>
                <a:gd name="connsiteX15" fmla="*/ 3484951 w 3484951"/>
                <a:gd name="connsiteY15" fmla="*/ 3104285 h 3104285"/>
                <a:gd name="connsiteX16" fmla="*/ 0 w 3484951"/>
                <a:gd name="connsiteY16" fmla="*/ 3104285 h 3104285"/>
                <a:gd name="connsiteX17" fmla="*/ 3008 w 3484951"/>
                <a:gd name="connsiteY17" fmla="*/ 1684727 h 3104285"/>
                <a:gd name="connsiteX0" fmla="*/ 3008 w 3484951"/>
                <a:gd name="connsiteY0" fmla="*/ 1658732 h 3078290"/>
                <a:gd name="connsiteX1" fmla="*/ 1668940 w 3484951"/>
                <a:gd name="connsiteY1" fmla="*/ 1652338 h 3078290"/>
                <a:gd name="connsiteX2" fmla="*/ 1678155 w 3484951"/>
                <a:gd name="connsiteY2" fmla="*/ 1130631 h 3078290"/>
                <a:gd name="connsiteX3" fmla="*/ 2659939 w 3484951"/>
                <a:gd name="connsiteY3" fmla="*/ 1115209 h 3078290"/>
                <a:gd name="connsiteX4" fmla="*/ 2650098 w 3484951"/>
                <a:gd name="connsiteY4" fmla="*/ 222008 h 3078290"/>
                <a:gd name="connsiteX5" fmla="*/ 1671404 w 3484951"/>
                <a:gd name="connsiteY5" fmla="*/ 212483 h 3078290"/>
                <a:gd name="connsiteX6" fmla="*/ 1730935 w 3484951"/>
                <a:gd name="connsiteY6" fmla="*/ 24365 h 3078290"/>
                <a:gd name="connsiteX7" fmla="*/ 2628667 w 3484951"/>
                <a:gd name="connsiteY7" fmla="*/ 202959 h 3078290"/>
                <a:gd name="connsiteX8" fmla="*/ 2723917 w 3484951"/>
                <a:gd name="connsiteY8" fmla="*/ 269633 h 3078290"/>
                <a:gd name="connsiteX9" fmla="*/ 2688199 w 3484951"/>
                <a:gd name="connsiteY9" fmla="*/ 1112595 h 3078290"/>
                <a:gd name="connsiteX10" fmla="*/ 2787960 w 3484951"/>
                <a:gd name="connsiteY10" fmla="*/ 1123108 h 3078290"/>
                <a:gd name="connsiteX11" fmla="*/ 2790405 w 3484951"/>
                <a:gd name="connsiteY11" fmla="*/ 1651773 h 3078290"/>
                <a:gd name="connsiteX12" fmla="*/ 3069314 w 3484951"/>
                <a:gd name="connsiteY12" fmla="*/ 1658732 h 3078290"/>
                <a:gd name="connsiteX13" fmla="*/ 3069314 w 3484951"/>
                <a:gd name="connsiteY13" fmla="*/ 2247017 h 3078290"/>
                <a:gd name="connsiteX14" fmla="*/ 3484951 w 3484951"/>
                <a:gd name="connsiteY14" fmla="*/ 2247017 h 3078290"/>
                <a:gd name="connsiteX15" fmla="*/ 3484951 w 3484951"/>
                <a:gd name="connsiteY15" fmla="*/ 3078290 h 3078290"/>
                <a:gd name="connsiteX16" fmla="*/ 0 w 3484951"/>
                <a:gd name="connsiteY16" fmla="*/ 3078290 h 3078290"/>
                <a:gd name="connsiteX17" fmla="*/ 3008 w 3484951"/>
                <a:gd name="connsiteY17" fmla="*/ 1658732 h 3078290"/>
                <a:gd name="connsiteX0" fmla="*/ 3008 w 3484951"/>
                <a:gd name="connsiteY0" fmla="*/ 1663802 h 3083360"/>
                <a:gd name="connsiteX1" fmla="*/ 1668940 w 3484951"/>
                <a:gd name="connsiteY1" fmla="*/ 1657408 h 3083360"/>
                <a:gd name="connsiteX2" fmla="*/ 1678155 w 3484951"/>
                <a:gd name="connsiteY2" fmla="*/ 1135701 h 3083360"/>
                <a:gd name="connsiteX3" fmla="*/ 2659939 w 3484951"/>
                <a:gd name="connsiteY3" fmla="*/ 1120279 h 3083360"/>
                <a:gd name="connsiteX4" fmla="*/ 2650098 w 3484951"/>
                <a:gd name="connsiteY4" fmla="*/ 227078 h 3083360"/>
                <a:gd name="connsiteX5" fmla="*/ 1671404 w 3484951"/>
                <a:gd name="connsiteY5" fmla="*/ 217553 h 3083360"/>
                <a:gd name="connsiteX6" fmla="*/ 1730935 w 3484951"/>
                <a:gd name="connsiteY6" fmla="*/ 29435 h 3083360"/>
                <a:gd name="connsiteX7" fmla="*/ 2628667 w 3484951"/>
                <a:gd name="connsiteY7" fmla="*/ 208029 h 3083360"/>
                <a:gd name="connsiteX8" fmla="*/ 2723917 w 3484951"/>
                <a:gd name="connsiteY8" fmla="*/ 274703 h 3083360"/>
                <a:gd name="connsiteX9" fmla="*/ 2688199 w 3484951"/>
                <a:gd name="connsiteY9" fmla="*/ 1117665 h 3083360"/>
                <a:gd name="connsiteX10" fmla="*/ 2787960 w 3484951"/>
                <a:gd name="connsiteY10" fmla="*/ 1128178 h 3083360"/>
                <a:gd name="connsiteX11" fmla="*/ 2790405 w 3484951"/>
                <a:gd name="connsiteY11" fmla="*/ 1656843 h 3083360"/>
                <a:gd name="connsiteX12" fmla="*/ 3069314 w 3484951"/>
                <a:gd name="connsiteY12" fmla="*/ 1663802 h 3083360"/>
                <a:gd name="connsiteX13" fmla="*/ 3069314 w 3484951"/>
                <a:gd name="connsiteY13" fmla="*/ 2252087 h 3083360"/>
                <a:gd name="connsiteX14" fmla="*/ 3484951 w 3484951"/>
                <a:gd name="connsiteY14" fmla="*/ 2252087 h 3083360"/>
                <a:gd name="connsiteX15" fmla="*/ 3484951 w 3484951"/>
                <a:gd name="connsiteY15" fmla="*/ 3083360 h 3083360"/>
                <a:gd name="connsiteX16" fmla="*/ 0 w 3484951"/>
                <a:gd name="connsiteY16" fmla="*/ 3083360 h 3083360"/>
                <a:gd name="connsiteX17" fmla="*/ 3008 w 3484951"/>
                <a:gd name="connsiteY17" fmla="*/ 1663802 h 3083360"/>
                <a:gd name="connsiteX0" fmla="*/ 3008 w 3484951"/>
                <a:gd name="connsiteY0" fmla="*/ 1634367 h 3053925"/>
                <a:gd name="connsiteX1" fmla="*/ 1668940 w 3484951"/>
                <a:gd name="connsiteY1" fmla="*/ 1627973 h 3053925"/>
                <a:gd name="connsiteX2" fmla="*/ 1678155 w 3484951"/>
                <a:gd name="connsiteY2" fmla="*/ 1106266 h 3053925"/>
                <a:gd name="connsiteX3" fmla="*/ 2659939 w 3484951"/>
                <a:gd name="connsiteY3" fmla="*/ 1090844 h 3053925"/>
                <a:gd name="connsiteX4" fmla="*/ 2650098 w 3484951"/>
                <a:gd name="connsiteY4" fmla="*/ 197643 h 3053925"/>
                <a:gd name="connsiteX5" fmla="*/ 1671404 w 3484951"/>
                <a:gd name="connsiteY5" fmla="*/ 188118 h 3053925"/>
                <a:gd name="connsiteX6" fmla="*/ 1730935 w 3484951"/>
                <a:gd name="connsiteY6" fmla="*/ 0 h 3053925"/>
                <a:gd name="connsiteX7" fmla="*/ 2628667 w 3484951"/>
                <a:gd name="connsiteY7" fmla="*/ 178594 h 3053925"/>
                <a:gd name="connsiteX8" fmla="*/ 2723917 w 3484951"/>
                <a:gd name="connsiteY8" fmla="*/ 245268 h 3053925"/>
                <a:gd name="connsiteX9" fmla="*/ 2688199 w 3484951"/>
                <a:gd name="connsiteY9" fmla="*/ 1088230 h 3053925"/>
                <a:gd name="connsiteX10" fmla="*/ 2787960 w 3484951"/>
                <a:gd name="connsiteY10" fmla="*/ 1098743 h 3053925"/>
                <a:gd name="connsiteX11" fmla="*/ 2790405 w 3484951"/>
                <a:gd name="connsiteY11" fmla="*/ 1627408 h 3053925"/>
                <a:gd name="connsiteX12" fmla="*/ 3069314 w 3484951"/>
                <a:gd name="connsiteY12" fmla="*/ 1634367 h 3053925"/>
                <a:gd name="connsiteX13" fmla="*/ 3069314 w 3484951"/>
                <a:gd name="connsiteY13" fmla="*/ 2222652 h 3053925"/>
                <a:gd name="connsiteX14" fmla="*/ 3484951 w 3484951"/>
                <a:gd name="connsiteY14" fmla="*/ 2222652 h 3053925"/>
                <a:gd name="connsiteX15" fmla="*/ 3484951 w 3484951"/>
                <a:gd name="connsiteY15" fmla="*/ 3053925 h 3053925"/>
                <a:gd name="connsiteX16" fmla="*/ 0 w 3484951"/>
                <a:gd name="connsiteY16" fmla="*/ 3053925 h 3053925"/>
                <a:gd name="connsiteX17" fmla="*/ 3008 w 3484951"/>
                <a:gd name="connsiteY17" fmla="*/ 1634367 h 3053925"/>
                <a:gd name="connsiteX0" fmla="*/ 3008 w 3484951"/>
                <a:gd name="connsiteY0" fmla="*/ 1658180 h 3077738"/>
                <a:gd name="connsiteX1" fmla="*/ 1668940 w 3484951"/>
                <a:gd name="connsiteY1" fmla="*/ 1651786 h 3077738"/>
                <a:gd name="connsiteX2" fmla="*/ 1678155 w 3484951"/>
                <a:gd name="connsiteY2" fmla="*/ 1130079 h 3077738"/>
                <a:gd name="connsiteX3" fmla="*/ 2659939 w 3484951"/>
                <a:gd name="connsiteY3" fmla="*/ 1114657 h 3077738"/>
                <a:gd name="connsiteX4" fmla="*/ 2650098 w 3484951"/>
                <a:gd name="connsiteY4" fmla="*/ 221456 h 3077738"/>
                <a:gd name="connsiteX5" fmla="*/ 1671404 w 3484951"/>
                <a:gd name="connsiteY5" fmla="*/ 211931 h 3077738"/>
                <a:gd name="connsiteX6" fmla="*/ 1673785 w 3484951"/>
                <a:gd name="connsiteY6" fmla="*/ 0 h 3077738"/>
                <a:gd name="connsiteX7" fmla="*/ 2628667 w 3484951"/>
                <a:gd name="connsiteY7" fmla="*/ 202407 h 3077738"/>
                <a:gd name="connsiteX8" fmla="*/ 2723917 w 3484951"/>
                <a:gd name="connsiteY8" fmla="*/ 269081 h 3077738"/>
                <a:gd name="connsiteX9" fmla="*/ 2688199 w 3484951"/>
                <a:gd name="connsiteY9" fmla="*/ 1112043 h 3077738"/>
                <a:gd name="connsiteX10" fmla="*/ 2787960 w 3484951"/>
                <a:gd name="connsiteY10" fmla="*/ 1122556 h 3077738"/>
                <a:gd name="connsiteX11" fmla="*/ 2790405 w 3484951"/>
                <a:gd name="connsiteY11" fmla="*/ 1651221 h 3077738"/>
                <a:gd name="connsiteX12" fmla="*/ 3069314 w 3484951"/>
                <a:gd name="connsiteY12" fmla="*/ 1658180 h 3077738"/>
                <a:gd name="connsiteX13" fmla="*/ 3069314 w 3484951"/>
                <a:gd name="connsiteY13" fmla="*/ 2246465 h 3077738"/>
                <a:gd name="connsiteX14" fmla="*/ 3484951 w 3484951"/>
                <a:gd name="connsiteY14" fmla="*/ 2246465 h 3077738"/>
                <a:gd name="connsiteX15" fmla="*/ 3484951 w 3484951"/>
                <a:gd name="connsiteY15" fmla="*/ 3077738 h 3077738"/>
                <a:gd name="connsiteX16" fmla="*/ 0 w 3484951"/>
                <a:gd name="connsiteY16" fmla="*/ 3077738 h 3077738"/>
                <a:gd name="connsiteX17" fmla="*/ 3008 w 3484951"/>
                <a:gd name="connsiteY17" fmla="*/ 1658180 h 3077738"/>
                <a:gd name="connsiteX0" fmla="*/ 3008 w 3484951"/>
                <a:gd name="connsiteY0" fmla="*/ 1658180 h 3077738"/>
                <a:gd name="connsiteX1" fmla="*/ 1668940 w 3484951"/>
                <a:gd name="connsiteY1" fmla="*/ 1651786 h 3077738"/>
                <a:gd name="connsiteX2" fmla="*/ 1678155 w 3484951"/>
                <a:gd name="connsiteY2" fmla="*/ 1130079 h 3077738"/>
                <a:gd name="connsiteX3" fmla="*/ 2659939 w 3484951"/>
                <a:gd name="connsiteY3" fmla="*/ 1114657 h 3077738"/>
                <a:gd name="connsiteX4" fmla="*/ 2650098 w 3484951"/>
                <a:gd name="connsiteY4" fmla="*/ 221456 h 3077738"/>
                <a:gd name="connsiteX5" fmla="*/ 1671404 w 3484951"/>
                <a:gd name="connsiteY5" fmla="*/ 211931 h 3077738"/>
                <a:gd name="connsiteX6" fmla="*/ 1673785 w 3484951"/>
                <a:gd name="connsiteY6" fmla="*/ 0 h 3077738"/>
                <a:gd name="connsiteX7" fmla="*/ 2628667 w 3484951"/>
                <a:gd name="connsiteY7" fmla="*/ 202407 h 3077738"/>
                <a:gd name="connsiteX8" fmla="*/ 2723917 w 3484951"/>
                <a:gd name="connsiteY8" fmla="*/ 269081 h 3077738"/>
                <a:gd name="connsiteX9" fmla="*/ 2688199 w 3484951"/>
                <a:gd name="connsiteY9" fmla="*/ 1112043 h 3077738"/>
                <a:gd name="connsiteX10" fmla="*/ 2787960 w 3484951"/>
                <a:gd name="connsiteY10" fmla="*/ 1122556 h 3077738"/>
                <a:gd name="connsiteX11" fmla="*/ 2790405 w 3484951"/>
                <a:gd name="connsiteY11" fmla="*/ 1651221 h 3077738"/>
                <a:gd name="connsiteX12" fmla="*/ 3069314 w 3484951"/>
                <a:gd name="connsiteY12" fmla="*/ 1658180 h 3077738"/>
                <a:gd name="connsiteX13" fmla="*/ 3069314 w 3484951"/>
                <a:gd name="connsiteY13" fmla="*/ 2246465 h 3077738"/>
                <a:gd name="connsiteX14" fmla="*/ 3484951 w 3484951"/>
                <a:gd name="connsiteY14" fmla="*/ 2246465 h 3077738"/>
                <a:gd name="connsiteX15" fmla="*/ 3484951 w 3484951"/>
                <a:gd name="connsiteY15" fmla="*/ 3077738 h 3077738"/>
                <a:gd name="connsiteX16" fmla="*/ 0 w 3484951"/>
                <a:gd name="connsiteY16" fmla="*/ 3077738 h 3077738"/>
                <a:gd name="connsiteX17" fmla="*/ 3008 w 3484951"/>
                <a:gd name="connsiteY17" fmla="*/ 1658180 h 3077738"/>
                <a:gd name="connsiteX0" fmla="*/ 3008 w 3484951"/>
                <a:gd name="connsiteY0" fmla="*/ 1658183 h 3077741"/>
                <a:gd name="connsiteX1" fmla="*/ 1668940 w 3484951"/>
                <a:gd name="connsiteY1" fmla="*/ 1651789 h 3077741"/>
                <a:gd name="connsiteX2" fmla="*/ 1678155 w 3484951"/>
                <a:gd name="connsiteY2" fmla="*/ 1130082 h 3077741"/>
                <a:gd name="connsiteX3" fmla="*/ 2659939 w 3484951"/>
                <a:gd name="connsiteY3" fmla="*/ 1114660 h 3077741"/>
                <a:gd name="connsiteX4" fmla="*/ 2650098 w 3484951"/>
                <a:gd name="connsiteY4" fmla="*/ 221459 h 3077741"/>
                <a:gd name="connsiteX5" fmla="*/ 1671404 w 3484951"/>
                <a:gd name="connsiteY5" fmla="*/ 211934 h 3077741"/>
                <a:gd name="connsiteX6" fmla="*/ 1673785 w 3484951"/>
                <a:gd name="connsiteY6" fmla="*/ 3 h 3077741"/>
                <a:gd name="connsiteX7" fmla="*/ 2712011 w 3484951"/>
                <a:gd name="connsiteY7" fmla="*/ 23816 h 3077741"/>
                <a:gd name="connsiteX8" fmla="*/ 2723917 w 3484951"/>
                <a:gd name="connsiteY8" fmla="*/ 269084 h 3077741"/>
                <a:gd name="connsiteX9" fmla="*/ 2688199 w 3484951"/>
                <a:gd name="connsiteY9" fmla="*/ 1112046 h 3077741"/>
                <a:gd name="connsiteX10" fmla="*/ 2787960 w 3484951"/>
                <a:gd name="connsiteY10" fmla="*/ 1122559 h 3077741"/>
                <a:gd name="connsiteX11" fmla="*/ 2790405 w 3484951"/>
                <a:gd name="connsiteY11" fmla="*/ 1651224 h 3077741"/>
                <a:gd name="connsiteX12" fmla="*/ 3069314 w 3484951"/>
                <a:gd name="connsiteY12" fmla="*/ 1658183 h 3077741"/>
                <a:gd name="connsiteX13" fmla="*/ 3069314 w 3484951"/>
                <a:gd name="connsiteY13" fmla="*/ 2246468 h 3077741"/>
                <a:gd name="connsiteX14" fmla="*/ 3484951 w 3484951"/>
                <a:gd name="connsiteY14" fmla="*/ 2246468 h 3077741"/>
                <a:gd name="connsiteX15" fmla="*/ 3484951 w 3484951"/>
                <a:gd name="connsiteY15" fmla="*/ 3077741 h 3077741"/>
                <a:gd name="connsiteX16" fmla="*/ 0 w 3484951"/>
                <a:gd name="connsiteY16" fmla="*/ 3077741 h 3077741"/>
                <a:gd name="connsiteX17" fmla="*/ 3008 w 3484951"/>
                <a:gd name="connsiteY17" fmla="*/ 1658183 h 3077741"/>
                <a:gd name="connsiteX0" fmla="*/ 3008 w 3484951"/>
                <a:gd name="connsiteY0" fmla="*/ 1658183 h 3077741"/>
                <a:gd name="connsiteX1" fmla="*/ 1668940 w 3484951"/>
                <a:gd name="connsiteY1" fmla="*/ 1651789 h 3077741"/>
                <a:gd name="connsiteX2" fmla="*/ 1678155 w 3484951"/>
                <a:gd name="connsiteY2" fmla="*/ 1130082 h 3077741"/>
                <a:gd name="connsiteX3" fmla="*/ 2659939 w 3484951"/>
                <a:gd name="connsiteY3" fmla="*/ 1114660 h 3077741"/>
                <a:gd name="connsiteX4" fmla="*/ 2650098 w 3484951"/>
                <a:gd name="connsiteY4" fmla="*/ 221459 h 3077741"/>
                <a:gd name="connsiteX5" fmla="*/ 1671404 w 3484951"/>
                <a:gd name="connsiteY5" fmla="*/ 211934 h 3077741"/>
                <a:gd name="connsiteX6" fmla="*/ 1673785 w 3484951"/>
                <a:gd name="connsiteY6" fmla="*/ 3 h 3077741"/>
                <a:gd name="connsiteX7" fmla="*/ 2712011 w 3484951"/>
                <a:gd name="connsiteY7" fmla="*/ 23816 h 3077741"/>
                <a:gd name="connsiteX8" fmla="*/ 2723917 w 3484951"/>
                <a:gd name="connsiteY8" fmla="*/ 269084 h 3077741"/>
                <a:gd name="connsiteX9" fmla="*/ 2688199 w 3484951"/>
                <a:gd name="connsiteY9" fmla="*/ 1112046 h 3077741"/>
                <a:gd name="connsiteX10" fmla="*/ 2787960 w 3484951"/>
                <a:gd name="connsiteY10" fmla="*/ 1122559 h 3077741"/>
                <a:gd name="connsiteX11" fmla="*/ 2790405 w 3484951"/>
                <a:gd name="connsiteY11" fmla="*/ 1651224 h 3077741"/>
                <a:gd name="connsiteX12" fmla="*/ 3069314 w 3484951"/>
                <a:gd name="connsiteY12" fmla="*/ 1658183 h 3077741"/>
                <a:gd name="connsiteX13" fmla="*/ 3069314 w 3484951"/>
                <a:gd name="connsiteY13" fmla="*/ 2246468 h 3077741"/>
                <a:gd name="connsiteX14" fmla="*/ 3484951 w 3484951"/>
                <a:gd name="connsiteY14" fmla="*/ 2246468 h 3077741"/>
                <a:gd name="connsiteX15" fmla="*/ 3484951 w 3484951"/>
                <a:gd name="connsiteY15" fmla="*/ 3077741 h 3077741"/>
                <a:gd name="connsiteX16" fmla="*/ 0 w 3484951"/>
                <a:gd name="connsiteY16" fmla="*/ 3077741 h 3077741"/>
                <a:gd name="connsiteX17" fmla="*/ 3008 w 3484951"/>
                <a:gd name="connsiteY17" fmla="*/ 1658183 h 3077741"/>
                <a:gd name="connsiteX0" fmla="*/ 3008 w 3484951"/>
                <a:gd name="connsiteY0" fmla="*/ 1658183 h 3077741"/>
                <a:gd name="connsiteX1" fmla="*/ 1668940 w 3484951"/>
                <a:gd name="connsiteY1" fmla="*/ 1651789 h 3077741"/>
                <a:gd name="connsiteX2" fmla="*/ 1678155 w 3484951"/>
                <a:gd name="connsiteY2" fmla="*/ 1130082 h 3077741"/>
                <a:gd name="connsiteX3" fmla="*/ 2659939 w 3484951"/>
                <a:gd name="connsiteY3" fmla="*/ 1114660 h 3077741"/>
                <a:gd name="connsiteX4" fmla="*/ 2650098 w 3484951"/>
                <a:gd name="connsiteY4" fmla="*/ 221459 h 3077741"/>
                <a:gd name="connsiteX5" fmla="*/ 1671404 w 3484951"/>
                <a:gd name="connsiteY5" fmla="*/ 211934 h 3077741"/>
                <a:gd name="connsiteX6" fmla="*/ 1673785 w 3484951"/>
                <a:gd name="connsiteY6" fmla="*/ 3 h 3077741"/>
                <a:gd name="connsiteX7" fmla="*/ 2712011 w 3484951"/>
                <a:gd name="connsiteY7" fmla="*/ 23816 h 3077741"/>
                <a:gd name="connsiteX8" fmla="*/ 2723917 w 3484951"/>
                <a:gd name="connsiteY8" fmla="*/ 269084 h 3077741"/>
                <a:gd name="connsiteX9" fmla="*/ 2688199 w 3484951"/>
                <a:gd name="connsiteY9" fmla="*/ 1112046 h 3077741"/>
                <a:gd name="connsiteX10" fmla="*/ 2787960 w 3484951"/>
                <a:gd name="connsiteY10" fmla="*/ 1122559 h 3077741"/>
                <a:gd name="connsiteX11" fmla="*/ 2790405 w 3484951"/>
                <a:gd name="connsiteY11" fmla="*/ 1651224 h 3077741"/>
                <a:gd name="connsiteX12" fmla="*/ 3069314 w 3484951"/>
                <a:gd name="connsiteY12" fmla="*/ 1658183 h 3077741"/>
                <a:gd name="connsiteX13" fmla="*/ 3069314 w 3484951"/>
                <a:gd name="connsiteY13" fmla="*/ 2246468 h 3077741"/>
                <a:gd name="connsiteX14" fmla="*/ 3484951 w 3484951"/>
                <a:gd name="connsiteY14" fmla="*/ 2246468 h 3077741"/>
                <a:gd name="connsiteX15" fmla="*/ 3484951 w 3484951"/>
                <a:gd name="connsiteY15" fmla="*/ 3077741 h 3077741"/>
                <a:gd name="connsiteX16" fmla="*/ 0 w 3484951"/>
                <a:gd name="connsiteY16" fmla="*/ 3077741 h 3077741"/>
                <a:gd name="connsiteX17" fmla="*/ 3008 w 3484951"/>
                <a:gd name="connsiteY17" fmla="*/ 1658183 h 3077741"/>
                <a:gd name="connsiteX0" fmla="*/ 3008 w 3484951"/>
                <a:gd name="connsiteY0" fmla="*/ 1658183 h 3077741"/>
                <a:gd name="connsiteX1" fmla="*/ 1668940 w 3484951"/>
                <a:gd name="connsiteY1" fmla="*/ 1651789 h 3077741"/>
                <a:gd name="connsiteX2" fmla="*/ 1678155 w 3484951"/>
                <a:gd name="connsiteY2" fmla="*/ 1130082 h 3077741"/>
                <a:gd name="connsiteX3" fmla="*/ 2659939 w 3484951"/>
                <a:gd name="connsiteY3" fmla="*/ 1114660 h 3077741"/>
                <a:gd name="connsiteX4" fmla="*/ 2650098 w 3484951"/>
                <a:gd name="connsiteY4" fmla="*/ 221459 h 3077741"/>
                <a:gd name="connsiteX5" fmla="*/ 1671404 w 3484951"/>
                <a:gd name="connsiteY5" fmla="*/ 211934 h 3077741"/>
                <a:gd name="connsiteX6" fmla="*/ 1673785 w 3484951"/>
                <a:gd name="connsiteY6" fmla="*/ 3 h 3077741"/>
                <a:gd name="connsiteX7" fmla="*/ 2712011 w 3484951"/>
                <a:gd name="connsiteY7" fmla="*/ 23816 h 3077741"/>
                <a:gd name="connsiteX8" fmla="*/ 2702485 w 3484951"/>
                <a:gd name="connsiteY8" fmla="*/ 221459 h 3077741"/>
                <a:gd name="connsiteX9" fmla="*/ 2688199 w 3484951"/>
                <a:gd name="connsiteY9" fmla="*/ 1112046 h 3077741"/>
                <a:gd name="connsiteX10" fmla="*/ 2787960 w 3484951"/>
                <a:gd name="connsiteY10" fmla="*/ 1122559 h 3077741"/>
                <a:gd name="connsiteX11" fmla="*/ 2790405 w 3484951"/>
                <a:gd name="connsiteY11" fmla="*/ 1651224 h 3077741"/>
                <a:gd name="connsiteX12" fmla="*/ 3069314 w 3484951"/>
                <a:gd name="connsiteY12" fmla="*/ 1658183 h 3077741"/>
                <a:gd name="connsiteX13" fmla="*/ 3069314 w 3484951"/>
                <a:gd name="connsiteY13" fmla="*/ 2246468 h 3077741"/>
                <a:gd name="connsiteX14" fmla="*/ 3484951 w 3484951"/>
                <a:gd name="connsiteY14" fmla="*/ 2246468 h 3077741"/>
                <a:gd name="connsiteX15" fmla="*/ 3484951 w 3484951"/>
                <a:gd name="connsiteY15" fmla="*/ 3077741 h 3077741"/>
                <a:gd name="connsiteX16" fmla="*/ 0 w 3484951"/>
                <a:gd name="connsiteY16" fmla="*/ 3077741 h 3077741"/>
                <a:gd name="connsiteX17" fmla="*/ 3008 w 3484951"/>
                <a:gd name="connsiteY17" fmla="*/ 1658183 h 3077741"/>
                <a:gd name="connsiteX0" fmla="*/ 3008 w 3484951"/>
                <a:gd name="connsiteY0" fmla="*/ 1658183 h 3077741"/>
                <a:gd name="connsiteX1" fmla="*/ 1668940 w 3484951"/>
                <a:gd name="connsiteY1" fmla="*/ 1651789 h 3077741"/>
                <a:gd name="connsiteX2" fmla="*/ 1678155 w 3484951"/>
                <a:gd name="connsiteY2" fmla="*/ 1130082 h 3077741"/>
                <a:gd name="connsiteX3" fmla="*/ 2659939 w 3484951"/>
                <a:gd name="connsiteY3" fmla="*/ 1114660 h 3077741"/>
                <a:gd name="connsiteX4" fmla="*/ 2650098 w 3484951"/>
                <a:gd name="connsiteY4" fmla="*/ 221459 h 3077741"/>
                <a:gd name="connsiteX5" fmla="*/ 1671404 w 3484951"/>
                <a:gd name="connsiteY5" fmla="*/ 211934 h 3077741"/>
                <a:gd name="connsiteX6" fmla="*/ 1673785 w 3484951"/>
                <a:gd name="connsiteY6" fmla="*/ 3 h 3077741"/>
                <a:gd name="connsiteX7" fmla="*/ 2712011 w 3484951"/>
                <a:gd name="connsiteY7" fmla="*/ 23816 h 3077741"/>
                <a:gd name="connsiteX8" fmla="*/ 2685816 w 3484951"/>
                <a:gd name="connsiteY8" fmla="*/ 216696 h 3077741"/>
                <a:gd name="connsiteX9" fmla="*/ 2688199 w 3484951"/>
                <a:gd name="connsiteY9" fmla="*/ 1112046 h 3077741"/>
                <a:gd name="connsiteX10" fmla="*/ 2787960 w 3484951"/>
                <a:gd name="connsiteY10" fmla="*/ 1122559 h 3077741"/>
                <a:gd name="connsiteX11" fmla="*/ 2790405 w 3484951"/>
                <a:gd name="connsiteY11" fmla="*/ 1651224 h 3077741"/>
                <a:gd name="connsiteX12" fmla="*/ 3069314 w 3484951"/>
                <a:gd name="connsiteY12" fmla="*/ 1658183 h 3077741"/>
                <a:gd name="connsiteX13" fmla="*/ 3069314 w 3484951"/>
                <a:gd name="connsiteY13" fmla="*/ 2246468 h 3077741"/>
                <a:gd name="connsiteX14" fmla="*/ 3484951 w 3484951"/>
                <a:gd name="connsiteY14" fmla="*/ 2246468 h 3077741"/>
                <a:gd name="connsiteX15" fmla="*/ 3484951 w 3484951"/>
                <a:gd name="connsiteY15" fmla="*/ 3077741 h 3077741"/>
                <a:gd name="connsiteX16" fmla="*/ 0 w 3484951"/>
                <a:gd name="connsiteY16" fmla="*/ 3077741 h 3077741"/>
                <a:gd name="connsiteX17" fmla="*/ 3008 w 3484951"/>
                <a:gd name="connsiteY17" fmla="*/ 1658183 h 3077741"/>
                <a:gd name="connsiteX0" fmla="*/ 3008 w 3484951"/>
                <a:gd name="connsiteY0" fmla="*/ 1658183 h 3077741"/>
                <a:gd name="connsiteX1" fmla="*/ 1668940 w 3484951"/>
                <a:gd name="connsiteY1" fmla="*/ 1651789 h 3077741"/>
                <a:gd name="connsiteX2" fmla="*/ 1678155 w 3484951"/>
                <a:gd name="connsiteY2" fmla="*/ 1130082 h 3077741"/>
                <a:gd name="connsiteX3" fmla="*/ 2659939 w 3484951"/>
                <a:gd name="connsiteY3" fmla="*/ 1114660 h 3077741"/>
                <a:gd name="connsiteX4" fmla="*/ 2650098 w 3484951"/>
                <a:gd name="connsiteY4" fmla="*/ 221459 h 3077741"/>
                <a:gd name="connsiteX5" fmla="*/ 1671404 w 3484951"/>
                <a:gd name="connsiteY5" fmla="*/ 211934 h 3077741"/>
                <a:gd name="connsiteX6" fmla="*/ 1673785 w 3484951"/>
                <a:gd name="connsiteY6" fmla="*/ 3 h 3077741"/>
                <a:gd name="connsiteX7" fmla="*/ 2712011 w 3484951"/>
                <a:gd name="connsiteY7" fmla="*/ 23816 h 3077741"/>
                <a:gd name="connsiteX8" fmla="*/ 2678672 w 3484951"/>
                <a:gd name="connsiteY8" fmla="*/ 219077 h 3077741"/>
                <a:gd name="connsiteX9" fmla="*/ 2688199 w 3484951"/>
                <a:gd name="connsiteY9" fmla="*/ 1112046 h 3077741"/>
                <a:gd name="connsiteX10" fmla="*/ 2787960 w 3484951"/>
                <a:gd name="connsiteY10" fmla="*/ 1122559 h 3077741"/>
                <a:gd name="connsiteX11" fmla="*/ 2790405 w 3484951"/>
                <a:gd name="connsiteY11" fmla="*/ 1651224 h 3077741"/>
                <a:gd name="connsiteX12" fmla="*/ 3069314 w 3484951"/>
                <a:gd name="connsiteY12" fmla="*/ 1658183 h 3077741"/>
                <a:gd name="connsiteX13" fmla="*/ 3069314 w 3484951"/>
                <a:gd name="connsiteY13" fmla="*/ 2246468 h 3077741"/>
                <a:gd name="connsiteX14" fmla="*/ 3484951 w 3484951"/>
                <a:gd name="connsiteY14" fmla="*/ 2246468 h 3077741"/>
                <a:gd name="connsiteX15" fmla="*/ 3484951 w 3484951"/>
                <a:gd name="connsiteY15" fmla="*/ 3077741 h 3077741"/>
                <a:gd name="connsiteX16" fmla="*/ 0 w 3484951"/>
                <a:gd name="connsiteY16" fmla="*/ 3077741 h 3077741"/>
                <a:gd name="connsiteX17" fmla="*/ 3008 w 3484951"/>
                <a:gd name="connsiteY17" fmla="*/ 1658183 h 3077741"/>
                <a:gd name="connsiteX0" fmla="*/ 3008 w 3484951"/>
                <a:gd name="connsiteY0" fmla="*/ 1658183 h 3077741"/>
                <a:gd name="connsiteX1" fmla="*/ 1668940 w 3484951"/>
                <a:gd name="connsiteY1" fmla="*/ 1651789 h 3077741"/>
                <a:gd name="connsiteX2" fmla="*/ 1678155 w 3484951"/>
                <a:gd name="connsiteY2" fmla="*/ 1130082 h 3077741"/>
                <a:gd name="connsiteX3" fmla="*/ 2659939 w 3484951"/>
                <a:gd name="connsiteY3" fmla="*/ 1114660 h 3077741"/>
                <a:gd name="connsiteX4" fmla="*/ 2650098 w 3484951"/>
                <a:gd name="connsiteY4" fmla="*/ 221459 h 3077741"/>
                <a:gd name="connsiteX5" fmla="*/ 1673785 w 3484951"/>
                <a:gd name="connsiteY5" fmla="*/ 211934 h 3077741"/>
                <a:gd name="connsiteX6" fmla="*/ 1673785 w 3484951"/>
                <a:gd name="connsiteY6" fmla="*/ 3 h 3077741"/>
                <a:gd name="connsiteX7" fmla="*/ 2712011 w 3484951"/>
                <a:gd name="connsiteY7" fmla="*/ 23816 h 3077741"/>
                <a:gd name="connsiteX8" fmla="*/ 2678672 w 3484951"/>
                <a:gd name="connsiteY8" fmla="*/ 219077 h 3077741"/>
                <a:gd name="connsiteX9" fmla="*/ 2688199 w 3484951"/>
                <a:gd name="connsiteY9" fmla="*/ 1112046 h 3077741"/>
                <a:gd name="connsiteX10" fmla="*/ 2787960 w 3484951"/>
                <a:gd name="connsiteY10" fmla="*/ 1122559 h 3077741"/>
                <a:gd name="connsiteX11" fmla="*/ 2790405 w 3484951"/>
                <a:gd name="connsiteY11" fmla="*/ 1651224 h 3077741"/>
                <a:gd name="connsiteX12" fmla="*/ 3069314 w 3484951"/>
                <a:gd name="connsiteY12" fmla="*/ 1658183 h 3077741"/>
                <a:gd name="connsiteX13" fmla="*/ 3069314 w 3484951"/>
                <a:gd name="connsiteY13" fmla="*/ 2246468 h 3077741"/>
                <a:gd name="connsiteX14" fmla="*/ 3484951 w 3484951"/>
                <a:gd name="connsiteY14" fmla="*/ 2246468 h 3077741"/>
                <a:gd name="connsiteX15" fmla="*/ 3484951 w 3484951"/>
                <a:gd name="connsiteY15" fmla="*/ 3077741 h 3077741"/>
                <a:gd name="connsiteX16" fmla="*/ 0 w 3484951"/>
                <a:gd name="connsiteY16" fmla="*/ 3077741 h 3077741"/>
                <a:gd name="connsiteX17" fmla="*/ 3008 w 3484951"/>
                <a:gd name="connsiteY17" fmla="*/ 1658183 h 3077741"/>
                <a:gd name="connsiteX0" fmla="*/ 3008 w 3484951"/>
                <a:gd name="connsiteY0" fmla="*/ 1658183 h 3077741"/>
                <a:gd name="connsiteX1" fmla="*/ 1668940 w 3484951"/>
                <a:gd name="connsiteY1" fmla="*/ 1651789 h 3077741"/>
                <a:gd name="connsiteX2" fmla="*/ 1671011 w 3484951"/>
                <a:gd name="connsiteY2" fmla="*/ 1130082 h 3077741"/>
                <a:gd name="connsiteX3" fmla="*/ 2659939 w 3484951"/>
                <a:gd name="connsiteY3" fmla="*/ 1114660 h 3077741"/>
                <a:gd name="connsiteX4" fmla="*/ 2650098 w 3484951"/>
                <a:gd name="connsiteY4" fmla="*/ 221459 h 3077741"/>
                <a:gd name="connsiteX5" fmla="*/ 1673785 w 3484951"/>
                <a:gd name="connsiteY5" fmla="*/ 211934 h 3077741"/>
                <a:gd name="connsiteX6" fmla="*/ 1673785 w 3484951"/>
                <a:gd name="connsiteY6" fmla="*/ 3 h 3077741"/>
                <a:gd name="connsiteX7" fmla="*/ 2712011 w 3484951"/>
                <a:gd name="connsiteY7" fmla="*/ 23816 h 3077741"/>
                <a:gd name="connsiteX8" fmla="*/ 2678672 w 3484951"/>
                <a:gd name="connsiteY8" fmla="*/ 219077 h 3077741"/>
                <a:gd name="connsiteX9" fmla="*/ 2688199 w 3484951"/>
                <a:gd name="connsiteY9" fmla="*/ 1112046 h 3077741"/>
                <a:gd name="connsiteX10" fmla="*/ 2787960 w 3484951"/>
                <a:gd name="connsiteY10" fmla="*/ 1122559 h 3077741"/>
                <a:gd name="connsiteX11" fmla="*/ 2790405 w 3484951"/>
                <a:gd name="connsiteY11" fmla="*/ 1651224 h 3077741"/>
                <a:gd name="connsiteX12" fmla="*/ 3069314 w 3484951"/>
                <a:gd name="connsiteY12" fmla="*/ 1658183 h 3077741"/>
                <a:gd name="connsiteX13" fmla="*/ 3069314 w 3484951"/>
                <a:gd name="connsiteY13" fmla="*/ 2246468 h 3077741"/>
                <a:gd name="connsiteX14" fmla="*/ 3484951 w 3484951"/>
                <a:gd name="connsiteY14" fmla="*/ 2246468 h 3077741"/>
                <a:gd name="connsiteX15" fmla="*/ 3484951 w 3484951"/>
                <a:gd name="connsiteY15" fmla="*/ 3077741 h 3077741"/>
                <a:gd name="connsiteX16" fmla="*/ 0 w 3484951"/>
                <a:gd name="connsiteY16" fmla="*/ 3077741 h 3077741"/>
                <a:gd name="connsiteX17" fmla="*/ 3008 w 3484951"/>
                <a:gd name="connsiteY17" fmla="*/ 1658183 h 3077741"/>
                <a:gd name="connsiteX0" fmla="*/ 3008 w 3484951"/>
                <a:gd name="connsiteY0" fmla="*/ 1658183 h 3077741"/>
                <a:gd name="connsiteX1" fmla="*/ 1668940 w 3484951"/>
                <a:gd name="connsiteY1" fmla="*/ 1651789 h 3077741"/>
                <a:gd name="connsiteX2" fmla="*/ 1671011 w 3484951"/>
                <a:gd name="connsiteY2" fmla="*/ 1130082 h 3077741"/>
                <a:gd name="connsiteX3" fmla="*/ 2652795 w 3484951"/>
                <a:gd name="connsiteY3" fmla="*/ 1114660 h 3077741"/>
                <a:gd name="connsiteX4" fmla="*/ 2650098 w 3484951"/>
                <a:gd name="connsiteY4" fmla="*/ 221459 h 3077741"/>
                <a:gd name="connsiteX5" fmla="*/ 1673785 w 3484951"/>
                <a:gd name="connsiteY5" fmla="*/ 211934 h 3077741"/>
                <a:gd name="connsiteX6" fmla="*/ 1673785 w 3484951"/>
                <a:gd name="connsiteY6" fmla="*/ 3 h 3077741"/>
                <a:gd name="connsiteX7" fmla="*/ 2712011 w 3484951"/>
                <a:gd name="connsiteY7" fmla="*/ 23816 h 3077741"/>
                <a:gd name="connsiteX8" fmla="*/ 2678672 w 3484951"/>
                <a:gd name="connsiteY8" fmla="*/ 219077 h 3077741"/>
                <a:gd name="connsiteX9" fmla="*/ 2688199 w 3484951"/>
                <a:gd name="connsiteY9" fmla="*/ 1112046 h 3077741"/>
                <a:gd name="connsiteX10" fmla="*/ 2787960 w 3484951"/>
                <a:gd name="connsiteY10" fmla="*/ 1122559 h 3077741"/>
                <a:gd name="connsiteX11" fmla="*/ 2790405 w 3484951"/>
                <a:gd name="connsiteY11" fmla="*/ 1651224 h 3077741"/>
                <a:gd name="connsiteX12" fmla="*/ 3069314 w 3484951"/>
                <a:gd name="connsiteY12" fmla="*/ 1658183 h 3077741"/>
                <a:gd name="connsiteX13" fmla="*/ 3069314 w 3484951"/>
                <a:gd name="connsiteY13" fmla="*/ 2246468 h 3077741"/>
                <a:gd name="connsiteX14" fmla="*/ 3484951 w 3484951"/>
                <a:gd name="connsiteY14" fmla="*/ 2246468 h 3077741"/>
                <a:gd name="connsiteX15" fmla="*/ 3484951 w 3484951"/>
                <a:gd name="connsiteY15" fmla="*/ 3077741 h 3077741"/>
                <a:gd name="connsiteX16" fmla="*/ 0 w 3484951"/>
                <a:gd name="connsiteY16" fmla="*/ 3077741 h 3077741"/>
                <a:gd name="connsiteX17" fmla="*/ 3008 w 3484951"/>
                <a:gd name="connsiteY17" fmla="*/ 1658183 h 3077741"/>
                <a:gd name="connsiteX0" fmla="*/ 3008 w 3484951"/>
                <a:gd name="connsiteY0" fmla="*/ 1658183 h 3077741"/>
                <a:gd name="connsiteX1" fmla="*/ 1668940 w 3484951"/>
                <a:gd name="connsiteY1" fmla="*/ 1651789 h 3077741"/>
                <a:gd name="connsiteX2" fmla="*/ 1671011 w 3484951"/>
                <a:gd name="connsiteY2" fmla="*/ 1130082 h 3077741"/>
                <a:gd name="connsiteX3" fmla="*/ 2652795 w 3484951"/>
                <a:gd name="connsiteY3" fmla="*/ 1114660 h 3077741"/>
                <a:gd name="connsiteX4" fmla="*/ 2650098 w 3484951"/>
                <a:gd name="connsiteY4" fmla="*/ 221459 h 3077741"/>
                <a:gd name="connsiteX5" fmla="*/ 1673785 w 3484951"/>
                <a:gd name="connsiteY5" fmla="*/ 211934 h 3077741"/>
                <a:gd name="connsiteX6" fmla="*/ 1673785 w 3484951"/>
                <a:gd name="connsiteY6" fmla="*/ 3 h 3077741"/>
                <a:gd name="connsiteX7" fmla="*/ 2712011 w 3484951"/>
                <a:gd name="connsiteY7" fmla="*/ 23816 h 3077741"/>
                <a:gd name="connsiteX8" fmla="*/ 2678672 w 3484951"/>
                <a:gd name="connsiteY8" fmla="*/ 219077 h 3077741"/>
                <a:gd name="connsiteX9" fmla="*/ 2688199 w 3484951"/>
                <a:gd name="connsiteY9" fmla="*/ 1112046 h 3077741"/>
                <a:gd name="connsiteX10" fmla="*/ 2787960 w 3484951"/>
                <a:gd name="connsiteY10" fmla="*/ 1122559 h 3077741"/>
                <a:gd name="connsiteX11" fmla="*/ 2790405 w 3484951"/>
                <a:gd name="connsiteY11" fmla="*/ 1651224 h 3077741"/>
                <a:gd name="connsiteX12" fmla="*/ 3069314 w 3484951"/>
                <a:gd name="connsiteY12" fmla="*/ 1658183 h 3077741"/>
                <a:gd name="connsiteX13" fmla="*/ 3069314 w 3484951"/>
                <a:gd name="connsiteY13" fmla="*/ 2246468 h 3077741"/>
                <a:gd name="connsiteX14" fmla="*/ 3484951 w 3484951"/>
                <a:gd name="connsiteY14" fmla="*/ 2246468 h 3077741"/>
                <a:gd name="connsiteX15" fmla="*/ 3484951 w 3484951"/>
                <a:gd name="connsiteY15" fmla="*/ 3077741 h 3077741"/>
                <a:gd name="connsiteX16" fmla="*/ 2135731 w 3484951"/>
                <a:gd name="connsiteY16" fmla="*/ 3071351 h 3077741"/>
                <a:gd name="connsiteX17" fmla="*/ 0 w 3484951"/>
                <a:gd name="connsiteY17" fmla="*/ 3077741 h 3077741"/>
                <a:gd name="connsiteX18" fmla="*/ 3008 w 3484951"/>
                <a:gd name="connsiteY18" fmla="*/ 1658183 h 3077741"/>
                <a:gd name="connsiteX0" fmla="*/ 3008 w 3484951"/>
                <a:gd name="connsiteY0" fmla="*/ 1658183 h 4139217"/>
                <a:gd name="connsiteX1" fmla="*/ 1668940 w 3484951"/>
                <a:gd name="connsiteY1" fmla="*/ 1651789 h 4139217"/>
                <a:gd name="connsiteX2" fmla="*/ 1671011 w 3484951"/>
                <a:gd name="connsiteY2" fmla="*/ 1130082 h 4139217"/>
                <a:gd name="connsiteX3" fmla="*/ 2652795 w 3484951"/>
                <a:gd name="connsiteY3" fmla="*/ 1114660 h 4139217"/>
                <a:gd name="connsiteX4" fmla="*/ 2650098 w 3484951"/>
                <a:gd name="connsiteY4" fmla="*/ 221459 h 4139217"/>
                <a:gd name="connsiteX5" fmla="*/ 1673785 w 3484951"/>
                <a:gd name="connsiteY5" fmla="*/ 211934 h 4139217"/>
                <a:gd name="connsiteX6" fmla="*/ 1673785 w 3484951"/>
                <a:gd name="connsiteY6" fmla="*/ 3 h 4139217"/>
                <a:gd name="connsiteX7" fmla="*/ 2712011 w 3484951"/>
                <a:gd name="connsiteY7" fmla="*/ 23816 h 4139217"/>
                <a:gd name="connsiteX8" fmla="*/ 2678672 w 3484951"/>
                <a:gd name="connsiteY8" fmla="*/ 219077 h 4139217"/>
                <a:gd name="connsiteX9" fmla="*/ 2688199 w 3484951"/>
                <a:gd name="connsiteY9" fmla="*/ 1112046 h 4139217"/>
                <a:gd name="connsiteX10" fmla="*/ 2787960 w 3484951"/>
                <a:gd name="connsiteY10" fmla="*/ 1122559 h 4139217"/>
                <a:gd name="connsiteX11" fmla="*/ 2790405 w 3484951"/>
                <a:gd name="connsiteY11" fmla="*/ 1651224 h 4139217"/>
                <a:gd name="connsiteX12" fmla="*/ 3069314 w 3484951"/>
                <a:gd name="connsiteY12" fmla="*/ 1658183 h 4139217"/>
                <a:gd name="connsiteX13" fmla="*/ 3069314 w 3484951"/>
                <a:gd name="connsiteY13" fmla="*/ 2246468 h 4139217"/>
                <a:gd name="connsiteX14" fmla="*/ 3484951 w 3484951"/>
                <a:gd name="connsiteY14" fmla="*/ 2246468 h 4139217"/>
                <a:gd name="connsiteX15" fmla="*/ 3484951 w 3484951"/>
                <a:gd name="connsiteY15" fmla="*/ 3077741 h 4139217"/>
                <a:gd name="connsiteX16" fmla="*/ 0 w 3484951"/>
                <a:gd name="connsiteY16" fmla="*/ 4139217 h 4139217"/>
                <a:gd name="connsiteX17" fmla="*/ 0 w 3484951"/>
                <a:gd name="connsiteY17" fmla="*/ 3077741 h 4139217"/>
                <a:gd name="connsiteX18" fmla="*/ 3008 w 3484951"/>
                <a:gd name="connsiteY18" fmla="*/ 1658183 h 4139217"/>
                <a:gd name="connsiteX0" fmla="*/ 3008 w 3484951"/>
                <a:gd name="connsiteY0" fmla="*/ 1658183 h 4139217"/>
                <a:gd name="connsiteX1" fmla="*/ 1668940 w 3484951"/>
                <a:gd name="connsiteY1" fmla="*/ 1651789 h 4139217"/>
                <a:gd name="connsiteX2" fmla="*/ 1671011 w 3484951"/>
                <a:gd name="connsiteY2" fmla="*/ 1130082 h 4139217"/>
                <a:gd name="connsiteX3" fmla="*/ 2652795 w 3484951"/>
                <a:gd name="connsiteY3" fmla="*/ 1114660 h 4139217"/>
                <a:gd name="connsiteX4" fmla="*/ 2650098 w 3484951"/>
                <a:gd name="connsiteY4" fmla="*/ 221459 h 4139217"/>
                <a:gd name="connsiteX5" fmla="*/ 1673785 w 3484951"/>
                <a:gd name="connsiteY5" fmla="*/ 211934 h 4139217"/>
                <a:gd name="connsiteX6" fmla="*/ 1673785 w 3484951"/>
                <a:gd name="connsiteY6" fmla="*/ 3 h 4139217"/>
                <a:gd name="connsiteX7" fmla="*/ 2712011 w 3484951"/>
                <a:gd name="connsiteY7" fmla="*/ 23816 h 4139217"/>
                <a:gd name="connsiteX8" fmla="*/ 2678672 w 3484951"/>
                <a:gd name="connsiteY8" fmla="*/ 219077 h 4139217"/>
                <a:gd name="connsiteX9" fmla="*/ 2688199 w 3484951"/>
                <a:gd name="connsiteY9" fmla="*/ 1112046 h 4139217"/>
                <a:gd name="connsiteX10" fmla="*/ 2787960 w 3484951"/>
                <a:gd name="connsiteY10" fmla="*/ 1122559 h 4139217"/>
                <a:gd name="connsiteX11" fmla="*/ 2790405 w 3484951"/>
                <a:gd name="connsiteY11" fmla="*/ 1651224 h 4139217"/>
                <a:gd name="connsiteX12" fmla="*/ 3069314 w 3484951"/>
                <a:gd name="connsiteY12" fmla="*/ 1658183 h 4139217"/>
                <a:gd name="connsiteX13" fmla="*/ 3069314 w 3484951"/>
                <a:gd name="connsiteY13" fmla="*/ 2246468 h 4139217"/>
                <a:gd name="connsiteX14" fmla="*/ 3484951 w 3484951"/>
                <a:gd name="connsiteY14" fmla="*/ 2246468 h 4139217"/>
                <a:gd name="connsiteX15" fmla="*/ 3484951 w 3484951"/>
                <a:gd name="connsiteY15" fmla="*/ 3077741 h 4139217"/>
                <a:gd name="connsiteX16" fmla="*/ 1963082 w 3484951"/>
                <a:gd name="connsiteY16" fmla="*/ 3531748 h 4139217"/>
                <a:gd name="connsiteX17" fmla="*/ 0 w 3484951"/>
                <a:gd name="connsiteY17" fmla="*/ 4139217 h 4139217"/>
                <a:gd name="connsiteX18" fmla="*/ 0 w 3484951"/>
                <a:gd name="connsiteY18" fmla="*/ 3077741 h 4139217"/>
                <a:gd name="connsiteX19" fmla="*/ 3008 w 3484951"/>
                <a:gd name="connsiteY19" fmla="*/ 1658183 h 4139217"/>
                <a:gd name="connsiteX0" fmla="*/ 3008 w 3484951"/>
                <a:gd name="connsiteY0" fmla="*/ 1658183 h 4145611"/>
                <a:gd name="connsiteX1" fmla="*/ 1668940 w 3484951"/>
                <a:gd name="connsiteY1" fmla="*/ 1651789 h 4145611"/>
                <a:gd name="connsiteX2" fmla="*/ 1671011 w 3484951"/>
                <a:gd name="connsiteY2" fmla="*/ 1130082 h 4145611"/>
                <a:gd name="connsiteX3" fmla="*/ 2652795 w 3484951"/>
                <a:gd name="connsiteY3" fmla="*/ 1114660 h 4145611"/>
                <a:gd name="connsiteX4" fmla="*/ 2650098 w 3484951"/>
                <a:gd name="connsiteY4" fmla="*/ 221459 h 4145611"/>
                <a:gd name="connsiteX5" fmla="*/ 1673785 w 3484951"/>
                <a:gd name="connsiteY5" fmla="*/ 211934 h 4145611"/>
                <a:gd name="connsiteX6" fmla="*/ 1673785 w 3484951"/>
                <a:gd name="connsiteY6" fmla="*/ 3 h 4145611"/>
                <a:gd name="connsiteX7" fmla="*/ 2712011 w 3484951"/>
                <a:gd name="connsiteY7" fmla="*/ 23816 h 4145611"/>
                <a:gd name="connsiteX8" fmla="*/ 2678672 w 3484951"/>
                <a:gd name="connsiteY8" fmla="*/ 219077 h 4145611"/>
                <a:gd name="connsiteX9" fmla="*/ 2688199 w 3484951"/>
                <a:gd name="connsiteY9" fmla="*/ 1112046 h 4145611"/>
                <a:gd name="connsiteX10" fmla="*/ 2787960 w 3484951"/>
                <a:gd name="connsiteY10" fmla="*/ 1122559 h 4145611"/>
                <a:gd name="connsiteX11" fmla="*/ 2790405 w 3484951"/>
                <a:gd name="connsiteY11" fmla="*/ 1651224 h 4145611"/>
                <a:gd name="connsiteX12" fmla="*/ 3069314 w 3484951"/>
                <a:gd name="connsiteY12" fmla="*/ 1658183 h 4145611"/>
                <a:gd name="connsiteX13" fmla="*/ 3069314 w 3484951"/>
                <a:gd name="connsiteY13" fmla="*/ 2246468 h 4145611"/>
                <a:gd name="connsiteX14" fmla="*/ 3484951 w 3484951"/>
                <a:gd name="connsiteY14" fmla="*/ 2246468 h 4145611"/>
                <a:gd name="connsiteX15" fmla="*/ 3484951 w 3484951"/>
                <a:gd name="connsiteY15" fmla="*/ 3077741 h 4145611"/>
                <a:gd name="connsiteX16" fmla="*/ 2174097 w 3484951"/>
                <a:gd name="connsiteY16" fmla="*/ 4145611 h 4145611"/>
                <a:gd name="connsiteX17" fmla="*/ 0 w 3484951"/>
                <a:gd name="connsiteY17" fmla="*/ 4139217 h 4145611"/>
                <a:gd name="connsiteX18" fmla="*/ 0 w 3484951"/>
                <a:gd name="connsiteY18" fmla="*/ 3077741 h 4145611"/>
                <a:gd name="connsiteX19" fmla="*/ 3008 w 3484951"/>
                <a:gd name="connsiteY19" fmla="*/ 1658183 h 4145611"/>
                <a:gd name="connsiteX0" fmla="*/ 3008 w 3484951"/>
                <a:gd name="connsiteY0" fmla="*/ 1658183 h 4145611"/>
                <a:gd name="connsiteX1" fmla="*/ 1668940 w 3484951"/>
                <a:gd name="connsiteY1" fmla="*/ 1651789 h 4145611"/>
                <a:gd name="connsiteX2" fmla="*/ 1671011 w 3484951"/>
                <a:gd name="connsiteY2" fmla="*/ 1130082 h 4145611"/>
                <a:gd name="connsiteX3" fmla="*/ 2652795 w 3484951"/>
                <a:gd name="connsiteY3" fmla="*/ 1114660 h 4145611"/>
                <a:gd name="connsiteX4" fmla="*/ 2650098 w 3484951"/>
                <a:gd name="connsiteY4" fmla="*/ 221459 h 4145611"/>
                <a:gd name="connsiteX5" fmla="*/ 1673785 w 3484951"/>
                <a:gd name="connsiteY5" fmla="*/ 211934 h 4145611"/>
                <a:gd name="connsiteX6" fmla="*/ 1673785 w 3484951"/>
                <a:gd name="connsiteY6" fmla="*/ 3 h 4145611"/>
                <a:gd name="connsiteX7" fmla="*/ 2712011 w 3484951"/>
                <a:gd name="connsiteY7" fmla="*/ 23816 h 4145611"/>
                <a:gd name="connsiteX8" fmla="*/ 2678672 w 3484951"/>
                <a:gd name="connsiteY8" fmla="*/ 219077 h 4145611"/>
                <a:gd name="connsiteX9" fmla="*/ 2688199 w 3484951"/>
                <a:gd name="connsiteY9" fmla="*/ 1112046 h 4145611"/>
                <a:gd name="connsiteX10" fmla="*/ 2787960 w 3484951"/>
                <a:gd name="connsiteY10" fmla="*/ 1122559 h 4145611"/>
                <a:gd name="connsiteX11" fmla="*/ 2790405 w 3484951"/>
                <a:gd name="connsiteY11" fmla="*/ 1651224 h 4145611"/>
                <a:gd name="connsiteX12" fmla="*/ 3069314 w 3484951"/>
                <a:gd name="connsiteY12" fmla="*/ 1658183 h 4145611"/>
                <a:gd name="connsiteX13" fmla="*/ 3069314 w 3484951"/>
                <a:gd name="connsiteY13" fmla="*/ 2246468 h 4145611"/>
                <a:gd name="connsiteX14" fmla="*/ 3484951 w 3484951"/>
                <a:gd name="connsiteY14" fmla="*/ 2246468 h 4145611"/>
                <a:gd name="connsiteX15" fmla="*/ 3484951 w 3484951"/>
                <a:gd name="connsiteY15" fmla="*/ 3077741 h 4145611"/>
                <a:gd name="connsiteX16" fmla="*/ 2794355 w 3484951"/>
                <a:gd name="connsiteY16" fmla="*/ 3640453 h 4145611"/>
                <a:gd name="connsiteX17" fmla="*/ 2174097 w 3484951"/>
                <a:gd name="connsiteY17" fmla="*/ 4145611 h 4145611"/>
                <a:gd name="connsiteX18" fmla="*/ 0 w 3484951"/>
                <a:gd name="connsiteY18" fmla="*/ 4139217 h 4145611"/>
                <a:gd name="connsiteX19" fmla="*/ 0 w 3484951"/>
                <a:gd name="connsiteY19" fmla="*/ 3077741 h 4145611"/>
                <a:gd name="connsiteX20" fmla="*/ 3008 w 3484951"/>
                <a:gd name="connsiteY20" fmla="*/ 1658183 h 4145611"/>
                <a:gd name="connsiteX0" fmla="*/ 3008 w 3484951"/>
                <a:gd name="connsiteY0" fmla="*/ 1658183 h 4145611"/>
                <a:gd name="connsiteX1" fmla="*/ 1668940 w 3484951"/>
                <a:gd name="connsiteY1" fmla="*/ 1651789 h 4145611"/>
                <a:gd name="connsiteX2" fmla="*/ 1671011 w 3484951"/>
                <a:gd name="connsiteY2" fmla="*/ 1130082 h 4145611"/>
                <a:gd name="connsiteX3" fmla="*/ 2652795 w 3484951"/>
                <a:gd name="connsiteY3" fmla="*/ 1114660 h 4145611"/>
                <a:gd name="connsiteX4" fmla="*/ 2650098 w 3484951"/>
                <a:gd name="connsiteY4" fmla="*/ 221459 h 4145611"/>
                <a:gd name="connsiteX5" fmla="*/ 1673785 w 3484951"/>
                <a:gd name="connsiteY5" fmla="*/ 211934 h 4145611"/>
                <a:gd name="connsiteX6" fmla="*/ 1673785 w 3484951"/>
                <a:gd name="connsiteY6" fmla="*/ 3 h 4145611"/>
                <a:gd name="connsiteX7" fmla="*/ 2712011 w 3484951"/>
                <a:gd name="connsiteY7" fmla="*/ 23816 h 4145611"/>
                <a:gd name="connsiteX8" fmla="*/ 2678672 w 3484951"/>
                <a:gd name="connsiteY8" fmla="*/ 219077 h 4145611"/>
                <a:gd name="connsiteX9" fmla="*/ 2688199 w 3484951"/>
                <a:gd name="connsiteY9" fmla="*/ 1112046 h 4145611"/>
                <a:gd name="connsiteX10" fmla="*/ 2787960 w 3484951"/>
                <a:gd name="connsiteY10" fmla="*/ 1122559 h 4145611"/>
                <a:gd name="connsiteX11" fmla="*/ 2790405 w 3484951"/>
                <a:gd name="connsiteY11" fmla="*/ 1651224 h 4145611"/>
                <a:gd name="connsiteX12" fmla="*/ 3069314 w 3484951"/>
                <a:gd name="connsiteY12" fmla="*/ 1658183 h 4145611"/>
                <a:gd name="connsiteX13" fmla="*/ 3069314 w 3484951"/>
                <a:gd name="connsiteY13" fmla="*/ 2246468 h 4145611"/>
                <a:gd name="connsiteX14" fmla="*/ 3484951 w 3484951"/>
                <a:gd name="connsiteY14" fmla="*/ 2246468 h 4145611"/>
                <a:gd name="connsiteX15" fmla="*/ 3484951 w 3484951"/>
                <a:gd name="connsiteY15" fmla="*/ 3077741 h 4145611"/>
                <a:gd name="connsiteX16" fmla="*/ 2174098 w 3484951"/>
                <a:gd name="connsiteY16" fmla="*/ 3077746 h 4145611"/>
                <a:gd name="connsiteX17" fmla="*/ 2174097 w 3484951"/>
                <a:gd name="connsiteY17" fmla="*/ 4145611 h 4145611"/>
                <a:gd name="connsiteX18" fmla="*/ 0 w 3484951"/>
                <a:gd name="connsiteY18" fmla="*/ 4139217 h 4145611"/>
                <a:gd name="connsiteX19" fmla="*/ 0 w 3484951"/>
                <a:gd name="connsiteY19" fmla="*/ 3077741 h 4145611"/>
                <a:gd name="connsiteX20" fmla="*/ 3008 w 3484951"/>
                <a:gd name="connsiteY20" fmla="*/ 1658183 h 4145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484951" h="4145611">
                  <a:moveTo>
                    <a:pt x="3008" y="1658183"/>
                  </a:moveTo>
                  <a:lnTo>
                    <a:pt x="1668940" y="1651789"/>
                  </a:lnTo>
                  <a:cubicBezTo>
                    <a:pt x="1666620" y="1495440"/>
                    <a:pt x="1675024" y="1207442"/>
                    <a:pt x="1671011" y="1130082"/>
                  </a:cubicBezTo>
                  <a:cubicBezTo>
                    <a:pt x="1877763" y="1130082"/>
                    <a:pt x="2467828" y="1115914"/>
                    <a:pt x="2652795" y="1114660"/>
                  </a:cubicBezTo>
                  <a:cubicBezTo>
                    <a:pt x="2651669" y="1012038"/>
                    <a:pt x="2649398" y="265387"/>
                    <a:pt x="2650098" y="221459"/>
                  </a:cubicBezTo>
                  <a:cubicBezTo>
                    <a:pt x="2534158" y="219039"/>
                    <a:pt x="1726966" y="211934"/>
                    <a:pt x="1673785" y="211934"/>
                  </a:cubicBezTo>
                  <a:cubicBezTo>
                    <a:pt x="1672991" y="168674"/>
                    <a:pt x="1671007" y="41279"/>
                    <a:pt x="1673785" y="3"/>
                  </a:cubicBezTo>
                  <a:cubicBezTo>
                    <a:pt x="1774591" y="-394"/>
                    <a:pt x="2544133" y="29769"/>
                    <a:pt x="2712011" y="23816"/>
                  </a:cubicBezTo>
                  <a:cubicBezTo>
                    <a:pt x="2713201" y="60726"/>
                    <a:pt x="2675100" y="169071"/>
                    <a:pt x="2678672" y="219077"/>
                  </a:cubicBezTo>
                  <a:cubicBezTo>
                    <a:pt x="2684228" y="367508"/>
                    <a:pt x="2668000" y="1017425"/>
                    <a:pt x="2688199" y="1112046"/>
                  </a:cubicBezTo>
                  <a:cubicBezTo>
                    <a:pt x="2715145" y="1109829"/>
                    <a:pt x="2737191" y="1109690"/>
                    <a:pt x="2787960" y="1122559"/>
                  </a:cubicBezTo>
                  <a:lnTo>
                    <a:pt x="2790405" y="1651224"/>
                  </a:lnTo>
                  <a:lnTo>
                    <a:pt x="3069314" y="1658183"/>
                  </a:lnTo>
                  <a:lnTo>
                    <a:pt x="3069314" y="2246468"/>
                  </a:lnTo>
                  <a:lnTo>
                    <a:pt x="3484951" y="2246468"/>
                  </a:lnTo>
                  <a:lnTo>
                    <a:pt x="3484951" y="3077741"/>
                  </a:lnTo>
                  <a:lnTo>
                    <a:pt x="2174098" y="3077746"/>
                  </a:lnTo>
                  <a:cubicBezTo>
                    <a:pt x="2174098" y="3433701"/>
                    <a:pt x="2174097" y="3789656"/>
                    <a:pt x="2174097" y="4145611"/>
                  </a:cubicBezTo>
                  <a:lnTo>
                    <a:pt x="0" y="4139217"/>
                  </a:lnTo>
                  <a:lnTo>
                    <a:pt x="0" y="3077741"/>
                  </a:lnTo>
                  <a:cubicBezTo>
                    <a:pt x="2633" y="2604555"/>
                    <a:pt x="375" y="2131369"/>
                    <a:pt x="3008" y="165818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795569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IDA OED">
      <a:dk1>
        <a:sysClr val="windowText" lastClr="000000"/>
      </a:dk1>
      <a:lt1>
        <a:sysClr val="window" lastClr="FFFFFF"/>
      </a:lt1>
      <a:dk2>
        <a:srgbClr val="17375E"/>
      </a:dk2>
      <a:lt2>
        <a:srgbClr val="C4BD97"/>
      </a:lt2>
      <a:accent1>
        <a:srgbClr val="900001"/>
      </a:accent1>
      <a:accent2>
        <a:srgbClr val="1C3F6E"/>
      </a:accent2>
      <a:accent3>
        <a:srgbClr val="EDAE49"/>
      </a:accent3>
      <a:accent4>
        <a:srgbClr val="D1495B"/>
      </a:accent4>
      <a:accent5>
        <a:srgbClr val="00798C"/>
      </a:accent5>
      <a:accent6>
        <a:srgbClr val="404040"/>
      </a:accent6>
      <a:hlink>
        <a:srgbClr val="0000FF"/>
      </a:hlink>
      <a:folHlink>
        <a:srgbClr val="800080"/>
      </a:folHlink>
    </a:clrScheme>
    <a:fontScheme name="IDA Fo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rask Report-Out" id="{1D2C0421-C2F9-4FA3-B8BC-F07D1A59008D}" vid="{64A2AA1A-B5F5-49AD-A36F-80226C7595C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Trask Report-Out</Template>
  <TotalTime>14199</TotalTime>
  <Words>2307</Words>
  <Application>Microsoft Office PowerPoint</Application>
  <PresentationFormat>Widescreen</PresentationFormat>
  <Paragraphs>214</Paragraphs>
  <Slides>27</Slides>
  <Notes>8</Notes>
  <HiddenSlides>3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8" baseType="lpstr">
      <vt:lpstr>Adobe Devanagari</vt:lpstr>
      <vt:lpstr>Arial</vt:lpstr>
      <vt:lpstr>Calibri</vt:lpstr>
      <vt:lpstr>Calibri Light</vt:lpstr>
      <vt:lpstr>Courier New</vt:lpstr>
      <vt:lpstr>Franklin Gothic Book</vt:lpstr>
      <vt:lpstr>Franklin Gothic Medium</vt:lpstr>
      <vt:lpstr>Roboto</vt:lpstr>
      <vt:lpstr>Segoe UI</vt:lpstr>
      <vt:lpstr>Wingdings</vt:lpstr>
      <vt:lpstr>Office Theme</vt:lpstr>
      <vt:lpstr>PowerPoint Presentation</vt:lpstr>
      <vt:lpstr>Overarching problem: aircraft networks were not designed for security</vt:lpstr>
      <vt:lpstr>Overarching problem: aircraft networks were not designed for security</vt:lpstr>
      <vt:lpstr>Capabilities of our hardware-in-the-loop simulator for avionics systems</vt:lpstr>
      <vt:lpstr>Detail on the ARINC 429 protocol – vector for our simulator</vt:lpstr>
      <vt:lpstr>Hardware-in-the-loop (HITL) design</vt:lpstr>
      <vt:lpstr>Simulator Diagram</vt:lpstr>
      <vt:lpstr>Simulator Diagram</vt:lpstr>
      <vt:lpstr>Simulator Diagram</vt:lpstr>
      <vt:lpstr>Simulator Diagram</vt:lpstr>
      <vt:lpstr>Simulator Diagram</vt:lpstr>
      <vt:lpstr>Simulator Diagram</vt:lpstr>
      <vt:lpstr>Simulator Diagram</vt:lpstr>
      <vt:lpstr>Anatomy of an attack</vt:lpstr>
      <vt:lpstr>Anatomy of an attack</vt:lpstr>
      <vt:lpstr>Anatomy of an Attack</vt:lpstr>
      <vt:lpstr>Video Demonstration of a Cyber-attack</vt:lpstr>
      <vt:lpstr>Video demonstration of a cyber-attack</vt:lpstr>
      <vt:lpstr>Existing work on intrusion detection for ARINC 429 buses</vt:lpstr>
      <vt:lpstr>Achievements and limitations of existing hardware fingerprinting work</vt:lpstr>
      <vt:lpstr>Initial Results</vt:lpstr>
      <vt:lpstr>Future Work</vt:lpstr>
      <vt:lpstr>Conclusions</vt:lpstr>
      <vt:lpstr>Questions?</vt:lpstr>
      <vt:lpstr>References</vt:lpstr>
      <vt:lpstr>Appendix A: Nature of a Physical Attack</vt:lpstr>
      <vt:lpstr>Appendix B: Scope of this Attack</vt:lpstr>
    </vt:vector>
  </TitlesOfParts>
  <Company>Institute for Defense Analyses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Trask, Connor P</dc:creator>
  <cp:lastModifiedBy>Movit, Steven M "Steve"</cp:lastModifiedBy>
  <cp:revision>196</cp:revision>
  <cp:lastPrinted>2024-03-01T18:00:27Z</cp:lastPrinted>
  <dcterms:created xsi:type="dcterms:W3CDTF">2023-06-27T14:22:19Z</dcterms:created>
  <dcterms:modified xsi:type="dcterms:W3CDTF">2024-04-15T19:45:08Z</dcterms:modified>
</cp:coreProperties>
</file>