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2" r:id="rId5"/>
    <p:sldId id="280" r:id="rId6"/>
    <p:sldId id="281" r:id="rId7"/>
    <p:sldId id="295" r:id="rId8"/>
    <p:sldId id="282" r:id="rId9"/>
    <p:sldId id="283" r:id="rId10"/>
    <p:sldId id="296" r:id="rId11"/>
    <p:sldId id="284" r:id="rId12"/>
    <p:sldId id="285" r:id="rId13"/>
    <p:sldId id="291" r:id="rId14"/>
    <p:sldId id="286" r:id="rId15"/>
    <p:sldId id="287" r:id="rId16"/>
    <p:sldId id="288" r:id="rId17"/>
    <p:sldId id="289" r:id="rId18"/>
    <p:sldId id="290" r:id="rId19"/>
    <p:sldId id="292" r:id="rId20"/>
    <p:sldId id="293" r:id="rId21"/>
    <p:sldId id="294" r:id="rId22"/>
  </p:sldIdLst>
  <p:sldSz cx="9144000" cy="5715000" type="screen16x10"/>
  <p:notesSz cx="7010400" cy="92964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A64BD-B8B5-4A6F-8CC2-D4AA8A878D91}" v="168" dt="2025-04-02T23:01:28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2" autoAdjust="0"/>
    <p:restoredTop sz="94682"/>
  </p:normalViewPr>
  <p:slideViewPr>
    <p:cSldViewPr snapToGrid="0">
      <p:cViewPr varScale="1">
        <p:scale>
          <a:sx n="145" d="100"/>
          <a:sy n="145" d="100"/>
        </p:scale>
        <p:origin x="7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304" y="7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THAEGHE, TYLER J CTR USAF AFMC AFRL/RXNW" userId="bac6e1ce-0b71-4d7c-ad34-04c8947a2a41" providerId="ADAL" clId="{87AA64BD-B8B5-4A6F-8CC2-D4AA8A878D91}"/>
    <pc:docChg chg="undo redo custSel addSld delSld modSld sldOrd modMainMaster">
      <pc:chgData name="LESTHAEGHE, TYLER J CTR USAF AFMC AFRL/RXNW" userId="bac6e1ce-0b71-4d7c-ad34-04c8947a2a41" providerId="ADAL" clId="{87AA64BD-B8B5-4A6F-8CC2-D4AA8A878D91}" dt="2025-04-16T20:24:07.809" v="9585" actId="20577"/>
      <pc:docMkLst>
        <pc:docMk/>
      </pc:docMkLst>
      <pc:sldChg chg="addSp delSp modSp mod chgLayout">
        <pc:chgData name="LESTHAEGHE, TYLER J CTR USAF AFMC AFRL/RXNW" userId="bac6e1ce-0b71-4d7c-ad34-04c8947a2a41" providerId="ADAL" clId="{87AA64BD-B8B5-4A6F-8CC2-D4AA8A878D91}" dt="2025-03-31T18:21:52.557" v="338" actId="20577"/>
        <pc:sldMkLst>
          <pc:docMk/>
          <pc:sldMk cId="2844124463" sldId="262"/>
        </pc:sldMkLst>
        <pc:spChg chg="mod ord">
          <ac:chgData name="LESTHAEGHE, TYLER J CTR USAF AFMC AFRL/RXNW" userId="bac6e1ce-0b71-4d7c-ad34-04c8947a2a41" providerId="ADAL" clId="{87AA64BD-B8B5-4A6F-8CC2-D4AA8A878D91}" dt="2025-03-31T18:21:52.557" v="338" actId="20577"/>
          <ac:spMkLst>
            <pc:docMk/>
            <pc:sldMk cId="2844124463" sldId="262"/>
            <ac:spMk id="2" creationId="{98C058BD-7591-B44F-A073-00F16832CA60}"/>
          </ac:spMkLst>
        </pc:spChg>
        <pc:spChg chg="mod ord">
          <ac:chgData name="LESTHAEGHE, TYLER J CTR USAF AFMC AFRL/RXNW" userId="bac6e1ce-0b71-4d7c-ad34-04c8947a2a41" providerId="ADAL" clId="{87AA64BD-B8B5-4A6F-8CC2-D4AA8A878D91}" dt="2025-03-31T18:20:39.270" v="329" actId="27636"/>
          <ac:spMkLst>
            <pc:docMk/>
            <pc:sldMk cId="2844124463" sldId="262"/>
            <ac:spMk id="3" creationId="{8BA2E036-5E17-4741-BA13-528AC32F54CD}"/>
          </ac:spMkLst>
        </pc:spChg>
        <pc:spChg chg="add mod">
          <ac:chgData name="LESTHAEGHE, TYLER J CTR USAF AFMC AFRL/RXNW" userId="bac6e1ce-0b71-4d7c-ad34-04c8947a2a41" providerId="ADAL" clId="{87AA64BD-B8B5-4A6F-8CC2-D4AA8A878D91}" dt="2025-03-31T18:21:26.612" v="334"/>
          <ac:spMkLst>
            <pc:docMk/>
            <pc:sldMk cId="2844124463" sldId="262"/>
            <ac:spMk id="7" creationId="{255B3135-C535-91EF-BA7C-33A1737E041D}"/>
          </ac:spMkLst>
        </pc:spChg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3755394839" sldId="263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3950661419" sldId="264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2809588297" sldId="267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1114196018" sldId="272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1547167748" sldId="273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2230965974" sldId="274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4267157180" sldId="275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3769279082" sldId="276"/>
        </pc:sldMkLst>
      </pc:sldChg>
      <pc:sldChg chg="del">
        <pc:chgData name="LESTHAEGHE, TYLER J CTR USAF AFMC AFRL/RXNW" userId="bac6e1ce-0b71-4d7c-ad34-04c8947a2a41" providerId="ADAL" clId="{87AA64BD-B8B5-4A6F-8CC2-D4AA8A878D91}" dt="2025-03-31T18:21:02.899" v="330" actId="47"/>
        <pc:sldMkLst>
          <pc:docMk/>
          <pc:sldMk cId="3712375419" sldId="277"/>
        </pc:sldMkLst>
      </pc:sldChg>
      <pc:sldChg chg="del">
        <pc:chgData name="LESTHAEGHE, TYLER J CTR USAF AFMC AFRL/RXNW" userId="bac6e1ce-0b71-4d7c-ad34-04c8947a2a41" providerId="ADAL" clId="{87AA64BD-B8B5-4A6F-8CC2-D4AA8A878D91}" dt="2025-04-01T13:55:32.769" v="1813" actId="47"/>
        <pc:sldMkLst>
          <pc:docMk/>
          <pc:sldMk cId="3259528651" sldId="278"/>
        </pc:sldMkLst>
      </pc:sldChg>
      <pc:sldChg chg="del">
        <pc:chgData name="LESTHAEGHE, TYLER J CTR USAF AFMC AFRL/RXNW" userId="bac6e1ce-0b71-4d7c-ad34-04c8947a2a41" providerId="ADAL" clId="{87AA64BD-B8B5-4A6F-8CC2-D4AA8A878D91}" dt="2025-04-01T13:55:32.769" v="1813" actId="47"/>
        <pc:sldMkLst>
          <pc:docMk/>
          <pc:sldMk cId="4238615337" sldId="279"/>
        </pc:sldMkLst>
      </pc:sldChg>
      <pc:sldChg chg="addSp modSp new mod modClrScheme chgLayout">
        <pc:chgData name="LESTHAEGHE, TYLER J CTR USAF AFMC AFRL/RXNW" userId="bac6e1ce-0b71-4d7c-ad34-04c8947a2a41" providerId="ADAL" clId="{87AA64BD-B8B5-4A6F-8CC2-D4AA8A878D91}" dt="2025-04-16T20:10:32.981" v="9404" actId="20577"/>
        <pc:sldMkLst>
          <pc:docMk/>
          <pc:sldMk cId="2595623292" sldId="280"/>
        </pc:sldMkLst>
        <pc:spChg chg="mod ord">
          <ac:chgData name="LESTHAEGHE, TYLER J CTR USAF AFMC AFRL/RXNW" userId="bac6e1ce-0b71-4d7c-ad34-04c8947a2a41" providerId="ADAL" clId="{87AA64BD-B8B5-4A6F-8CC2-D4AA8A878D91}" dt="2025-03-31T18:57:36.024" v="925" actId="700"/>
          <ac:spMkLst>
            <pc:docMk/>
            <pc:sldMk cId="2595623292" sldId="280"/>
            <ac:spMk id="2" creationId="{99EF80B5-82F5-8622-695B-8FF39D15CFD2}"/>
          </ac:spMkLst>
        </pc:spChg>
        <pc:spChg chg="mod ord">
          <ac:chgData name="LESTHAEGHE, TYLER J CTR USAF AFMC AFRL/RXNW" userId="bac6e1ce-0b71-4d7c-ad34-04c8947a2a41" providerId="ADAL" clId="{87AA64BD-B8B5-4A6F-8CC2-D4AA8A878D91}" dt="2025-03-31T18:57:36.024" v="925" actId="700"/>
          <ac:spMkLst>
            <pc:docMk/>
            <pc:sldMk cId="2595623292" sldId="280"/>
            <ac:spMk id="3" creationId="{9CEDC1A9-0B98-3F60-D683-B1D5A89A8A1E}"/>
          </ac:spMkLst>
        </pc:spChg>
        <pc:spChg chg="mod ord">
          <ac:chgData name="LESTHAEGHE, TYLER J CTR USAF AFMC AFRL/RXNW" userId="bac6e1ce-0b71-4d7c-ad34-04c8947a2a41" providerId="ADAL" clId="{87AA64BD-B8B5-4A6F-8CC2-D4AA8A878D91}" dt="2025-03-31T18:57:36.024" v="925" actId="700"/>
          <ac:spMkLst>
            <pc:docMk/>
            <pc:sldMk cId="2595623292" sldId="280"/>
            <ac:spMk id="4" creationId="{D7AF3C4A-012E-78B0-6252-18062338BD75}"/>
          </ac:spMkLst>
        </pc:spChg>
        <pc:spChg chg="mod ord">
          <ac:chgData name="LESTHAEGHE, TYLER J CTR USAF AFMC AFRL/RXNW" userId="bac6e1ce-0b71-4d7c-ad34-04c8947a2a41" providerId="ADAL" clId="{87AA64BD-B8B5-4A6F-8CC2-D4AA8A878D91}" dt="2025-03-31T18:57:36.024" v="925" actId="700"/>
          <ac:spMkLst>
            <pc:docMk/>
            <pc:sldMk cId="2595623292" sldId="280"/>
            <ac:spMk id="5" creationId="{7E88CD9F-2ADC-E01D-30CF-98AA1B8646B0}"/>
          </ac:spMkLst>
        </pc:spChg>
        <pc:spChg chg="mod ord">
          <ac:chgData name="LESTHAEGHE, TYLER J CTR USAF AFMC AFRL/RXNW" userId="bac6e1ce-0b71-4d7c-ad34-04c8947a2a41" providerId="ADAL" clId="{87AA64BD-B8B5-4A6F-8CC2-D4AA8A878D91}" dt="2025-04-16T20:10:32.981" v="9404" actId="20577"/>
          <ac:spMkLst>
            <pc:docMk/>
            <pc:sldMk cId="2595623292" sldId="280"/>
            <ac:spMk id="6" creationId="{F4CCED78-DFB1-A1FF-20FC-303794DF9D09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16T20:10:08.984" v="9393" actId="6549"/>
          <ac:spMkLst>
            <pc:docMk/>
            <pc:sldMk cId="2595623292" sldId="280"/>
            <ac:spMk id="7" creationId="{61100932-4713-CA57-8F44-C4BA3F56C16B}"/>
          </ac:spMkLst>
        </pc:spChg>
      </pc:sldChg>
      <pc:sldChg chg="addSp delSp modSp new del mod modClrScheme chgLayout">
        <pc:chgData name="LESTHAEGHE, TYLER J CTR USAF AFMC AFRL/RXNW" userId="bac6e1ce-0b71-4d7c-ad34-04c8947a2a41" providerId="ADAL" clId="{87AA64BD-B8B5-4A6F-8CC2-D4AA8A878D91}" dt="2025-03-31T18:21:37.603" v="336" actId="2696"/>
        <pc:sldMkLst>
          <pc:docMk/>
          <pc:sldMk cId="513297259" sldId="281"/>
        </pc:sldMkLst>
      </pc:sldChg>
      <pc:sldChg chg="addSp delSp modSp new mod modClrScheme chgLayout">
        <pc:chgData name="LESTHAEGHE, TYLER J CTR USAF AFMC AFRL/RXNW" userId="bac6e1ce-0b71-4d7c-ad34-04c8947a2a41" providerId="ADAL" clId="{87AA64BD-B8B5-4A6F-8CC2-D4AA8A878D91}" dt="2025-04-01T21:39:05.242" v="4322" actId="1036"/>
        <pc:sldMkLst>
          <pc:docMk/>
          <pc:sldMk cId="870114668" sldId="281"/>
        </pc:sldMkLst>
        <pc:spChg chg="mod ord">
          <ac:chgData name="LESTHAEGHE, TYLER J CTR USAF AFMC AFRL/RXNW" userId="bac6e1ce-0b71-4d7c-ad34-04c8947a2a41" providerId="ADAL" clId="{87AA64BD-B8B5-4A6F-8CC2-D4AA8A878D91}" dt="2025-03-31T19:05:52.919" v="1050" actId="700"/>
          <ac:spMkLst>
            <pc:docMk/>
            <pc:sldMk cId="870114668" sldId="281"/>
            <ac:spMk id="5" creationId="{3A913AAC-BCE3-35B5-6A26-A2130B122016}"/>
          </ac:spMkLst>
        </pc:spChg>
        <pc:spChg chg="mod ord">
          <ac:chgData name="LESTHAEGHE, TYLER J CTR USAF AFMC AFRL/RXNW" userId="bac6e1ce-0b71-4d7c-ad34-04c8947a2a41" providerId="ADAL" clId="{87AA64BD-B8B5-4A6F-8CC2-D4AA8A878D91}" dt="2025-03-31T19:05:52.919" v="1050" actId="700"/>
          <ac:spMkLst>
            <pc:docMk/>
            <pc:sldMk cId="870114668" sldId="281"/>
            <ac:spMk id="6" creationId="{2545A6AA-15AB-1345-5AD5-89324B158063}"/>
          </ac:spMkLst>
        </pc:spChg>
        <pc:spChg chg="mod ord">
          <ac:chgData name="LESTHAEGHE, TYLER J CTR USAF AFMC AFRL/RXNW" userId="bac6e1ce-0b71-4d7c-ad34-04c8947a2a41" providerId="ADAL" clId="{87AA64BD-B8B5-4A6F-8CC2-D4AA8A878D91}" dt="2025-03-31T19:05:52.919" v="1050" actId="700"/>
          <ac:spMkLst>
            <pc:docMk/>
            <pc:sldMk cId="870114668" sldId="281"/>
            <ac:spMk id="7" creationId="{8D6F3FCB-EB3C-79CA-D868-D03BB4D4438B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1T14:31:46.897" v="2339" actId="20577"/>
          <ac:spMkLst>
            <pc:docMk/>
            <pc:sldMk cId="870114668" sldId="281"/>
            <ac:spMk id="8" creationId="{2860F956-A6B8-EA37-E506-D7FED70FDD89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1T14:50:06.947" v="2404" actId="14100"/>
          <ac:spMkLst>
            <pc:docMk/>
            <pc:sldMk cId="870114668" sldId="281"/>
            <ac:spMk id="9" creationId="{7E539B12-7053-19D0-3181-94E20BBC2DCA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15:02:41.528" v="2512" actId="1076"/>
          <ac:spMkLst>
            <pc:docMk/>
            <pc:sldMk cId="870114668" sldId="281"/>
            <ac:spMk id="10" creationId="{82AE0199-1A0F-6B2A-45AC-5FB047F4942E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14:53:56.672" v="2503" actId="1038"/>
          <ac:spMkLst>
            <pc:docMk/>
            <pc:sldMk cId="870114668" sldId="281"/>
            <ac:spMk id="11" creationId="{A332C4CE-7232-ADC8-14DC-672A3CEC21C0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15:03:21.929" v="2548" actId="1076"/>
          <ac:spMkLst>
            <pc:docMk/>
            <pc:sldMk cId="870114668" sldId="281"/>
            <ac:spMk id="12" creationId="{CF28C254-5BBE-28F3-1744-CF55282FBEB7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15:12:18.924" v="2569" actId="1076"/>
          <ac:spMkLst>
            <pc:docMk/>
            <pc:sldMk cId="870114668" sldId="281"/>
            <ac:spMk id="14" creationId="{121FEFE2-F7A1-4D1A-AAE9-FD56437A726A}"/>
          </ac:spMkLst>
        </pc:spChg>
        <pc:picChg chg="add mod">
          <ac:chgData name="LESTHAEGHE, TYLER J CTR USAF AFMC AFRL/RXNW" userId="bac6e1ce-0b71-4d7c-ad34-04c8947a2a41" providerId="ADAL" clId="{87AA64BD-B8B5-4A6F-8CC2-D4AA8A878D91}" dt="2025-04-01T15:02:41.528" v="2512" actId="1076"/>
          <ac:picMkLst>
            <pc:docMk/>
            <pc:sldMk cId="870114668" sldId="281"/>
            <ac:picMk id="3074" creationId="{4B3DB1F1-1F12-225C-3FA8-71002F29EE98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1T14:49:58.073" v="2403" actId="1076"/>
          <ac:picMkLst>
            <pc:docMk/>
            <pc:sldMk cId="870114668" sldId="281"/>
            <ac:picMk id="3076" creationId="{B0D15891-64C8-B64E-C570-44FFE4031B36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1T15:02:53.222" v="2514" actId="1076"/>
          <ac:picMkLst>
            <pc:docMk/>
            <pc:sldMk cId="870114668" sldId="281"/>
            <ac:picMk id="3078" creationId="{AC69C14F-CFF9-97B1-F282-9DA16C21A5F5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1T21:39:05.242" v="4322" actId="1036"/>
          <ac:picMkLst>
            <pc:docMk/>
            <pc:sldMk cId="870114668" sldId="281"/>
            <ac:picMk id="3080" creationId="{919A78D9-675C-29D7-11FF-399DE0A99DC6}"/>
          </ac:picMkLst>
        </pc:picChg>
      </pc:sldChg>
      <pc:sldChg chg="addSp delSp modSp new mod">
        <pc:chgData name="LESTHAEGHE, TYLER J CTR USAF AFMC AFRL/RXNW" userId="bac6e1ce-0b71-4d7c-ad34-04c8947a2a41" providerId="ADAL" clId="{87AA64BD-B8B5-4A6F-8CC2-D4AA8A878D91}" dt="2025-04-02T17:10:59.845" v="4481" actId="14100"/>
        <pc:sldMkLst>
          <pc:docMk/>
          <pc:sldMk cId="3685635315" sldId="282"/>
        </pc:sldMkLst>
        <pc:spChg chg="mod">
          <ac:chgData name="LESTHAEGHE, TYLER J CTR USAF AFMC AFRL/RXNW" userId="bac6e1ce-0b71-4d7c-ad34-04c8947a2a41" providerId="ADAL" clId="{87AA64BD-B8B5-4A6F-8CC2-D4AA8A878D91}" dt="2025-04-01T12:56:54.200" v="1098" actId="20577"/>
          <ac:spMkLst>
            <pc:docMk/>
            <pc:sldMk cId="3685635315" sldId="282"/>
            <ac:spMk id="2" creationId="{1FA1032D-35BC-54A0-046E-624591519804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0:08:10.568" v="3380" actId="1036"/>
          <ac:spMkLst>
            <pc:docMk/>
            <pc:sldMk cId="3685635315" sldId="282"/>
            <ac:spMk id="9" creationId="{A0931236-7ABA-1CA3-1D0E-F548C58C50C7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0:08:10.568" v="3380" actId="1036"/>
          <ac:spMkLst>
            <pc:docMk/>
            <pc:sldMk cId="3685635315" sldId="282"/>
            <ac:spMk id="16" creationId="{81234BA5-2966-F499-B552-97F87B2FE630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0:08:10.568" v="3380" actId="1036"/>
          <ac:spMkLst>
            <pc:docMk/>
            <pc:sldMk cId="3685635315" sldId="282"/>
            <ac:spMk id="33" creationId="{E1A3923C-B7C2-135A-D1A6-DF0AED8652DD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0:07:22.061" v="3356" actId="1035"/>
          <ac:spMkLst>
            <pc:docMk/>
            <pc:sldMk cId="3685635315" sldId="282"/>
            <ac:spMk id="35" creationId="{FC05CCA6-1408-09BA-8EDE-812629DF1A27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0:07:22.061" v="3356" actId="1035"/>
          <ac:spMkLst>
            <pc:docMk/>
            <pc:sldMk cId="3685635315" sldId="282"/>
            <ac:spMk id="36" creationId="{DC9382F5-9448-A5E0-4F86-C2CFF94B281E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0:07:22.061" v="3356" actId="1035"/>
          <ac:spMkLst>
            <pc:docMk/>
            <pc:sldMk cId="3685635315" sldId="282"/>
            <ac:spMk id="37" creationId="{3BDC67DC-B48B-CDDA-7824-E18C68BEB840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0:08:39.709" v="3414" actId="1076"/>
          <ac:spMkLst>
            <pc:docMk/>
            <pc:sldMk cId="3685635315" sldId="282"/>
            <ac:spMk id="56" creationId="{30F3D107-44A8-664A-6E31-67170E930674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5:42:17.178" v="4383" actId="1035"/>
          <ac:spMkLst>
            <pc:docMk/>
            <pc:sldMk cId="3685635315" sldId="282"/>
            <ac:spMk id="57" creationId="{096C4B11-CB73-22D4-B5DD-493B1BAF4D3F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6:12:20.632" v="4389" actId="14100"/>
          <ac:spMkLst>
            <pc:docMk/>
            <pc:sldMk cId="3685635315" sldId="282"/>
            <ac:spMk id="58" creationId="{590C3809-34FB-104C-0598-1E9024334064}"/>
          </ac:spMkLst>
        </pc:spChg>
        <pc:picChg chg="add mod">
          <ac:chgData name="LESTHAEGHE, TYLER J CTR USAF AFMC AFRL/RXNW" userId="bac6e1ce-0b71-4d7c-ad34-04c8947a2a41" providerId="ADAL" clId="{87AA64BD-B8B5-4A6F-8CC2-D4AA8A878D91}" dt="2025-04-01T20:07:13.420" v="3341" actId="1036"/>
          <ac:picMkLst>
            <pc:docMk/>
            <pc:sldMk cId="3685635315" sldId="282"/>
            <ac:picMk id="8" creationId="{E8A8202F-27E0-C2F4-456E-DB4002563690}"/>
          </ac:picMkLst>
        </pc:picChg>
        <pc:picChg chg="add mod modCrop">
          <ac:chgData name="LESTHAEGHE, TYLER J CTR USAF AFMC AFRL/RXNW" userId="bac6e1ce-0b71-4d7c-ad34-04c8947a2a41" providerId="ADAL" clId="{87AA64BD-B8B5-4A6F-8CC2-D4AA8A878D91}" dt="2025-04-01T20:07:22.061" v="3356" actId="1035"/>
          <ac:picMkLst>
            <pc:docMk/>
            <pc:sldMk cId="3685635315" sldId="282"/>
            <ac:picMk id="11" creationId="{B9230797-E45D-A770-833A-B823BB006C06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1T20:07:22.061" v="3356" actId="1035"/>
          <ac:picMkLst>
            <pc:docMk/>
            <pc:sldMk cId="3685635315" sldId="282"/>
            <ac:picMk id="27" creationId="{CF45C34D-DA04-1569-7668-24310036170B}"/>
          </ac:picMkLst>
        </pc:picChg>
        <pc:cxnChg chg="add mod">
          <ac:chgData name="LESTHAEGHE, TYLER J CTR USAF AFMC AFRL/RXNW" userId="bac6e1ce-0b71-4d7c-ad34-04c8947a2a41" providerId="ADAL" clId="{87AA64BD-B8B5-4A6F-8CC2-D4AA8A878D91}" dt="2025-04-01T19:54:07.975" v="2823" actId="14100"/>
          <ac:cxnSpMkLst>
            <pc:docMk/>
            <pc:sldMk cId="3685635315" sldId="282"/>
            <ac:cxnSpMk id="39" creationId="{53DE8F89-8E1E-7669-80DE-BF7A81C761BD}"/>
          </ac:cxnSpMkLst>
        </pc:cxnChg>
        <pc:cxnChg chg="add mod">
          <ac:chgData name="LESTHAEGHE, TYLER J CTR USAF AFMC AFRL/RXNW" userId="bac6e1ce-0b71-4d7c-ad34-04c8947a2a41" providerId="ADAL" clId="{87AA64BD-B8B5-4A6F-8CC2-D4AA8A878D91}" dt="2025-04-01T20:07:13.420" v="3341" actId="1036"/>
          <ac:cxnSpMkLst>
            <pc:docMk/>
            <pc:sldMk cId="3685635315" sldId="282"/>
            <ac:cxnSpMk id="41" creationId="{10DF8828-005C-A3AF-95BA-8D0F1648EEB6}"/>
          </ac:cxnSpMkLst>
        </pc:cxnChg>
        <pc:cxnChg chg="add mod">
          <ac:chgData name="LESTHAEGHE, TYLER J CTR USAF AFMC AFRL/RXNW" userId="bac6e1ce-0b71-4d7c-ad34-04c8947a2a41" providerId="ADAL" clId="{87AA64BD-B8B5-4A6F-8CC2-D4AA8A878D91}" dt="2025-04-01T19:53:55.605" v="2820" actId="14100"/>
          <ac:cxnSpMkLst>
            <pc:docMk/>
            <pc:sldMk cId="3685635315" sldId="282"/>
            <ac:cxnSpMk id="43" creationId="{6E92C16B-246B-0553-4DF0-4853FE366667}"/>
          </ac:cxnSpMkLst>
        </pc:cxnChg>
        <pc:cxnChg chg="add mod">
          <ac:chgData name="LESTHAEGHE, TYLER J CTR USAF AFMC AFRL/RXNW" userId="bac6e1ce-0b71-4d7c-ad34-04c8947a2a41" providerId="ADAL" clId="{87AA64BD-B8B5-4A6F-8CC2-D4AA8A878D91}" dt="2025-04-01T19:54:56.172" v="2826" actId="13822"/>
          <ac:cxnSpMkLst>
            <pc:docMk/>
            <pc:sldMk cId="3685635315" sldId="282"/>
            <ac:cxnSpMk id="50" creationId="{64DB9115-B38C-82DE-94C9-FE3164A0772A}"/>
          </ac:cxnSpMkLst>
        </pc:cxnChg>
        <pc:cxnChg chg="add mod">
          <ac:chgData name="LESTHAEGHE, TYLER J CTR USAF AFMC AFRL/RXNW" userId="bac6e1ce-0b71-4d7c-ad34-04c8947a2a41" providerId="ADAL" clId="{87AA64BD-B8B5-4A6F-8CC2-D4AA8A878D91}" dt="2025-04-02T17:10:59.845" v="4481" actId="14100"/>
          <ac:cxnSpMkLst>
            <pc:docMk/>
            <pc:sldMk cId="3685635315" sldId="282"/>
            <ac:cxnSpMk id="52" creationId="{ADDB44B9-BEB6-97BF-A9A4-217576AA6F18}"/>
          </ac:cxnSpMkLst>
        </pc:cxnChg>
        <pc:cxnChg chg="add mod">
          <ac:chgData name="LESTHAEGHE, TYLER J CTR USAF AFMC AFRL/RXNW" userId="bac6e1ce-0b71-4d7c-ad34-04c8947a2a41" providerId="ADAL" clId="{87AA64BD-B8B5-4A6F-8CC2-D4AA8A878D91}" dt="2025-04-01T20:07:13.420" v="3341" actId="1036"/>
          <ac:cxnSpMkLst>
            <pc:docMk/>
            <pc:sldMk cId="3685635315" sldId="282"/>
            <ac:cxnSpMk id="55" creationId="{E17AAAD2-0B0C-37F1-6EF3-4187D120D5D8}"/>
          </ac:cxnSpMkLst>
        </pc:cxnChg>
      </pc:sldChg>
      <pc:sldChg chg="addSp delSp modSp new mod modClrScheme chgLayout">
        <pc:chgData name="LESTHAEGHE, TYLER J CTR USAF AFMC AFRL/RXNW" userId="bac6e1ce-0b71-4d7c-ad34-04c8947a2a41" providerId="ADAL" clId="{87AA64BD-B8B5-4A6F-8CC2-D4AA8A878D91}" dt="2025-04-02T17:12:06.004" v="4489" actId="20577"/>
        <pc:sldMkLst>
          <pc:docMk/>
          <pc:sldMk cId="2374063175" sldId="283"/>
        </pc:sldMkLst>
        <pc:spChg chg="mod ord">
          <ac:chgData name="LESTHAEGHE, TYLER J CTR USAF AFMC AFRL/RXNW" userId="bac6e1ce-0b71-4d7c-ad34-04c8947a2a41" providerId="ADAL" clId="{87AA64BD-B8B5-4A6F-8CC2-D4AA8A878D91}" dt="2025-04-01T21:23:26.693" v="4283" actId="700"/>
          <ac:spMkLst>
            <pc:docMk/>
            <pc:sldMk cId="2374063175" sldId="283"/>
            <ac:spMk id="2" creationId="{549EE0CD-42C6-C49C-8D3C-4DE901ADB83F}"/>
          </ac:spMkLst>
        </pc:spChg>
        <pc:spChg chg="mod ord">
          <ac:chgData name="LESTHAEGHE, TYLER J CTR USAF AFMC AFRL/RXNW" userId="bac6e1ce-0b71-4d7c-ad34-04c8947a2a41" providerId="ADAL" clId="{87AA64BD-B8B5-4A6F-8CC2-D4AA8A878D91}" dt="2025-04-01T21:23:26.693" v="4283" actId="700"/>
          <ac:spMkLst>
            <pc:docMk/>
            <pc:sldMk cId="2374063175" sldId="283"/>
            <ac:spMk id="3" creationId="{10237282-E51D-62AB-E0A1-567ACEA34C73}"/>
          </ac:spMkLst>
        </pc:spChg>
        <pc:spChg chg="mod ord">
          <ac:chgData name="LESTHAEGHE, TYLER J CTR USAF AFMC AFRL/RXNW" userId="bac6e1ce-0b71-4d7c-ad34-04c8947a2a41" providerId="ADAL" clId="{87AA64BD-B8B5-4A6F-8CC2-D4AA8A878D91}" dt="2025-04-01T21:23:26.693" v="4283" actId="700"/>
          <ac:spMkLst>
            <pc:docMk/>
            <pc:sldMk cId="2374063175" sldId="283"/>
            <ac:spMk id="4" creationId="{495A6F71-F085-C209-3C7E-24353FFBC8FA}"/>
          </ac:spMkLst>
        </pc:spChg>
        <pc:spChg chg="mod ord">
          <ac:chgData name="LESTHAEGHE, TYLER J CTR USAF AFMC AFRL/RXNW" userId="bac6e1ce-0b71-4d7c-ad34-04c8947a2a41" providerId="ADAL" clId="{87AA64BD-B8B5-4A6F-8CC2-D4AA8A878D91}" dt="2025-04-01T21:23:26.693" v="4283" actId="700"/>
          <ac:spMkLst>
            <pc:docMk/>
            <pc:sldMk cId="2374063175" sldId="283"/>
            <ac:spMk id="5" creationId="{D3A887FF-D292-DFAE-7E4B-443A942CDFC0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1T21:23:39.954" v="4312" actId="6549"/>
          <ac:spMkLst>
            <pc:docMk/>
            <pc:sldMk cId="2374063175" sldId="283"/>
            <ac:spMk id="9" creationId="{C8B776F5-F3E4-42A8-CF16-6579F3345444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2T17:12:06.004" v="4489" actId="20577"/>
          <ac:spMkLst>
            <pc:docMk/>
            <pc:sldMk cId="2374063175" sldId="283"/>
            <ac:spMk id="11" creationId="{59E522C1-B698-ADD1-7455-A13263BDB961}"/>
          </ac:spMkLst>
        </pc:spChg>
        <pc:picChg chg="add mod">
          <ac:chgData name="LESTHAEGHE, TYLER J CTR USAF AFMC AFRL/RXNW" userId="bac6e1ce-0b71-4d7c-ad34-04c8947a2a41" providerId="ADAL" clId="{87AA64BD-B8B5-4A6F-8CC2-D4AA8A878D91}" dt="2025-04-02T16:21:45.867" v="4445" actId="1037"/>
          <ac:picMkLst>
            <pc:docMk/>
            <pc:sldMk cId="2374063175" sldId="283"/>
            <ac:picMk id="14" creationId="{1160A26F-474D-2711-A0E4-CED37E357A0B}"/>
          </ac:picMkLst>
        </pc:picChg>
        <pc:picChg chg="add mod modCrop">
          <ac:chgData name="LESTHAEGHE, TYLER J CTR USAF AFMC AFRL/RXNW" userId="bac6e1ce-0b71-4d7c-ad34-04c8947a2a41" providerId="ADAL" clId="{87AA64BD-B8B5-4A6F-8CC2-D4AA8A878D91}" dt="2025-04-02T17:11:21.410" v="4484" actId="1076"/>
          <ac:picMkLst>
            <pc:docMk/>
            <pc:sldMk cId="2374063175" sldId="283"/>
            <ac:picMk id="16" creationId="{BFE16985-C386-6009-9BB1-B5E52A7FF8B8}"/>
          </ac:picMkLst>
        </pc:picChg>
        <pc:picChg chg="add mod modCrop">
          <ac:chgData name="LESTHAEGHE, TYLER J CTR USAF AFMC AFRL/RXNW" userId="bac6e1ce-0b71-4d7c-ad34-04c8947a2a41" providerId="ADAL" clId="{87AA64BD-B8B5-4A6F-8CC2-D4AA8A878D91}" dt="2025-04-02T16:21:36.177" v="4429" actId="1076"/>
          <ac:picMkLst>
            <pc:docMk/>
            <pc:sldMk cId="2374063175" sldId="283"/>
            <ac:picMk id="18" creationId="{656ECE52-FB8B-DDD7-8E86-CB6908A42A0F}"/>
          </ac:picMkLst>
        </pc:picChg>
      </pc:sldChg>
      <pc:sldChg chg="addSp delSp modSp new mod modClrScheme chgLayout">
        <pc:chgData name="LESTHAEGHE, TYLER J CTR USAF AFMC AFRL/RXNW" userId="bac6e1ce-0b71-4d7c-ad34-04c8947a2a41" providerId="ADAL" clId="{87AA64BD-B8B5-4A6F-8CC2-D4AA8A878D91}" dt="2025-04-02T17:40:40.585" v="5104" actId="1036"/>
        <pc:sldMkLst>
          <pc:docMk/>
          <pc:sldMk cId="2764253770" sldId="284"/>
        </pc:sldMkLst>
        <pc:spChg chg="mod ord">
          <ac:chgData name="LESTHAEGHE, TYLER J CTR USAF AFMC AFRL/RXNW" userId="bac6e1ce-0b71-4d7c-ad34-04c8947a2a41" providerId="ADAL" clId="{87AA64BD-B8B5-4A6F-8CC2-D4AA8A878D91}" dt="2025-04-02T17:39:32.475" v="5019" actId="700"/>
          <ac:spMkLst>
            <pc:docMk/>
            <pc:sldMk cId="2764253770" sldId="284"/>
            <ac:spMk id="2" creationId="{991DDD92-210C-BC7D-0CC1-0F71A0080618}"/>
          </ac:spMkLst>
        </pc:spChg>
        <pc:spChg chg="mod ord">
          <ac:chgData name="LESTHAEGHE, TYLER J CTR USAF AFMC AFRL/RXNW" userId="bac6e1ce-0b71-4d7c-ad34-04c8947a2a41" providerId="ADAL" clId="{87AA64BD-B8B5-4A6F-8CC2-D4AA8A878D91}" dt="2025-04-02T17:39:32.475" v="5019" actId="700"/>
          <ac:spMkLst>
            <pc:docMk/>
            <pc:sldMk cId="2764253770" sldId="284"/>
            <ac:spMk id="3" creationId="{75E7DCA0-3014-ED29-A62E-B6D2BB210C42}"/>
          </ac:spMkLst>
        </pc:spChg>
        <pc:spChg chg="mod ord">
          <ac:chgData name="LESTHAEGHE, TYLER J CTR USAF AFMC AFRL/RXNW" userId="bac6e1ce-0b71-4d7c-ad34-04c8947a2a41" providerId="ADAL" clId="{87AA64BD-B8B5-4A6F-8CC2-D4AA8A878D91}" dt="2025-04-02T17:39:32.475" v="5019" actId="700"/>
          <ac:spMkLst>
            <pc:docMk/>
            <pc:sldMk cId="2764253770" sldId="284"/>
            <ac:spMk id="4" creationId="{C9BFD52A-D464-8972-7BEE-25823D0DB45D}"/>
          </ac:spMkLst>
        </pc:spChg>
        <pc:spChg chg="mod ord">
          <ac:chgData name="LESTHAEGHE, TYLER J CTR USAF AFMC AFRL/RXNW" userId="bac6e1ce-0b71-4d7c-ad34-04c8947a2a41" providerId="ADAL" clId="{87AA64BD-B8B5-4A6F-8CC2-D4AA8A878D91}" dt="2025-04-02T17:39:32.475" v="5019" actId="700"/>
          <ac:spMkLst>
            <pc:docMk/>
            <pc:sldMk cId="2764253770" sldId="284"/>
            <ac:spMk id="5" creationId="{A8CBAFE9-26C8-0D48-9FEC-EF6BE105EB18}"/>
          </ac:spMkLst>
        </pc:spChg>
        <pc:spChg chg="mod ord">
          <ac:chgData name="LESTHAEGHE, TYLER J CTR USAF AFMC AFRL/RXNW" userId="bac6e1ce-0b71-4d7c-ad34-04c8947a2a41" providerId="ADAL" clId="{87AA64BD-B8B5-4A6F-8CC2-D4AA8A878D91}" dt="2025-04-02T17:40:28.668" v="5072" actId="20577"/>
          <ac:spMkLst>
            <pc:docMk/>
            <pc:sldMk cId="2764253770" sldId="284"/>
            <ac:spMk id="6" creationId="{64D08C28-723F-DC97-5104-F40A3F9C60AB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2T17:40:40.585" v="5104" actId="1036"/>
          <ac:spMkLst>
            <pc:docMk/>
            <pc:sldMk cId="2764253770" sldId="284"/>
            <ac:spMk id="7" creationId="{A174AB37-750F-E6D1-62A4-9E924E7E613C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2T17:40:30.083" v="5075" actId="20577"/>
          <ac:spMkLst>
            <pc:docMk/>
            <pc:sldMk cId="2764253770" sldId="284"/>
            <ac:spMk id="9" creationId="{968ED421-25EB-0041-F5F6-0D999C51E715}"/>
          </ac:spMkLst>
        </pc:spChg>
      </pc:sldChg>
      <pc:sldChg chg="addSp delSp modSp new mod">
        <pc:chgData name="LESTHAEGHE, TYLER J CTR USAF AFMC AFRL/RXNW" userId="bac6e1ce-0b71-4d7c-ad34-04c8947a2a41" providerId="ADAL" clId="{87AA64BD-B8B5-4A6F-8CC2-D4AA8A878D91}" dt="2025-04-02T22:43:29.669" v="8705" actId="20577"/>
        <pc:sldMkLst>
          <pc:docMk/>
          <pc:sldMk cId="2978433161" sldId="285"/>
        </pc:sldMkLst>
        <pc:spChg chg="mod">
          <ac:chgData name="LESTHAEGHE, TYLER J CTR USAF AFMC AFRL/RXNW" userId="bac6e1ce-0b71-4d7c-ad34-04c8947a2a41" providerId="ADAL" clId="{87AA64BD-B8B5-4A6F-8CC2-D4AA8A878D91}" dt="2025-04-01T13:49:25.230" v="1600" actId="20577"/>
          <ac:spMkLst>
            <pc:docMk/>
            <pc:sldMk cId="2978433161" sldId="285"/>
            <ac:spMk id="2" creationId="{3B003346-3610-8584-09C8-8CCDF810895B}"/>
          </ac:spMkLst>
        </pc:spChg>
        <pc:spChg chg="mod">
          <ac:chgData name="LESTHAEGHE, TYLER J CTR USAF AFMC AFRL/RXNW" userId="bac6e1ce-0b71-4d7c-ad34-04c8947a2a41" providerId="ADAL" clId="{87AA64BD-B8B5-4A6F-8CC2-D4AA8A878D91}" dt="2025-04-02T22:43:29.669" v="8705" actId="20577"/>
          <ac:spMkLst>
            <pc:docMk/>
            <pc:sldMk cId="2978433161" sldId="285"/>
            <ac:spMk id="6" creationId="{0B21F505-2D09-8B42-2D0E-6E5D5E907FB8}"/>
          </ac:spMkLst>
        </pc:spChg>
        <pc:picChg chg="add mod modCrop">
          <ac:chgData name="LESTHAEGHE, TYLER J CTR USAF AFMC AFRL/RXNW" userId="bac6e1ce-0b71-4d7c-ad34-04c8947a2a41" providerId="ADAL" clId="{87AA64BD-B8B5-4A6F-8CC2-D4AA8A878D91}" dt="2025-04-02T21:31:54.608" v="7775" actId="1076"/>
          <ac:picMkLst>
            <pc:docMk/>
            <pc:sldMk cId="2978433161" sldId="285"/>
            <ac:picMk id="10" creationId="{49B1E84A-84E6-115A-8C74-2163EFB4E37E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21:30:00.980" v="7631" actId="1076"/>
          <ac:picMkLst>
            <pc:docMk/>
            <pc:sldMk cId="2978433161" sldId="285"/>
            <ac:picMk id="12" creationId="{09B6DBAD-A99A-0D7B-989E-DF984BB3AA7F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21:30:05.535" v="7632" actId="1076"/>
          <ac:picMkLst>
            <pc:docMk/>
            <pc:sldMk cId="2978433161" sldId="285"/>
            <ac:picMk id="4098" creationId="{D581F464-FFE1-3C26-2F90-F0782D7409B6}"/>
          </ac:picMkLst>
        </pc:picChg>
      </pc:sldChg>
      <pc:sldChg chg="addSp delSp modSp new mod">
        <pc:chgData name="LESTHAEGHE, TYLER J CTR USAF AFMC AFRL/RXNW" userId="bac6e1ce-0b71-4d7c-ad34-04c8947a2a41" providerId="ADAL" clId="{87AA64BD-B8B5-4A6F-8CC2-D4AA8A878D91}" dt="2025-04-02T22:10:27.721" v="8574" actId="20577"/>
        <pc:sldMkLst>
          <pc:docMk/>
          <pc:sldMk cId="3344154201" sldId="286"/>
        </pc:sldMkLst>
        <pc:spChg chg="mod">
          <ac:chgData name="LESTHAEGHE, TYLER J CTR USAF AFMC AFRL/RXNW" userId="bac6e1ce-0b71-4d7c-ad34-04c8947a2a41" providerId="ADAL" clId="{87AA64BD-B8B5-4A6F-8CC2-D4AA8A878D91}" dt="2025-04-01T13:45:34.005" v="1433" actId="20577"/>
          <ac:spMkLst>
            <pc:docMk/>
            <pc:sldMk cId="3344154201" sldId="286"/>
            <ac:spMk id="2" creationId="{AF384E5B-EE80-0CA7-037B-D5E752042DFE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22:10:27.721" v="8574" actId="20577"/>
          <ac:spMkLst>
            <pc:docMk/>
            <pc:sldMk cId="3344154201" sldId="286"/>
            <ac:spMk id="10" creationId="{8032F584-C4DF-F098-006C-C6467A6A93E9}"/>
          </ac:spMkLst>
        </pc:spChg>
        <pc:picChg chg="add mod modCrop">
          <ac:chgData name="LESTHAEGHE, TYLER J CTR USAF AFMC AFRL/RXNW" userId="bac6e1ce-0b71-4d7c-ad34-04c8947a2a41" providerId="ADAL" clId="{87AA64BD-B8B5-4A6F-8CC2-D4AA8A878D91}" dt="2025-04-02T22:02:36.476" v="8253" actId="1076"/>
          <ac:picMkLst>
            <pc:docMk/>
            <pc:sldMk cId="3344154201" sldId="286"/>
            <ac:picMk id="14" creationId="{52351BE3-66B9-A4A5-2A3B-8CA2F4C937E3}"/>
          </ac:picMkLst>
        </pc:picChg>
      </pc:sldChg>
      <pc:sldChg chg="addSp modSp new mod">
        <pc:chgData name="LESTHAEGHE, TYLER J CTR USAF AFMC AFRL/RXNW" userId="bac6e1ce-0b71-4d7c-ad34-04c8947a2a41" providerId="ADAL" clId="{87AA64BD-B8B5-4A6F-8CC2-D4AA8A878D91}" dt="2025-04-02T19:46:18.182" v="7319" actId="20577"/>
        <pc:sldMkLst>
          <pc:docMk/>
          <pc:sldMk cId="1402617712" sldId="287"/>
        </pc:sldMkLst>
        <pc:spChg chg="mod">
          <ac:chgData name="LESTHAEGHE, TYLER J CTR USAF AFMC AFRL/RXNW" userId="bac6e1ce-0b71-4d7c-ad34-04c8947a2a41" providerId="ADAL" clId="{87AA64BD-B8B5-4A6F-8CC2-D4AA8A878D91}" dt="2025-04-01T13:46:05.981" v="1493" actId="20577"/>
          <ac:spMkLst>
            <pc:docMk/>
            <pc:sldMk cId="1402617712" sldId="287"/>
            <ac:spMk id="2" creationId="{E0C6CEA6-A2EB-F968-38FF-A26E33413E84}"/>
          </ac:spMkLst>
        </pc:spChg>
        <pc:spChg chg="mod">
          <ac:chgData name="LESTHAEGHE, TYLER J CTR USAF AFMC AFRL/RXNW" userId="bac6e1ce-0b71-4d7c-ad34-04c8947a2a41" providerId="ADAL" clId="{87AA64BD-B8B5-4A6F-8CC2-D4AA8A878D91}" dt="2025-04-02T19:46:18.182" v="7319" actId="20577"/>
          <ac:spMkLst>
            <pc:docMk/>
            <pc:sldMk cId="1402617712" sldId="287"/>
            <ac:spMk id="6" creationId="{DD77C767-E2C3-CAC8-AA47-C99DA537FB6E}"/>
          </ac:spMkLst>
        </pc:spChg>
        <pc:picChg chg="add mod">
          <ac:chgData name="LESTHAEGHE, TYLER J CTR USAF AFMC AFRL/RXNW" userId="bac6e1ce-0b71-4d7c-ad34-04c8947a2a41" providerId="ADAL" clId="{87AA64BD-B8B5-4A6F-8CC2-D4AA8A878D91}" dt="2025-04-02T19:40:45.373" v="6807" actId="1076"/>
          <ac:picMkLst>
            <pc:docMk/>
            <pc:sldMk cId="1402617712" sldId="287"/>
            <ac:picMk id="7" creationId="{4B84F066-B851-B73D-1EBB-CCDB0DC66ACE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9:40:46.440" v="6808" actId="1076"/>
          <ac:picMkLst>
            <pc:docMk/>
            <pc:sldMk cId="1402617712" sldId="287"/>
            <ac:picMk id="8" creationId="{7450591D-E8F8-4397-78CD-9BECBF6AED30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9:40:43.988" v="6806" actId="1076"/>
          <ac:picMkLst>
            <pc:docMk/>
            <pc:sldMk cId="1402617712" sldId="287"/>
            <ac:picMk id="9" creationId="{D3B2492D-2533-69E6-75E5-21E10FCF7A83}"/>
          </ac:picMkLst>
        </pc:picChg>
      </pc:sldChg>
      <pc:sldChg chg="addSp modSp new mod">
        <pc:chgData name="LESTHAEGHE, TYLER J CTR USAF AFMC AFRL/RXNW" userId="bac6e1ce-0b71-4d7c-ad34-04c8947a2a41" providerId="ADAL" clId="{87AA64BD-B8B5-4A6F-8CC2-D4AA8A878D91}" dt="2025-04-02T18:40:59.336" v="5455" actId="1076"/>
        <pc:sldMkLst>
          <pc:docMk/>
          <pc:sldMk cId="74255300" sldId="288"/>
        </pc:sldMkLst>
        <pc:spChg chg="mod">
          <ac:chgData name="LESTHAEGHE, TYLER J CTR USAF AFMC AFRL/RXNW" userId="bac6e1ce-0b71-4d7c-ad34-04c8947a2a41" providerId="ADAL" clId="{87AA64BD-B8B5-4A6F-8CC2-D4AA8A878D91}" dt="2025-04-01T13:48:46.814" v="1579" actId="20577"/>
          <ac:spMkLst>
            <pc:docMk/>
            <pc:sldMk cId="74255300" sldId="288"/>
            <ac:spMk id="2" creationId="{DDF34BF4-2ADC-AFD9-EFEE-FC33B946133D}"/>
          </ac:spMkLst>
        </pc:spChg>
        <pc:spChg chg="mod">
          <ac:chgData name="LESTHAEGHE, TYLER J CTR USAF AFMC AFRL/RXNW" userId="bac6e1ce-0b71-4d7c-ad34-04c8947a2a41" providerId="ADAL" clId="{87AA64BD-B8B5-4A6F-8CC2-D4AA8A878D91}" dt="2025-04-02T18:38:35.200" v="5432" actId="20577"/>
          <ac:spMkLst>
            <pc:docMk/>
            <pc:sldMk cId="74255300" sldId="288"/>
            <ac:spMk id="6" creationId="{E75DA67C-E66C-8C18-9D02-64FE8FF8D8D3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8:37:11.530" v="5305" actId="1076"/>
          <ac:spMkLst>
            <pc:docMk/>
            <pc:sldMk cId="74255300" sldId="288"/>
            <ac:spMk id="9" creationId="{BE66C041-AB17-9225-78E6-99CEBF806C4D}"/>
          </ac:spMkLst>
        </pc:spChg>
        <pc:picChg chg="add mod">
          <ac:chgData name="LESTHAEGHE, TYLER J CTR USAF AFMC AFRL/RXNW" userId="bac6e1ce-0b71-4d7c-ad34-04c8947a2a41" providerId="ADAL" clId="{87AA64BD-B8B5-4A6F-8CC2-D4AA8A878D91}" dt="2025-04-02T18:36:52.347" v="5295" actId="1076"/>
          <ac:picMkLst>
            <pc:docMk/>
            <pc:sldMk cId="74255300" sldId="288"/>
            <ac:picMk id="7" creationId="{770E7E4C-752F-379D-9529-DCDAF57B0478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8:40:59.336" v="5455" actId="1076"/>
          <ac:picMkLst>
            <pc:docMk/>
            <pc:sldMk cId="74255300" sldId="288"/>
            <ac:picMk id="8" creationId="{865C67FC-1210-0BBE-E090-953E45D05E1A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8:40:54.636" v="5454" actId="1076"/>
          <ac:picMkLst>
            <pc:docMk/>
            <pc:sldMk cId="74255300" sldId="288"/>
            <ac:picMk id="10" creationId="{6A994D7F-6854-7DC9-488F-7F1458306C2A}"/>
          </ac:picMkLst>
        </pc:picChg>
      </pc:sldChg>
      <pc:sldChg chg="addSp modSp add mod">
        <pc:chgData name="LESTHAEGHE, TYLER J CTR USAF AFMC AFRL/RXNW" userId="bac6e1ce-0b71-4d7c-ad34-04c8947a2a41" providerId="ADAL" clId="{87AA64BD-B8B5-4A6F-8CC2-D4AA8A878D91}" dt="2025-04-02T18:43:07.226" v="5623" actId="20577"/>
        <pc:sldMkLst>
          <pc:docMk/>
          <pc:sldMk cId="1295281304" sldId="289"/>
        </pc:sldMkLst>
        <pc:spChg chg="mod">
          <ac:chgData name="LESTHAEGHE, TYLER J CTR USAF AFMC AFRL/RXNW" userId="bac6e1ce-0b71-4d7c-ad34-04c8947a2a41" providerId="ADAL" clId="{87AA64BD-B8B5-4A6F-8CC2-D4AA8A878D91}" dt="2025-04-02T18:38:57.902" v="5435" actId="20577"/>
          <ac:spMkLst>
            <pc:docMk/>
            <pc:sldMk cId="1295281304" sldId="289"/>
            <ac:spMk id="2" creationId="{73F77E66-9740-A6D6-BC44-9DEA20997F2F}"/>
          </ac:spMkLst>
        </pc:spChg>
        <pc:spChg chg="mod">
          <ac:chgData name="LESTHAEGHE, TYLER J CTR USAF AFMC AFRL/RXNW" userId="bac6e1ce-0b71-4d7c-ad34-04c8947a2a41" providerId="ADAL" clId="{87AA64BD-B8B5-4A6F-8CC2-D4AA8A878D91}" dt="2025-04-02T18:43:07.226" v="5623" actId="20577"/>
          <ac:spMkLst>
            <pc:docMk/>
            <pc:sldMk cId="1295281304" sldId="289"/>
            <ac:spMk id="6" creationId="{7B118258-B062-9806-4540-0951FD219B43}"/>
          </ac:spMkLst>
        </pc:spChg>
        <pc:picChg chg="add mod">
          <ac:chgData name="LESTHAEGHE, TYLER J CTR USAF AFMC AFRL/RXNW" userId="bac6e1ce-0b71-4d7c-ad34-04c8947a2a41" providerId="ADAL" clId="{87AA64BD-B8B5-4A6F-8CC2-D4AA8A878D91}" dt="2025-04-02T18:40:50.129" v="5453" actId="1076"/>
          <ac:picMkLst>
            <pc:docMk/>
            <pc:sldMk cId="1295281304" sldId="289"/>
            <ac:picMk id="7" creationId="{4AC4613E-3ADE-4C2F-3EF7-FE0D70D559E3}"/>
          </ac:picMkLst>
        </pc:picChg>
        <pc:picChg chg="add mod modCrop">
          <ac:chgData name="LESTHAEGHE, TYLER J CTR USAF AFMC AFRL/RXNW" userId="bac6e1ce-0b71-4d7c-ad34-04c8947a2a41" providerId="ADAL" clId="{87AA64BD-B8B5-4A6F-8CC2-D4AA8A878D91}" dt="2025-04-02T18:41:12.267" v="5465" actId="1037"/>
          <ac:picMkLst>
            <pc:docMk/>
            <pc:sldMk cId="1295281304" sldId="289"/>
            <ac:picMk id="8" creationId="{092D7DB6-4C19-0F66-C05A-71603E20A7D5}"/>
          </ac:picMkLst>
        </pc:picChg>
      </pc:sldChg>
      <pc:sldChg chg="addSp delSp modSp add mod">
        <pc:chgData name="LESTHAEGHE, TYLER J CTR USAF AFMC AFRL/RXNW" userId="bac6e1ce-0b71-4d7c-ad34-04c8947a2a41" providerId="ADAL" clId="{87AA64BD-B8B5-4A6F-8CC2-D4AA8A878D91}" dt="2025-04-02T19:11:37.148" v="6066" actId="20577"/>
        <pc:sldMkLst>
          <pc:docMk/>
          <pc:sldMk cId="1805644594" sldId="290"/>
        </pc:sldMkLst>
        <pc:spChg chg="mod">
          <ac:chgData name="LESTHAEGHE, TYLER J CTR USAF AFMC AFRL/RXNW" userId="bac6e1ce-0b71-4d7c-ad34-04c8947a2a41" providerId="ADAL" clId="{87AA64BD-B8B5-4A6F-8CC2-D4AA8A878D91}" dt="2025-04-01T13:49:15.572" v="1598" actId="20577"/>
          <ac:spMkLst>
            <pc:docMk/>
            <pc:sldMk cId="1805644594" sldId="290"/>
            <ac:spMk id="2" creationId="{BE38D590-C155-CFAD-7F9D-BAAA5E99E0F1}"/>
          </ac:spMkLst>
        </pc:spChg>
        <pc:spChg chg="add del mod">
          <ac:chgData name="LESTHAEGHE, TYLER J CTR USAF AFMC AFRL/RXNW" userId="bac6e1ce-0b71-4d7c-ad34-04c8947a2a41" providerId="ADAL" clId="{87AA64BD-B8B5-4A6F-8CC2-D4AA8A878D91}" dt="2025-04-02T19:11:37.148" v="6066" actId="20577"/>
          <ac:spMkLst>
            <pc:docMk/>
            <pc:sldMk cId="1805644594" sldId="290"/>
            <ac:spMk id="6" creationId="{387F5194-CF26-F42F-A125-DBCBD484F688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9:03:53.045" v="5658" actId="12788"/>
          <ac:spMkLst>
            <pc:docMk/>
            <pc:sldMk cId="1805644594" sldId="290"/>
            <ac:spMk id="8" creationId="{A9B0A2B9-965C-5ABA-4970-3D12F58754B0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9:09:17.999" v="5864" actId="1076"/>
          <ac:spMkLst>
            <pc:docMk/>
            <pc:sldMk cId="1805644594" sldId="290"/>
            <ac:spMk id="12" creationId="{8FFB2537-0395-60A8-46B1-5E489089D994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9:05:22.687" v="5679" actId="1036"/>
          <ac:spMkLst>
            <pc:docMk/>
            <pc:sldMk cId="1805644594" sldId="290"/>
            <ac:spMk id="13" creationId="{AF9EE7CF-C0FE-1080-8686-19E3E6B261CF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9:05:36.565" v="5685" actId="1076"/>
          <ac:spMkLst>
            <pc:docMk/>
            <pc:sldMk cId="1805644594" sldId="290"/>
            <ac:spMk id="15" creationId="{BDB1381C-D34F-1C0A-22D8-21DCA55DF1FF}"/>
          </ac:spMkLst>
        </pc:spChg>
        <pc:picChg chg="add mod">
          <ac:chgData name="LESTHAEGHE, TYLER J CTR USAF AFMC AFRL/RXNW" userId="bac6e1ce-0b71-4d7c-ad34-04c8947a2a41" providerId="ADAL" clId="{87AA64BD-B8B5-4A6F-8CC2-D4AA8A878D91}" dt="2025-04-02T19:04:08.175" v="5662" actId="1076"/>
          <ac:picMkLst>
            <pc:docMk/>
            <pc:sldMk cId="1805644594" sldId="290"/>
            <ac:picMk id="9" creationId="{6A58D82C-5920-549B-A165-45D1B324DBFF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9:05:17.050" v="5674" actId="1076"/>
          <ac:picMkLst>
            <pc:docMk/>
            <pc:sldMk cId="1805644594" sldId="290"/>
            <ac:picMk id="10" creationId="{EC74622E-D0F9-7BF0-1B43-FC521CDAAE1C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9:09:17.999" v="5864" actId="1076"/>
          <ac:picMkLst>
            <pc:docMk/>
            <pc:sldMk cId="1805644594" sldId="290"/>
            <ac:picMk id="11" creationId="{D956144C-3D30-1778-97EA-1072BFF171C8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9:05:36.565" v="5685" actId="1076"/>
          <ac:picMkLst>
            <pc:docMk/>
            <pc:sldMk cId="1805644594" sldId="290"/>
            <ac:picMk id="14" creationId="{3C3E756B-0D55-F55F-49A5-EE28348EC109}"/>
          </ac:picMkLst>
        </pc:picChg>
      </pc:sldChg>
      <pc:sldChg chg="addSp delSp modSp new mod">
        <pc:chgData name="LESTHAEGHE, TYLER J CTR USAF AFMC AFRL/RXNW" userId="bac6e1ce-0b71-4d7c-ad34-04c8947a2a41" providerId="ADAL" clId="{87AA64BD-B8B5-4A6F-8CC2-D4AA8A878D91}" dt="2025-04-02T21:56:44.616" v="8226" actId="20577"/>
        <pc:sldMkLst>
          <pc:docMk/>
          <pc:sldMk cId="3333721975" sldId="291"/>
        </pc:sldMkLst>
        <pc:spChg chg="mod">
          <ac:chgData name="LESTHAEGHE, TYLER J CTR USAF AFMC AFRL/RXNW" userId="bac6e1ce-0b71-4d7c-ad34-04c8947a2a41" providerId="ADAL" clId="{87AA64BD-B8B5-4A6F-8CC2-D4AA8A878D91}" dt="2025-04-01T13:49:34.471" v="1636" actId="20577"/>
          <ac:spMkLst>
            <pc:docMk/>
            <pc:sldMk cId="3333721975" sldId="291"/>
            <ac:spMk id="2" creationId="{C15D3C50-1994-AE60-417E-71B9C40FBB20}"/>
          </ac:spMkLst>
        </pc:spChg>
        <pc:spChg chg="mod">
          <ac:chgData name="LESTHAEGHE, TYLER J CTR USAF AFMC AFRL/RXNW" userId="bac6e1ce-0b71-4d7c-ad34-04c8947a2a41" providerId="ADAL" clId="{87AA64BD-B8B5-4A6F-8CC2-D4AA8A878D91}" dt="2025-04-02T21:54:21.264" v="8149" actId="1076"/>
          <ac:spMkLst>
            <pc:docMk/>
            <pc:sldMk cId="3333721975" sldId="291"/>
            <ac:spMk id="6" creationId="{589596BA-FED3-898A-83DC-A7BA90BD98FC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2T21:56:44.616" v="8226" actId="20577"/>
          <ac:spMkLst>
            <pc:docMk/>
            <pc:sldMk cId="3333721975" sldId="291"/>
            <ac:spMk id="7" creationId="{894CE85E-AD0F-6029-815B-2142821D2BB1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21:55:15.976" v="8172" actId="20577"/>
          <ac:spMkLst>
            <pc:docMk/>
            <pc:sldMk cId="3333721975" sldId="291"/>
            <ac:spMk id="10" creationId="{673A2EB1-8662-8E1F-760A-9E581D70ACBB}"/>
          </ac:spMkLst>
        </pc:spChg>
      </pc:sldChg>
      <pc:sldChg chg="addSp delSp modSp new mod">
        <pc:chgData name="LESTHAEGHE, TYLER J CTR USAF AFMC AFRL/RXNW" userId="bac6e1ce-0b71-4d7c-ad34-04c8947a2a41" providerId="ADAL" clId="{87AA64BD-B8B5-4A6F-8CC2-D4AA8A878D91}" dt="2025-04-02T22:20:13.490" v="8601" actId="20577"/>
        <pc:sldMkLst>
          <pc:docMk/>
          <pc:sldMk cId="3947935940" sldId="292"/>
        </pc:sldMkLst>
        <pc:spChg chg="mod">
          <ac:chgData name="LESTHAEGHE, TYLER J CTR USAF AFMC AFRL/RXNW" userId="bac6e1ce-0b71-4d7c-ad34-04c8947a2a41" providerId="ADAL" clId="{87AA64BD-B8B5-4A6F-8CC2-D4AA8A878D91}" dt="2025-04-01T13:51:23.444" v="1649" actId="20577"/>
          <ac:spMkLst>
            <pc:docMk/>
            <pc:sldMk cId="3947935940" sldId="292"/>
            <ac:spMk id="2" creationId="{036E5EA3-4DD6-F53D-DF4F-A49ED40CCF15}"/>
          </ac:spMkLst>
        </pc:spChg>
        <pc:spChg chg="mod">
          <ac:chgData name="LESTHAEGHE, TYLER J CTR USAF AFMC AFRL/RXNW" userId="bac6e1ce-0b71-4d7c-ad34-04c8947a2a41" providerId="ADAL" clId="{87AA64BD-B8B5-4A6F-8CC2-D4AA8A878D91}" dt="2025-04-02T22:20:13.490" v="8601" actId="20577"/>
          <ac:spMkLst>
            <pc:docMk/>
            <pc:sldMk cId="3947935940" sldId="292"/>
            <ac:spMk id="6" creationId="{F210E027-E2C4-9000-20E2-A574D784B2E7}"/>
          </ac:spMkLst>
        </pc:spChg>
      </pc:sldChg>
      <pc:sldChg chg="addSp modSp new mod">
        <pc:chgData name="LESTHAEGHE, TYLER J CTR USAF AFMC AFRL/RXNW" userId="bac6e1ce-0b71-4d7c-ad34-04c8947a2a41" providerId="ADAL" clId="{87AA64BD-B8B5-4A6F-8CC2-D4AA8A878D91}" dt="2025-04-16T20:23:24.146" v="9571" actId="20577"/>
        <pc:sldMkLst>
          <pc:docMk/>
          <pc:sldMk cId="1704946490" sldId="293"/>
        </pc:sldMkLst>
        <pc:spChg chg="mod">
          <ac:chgData name="LESTHAEGHE, TYLER J CTR USAF AFMC AFRL/RXNW" userId="bac6e1ce-0b71-4d7c-ad34-04c8947a2a41" providerId="ADAL" clId="{87AA64BD-B8B5-4A6F-8CC2-D4AA8A878D91}" dt="2025-04-01T13:55:18.724" v="1812" actId="6549"/>
          <ac:spMkLst>
            <pc:docMk/>
            <pc:sldMk cId="1704946490" sldId="293"/>
            <ac:spMk id="2" creationId="{0181F334-01CC-78F2-CC92-DFFC84E2E4E9}"/>
          </ac:spMkLst>
        </pc:spChg>
        <pc:spChg chg="mod">
          <ac:chgData name="LESTHAEGHE, TYLER J CTR USAF AFMC AFRL/RXNW" userId="bac6e1ce-0b71-4d7c-ad34-04c8947a2a41" providerId="ADAL" clId="{87AA64BD-B8B5-4A6F-8CC2-D4AA8A878D91}" dt="2025-04-16T20:23:24.146" v="9571" actId="20577"/>
          <ac:spMkLst>
            <pc:docMk/>
            <pc:sldMk cId="1704946490" sldId="293"/>
            <ac:spMk id="6" creationId="{0376C2A6-50DA-60EB-9D20-FDBCD51F71E9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9:49:02.052" v="7343"/>
          <ac:spMkLst>
            <pc:docMk/>
            <pc:sldMk cId="1704946490" sldId="293"/>
            <ac:spMk id="7" creationId="{6836EEC2-45F2-761C-46EC-37212A544132}"/>
          </ac:spMkLst>
        </pc:spChg>
        <pc:picChg chg="add mod">
          <ac:chgData name="LESTHAEGHE, TYLER J CTR USAF AFMC AFRL/RXNW" userId="bac6e1ce-0b71-4d7c-ad34-04c8947a2a41" providerId="ADAL" clId="{87AA64BD-B8B5-4A6F-8CC2-D4AA8A878D91}" dt="2025-04-02T19:49:02.052" v="7343"/>
          <ac:picMkLst>
            <pc:docMk/>
            <pc:sldMk cId="1704946490" sldId="293"/>
            <ac:picMk id="2050" creationId="{4E521827-B784-E11F-3ED2-FF8873AC3B82}"/>
          </ac:picMkLst>
        </pc:picChg>
      </pc:sldChg>
      <pc:sldChg chg="modSp new mod">
        <pc:chgData name="LESTHAEGHE, TYLER J CTR USAF AFMC AFRL/RXNW" userId="bac6e1ce-0b71-4d7c-ad34-04c8947a2a41" providerId="ADAL" clId="{87AA64BD-B8B5-4A6F-8CC2-D4AA8A878D91}" dt="2025-04-16T20:24:07.809" v="9585" actId="20577"/>
        <pc:sldMkLst>
          <pc:docMk/>
          <pc:sldMk cId="986360950" sldId="294"/>
        </pc:sldMkLst>
        <pc:spChg chg="mod">
          <ac:chgData name="LESTHAEGHE, TYLER J CTR USAF AFMC AFRL/RXNW" userId="bac6e1ce-0b71-4d7c-ad34-04c8947a2a41" providerId="ADAL" clId="{87AA64BD-B8B5-4A6F-8CC2-D4AA8A878D91}" dt="2025-04-16T20:24:07.809" v="9585" actId="20577"/>
          <ac:spMkLst>
            <pc:docMk/>
            <pc:sldMk cId="986360950" sldId="294"/>
            <ac:spMk id="2" creationId="{ADE0A086-C54A-E8F9-0389-C26E8C3E2814}"/>
          </ac:spMkLst>
        </pc:spChg>
        <pc:spChg chg="mod">
          <ac:chgData name="LESTHAEGHE, TYLER J CTR USAF AFMC AFRL/RXNW" userId="bac6e1ce-0b71-4d7c-ad34-04c8947a2a41" providerId="ADAL" clId="{87AA64BD-B8B5-4A6F-8CC2-D4AA8A878D91}" dt="2025-04-02T23:01:28.634" v="9378" actId="20577"/>
          <ac:spMkLst>
            <pc:docMk/>
            <pc:sldMk cId="986360950" sldId="294"/>
            <ac:spMk id="6" creationId="{286186B4-0D79-8E6D-9A1D-6A9C4A4F6214}"/>
          </ac:spMkLst>
        </pc:spChg>
      </pc:sldChg>
      <pc:sldChg chg="addSp delSp modSp new mod ord modClrScheme chgLayout">
        <pc:chgData name="LESTHAEGHE, TYLER J CTR USAF AFMC AFRL/RXNW" userId="bac6e1ce-0b71-4d7c-ad34-04c8947a2a41" providerId="ADAL" clId="{87AA64BD-B8B5-4A6F-8CC2-D4AA8A878D91}" dt="2025-04-02T16:23:42.685" v="4450"/>
        <pc:sldMkLst>
          <pc:docMk/>
          <pc:sldMk cId="2142115030" sldId="295"/>
        </pc:sldMkLst>
        <pc:spChg chg="mod ord">
          <ac:chgData name="LESTHAEGHE, TYLER J CTR USAF AFMC AFRL/RXNW" userId="bac6e1ce-0b71-4d7c-ad34-04c8947a2a41" providerId="ADAL" clId="{87AA64BD-B8B5-4A6F-8CC2-D4AA8A878D91}" dt="2025-04-01T20:25:58.374" v="3471" actId="700"/>
          <ac:spMkLst>
            <pc:docMk/>
            <pc:sldMk cId="2142115030" sldId="295"/>
            <ac:spMk id="2" creationId="{A4E6CE14-9854-6277-ADBE-3F88A3F4D5E1}"/>
          </ac:spMkLst>
        </pc:spChg>
        <pc:spChg chg="mod ord">
          <ac:chgData name="LESTHAEGHE, TYLER J CTR USAF AFMC AFRL/RXNW" userId="bac6e1ce-0b71-4d7c-ad34-04c8947a2a41" providerId="ADAL" clId="{87AA64BD-B8B5-4A6F-8CC2-D4AA8A878D91}" dt="2025-04-01T20:25:58.374" v="3471" actId="700"/>
          <ac:spMkLst>
            <pc:docMk/>
            <pc:sldMk cId="2142115030" sldId="295"/>
            <ac:spMk id="3" creationId="{1A913A5E-F680-D25F-42EB-58AECBE8A4AC}"/>
          </ac:spMkLst>
        </pc:spChg>
        <pc:spChg chg="mod ord">
          <ac:chgData name="LESTHAEGHE, TYLER J CTR USAF AFMC AFRL/RXNW" userId="bac6e1ce-0b71-4d7c-ad34-04c8947a2a41" providerId="ADAL" clId="{87AA64BD-B8B5-4A6F-8CC2-D4AA8A878D91}" dt="2025-04-01T20:25:58.374" v="3471" actId="700"/>
          <ac:spMkLst>
            <pc:docMk/>
            <pc:sldMk cId="2142115030" sldId="295"/>
            <ac:spMk id="4" creationId="{482146AE-64C3-2BF6-1BA0-E12105B8BE61}"/>
          </ac:spMkLst>
        </pc:spChg>
        <pc:spChg chg="mod ord">
          <ac:chgData name="LESTHAEGHE, TYLER J CTR USAF AFMC AFRL/RXNW" userId="bac6e1ce-0b71-4d7c-ad34-04c8947a2a41" providerId="ADAL" clId="{87AA64BD-B8B5-4A6F-8CC2-D4AA8A878D91}" dt="2025-04-01T20:25:58.374" v="3471" actId="700"/>
          <ac:spMkLst>
            <pc:docMk/>
            <pc:sldMk cId="2142115030" sldId="295"/>
            <ac:spMk id="5" creationId="{6E290AA2-4700-96CE-F3AB-A6B5F37A1596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50" creationId="{431B4A53-3968-5F01-9209-52FF4C03B787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54" creationId="{146BF974-9580-20D5-111D-42F241C4811D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55" creationId="{60CA0F76-C8D0-9B09-3A23-A3170F292FA3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56" creationId="{59F9D76B-30BC-3F7B-7D74-EC9675172FE0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57" creationId="{ED63ACB9-5D40-A7C8-1D07-AFEA01455893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62" creationId="{BDB3683D-0304-4DC0-787D-4A76EF3FF1A9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67" creationId="{F6DEA6F5-113C-99ED-0BD6-B13DD8203205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9:00.425" v="4261" actId="1076"/>
          <ac:spMkLst>
            <pc:docMk/>
            <pc:sldMk cId="2142115030" sldId="295"/>
            <ac:spMk id="68" creationId="{FFAA3399-EEA9-DF78-28C4-FA8C8FC380DD}"/>
          </ac:spMkLst>
        </pc:spChg>
        <pc:spChg chg="mod">
          <ac:chgData name="LESTHAEGHE, TYLER J CTR USAF AFMC AFRL/RXNW" userId="bac6e1ce-0b71-4d7c-ad34-04c8947a2a41" providerId="ADAL" clId="{87AA64BD-B8B5-4A6F-8CC2-D4AA8A878D91}" dt="2025-04-01T21:19:12.047" v="4268" actId="1038"/>
          <ac:spMkLst>
            <pc:docMk/>
            <pc:sldMk cId="2142115030" sldId="295"/>
            <ac:spMk id="73" creationId="{372FAAF7-14B2-9667-2DD3-AE4C02D81C1D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75" creationId="{3CAD2EF2-3477-9D97-63D9-6D6AF6F3DD20}"/>
          </ac:spMkLst>
        </pc:spChg>
        <pc:spChg chg="mod topLvl">
          <ac:chgData name="LESTHAEGHE, TYLER J CTR USAF AFMC AFRL/RXNW" userId="bac6e1ce-0b71-4d7c-ad34-04c8947a2a41" providerId="ADAL" clId="{87AA64BD-B8B5-4A6F-8CC2-D4AA8A878D91}" dt="2025-04-01T21:16:32.184" v="4220" actId="165"/>
          <ac:spMkLst>
            <pc:docMk/>
            <pc:sldMk cId="2142115030" sldId="295"/>
            <ac:spMk id="76" creationId="{3D872A79-D46A-DB90-7F00-C5D248E899E5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1:17:30.914" v="4240" actId="1076"/>
          <ac:spMkLst>
            <pc:docMk/>
            <pc:sldMk cId="2142115030" sldId="295"/>
            <ac:spMk id="112" creationId="{CA1082E1-1165-8499-FA45-01F40FB26E92}"/>
          </ac:spMkLst>
        </pc:spChg>
        <pc:spChg chg="add mod">
          <ac:chgData name="LESTHAEGHE, TYLER J CTR USAF AFMC AFRL/RXNW" userId="bac6e1ce-0b71-4d7c-ad34-04c8947a2a41" providerId="ADAL" clId="{87AA64BD-B8B5-4A6F-8CC2-D4AA8A878D91}" dt="2025-04-01T21:19:02.696" v="4262" actId="1076"/>
          <ac:spMkLst>
            <pc:docMk/>
            <pc:sldMk cId="2142115030" sldId="295"/>
            <ac:spMk id="113" creationId="{A44AC189-5F34-CF9F-91D8-9C40ABC02EFF}"/>
          </ac:spMkLst>
        </pc:spChg>
      </pc:sldChg>
      <pc:sldChg chg="addSp delSp modSp new mod">
        <pc:chgData name="LESTHAEGHE, TYLER J CTR USAF AFMC AFRL/RXNW" userId="bac6e1ce-0b71-4d7c-ad34-04c8947a2a41" providerId="ADAL" clId="{87AA64BD-B8B5-4A6F-8CC2-D4AA8A878D91}" dt="2025-04-02T17:34:38.265" v="4793" actId="1037"/>
        <pc:sldMkLst>
          <pc:docMk/>
          <pc:sldMk cId="3900375" sldId="296"/>
        </pc:sldMkLst>
        <pc:spChg chg="mod">
          <ac:chgData name="LESTHAEGHE, TYLER J CTR USAF AFMC AFRL/RXNW" userId="bac6e1ce-0b71-4d7c-ad34-04c8947a2a41" providerId="ADAL" clId="{87AA64BD-B8B5-4A6F-8CC2-D4AA8A878D91}" dt="2025-04-02T17:13:40.247" v="4568" actId="20577"/>
          <ac:spMkLst>
            <pc:docMk/>
            <pc:sldMk cId="3900375" sldId="296"/>
            <ac:spMk id="2" creationId="{DAA99631-340B-C5AF-F0B0-85321B099E79}"/>
          </ac:spMkLst>
        </pc:spChg>
        <pc:spChg chg="mod">
          <ac:chgData name="LESTHAEGHE, TYLER J CTR USAF AFMC AFRL/RXNW" userId="bac6e1ce-0b71-4d7c-ad34-04c8947a2a41" providerId="ADAL" clId="{87AA64BD-B8B5-4A6F-8CC2-D4AA8A878D91}" dt="2025-04-02T17:12:21.656" v="4518" actId="122"/>
          <ac:spMkLst>
            <pc:docMk/>
            <pc:sldMk cId="3900375" sldId="296"/>
            <ac:spMk id="4" creationId="{B41EE6AC-2CB7-546E-775E-9ACFEE3A14C5}"/>
          </ac:spMkLst>
        </pc:spChg>
        <pc:spChg chg="mod">
          <ac:chgData name="LESTHAEGHE, TYLER J CTR USAF AFMC AFRL/RXNW" userId="bac6e1ce-0b71-4d7c-ad34-04c8947a2a41" providerId="ADAL" clId="{87AA64BD-B8B5-4A6F-8CC2-D4AA8A878D91}" dt="2025-04-02T16:25:27.095" v="4480" actId="5793"/>
          <ac:spMkLst>
            <pc:docMk/>
            <pc:sldMk cId="3900375" sldId="296"/>
            <ac:spMk id="9" creationId="{1983AAB0-3866-56DB-1AFD-3994E5DCB7A4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7:24:23.508" v="4680" actId="1076"/>
          <ac:spMkLst>
            <pc:docMk/>
            <pc:sldMk cId="3900375" sldId="296"/>
            <ac:spMk id="11" creationId="{F2259B83-E7F8-57F4-E5A7-8661AB09C2C7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7:24:11.367" v="4677" actId="1076"/>
          <ac:spMkLst>
            <pc:docMk/>
            <pc:sldMk cId="3900375" sldId="296"/>
            <ac:spMk id="12" creationId="{9E7ADFBA-6002-B9DE-30B7-2B90D371F371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7:24:14.139" v="4678" actId="1076"/>
          <ac:spMkLst>
            <pc:docMk/>
            <pc:sldMk cId="3900375" sldId="296"/>
            <ac:spMk id="13" creationId="{78F0E639-9D5A-472D-BA2C-7E604AEEAEBF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7:23:46.751" v="4672" actId="1076"/>
          <ac:spMkLst>
            <pc:docMk/>
            <pc:sldMk cId="3900375" sldId="296"/>
            <ac:spMk id="14" creationId="{17E7B455-A2E5-3431-6049-CE8D5FA8CFEA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7:24:18.123" v="4679" actId="1076"/>
          <ac:spMkLst>
            <pc:docMk/>
            <pc:sldMk cId="3900375" sldId="296"/>
            <ac:spMk id="15" creationId="{D8A498F3-831E-4D85-A9E9-B4C8429696DD}"/>
          </ac:spMkLst>
        </pc:spChg>
        <pc:spChg chg="add mod">
          <ac:chgData name="LESTHAEGHE, TYLER J CTR USAF AFMC AFRL/RXNW" userId="bac6e1ce-0b71-4d7c-ad34-04c8947a2a41" providerId="ADAL" clId="{87AA64BD-B8B5-4A6F-8CC2-D4AA8A878D91}" dt="2025-04-02T17:26:04.886" v="4735" actId="1037"/>
          <ac:spMkLst>
            <pc:docMk/>
            <pc:sldMk cId="3900375" sldId="296"/>
            <ac:spMk id="16" creationId="{514F3085-CC1D-23E9-8C7B-D2C8CA881AA3}"/>
          </ac:spMkLst>
        </pc:spChg>
        <pc:spChg chg="add mod ord">
          <ac:chgData name="LESTHAEGHE, TYLER J CTR USAF AFMC AFRL/RXNW" userId="bac6e1ce-0b71-4d7c-ad34-04c8947a2a41" providerId="ADAL" clId="{87AA64BD-B8B5-4A6F-8CC2-D4AA8A878D91}" dt="2025-04-02T17:34:33.946" v="4791" actId="164"/>
          <ac:spMkLst>
            <pc:docMk/>
            <pc:sldMk cId="3900375" sldId="296"/>
            <ac:spMk id="20" creationId="{CF29DCB9-4297-0E36-D9B3-DAF9D6FEEE09}"/>
          </ac:spMkLst>
        </pc:spChg>
        <pc:grpChg chg="add mod">
          <ac:chgData name="LESTHAEGHE, TYLER J CTR USAF AFMC AFRL/RXNW" userId="bac6e1ce-0b71-4d7c-ad34-04c8947a2a41" providerId="ADAL" clId="{87AA64BD-B8B5-4A6F-8CC2-D4AA8A878D91}" dt="2025-04-02T17:34:38.265" v="4793" actId="1037"/>
          <ac:grpSpMkLst>
            <pc:docMk/>
            <pc:sldMk cId="3900375" sldId="296"/>
            <ac:grpSpMk id="21" creationId="{F0936547-AEA1-0C64-FCD4-669B6E8EECE8}"/>
          </ac:grpSpMkLst>
        </pc:grpChg>
        <pc:picChg chg="add mod">
          <ac:chgData name="LESTHAEGHE, TYLER J CTR USAF AFMC AFRL/RXNW" userId="bac6e1ce-0b71-4d7c-ad34-04c8947a2a41" providerId="ADAL" clId="{87AA64BD-B8B5-4A6F-8CC2-D4AA8A878D91}" dt="2025-04-02T17:19:23.595" v="4574" actId="1076"/>
          <ac:picMkLst>
            <pc:docMk/>
            <pc:sldMk cId="3900375" sldId="296"/>
            <ac:picMk id="10" creationId="{AB1A4ED7-1429-1E31-470D-EB6486329ADF}"/>
          </ac:picMkLst>
        </pc:picChg>
        <pc:picChg chg="add mod ord">
          <ac:chgData name="LESTHAEGHE, TYLER J CTR USAF AFMC AFRL/RXNW" userId="bac6e1ce-0b71-4d7c-ad34-04c8947a2a41" providerId="ADAL" clId="{87AA64BD-B8B5-4A6F-8CC2-D4AA8A878D91}" dt="2025-04-02T17:34:33.946" v="4791" actId="164"/>
          <ac:picMkLst>
            <pc:docMk/>
            <pc:sldMk cId="3900375" sldId="296"/>
            <ac:picMk id="17" creationId="{9BF2BA8B-3AF4-5602-E50B-5A8DBF2F8464}"/>
          </ac:picMkLst>
        </pc:picChg>
        <pc:picChg chg="add mod">
          <ac:chgData name="LESTHAEGHE, TYLER J CTR USAF AFMC AFRL/RXNW" userId="bac6e1ce-0b71-4d7c-ad34-04c8947a2a41" providerId="ADAL" clId="{87AA64BD-B8B5-4A6F-8CC2-D4AA8A878D91}" dt="2025-04-02T17:34:33.946" v="4791" actId="164"/>
          <ac:picMkLst>
            <pc:docMk/>
            <pc:sldMk cId="3900375" sldId="296"/>
            <ac:picMk id="19" creationId="{7D6034A1-78FE-CD2C-3E73-33B2E41089D9}"/>
          </ac:picMkLst>
        </pc:picChg>
      </pc:sldChg>
      <pc:sldChg chg="modSp new del mod">
        <pc:chgData name="LESTHAEGHE, TYLER J CTR USAF AFMC AFRL/RXNW" userId="bac6e1ce-0b71-4d7c-ad34-04c8947a2a41" providerId="ADAL" clId="{87AA64BD-B8B5-4A6F-8CC2-D4AA8A878D91}" dt="2025-04-02T19:47:00.117" v="7335" actId="47"/>
        <pc:sldMkLst>
          <pc:docMk/>
          <pc:sldMk cId="4022042631" sldId="297"/>
        </pc:sldMkLst>
      </pc:sldChg>
      <pc:sldMasterChg chg="delSp modSp mod modSldLayout">
        <pc:chgData name="LESTHAEGHE, TYLER J CTR USAF AFMC AFRL/RXNW" userId="bac6e1ce-0b71-4d7c-ad34-04c8947a2a41" providerId="ADAL" clId="{87AA64BD-B8B5-4A6F-8CC2-D4AA8A878D91}" dt="2025-03-31T18:13:27.095" v="327"/>
        <pc:sldMasterMkLst>
          <pc:docMk/>
          <pc:sldMasterMk cId="4014235965" sldId="2147483660"/>
        </pc:sldMasterMkLst>
        <pc:spChg chg="mod">
          <ac:chgData name="LESTHAEGHE, TYLER J CTR USAF AFMC AFRL/RXNW" userId="bac6e1ce-0b71-4d7c-ad34-04c8947a2a41" providerId="ADAL" clId="{87AA64BD-B8B5-4A6F-8CC2-D4AA8A878D91}" dt="2025-03-31T18:10:39.840" v="297" actId="20577"/>
          <ac:spMkLst>
            <pc:docMk/>
            <pc:sldMasterMk cId="4014235965" sldId="2147483660"/>
            <ac:spMk id="4" creationId="{C3105623-E3CD-6D47-AF58-7797B9B8EEF0}"/>
          </ac:spMkLst>
        </pc:spChg>
        <pc:spChg chg="mod">
          <ac:chgData name="LESTHAEGHE, TYLER J CTR USAF AFMC AFRL/RXNW" userId="bac6e1ce-0b71-4d7c-ad34-04c8947a2a41" providerId="ADAL" clId="{87AA64BD-B8B5-4A6F-8CC2-D4AA8A878D91}" dt="2025-03-31T18:10:27.660" v="283" actId="20577"/>
          <ac:spMkLst>
            <pc:docMk/>
            <pc:sldMasterMk cId="4014235965" sldId="2147483660"/>
            <ac:spMk id="5" creationId="{07C8EB91-E5FF-804F-AE66-C3D59CAF584E}"/>
          </ac:spMkLst>
        </pc:spChg>
        <pc:sldLayoutChg chg="modSp mod">
          <pc:chgData name="LESTHAEGHE, TYLER J CTR USAF AFMC AFRL/RXNW" userId="bac6e1ce-0b71-4d7c-ad34-04c8947a2a41" providerId="ADAL" clId="{87AA64BD-B8B5-4A6F-8CC2-D4AA8A878D91}" dt="2025-03-31T18:13:06.945" v="320"/>
          <pc:sldLayoutMkLst>
            <pc:docMk/>
            <pc:sldMasterMk cId="4014235965" sldId="2147483660"/>
            <pc:sldLayoutMk cId="24068719" sldId="2147483664"/>
          </pc:sldLayoutMkLst>
          <pc:spChg chg="mod">
            <ac:chgData name="LESTHAEGHE, TYLER J CTR USAF AFMC AFRL/RXNW" userId="bac6e1ce-0b71-4d7c-ad34-04c8947a2a41" providerId="ADAL" clId="{87AA64BD-B8B5-4A6F-8CC2-D4AA8A878D91}" dt="2025-03-31T18:13:06.945" v="320"/>
            <ac:spMkLst>
              <pc:docMk/>
              <pc:sldMasterMk cId="4014235965" sldId="2147483660"/>
              <pc:sldLayoutMk cId="24068719" sldId="2147483664"/>
              <ac:spMk id="168" creationId="{B6C80F20-F5F3-984B-897E-4EDAF9BB987B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11.744" v="309" actId="14100"/>
            <ac:spMkLst>
              <pc:docMk/>
              <pc:sldMasterMk cId="4014235965" sldId="2147483660"/>
              <pc:sldLayoutMk cId="24068719" sldId="2147483664"/>
              <ac:spMk id="169" creationId="{F3FB732C-ECE4-E147-808D-E3764BFF6FE4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10.276" v="321"/>
          <pc:sldLayoutMkLst>
            <pc:docMk/>
            <pc:sldMasterMk cId="4014235965" sldId="2147483660"/>
            <pc:sldLayoutMk cId="2657605563" sldId="2147483665"/>
          </pc:sldLayoutMkLst>
          <pc:spChg chg="mod">
            <ac:chgData name="LESTHAEGHE, TYLER J CTR USAF AFMC AFRL/RXNW" userId="bac6e1ce-0b71-4d7c-ad34-04c8947a2a41" providerId="ADAL" clId="{87AA64BD-B8B5-4A6F-8CC2-D4AA8A878D91}" dt="2025-03-31T18:13:10.276" v="321"/>
            <ac:spMkLst>
              <pc:docMk/>
              <pc:sldMasterMk cId="4014235965" sldId="2147483660"/>
              <pc:sldLayoutMk cId="2657605563" sldId="2147483665"/>
              <ac:spMk id="5" creationId="{7B786F34-DFD7-714E-ADF1-99CCEC4409F5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16.189" v="310"/>
            <ac:spMkLst>
              <pc:docMk/>
              <pc:sldMasterMk cId="4014235965" sldId="2147483660"/>
              <pc:sldLayoutMk cId="2657605563" sldId="2147483665"/>
              <ac:spMk id="6" creationId="{777469D5-1F2C-8F4A-9F02-F1882BF4A43B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15.721" v="323"/>
          <pc:sldLayoutMkLst>
            <pc:docMk/>
            <pc:sldMasterMk cId="4014235965" sldId="2147483660"/>
            <pc:sldLayoutMk cId="3122307319" sldId="2147483666"/>
          </pc:sldLayoutMkLst>
          <pc:spChg chg="mod">
            <ac:chgData name="LESTHAEGHE, TYLER J CTR USAF AFMC AFRL/RXNW" userId="bac6e1ce-0b71-4d7c-ad34-04c8947a2a41" providerId="ADAL" clId="{87AA64BD-B8B5-4A6F-8CC2-D4AA8A878D91}" dt="2025-03-31T18:13:15.721" v="323"/>
            <ac:spMkLst>
              <pc:docMk/>
              <pc:sldMasterMk cId="4014235965" sldId="2147483660"/>
              <pc:sldLayoutMk cId="3122307319" sldId="2147483666"/>
              <ac:spMk id="7" creationId="{641DF906-2967-3F46-B3B2-77FC3AF28E78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22.518" v="312"/>
            <ac:spMkLst>
              <pc:docMk/>
              <pc:sldMasterMk cId="4014235965" sldId="2147483660"/>
              <pc:sldLayoutMk cId="3122307319" sldId="2147483666"/>
              <ac:spMk id="8" creationId="{16448405-D877-A444-846F-B58012595150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18.718" v="324"/>
          <pc:sldLayoutMkLst>
            <pc:docMk/>
            <pc:sldMasterMk cId="4014235965" sldId="2147483660"/>
            <pc:sldLayoutMk cId="3905981609" sldId="2147483667"/>
          </pc:sldLayoutMkLst>
          <pc:spChg chg="mod">
            <ac:chgData name="LESTHAEGHE, TYLER J CTR USAF AFMC AFRL/RXNW" userId="bac6e1ce-0b71-4d7c-ad34-04c8947a2a41" providerId="ADAL" clId="{87AA64BD-B8B5-4A6F-8CC2-D4AA8A878D91}" dt="2025-03-31T18:13:18.718" v="324"/>
            <ac:spMkLst>
              <pc:docMk/>
              <pc:sldMasterMk cId="4014235965" sldId="2147483660"/>
              <pc:sldLayoutMk cId="3905981609" sldId="2147483667"/>
              <ac:spMk id="3" creationId="{B69CA8A5-7721-8A4D-B980-CB75F1B10550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25.398" v="313"/>
            <ac:spMkLst>
              <pc:docMk/>
              <pc:sldMasterMk cId="4014235965" sldId="2147483660"/>
              <pc:sldLayoutMk cId="3905981609" sldId="2147483667"/>
              <ac:spMk id="4" creationId="{174E1DB2-0719-2C4E-A1F5-3C98CBDC2491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21.203" v="325"/>
          <pc:sldLayoutMkLst>
            <pc:docMk/>
            <pc:sldMasterMk cId="4014235965" sldId="2147483660"/>
            <pc:sldLayoutMk cId="279871115" sldId="2147483668"/>
          </pc:sldLayoutMkLst>
          <pc:spChg chg="mod">
            <ac:chgData name="LESTHAEGHE, TYLER J CTR USAF AFMC AFRL/RXNW" userId="bac6e1ce-0b71-4d7c-ad34-04c8947a2a41" providerId="ADAL" clId="{87AA64BD-B8B5-4A6F-8CC2-D4AA8A878D91}" dt="2025-03-31T18:13:21.203" v="325"/>
            <ac:spMkLst>
              <pc:docMk/>
              <pc:sldMasterMk cId="4014235965" sldId="2147483660"/>
              <pc:sldLayoutMk cId="279871115" sldId="2147483668"/>
              <ac:spMk id="187" creationId="{E0792A71-B35D-6E46-ABA0-DD0E1820DD95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27.546" v="314"/>
            <ac:spMkLst>
              <pc:docMk/>
              <pc:sldMasterMk cId="4014235965" sldId="2147483660"/>
              <pc:sldLayoutMk cId="279871115" sldId="2147483668"/>
              <ac:spMk id="188" creationId="{6701414A-9F10-5442-BD3A-2B95ACAC78C0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01.135" v="318"/>
          <pc:sldLayoutMkLst>
            <pc:docMk/>
            <pc:sldMasterMk cId="4014235965" sldId="2147483660"/>
            <pc:sldLayoutMk cId="3811859686" sldId="2147483669"/>
          </pc:sldLayoutMkLst>
          <pc:spChg chg="mod">
            <ac:chgData name="LESTHAEGHE, TYLER J CTR USAF AFMC AFRL/RXNW" userId="bac6e1ce-0b71-4d7c-ad34-04c8947a2a41" providerId="ADAL" clId="{87AA64BD-B8B5-4A6F-8CC2-D4AA8A878D91}" dt="2025-03-31T18:13:01.135" v="318"/>
            <ac:spMkLst>
              <pc:docMk/>
              <pc:sldMasterMk cId="4014235965" sldId="2147483660"/>
              <pc:sldLayoutMk cId="3811859686" sldId="2147483669"/>
              <ac:spMk id="3" creationId="{614815C3-F16B-5C48-9324-65C434699126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1:51.013" v="304" actId="20577"/>
            <ac:spMkLst>
              <pc:docMk/>
              <pc:sldMasterMk cId="4014235965" sldId="2147483660"/>
              <pc:sldLayoutMk cId="3811859686" sldId="2147483669"/>
              <ac:spMk id="4" creationId="{3807BB0B-0AB9-8C4F-BD31-6CF872339390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1:30.030" v="302" actId="20577"/>
          <pc:sldLayoutMkLst>
            <pc:docMk/>
            <pc:sldMasterMk cId="4014235965" sldId="2147483660"/>
            <pc:sldLayoutMk cId="3210395258" sldId="2147483671"/>
          </pc:sldLayoutMkLst>
          <pc:spChg chg="mod">
            <ac:chgData name="LESTHAEGHE, TYLER J CTR USAF AFMC AFRL/RXNW" userId="bac6e1ce-0b71-4d7c-ad34-04c8947a2a41" providerId="ADAL" clId="{87AA64BD-B8B5-4A6F-8CC2-D4AA8A878D91}" dt="2025-03-31T18:11:30.030" v="302" actId="20577"/>
            <ac:spMkLst>
              <pc:docMk/>
              <pc:sldMasterMk cId="4014235965" sldId="2147483660"/>
              <pc:sldLayoutMk cId="3210395258" sldId="2147483671"/>
              <ac:spMk id="4" creationId="{0A35D514-01C7-C54C-8738-54C9FA5468BA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1:19.139" v="300" actId="14100"/>
            <ac:spMkLst>
              <pc:docMk/>
              <pc:sldMasterMk cId="4014235965" sldId="2147483660"/>
              <pc:sldLayoutMk cId="3210395258" sldId="2147483671"/>
              <ac:spMk id="5" creationId="{A078F0FC-15B8-C745-ACA6-AAA4ADAB0169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23.457" v="326"/>
          <pc:sldLayoutMkLst>
            <pc:docMk/>
            <pc:sldMasterMk cId="4014235965" sldId="2147483660"/>
            <pc:sldLayoutMk cId="3310970739" sldId="2147483672"/>
          </pc:sldLayoutMkLst>
          <pc:spChg chg="mod">
            <ac:chgData name="LESTHAEGHE, TYLER J CTR USAF AFMC AFRL/RXNW" userId="bac6e1ce-0b71-4d7c-ad34-04c8947a2a41" providerId="ADAL" clId="{87AA64BD-B8B5-4A6F-8CC2-D4AA8A878D91}" dt="2025-03-31T18:13:23.457" v="326"/>
            <ac:spMkLst>
              <pc:docMk/>
              <pc:sldMasterMk cId="4014235965" sldId="2147483660"/>
              <pc:sldLayoutMk cId="3310970739" sldId="2147483672"/>
              <ac:spMk id="3" creationId="{5AED8CB5-5B14-DB4C-B4C7-16F897F02813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30.310" v="315"/>
            <ac:spMkLst>
              <pc:docMk/>
              <pc:sldMasterMk cId="4014235965" sldId="2147483660"/>
              <pc:sldLayoutMk cId="3310970739" sldId="2147483672"/>
              <ac:spMk id="4" creationId="{D048294F-12C0-2249-9AB5-30059F8EDEEA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27.095" v="327"/>
          <pc:sldLayoutMkLst>
            <pc:docMk/>
            <pc:sldMasterMk cId="4014235965" sldId="2147483660"/>
            <pc:sldLayoutMk cId="2953198613" sldId="2147483673"/>
          </pc:sldLayoutMkLst>
          <pc:spChg chg="mod">
            <ac:chgData name="LESTHAEGHE, TYLER J CTR USAF AFMC AFRL/RXNW" userId="bac6e1ce-0b71-4d7c-ad34-04c8947a2a41" providerId="ADAL" clId="{87AA64BD-B8B5-4A6F-8CC2-D4AA8A878D91}" dt="2025-03-31T18:13:27.095" v="327"/>
            <ac:spMkLst>
              <pc:docMk/>
              <pc:sldMasterMk cId="4014235965" sldId="2147483660"/>
              <pc:sldLayoutMk cId="2953198613" sldId="2147483673"/>
              <ac:spMk id="3" creationId="{B2A717FA-F9D4-264E-9657-FFD40C13C930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40.501" v="317" actId="14100"/>
            <ac:spMkLst>
              <pc:docMk/>
              <pc:sldMasterMk cId="4014235965" sldId="2147483660"/>
              <pc:sldLayoutMk cId="2953198613" sldId="2147483673"/>
              <ac:spMk id="4" creationId="{DAD89E7B-00AC-BB47-BA03-D907CBD97916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03.748" v="319"/>
          <pc:sldLayoutMkLst>
            <pc:docMk/>
            <pc:sldMasterMk cId="4014235965" sldId="2147483660"/>
            <pc:sldLayoutMk cId="2126345483" sldId="2147483674"/>
          </pc:sldLayoutMkLst>
          <pc:spChg chg="mod">
            <ac:chgData name="LESTHAEGHE, TYLER J CTR USAF AFMC AFRL/RXNW" userId="bac6e1ce-0b71-4d7c-ad34-04c8947a2a41" providerId="ADAL" clId="{87AA64BD-B8B5-4A6F-8CC2-D4AA8A878D91}" dt="2025-03-31T18:13:03.748" v="319"/>
            <ac:spMkLst>
              <pc:docMk/>
              <pc:sldMasterMk cId="4014235965" sldId="2147483660"/>
              <pc:sldLayoutMk cId="2126345483" sldId="2147483674"/>
              <ac:spMk id="3" creationId="{614815C3-F16B-5C48-9324-65C434699126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1:56.906" v="305"/>
            <ac:spMkLst>
              <pc:docMk/>
              <pc:sldMasterMk cId="4014235965" sldId="2147483660"/>
              <pc:sldLayoutMk cId="2126345483" sldId="2147483674"/>
              <ac:spMk id="4" creationId="{3807BB0B-0AB9-8C4F-BD31-6CF872339390}"/>
            </ac:spMkLst>
          </pc:spChg>
        </pc:sldLayoutChg>
        <pc:sldLayoutChg chg="modSp mod">
          <pc:chgData name="LESTHAEGHE, TYLER J CTR USAF AFMC AFRL/RXNW" userId="bac6e1ce-0b71-4d7c-ad34-04c8947a2a41" providerId="ADAL" clId="{87AA64BD-B8B5-4A6F-8CC2-D4AA8A878D91}" dt="2025-03-31T18:13:12.857" v="322"/>
          <pc:sldLayoutMkLst>
            <pc:docMk/>
            <pc:sldMasterMk cId="4014235965" sldId="2147483660"/>
            <pc:sldLayoutMk cId="3593035068" sldId="2147483675"/>
          </pc:sldLayoutMkLst>
          <pc:spChg chg="mod">
            <ac:chgData name="LESTHAEGHE, TYLER J CTR USAF AFMC AFRL/RXNW" userId="bac6e1ce-0b71-4d7c-ad34-04c8947a2a41" providerId="ADAL" clId="{87AA64BD-B8B5-4A6F-8CC2-D4AA8A878D91}" dt="2025-03-31T18:13:12.857" v="322"/>
            <ac:spMkLst>
              <pc:docMk/>
              <pc:sldMasterMk cId="4014235965" sldId="2147483660"/>
              <pc:sldLayoutMk cId="3593035068" sldId="2147483675"/>
              <ac:spMk id="5" creationId="{7B786F34-DFD7-714E-ADF1-99CCEC4409F5}"/>
            </ac:spMkLst>
          </pc:spChg>
          <pc:spChg chg="mod">
            <ac:chgData name="LESTHAEGHE, TYLER J CTR USAF AFMC AFRL/RXNW" userId="bac6e1ce-0b71-4d7c-ad34-04c8947a2a41" providerId="ADAL" clId="{87AA64BD-B8B5-4A6F-8CC2-D4AA8A878D91}" dt="2025-03-31T18:12:19.514" v="311"/>
            <ac:spMkLst>
              <pc:docMk/>
              <pc:sldMasterMk cId="4014235965" sldId="2147483660"/>
              <pc:sldLayoutMk cId="3593035068" sldId="2147483675"/>
              <ac:spMk id="6" creationId="{777469D5-1F2C-8F4A-9F02-F1882BF4A43B}"/>
            </ac:spMkLst>
          </pc:spChg>
        </pc:sldLayoutChg>
      </pc:sldMasterChg>
    </pc:docChg>
  </pc:docChgLst>
  <pc:docChgLst>
    <pc:chgData name="Weaver, Jill L" userId="S::jill.weaver@udri.udayton.edu::a1179aca-ca62-42b9-80c5-2914beb34fac" providerId="AD" clId="Web-{60DEB9C8-1E9F-6E94-7BD0-3E46DD0EE234}"/>
    <pc:docChg chg="addSld delSld">
      <pc:chgData name="Weaver, Jill L" userId="S::jill.weaver@udri.udayton.edu::a1179aca-ca62-42b9-80c5-2914beb34fac" providerId="AD" clId="Web-{60DEB9C8-1E9F-6E94-7BD0-3E46DD0EE234}" dt="2025-01-13T15:47:08.073" v="1"/>
      <pc:docMkLst>
        <pc:docMk/>
      </pc:docMkLst>
      <pc:sldChg chg="add del">
        <pc:chgData name="Weaver, Jill L" userId="S::jill.weaver@udri.udayton.edu::a1179aca-ca62-42b9-80c5-2914beb34fac" providerId="AD" clId="Web-{60DEB9C8-1E9F-6E94-7BD0-3E46DD0EE234}" dt="2025-01-13T15:47:08.073" v="1"/>
        <pc:sldMkLst>
          <pc:docMk/>
          <pc:sldMk cId="2495483285" sldId="2046"/>
        </pc:sldMkLst>
      </pc:sldChg>
    </pc:docChg>
  </pc:docChgLst>
  <pc:docChgLst>
    <pc:chgData name="Powell, Dawson R" userId="5c589c2b-6215-435b-bcb7-111665ed21c2" providerId="ADAL" clId="{EE28ABB2-7C4E-4444-BEE6-E1617D288048}"/>
    <pc:docChg chg="modMainMaster">
      <pc:chgData name="Powell, Dawson R" userId="5c589c2b-6215-435b-bcb7-111665ed21c2" providerId="ADAL" clId="{EE28ABB2-7C4E-4444-BEE6-E1617D288048}" dt="2025-01-27T16:29:03.815" v="3"/>
      <pc:docMkLst>
        <pc:docMk/>
      </pc:docMkLst>
      <pc:sldMasterChg chg="modSldLayout">
        <pc:chgData name="Powell, Dawson R" userId="5c589c2b-6215-435b-bcb7-111665ed21c2" providerId="ADAL" clId="{EE28ABB2-7C4E-4444-BEE6-E1617D288048}" dt="2025-01-27T16:29:03.815" v="3"/>
        <pc:sldMasterMkLst>
          <pc:docMk/>
          <pc:sldMasterMk cId="4014235965" sldId="2147483660"/>
        </pc:sldMasterMkLst>
        <pc:sldLayoutChg chg="delSp modSp">
          <pc:chgData name="Powell, Dawson R" userId="5c589c2b-6215-435b-bcb7-111665ed21c2" providerId="ADAL" clId="{EE28ABB2-7C4E-4444-BEE6-E1617D288048}" dt="2025-01-27T16:28:49.551" v="1"/>
          <pc:sldLayoutMkLst>
            <pc:docMk/>
            <pc:sldMasterMk cId="4014235965" sldId="2147483660"/>
            <pc:sldLayoutMk cId="24068719" sldId="2147483664"/>
          </pc:sldLayoutMkLst>
          <pc:spChg chg="mod">
            <ac:chgData name="Powell, Dawson R" userId="5c589c2b-6215-435b-bcb7-111665ed21c2" providerId="ADAL" clId="{EE28ABB2-7C4E-4444-BEE6-E1617D288048}" dt="2025-01-27T16:28:49.551" v="1"/>
            <ac:spMkLst>
              <pc:docMk/>
              <pc:sldMasterMk cId="4014235965" sldId="2147483660"/>
              <pc:sldLayoutMk cId="24068719" sldId="2147483664"/>
              <ac:spMk id="4" creationId="{47191F99-ADB9-AE68-074A-582FA40E4FBB}"/>
            </ac:spMkLst>
          </pc:spChg>
        </pc:sldLayoutChg>
        <pc:sldLayoutChg chg="delSp modSp">
          <pc:chgData name="Powell, Dawson R" userId="5c589c2b-6215-435b-bcb7-111665ed21c2" providerId="ADAL" clId="{EE28ABB2-7C4E-4444-BEE6-E1617D288048}" dt="2025-01-27T16:29:03.815" v="3"/>
          <pc:sldLayoutMkLst>
            <pc:docMk/>
            <pc:sldMasterMk cId="4014235965" sldId="2147483660"/>
            <pc:sldLayoutMk cId="279871115" sldId="2147483668"/>
          </pc:sldLayoutMkLst>
          <pc:spChg chg="mod">
            <ac:chgData name="Powell, Dawson R" userId="5c589c2b-6215-435b-bcb7-111665ed21c2" providerId="ADAL" clId="{EE28ABB2-7C4E-4444-BEE6-E1617D288048}" dt="2025-01-27T16:29:03.815" v="3"/>
            <ac:spMkLst>
              <pc:docMk/>
              <pc:sldMasterMk cId="4014235965" sldId="2147483660"/>
              <pc:sldLayoutMk cId="279871115" sldId="2147483668"/>
              <ac:spMk id="2" creationId="{12DE7E2C-9A2A-A6FA-BCC0-ACB4361C98A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4359D2-6858-0944-A78C-054D3029C4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278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AD1EC-CD6A-A642-A084-AC7843025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278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EFE3-A62D-E549-AEF9-F3C2A910E0A7}" type="datetimeFigureOut">
              <a:rPr lang="en-US" sz="1050" smtClean="0"/>
              <a:t>4/16/2025</a:t>
            </a:fld>
            <a:endParaRPr lang="en-US" sz="10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8F378-269C-5C45-8791-3400C1DE7C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017620"/>
            <a:ext cx="3038475" cy="278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A5450-3A7D-504D-BB0B-DFE10F9D8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9017620"/>
            <a:ext cx="3038475" cy="278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D28B9-84B8-BC48-A5B3-1B0ABEE7974E}" type="slidenum">
              <a:rPr lang="en-US" sz="1050" smtClean="0"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3271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3048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02300" y="0"/>
            <a:ext cx="1306478" cy="3556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000"/>
            </a:lvl1pPr>
          </a:lstStyle>
          <a:p>
            <a:fld id="{A2326E24-36C2-4C97-8D2A-C33BC0B731FC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5905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3911600"/>
            <a:ext cx="5608320" cy="49022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0800"/>
            <a:ext cx="3037840" cy="3556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99100" y="8940800"/>
            <a:ext cx="1509678" cy="3556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/>
            </a:lvl1pPr>
          </a:lstStyle>
          <a:p>
            <a:fld id="{B64FC306-49EB-4568-B6DA-12F7CE29D8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spcBef>
        <a:spcPts val="225"/>
      </a:spcBef>
      <a:defRPr sz="750" kern="1200">
        <a:solidFill>
          <a:schemeClr val="tx1"/>
        </a:solidFill>
        <a:latin typeface="+mn-lt"/>
        <a:ea typeface="+mn-ea"/>
        <a:cs typeface="+mn-cs"/>
      </a:defRPr>
    </a:lvl1pPr>
    <a:lvl2pPr marL="173878" indent="-80984" algn="l" defTabSz="685983" rtl="0" eaLnBrk="1" latinLnBrk="0" hangingPunct="1">
      <a:spcBef>
        <a:spcPts val="225"/>
      </a:spcBef>
      <a:buFont typeface="Arial" panose="020B0604020202020204" pitchFamily="34" charset="0"/>
      <a:buChar char="•"/>
      <a:tabLst/>
      <a:defRPr sz="750" kern="1200">
        <a:solidFill>
          <a:schemeClr val="tx1"/>
        </a:solidFill>
        <a:latin typeface="+mn-lt"/>
        <a:ea typeface="+mn-ea"/>
        <a:cs typeface="+mn-cs"/>
      </a:defRPr>
    </a:lvl2pPr>
    <a:lvl3pPr marL="303691" indent="-80984" algn="l" defTabSz="685983" rtl="0" eaLnBrk="1" latinLnBrk="0" hangingPunct="1">
      <a:spcBef>
        <a:spcPts val="225"/>
      </a:spcBef>
      <a:buFont typeface="Arial" panose="020B0604020202020204" pitchFamily="34" charset="0"/>
      <a:buChar char="•"/>
      <a:tabLst/>
      <a:defRPr sz="750" kern="1200">
        <a:solidFill>
          <a:schemeClr val="tx1"/>
        </a:solidFill>
        <a:latin typeface="+mn-lt"/>
        <a:ea typeface="+mn-ea"/>
        <a:cs typeface="+mn-cs"/>
      </a:defRPr>
    </a:lvl3pPr>
    <a:lvl4pPr marL="473995" indent="-80984" algn="l" defTabSz="685983" rtl="0" eaLnBrk="1" latinLnBrk="0" hangingPunct="1">
      <a:spcBef>
        <a:spcPts val="225"/>
      </a:spcBef>
      <a:buFont typeface="Arial" panose="020B0604020202020204" pitchFamily="34" charset="0"/>
      <a:buChar char="•"/>
      <a:tabLst/>
      <a:defRPr sz="750" kern="1200">
        <a:solidFill>
          <a:schemeClr val="tx1"/>
        </a:solidFill>
        <a:latin typeface="+mn-lt"/>
        <a:ea typeface="+mn-ea"/>
        <a:cs typeface="+mn-cs"/>
      </a:defRPr>
    </a:lvl4pPr>
    <a:lvl5pPr marL="603808" indent="-80984" algn="l" defTabSz="685983" rtl="0" eaLnBrk="1" latinLnBrk="0" hangingPunct="1">
      <a:spcBef>
        <a:spcPts val="225"/>
      </a:spcBef>
      <a:buFont typeface="Arial" panose="020B0604020202020204" pitchFamily="34" charset="0"/>
      <a:buChar char="•"/>
      <a:tabLst/>
      <a:defRPr sz="7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590550"/>
            <a:ext cx="50196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FC306-49EB-4568-B6DA-12F7CE29D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2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EB06933-C3AA-B390-4F23-FDBD93F18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63" y="5004994"/>
            <a:ext cx="2328934" cy="503384"/>
          </a:xfrm>
          <a:custGeom>
            <a:avLst/>
            <a:gdLst>
              <a:gd name="connsiteX0" fmla="*/ 1095055 w 2328934"/>
              <a:gd name="connsiteY0" fmla="*/ 369356 h 503384"/>
              <a:gd name="connsiteX1" fmla="*/ 1072565 w 2328934"/>
              <a:gd name="connsiteY1" fmla="*/ 372277 h 503384"/>
              <a:gd name="connsiteX2" fmla="*/ 1064222 w 2328934"/>
              <a:gd name="connsiteY2" fmla="*/ 376295 h 503384"/>
              <a:gd name="connsiteX3" fmla="*/ 1061320 w 2328934"/>
              <a:gd name="connsiteY3" fmla="*/ 384694 h 503384"/>
              <a:gd name="connsiteX4" fmla="*/ 1064222 w 2328934"/>
              <a:gd name="connsiteY4" fmla="*/ 393094 h 503384"/>
              <a:gd name="connsiteX5" fmla="*/ 1072565 w 2328934"/>
              <a:gd name="connsiteY5" fmla="*/ 396016 h 503384"/>
              <a:gd name="connsiteX6" fmla="*/ 1080545 w 2328934"/>
              <a:gd name="connsiteY6" fmla="*/ 394920 h 503384"/>
              <a:gd name="connsiteX7" fmla="*/ 1087800 w 2328934"/>
              <a:gd name="connsiteY7" fmla="*/ 390903 h 503384"/>
              <a:gd name="connsiteX8" fmla="*/ 1092879 w 2328934"/>
              <a:gd name="connsiteY8" fmla="*/ 383599 h 503384"/>
              <a:gd name="connsiteX9" fmla="*/ 1095055 w 2328934"/>
              <a:gd name="connsiteY9" fmla="*/ 373373 h 503384"/>
              <a:gd name="connsiteX10" fmla="*/ 2099617 w 2328934"/>
              <a:gd name="connsiteY10" fmla="*/ 335027 h 503384"/>
              <a:gd name="connsiteX11" fmla="*/ 2091613 w 2328934"/>
              <a:gd name="connsiteY11" fmla="*/ 337218 h 503384"/>
              <a:gd name="connsiteX12" fmla="*/ 2085429 w 2328934"/>
              <a:gd name="connsiteY12" fmla="*/ 341235 h 503384"/>
              <a:gd name="connsiteX13" fmla="*/ 2081063 w 2328934"/>
              <a:gd name="connsiteY13" fmla="*/ 347444 h 503384"/>
              <a:gd name="connsiteX14" fmla="*/ 2079244 w 2328934"/>
              <a:gd name="connsiteY14" fmla="*/ 354748 h 503384"/>
              <a:gd name="connsiteX15" fmla="*/ 2120354 w 2328934"/>
              <a:gd name="connsiteY15" fmla="*/ 354748 h 503384"/>
              <a:gd name="connsiteX16" fmla="*/ 2119262 w 2328934"/>
              <a:gd name="connsiteY16" fmla="*/ 347444 h 503384"/>
              <a:gd name="connsiteX17" fmla="*/ 2115261 w 2328934"/>
              <a:gd name="connsiteY17" fmla="*/ 341235 h 503384"/>
              <a:gd name="connsiteX18" fmla="*/ 2109076 w 2328934"/>
              <a:gd name="connsiteY18" fmla="*/ 337218 h 503384"/>
              <a:gd name="connsiteX19" fmla="*/ 2099617 w 2328934"/>
              <a:gd name="connsiteY19" fmla="*/ 335027 h 503384"/>
              <a:gd name="connsiteX20" fmla="*/ 977998 w 2328934"/>
              <a:gd name="connsiteY20" fmla="*/ 335027 h 503384"/>
              <a:gd name="connsiteX21" fmla="*/ 969631 w 2328934"/>
              <a:gd name="connsiteY21" fmla="*/ 337218 h 503384"/>
              <a:gd name="connsiteX22" fmla="*/ 963810 w 2328934"/>
              <a:gd name="connsiteY22" fmla="*/ 341235 h 503384"/>
              <a:gd name="connsiteX23" fmla="*/ 959444 w 2328934"/>
              <a:gd name="connsiteY23" fmla="*/ 347444 h 503384"/>
              <a:gd name="connsiteX24" fmla="*/ 957625 w 2328934"/>
              <a:gd name="connsiteY24" fmla="*/ 354748 h 503384"/>
              <a:gd name="connsiteX25" fmla="*/ 998371 w 2328934"/>
              <a:gd name="connsiteY25" fmla="*/ 354748 h 503384"/>
              <a:gd name="connsiteX26" fmla="*/ 997644 w 2328934"/>
              <a:gd name="connsiteY26" fmla="*/ 347444 h 503384"/>
              <a:gd name="connsiteX27" fmla="*/ 993278 w 2328934"/>
              <a:gd name="connsiteY27" fmla="*/ 341235 h 503384"/>
              <a:gd name="connsiteX28" fmla="*/ 987093 w 2328934"/>
              <a:gd name="connsiteY28" fmla="*/ 337218 h 503384"/>
              <a:gd name="connsiteX29" fmla="*/ 977998 w 2328934"/>
              <a:gd name="connsiteY29" fmla="*/ 335027 h 503384"/>
              <a:gd name="connsiteX30" fmla="*/ 790277 w 2328934"/>
              <a:gd name="connsiteY30" fmla="*/ 335027 h 503384"/>
              <a:gd name="connsiteX31" fmla="*/ 781788 w 2328934"/>
              <a:gd name="connsiteY31" fmla="*/ 337218 h 503384"/>
              <a:gd name="connsiteX32" fmla="*/ 775513 w 2328934"/>
              <a:gd name="connsiteY32" fmla="*/ 341235 h 503384"/>
              <a:gd name="connsiteX33" fmla="*/ 771453 w 2328934"/>
              <a:gd name="connsiteY33" fmla="*/ 347444 h 503384"/>
              <a:gd name="connsiteX34" fmla="*/ 769238 w 2328934"/>
              <a:gd name="connsiteY34" fmla="*/ 354748 h 503384"/>
              <a:gd name="connsiteX35" fmla="*/ 810946 w 2328934"/>
              <a:gd name="connsiteY35" fmla="*/ 354748 h 503384"/>
              <a:gd name="connsiteX36" fmla="*/ 809839 w 2328934"/>
              <a:gd name="connsiteY36" fmla="*/ 347444 h 503384"/>
              <a:gd name="connsiteX37" fmla="*/ 805779 w 2328934"/>
              <a:gd name="connsiteY37" fmla="*/ 341235 h 503384"/>
              <a:gd name="connsiteX38" fmla="*/ 799504 w 2328934"/>
              <a:gd name="connsiteY38" fmla="*/ 337218 h 503384"/>
              <a:gd name="connsiteX39" fmla="*/ 790277 w 2328934"/>
              <a:gd name="connsiteY39" fmla="*/ 335027 h 503384"/>
              <a:gd name="connsiteX40" fmla="*/ 1890540 w 2328934"/>
              <a:gd name="connsiteY40" fmla="*/ 322917 h 503384"/>
              <a:gd name="connsiteX41" fmla="*/ 1911260 w 2328934"/>
              <a:gd name="connsiteY41" fmla="*/ 322917 h 503384"/>
              <a:gd name="connsiteX42" fmla="*/ 1911260 w 2328934"/>
              <a:gd name="connsiteY42" fmla="*/ 374742 h 503384"/>
              <a:gd name="connsiteX43" fmla="*/ 1912351 w 2328934"/>
              <a:gd name="connsiteY43" fmla="*/ 382093 h 503384"/>
              <a:gd name="connsiteX44" fmla="*/ 1915259 w 2328934"/>
              <a:gd name="connsiteY44" fmla="*/ 387973 h 503384"/>
              <a:gd name="connsiteX45" fmla="*/ 1920348 w 2328934"/>
              <a:gd name="connsiteY45" fmla="*/ 392384 h 503384"/>
              <a:gd name="connsiteX46" fmla="*/ 1928709 w 2328934"/>
              <a:gd name="connsiteY46" fmla="*/ 394222 h 503384"/>
              <a:gd name="connsiteX47" fmla="*/ 1942159 w 2328934"/>
              <a:gd name="connsiteY47" fmla="*/ 389076 h 503384"/>
              <a:gd name="connsiteX48" fmla="*/ 1946157 w 2328934"/>
              <a:gd name="connsiteY48" fmla="*/ 374742 h 503384"/>
              <a:gd name="connsiteX49" fmla="*/ 1946157 w 2328934"/>
              <a:gd name="connsiteY49" fmla="*/ 322917 h 503384"/>
              <a:gd name="connsiteX50" fmla="*/ 1966514 w 2328934"/>
              <a:gd name="connsiteY50" fmla="*/ 322917 h 503384"/>
              <a:gd name="connsiteX51" fmla="*/ 1966514 w 2328934"/>
              <a:gd name="connsiteY51" fmla="*/ 394222 h 503384"/>
              <a:gd name="connsiteX52" fmla="*/ 1966514 w 2328934"/>
              <a:gd name="connsiteY52" fmla="*/ 403778 h 503384"/>
              <a:gd name="connsiteX53" fmla="*/ 1967605 w 2328934"/>
              <a:gd name="connsiteY53" fmla="*/ 410026 h 503384"/>
              <a:gd name="connsiteX54" fmla="*/ 1947975 w 2328934"/>
              <a:gd name="connsiteY54" fmla="*/ 410026 h 503384"/>
              <a:gd name="connsiteX55" fmla="*/ 1947248 w 2328934"/>
              <a:gd name="connsiteY55" fmla="*/ 405616 h 503384"/>
              <a:gd name="connsiteX56" fmla="*/ 1947975 w 2328934"/>
              <a:gd name="connsiteY56" fmla="*/ 400470 h 503384"/>
              <a:gd name="connsiteX57" fmla="*/ 1937797 w 2328934"/>
              <a:gd name="connsiteY57" fmla="*/ 410026 h 503384"/>
              <a:gd name="connsiteX58" fmla="*/ 1923620 w 2328934"/>
              <a:gd name="connsiteY58" fmla="*/ 412967 h 503384"/>
              <a:gd name="connsiteX59" fmla="*/ 1909079 w 2328934"/>
              <a:gd name="connsiteY59" fmla="*/ 410026 h 503384"/>
              <a:gd name="connsiteX60" fmla="*/ 1898901 w 2328934"/>
              <a:gd name="connsiteY60" fmla="*/ 402675 h 503384"/>
              <a:gd name="connsiteX61" fmla="*/ 1892721 w 2328934"/>
              <a:gd name="connsiteY61" fmla="*/ 391281 h 503384"/>
              <a:gd name="connsiteX62" fmla="*/ 1890540 w 2328934"/>
              <a:gd name="connsiteY62" fmla="*/ 377682 h 503384"/>
              <a:gd name="connsiteX63" fmla="*/ 1770408 w 2328934"/>
              <a:gd name="connsiteY63" fmla="*/ 321472 h 503384"/>
              <a:gd name="connsiteX64" fmla="*/ 1791532 w 2328934"/>
              <a:gd name="connsiteY64" fmla="*/ 321472 h 503384"/>
              <a:gd name="connsiteX65" fmla="*/ 1791532 w 2328934"/>
              <a:gd name="connsiteY65" fmla="*/ 409736 h 503384"/>
              <a:gd name="connsiteX66" fmla="*/ 1770408 w 2328934"/>
              <a:gd name="connsiteY66" fmla="*/ 409736 h 503384"/>
              <a:gd name="connsiteX67" fmla="*/ 2098526 w 2328934"/>
              <a:gd name="connsiteY67" fmla="*/ 319688 h 503384"/>
              <a:gd name="connsiteX68" fmla="*/ 2117080 w 2328934"/>
              <a:gd name="connsiteY68" fmla="*/ 322975 h 503384"/>
              <a:gd name="connsiteX69" fmla="*/ 2130540 w 2328934"/>
              <a:gd name="connsiteY69" fmla="*/ 332105 h 503384"/>
              <a:gd name="connsiteX70" fmla="*/ 2138544 w 2328934"/>
              <a:gd name="connsiteY70" fmla="*/ 346348 h 503384"/>
              <a:gd name="connsiteX71" fmla="*/ 2141818 w 2328934"/>
              <a:gd name="connsiteY71" fmla="*/ 364973 h 503384"/>
              <a:gd name="connsiteX72" fmla="*/ 2141818 w 2328934"/>
              <a:gd name="connsiteY72" fmla="*/ 368991 h 503384"/>
              <a:gd name="connsiteX73" fmla="*/ 2141818 w 2328934"/>
              <a:gd name="connsiteY73" fmla="*/ 371182 h 503384"/>
              <a:gd name="connsiteX74" fmla="*/ 2078153 w 2328934"/>
              <a:gd name="connsiteY74" fmla="*/ 371182 h 503384"/>
              <a:gd name="connsiteX75" fmla="*/ 2080335 w 2328934"/>
              <a:gd name="connsiteY75" fmla="*/ 380677 h 503384"/>
              <a:gd name="connsiteX76" fmla="*/ 2085429 w 2328934"/>
              <a:gd name="connsiteY76" fmla="*/ 387616 h 503384"/>
              <a:gd name="connsiteX77" fmla="*/ 2092705 w 2328934"/>
              <a:gd name="connsiteY77" fmla="*/ 392729 h 503384"/>
              <a:gd name="connsiteX78" fmla="*/ 2101800 w 2328934"/>
              <a:gd name="connsiteY78" fmla="*/ 394920 h 503384"/>
              <a:gd name="connsiteX79" fmla="*/ 2115988 w 2328934"/>
              <a:gd name="connsiteY79" fmla="*/ 390903 h 503384"/>
              <a:gd name="connsiteX80" fmla="*/ 2123264 w 2328934"/>
              <a:gd name="connsiteY80" fmla="*/ 379581 h 503384"/>
              <a:gd name="connsiteX81" fmla="*/ 2140727 w 2328934"/>
              <a:gd name="connsiteY81" fmla="*/ 383599 h 503384"/>
              <a:gd name="connsiteX82" fmla="*/ 2135634 w 2328934"/>
              <a:gd name="connsiteY82" fmla="*/ 393824 h 503384"/>
              <a:gd name="connsiteX83" fmla="*/ 2127266 w 2328934"/>
              <a:gd name="connsiteY83" fmla="*/ 403320 h 503384"/>
              <a:gd name="connsiteX84" fmla="*/ 2115988 w 2328934"/>
              <a:gd name="connsiteY84" fmla="*/ 409163 h 503384"/>
              <a:gd name="connsiteX85" fmla="*/ 2101800 w 2328934"/>
              <a:gd name="connsiteY85" fmla="*/ 411354 h 503384"/>
              <a:gd name="connsiteX86" fmla="*/ 2084337 w 2328934"/>
              <a:gd name="connsiteY86" fmla="*/ 408432 h 503384"/>
              <a:gd name="connsiteX87" fmla="*/ 2069785 w 2328934"/>
              <a:gd name="connsiteY87" fmla="*/ 398937 h 503384"/>
              <a:gd name="connsiteX88" fmla="*/ 2060690 w 2328934"/>
              <a:gd name="connsiteY88" fmla="*/ 384694 h 503384"/>
              <a:gd name="connsiteX89" fmla="*/ 2056688 w 2328934"/>
              <a:gd name="connsiteY89" fmla="*/ 364973 h 503384"/>
              <a:gd name="connsiteX90" fmla="*/ 2059599 w 2328934"/>
              <a:gd name="connsiteY90" fmla="*/ 346348 h 503384"/>
              <a:gd name="connsiteX91" fmla="*/ 2069057 w 2328934"/>
              <a:gd name="connsiteY91" fmla="*/ 332105 h 503384"/>
              <a:gd name="connsiteX92" fmla="*/ 2082154 w 2328934"/>
              <a:gd name="connsiteY92" fmla="*/ 322975 h 503384"/>
              <a:gd name="connsiteX93" fmla="*/ 2098526 w 2328934"/>
              <a:gd name="connsiteY93" fmla="*/ 319688 h 503384"/>
              <a:gd name="connsiteX94" fmla="*/ 1076555 w 2328934"/>
              <a:gd name="connsiteY94" fmla="*/ 319688 h 503384"/>
              <a:gd name="connsiteX95" fmla="*/ 1093967 w 2328934"/>
              <a:gd name="connsiteY95" fmla="*/ 322975 h 503384"/>
              <a:gd name="connsiteX96" fmla="*/ 1105213 w 2328934"/>
              <a:gd name="connsiteY96" fmla="*/ 329914 h 503384"/>
              <a:gd name="connsiteX97" fmla="*/ 1111379 w 2328934"/>
              <a:gd name="connsiteY97" fmla="*/ 340505 h 503384"/>
              <a:gd name="connsiteX98" fmla="*/ 1113556 w 2328934"/>
              <a:gd name="connsiteY98" fmla="*/ 352922 h 503384"/>
              <a:gd name="connsiteX99" fmla="*/ 1113556 w 2328934"/>
              <a:gd name="connsiteY99" fmla="*/ 396016 h 503384"/>
              <a:gd name="connsiteX100" fmla="*/ 1113556 w 2328934"/>
              <a:gd name="connsiteY100" fmla="*/ 405146 h 503384"/>
              <a:gd name="connsiteX101" fmla="*/ 1114281 w 2328934"/>
              <a:gd name="connsiteY101" fmla="*/ 409528 h 503384"/>
              <a:gd name="connsiteX102" fmla="*/ 1095055 w 2328934"/>
              <a:gd name="connsiteY102" fmla="*/ 409528 h 503384"/>
              <a:gd name="connsiteX103" fmla="*/ 1093967 w 2328934"/>
              <a:gd name="connsiteY103" fmla="*/ 406241 h 503384"/>
              <a:gd name="connsiteX104" fmla="*/ 1093967 w 2328934"/>
              <a:gd name="connsiteY104" fmla="*/ 398207 h 503384"/>
              <a:gd name="connsiteX105" fmla="*/ 1084898 w 2328934"/>
              <a:gd name="connsiteY105" fmla="*/ 407337 h 503384"/>
              <a:gd name="connsiteX106" fmla="*/ 1067486 w 2328934"/>
              <a:gd name="connsiteY106" fmla="*/ 411354 h 503384"/>
              <a:gd name="connsiteX107" fmla="*/ 1055153 w 2328934"/>
              <a:gd name="connsiteY107" fmla="*/ 409528 h 503384"/>
              <a:gd name="connsiteX108" fmla="*/ 1045721 w 2328934"/>
              <a:gd name="connsiteY108" fmla="*/ 403320 h 503384"/>
              <a:gd name="connsiteX109" fmla="*/ 1039917 w 2328934"/>
              <a:gd name="connsiteY109" fmla="*/ 394920 h 503384"/>
              <a:gd name="connsiteX110" fmla="*/ 1038829 w 2328934"/>
              <a:gd name="connsiteY110" fmla="*/ 385790 h 503384"/>
              <a:gd name="connsiteX111" fmla="*/ 1040643 w 2328934"/>
              <a:gd name="connsiteY111" fmla="*/ 375564 h 503384"/>
              <a:gd name="connsiteX112" fmla="*/ 1045721 w 2328934"/>
              <a:gd name="connsiteY112" fmla="*/ 367165 h 503384"/>
              <a:gd name="connsiteX113" fmla="*/ 1054065 w 2328934"/>
              <a:gd name="connsiteY113" fmla="*/ 362052 h 503384"/>
              <a:gd name="connsiteX114" fmla="*/ 1064222 w 2328934"/>
              <a:gd name="connsiteY114" fmla="*/ 358765 h 503384"/>
              <a:gd name="connsiteX115" fmla="*/ 1086712 w 2328934"/>
              <a:gd name="connsiteY115" fmla="*/ 355843 h 503384"/>
              <a:gd name="connsiteX116" fmla="*/ 1091791 w 2328934"/>
              <a:gd name="connsiteY116" fmla="*/ 353652 h 503384"/>
              <a:gd name="connsiteX117" fmla="*/ 1092879 w 2328934"/>
              <a:gd name="connsiteY117" fmla="*/ 349635 h 503384"/>
              <a:gd name="connsiteX118" fmla="*/ 1088889 w 2328934"/>
              <a:gd name="connsiteY118" fmla="*/ 340505 h 503384"/>
              <a:gd name="connsiteX119" fmla="*/ 1076555 w 2328934"/>
              <a:gd name="connsiteY119" fmla="*/ 336122 h 503384"/>
              <a:gd name="connsiteX120" fmla="*/ 1064222 w 2328934"/>
              <a:gd name="connsiteY120" fmla="*/ 340505 h 503384"/>
              <a:gd name="connsiteX121" fmla="*/ 1059143 w 2328934"/>
              <a:gd name="connsiteY121" fmla="*/ 351826 h 503384"/>
              <a:gd name="connsiteX122" fmla="*/ 1040643 w 2328934"/>
              <a:gd name="connsiteY122" fmla="*/ 347444 h 503384"/>
              <a:gd name="connsiteX123" fmla="*/ 1043908 w 2328934"/>
              <a:gd name="connsiteY123" fmla="*/ 337218 h 503384"/>
              <a:gd name="connsiteX124" fmla="*/ 1051163 w 2328934"/>
              <a:gd name="connsiteY124" fmla="*/ 328088 h 503384"/>
              <a:gd name="connsiteX125" fmla="*/ 1062408 w 2328934"/>
              <a:gd name="connsiteY125" fmla="*/ 321879 h 503384"/>
              <a:gd name="connsiteX126" fmla="*/ 1076555 w 2328934"/>
              <a:gd name="connsiteY126" fmla="*/ 319688 h 503384"/>
              <a:gd name="connsiteX127" fmla="*/ 975816 w 2328934"/>
              <a:gd name="connsiteY127" fmla="*/ 319688 h 503384"/>
              <a:gd name="connsiteX128" fmla="*/ 994370 w 2328934"/>
              <a:gd name="connsiteY128" fmla="*/ 322975 h 503384"/>
              <a:gd name="connsiteX129" fmla="*/ 1007830 w 2328934"/>
              <a:gd name="connsiteY129" fmla="*/ 332105 h 503384"/>
              <a:gd name="connsiteX130" fmla="*/ 1015834 w 2328934"/>
              <a:gd name="connsiteY130" fmla="*/ 346348 h 503384"/>
              <a:gd name="connsiteX131" fmla="*/ 1019108 w 2328934"/>
              <a:gd name="connsiteY131" fmla="*/ 364973 h 503384"/>
              <a:gd name="connsiteX132" fmla="*/ 1019108 w 2328934"/>
              <a:gd name="connsiteY132" fmla="*/ 368991 h 503384"/>
              <a:gd name="connsiteX133" fmla="*/ 1019108 w 2328934"/>
              <a:gd name="connsiteY133" fmla="*/ 371182 h 503384"/>
              <a:gd name="connsiteX134" fmla="*/ 955443 w 2328934"/>
              <a:gd name="connsiteY134" fmla="*/ 371182 h 503384"/>
              <a:gd name="connsiteX135" fmla="*/ 957625 w 2328934"/>
              <a:gd name="connsiteY135" fmla="*/ 380677 h 503384"/>
              <a:gd name="connsiteX136" fmla="*/ 962719 w 2328934"/>
              <a:gd name="connsiteY136" fmla="*/ 387616 h 503384"/>
              <a:gd name="connsiteX137" fmla="*/ 969631 w 2328934"/>
              <a:gd name="connsiteY137" fmla="*/ 392729 h 503384"/>
              <a:gd name="connsiteX138" fmla="*/ 979090 w 2328934"/>
              <a:gd name="connsiteY138" fmla="*/ 394920 h 503384"/>
              <a:gd name="connsiteX139" fmla="*/ 993278 w 2328934"/>
              <a:gd name="connsiteY139" fmla="*/ 390903 h 503384"/>
              <a:gd name="connsiteX140" fmla="*/ 1000554 w 2328934"/>
              <a:gd name="connsiteY140" fmla="*/ 379581 h 503384"/>
              <a:gd name="connsiteX141" fmla="*/ 1018017 w 2328934"/>
              <a:gd name="connsiteY141" fmla="*/ 383599 h 503384"/>
              <a:gd name="connsiteX142" fmla="*/ 1012924 w 2328934"/>
              <a:gd name="connsiteY142" fmla="*/ 393824 h 503384"/>
              <a:gd name="connsiteX143" fmla="*/ 1004556 w 2328934"/>
              <a:gd name="connsiteY143" fmla="*/ 403320 h 503384"/>
              <a:gd name="connsiteX144" fmla="*/ 993278 w 2328934"/>
              <a:gd name="connsiteY144" fmla="*/ 409163 h 503384"/>
              <a:gd name="connsiteX145" fmla="*/ 979090 w 2328934"/>
              <a:gd name="connsiteY145" fmla="*/ 411354 h 503384"/>
              <a:gd name="connsiteX146" fmla="*/ 961627 w 2328934"/>
              <a:gd name="connsiteY146" fmla="*/ 408432 h 503384"/>
              <a:gd name="connsiteX147" fmla="*/ 947075 w 2328934"/>
              <a:gd name="connsiteY147" fmla="*/ 398937 h 503384"/>
              <a:gd name="connsiteX148" fmla="*/ 937980 w 2328934"/>
              <a:gd name="connsiteY148" fmla="*/ 384694 h 503384"/>
              <a:gd name="connsiteX149" fmla="*/ 933978 w 2328934"/>
              <a:gd name="connsiteY149" fmla="*/ 364973 h 503384"/>
              <a:gd name="connsiteX150" fmla="*/ 936888 w 2328934"/>
              <a:gd name="connsiteY150" fmla="*/ 346348 h 503384"/>
              <a:gd name="connsiteX151" fmla="*/ 946347 w 2328934"/>
              <a:gd name="connsiteY151" fmla="*/ 332105 h 503384"/>
              <a:gd name="connsiteX152" fmla="*/ 959444 w 2328934"/>
              <a:gd name="connsiteY152" fmla="*/ 322975 h 503384"/>
              <a:gd name="connsiteX153" fmla="*/ 975816 w 2328934"/>
              <a:gd name="connsiteY153" fmla="*/ 319688 h 503384"/>
              <a:gd name="connsiteX154" fmla="*/ 788062 w 2328934"/>
              <a:gd name="connsiteY154" fmla="*/ 319688 h 503384"/>
              <a:gd name="connsiteX155" fmla="*/ 806886 w 2328934"/>
              <a:gd name="connsiteY155" fmla="*/ 322975 h 503384"/>
              <a:gd name="connsiteX156" fmla="*/ 820174 w 2328934"/>
              <a:gd name="connsiteY156" fmla="*/ 332105 h 503384"/>
              <a:gd name="connsiteX157" fmla="*/ 828663 w 2328934"/>
              <a:gd name="connsiteY157" fmla="*/ 346348 h 503384"/>
              <a:gd name="connsiteX158" fmla="*/ 831985 w 2328934"/>
              <a:gd name="connsiteY158" fmla="*/ 364973 h 503384"/>
              <a:gd name="connsiteX159" fmla="*/ 831985 w 2328934"/>
              <a:gd name="connsiteY159" fmla="*/ 368991 h 503384"/>
              <a:gd name="connsiteX160" fmla="*/ 831985 w 2328934"/>
              <a:gd name="connsiteY160" fmla="*/ 371182 h 503384"/>
              <a:gd name="connsiteX161" fmla="*/ 767393 w 2328934"/>
              <a:gd name="connsiteY161" fmla="*/ 371182 h 503384"/>
              <a:gd name="connsiteX162" fmla="*/ 769238 w 2328934"/>
              <a:gd name="connsiteY162" fmla="*/ 380677 h 503384"/>
              <a:gd name="connsiteX163" fmla="*/ 774406 w 2328934"/>
              <a:gd name="connsiteY163" fmla="*/ 387616 h 503384"/>
              <a:gd name="connsiteX164" fmla="*/ 781788 w 2328934"/>
              <a:gd name="connsiteY164" fmla="*/ 392729 h 503384"/>
              <a:gd name="connsiteX165" fmla="*/ 791015 w 2328934"/>
              <a:gd name="connsiteY165" fmla="*/ 394920 h 503384"/>
              <a:gd name="connsiteX166" fmla="*/ 805779 w 2328934"/>
              <a:gd name="connsiteY166" fmla="*/ 390903 h 503384"/>
              <a:gd name="connsiteX167" fmla="*/ 813161 w 2328934"/>
              <a:gd name="connsiteY167" fmla="*/ 379581 h 503384"/>
              <a:gd name="connsiteX168" fmla="*/ 830878 w 2328934"/>
              <a:gd name="connsiteY168" fmla="*/ 383599 h 503384"/>
              <a:gd name="connsiteX169" fmla="*/ 825710 w 2328934"/>
              <a:gd name="connsiteY169" fmla="*/ 393824 h 503384"/>
              <a:gd name="connsiteX170" fmla="*/ 817221 w 2328934"/>
              <a:gd name="connsiteY170" fmla="*/ 403320 h 503384"/>
              <a:gd name="connsiteX171" fmla="*/ 805779 w 2328934"/>
              <a:gd name="connsiteY171" fmla="*/ 409163 h 503384"/>
              <a:gd name="connsiteX172" fmla="*/ 791015 w 2328934"/>
              <a:gd name="connsiteY172" fmla="*/ 411354 h 503384"/>
              <a:gd name="connsiteX173" fmla="*/ 773298 w 2328934"/>
              <a:gd name="connsiteY173" fmla="*/ 408432 h 503384"/>
              <a:gd name="connsiteX174" fmla="*/ 758904 w 2328934"/>
              <a:gd name="connsiteY174" fmla="*/ 398937 h 503384"/>
              <a:gd name="connsiteX175" fmla="*/ 749676 w 2328934"/>
              <a:gd name="connsiteY175" fmla="*/ 384694 h 503384"/>
              <a:gd name="connsiteX176" fmla="*/ 745247 w 2328934"/>
              <a:gd name="connsiteY176" fmla="*/ 364973 h 503384"/>
              <a:gd name="connsiteX177" fmla="*/ 748569 w 2328934"/>
              <a:gd name="connsiteY177" fmla="*/ 346348 h 503384"/>
              <a:gd name="connsiteX178" fmla="*/ 757796 w 2328934"/>
              <a:gd name="connsiteY178" fmla="*/ 332105 h 503384"/>
              <a:gd name="connsiteX179" fmla="*/ 771453 w 2328934"/>
              <a:gd name="connsiteY179" fmla="*/ 322975 h 503384"/>
              <a:gd name="connsiteX180" fmla="*/ 788062 w 2328934"/>
              <a:gd name="connsiteY180" fmla="*/ 319688 h 503384"/>
              <a:gd name="connsiteX181" fmla="*/ 1640070 w 2328934"/>
              <a:gd name="connsiteY181" fmla="*/ 318072 h 503384"/>
              <a:gd name="connsiteX182" fmla="*/ 1655403 w 2328934"/>
              <a:gd name="connsiteY182" fmla="*/ 320987 h 503384"/>
              <a:gd name="connsiteX183" fmla="*/ 1665624 w 2328934"/>
              <a:gd name="connsiteY183" fmla="*/ 327182 h 503384"/>
              <a:gd name="connsiteX184" fmla="*/ 1671831 w 2328934"/>
              <a:gd name="connsiteY184" fmla="*/ 335563 h 503384"/>
              <a:gd name="connsiteX185" fmla="*/ 1674021 w 2328934"/>
              <a:gd name="connsiteY185" fmla="*/ 342486 h 503384"/>
              <a:gd name="connsiteX186" fmla="*/ 1656498 w 2328934"/>
              <a:gd name="connsiteY186" fmla="*/ 347587 h 503384"/>
              <a:gd name="connsiteX187" fmla="*/ 1655403 w 2328934"/>
              <a:gd name="connsiteY187" fmla="*/ 343579 h 503384"/>
              <a:gd name="connsiteX188" fmla="*/ 1652482 w 2328934"/>
              <a:gd name="connsiteY188" fmla="*/ 339571 h 503384"/>
              <a:gd name="connsiteX189" fmla="*/ 1647371 w 2328934"/>
              <a:gd name="connsiteY189" fmla="*/ 336291 h 503384"/>
              <a:gd name="connsiteX190" fmla="*/ 1640070 w 2328934"/>
              <a:gd name="connsiteY190" fmla="*/ 335563 h 503384"/>
              <a:gd name="connsiteX191" fmla="*/ 1630578 w 2328934"/>
              <a:gd name="connsiteY191" fmla="*/ 338478 h 503384"/>
              <a:gd name="connsiteX192" fmla="*/ 1627657 w 2328934"/>
              <a:gd name="connsiteY192" fmla="*/ 345765 h 503384"/>
              <a:gd name="connsiteX193" fmla="*/ 1629848 w 2328934"/>
              <a:gd name="connsiteY193" fmla="*/ 351960 h 503384"/>
              <a:gd name="connsiteX194" fmla="*/ 1635689 w 2328934"/>
              <a:gd name="connsiteY194" fmla="*/ 354875 h 503384"/>
              <a:gd name="connsiteX195" fmla="*/ 1649196 w 2328934"/>
              <a:gd name="connsiteY195" fmla="*/ 358154 h 503384"/>
              <a:gd name="connsiteX196" fmla="*/ 1667815 w 2328934"/>
              <a:gd name="connsiteY196" fmla="*/ 367264 h 503384"/>
              <a:gd name="connsiteX197" fmla="*/ 1674021 w 2328934"/>
              <a:gd name="connsiteY197" fmla="*/ 383661 h 503384"/>
              <a:gd name="connsiteX198" fmla="*/ 1671831 w 2328934"/>
              <a:gd name="connsiteY198" fmla="*/ 393864 h 503384"/>
              <a:gd name="connsiteX199" fmla="*/ 1665624 w 2328934"/>
              <a:gd name="connsiteY199" fmla="*/ 403337 h 503384"/>
              <a:gd name="connsiteX200" fmla="*/ 1655403 w 2328934"/>
              <a:gd name="connsiteY200" fmla="*/ 409532 h 503384"/>
              <a:gd name="connsiteX201" fmla="*/ 1641165 w 2328934"/>
              <a:gd name="connsiteY201" fmla="*/ 411354 h 503384"/>
              <a:gd name="connsiteX202" fmla="*/ 1624372 w 2328934"/>
              <a:gd name="connsiteY202" fmla="*/ 408439 h 503384"/>
              <a:gd name="connsiteX203" fmla="*/ 1613055 w 2328934"/>
              <a:gd name="connsiteY203" fmla="*/ 401151 h 503384"/>
              <a:gd name="connsiteX204" fmla="*/ 1606848 w 2328934"/>
              <a:gd name="connsiteY204" fmla="*/ 393135 h 503384"/>
              <a:gd name="connsiteX205" fmla="*/ 1605023 w 2328934"/>
              <a:gd name="connsiteY205" fmla="*/ 384754 h 503384"/>
              <a:gd name="connsiteX206" fmla="*/ 1624372 w 2328934"/>
              <a:gd name="connsiteY206" fmla="*/ 380746 h 503384"/>
              <a:gd name="connsiteX207" fmla="*/ 1629848 w 2328934"/>
              <a:gd name="connsiteY207" fmla="*/ 390949 h 503384"/>
              <a:gd name="connsiteX208" fmla="*/ 1641895 w 2328934"/>
              <a:gd name="connsiteY208" fmla="*/ 394957 h 503384"/>
              <a:gd name="connsiteX209" fmla="*/ 1651387 w 2328934"/>
              <a:gd name="connsiteY209" fmla="*/ 392042 h 503384"/>
              <a:gd name="connsiteX210" fmla="*/ 1654307 w 2328934"/>
              <a:gd name="connsiteY210" fmla="*/ 384754 h 503384"/>
              <a:gd name="connsiteX211" fmla="*/ 1652482 w 2328934"/>
              <a:gd name="connsiteY211" fmla="*/ 378560 h 503384"/>
              <a:gd name="connsiteX212" fmla="*/ 1645181 w 2328934"/>
              <a:gd name="connsiteY212" fmla="*/ 375644 h 503384"/>
              <a:gd name="connsiteX213" fmla="*/ 1631673 w 2328934"/>
              <a:gd name="connsiteY213" fmla="*/ 372365 h 503384"/>
              <a:gd name="connsiteX214" fmla="*/ 1614150 w 2328934"/>
              <a:gd name="connsiteY214" fmla="*/ 363256 h 503384"/>
              <a:gd name="connsiteX215" fmla="*/ 1607944 w 2328934"/>
              <a:gd name="connsiteY215" fmla="*/ 346858 h 503384"/>
              <a:gd name="connsiteX216" fmla="*/ 1610134 w 2328934"/>
              <a:gd name="connsiteY216" fmla="*/ 335563 h 503384"/>
              <a:gd name="connsiteX217" fmla="*/ 1617435 w 2328934"/>
              <a:gd name="connsiteY217" fmla="*/ 326089 h 503384"/>
              <a:gd name="connsiteX218" fmla="*/ 1627657 w 2328934"/>
              <a:gd name="connsiteY218" fmla="*/ 319894 h 503384"/>
              <a:gd name="connsiteX219" fmla="*/ 1640070 w 2328934"/>
              <a:gd name="connsiteY219" fmla="*/ 318072 h 503384"/>
              <a:gd name="connsiteX220" fmla="*/ 1556324 w 2328934"/>
              <a:gd name="connsiteY220" fmla="*/ 318072 h 503384"/>
              <a:gd name="connsiteX221" fmla="*/ 1570961 w 2328934"/>
              <a:gd name="connsiteY221" fmla="*/ 321385 h 503384"/>
              <a:gd name="connsiteX222" fmla="*/ 1580110 w 2328934"/>
              <a:gd name="connsiteY222" fmla="*/ 328748 h 503384"/>
              <a:gd name="connsiteX223" fmla="*/ 1586331 w 2328934"/>
              <a:gd name="connsiteY223" fmla="*/ 340160 h 503384"/>
              <a:gd name="connsiteX224" fmla="*/ 1588526 w 2328934"/>
              <a:gd name="connsiteY224" fmla="*/ 353413 h 503384"/>
              <a:gd name="connsiteX225" fmla="*/ 1588526 w 2328934"/>
              <a:gd name="connsiteY225" fmla="*/ 409736 h 503384"/>
              <a:gd name="connsiteX226" fmla="*/ 1567668 w 2328934"/>
              <a:gd name="connsiteY226" fmla="*/ 409736 h 503384"/>
              <a:gd name="connsiteX227" fmla="*/ 1567668 w 2328934"/>
              <a:gd name="connsiteY227" fmla="*/ 357830 h 503384"/>
              <a:gd name="connsiteX228" fmla="*/ 1563643 w 2328934"/>
              <a:gd name="connsiteY228" fmla="*/ 344209 h 503384"/>
              <a:gd name="connsiteX229" fmla="*/ 1549006 w 2328934"/>
              <a:gd name="connsiteY229" fmla="*/ 339056 h 503384"/>
              <a:gd name="connsiteX230" fmla="*/ 1535832 w 2328934"/>
              <a:gd name="connsiteY230" fmla="*/ 345314 h 503384"/>
              <a:gd name="connsiteX231" fmla="*/ 1531441 w 2328934"/>
              <a:gd name="connsiteY231" fmla="*/ 359671 h 503384"/>
              <a:gd name="connsiteX232" fmla="*/ 1531441 w 2328934"/>
              <a:gd name="connsiteY232" fmla="*/ 409736 h 503384"/>
              <a:gd name="connsiteX233" fmla="*/ 1530709 w 2328934"/>
              <a:gd name="connsiteY233" fmla="*/ 409736 h 503384"/>
              <a:gd name="connsiteX234" fmla="*/ 1509851 w 2328934"/>
              <a:gd name="connsiteY234" fmla="*/ 409736 h 503384"/>
              <a:gd name="connsiteX235" fmla="*/ 1509851 w 2328934"/>
              <a:gd name="connsiteY235" fmla="*/ 321385 h 503384"/>
              <a:gd name="connsiteX236" fmla="*/ 1530709 w 2328934"/>
              <a:gd name="connsiteY236" fmla="*/ 321385 h 503384"/>
              <a:gd name="connsiteX237" fmla="*/ 1530709 w 2328934"/>
              <a:gd name="connsiteY237" fmla="*/ 332797 h 503384"/>
              <a:gd name="connsiteX238" fmla="*/ 1542053 w 2328934"/>
              <a:gd name="connsiteY238" fmla="*/ 321385 h 503384"/>
              <a:gd name="connsiteX239" fmla="*/ 1556324 w 2328934"/>
              <a:gd name="connsiteY239" fmla="*/ 318072 h 503384"/>
              <a:gd name="connsiteX240" fmla="*/ 1249567 w 2328934"/>
              <a:gd name="connsiteY240" fmla="*/ 318072 h 503384"/>
              <a:gd name="connsiteX241" fmla="*/ 1265412 w 2328934"/>
              <a:gd name="connsiteY241" fmla="*/ 320281 h 503384"/>
              <a:gd name="connsiteX242" fmla="*/ 1276836 w 2328934"/>
              <a:gd name="connsiteY242" fmla="*/ 326539 h 503384"/>
              <a:gd name="connsiteX243" fmla="*/ 1284943 w 2328934"/>
              <a:gd name="connsiteY243" fmla="*/ 335742 h 503384"/>
              <a:gd name="connsiteX244" fmla="*/ 1289366 w 2328934"/>
              <a:gd name="connsiteY244" fmla="*/ 346418 h 503384"/>
              <a:gd name="connsiteX245" fmla="*/ 1270572 w 2328934"/>
              <a:gd name="connsiteY245" fmla="*/ 353413 h 503384"/>
              <a:gd name="connsiteX246" fmla="*/ 1268361 w 2328934"/>
              <a:gd name="connsiteY246" fmla="*/ 347154 h 503384"/>
              <a:gd name="connsiteX247" fmla="*/ 1264307 w 2328934"/>
              <a:gd name="connsiteY247" fmla="*/ 342001 h 503384"/>
              <a:gd name="connsiteX248" fmla="*/ 1258042 w 2328934"/>
              <a:gd name="connsiteY248" fmla="*/ 337951 h 503384"/>
              <a:gd name="connsiteX249" fmla="*/ 1248461 w 2328934"/>
              <a:gd name="connsiteY249" fmla="*/ 337951 h 503384"/>
              <a:gd name="connsiteX250" fmla="*/ 1239248 w 2328934"/>
              <a:gd name="connsiteY250" fmla="*/ 340160 h 503384"/>
              <a:gd name="connsiteX251" fmla="*/ 1231878 w 2328934"/>
              <a:gd name="connsiteY251" fmla="*/ 345314 h 503384"/>
              <a:gd name="connsiteX252" fmla="*/ 1226719 w 2328934"/>
              <a:gd name="connsiteY252" fmla="*/ 353413 h 503384"/>
              <a:gd name="connsiteX253" fmla="*/ 1224877 w 2328934"/>
              <a:gd name="connsiteY253" fmla="*/ 364825 h 503384"/>
              <a:gd name="connsiteX254" fmla="*/ 1226719 w 2328934"/>
              <a:gd name="connsiteY254" fmla="*/ 376236 h 503384"/>
              <a:gd name="connsiteX255" fmla="*/ 1231878 w 2328934"/>
              <a:gd name="connsiteY255" fmla="*/ 384703 h 503384"/>
              <a:gd name="connsiteX256" fmla="*/ 1240354 w 2328934"/>
              <a:gd name="connsiteY256" fmla="*/ 389857 h 503384"/>
              <a:gd name="connsiteX257" fmla="*/ 1249567 w 2328934"/>
              <a:gd name="connsiteY257" fmla="*/ 392066 h 503384"/>
              <a:gd name="connsiteX258" fmla="*/ 1259148 w 2328934"/>
              <a:gd name="connsiteY258" fmla="*/ 389857 h 503384"/>
              <a:gd name="connsiteX259" fmla="*/ 1265412 w 2328934"/>
              <a:gd name="connsiteY259" fmla="*/ 385808 h 503384"/>
              <a:gd name="connsiteX260" fmla="*/ 1269466 w 2328934"/>
              <a:gd name="connsiteY260" fmla="*/ 380654 h 503384"/>
              <a:gd name="connsiteX261" fmla="*/ 1271677 w 2328934"/>
              <a:gd name="connsiteY261" fmla="*/ 375500 h 503384"/>
              <a:gd name="connsiteX262" fmla="*/ 1290103 w 2328934"/>
              <a:gd name="connsiteY262" fmla="*/ 381758 h 503384"/>
              <a:gd name="connsiteX263" fmla="*/ 1284943 w 2328934"/>
              <a:gd name="connsiteY263" fmla="*/ 392066 h 503384"/>
              <a:gd name="connsiteX264" fmla="*/ 1276836 w 2328934"/>
              <a:gd name="connsiteY264" fmla="*/ 401269 h 503384"/>
              <a:gd name="connsiteX265" fmla="*/ 1265412 w 2328934"/>
              <a:gd name="connsiteY265" fmla="*/ 407527 h 503384"/>
              <a:gd name="connsiteX266" fmla="*/ 1249567 w 2328934"/>
              <a:gd name="connsiteY266" fmla="*/ 409736 h 503384"/>
              <a:gd name="connsiteX267" fmla="*/ 1231878 w 2328934"/>
              <a:gd name="connsiteY267" fmla="*/ 406423 h 503384"/>
              <a:gd name="connsiteX268" fmla="*/ 1217506 w 2328934"/>
              <a:gd name="connsiteY268" fmla="*/ 397220 h 503384"/>
              <a:gd name="connsiteX269" fmla="*/ 1207925 w 2328934"/>
              <a:gd name="connsiteY269" fmla="*/ 382495 h 503384"/>
              <a:gd name="connsiteX270" fmla="*/ 1204977 w 2328934"/>
              <a:gd name="connsiteY270" fmla="*/ 364088 h 503384"/>
              <a:gd name="connsiteX271" fmla="*/ 1207925 w 2328934"/>
              <a:gd name="connsiteY271" fmla="*/ 345314 h 503384"/>
              <a:gd name="connsiteX272" fmla="*/ 1217506 w 2328934"/>
              <a:gd name="connsiteY272" fmla="*/ 330589 h 503384"/>
              <a:gd name="connsiteX273" fmla="*/ 1231878 w 2328934"/>
              <a:gd name="connsiteY273" fmla="*/ 321385 h 503384"/>
              <a:gd name="connsiteX274" fmla="*/ 1249567 w 2328934"/>
              <a:gd name="connsiteY274" fmla="*/ 318072 h 503384"/>
              <a:gd name="connsiteX275" fmla="*/ 1184969 w 2328934"/>
              <a:gd name="connsiteY275" fmla="*/ 318072 h 503384"/>
              <a:gd name="connsiteX276" fmla="*/ 1188264 w 2328934"/>
              <a:gd name="connsiteY276" fmla="*/ 318072 h 503384"/>
              <a:gd name="connsiteX277" fmla="*/ 1190094 w 2328934"/>
              <a:gd name="connsiteY277" fmla="*/ 318072 h 503384"/>
              <a:gd name="connsiteX278" fmla="*/ 1190094 w 2328934"/>
              <a:gd name="connsiteY278" fmla="*/ 341729 h 503384"/>
              <a:gd name="connsiteX279" fmla="*/ 1189362 w 2328934"/>
              <a:gd name="connsiteY279" fmla="*/ 341729 h 503384"/>
              <a:gd name="connsiteX280" fmla="*/ 1182040 w 2328934"/>
              <a:gd name="connsiteY280" fmla="*/ 341001 h 503384"/>
              <a:gd name="connsiteX281" fmla="*/ 1164468 w 2328934"/>
              <a:gd name="connsiteY281" fmla="*/ 346824 h 503384"/>
              <a:gd name="connsiteX282" fmla="*/ 1159342 w 2328934"/>
              <a:gd name="connsiteY282" fmla="*/ 365385 h 503384"/>
              <a:gd name="connsiteX283" fmla="*/ 1159342 w 2328934"/>
              <a:gd name="connsiteY283" fmla="*/ 406511 h 503384"/>
              <a:gd name="connsiteX284" fmla="*/ 1138841 w 2328934"/>
              <a:gd name="connsiteY284" fmla="*/ 406511 h 503384"/>
              <a:gd name="connsiteX285" fmla="*/ 1138841 w 2328934"/>
              <a:gd name="connsiteY285" fmla="*/ 319164 h 503384"/>
              <a:gd name="connsiteX286" fmla="*/ 1159342 w 2328934"/>
              <a:gd name="connsiteY286" fmla="*/ 319164 h 503384"/>
              <a:gd name="connsiteX287" fmla="*/ 1159342 w 2328934"/>
              <a:gd name="connsiteY287" fmla="*/ 333722 h 503384"/>
              <a:gd name="connsiteX288" fmla="*/ 1169593 w 2328934"/>
              <a:gd name="connsiteY288" fmla="*/ 322440 h 503384"/>
              <a:gd name="connsiteX289" fmla="*/ 1184969 w 2328934"/>
              <a:gd name="connsiteY289" fmla="*/ 318072 h 503384"/>
              <a:gd name="connsiteX290" fmla="*/ 881918 w 2328934"/>
              <a:gd name="connsiteY290" fmla="*/ 318072 h 503384"/>
              <a:gd name="connsiteX291" fmla="*/ 897251 w 2328934"/>
              <a:gd name="connsiteY291" fmla="*/ 320987 h 503384"/>
              <a:gd name="connsiteX292" fmla="*/ 907472 w 2328934"/>
              <a:gd name="connsiteY292" fmla="*/ 327182 h 503384"/>
              <a:gd name="connsiteX293" fmla="*/ 913679 w 2328934"/>
              <a:gd name="connsiteY293" fmla="*/ 335563 h 503384"/>
              <a:gd name="connsiteX294" fmla="*/ 915869 w 2328934"/>
              <a:gd name="connsiteY294" fmla="*/ 342486 h 503384"/>
              <a:gd name="connsiteX295" fmla="*/ 898346 w 2328934"/>
              <a:gd name="connsiteY295" fmla="*/ 347587 h 503384"/>
              <a:gd name="connsiteX296" fmla="*/ 897251 w 2328934"/>
              <a:gd name="connsiteY296" fmla="*/ 343579 h 503384"/>
              <a:gd name="connsiteX297" fmla="*/ 893965 w 2328934"/>
              <a:gd name="connsiteY297" fmla="*/ 339571 h 503384"/>
              <a:gd name="connsiteX298" fmla="*/ 888854 w 2328934"/>
              <a:gd name="connsiteY298" fmla="*/ 336291 h 503384"/>
              <a:gd name="connsiteX299" fmla="*/ 881918 w 2328934"/>
              <a:gd name="connsiteY299" fmla="*/ 335563 h 503384"/>
              <a:gd name="connsiteX300" fmla="*/ 872426 w 2328934"/>
              <a:gd name="connsiteY300" fmla="*/ 338478 h 503384"/>
              <a:gd name="connsiteX301" fmla="*/ 869505 w 2328934"/>
              <a:gd name="connsiteY301" fmla="*/ 345765 h 503384"/>
              <a:gd name="connsiteX302" fmla="*/ 871331 w 2328934"/>
              <a:gd name="connsiteY302" fmla="*/ 351960 h 503384"/>
              <a:gd name="connsiteX303" fmla="*/ 877537 w 2328934"/>
              <a:gd name="connsiteY303" fmla="*/ 354875 h 503384"/>
              <a:gd name="connsiteX304" fmla="*/ 891044 w 2328934"/>
              <a:gd name="connsiteY304" fmla="*/ 358154 h 503384"/>
              <a:gd name="connsiteX305" fmla="*/ 909663 w 2328934"/>
              <a:gd name="connsiteY305" fmla="*/ 367264 h 503384"/>
              <a:gd name="connsiteX306" fmla="*/ 915869 w 2328934"/>
              <a:gd name="connsiteY306" fmla="*/ 383661 h 503384"/>
              <a:gd name="connsiteX307" fmla="*/ 913679 w 2328934"/>
              <a:gd name="connsiteY307" fmla="*/ 393864 h 503384"/>
              <a:gd name="connsiteX308" fmla="*/ 907472 w 2328934"/>
              <a:gd name="connsiteY308" fmla="*/ 403337 h 503384"/>
              <a:gd name="connsiteX309" fmla="*/ 897251 w 2328934"/>
              <a:gd name="connsiteY309" fmla="*/ 409532 h 503384"/>
              <a:gd name="connsiteX310" fmla="*/ 882648 w 2328934"/>
              <a:gd name="connsiteY310" fmla="*/ 411354 h 503384"/>
              <a:gd name="connsiteX311" fmla="*/ 866220 w 2328934"/>
              <a:gd name="connsiteY311" fmla="*/ 408439 h 503384"/>
              <a:gd name="connsiteX312" fmla="*/ 854903 w 2328934"/>
              <a:gd name="connsiteY312" fmla="*/ 401151 h 503384"/>
              <a:gd name="connsiteX313" fmla="*/ 848696 w 2328934"/>
              <a:gd name="connsiteY313" fmla="*/ 393135 h 503384"/>
              <a:gd name="connsiteX314" fmla="*/ 846871 w 2328934"/>
              <a:gd name="connsiteY314" fmla="*/ 384754 h 503384"/>
              <a:gd name="connsiteX315" fmla="*/ 866220 w 2328934"/>
              <a:gd name="connsiteY315" fmla="*/ 380746 h 503384"/>
              <a:gd name="connsiteX316" fmla="*/ 871331 w 2328934"/>
              <a:gd name="connsiteY316" fmla="*/ 390949 h 503384"/>
              <a:gd name="connsiteX317" fmla="*/ 883743 w 2328934"/>
              <a:gd name="connsiteY317" fmla="*/ 394957 h 503384"/>
              <a:gd name="connsiteX318" fmla="*/ 893235 w 2328934"/>
              <a:gd name="connsiteY318" fmla="*/ 392042 h 503384"/>
              <a:gd name="connsiteX319" fmla="*/ 896155 w 2328934"/>
              <a:gd name="connsiteY319" fmla="*/ 384754 h 503384"/>
              <a:gd name="connsiteX320" fmla="*/ 893965 w 2328934"/>
              <a:gd name="connsiteY320" fmla="*/ 378560 h 503384"/>
              <a:gd name="connsiteX321" fmla="*/ 887029 w 2328934"/>
              <a:gd name="connsiteY321" fmla="*/ 375644 h 503384"/>
              <a:gd name="connsiteX322" fmla="*/ 873521 w 2328934"/>
              <a:gd name="connsiteY322" fmla="*/ 372365 h 503384"/>
              <a:gd name="connsiteX323" fmla="*/ 855998 w 2328934"/>
              <a:gd name="connsiteY323" fmla="*/ 363256 h 503384"/>
              <a:gd name="connsiteX324" fmla="*/ 849792 w 2328934"/>
              <a:gd name="connsiteY324" fmla="*/ 346858 h 503384"/>
              <a:gd name="connsiteX325" fmla="*/ 851982 w 2328934"/>
              <a:gd name="connsiteY325" fmla="*/ 335563 h 503384"/>
              <a:gd name="connsiteX326" fmla="*/ 859283 w 2328934"/>
              <a:gd name="connsiteY326" fmla="*/ 326089 h 503384"/>
              <a:gd name="connsiteX327" fmla="*/ 869505 w 2328934"/>
              <a:gd name="connsiteY327" fmla="*/ 319894 h 503384"/>
              <a:gd name="connsiteX328" fmla="*/ 881918 w 2328934"/>
              <a:gd name="connsiteY328" fmla="*/ 318072 h 503384"/>
              <a:gd name="connsiteX329" fmla="*/ 666900 w 2328934"/>
              <a:gd name="connsiteY329" fmla="*/ 301214 h 503384"/>
              <a:gd name="connsiteX330" fmla="*/ 666900 w 2328934"/>
              <a:gd name="connsiteY330" fmla="*/ 340366 h 503384"/>
              <a:gd name="connsiteX331" fmla="*/ 689667 w 2328934"/>
              <a:gd name="connsiteY331" fmla="*/ 340366 h 503384"/>
              <a:gd name="connsiteX332" fmla="*/ 706192 w 2328934"/>
              <a:gd name="connsiteY332" fmla="*/ 335244 h 503384"/>
              <a:gd name="connsiteX333" fmla="*/ 712434 w 2328934"/>
              <a:gd name="connsiteY333" fmla="*/ 320607 h 503384"/>
              <a:gd name="connsiteX334" fmla="*/ 706192 w 2328934"/>
              <a:gd name="connsiteY334" fmla="*/ 306337 h 503384"/>
              <a:gd name="connsiteX335" fmla="*/ 689667 w 2328934"/>
              <a:gd name="connsiteY335" fmla="*/ 301214 h 503384"/>
              <a:gd name="connsiteX336" fmla="*/ 2003084 w 2328934"/>
              <a:gd name="connsiteY336" fmla="*/ 295468 h 503384"/>
              <a:gd name="connsiteX337" fmla="*/ 2021542 w 2328934"/>
              <a:gd name="connsiteY337" fmla="*/ 295468 h 503384"/>
              <a:gd name="connsiteX338" fmla="*/ 2021542 w 2328934"/>
              <a:gd name="connsiteY338" fmla="*/ 322071 h 503384"/>
              <a:gd name="connsiteX339" fmla="*/ 2023351 w 2328934"/>
              <a:gd name="connsiteY339" fmla="*/ 322071 h 503384"/>
              <a:gd name="connsiteX340" fmla="*/ 2041809 w 2328934"/>
              <a:gd name="connsiteY340" fmla="*/ 322071 h 503384"/>
              <a:gd name="connsiteX341" fmla="*/ 2041809 w 2328934"/>
              <a:gd name="connsiteY341" fmla="*/ 340656 h 503384"/>
              <a:gd name="connsiteX342" fmla="*/ 2023351 w 2328934"/>
              <a:gd name="connsiteY342" fmla="*/ 340656 h 503384"/>
              <a:gd name="connsiteX343" fmla="*/ 2023351 w 2328934"/>
              <a:gd name="connsiteY343" fmla="*/ 380743 h 503384"/>
              <a:gd name="connsiteX344" fmla="*/ 2026609 w 2328934"/>
              <a:gd name="connsiteY344" fmla="*/ 388760 h 503384"/>
              <a:gd name="connsiteX345" fmla="*/ 2034571 w 2328934"/>
              <a:gd name="connsiteY345" fmla="*/ 392040 h 503384"/>
              <a:gd name="connsiteX346" fmla="*/ 2038914 w 2328934"/>
              <a:gd name="connsiteY346" fmla="*/ 392040 h 503384"/>
              <a:gd name="connsiteX347" fmla="*/ 2041809 w 2328934"/>
              <a:gd name="connsiteY347" fmla="*/ 392040 h 503384"/>
              <a:gd name="connsiteX348" fmla="*/ 2041809 w 2328934"/>
              <a:gd name="connsiteY348" fmla="*/ 409532 h 503384"/>
              <a:gd name="connsiteX349" fmla="*/ 2037828 w 2328934"/>
              <a:gd name="connsiteY349" fmla="*/ 410261 h 503384"/>
              <a:gd name="connsiteX350" fmla="*/ 2028780 w 2328934"/>
              <a:gd name="connsiteY350" fmla="*/ 411354 h 503384"/>
              <a:gd name="connsiteX351" fmla="*/ 2009237 w 2328934"/>
              <a:gd name="connsiteY351" fmla="*/ 404430 h 503384"/>
              <a:gd name="connsiteX352" fmla="*/ 2001998 w 2328934"/>
              <a:gd name="connsiteY352" fmla="*/ 384751 h 503384"/>
              <a:gd name="connsiteX353" fmla="*/ 2001998 w 2328934"/>
              <a:gd name="connsiteY353" fmla="*/ 340656 h 503384"/>
              <a:gd name="connsiteX354" fmla="*/ 1985712 w 2328934"/>
              <a:gd name="connsiteY354" fmla="*/ 340656 h 503384"/>
              <a:gd name="connsiteX355" fmla="*/ 1985712 w 2328934"/>
              <a:gd name="connsiteY355" fmla="*/ 322071 h 503384"/>
              <a:gd name="connsiteX356" fmla="*/ 1989693 w 2328934"/>
              <a:gd name="connsiteY356" fmla="*/ 322071 h 503384"/>
              <a:gd name="connsiteX357" fmla="*/ 2000189 w 2328934"/>
              <a:gd name="connsiteY357" fmla="*/ 318062 h 503384"/>
              <a:gd name="connsiteX358" fmla="*/ 2003084 w 2328934"/>
              <a:gd name="connsiteY358" fmla="*/ 308587 h 503384"/>
              <a:gd name="connsiteX359" fmla="*/ 1828870 w 2328934"/>
              <a:gd name="connsiteY359" fmla="*/ 295468 h 503384"/>
              <a:gd name="connsiteX360" fmla="*/ 1847328 w 2328934"/>
              <a:gd name="connsiteY360" fmla="*/ 295468 h 503384"/>
              <a:gd name="connsiteX361" fmla="*/ 1847328 w 2328934"/>
              <a:gd name="connsiteY361" fmla="*/ 322071 h 503384"/>
              <a:gd name="connsiteX362" fmla="*/ 1849137 w 2328934"/>
              <a:gd name="connsiteY362" fmla="*/ 322071 h 503384"/>
              <a:gd name="connsiteX363" fmla="*/ 1867595 w 2328934"/>
              <a:gd name="connsiteY363" fmla="*/ 322071 h 503384"/>
              <a:gd name="connsiteX364" fmla="*/ 1867595 w 2328934"/>
              <a:gd name="connsiteY364" fmla="*/ 340656 h 503384"/>
              <a:gd name="connsiteX365" fmla="*/ 1849137 w 2328934"/>
              <a:gd name="connsiteY365" fmla="*/ 340656 h 503384"/>
              <a:gd name="connsiteX366" fmla="*/ 1849137 w 2328934"/>
              <a:gd name="connsiteY366" fmla="*/ 380743 h 503384"/>
              <a:gd name="connsiteX367" fmla="*/ 1852395 w 2328934"/>
              <a:gd name="connsiteY367" fmla="*/ 388760 h 503384"/>
              <a:gd name="connsiteX368" fmla="*/ 1860357 w 2328934"/>
              <a:gd name="connsiteY368" fmla="*/ 392040 h 503384"/>
              <a:gd name="connsiteX369" fmla="*/ 1864700 w 2328934"/>
              <a:gd name="connsiteY369" fmla="*/ 392040 h 503384"/>
              <a:gd name="connsiteX370" fmla="*/ 1867595 w 2328934"/>
              <a:gd name="connsiteY370" fmla="*/ 392040 h 503384"/>
              <a:gd name="connsiteX371" fmla="*/ 1867595 w 2328934"/>
              <a:gd name="connsiteY371" fmla="*/ 409532 h 503384"/>
              <a:gd name="connsiteX372" fmla="*/ 1863614 w 2328934"/>
              <a:gd name="connsiteY372" fmla="*/ 410261 h 503384"/>
              <a:gd name="connsiteX373" fmla="*/ 1854566 w 2328934"/>
              <a:gd name="connsiteY373" fmla="*/ 411354 h 503384"/>
              <a:gd name="connsiteX374" fmla="*/ 1835023 w 2328934"/>
              <a:gd name="connsiteY374" fmla="*/ 404430 h 503384"/>
              <a:gd name="connsiteX375" fmla="*/ 1827784 w 2328934"/>
              <a:gd name="connsiteY375" fmla="*/ 384751 h 503384"/>
              <a:gd name="connsiteX376" fmla="*/ 1827784 w 2328934"/>
              <a:gd name="connsiteY376" fmla="*/ 340656 h 503384"/>
              <a:gd name="connsiteX377" fmla="*/ 1811498 w 2328934"/>
              <a:gd name="connsiteY377" fmla="*/ 340656 h 503384"/>
              <a:gd name="connsiteX378" fmla="*/ 1811498 w 2328934"/>
              <a:gd name="connsiteY378" fmla="*/ 322071 h 503384"/>
              <a:gd name="connsiteX379" fmla="*/ 1815479 w 2328934"/>
              <a:gd name="connsiteY379" fmla="*/ 322071 h 503384"/>
              <a:gd name="connsiteX380" fmla="*/ 1825613 w 2328934"/>
              <a:gd name="connsiteY380" fmla="*/ 318062 h 503384"/>
              <a:gd name="connsiteX381" fmla="*/ 1828870 w 2328934"/>
              <a:gd name="connsiteY381" fmla="*/ 308587 h 503384"/>
              <a:gd name="connsiteX382" fmla="*/ 1704663 w 2328934"/>
              <a:gd name="connsiteY382" fmla="*/ 295468 h 503384"/>
              <a:gd name="connsiteX383" fmla="*/ 1722758 w 2328934"/>
              <a:gd name="connsiteY383" fmla="*/ 295468 h 503384"/>
              <a:gd name="connsiteX384" fmla="*/ 1722758 w 2328934"/>
              <a:gd name="connsiteY384" fmla="*/ 322071 h 503384"/>
              <a:gd name="connsiteX385" fmla="*/ 1724930 w 2328934"/>
              <a:gd name="connsiteY385" fmla="*/ 322071 h 503384"/>
              <a:gd name="connsiteX386" fmla="*/ 1743387 w 2328934"/>
              <a:gd name="connsiteY386" fmla="*/ 322071 h 503384"/>
              <a:gd name="connsiteX387" fmla="*/ 1743387 w 2328934"/>
              <a:gd name="connsiteY387" fmla="*/ 340656 h 503384"/>
              <a:gd name="connsiteX388" fmla="*/ 1724930 w 2328934"/>
              <a:gd name="connsiteY388" fmla="*/ 340656 h 503384"/>
              <a:gd name="connsiteX389" fmla="*/ 1724930 w 2328934"/>
              <a:gd name="connsiteY389" fmla="*/ 380743 h 503384"/>
              <a:gd name="connsiteX390" fmla="*/ 1727825 w 2328934"/>
              <a:gd name="connsiteY390" fmla="*/ 388760 h 503384"/>
              <a:gd name="connsiteX391" fmla="*/ 1736149 w 2328934"/>
              <a:gd name="connsiteY391" fmla="*/ 392040 h 503384"/>
              <a:gd name="connsiteX392" fmla="*/ 1740130 w 2328934"/>
              <a:gd name="connsiteY392" fmla="*/ 392040 h 503384"/>
              <a:gd name="connsiteX393" fmla="*/ 1743387 w 2328934"/>
              <a:gd name="connsiteY393" fmla="*/ 392040 h 503384"/>
              <a:gd name="connsiteX394" fmla="*/ 1743387 w 2328934"/>
              <a:gd name="connsiteY394" fmla="*/ 409532 h 503384"/>
              <a:gd name="connsiteX395" fmla="*/ 1739044 w 2328934"/>
              <a:gd name="connsiteY395" fmla="*/ 410261 h 503384"/>
              <a:gd name="connsiteX396" fmla="*/ 1729996 w 2328934"/>
              <a:gd name="connsiteY396" fmla="*/ 411354 h 503384"/>
              <a:gd name="connsiteX397" fmla="*/ 1710453 w 2328934"/>
              <a:gd name="connsiteY397" fmla="*/ 404430 h 503384"/>
              <a:gd name="connsiteX398" fmla="*/ 1703577 w 2328934"/>
              <a:gd name="connsiteY398" fmla="*/ 384751 h 503384"/>
              <a:gd name="connsiteX399" fmla="*/ 1703577 w 2328934"/>
              <a:gd name="connsiteY399" fmla="*/ 340656 h 503384"/>
              <a:gd name="connsiteX400" fmla="*/ 1687291 w 2328934"/>
              <a:gd name="connsiteY400" fmla="*/ 340656 h 503384"/>
              <a:gd name="connsiteX401" fmla="*/ 1687291 w 2328934"/>
              <a:gd name="connsiteY401" fmla="*/ 322071 h 503384"/>
              <a:gd name="connsiteX402" fmla="*/ 1691272 w 2328934"/>
              <a:gd name="connsiteY402" fmla="*/ 322071 h 503384"/>
              <a:gd name="connsiteX403" fmla="*/ 1701406 w 2328934"/>
              <a:gd name="connsiteY403" fmla="*/ 318062 h 503384"/>
              <a:gd name="connsiteX404" fmla="*/ 1704663 w 2328934"/>
              <a:gd name="connsiteY404" fmla="*/ 308587 h 503384"/>
              <a:gd name="connsiteX405" fmla="*/ 1461458 w 2328934"/>
              <a:gd name="connsiteY405" fmla="*/ 282552 h 503384"/>
              <a:gd name="connsiteX406" fmla="*/ 1483665 w 2328934"/>
              <a:gd name="connsiteY406" fmla="*/ 282552 h 503384"/>
              <a:gd name="connsiteX407" fmla="*/ 1483665 w 2328934"/>
              <a:gd name="connsiteY407" fmla="*/ 409739 h 503384"/>
              <a:gd name="connsiteX408" fmla="*/ 1461458 w 2328934"/>
              <a:gd name="connsiteY408" fmla="*/ 409739 h 503384"/>
              <a:gd name="connsiteX409" fmla="*/ 645235 w 2328934"/>
              <a:gd name="connsiteY409" fmla="*/ 282552 h 503384"/>
              <a:gd name="connsiteX410" fmla="*/ 693706 w 2328934"/>
              <a:gd name="connsiteY410" fmla="*/ 282552 h 503384"/>
              <a:gd name="connsiteX411" fmla="*/ 710231 w 2328934"/>
              <a:gd name="connsiteY411" fmla="*/ 285480 h 503384"/>
              <a:gd name="connsiteX412" fmla="*/ 722716 w 2328934"/>
              <a:gd name="connsiteY412" fmla="*/ 293896 h 503384"/>
              <a:gd name="connsiteX413" fmla="*/ 731162 w 2328934"/>
              <a:gd name="connsiteY413" fmla="*/ 306337 h 503384"/>
              <a:gd name="connsiteX414" fmla="*/ 734099 w 2328934"/>
              <a:gd name="connsiteY414" fmla="*/ 321705 h 503384"/>
              <a:gd name="connsiteX415" fmla="*/ 727122 w 2328934"/>
              <a:gd name="connsiteY415" fmla="*/ 345489 h 503384"/>
              <a:gd name="connsiteX416" fmla="*/ 706192 w 2328934"/>
              <a:gd name="connsiteY416" fmla="*/ 358662 h 503384"/>
              <a:gd name="connsiteX417" fmla="*/ 735201 w 2328934"/>
              <a:gd name="connsiteY417" fmla="*/ 411353 h 503384"/>
              <a:gd name="connsiteX418" fmla="*/ 710231 w 2328934"/>
              <a:gd name="connsiteY418" fmla="*/ 411353 h 503384"/>
              <a:gd name="connsiteX419" fmla="*/ 682323 w 2328934"/>
              <a:gd name="connsiteY419" fmla="*/ 358662 h 503384"/>
              <a:gd name="connsiteX420" fmla="*/ 666900 w 2328934"/>
              <a:gd name="connsiteY420" fmla="*/ 358662 h 503384"/>
              <a:gd name="connsiteX421" fmla="*/ 666900 w 2328934"/>
              <a:gd name="connsiteY421" fmla="*/ 409524 h 503384"/>
              <a:gd name="connsiteX422" fmla="*/ 645235 w 2328934"/>
              <a:gd name="connsiteY422" fmla="*/ 409524 h 503384"/>
              <a:gd name="connsiteX423" fmla="*/ 1308214 w 2328934"/>
              <a:gd name="connsiteY423" fmla="*/ 279322 h 503384"/>
              <a:gd name="connsiteX424" fmla="*/ 1328802 w 2328934"/>
              <a:gd name="connsiteY424" fmla="*/ 279322 h 503384"/>
              <a:gd name="connsiteX425" fmla="*/ 1328802 w 2328934"/>
              <a:gd name="connsiteY425" fmla="*/ 329877 h 503384"/>
              <a:gd name="connsiteX426" fmla="*/ 1340199 w 2328934"/>
              <a:gd name="connsiteY426" fmla="*/ 321817 h 503384"/>
              <a:gd name="connsiteX427" fmla="*/ 1353801 w 2328934"/>
              <a:gd name="connsiteY427" fmla="*/ 318520 h 503384"/>
              <a:gd name="connsiteX428" fmla="*/ 1368507 w 2328934"/>
              <a:gd name="connsiteY428" fmla="*/ 321817 h 503384"/>
              <a:gd name="connsiteX429" fmla="*/ 1378800 w 2328934"/>
              <a:gd name="connsiteY429" fmla="*/ 329144 h 503384"/>
              <a:gd name="connsiteX430" fmla="*/ 1385050 w 2328934"/>
              <a:gd name="connsiteY430" fmla="*/ 340500 h 503384"/>
              <a:gd name="connsiteX431" fmla="*/ 1386888 w 2328934"/>
              <a:gd name="connsiteY431" fmla="*/ 353688 h 503384"/>
              <a:gd name="connsiteX432" fmla="*/ 1386888 w 2328934"/>
              <a:gd name="connsiteY432" fmla="*/ 409738 h 503384"/>
              <a:gd name="connsiteX433" fmla="*/ 1366301 w 2328934"/>
              <a:gd name="connsiteY433" fmla="*/ 409738 h 503384"/>
              <a:gd name="connsiteX434" fmla="*/ 1366301 w 2328934"/>
              <a:gd name="connsiteY434" fmla="*/ 358085 h 503384"/>
              <a:gd name="connsiteX435" fmla="*/ 1362257 w 2328934"/>
              <a:gd name="connsiteY435" fmla="*/ 344530 h 503384"/>
              <a:gd name="connsiteX436" fmla="*/ 1347551 w 2328934"/>
              <a:gd name="connsiteY436" fmla="*/ 339401 h 503384"/>
              <a:gd name="connsiteX437" fmla="*/ 1334316 w 2328934"/>
              <a:gd name="connsiteY437" fmla="*/ 344530 h 503384"/>
              <a:gd name="connsiteX438" fmla="*/ 1328802 w 2328934"/>
              <a:gd name="connsiteY438" fmla="*/ 358817 h 503384"/>
              <a:gd name="connsiteX439" fmla="*/ 1328802 w 2328934"/>
              <a:gd name="connsiteY439" fmla="*/ 409738 h 503384"/>
              <a:gd name="connsiteX440" fmla="*/ 1308214 w 2328934"/>
              <a:gd name="connsiteY440" fmla="*/ 409738 h 503384"/>
              <a:gd name="connsiteX441" fmla="*/ 1780044 w 2328934"/>
              <a:gd name="connsiteY441" fmla="*/ 277708 h 503384"/>
              <a:gd name="connsiteX442" fmla="*/ 1789308 w 2328934"/>
              <a:gd name="connsiteY442" fmla="*/ 282121 h 503384"/>
              <a:gd name="connsiteX443" fmla="*/ 1793384 w 2328934"/>
              <a:gd name="connsiteY443" fmla="*/ 291316 h 503384"/>
              <a:gd name="connsiteX444" fmla="*/ 1789308 w 2328934"/>
              <a:gd name="connsiteY444" fmla="*/ 300878 h 503384"/>
              <a:gd name="connsiteX445" fmla="*/ 1780044 w 2328934"/>
              <a:gd name="connsiteY445" fmla="*/ 304923 h 503384"/>
              <a:gd name="connsiteX446" fmla="*/ 1770408 w 2328934"/>
              <a:gd name="connsiteY446" fmla="*/ 300878 h 503384"/>
              <a:gd name="connsiteX447" fmla="*/ 1766332 w 2328934"/>
              <a:gd name="connsiteY447" fmla="*/ 291316 h 503384"/>
              <a:gd name="connsiteX448" fmla="*/ 1770408 w 2328934"/>
              <a:gd name="connsiteY448" fmla="*/ 282121 h 503384"/>
              <a:gd name="connsiteX449" fmla="*/ 1780044 w 2328934"/>
              <a:gd name="connsiteY449" fmla="*/ 277708 h 503384"/>
              <a:gd name="connsiteX450" fmla="*/ 173207 w 2328934"/>
              <a:gd name="connsiteY450" fmla="*/ 195364 h 503384"/>
              <a:gd name="connsiteX451" fmla="*/ 208724 w 2328934"/>
              <a:gd name="connsiteY451" fmla="*/ 195364 h 503384"/>
              <a:gd name="connsiteX452" fmla="*/ 210944 w 2328934"/>
              <a:gd name="connsiteY452" fmla="*/ 197571 h 503384"/>
              <a:gd name="connsiteX453" fmla="*/ 210944 w 2328934"/>
              <a:gd name="connsiteY453" fmla="*/ 317480 h 503384"/>
              <a:gd name="connsiteX454" fmla="*/ 208724 w 2328934"/>
              <a:gd name="connsiteY454" fmla="*/ 319319 h 503384"/>
              <a:gd name="connsiteX455" fmla="*/ 173207 w 2328934"/>
              <a:gd name="connsiteY455" fmla="*/ 319319 h 503384"/>
              <a:gd name="connsiteX456" fmla="*/ 170987 w 2328934"/>
              <a:gd name="connsiteY456" fmla="*/ 317480 h 503384"/>
              <a:gd name="connsiteX457" fmla="*/ 170987 w 2328934"/>
              <a:gd name="connsiteY457" fmla="*/ 197571 h 503384"/>
              <a:gd name="connsiteX458" fmla="*/ 173207 w 2328934"/>
              <a:gd name="connsiteY458" fmla="*/ 195364 h 503384"/>
              <a:gd name="connsiteX459" fmla="*/ 1931558 w 2328934"/>
              <a:gd name="connsiteY459" fmla="*/ 181699 h 503384"/>
              <a:gd name="connsiteX460" fmla="*/ 1908699 w 2328934"/>
              <a:gd name="connsiteY460" fmla="*/ 184985 h 503384"/>
              <a:gd name="connsiteX461" fmla="*/ 1900587 w 2328934"/>
              <a:gd name="connsiteY461" fmla="*/ 189003 h 503384"/>
              <a:gd name="connsiteX462" fmla="*/ 1897269 w 2328934"/>
              <a:gd name="connsiteY462" fmla="*/ 197037 h 503384"/>
              <a:gd name="connsiteX463" fmla="*/ 1900587 w 2328934"/>
              <a:gd name="connsiteY463" fmla="*/ 205437 h 503384"/>
              <a:gd name="connsiteX464" fmla="*/ 1908699 w 2328934"/>
              <a:gd name="connsiteY464" fmla="*/ 208358 h 503384"/>
              <a:gd name="connsiteX465" fmla="*/ 1917179 w 2328934"/>
              <a:gd name="connsiteY465" fmla="*/ 207628 h 503384"/>
              <a:gd name="connsiteX466" fmla="*/ 1924553 w 2328934"/>
              <a:gd name="connsiteY466" fmla="*/ 203246 h 503384"/>
              <a:gd name="connsiteX467" fmla="*/ 1929715 w 2328934"/>
              <a:gd name="connsiteY467" fmla="*/ 196307 h 503384"/>
              <a:gd name="connsiteX468" fmla="*/ 1931558 w 2328934"/>
              <a:gd name="connsiteY468" fmla="*/ 185716 h 503384"/>
              <a:gd name="connsiteX469" fmla="*/ 2187167 w 2328934"/>
              <a:gd name="connsiteY469" fmla="*/ 150915 h 503384"/>
              <a:gd name="connsiteX470" fmla="*/ 2178098 w 2328934"/>
              <a:gd name="connsiteY470" fmla="*/ 152731 h 503384"/>
              <a:gd name="connsiteX471" fmla="*/ 2170842 w 2328934"/>
              <a:gd name="connsiteY471" fmla="*/ 157815 h 503384"/>
              <a:gd name="connsiteX472" fmla="*/ 2165763 w 2328934"/>
              <a:gd name="connsiteY472" fmla="*/ 166166 h 503384"/>
              <a:gd name="connsiteX473" fmla="*/ 2163586 w 2328934"/>
              <a:gd name="connsiteY473" fmla="*/ 178513 h 503384"/>
              <a:gd name="connsiteX474" fmla="*/ 2165763 w 2328934"/>
              <a:gd name="connsiteY474" fmla="*/ 190859 h 503384"/>
              <a:gd name="connsiteX475" fmla="*/ 2170842 w 2328934"/>
              <a:gd name="connsiteY475" fmla="*/ 198847 h 503384"/>
              <a:gd name="connsiteX476" fmla="*/ 2178098 w 2328934"/>
              <a:gd name="connsiteY476" fmla="*/ 203931 h 503384"/>
              <a:gd name="connsiteX477" fmla="*/ 2187167 w 2328934"/>
              <a:gd name="connsiteY477" fmla="*/ 206110 h 503384"/>
              <a:gd name="connsiteX478" fmla="*/ 2196600 w 2328934"/>
              <a:gd name="connsiteY478" fmla="*/ 203931 h 503384"/>
              <a:gd name="connsiteX479" fmla="*/ 2204581 w 2328934"/>
              <a:gd name="connsiteY479" fmla="*/ 198847 h 503384"/>
              <a:gd name="connsiteX480" fmla="*/ 2209660 w 2328934"/>
              <a:gd name="connsiteY480" fmla="*/ 190859 h 503384"/>
              <a:gd name="connsiteX481" fmla="*/ 2211836 w 2328934"/>
              <a:gd name="connsiteY481" fmla="*/ 178513 h 503384"/>
              <a:gd name="connsiteX482" fmla="*/ 2209660 w 2328934"/>
              <a:gd name="connsiteY482" fmla="*/ 166166 h 503384"/>
              <a:gd name="connsiteX483" fmla="*/ 2204581 w 2328934"/>
              <a:gd name="connsiteY483" fmla="*/ 157815 h 503384"/>
              <a:gd name="connsiteX484" fmla="*/ 2196600 w 2328934"/>
              <a:gd name="connsiteY484" fmla="*/ 152731 h 503384"/>
              <a:gd name="connsiteX485" fmla="*/ 2187167 w 2328934"/>
              <a:gd name="connsiteY485" fmla="*/ 150915 h 503384"/>
              <a:gd name="connsiteX486" fmla="*/ 1566748 w 2328934"/>
              <a:gd name="connsiteY486" fmla="*/ 150915 h 503384"/>
              <a:gd name="connsiteX487" fmla="*/ 1557553 w 2328934"/>
              <a:gd name="connsiteY487" fmla="*/ 152731 h 503384"/>
              <a:gd name="connsiteX488" fmla="*/ 1550197 w 2328934"/>
              <a:gd name="connsiteY488" fmla="*/ 157815 h 503384"/>
              <a:gd name="connsiteX489" fmla="*/ 1545048 w 2328934"/>
              <a:gd name="connsiteY489" fmla="*/ 166166 h 503384"/>
              <a:gd name="connsiteX490" fmla="*/ 1543209 w 2328934"/>
              <a:gd name="connsiteY490" fmla="*/ 178513 h 503384"/>
              <a:gd name="connsiteX491" fmla="*/ 1545048 w 2328934"/>
              <a:gd name="connsiteY491" fmla="*/ 190859 h 503384"/>
              <a:gd name="connsiteX492" fmla="*/ 1550197 w 2328934"/>
              <a:gd name="connsiteY492" fmla="*/ 198847 h 503384"/>
              <a:gd name="connsiteX493" fmla="*/ 1557553 w 2328934"/>
              <a:gd name="connsiteY493" fmla="*/ 203931 h 503384"/>
              <a:gd name="connsiteX494" fmla="*/ 1566748 w 2328934"/>
              <a:gd name="connsiteY494" fmla="*/ 206110 h 503384"/>
              <a:gd name="connsiteX495" fmla="*/ 1576310 w 2328934"/>
              <a:gd name="connsiteY495" fmla="*/ 203931 h 503384"/>
              <a:gd name="connsiteX496" fmla="*/ 1584402 w 2328934"/>
              <a:gd name="connsiteY496" fmla="*/ 198847 h 503384"/>
              <a:gd name="connsiteX497" fmla="*/ 1589551 w 2328934"/>
              <a:gd name="connsiteY497" fmla="*/ 190859 h 503384"/>
              <a:gd name="connsiteX498" fmla="*/ 1591757 w 2328934"/>
              <a:gd name="connsiteY498" fmla="*/ 178513 h 503384"/>
              <a:gd name="connsiteX499" fmla="*/ 1589551 w 2328934"/>
              <a:gd name="connsiteY499" fmla="*/ 166166 h 503384"/>
              <a:gd name="connsiteX500" fmla="*/ 1584402 w 2328934"/>
              <a:gd name="connsiteY500" fmla="*/ 157815 h 503384"/>
              <a:gd name="connsiteX501" fmla="*/ 1576310 w 2328934"/>
              <a:gd name="connsiteY501" fmla="*/ 152731 h 503384"/>
              <a:gd name="connsiteX502" fmla="*/ 1566748 w 2328934"/>
              <a:gd name="connsiteY502" fmla="*/ 150915 h 503384"/>
              <a:gd name="connsiteX503" fmla="*/ 1045748 w 2328934"/>
              <a:gd name="connsiteY503" fmla="*/ 149349 h 503384"/>
              <a:gd name="connsiteX504" fmla="*/ 1037745 w 2328934"/>
              <a:gd name="connsiteY504" fmla="*/ 151540 h 503384"/>
              <a:gd name="connsiteX505" fmla="*/ 1031560 w 2328934"/>
              <a:gd name="connsiteY505" fmla="*/ 155557 h 503384"/>
              <a:gd name="connsiteX506" fmla="*/ 1027194 w 2328934"/>
              <a:gd name="connsiteY506" fmla="*/ 161766 h 503384"/>
              <a:gd name="connsiteX507" fmla="*/ 1025375 w 2328934"/>
              <a:gd name="connsiteY507" fmla="*/ 168705 h 503384"/>
              <a:gd name="connsiteX508" fmla="*/ 1066485 w 2328934"/>
              <a:gd name="connsiteY508" fmla="*/ 168705 h 503384"/>
              <a:gd name="connsiteX509" fmla="*/ 1065394 w 2328934"/>
              <a:gd name="connsiteY509" fmla="*/ 161766 h 503384"/>
              <a:gd name="connsiteX510" fmla="*/ 1061392 w 2328934"/>
              <a:gd name="connsiteY510" fmla="*/ 155557 h 503384"/>
              <a:gd name="connsiteX511" fmla="*/ 1055207 w 2328934"/>
              <a:gd name="connsiteY511" fmla="*/ 151540 h 503384"/>
              <a:gd name="connsiteX512" fmla="*/ 1045748 w 2328934"/>
              <a:gd name="connsiteY512" fmla="*/ 149349 h 503384"/>
              <a:gd name="connsiteX513" fmla="*/ 1264726 w 2328934"/>
              <a:gd name="connsiteY513" fmla="*/ 134671 h 503384"/>
              <a:gd name="connsiteX514" fmla="*/ 1285201 w 2328934"/>
              <a:gd name="connsiteY514" fmla="*/ 134671 h 503384"/>
              <a:gd name="connsiteX515" fmla="*/ 1285201 w 2328934"/>
              <a:gd name="connsiteY515" fmla="*/ 222448 h 503384"/>
              <a:gd name="connsiteX516" fmla="*/ 1264726 w 2328934"/>
              <a:gd name="connsiteY516" fmla="*/ 222448 h 503384"/>
              <a:gd name="connsiteX517" fmla="*/ 864680 w 2328934"/>
              <a:gd name="connsiteY517" fmla="*/ 134671 h 503384"/>
              <a:gd name="connsiteX518" fmla="*/ 885155 w 2328934"/>
              <a:gd name="connsiteY518" fmla="*/ 134671 h 503384"/>
              <a:gd name="connsiteX519" fmla="*/ 885155 w 2328934"/>
              <a:gd name="connsiteY519" fmla="*/ 222448 h 503384"/>
              <a:gd name="connsiteX520" fmla="*/ 864680 w 2328934"/>
              <a:gd name="connsiteY520" fmla="*/ 222448 h 503384"/>
              <a:gd name="connsiteX521" fmla="*/ 1961516 w 2328934"/>
              <a:gd name="connsiteY521" fmla="*/ 134010 h 503384"/>
              <a:gd name="connsiteX522" fmla="*/ 1985494 w 2328934"/>
              <a:gd name="connsiteY522" fmla="*/ 134010 h 503384"/>
              <a:gd name="connsiteX523" fmla="*/ 2010578 w 2328934"/>
              <a:gd name="connsiteY523" fmla="*/ 189720 h 503384"/>
              <a:gd name="connsiteX524" fmla="*/ 2034555 w 2328934"/>
              <a:gd name="connsiteY524" fmla="*/ 134010 h 503384"/>
              <a:gd name="connsiteX525" fmla="*/ 2056319 w 2328934"/>
              <a:gd name="connsiteY525" fmla="*/ 134010 h 503384"/>
              <a:gd name="connsiteX526" fmla="*/ 2000249 w 2328934"/>
              <a:gd name="connsiteY526" fmla="*/ 256354 h 503384"/>
              <a:gd name="connsiteX527" fmla="*/ 1978116 w 2328934"/>
              <a:gd name="connsiteY527" fmla="*/ 256354 h 503384"/>
              <a:gd name="connsiteX528" fmla="*/ 1999142 w 2328934"/>
              <a:gd name="connsiteY528" fmla="*/ 211203 h 503384"/>
              <a:gd name="connsiteX529" fmla="*/ 1377578 w 2328934"/>
              <a:gd name="connsiteY529" fmla="*/ 134010 h 503384"/>
              <a:gd name="connsiteX530" fmla="*/ 1401556 w 2328934"/>
              <a:gd name="connsiteY530" fmla="*/ 134010 h 503384"/>
              <a:gd name="connsiteX531" fmla="*/ 1426640 w 2328934"/>
              <a:gd name="connsiteY531" fmla="*/ 189720 h 503384"/>
              <a:gd name="connsiteX532" fmla="*/ 1450617 w 2328934"/>
              <a:gd name="connsiteY532" fmla="*/ 134010 h 503384"/>
              <a:gd name="connsiteX533" fmla="*/ 1472381 w 2328934"/>
              <a:gd name="connsiteY533" fmla="*/ 134010 h 503384"/>
              <a:gd name="connsiteX534" fmla="*/ 1415942 w 2328934"/>
              <a:gd name="connsiteY534" fmla="*/ 256354 h 503384"/>
              <a:gd name="connsiteX535" fmla="*/ 1394178 w 2328934"/>
              <a:gd name="connsiteY535" fmla="*/ 256354 h 503384"/>
              <a:gd name="connsiteX536" fmla="*/ 1415204 w 2328934"/>
              <a:gd name="connsiteY536" fmla="*/ 211203 h 503384"/>
              <a:gd name="connsiteX537" fmla="*/ 1043929 w 2328934"/>
              <a:gd name="connsiteY537" fmla="*/ 134010 h 503384"/>
              <a:gd name="connsiteX538" fmla="*/ 1062120 w 2328934"/>
              <a:gd name="connsiteY538" fmla="*/ 136932 h 503384"/>
              <a:gd name="connsiteX539" fmla="*/ 1075580 w 2328934"/>
              <a:gd name="connsiteY539" fmla="*/ 146062 h 503384"/>
              <a:gd name="connsiteX540" fmla="*/ 1083948 w 2328934"/>
              <a:gd name="connsiteY540" fmla="*/ 160670 h 503384"/>
              <a:gd name="connsiteX541" fmla="*/ 1086858 w 2328934"/>
              <a:gd name="connsiteY541" fmla="*/ 179296 h 503384"/>
              <a:gd name="connsiteX542" fmla="*/ 1086858 w 2328934"/>
              <a:gd name="connsiteY542" fmla="*/ 183313 h 503384"/>
              <a:gd name="connsiteX543" fmla="*/ 1086858 w 2328934"/>
              <a:gd name="connsiteY543" fmla="*/ 185504 h 503384"/>
              <a:gd name="connsiteX544" fmla="*/ 1023193 w 2328934"/>
              <a:gd name="connsiteY544" fmla="*/ 185504 h 503384"/>
              <a:gd name="connsiteX545" fmla="*/ 1025375 w 2328934"/>
              <a:gd name="connsiteY545" fmla="*/ 194635 h 503384"/>
              <a:gd name="connsiteX546" fmla="*/ 1030469 w 2328934"/>
              <a:gd name="connsiteY546" fmla="*/ 201939 h 503384"/>
              <a:gd name="connsiteX547" fmla="*/ 1037745 w 2328934"/>
              <a:gd name="connsiteY547" fmla="*/ 207052 h 503384"/>
              <a:gd name="connsiteX548" fmla="*/ 1046840 w 2328934"/>
              <a:gd name="connsiteY548" fmla="*/ 208878 h 503384"/>
              <a:gd name="connsiteX549" fmla="*/ 1061392 w 2328934"/>
              <a:gd name="connsiteY549" fmla="*/ 204860 h 503384"/>
              <a:gd name="connsiteX550" fmla="*/ 1068304 w 2328934"/>
              <a:gd name="connsiteY550" fmla="*/ 193539 h 503384"/>
              <a:gd name="connsiteX551" fmla="*/ 1085767 w 2328934"/>
              <a:gd name="connsiteY551" fmla="*/ 197556 h 503384"/>
              <a:gd name="connsiteX552" fmla="*/ 1080674 w 2328934"/>
              <a:gd name="connsiteY552" fmla="*/ 208147 h 503384"/>
              <a:gd name="connsiteX553" fmla="*/ 1072670 w 2328934"/>
              <a:gd name="connsiteY553" fmla="*/ 217277 h 503384"/>
              <a:gd name="connsiteX554" fmla="*/ 1061392 w 2328934"/>
              <a:gd name="connsiteY554" fmla="*/ 223486 h 503384"/>
              <a:gd name="connsiteX555" fmla="*/ 1046840 w 2328934"/>
              <a:gd name="connsiteY555" fmla="*/ 225677 h 503384"/>
              <a:gd name="connsiteX556" fmla="*/ 1029377 w 2328934"/>
              <a:gd name="connsiteY556" fmla="*/ 222390 h 503384"/>
              <a:gd name="connsiteX557" fmla="*/ 1015189 w 2328934"/>
              <a:gd name="connsiteY557" fmla="*/ 213260 h 503384"/>
              <a:gd name="connsiteX558" fmla="*/ 1005730 w 2328934"/>
              <a:gd name="connsiteY558" fmla="*/ 198652 h 503384"/>
              <a:gd name="connsiteX559" fmla="*/ 1001728 w 2328934"/>
              <a:gd name="connsiteY559" fmla="*/ 179296 h 503384"/>
              <a:gd name="connsiteX560" fmla="*/ 1004638 w 2328934"/>
              <a:gd name="connsiteY560" fmla="*/ 160670 h 503384"/>
              <a:gd name="connsiteX561" fmla="*/ 1014097 w 2328934"/>
              <a:gd name="connsiteY561" fmla="*/ 146062 h 503384"/>
              <a:gd name="connsiteX562" fmla="*/ 1027194 w 2328934"/>
              <a:gd name="connsiteY562" fmla="*/ 136932 h 503384"/>
              <a:gd name="connsiteX563" fmla="*/ 1043929 w 2328934"/>
              <a:gd name="connsiteY563" fmla="*/ 134010 h 503384"/>
              <a:gd name="connsiteX564" fmla="*/ 904942 w 2328934"/>
              <a:gd name="connsiteY564" fmla="*/ 134010 h 503384"/>
              <a:gd name="connsiteX565" fmla="*/ 927709 w 2328934"/>
              <a:gd name="connsiteY565" fmla="*/ 134010 h 503384"/>
              <a:gd name="connsiteX566" fmla="*/ 950476 w 2328934"/>
              <a:gd name="connsiteY566" fmla="*/ 197388 h 503384"/>
              <a:gd name="connsiteX567" fmla="*/ 973243 w 2328934"/>
              <a:gd name="connsiteY567" fmla="*/ 134010 h 503384"/>
              <a:gd name="connsiteX568" fmla="*/ 994908 w 2328934"/>
              <a:gd name="connsiteY568" fmla="*/ 134010 h 503384"/>
              <a:gd name="connsiteX569" fmla="*/ 960758 w 2328934"/>
              <a:gd name="connsiteY569" fmla="*/ 222445 h 503384"/>
              <a:gd name="connsiteX570" fmla="*/ 940194 w 2328934"/>
              <a:gd name="connsiteY570" fmla="*/ 222445 h 503384"/>
              <a:gd name="connsiteX571" fmla="*/ 2296732 w 2328934"/>
              <a:gd name="connsiteY571" fmla="*/ 132396 h 503384"/>
              <a:gd name="connsiteX572" fmla="*/ 2311369 w 2328934"/>
              <a:gd name="connsiteY572" fmla="*/ 135301 h 503384"/>
              <a:gd name="connsiteX573" fmla="*/ 2320518 w 2328934"/>
              <a:gd name="connsiteY573" fmla="*/ 142564 h 503384"/>
              <a:gd name="connsiteX574" fmla="*/ 2326739 w 2328934"/>
              <a:gd name="connsiteY574" fmla="*/ 153820 h 503384"/>
              <a:gd name="connsiteX575" fmla="*/ 2328934 w 2328934"/>
              <a:gd name="connsiteY575" fmla="*/ 167256 h 503384"/>
              <a:gd name="connsiteX576" fmla="*/ 2328934 w 2328934"/>
              <a:gd name="connsiteY576" fmla="*/ 222450 h 503384"/>
              <a:gd name="connsiteX577" fmla="*/ 2308076 w 2328934"/>
              <a:gd name="connsiteY577" fmla="*/ 222450 h 503384"/>
              <a:gd name="connsiteX578" fmla="*/ 2308076 w 2328934"/>
              <a:gd name="connsiteY578" fmla="*/ 171250 h 503384"/>
              <a:gd name="connsiteX579" fmla="*/ 2304051 w 2328934"/>
              <a:gd name="connsiteY579" fmla="*/ 157815 h 503384"/>
              <a:gd name="connsiteX580" fmla="*/ 2289779 w 2328934"/>
              <a:gd name="connsiteY580" fmla="*/ 152731 h 503384"/>
              <a:gd name="connsiteX581" fmla="*/ 2276240 w 2328934"/>
              <a:gd name="connsiteY581" fmla="*/ 158904 h 503384"/>
              <a:gd name="connsiteX582" fmla="*/ 2272214 w 2328934"/>
              <a:gd name="connsiteY582" fmla="*/ 173429 h 503384"/>
              <a:gd name="connsiteX583" fmla="*/ 2272214 w 2328934"/>
              <a:gd name="connsiteY583" fmla="*/ 222450 h 503384"/>
              <a:gd name="connsiteX584" fmla="*/ 2271116 w 2328934"/>
              <a:gd name="connsiteY584" fmla="*/ 222450 h 503384"/>
              <a:gd name="connsiteX585" fmla="*/ 2250258 w 2328934"/>
              <a:gd name="connsiteY585" fmla="*/ 222450 h 503384"/>
              <a:gd name="connsiteX586" fmla="*/ 2250258 w 2328934"/>
              <a:gd name="connsiteY586" fmla="*/ 135301 h 503384"/>
              <a:gd name="connsiteX587" fmla="*/ 2271116 w 2328934"/>
              <a:gd name="connsiteY587" fmla="*/ 135301 h 503384"/>
              <a:gd name="connsiteX588" fmla="*/ 2271116 w 2328934"/>
              <a:gd name="connsiteY588" fmla="*/ 146558 h 503384"/>
              <a:gd name="connsiteX589" fmla="*/ 2282460 w 2328934"/>
              <a:gd name="connsiteY589" fmla="*/ 135301 h 503384"/>
              <a:gd name="connsiteX590" fmla="*/ 2296732 w 2328934"/>
              <a:gd name="connsiteY590" fmla="*/ 132396 h 503384"/>
              <a:gd name="connsiteX591" fmla="*/ 2187167 w 2328934"/>
              <a:gd name="connsiteY591" fmla="*/ 132396 h 503384"/>
              <a:gd name="connsiteX592" fmla="*/ 2205669 w 2328934"/>
              <a:gd name="connsiteY592" fmla="*/ 135301 h 503384"/>
              <a:gd name="connsiteX593" fmla="*/ 2220181 w 2328934"/>
              <a:gd name="connsiteY593" fmla="*/ 144742 h 503384"/>
              <a:gd name="connsiteX594" fmla="*/ 2229250 w 2328934"/>
              <a:gd name="connsiteY594" fmla="*/ 158904 h 503384"/>
              <a:gd name="connsiteX595" fmla="*/ 2232152 w 2328934"/>
              <a:gd name="connsiteY595" fmla="*/ 177423 h 503384"/>
              <a:gd name="connsiteX596" fmla="*/ 2229250 w 2328934"/>
              <a:gd name="connsiteY596" fmla="*/ 195942 h 503384"/>
              <a:gd name="connsiteX597" fmla="*/ 2220181 w 2328934"/>
              <a:gd name="connsiteY597" fmla="*/ 210104 h 503384"/>
              <a:gd name="connsiteX598" fmla="*/ 2205669 w 2328934"/>
              <a:gd name="connsiteY598" fmla="*/ 219545 h 503384"/>
              <a:gd name="connsiteX599" fmla="*/ 2187167 w 2328934"/>
              <a:gd name="connsiteY599" fmla="*/ 222450 h 503384"/>
              <a:gd name="connsiteX600" fmla="*/ 2168665 w 2328934"/>
              <a:gd name="connsiteY600" fmla="*/ 219545 h 503384"/>
              <a:gd name="connsiteX601" fmla="*/ 2154517 w 2328934"/>
              <a:gd name="connsiteY601" fmla="*/ 210104 h 503384"/>
              <a:gd name="connsiteX602" fmla="*/ 2145447 w 2328934"/>
              <a:gd name="connsiteY602" fmla="*/ 195942 h 503384"/>
              <a:gd name="connsiteX603" fmla="*/ 2142182 w 2328934"/>
              <a:gd name="connsiteY603" fmla="*/ 177423 h 503384"/>
              <a:gd name="connsiteX604" fmla="*/ 2145447 w 2328934"/>
              <a:gd name="connsiteY604" fmla="*/ 158904 h 503384"/>
              <a:gd name="connsiteX605" fmla="*/ 2154517 w 2328934"/>
              <a:gd name="connsiteY605" fmla="*/ 144742 h 503384"/>
              <a:gd name="connsiteX606" fmla="*/ 2168665 w 2328934"/>
              <a:gd name="connsiteY606" fmla="*/ 135301 h 503384"/>
              <a:gd name="connsiteX607" fmla="*/ 2187167 w 2328934"/>
              <a:gd name="connsiteY607" fmla="*/ 132396 h 503384"/>
              <a:gd name="connsiteX608" fmla="*/ 1913123 w 2328934"/>
              <a:gd name="connsiteY608" fmla="*/ 132396 h 503384"/>
              <a:gd name="connsiteX609" fmla="*/ 1930821 w 2328934"/>
              <a:gd name="connsiteY609" fmla="*/ 135318 h 503384"/>
              <a:gd name="connsiteX610" fmla="*/ 1942251 w 2328934"/>
              <a:gd name="connsiteY610" fmla="*/ 142622 h 503384"/>
              <a:gd name="connsiteX611" fmla="*/ 1948519 w 2328934"/>
              <a:gd name="connsiteY611" fmla="*/ 152848 h 503384"/>
              <a:gd name="connsiteX612" fmla="*/ 1950362 w 2328934"/>
              <a:gd name="connsiteY612" fmla="*/ 165264 h 503384"/>
              <a:gd name="connsiteX613" fmla="*/ 1950362 w 2328934"/>
              <a:gd name="connsiteY613" fmla="*/ 208358 h 503384"/>
              <a:gd name="connsiteX614" fmla="*/ 1950362 w 2328934"/>
              <a:gd name="connsiteY614" fmla="*/ 217854 h 503384"/>
              <a:gd name="connsiteX615" fmla="*/ 1951468 w 2328934"/>
              <a:gd name="connsiteY615" fmla="*/ 221871 h 503384"/>
              <a:gd name="connsiteX616" fmla="*/ 1931558 w 2328934"/>
              <a:gd name="connsiteY616" fmla="*/ 221871 h 503384"/>
              <a:gd name="connsiteX617" fmla="*/ 1930821 w 2328934"/>
              <a:gd name="connsiteY617" fmla="*/ 218949 h 503384"/>
              <a:gd name="connsiteX618" fmla="*/ 1930821 w 2328934"/>
              <a:gd name="connsiteY618" fmla="*/ 210550 h 503384"/>
              <a:gd name="connsiteX619" fmla="*/ 1921235 w 2328934"/>
              <a:gd name="connsiteY619" fmla="*/ 219680 h 503384"/>
              <a:gd name="connsiteX620" fmla="*/ 1903537 w 2328934"/>
              <a:gd name="connsiteY620" fmla="*/ 224062 h 503384"/>
              <a:gd name="connsiteX621" fmla="*/ 1891001 w 2328934"/>
              <a:gd name="connsiteY621" fmla="*/ 221871 h 503384"/>
              <a:gd name="connsiteX622" fmla="*/ 1881783 w 2328934"/>
              <a:gd name="connsiteY622" fmla="*/ 215662 h 503384"/>
              <a:gd name="connsiteX623" fmla="*/ 1875515 w 2328934"/>
              <a:gd name="connsiteY623" fmla="*/ 207628 h 503384"/>
              <a:gd name="connsiteX624" fmla="*/ 1874409 w 2328934"/>
              <a:gd name="connsiteY624" fmla="*/ 198133 h 503384"/>
              <a:gd name="connsiteX625" fmla="*/ 1876621 w 2328934"/>
              <a:gd name="connsiteY625" fmla="*/ 187907 h 503384"/>
              <a:gd name="connsiteX626" fmla="*/ 1881783 w 2328934"/>
              <a:gd name="connsiteY626" fmla="*/ 179507 h 503384"/>
              <a:gd name="connsiteX627" fmla="*/ 1890263 w 2328934"/>
              <a:gd name="connsiteY627" fmla="*/ 174395 h 503384"/>
              <a:gd name="connsiteX628" fmla="*/ 1900587 w 2328934"/>
              <a:gd name="connsiteY628" fmla="*/ 171473 h 503384"/>
              <a:gd name="connsiteX629" fmla="*/ 1923447 w 2328934"/>
              <a:gd name="connsiteY629" fmla="*/ 168186 h 503384"/>
              <a:gd name="connsiteX630" fmla="*/ 1928609 w 2328934"/>
              <a:gd name="connsiteY630" fmla="*/ 166360 h 503384"/>
              <a:gd name="connsiteX631" fmla="*/ 1929715 w 2328934"/>
              <a:gd name="connsiteY631" fmla="*/ 162343 h 503384"/>
              <a:gd name="connsiteX632" fmla="*/ 1925659 w 2328934"/>
              <a:gd name="connsiteY632" fmla="*/ 152848 h 503384"/>
              <a:gd name="connsiteX633" fmla="*/ 1913123 w 2328934"/>
              <a:gd name="connsiteY633" fmla="*/ 148830 h 503384"/>
              <a:gd name="connsiteX634" fmla="*/ 1900587 w 2328934"/>
              <a:gd name="connsiteY634" fmla="*/ 152848 h 503384"/>
              <a:gd name="connsiteX635" fmla="*/ 1895425 w 2328934"/>
              <a:gd name="connsiteY635" fmla="*/ 164169 h 503384"/>
              <a:gd name="connsiteX636" fmla="*/ 1876621 w 2328934"/>
              <a:gd name="connsiteY636" fmla="*/ 160152 h 503384"/>
              <a:gd name="connsiteX637" fmla="*/ 1879571 w 2328934"/>
              <a:gd name="connsiteY637" fmla="*/ 149926 h 503384"/>
              <a:gd name="connsiteX638" fmla="*/ 1886945 w 2328934"/>
              <a:gd name="connsiteY638" fmla="*/ 140431 h 503384"/>
              <a:gd name="connsiteX639" fmla="*/ 1898375 w 2328934"/>
              <a:gd name="connsiteY639" fmla="*/ 134222 h 503384"/>
              <a:gd name="connsiteX640" fmla="*/ 1913123 w 2328934"/>
              <a:gd name="connsiteY640" fmla="*/ 132396 h 503384"/>
              <a:gd name="connsiteX641" fmla="*/ 1566748 w 2328934"/>
              <a:gd name="connsiteY641" fmla="*/ 132396 h 503384"/>
              <a:gd name="connsiteX642" fmla="*/ 1585505 w 2328934"/>
              <a:gd name="connsiteY642" fmla="*/ 135301 h 503384"/>
              <a:gd name="connsiteX643" fmla="*/ 1600216 w 2328934"/>
              <a:gd name="connsiteY643" fmla="*/ 144742 h 503384"/>
              <a:gd name="connsiteX644" fmla="*/ 1609411 w 2328934"/>
              <a:gd name="connsiteY644" fmla="*/ 158904 h 503384"/>
              <a:gd name="connsiteX645" fmla="*/ 1612721 w 2328934"/>
              <a:gd name="connsiteY645" fmla="*/ 177423 h 503384"/>
              <a:gd name="connsiteX646" fmla="*/ 1609411 w 2328934"/>
              <a:gd name="connsiteY646" fmla="*/ 195942 h 503384"/>
              <a:gd name="connsiteX647" fmla="*/ 1600216 w 2328934"/>
              <a:gd name="connsiteY647" fmla="*/ 210104 h 503384"/>
              <a:gd name="connsiteX648" fmla="*/ 1585505 w 2328934"/>
              <a:gd name="connsiteY648" fmla="*/ 219545 h 503384"/>
              <a:gd name="connsiteX649" fmla="*/ 1566748 w 2328934"/>
              <a:gd name="connsiteY649" fmla="*/ 222450 h 503384"/>
              <a:gd name="connsiteX650" fmla="*/ 1548358 w 2328934"/>
              <a:gd name="connsiteY650" fmla="*/ 219545 h 503384"/>
              <a:gd name="connsiteX651" fmla="*/ 1533647 w 2328934"/>
              <a:gd name="connsiteY651" fmla="*/ 210104 h 503384"/>
              <a:gd name="connsiteX652" fmla="*/ 1524452 w 2328934"/>
              <a:gd name="connsiteY652" fmla="*/ 195942 h 503384"/>
              <a:gd name="connsiteX653" fmla="*/ 1521142 w 2328934"/>
              <a:gd name="connsiteY653" fmla="*/ 177423 h 503384"/>
              <a:gd name="connsiteX654" fmla="*/ 1524452 w 2328934"/>
              <a:gd name="connsiteY654" fmla="*/ 158904 h 503384"/>
              <a:gd name="connsiteX655" fmla="*/ 1533647 w 2328934"/>
              <a:gd name="connsiteY655" fmla="*/ 144742 h 503384"/>
              <a:gd name="connsiteX656" fmla="*/ 1548358 w 2328934"/>
              <a:gd name="connsiteY656" fmla="*/ 135301 h 503384"/>
              <a:gd name="connsiteX657" fmla="*/ 1566748 w 2328934"/>
              <a:gd name="connsiteY657" fmla="*/ 132396 h 503384"/>
              <a:gd name="connsiteX658" fmla="*/ 1155933 w 2328934"/>
              <a:gd name="connsiteY658" fmla="*/ 132396 h 503384"/>
              <a:gd name="connsiteX659" fmla="*/ 1159228 w 2328934"/>
              <a:gd name="connsiteY659" fmla="*/ 132396 h 503384"/>
              <a:gd name="connsiteX660" fmla="*/ 1161058 w 2328934"/>
              <a:gd name="connsiteY660" fmla="*/ 132396 h 503384"/>
              <a:gd name="connsiteX661" fmla="*/ 1161058 w 2328934"/>
              <a:gd name="connsiteY661" fmla="*/ 156150 h 503384"/>
              <a:gd name="connsiteX662" fmla="*/ 1159960 w 2328934"/>
              <a:gd name="connsiteY662" fmla="*/ 156150 h 503384"/>
              <a:gd name="connsiteX663" fmla="*/ 1153004 w 2328934"/>
              <a:gd name="connsiteY663" fmla="*/ 155054 h 503384"/>
              <a:gd name="connsiteX664" fmla="*/ 1135798 w 2328934"/>
              <a:gd name="connsiteY664" fmla="*/ 161266 h 503384"/>
              <a:gd name="connsiteX665" fmla="*/ 1130672 w 2328934"/>
              <a:gd name="connsiteY665" fmla="*/ 179903 h 503384"/>
              <a:gd name="connsiteX666" fmla="*/ 1130672 w 2328934"/>
              <a:gd name="connsiteY666" fmla="*/ 220833 h 503384"/>
              <a:gd name="connsiteX667" fmla="*/ 1109805 w 2328934"/>
              <a:gd name="connsiteY667" fmla="*/ 220833 h 503384"/>
              <a:gd name="connsiteX668" fmla="*/ 1109805 w 2328934"/>
              <a:gd name="connsiteY668" fmla="*/ 133493 h 503384"/>
              <a:gd name="connsiteX669" fmla="*/ 1130672 w 2328934"/>
              <a:gd name="connsiteY669" fmla="*/ 133493 h 503384"/>
              <a:gd name="connsiteX670" fmla="*/ 1130672 w 2328934"/>
              <a:gd name="connsiteY670" fmla="*/ 147745 h 503384"/>
              <a:gd name="connsiteX671" fmla="*/ 1140923 w 2328934"/>
              <a:gd name="connsiteY671" fmla="*/ 136416 h 503384"/>
              <a:gd name="connsiteX672" fmla="*/ 1155933 w 2328934"/>
              <a:gd name="connsiteY672" fmla="*/ 132396 h 503384"/>
              <a:gd name="connsiteX673" fmla="*/ 809464 w 2328934"/>
              <a:gd name="connsiteY673" fmla="*/ 132396 h 503384"/>
              <a:gd name="connsiteX674" fmla="*/ 824101 w 2328934"/>
              <a:gd name="connsiteY674" fmla="*/ 135301 h 503384"/>
              <a:gd name="connsiteX675" fmla="*/ 833250 w 2328934"/>
              <a:gd name="connsiteY675" fmla="*/ 142564 h 503384"/>
              <a:gd name="connsiteX676" fmla="*/ 839471 w 2328934"/>
              <a:gd name="connsiteY676" fmla="*/ 153820 h 503384"/>
              <a:gd name="connsiteX677" fmla="*/ 841666 w 2328934"/>
              <a:gd name="connsiteY677" fmla="*/ 167256 h 503384"/>
              <a:gd name="connsiteX678" fmla="*/ 841666 w 2328934"/>
              <a:gd name="connsiteY678" fmla="*/ 222450 h 503384"/>
              <a:gd name="connsiteX679" fmla="*/ 820808 w 2328934"/>
              <a:gd name="connsiteY679" fmla="*/ 222450 h 503384"/>
              <a:gd name="connsiteX680" fmla="*/ 820808 w 2328934"/>
              <a:gd name="connsiteY680" fmla="*/ 171250 h 503384"/>
              <a:gd name="connsiteX681" fmla="*/ 816783 w 2328934"/>
              <a:gd name="connsiteY681" fmla="*/ 157815 h 503384"/>
              <a:gd name="connsiteX682" fmla="*/ 802511 w 2328934"/>
              <a:gd name="connsiteY682" fmla="*/ 152731 h 503384"/>
              <a:gd name="connsiteX683" fmla="*/ 788972 w 2328934"/>
              <a:gd name="connsiteY683" fmla="*/ 158904 h 503384"/>
              <a:gd name="connsiteX684" fmla="*/ 784946 w 2328934"/>
              <a:gd name="connsiteY684" fmla="*/ 173429 h 503384"/>
              <a:gd name="connsiteX685" fmla="*/ 784946 w 2328934"/>
              <a:gd name="connsiteY685" fmla="*/ 222450 h 503384"/>
              <a:gd name="connsiteX686" fmla="*/ 783848 w 2328934"/>
              <a:gd name="connsiteY686" fmla="*/ 222450 h 503384"/>
              <a:gd name="connsiteX687" fmla="*/ 762990 w 2328934"/>
              <a:gd name="connsiteY687" fmla="*/ 222450 h 503384"/>
              <a:gd name="connsiteX688" fmla="*/ 762990 w 2328934"/>
              <a:gd name="connsiteY688" fmla="*/ 135301 h 503384"/>
              <a:gd name="connsiteX689" fmla="*/ 783848 w 2328934"/>
              <a:gd name="connsiteY689" fmla="*/ 135301 h 503384"/>
              <a:gd name="connsiteX690" fmla="*/ 783848 w 2328934"/>
              <a:gd name="connsiteY690" fmla="*/ 146558 h 503384"/>
              <a:gd name="connsiteX691" fmla="*/ 795193 w 2328934"/>
              <a:gd name="connsiteY691" fmla="*/ 135301 h 503384"/>
              <a:gd name="connsiteX692" fmla="*/ 809464 w 2328934"/>
              <a:gd name="connsiteY692" fmla="*/ 132396 h 503384"/>
              <a:gd name="connsiteX693" fmla="*/ 1206148 w 2328934"/>
              <a:gd name="connsiteY693" fmla="*/ 130781 h 503384"/>
              <a:gd name="connsiteX694" fmla="*/ 1221481 w 2328934"/>
              <a:gd name="connsiteY694" fmla="*/ 134104 h 503384"/>
              <a:gd name="connsiteX695" fmla="*/ 1231703 w 2328934"/>
              <a:gd name="connsiteY695" fmla="*/ 140012 h 503384"/>
              <a:gd name="connsiteX696" fmla="*/ 1237909 w 2328934"/>
              <a:gd name="connsiteY696" fmla="*/ 148504 h 503384"/>
              <a:gd name="connsiteX697" fmla="*/ 1240099 w 2328934"/>
              <a:gd name="connsiteY697" fmla="*/ 155889 h 503384"/>
              <a:gd name="connsiteX698" fmla="*/ 1222576 w 2328934"/>
              <a:gd name="connsiteY698" fmla="*/ 161058 h 503384"/>
              <a:gd name="connsiteX699" fmla="*/ 1221481 w 2328934"/>
              <a:gd name="connsiteY699" fmla="*/ 156996 h 503384"/>
              <a:gd name="connsiteX700" fmla="*/ 1218195 w 2328934"/>
              <a:gd name="connsiteY700" fmla="*/ 152566 h 503384"/>
              <a:gd name="connsiteX701" fmla="*/ 1213084 w 2328934"/>
              <a:gd name="connsiteY701" fmla="*/ 149612 h 503384"/>
              <a:gd name="connsiteX702" fmla="*/ 1206148 w 2328934"/>
              <a:gd name="connsiteY702" fmla="*/ 148504 h 503384"/>
              <a:gd name="connsiteX703" fmla="*/ 1196656 w 2328934"/>
              <a:gd name="connsiteY703" fmla="*/ 151827 h 503384"/>
              <a:gd name="connsiteX704" fmla="*/ 1193736 w 2328934"/>
              <a:gd name="connsiteY704" fmla="*/ 158843 h 503384"/>
              <a:gd name="connsiteX705" fmla="*/ 1195561 w 2328934"/>
              <a:gd name="connsiteY705" fmla="*/ 165120 h 503384"/>
              <a:gd name="connsiteX706" fmla="*/ 1201767 w 2328934"/>
              <a:gd name="connsiteY706" fmla="*/ 168443 h 503384"/>
              <a:gd name="connsiteX707" fmla="*/ 1215275 w 2328934"/>
              <a:gd name="connsiteY707" fmla="*/ 171396 h 503384"/>
              <a:gd name="connsiteX708" fmla="*/ 1233893 w 2328934"/>
              <a:gd name="connsiteY708" fmla="*/ 180627 h 503384"/>
              <a:gd name="connsiteX709" fmla="*/ 1240099 w 2328934"/>
              <a:gd name="connsiteY709" fmla="*/ 197612 h 503384"/>
              <a:gd name="connsiteX710" fmla="*/ 1237909 w 2328934"/>
              <a:gd name="connsiteY710" fmla="*/ 207950 h 503384"/>
              <a:gd name="connsiteX711" fmla="*/ 1231703 w 2328934"/>
              <a:gd name="connsiteY711" fmla="*/ 217181 h 503384"/>
              <a:gd name="connsiteX712" fmla="*/ 1221481 w 2328934"/>
              <a:gd name="connsiteY712" fmla="*/ 223458 h 503384"/>
              <a:gd name="connsiteX713" fmla="*/ 1206878 w 2328934"/>
              <a:gd name="connsiteY713" fmla="*/ 225673 h 503384"/>
              <a:gd name="connsiteX714" fmla="*/ 1190450 w 2328934"/>
              <a:gd name="connsiteY714" fmla="*/ 222350 h 503384"/>
              <a:gd name="connsiteX715" fmla="*/ 1179133 w 2328934"/>
              <a:gd name="connsiteY715" fmla="*/ 215335 h 503384"/>
              <a:gd name="connsiteX716" fmla="*/ 1172927 w 2328934"/>
              <a:gd name="connsiteY716" fmla="*/ 206842 h 503384"/>
              <a:gd name="connsiteX717" fmla="*/ 1171102 w 2328934"/>
              <a:gd name="connsiteY717" fmla="*/ 198350 h 503384"/>
              <a:gd name="connsiteX718" fmla="*/ 1190450 w 2328934"/>
              <a:gd name="connsiteY718" fmla="*/ 194289 h 503384"/>
              <a:gd name="connsiteX719" fmla="*/ 1195561 w 2328934"/>
              <a:gd name="connsiteY719" fmla="*/ 204627 h 503384"/>
              <a:gd name="connsiteX720" fmla="*/ 1207973 w 2328934"/>
              <a:gd name="connsiteY720" fmla="*/ 209058 h 503384"/>
              <a:gd name="connsiteX721" fmla="*/ 1217465 w 2328934"/>
              <a:gd name="connsiteY721" fmla="*/ 205735 h 503384"/>
              <a:gd name="connsiteX722" fmla="*/ 1220386 w 2328934"/>
              <a:gd name="connsiteY722" fmla="*/ 198350 h 503384"/>
              <a:gd name="connsiteX723" fmla="*/ 1218195 w 2328934"/>
              <a:gd name="connsiteY723" fmla="*/ 192442 h 503384"/>
              <a:gd name="connsiteX724" fmla="*/ 1211259 w 2328934"/>
              <a:gd name="connsiteY724" fmla="*/ 189119 h 503384"/>
              <a:gd name="connsiteX725" fmla="*/ 1197752 w 2328934"/>
              <a:gd name="connsiteY725" fmla="*/ 186166 h 503384"/>
              <a:gd name="connsiteX726" fmla="*/ 1180229 w 2328934"/>
              <a:gd name="connsiteY726" fmla="*/ 176566 h 503384"/>
              <a:gd name="connsiteX727" fmla="*/ 1174023 w 2328934"/>
              <a:gd name="connsiteY727" fmla="*/ 159950 h 503384"/>
              <a:gd name="connsiteX728" fmla="*/ 1176213 w 2328934"/>
              <a:gd name="connsiteY728" fmla="*/ 148504 h 503384"/>
              <a:gd name="connsiteX729" fmla="*/ 1183514 w 2328934"/>
              <a:gd name="connsiteY729" fmla="*/ 139274 h 503384"/>
              <a:gd name="connsiteX730" fmla="*/ 1193736 w 2328934"/>
              <a:gd name="connsiteY730" fmla="*/ 132997 h 503384"/>
              <a:gd name="connsiteX731" fmla="*/ 1206148 w 2328934"/>
              <a:gd name="connsiteY731" fmla="*/ 130781 h 503384"/>
              <a:gd name="connsiteX732" fmla="*/ 1772192 w 2328934"/>
              <a:gd name="connsiteY732" fmla="*/ 113439 h 503384"/>
              <a:gd name="connsiteX733" fmla="*/ 1772192 w 2328934"/>
              <a:gd name="connsiteY733" fmla="*/ 201406 h 503384"/>
              <a:gd name="connsiteX734" fmla="*/ 1794753 w 2328934"/>
              <a:gd name="connsiteY734" fmla="*/ 201406 h 503384"/>
              <a:gd name="connsiteX735" fmla="*/ 1794753 w 2328934"/>
              <a:gd name="connsiteY735" fmla="*/ 202505 h 503384"/>
              <a:gd name="connsiteX736" fmla="*/ 1810037 w 2328934"/>
              <a:gd name="connsiteY736" fmla="*/ 199207 h 503384"/>
              <a:gd name="connsiteX737" fmla="*/ 1822409 w 2328934"/>
              <a:gd name="connsiteY737" fmla="*/ 191143 h 503384"/>
              <a:gd name="connsiteX738" fmla="*/ 1830779 w 2328934"/>
              <a:gd name="connsiteY738" fmla="*/ 177581 h 503384"/>
              <a:gd name="connsiteX739" fmla="*/ 1833690 w 2328934"/>
              <a:gd name="connsiteY739" fmla="*/ 157789 h 503384"/>
              <a:gd name="connsiteX740" fmla="*/ 1830779 w 2328934"/>
              <a:gd name="connsiteY740" fmla="*/ 138363 h 503384"/>
              <a:gd name="connsiteX741" fmla="*/ 1822409 w 2328934"/>
              <a:gd name="connsiteY741" fmla="*/ 124801 h 503384"/>
              <a:gd name="connsiteX742" fmla="*/ 1810037 w 2328934"/>
              <a:gd name="connsiteY742" fmla="*/ 116371 h 503384"/>
              <a:gd name="connsiteX743" fmla="*/ 1794753 w 2328934"/>
              <a:gd name="connsiteY743" fmla="*/ 113439 h 503384"/>
              <a:gd name="connsiteX744" fmla="*/ 2086964 w 2328934"/>
              <a:gd name="connsiteY744" fmla="*/ 108177 h 503384"/>
              <a:gd name="connsiteX745" fmla="*/ 2105060 w 2328934"/>
              <a:gd name="connsiteY745" fmla="*/ 108177 h 503384"/>
              <a:gd name="connsiteX746" fmla="*/ 2105060 w 2328934"/>
              <a:gd name="connsiteY746" fmla="*/ 135065 h 503384"/>
              <a:gd name="connsiteX747" fmla="*/ 2107231 w 2328934"/>
              <a:gd name="connsiteY747" fmla="*/ 135065 h 503384"/>
              <a:gd name="connsiteX748" fmla="*/ 2125689 w 2328934"/>
              <a:gd name="connsiteY748" fmla="*/ 135065 h 503384"/>
              <a:gd name="connsiteX749" fmla="*/ 2125689 w 2328934"/>
              <a:gd name="connsiteY749" fmla="*/ 153850 h 503384"/>
              <a:gd name="connsiteX750" fmla="*/ 2107231 w 2328934"/>
              <a:gd name="connsiteY750" fmla="*/ 153850 h 503384"/>
              <a:gd name="connsiteX751" fmla="*/ 2107231 w 2328934"/>
              <a:gd name="connsiteY751" fmla="*/ 194366 h 503384"/>
              <a:gd name="connsiteX752" fmla="*/ 2110127 w 2328934"/>
              <a:gd name="connsiteY752" fmla="*/ 202838 h 503384"/>
              <a:gd name="connsiteX753" fmla="*/ 2118451 w 2328934"/>
              <a:gd name="connsiteY753" fmla="*/ 205784 h 503384"/>
              <a:gd name="connsiteX754" fmla="*/ 2122432 w 2328934"/>
              <a:gd name="connsiteY754" fmla="*/ 205784 h 503384"/>
              <a:gd name="connsiteX755" fmla="*/ 2125689 w 2328934"/>
              <a:gd name="connsiteY755" fmla="*/ 205784 h 503384"/>
              <a:gd name="connsiteX756" fmla="*/ 2125689 w 2328934"/>
              <a:gd name="connsiteY756" fmla="*/ 223464 h 503384"/>
              <a:gd name="connsiteX757" fmla="*/ 2121708 w 2328934"/>
              <a:gd name="connsiteY757" fmla="*/ 224569 h 503384"/>
              <a:gd name="connsiteX758" fmla="*/ 2112298 w 2328934"/>
              <a:gd name="connsiteY758" fmla="*/ 225674 h 503384"/>
              <a:gd name="connsiteX759" fmla="*/ 2093117 w 2328934"/>
              <a:gd name="connsiteY759" fmla="*/ 218307 h 503384"/>
              <a:gd name="connsiteX760" fmla="*/ 2085878 w 2328934"/>
              <a:gd name="connsiteY760" fmla="*/ 198418 h 503384"/>
              <a:gd name="connsiteX761" fmla="*/ 2085878 w 2328934"/>
              <a:gd name="connsiteY761" fmla="*/ 153850 h 503384"/>
              <a:gd name="connsiteX762" fmla="*/ 2069592 w 2328934"/>
              <a:gd name="connsiteY762" fmla="*/ 153850 h 503384"/>
              <a:gd name="connsiteX763" fmla="*/ 2069592 w 2328934"/>
              <a:gd name="connsiteY763" fmla="*/ 135065 h 503384"/>
              <a:gd name="connsiteX764" fmla="*/ 2073573 w 2328934"/>
              <a:gd name="connsiteY764" fmla="*/ 135065 h 503384"/>
              <a:gd name="connsiteX765" fmla="*/ 2083707 w 2328934"/>
              <a:gd name="connsiteY765" fmla="*/ 131014 h 503384"/>
              <a:gd name="connsiteX766" fmla="*/ 2086964 w 2328934"/>
              <a:gd name="connsiteY766" fmla="*/ 121805 h 503384"/>
              <a:gd name="connsiteX767" fmla="*/ 1321998 w 2328934"/>
              <a:gd name="connsiteY767" fmla="*/ 108177 h 503384"/>
              <a:gd name="connsiteX768" fmla="*/ 1340456 w 2328934"/>
              <a:gd name="connsiteY768" fmla="*/ 108177 h 503384"/>
              <a:gd name="connsiteX769" fmla="*/ 1340456 w 2328934"/>
              <a:gd name="connsiteY769" fmla="*/ 135065 h 503384"/>
              <a:gd name="connsiteX770" fmla="*/ 1342627 w 2328934"/>
              <a:gd name="connsiteY770" fmla="*/ 135065 h 503384"/>
              <a:gd name="connsiteX771" fmla="*/ 1361085 w 2328934"/>
              <a:gd name="connsiteY771" fmla="*/ 135065 h 503384"/>
              <a:gd name="connsiteX772" fmla="*/ 1361085 w 2328934"/>
              <a:gd name="connsiteY772" fmla="*/ 153850 h 503384"/>
              <a:gd name="connsiteX773" fmla="*/ 1342627 w 2328934"/>
              <a:gd name="connsiteY773" fmla="*/ 153850 h 503384"/>
              <a:gd name="connsiteX774" fmla="*/ 1342627 w 2328934"/>
              <a:gd name="connsiteY774" fmla="*/ 194366 h 503384"/>
              <a:gd name="connsiteX775" fmla="*/ 1345523 w 2328934"/>
              <a:gd name="connsiteY775" fmla="*/ 202838 h 503384"/>
              <a:gd name="connsiteX776" fmla="*/ 1353847 w 2328934"/>
              <a:gd name="connsiteY776" fmla="*/ 205784 h 503384"/>
              <a:gd name="connsiteX777" fmla="*/ 1357828 w 2328934"/>
              <a:gd name="connsiteY777" fmla="*/ 205784 h 503384"/>
              <a:gd name="connsiteX778" fmla="*/ 1361085 w 2328934"/>
              <a:gd name="connsiteY778" fmla="*/ 205784 h 503384"/>
              <a:gd name="connsiteX779" fmla="*/ 1361085 w 2328934"/>
              <a:gd name="connsiteY779" fmla="*/ 223464 h 503384"/>
              <a:gd name="connsiteX780" fmla="*/ 1356742 w 2328934"/>
              <a:gd name="connsiteY780" fmla="*/ 224569 h 503384"/>
              <a:gd name="connsiteX781" fmla="*/ 1347694 w 2328934"/>
              <a:gd name="connsiteY781" fmla="*/ 225674 h 503384"/>
              <a:gd name="connsiteX782" fmla="*/ 1328151 w 2328934"/>
              <a:gd name="connsiteY782" fmla="*/ 218307 h 503384"/>
              <a:gd name="connsiteX783" fmla="*/ 1321274 w 2328934"/>
              <a:gd name="connsiteY783" fmla="*/ 198418 h 503384"/>
              <a:gd name="connsiteX784" fmla="*/ 1321274 w 2328934"/>
              <a:gd name="connsiteY784" fmla="*/ 153850 h 503384"/>
              <a:gd name="connsiteX785" fmla="*/ 1304988 w 2328934"/>
              <a:gd name="connsiteY785" fmla="*/ 153850 h 503384"/>
              <a:gd name="connsiteX786" fmla="*/ 1304988 w 2328934"/>
              <a:gd name="connsiteY786" fmla="*/ 135065 h 503384"/>
              <a:gd name="connsiteX787" fmla="*/ 1308969 w 2328934"/>
              <a:gd name="connsiteY787" fmla="*/ 135065 h 503384"/>
              <a:gd name="connsiteX788" fmla="*/ 1319103 w 2328934"/>
              <a:gd name="connsiteY788" fmla="*/ 131014 h 503384"/>
              <a:gd name="connsiteX789" fmla="*/ 1321998 w 2328934"/>
              <a:gd name="connsiteY789" fmla="*/ 121805 h 503384"/>
              <a:gd name="connsiteX790" fmla="*/ 1751814 w 2328934"/>
              <a:gd name="connsiteY790" fmla="*/ 93646 h 503384"/>
              <a:gd name="connsiteX791" fmla="*/ 1796937 w 2328934"/>
              <a:gd name="connsiteY791" fmla="*/ 93646 h 503384"/>
              <a:gd name="connsiteX792" fmla="*/ 1821317 w 2328934"/>
              <a:gd name="connsiteY792" fmla="*/ 98045 h 503384"/>
              <a:gd name="connsiteX793" fmla="*/ 1840968 w 2328934"/>
              <a:gd name="connsiteY793" fmla="*/ 110507 h 503384"/>
              <a:gd name="connsiteX794" fmla="*/ 1854432 w 2328934"/>
              <a:gd name="connsiteY794" fmla="*/ 131032 h 503384"/>
              <a:gd name="connsiteX795" fmla="*/ 1859526 w 2328934"/>
              <a:gd name="connsiteY795" fmla="*/ 157789 h 503384"/>
              <a:gd name="connsiteX796" fmla="*/ 1854432 w 2328934"/>
              <a:gd name="connsiteY796" fmla="*/ 184912 h 503384"/>
              <a:gd name="connsiteX797" fmla="*/ 1840968 w 2328934"/>
              <a:gd name="connsiteY797" fmla="*/ 204338 h 503384"/>
              <a:gd name="connsiteX798" fmla="*/ 1821317 w 2328934"/>
              <a:gd name="connsiteY798" fmla="*/ 216800 h 503384"/>
              <a:gd name="connsiteX799" fmla="*/ 1796937 w 2328934"/>
              <a:gd name="connsiteY799" fmla="*/ 220832 h 503384"/>
              <a:gd name="connsiteX800" fmla="*/ 1751814 w 2328934"/>
              <a:gd name="connsiteY800" fmla="*/ 220832 h 503384"/>
              <a:gd name="connsiteX801" fmla="*/ 642009 w 2328934"/>
              <a:gd name="connsiteY801" fmla="*/ 93646 h 503384"/>
              <a:gd name="connsiteX802" fmla="*/ 663476 w 2328934"/>
              <a:gd name="connsiteY802" fmla="*/ 93646 h 503384"/>
              <a:gd name="connsiteX803" fmla="*/ 663476 w 2328934"/>
              <a:gd name="connsiteY803" fmla="*/ 175339 h 503384"/>
              <a:gd name="connsiteX804" fmla="*/ 670754 w 2328934"/>
              <a:gd name="connsiteY804" fmla="*/ 196220 h 503384"/>
              <a:gd name="connsiteX805" fmla="*/ 690402 w 2328934"/>
              <a:gd name="connsiteY805" fmla="*/ 203180 h 503384"/>
              <a:gd name="connsiteX806" fmla="*/ 709686 w 2328934"/>
              <a:gd name="connsiteY806" fmla="*/ 196220 h 503384"/>
              <a:gd name="connsiteX807" fmla="*/ 716963 w 2328934"/>
              <a:gd name="connsiteY807" fmla="*/ 175339 h 503384"/>
              <a:gd name="connsiteX808" fmla="*/ 716963 w 2328934"/>
              <a:gd name="connsiteY808" fmla="*/ 93646 h 503384"/>
              <a:gd name="connsiteX809" fmla="*/ 738430 w 2328934"/>
              <a:gd name="connsiteY809" fmla="*/ 93646 h 503384"/>
              <a:gd name="connsiteX810" fmla="*/ 738430 w 2328934"/>
              <a:gd name="connsiteY810" fmla="*/ 176438 h 503384"/>
              <a:gd name="connsiteX811" fmla="*/ 734428 w 2328934"/>
              <a:gd name="connsiteY811" fmla="*/ 196952 h 503384"/>
              <a:gd name="connsiteX812" fmla="*/ 724240 w 2328934"/>
              <a:gd name="connsiteY812" fmla="*/ 211606 h 503384"/>
              <a:gd name="connsiteX813" fmla="*/ 708958 w 2328934"/>
              <a:gd name="connsiteY813" fmla="*/ 220764 h 503384"/>
              <a:gd name="connsiteX814" fmla="*/ 690402 w 2328934"/>
              <a:gd name="connsiteY814" fmla="*/ 224061 h 503384"/>
              <a:gd name="connsiteX815" fmla="*/ 671845 w 2328934"/>
              <a:gd name="connsiteY815" fmla="*/ 220764 h 503384"/>
              <a:gd name="connsiteX816" fmla="*/ 656563 w 2328934"/>
              <a:gd name="connsiteY816" fmla="*/ 211606 h 503384"/>
              <a:gd name="connsiteX817" fmla="*/ 646012 w 2328934"/>
              <a:gd name="connsiteY817" fmla="*/ 196952 h 503384"/>
              <a:gd name="connsiteX818" fmla="*/ 642009 w 2328934"/>
              <a:gd name="connsiteY818" fmla="*/ 176438 h 503384"/>
              <a:gd name="connsiteX819" fmla="*/ 1674097 w 2328934"/>
              <a:gd name="connsiteY819" fmla="*/ 90417 h 503384"/>
              <a:gd name="connsiteX820" fmla="*/ 1681335 w 2328934"/>
              <a:gd name="connsiteY820" fmla="*/ 91514 h 503384"/>
              <a:gd name="connsiteX821" fmla="*/ 1685316 w 2328934"/>
              <a:gd name="connsiteY821" fmla="*/ 92611 h 503384"/>
              <a:gd name="connsiteX822" fmla="*/ 1685316 w 2328934"/>
              <a:gd name="connsiteY822" fmla="*/ 110167 h 503384"/>
              <a:gd name="connsiteX823" fmla="*/ 1682059 w 2328934"/>
              <a:gd name="connsiteY823" fmla="*/ 109070 h 503384"/>
              <a:gd name="connsiteX824" fmla="*/ 1676992 w 2328934"/>
              <a:gd name="connsiteY824" fmla="*/ 110167 h 503384"/>
              <a:gd name="connsiteX825" fmla="*/ 1673011 w 2328934"/>
              <a:gd name="connsiteY825" fmla="*/ 111264 h 503384"/>
              <a:gd name="connsiteX826" fmla="*/ 1669030 w 2328934"/>
              <a:gd name="connsiteY826" fmla="*/ 113093 h 503384"/>
              <a:gd name="connsiteX827" fmla="*/ 1665773 w 2328934"/>
              <a:gd name="connsiteY827" fmla="*/ 117116 h 503384"/>
              <a:gd name="connsiteX828" fmla="*/ 1664687 w 2328934"/>
              <a:gd name="connsiteY828" fmla="*/ 123333 h 503384"/>
              <a:gd name="connsiteX829" fmla="*/ 1664687 w 2328934"/>
              <a:gd name="connsiteY829" fmla="*/ 134671 h 503384"/>
              <a:gd name="connsiteX830" fmla="*/ 1685316 w 2328934"/>
              <a:gd name="connsiteY830" fmla="*/ 134671 h 503384"/>
              <a:gd name="connsiteX831" fmla="*/ 1685316 w 2328934"/>
              <a:gd name="connsiteY831" fmla="*/ 153324 h 503384"/>
              <a:gd name="connsiteX832" fmla="*/ 1664687 w 2328934"/>
              <a:gd name="connsiteY832" fmla="*/ 153324 h 503384"/>
              <a:gd name="connsiteX833" fmla="*/ 1664687 w 2328934"/>
              <a:gd name="connsiteY833" fmla="*/ 222448 h 503384"/>
              <a:gd name="connsiteX834" fmla="*/ 1644420 w 2328934"/>
              <a:gd name="connsiteY834" fmla="*/ 222448 h 503384"/>
              <a:gd name="connsiteX835" fmla="*/ 1644420 w 2328934"/>
              <a:gd name="connsiteY835" fmla="*/ 153324 h 503384"/>
              <a:gd name="connsiteX836" fmla="*/ 1629220 w 2328934"/>
              <a:gd name="connsiteY836" fmla="*/ 153324 h 503384"/>
              <a:gd name="connsiteX837" fmla="*/ 1629220 w 2328934"/>
              <a:gd name="connsiteY837" fmla="*/ 134671 h 503384"/>
              <a:gd name="connsiteX838" fmla="*/ 1644420 w 2328934"/>
              <a:gd name="connsiteY838" fmla="*/ 134671 h 503384"/>
              <a:gd name="connsiteX839" fmla="*/ 1644420 w 2328934"/>
              <a:gd name="connsiteY839" fmla="*/ 122602 h 503384"/>
              <a:gd name="connsiteX840" fmla="*/ 1646592 w 2328934"/>
              <a:gd name="connsiteY840" fmla="*/ 109070 h 503384"/>
              <a:gd name="connsiteX841" fmla="*/ 1652744 w 2328934"/>
              <a:gd name="connsiteY841" fmla="*/ 98829 h 503384"/>
              <a:gd name="connsiteX842" fmla="*/ 1661792 w 2328934"/>
              <a:gd name="connsiteY842" fmla="*/ 92611 h 503384"/>
              <a:gd name="connsiteX843" fmla="*/ 1674097 w 2328934"/>
              <a:gd name="connsiteY843" fmla="*/ 90417 h 503384"/>
              <a:gd name="connsiteX844" fmla="*/ 1274963 w 2328934"/>
              <a:gd name="connsiteY844" fmla="*/ 90417 h 503384"/>
              <a:gd name="connsiteX845" fmla="*/ 1284104 w 2328934"/>
              <a:gd name="connsiteY845" fmla="*/ 94440 h 503384"/>
              <a:gd name="connsiteX846" fmla="*/ 1288491 w 2328934"/>
              <a:gd name="connsiteY846" fmla="*/ 103949 h 503384"/>
              <a:gd name="connsiteX847" fmla="*/ 1284104 w 2328934"/>
              <a:gd name="connsiteY847" fmla="*/ 113093 h 503384"/>
              <a:gd name="connsiteX848" fmla="*/ 1274963 w 2328934"/>
              <a:gd name="connsiteY848" fmla="*/ 117116 h 503384"/>
              <a:gd name="connsiteX849" fmla="*/ 1265457 w 2328934"/>
              <a:gd name="connsiteY849" fmla="*/ 113093 h 503384"/>
              <a:gd name="connsiteX850" fmla="*/ 1261435 w 2328934"/>
              <a:gd name="connsiteY850" fmla="*/ 103949 h 503384"/>
              <a:gd name="connsiteX851" fmla="*/ 1265457 w 2328934"/>
              <a:gd name="connsiteY851" fmla="*/ 94440 h 503384"/>
              <a:gd name="connsiteX852" fmla="*/ 1274963 w 2328934"/>
              <a:gd name="connsiteY852" fmla="*/ 90417 h 503384"/>
              <a:gd name="connsiteX853" fmla="*/ 874917 w 2328934"/>
              <a:gd name="connsiteY853" fmla="*/ 90417 h 503384"/>
              <a:gd name="connsiteX854" fmla="*/ 884058 w 2328934"/>
              <a:gd name="connsiteY854" fmla="*/ 94440 h 503384"/>
              <a:gd name="connsiteX855" fmla="*/ 888445 w 2328934"/>
              <a:gd name="connsiteY855" fmla="*/ 103949 h 503384"/>
              <a:gd name="connsiteX856" fmla="*/ 884058 w 2328934"/>
              <a:gd name="connsiteY856" fmla="*/ 113093 h 503384"/>
              <a:gd name="connsiteX857" fmla="*/ 874917 w 2328934"/>
              <a:gd name="connsiteY857" fmla="*/ 117116 h 503384"/>
              <a:gd name="connsiteX858" fmla="*/ 865777 w 2328934"/>
              <a:gd name="connsiteY858" fmla="*/ 113093 h 503384"/>
              <a:gd name="connsiteX859" fmla="*/ 861389 w 2328934"/>
              <a:gd name="connsiteY859" fmla="*/ 103949 h 503384"/>
              <a:gd name="connsiteX860" fmla="*/ 865777 w 2328934"/>
              <a:gd name="connsiteY860" fmla="*/ 94440 h 503384"/>
              <a:gd name="connsiteX861" fmla="*/ 874917 w 2328934"/>
              <a:gd name="connsiteY861" fmla="*/ 90417 h 503384"/>
              <a:gd name="connsiteX862" fmla="*/ 4028 w 2328934"/>
              <a:gd name="connsiteY862" fmla="*/ 0 h 503384"/>
              <a:gd name="connsiteX863" fmla="*/ 310163 w 2328934"/>
              <a:gd name="connsiteY863" fmla="*/ 0 h 503384"/>
              <a:gd name="connsiteX864" fmla="*/ 418555 w 2328934"/>
              <a:gd name="connsiteY864" fmla="*/ 113490 h 503384"/>
              <a:gd name="connsiteX865" fmla="*/ 418555 w 2328934"/>
              <a:gd name="connsiteY865" fmla="*/ 294709 h 503384"/>
              <a:gd name="connsiteX866" fmla="*/ 310163 w 2328934"/>
              <a:gd name="connsiteY866" fmla="*/ 408565 h 503384"/>
              <a:gd name="connsiteX867" fmla="*/ 124871 w 2328934"/>
              <a:gd name="connsiteY867" fmla="*/ 408565 h 503384"/>
              <a:gd name="connsiteX868" fmla="*/ 95209 w 2328934"/>
              <a:gd name="connsiteY868" fmla="*/ 408565 h 503384"/>
              <a:gd name="connsiteX869" fmla="*/ 90815 w 2328934"/>
              <a:gd name="connsiteY869" fmla="*/ 404172 h 503384"/>
              <a:gd name="connsiteX870" fmla="*/ 90815 w 2328934"/>
              <a:gd name="connsiteY870" fmla="*/ 300932 h 503384"/>
              <a:gd name="connsiteX871" fmla="*/ 90815 w 2328934"/>
              <a:gd name="connsiteY871" fmla="*/ 282627 h 503384"/>
              <a:gd name="connsiteX872" fmla="*/ 90815 w 2328934"/>
              <a:gd name="connsiteY872" fmla="*/ 94819 h 503384"/>
              <a:gd name="connsiteX873" fmla="*/ 94111 w 2328934"/>
              <a:gd name="connsiteY873" fmla="*/ 91890 h 503384"/>
              <a:gd name="connsiteX874" fmla="*/ 283065 w 2328934"/>
              <a:gd name="connsiteY874" fmla="*/ 91890 h 503384"/>
              <a:gd name="connsiteX875" fmla="*/ 335796 w 2328934"/>
              <a:gd name="connsiteY875" fmla="*/ 146439 h 503384"/>
              <a:gd name="connsiteX876" fmla="*/ 335796 w 2328934"/>
              <a:gd name="connsiteY876" fmla="*/ 172432 h 503384"/>
              <a:gd name="connsiteX877" fmla="*/ 318219 w 2328934"/>
              <a:gd name="connsiteY877" fmla="*/ 215632 h 503384"/>
              <a:gd name="connsiteX878" fmla="*/ 335796 w 2328934"/>
              <a:gd name="connsiteY878" fmla="*/ 260662 h 503384"/>
              <a:gd name="connsiteX879" fmla="*/ 335796 w 2328934"/>
              <a:gd name="connsiteY879" fmla="*/ 311549 h 503384"/>
              <a:gd name="connsiteX880" fmla="*/ 331768 w 2328934"/>
              <a:gd name="connsiteY880" fmla="*/ 315576 h 503384"/>
              <a:gd name="connsiteX881" fmla="*/ 302839 w 2328934"/>
              <a:gd name="connsiteY881" fmla="*/ 315576 h 503384"/>
              <a:gd name="connsiteX882" fmla="*/ 298445 w 2328934"/>
              <a:gd name="connsiteY882" fmla="*/ 311549 h 503384"/>
              <a:gd name="connsiteX883" fmla="*/ 298445 w 2328934"/>
              <a:gd name="connsiteY883" fmla="*/ 260662 h 503384"/>
              <a:gd name="connsiteX884" fmla="*/ 269516 w 2328934"/>
              <a:gd name="connsiteY884" fmla="*/ 233204 h 503384"/>
              <a:gd name="connsiteX885" fmla="*/ 265488 w 2328934"/>
              <a:gd name="connsiteY885" fmla="*/ 233204 h 503384"/>
              <a:gd name="connsiteX886" fmla="*/ 255234 w 2328934"/>
              <a:gd name="connsiteY886" fmla="*/ 233204 h 503384"/>
              <a:gd name="connsiteX887" fmla="*/ 253037 w 2328934"/>
              <a:gd name="connsiteY887" fmla="*/ 231374 h 503384"/>
              <a:gd name="connsiteX888" fmla="*/ 253037 w 2328934"/>
              <a:gd name="connsiteY888" fmla="*/ 196228 h 503384"/>
              <a:gd name="connsiteX889" fmla="*/ 255234 w 2328934"/>
              <a:gd name="connsiteY889" fmla="*/ 194032 h 503384"/>
              <a:gd name="connsiteX890" fmla="*/ 284163 w 2328934"/>
              <a:gd name="connsiteY890" fmla="*/ 194032 h 503384"/>
              <a:gd name="connsiteX891" fmla="*/ 298445 w 2328934"/>
              <a:gd name="connsiteY891" fmla="*/ 179388 h 503384"/>
              <a:gd name="connsiteX892" fmla="*/ 298445 w 2328934"/>
              <a:gd name="connsiteY892" fmla="*/ 148636 h 503384"/>
              <a:gd name="connsiteX893" fmla="*/ 284163 w 2328934"/>
              <a:gd name="connsiteY893" fmla="*/ 133992 h 503384"/>
              <a:gd name="connsiteX894" fmla="*/ 134392 w 2328934"/>
              <a:gd name="connsiteY894" fmla="*/ 133992 h 503384"/>
              <a:gd name="connsiteX895" fmla="*/ 131096 w 2328934"/>
              <a:gd name="connsiteY895" fmla="*/ 137287 h 503384"/>
              <a:gd name="connsiteX896" fmla="*/ 131096 w 2328934"/>
              <a:gd name="connsiteY896" fmla="*/ 283360 h 503384"/>
              <a:gd name="connsiteX897" fmla="*/ 131096 w 2328934"/>
              <a:gd name="connsiteY897" fmla="*/ 302031 h 503384"/>
              <a:gd name="connsiteX898" fmla="*/ 131096 w 2328934"/>
              <a:gd name="connsiteY898" fmla="*/ 363901 h 503384"/>
              <a:gd name="connsiteX899" fmla="*/ 136223 w 2328934"/>
              <a:gd name="connsiteY899" fmla="*/ 369026 h 503384"/>
              <a:gd name="connsiteX900" fmla="*/ 311994 w 2328934"/>
              <a:gd name="connsiteY900" fmla="*/ 369026 h 503384"/>
              <a:gd name="connsiteX901" fmla="*/ 382302 w 2328934"/>
              <a:gd name="connsiteY901" fmla="*/ 295807 h 503384"/>
              <a:gd name="connsiteX902" fmla="*/ 382302 w 2328934"/>
              <a:gd name="connsiteY902" fmla="*/ 113490 h 503384"/>
              <a:gd name="connsiteX903" fmla="*/ 311994 w 2328934"/>
              <a:gd name="connsiteY903" fmla="*/ 40270 h 503384"/>
              <a:gd name="connsiteX904" fmla="*/ 43577 w 2328934"/>
              <a:gd name="connsiteY904" fmla="*/ 40270 h 503384"/>
              <a:gd name="connsiteX905" fmla="*/ 38084 w 2328934"/>
              <a:gd name="connsiteY905" fmla="*/ 45396 h 503384"/>
              <a:gd name="connsiteX906" fmla="*/ 38084 w 2328934"/>
              <a:gd name="connsiteY906" fmla="*/ 252974 h 503384"/>
              <a:gd name="connsiteX907" fmla="*/ 38084 w 2328934"/>
              <a:gd name="connsiteY907" fmla="*/ 388796 h 503384"/>
              <a:gd name="connsiteX908" fmla="*/ 109491 w 2328934"/>
              <a:gd name="connsiteY908" fmla="*/ 463113 h 503384"/>
              <a:gd name="connsiteX909" fmla="*/ 343120 w 2328934"/>
              <a:gd name="connsiteY909" fmla="*/ 463113 h 503384"/>
              <a:gd name="connsiteX910" fmla="*/ 471286 w 2328934"/>
              <a:gd name="connsiteY910" fmla="*/ 328756 h 503384"/>
              <a:gd name="connsiteX911" fmla="*/ 471286 w 2328934"/>
              <a:gd name="connsiteY911" fmla="*/ 1830 h 503384"/>
              <a:gd name="connsiteX912" fmla="*/ 473117 w 2328934"/>
              <a:gd name="connsiteY912" fmla="*/ 0 h 503384"/>
              <a:gd name="connsiteX913" fmla="*/ 507173 w 2328934"/>
              <a:gd name="connsiteY913" fmla="*/ 1098 h 503384"/>
              <a:gd name="connsiteX914" fmla="*/ 509370 w 2328934"/>
              <a:gd name="connsiteY914" fmla="*/ 2929 h 503384"/>
              <a:gd name="connsiteX915" fmla="*/ 509370 w 2328934"/>
              <a:gd name="connsiteY915" fmla="*/ 344498 h 503384"/>
              <a:gd name="connsiteX916" fmla="*/ 357401 w 2328934"/>
              <a:gd name="connsiteY916" fmla="*/ 503384 h 503384"/>
              <a:gd name="connsiteX917" fmla="*/ 109491 w 2328934"/>
              <a:gd name="connsiteY917" fmla="*/ 503384 h 503384"/>
              <a:gd name="connsiteX918" fmla="*/ 0 w 2328934"/>
              <a:gd name="connsiteY918" fmla="*/ 388796 h 503384"/>
              <a:gd name="connsiteX919" fmla="*/ 0 w 2328934"/>
              <a:gd name="connsiteY919" fmla="*/ 205381 h 503384"/>
              <a:gd name="connsiteX920" fmla="*/ 0 w 2328934"/>
              <a:gd name="connsiteY920" fmla="*/ 204283 h 503384"/>
              <a:gd name="connsiteX921" fmla="*/ 0 w 2328934"/>
              <a:gd name="connsiteY921" fmla="*/ 4027 h 503384"/>
              <a:gd name="connsiteX922" fmla="*/ 4028 w 2328934"/>
              <a:gd name="connsiteY922" fmla="*/ 0 h 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2328934" h="503384">
                <a:moveTo>
                  <a:pt x="1095055" y="369356"/>
                </a:moveTo>
                <a:lnTo>
                  <a:pt x="1072565" y="372277"/>
                </a:lnTo>
                <a:cubicBezTo>
                  <a:pt x="1069300" y="373373"/>
                  <a:pt x="1066398" y="374469"/>
                  <a:pt x="1064222" y="376295"/>
                </a:cubicBezTo>
                <a:cubicBezTo>
                  <a:pt x="1062408" y="378486"/>
                  <a:pt x="1061320" y="380677"/>
                  <a:pt x="1061320" y="384694"/>
                </a:cubicBezTo>
                <a:cubicBezTo>
                  <a:pt x="1061320" y="387616"/>
                  <a:pt x="1062408" y="389807"/>
                  <a:pt x="1064222" y="393094"/>
                </a:cubicBezTo>
                <a:cubicBezTo>
                  <a:pt x="1065310" y="394920"/>
                  <a:pt x="1068575" y="396016"/>
                  <a:pt x="1072565" y="396016"/>
                </a:cubicBezTo>
                <a:cubicBezTo>
                  <a:pt x="1075467" y="396016"/>
                  <a:pt x="1077281" y="396016"/>
                  <a:pt x="1080545" y="394920"/>
                </a:cubicBezTo>
                <a:cubicBezTo>
                  <a:pt x="1083447" y="393824"/>
                  <a:pt x="1085624" y="393094"/>
                  <a:pt x="1087800" y="390903"/>
                </a:cubicBezTo>
                <a:cubicBezTo>
                  <a:pt x="1089977" y="388711"/>
                  <a:pt x="1091065" y="386885"/>
                  <a:pt x="1092879" y="383599"/>
                </a:cubicBezTo>
                <a:cubicBezTo>
                  <a:pt x="1093967" y="380677"/>
                  <a:pt x="1095055" y="377390"/>
                  <a:pt x="1095055" y="373373"/>
                </a:cubicBezTo>
                <a:close/>
                <a:moveTo>
                  <a:pt x="2099617" y="335027"/>
                </a:moveTo>
                <a:cubicBezTo>
                  <a:pt x="2096707" y="335027"/>
                  <a:pt x="2093432" y="336122"/>
                  <a:pt x="2091613" y="337218"/>
                </a:cubicBezTo>
                <a:cubicBezTo>
                  <a:pt x="2089431" y="338314"/>
                  <a:pt x="2086520" y="340505"/>
                  <a:pt x="2085429" y="341235"/>
                </a:cubicBezTo>
                <a:cubicBezTo>
                  <a:pt x="2083246" y="343426"/>
                  <a:pt x="2082154" y="345618"/>
                  <a:pt x="2081063" y="347444"/>
                </a:cubicBezTo>
                <a:cubicBezTo>
                  <a:pt x="2080335" y="349635"/>
                  <a:pt x="2079244" y="352556"/>
                  <a:pt x="2079244" y="354748"/>
                </a:cubicBezTo>
                <a:lnTo>
                  <a:pt x="2120354" y="354748"/>
                </a:lnTo>
                <a:cubicBezTo>
                  <a:pt x="2120354" y="352556"/>
                  <a:pt x="2119262" y="349635"/>
                  <a:pt x="2119262" y="347444"/>
                </a:cubicBezTo>
                <a:cubicBezTo>
                  <a:pt x="2118171" y="345618"/>
                  <a:pt x="2117080" y="343426"/>
                  <a:pt x="2115261" y="341235"/>
                </a:cubicBezTo>
                <a:cubicBezTo>
                  <a:pt x="2113078" y="339409"/>
                  <a:pt x="2110895" y="338314"/>
                  <a:pt x="2109076" y="337218"/>
                </a:cubicBezTo>
                <a:cubicBezTo>
                  <a:pt x="2105802" y="336122"/>
                  <a:pt x="2102891" y="335027"/>
                  <a:pt x="2099617" y="335027"/>
                </a:cubicBezTo>
                <a:close/>
                <a:moveTo>
                  <a:pt x="977998" y="335027"/>
                </a:moveTo>
                <a:cubicBezTo>
                  <a:pt x="975088" y="335027"/>
                  <a:pt x="971450" y="336122"/>
                  <a:pt x="969631" y="337218"/>
                </a:cubicBezTo>
                <a:cubicBezTo>
                  <a:pt x="967448" y="338314"/>
                  <a:pt x="964538" y="340505"/>
                  <a:pt x="963810" y="341235"/>
                </a:cubicBezTo>
                <a:cubicBezTo>
                  <a:pt x="961627" y="343426"/>
                  <a:pt x="960536" y="345618"/>
                  <a:pt x="959444" y="347444"/>
                </a:cubicBezTo>
                <a:cubicBezTo>
                  <a:pt x="958353" y="349635"/>
                  <a:pt x="957625" y="352556"/>
                  <a:pt x="957625" y="354748"/>
                </a:cubicBezTo>
                <a:lnTo>
                  <a:pt x="998371" y="354748"/>
                </a:lnTo>
                <a:cubicBezTo>
                  <a:pt x="998371" y="352556"/>
                  <a:pt x="997644" y="349635"/>
                  <a:pt x="997644" y="347444"/>
                </a:cubicBezTo>
                <a:cubicBezTo>
                  <a:pt x="996552" y="345618"/>
                  <a:pt x="995097" y="343426"/>
                  <a:pt x="993278" y="341235"/>
                </a:cubicBezTo>
                <a:cubicBezTo>
                  <a:pt x="991095" y="339409"/>
                  <a:pt x="989276" y="338314"/>
                  <a:pt x="987093" y="337218"/>
                </a:cubicBezTo>
                <a:cubicBezTo>
                  <a:pt x="984183" y="336122"/>
                  <a:pt x="980909" y="335027"/>
                  <a:pt x="977998" y="335027"/>
                </a:cubicBezTo>
                <a:close/>
                <a:moveTo>
                  <a:pt x="790277" y="335027"/>
                </a:moveTo>
                <a:cubicBezTo>
                  <a:pt x="786955" y="335027"/>
                  <a:pt x="784002" y="336122"/>
                  <a:pt x="781788" y="337218"/>
                </a:cubicBezTo>
                <a:cubicBezTo>
                  <a:pt x="779573" y="338314"/>
                  <a:pt x="776620" y="340505"/>
                  <a:pt x="775513" y="341235"/>
                </a:cubicBezTo>
                <a:cubicBezTo>
                  <a:pt x="773298" y="343426"/>
                  <a:pt x="772560" y="345618"/>
                  <a:pt x="771453" y="347444"/>
                </a:cubicBezTo>
                <a:cubicBezTo>
                  <a:pt x="770346" y="349635"/>
                  <a:pt x="769238" y="352556"/>
                  <a:pt x="769238" y="354748"/>
                </a:cubicBezTo>
                <a:lnTo>
                  <a:pt x="810946" y="354748"/>
                </a:lnTo>
                <a:cubicBezTo>
                  <a:pt x="810946" y="352556"/>
                  <a:pt x="809839" y="349635"/>
                  <a:pt x="809839" y="347444"/>
                </a:cubicBezTo>
                <a:cubicBezTo>
                  <a:pt x="808732" y="345618"/>
                  <a:pt x="807994" y="343426"/>
                  <a:pt x="805779" y="341235"/>
                </a:cubicBezTo>
                <a:cubicBezTo>
                  <a:pt x="803564" y="339409"/>
                  <a:pt x="801719" y="338314"/>
                  <a:pt x="799504" y="337218"/>
                </a:cubicBezTo>
                <a:cubicBezTo>
                  <a:pt x="796552" y="336122"/>
                  <a:pt x="793230" y="335027"/>
                  <a:pt x="790277" y="335027"/>
                </a:cubicBezTo>
                <a:close/>
                <a:moveTo>
                  <a:pt x="1890540" y="322917"/>
                </a:moveTo>
                <a:lnTo>
                  <a:pt x="1911260" y="322917"/>
                </a:lnTo>
                <a:lnTo>
                  <a:pt x="1911260" y="374742"/>
                </a:lnTo>
                <a:cubicBezTo>
                  <a:pt x="1911260" y="377682"/>
                  <a:pt x="1911260" y="380255"/>
                  <a:pt x="1912351" y="382093"/>
                </a:cubicBezTo>
                <a:cubicBezTo>
                  <a:pt x="1913441" y="384298"/>
                  <a:pt x="1914168" y="386136"/>
                  <a:pt x="1915259" y="387973"/>
                </a:cubicBezTo>
                <a:cubicBezTo>
                  <a:pt x="1916349" y="390179"/>
                  <a:pt x="1918531" y="391281"/>
                  <a:pt x="1920348" y="392384"/>
                </a:cubicBezTo>
                <a:cubicBezTo>
                  <a:pt x="1922529" y="393487"/>
                  <a:pt x="1925437" y="394222"/>
                  <a:pt x="1928709" y="394222"/>
                </a:cubicBezTo>
                <a:cubicBezTo>
                  <a:pt x="1934889" y="394222"/>
                  <a:pt x="1938887" y="392384"/>
                  <a:pt x="1942159" y="389076"/>
                </a:cubicBezTo>
                <a:cubicBezTo>
                  <a:pt x="1945067" y="385033"/>
                  <a:pt x="1946157" y="380990"/>
                  <a:pt x="1946157" y="374742"/>
                </a:cubicBezTo>
                <a:lnTo>
                  <a:pt x="1946157" y="322917"/>
                </a:lnTo>
                <a:lnTo>
                  <a:pt x="1966514" y="322917"/>
                </a:lnTo>
                <a:lnTo>
                  <a:pt x="1966514" y="394222"/>
                </a:lnTo>
                <a:cubicBezTo>
                  <a:pt x="1966514" y="397530"/>
                  <a:pt x="1966514" y="401573"/>
                  <a:pt x="1966514" y="403778"/>
                </a:cubicBezTo>
                <a:cubicBezTo>
                  <a:pt x="1966514" y="406718"/>
                  <a:pt x="1966514" y="408924"/>
                  <a:pt x="1967605" y="410026"/>
                </a:cubicBezTo>
                <a:lnTo>
                  <a:pt x="1947975" y="410026"/>
                </a:lnTo>
                <a:cubicBezTo>
                  <a:pt x="1947975" y="408924"/>
                  <a:pt x="1947975" y="407821"/>
                  <a:pt x="1947248" y="405616"/>
                </a:cubicBezTo>
                <a:cubicBezTo>
                  <a:pt x="1947975" y="403778"/>
                  <a:pt x="1947975" y="402675"/>
                  <a:pt x="1947975" y="400470"/>
                </a:cubicBezTo>
                <a:cubicBezTo>
                  <a:pt x="1946157" y="404881"/>
                  <a:pt x="1942886" y="407821"/>
                  <a:pt x="1937797" y="410026"/>
                </a:cubicBezTo>
                <a:cubicBezTo>
                  <a:pt x="1933798" y="411864"/>
                  <a:pt x="1928709" y="412967"/>
                  <a:pt x="1923620" y="412967"/>
                </a:cubicBezTo>
                <a:cubicBezTo>
                  <a:pt x="1918531" y="412967"/>
                  <a:pt x="1913441" y="411864"/>
                  <a:pt x="1909079" y="410026"/>
                </a:cubicBezTo>
                <a:cubicBezTo>
                  <a:pt x="1905081" y="407821"/>
                  <a:pt x="1901809" y="405616"/>
                  <a:pt x="1898901" y="402675"/>
                </a:cubicBezTo>
                <a:cubicBezTo>
                  <a:pt x="1895993" y="399367"/>
                  <a:pt x="1893812" y="395324"/>
                  <a:pt x="1892721" y="391281"/>
                </a:cubicBezTo>
                <a:cubicBezTo>
                  <a:pt x="1891631" y="387238"/>
                  <a:pt x="1890540" y="382828"/>
                  <a:pt x="1890540" y="377682"/>
                </a:cubicBezTo>
                <a:close/>
                <a:moveTo>
                  <a:pt x="1770408" y="321472"/>
                </a:moveTo>
                <a:lnTo>
                  <a:pt x="1791532" y="321472"/>
                </a:lnTo>
                <a:lnTo>
                  <a:pt x="1791532" y="409736"/>
                </a:lnTo>
                <a:lnTo>
                  <a:pt x="1770408" y="409736"/>
                </a:lnTo>
                <a:close/>
                <a:moveTo>
                  <a:pt x="2098526" y="319688"/>
                </a:moveTo>
                <a:cubicBezTo>
                  <a:pt x="2105802" y="319688"/>
                  <a:pt x="2110895" y="320784"/>
                  <a:pt x="2117080" y="322975"/>
                </a:cubicBezTo>
                <a:cubicBezTo>
                  <a:pt x="2122173" y="324801"/>
                  <a:pt x="2127266" y="328088"/>
                  <a:pt x="2130540" y="332105"/>
                </a:cubicBezTo>
                <a:cubicBezTo>
                  <a:pt x="2134542" y="336122"/>
                  <a:pt x="2136725" y="340505"/>
                  <a:pt x="2138544" y="346348"/>
                </a:cubicBezTo>
                <a:cubicBezTo>
                  <a:pt x="2140727" y="351826"/>
                  <a:pt x="2141818" y="357669"/>
                  <a:pt x="2141818" y="364973"/>
                </a:cubicBezTo>
                <a:cubicBezTo>
                  <a:pt x="2141818" y="367165"/>
                  <a:pt x="2141818" y="368260"/>
                  <a:pt x="2141818" y="368991"/>
                </a:cubicBezTo>
                <a:cubicBezTo>
                  <a:pt x="2141818" y="370086"/>
                  <a:pt x="2141818" y="371182"/>
                  <a:pt x="2141818" y="371182"/>
                </a:cubicBezTo>
                <a:lnTo>
                  <a:pt x="2078153" y="371182"/>
                </a:lnTo>
                <a:cubicBezTo>
                  <a:pt x="2078153" y="374469"/>
                  <a:pt x="2079608" y="377755"/>
                  <a:pt x="2080335" y="380677"/>
                </a:cubicBezTo>
                <a:cubicBezTo>
                  <a:pt x="2081427" y="383964"/>
                  <a:pt x="2083610" y="385790"/>
                  <a:pt x="2085429" y="387616"/>
                </a:cubicBezTo>
                <a:cubicBezTo>
                  <a:pt x="2087611" y="389807"/>
                  <a:pt x="2090522" y="391998"/>
                  <a:pt x="2092705" y="392729"/>
                </a:cubicBezTo>
                <a:cubicBezTo>
                  <a:pt x="2095615" y="393824"/>
                  <a:pt x="2098526" y="394920"/>
                  <a:pt x="2101800" y="394920"/>
                </a:cubicBezTo>
                <a:cubicBezTo>
                  <a:pt x="2107985" y="394920"/>
                  <a:pt x="2113078" y="394190"/>
                  <a:pt x="2115988" y="390903"/>
                </a:cubicBezTo>
                <a:cubicBezTo>
                  <a:pt x="2119262" y="387981"/>
                  <a:pt x="2122173" y="384694"/>
                  <a:pt x="2123264" y="379581"/>
                </a:cubicBezTo>
                <a:lnTo>
                  <a:pt x="2140727" y="383599"/>
                </a:lnTo>
                <a:cubicBezTo>
                  <a:pt x="2139635" y="387616"/>
                  <a:pt x="2137816" y="390903"/>
                  <a:pt x="2135634" y="393824"/>
                </a:cubicBezTo>
                <a:cubicBezTo>
                  <a:pt x="2133451" y="397111"/>
                  <a:pt x="2130540" y="400033"/>
                  <a:pt x="2127266" y="403320"/>
                </a:cubicBezTo>
                <a:cubicBezTo>
                  <a:pt x="2124356" y="405146"/>
                  <a:pt x="2120354" y="407337"/>
                  <a:pt x="2115988" y="409163"/>
                </a:cubicBezTo>
                <a:cubicBezTo>
                  <a:pt x="2111986" y="410258"/>
                  <a:pt x="2106893" y="411354"/>
                  <a:pt x="2101800" y="411354"/>
                </a:cubicBezTo>
                <a:cubicBezTo>
                  <a:pt x="2095615" y="411354"/>
                  <a:pt x="2090522" y="410258"/>
                  <a:pt x="2084337" y="408432"/>
                </a:cubicBezTo>
                <a:cubicBezTo>
                  <a:pt x="2079244" y="406241"/>
                  <a:pt x="2074151" y="403320"/>
                  <a:pt x="2069785" y="398937"/>
                </a:cubicBezTo>
                <a:cubicBezTo>
                  <a:pt x="2065783" y="394920"/>
                  <a:pt x="2062873" y="389807"/>
                  <a:pt x="2060690" y="384694"/>
                </a:cubicBezTo>
                <a:cubicBezTo>
                  <a:pt x="2058507" y="378486"/>
                  <a:pt x="2056688" y="372277"/>
                  <a:pt x="2056688" y="364973"/>
                </a:cubicBezTo>
                <a:cubicBezTo>
                  <a:pt x="2056688" y="357669"/>
                  <a:pt x="2057780" y="351826"/>
                  <a:pt x="2059599" y="346348"/>
                </a:cubicBezTo>
                <a:cubicBezTo>
                  <a:pt x="2061781" y="341235"/>
                  <a:pt x="2065056" y="336122"/>
                  <a:pt x="2069057" y="332105"/>
                </a:cubicBezTo>
                <a:cubicBezTo>
                  <a:pt x="2073423" y="328088"/>
                  <a:pt x="2077061" y="324801"/>
                  <a:pt x="2082154" y="322975"/>
                </a:cubicBezTo>
                <a:cubicBezTo>
                  <a:pt x="2087248" y="320784"/>
                  <a:pt x="2092705" y="319688"/>
                  <a:pt x="2098526" y="319688"/>
                </a:cubicBezTo>
                <a:close/>
                <a:moveTo>
                  <a:pt x="1076555" y="319688"/>
                </a:moveTo>
                <a:cubicBezTo>
                  <a:pt x="1083810" y="319688"/>
                  <a:pt x="1088889" y="320784"/>
                  <a:pt x="1093967" y="322975"/>
                </a:cubicBezTo>
                <a:cubicBezTo>
                  <a:pt x="1099046" y="324801"/>
                  <a:pt x="1102311" y="326992"/>
                  <a:pt x="1105213" y="329914"/>
                </a:cubicBezTo>
                <a:cubicBezTo>
                  <a:pt x="1108477" y="333201"/>
                  <a:pt x="1110291" y="336488"/>
                  <a:pt x="1111379" y="340505"/>
                </a:cubicBezTo>
                <a:cubicBezTo>
                  <a:pt x="1112468" y="344887"/>
                  <a:pt x="1113556" y="348539"/>
                  <a:pt x="1113556" y="352922"/>
                </a:cubicBezTo>
                <a:lnTo>
                  <a:pt x="1113556" y="396016"/>
                </a:lnTo>
                <a:cubicBezTo>
                  <a:pt x="1113556" y="400033"/>
                  <a:pt x="1113556" y="403320"/>
                  <a:pt x="1113556" y="405146"/>
                </a:cubicBezTo>
                <a:cubicBezTo>
                  <a:pt x="1113556" y="407337"/>
                  <a:pt x="1113556" y="409528"/>
                  <a:pt x="1114281" y="409528"/>
                </a:cubicBezTo>
                <a:lnTo>
                  <a:pt x="1095055" y="409528"/>
                </a:lnTo>
                <a:cubicBezTo>
                  <a:pt x="1095055" y="409528"/>
                  <a:pt x="1095055" y="408432"/>
                  <a:pt x="1093967" y="406241"/>
                </a:cubicBezTo>
                <a:cubicBezTo>
                  <a:pt x="1093967" y="404415"/>
                  <a:pt x="1093967" y="402224"/>
                  <a:pt x="1093967" y="398207"/>
                </a:cubicBezTo>
                <a:cubicBezTo>
                  <a:pt x="1091791" y="401128"/>
                  <a:pt x="1088889" y="404415"/>
                  <a:pt x="1084898" y="407337"/>
                </a:cubicBezTo>
                <a:cubicBezTo>
                  <a:pt x="1080545" y="410258"/>
                  <a:pt x="1074379" y="411354"/>
                  <a:pt x="1067486" y="411354"/>
                </a:cubicBezTo>
                <a:cubicBezTo>
                  <a:pt x="1063133" y="411354"/>
                  <a:pt x="1059143" y="410624"/>
                  <a:pt x="1055153" y="409528"/>
                </a:cubicBezTo>
                <a:cubicBezTo>
                  <a:pt x="1051163" y="408798"/>
                  <a:pt x="1047898" y="406241"/>
                  <a:pt x="1045721" y="403320"/>
                </a:cubicBezTo>
                <a:cubicBezTo>
                  <a:pt x="1043908" y="401128"/>
                  <a:pt x="1041731" y="398207"/>
                  <a:pt x="1039917" y="394920"/>
                </a:cubicBezTo>
                <a:cubicBezTo>
                  <a:pt x="1039917" y="393094"/>
                  <a:pt x="1038829" y="389807"/>
                  <a:pt x="1038829" y="385790"/>
                </a:cubicBezTo>
                <a:cubicBezTo>
                  <a:pt x="1038829" y="381773"/>
                  <a:pt x="1039917" y="378486"/>
                  <a:pt x="1040643" y="375564"/>
                </a:cubicBezTo>
                <a:cubicBezTo>
                  <a:pt x="1041731" y="372277"/>
                  <a:pt x="1043908" y="370086"/>
                  <a:pt x="1045721" y="367165"/>
                </a:cubicBezTo>
                <a:cubicBezTo>
                  <a:pt x="1047898" y="364973"/>
                  <a:pt x="1051163" y="363147"/>
                  <a:pt x="1054065" y="362052"/>
                </a:cubicBezTo>
                <a:cubicBezTo>
                  <a:pt x="1056967" y="360956"/>
                  <a:pt x="1061320" y="359861"/>
                  <a:pt x="1064222" y="358765"/>
                </a:cubicBezTo>
                <a:lnTo>
                  <a:pt x="1086712" y="355843"/>
                </a:lnTo>
                <a:cubicBezTo>
                  <a:pt x="1088889" y="355843"/>
                  <a:pt x="1090702" y="354748"/>
                  <a:pt x="1091791" y="353652"/>
                </a:cubicBezTo>
                <a:cubicBezTo>
                  <a:pt x="1092516" y="352922"/>
                  <a:pt x="1092879" y="351826"/>
                  <a:pt x="1092879" y="349635"/>
                </a:cubicBezTo>
                <a:cubicBezTo>
                  <a:pt x="1092879" y="345618"/>
                  <a:pt x="1091791" y="342331"/>
                  <a:pt x="1088889" y="340505"/>
                </a:cubicBezTo>
                <a:cubicBezTo>
                  <a:pt x="1085624" y="338314"/>
                  <a:pt x="1081634" y="336122"/>
                  <a:pt x="1076555" y="336122"/>
                </a:cubicBezTo>
                <a:cubicBezTo>
                  <a:pt x="1071477" y="336122"/>
                  <a:pt x="1067124" y="337583"/>
                  <a:pt x="1064222" y="340505"/>
                </a:cubicBezTo>
                <a:cubicBezTo>
                  <a:pt x="1060957" y="343792"/>
                  <a:pt x="1059143" y="347444"/>
                  <a:pt x="1059143" y="351826"/>
                </a:cubicBezTo>
                <a:lnTo>
                  <a:pt x="1040643" y="347444"/>
                </a:lnTo>
                <a:cubicBezTo>
                  <a:pt x="1040643" y="343426"/>
                  <a:pt x="1041731" y="340505"/>
                  <a:pt x="1043908" y="337218"/>
                </a:cubicBezTo>
                <a:cubicBezTo>
                  <a:pt x="1045721" y="334296"/>
                  <a:pt x="1047898" y="331375"/>
                  <a:pt x="1051163" y="328088"/>
                </a:cubicBezTo>
                <a:cubicBezTo>
                  <a:pt x="1054065" y="325166"/>
                  <a:pt x="1058055" y="322975"/>
                  <a:pt x="1062408" y="321879"/>
                </a:cubicBezTo>
                <a:cubicBezTo>
                  <a:pt x="1066398" y="319688"/>
                  <a:pt x="1071477" y="319688"/>
                  <a:pt x="1076555" y="319688"/>
                </a:cubicBezTo>
                <a:close/>
                <a:moveTo>
                  <a:pt x="975816" y="319688"/>
                </a:moveTo>
                <a:cubicBezTo>
                  <a:pt x="983092" y="319688"/>
                  <a:pt x="988185" y="320784"/>
                  <a:pt x="994370" y="322975"/>
                </a:cubicBezTo>
                <a:cubicBezTo>
                  <a:pt x="999463" y="324801"/>
                  <a:pt x="1004556" y="328088"/>
                  <a:pt x="1007830" y="332105"/>
                </a:cubicBezTo>
                <a:cubicBezTo>
                  <a:pt x="1011832" y="336122"/>
                  <a:pt x="1014015" y="340505"/>
                  <a:pt x="1015834" y="346348"/>
                </a:cubicBezTo>
                <a:cubicBezTo>
                  <a:pt x="1018017" y="351826"/>
                  <a:pt x="1019108" y="357669"/>
                  <a:pt x="1019108" y="364973"/>
                </a:cubicBezTo>
                <a:cubicBezTo>
                  <a:pt x="1019108" y="367165"/>
                  <a:pt x="1019108" y="368260"/>
                  <a:pt x="1019108" y="368991"/>
                </a:cubicBezTo>
                <a:cubicBezTo>
                  <a:pt x="1019108" y="370086"/>
                  <a:pt x="1019108" y="371182"/>
                  <a:pt x="1019108" y="371182"/>
                </a:cubicBezTo>
                <a:lnTo>
                  <a:pt x="955443" y="371182"/>
                </a:lnTo>
                <a:cubicBezTo>
                  <a:pt x="955443" y="374469"/>
                  <a:pt x="956534" y="377390"/>
                  <a:pt x="957625" y="380677"/>
                </a:cubicBezTo>
                <a:cubicBezTo>
                  <a:pt x="958353" y="383599"/>
                  <a:pt x="960536" y="385790"/>
                  <a:pt x="962719" y="387616"/>
                </a:cubicBezTo>
                <a:cubicBezTo>
                  <a:pt x="964538" y="389807"/>
                  <a:pt x="967812" y="391998"/>
                  <a:pt x="969631" y="392729"/>
                </a:cubicBezTo>
                <a:cubicBezTo>
                  <a:pt x="972905" y="393824"/>
                  <a:pt x="975816" y="394920"/>
                  <a:pt x="979090" y="394920"/>
                </a:cubicBezTo>
                <a:cubicBezTo>
                  <a:pt x="985274" y="394920"/>
                  <a:pt x="990368" y="393824"/>
                  <a:pt x="993278" y="390903"/>
                </a:cubicBezTo>
                <a:cubicBezTo>
                  <a:pt x="996552" y="387616"/>
                  <a:pt x="999463" y="384694"/>
                  <a:pt x="1000554" y="379581"/>
                </a:cubicBezTo>
                <a:lnTo>
                  <a:pt x="1018017" y="383599"/>
                </a:lnTo>
                <a:cubicBezTo>
                  <a:pt x="1016925" y="387616"/>
                  <a:pt x="1015106" y="390903"/>
                  <a:pt x="1012924" y="393824"/>
                </a:cubicBezTo>
                <a:cubicBezTo>
                  <a:pt x="1010741" y="397111"/>
                  <a:pt x="1007830" y="400033"/>
                  <a:pt x="1004556" y="403320"/>
                </a:cubicBezTo>
                <a:cubicBezTo>
                  <a:pt x="1001646" y="405146"/>
                  <a:pt x="997644" y="407337"/>
                  <a:pt x="993278" y="409163"/>
                </a:cubicBezTo>
                <a:cubicBezTo>
                  <a:pt x="989276" y="410258"/>
                  <a:pt x="984183" y="411354"/>
                  <a:pt x="979090" y="411354"/>
                </a:cubicBezTo>
                <a:cubicBezTo>
                  <a:pt x="972905" y="411354"/>
                  <a:pt x="967812" y="410258"/>
                  <a:pt x="961627" y="408432"/>
                </a:cubicBezTo>
                <a:cubicBezTo>
                  <a:pt x="956534" y="406241"/>
                  <a:pt x="951077" y="403320"/>
                  <a:pt x="947075" y="398937"/>
                </a:cubicBezTo>
                <a:cubicBezTo>
                  <a:pt x="942709" y="394920"/>
                  <a:pt x="940163" y="389807"/>
                  <a:pt x="937980" y="384694"/>
                </a:cubicBezTo>
                <a:cubicBezTo>
                  <a:pt x="935797" y="378486"/>
                  <a:pt x="933978" y="372277"/>
                  <a:pt x="933978" y="364973"/>
                </a:cubicBezTo>
                <a:cubicBezTo>
                  <a:pt x="933978" y="357669"/>
                  <a:pt x="934706" y="351826"/>
                  <a:pt x="936888" y="346348"/>
                </a:cubicBezTo>
                <a:cubicBezTo>
                  <a:pt x="938708" y="341235"/>
                  <a:pt x="941982" y="336122"/>
                  <a:pt x="946347" y="332105"/>
                </a:cubicBezTo>
                <a:cubicBezTo>
                  <a:pt x="950349" y="328088"/>
                  <a:pt x="954351" y="324801"/>
                  <a:pt x="959444" y="322975"/>
                </a:cubicBezTo>
                <a:cubicBezTo>
                  <a:pt x="964538" y="320784"/>
                  <a:pt x="969631" y="319688"/>
                  <a:pt x="975816" y="319688"/>
                </a:cubicBezTo>
                <a:close/>
                <a:moveTo>
                  <a:pt x="788062" y="319688"/>
                </a:moveTo>
                <a:cubicBezTo>
                  <a:pt x="795444" y="319688"/>
                  <a:pt x="800612" y="320784"/>
                  <a:pt x="806886" y="322975"/>
                </a:cubicBezTo>
                <a:cubicBezTo>
                  <a:pt x="812054" y="324801"/>
                  <a:pt x="817221" y="328088"/>
                  <a:pt x="820174" y="332105"/>
                </a:cubicBezTo>
                <a:cubicBezTo>
                  <a:pt x="824603" y="336122"/>
                  <a:pt x="826449" y="340505"/>
                  <a:pt x="828663" y="346348"/>
                </a:cubicBezTo>
                <a:cubicBezTo>
                  <a:pt x="830878" y="351826"/>
                  <a:pt x="831985" y="357669"/>
                  <a:pt x="831985" y="364973"/>
                </a:cubicBezTo>
                <a:cubicBezTo>
                  <a:pt x="831985" y="367165"/>
                  <a:pt x="831985" y="368260"/>
                  <a:pt x="831985" y="368991"/>
                </a:cubicBezTo>
                <a:cubicBezTo>
                  <a:pt x="831985" y="370086"/>
                  <a:pt x="831985" y="371182"/>
                  <a:pt x="831985" y="371182"/>
                </a:cubicBezTo>
                <a:lnTo>
                  <a:pt x="767393" y="371182"/>
                </a:lnTo>
                <a:cubicBezTo>
                  <a:pt x="767393" y="374469"/>
                  <a:pt x="768131" y="377390"/>
                  <a:pt x="769238" y="380677"/>
                </a:cubicBezTo>
                <a:cubicBezTo>
                  <a:pt x="770346" y="383599"/>
                  <a:pt x="772191" y="385790"/>
                  <a:pt x="774406" y="387616"/>
                </a:cubicBezTo>
                <a:cubicBezTo>
                  <a:pt x="776251" y="389807"/>
                  <a:pt x="779573" y="391998"/>
                  <a:pt x="781788" y="392729"/>
                </a:cubicBezTo>
                <a:cubicBezTo>
                  <a:pt x="785110" y="393824"/>
                  <a:pt x="788062" y="394920"/>
                  <a:pt x="791015" y="394920"/>
                </a:cubicBezTo>
                <a:cubicBezTo>
                  <a:pt x="797290" y="394920"/>
                  <a:pt x="802826" y="393824"/>
                  <a:pt x="805779" y="390903"/>
                </a:cubicBezTo>
                <a:cubicBezTo>
                  <a:pt x="808732" y="387616"/>
                  <a:pt x="812054" y="384694"/>
                  <a:pt x="813161" y="379581"/>
                </a:cubicBezTo>
                <a:lnTo>
                  <a:pt x="830878" y="383599"/>
                </a:lnTo>
                <a:cubicBezTo>
                  <a:pt x="829770" y="387616"/>
                  <a:pt x="827556" y="390903"/>
                  <a:pt x="825710" y="393824"/>
                </a:cubicBezTo>
                <a:cubicBezTo>
                  <a:pt x="823496" y="397111"/>
                  <a:pt x="820174" y="400033"/>
                  <a:pt x="817221" y="403320"/>
                </a:cubicBezTo>
                <a:cubicBezTo>
                  <a:pt x="814268" y="405146"/>
                  <a:pt x="809839" y="407337"/>
                  <a:pt x="805779" y="409163"/>
                </a:cubicBezTo>
                <a:cubicBezTo>
                  <a:pt x="801719" y="410258"/>
                  <a:pt x="796552" y="411354"/>
                  <a:pt x="791015" y="411354"/>
                </a:cubicBezTo>
                <a:cubicBezTo>
                  <a:pt x="785110" y="411354"/>
                  <a:pt x="779573" y="410258"/>
                  <a:pt x="773298" y="408432"/>
                </a:cubicBezTo>
                <a:cubicBezTo>
                  <a:pt x="768131" y="406241"/>
                  <a:pt x="762964" y="403320"/>
                  <a:pt x="758904" y="398937"/>
                </a:cubicBezTo>
                <a:cubicBezTo>
                  <a:pt x="754844" y="394920"/>
                  <a:pt x="751522" y="389807"/>
                  <a:pt x="749676" y="384694"/>
                </a:cubicBezTo>
                <a:cubicBezTo>
                  <a:pt x="747462" y="378486"/>
                  <a:pt x="745247" y="372277"/>
                  <a:pt x="745247" y="364973"/>
                </a:cubicBezTo>
                <a:cubicBezTo>
                  <a:pt x="745247" y="357669"/>
                  <a:pt x="746354" y="351826"/>
                  <a:pt x="748569" y="346348"/>
                </a:cubicBezTo>
                <a:cubicBezTo>
                  <a:pt x="750414" y="341235"/>
                  <a:pt x="753736" y="336122"/>
                  <a:pt x="757796" y="332105"/>
                </a:cubicBezTo>
                <a:cubicBezTo>
                  <a:pt x="761857" y="328088"/>
                  <a:pt x="766286" y="324801"/>
                  <a:pt x="771453" y="322975"/>
                </a:cubicBezTo>
                <a:cubicBezTo>
                  <a:pt x="776620" y="320784"/>
                  <a:pt x="781788" y="319688"/>
                  <a:pt x="788062" y="319688"/>
                </a:cubicBezTo>
                <a:close/>
                <a:moveTo>
                  <a:pt x="1640070" y="318072"/>
                </a:moveTo>
                <a:cubicBezTo>
                  <a:pt x="1646276" y="318072"/>
                  <a:pt x="1651387" y="318801"/>
                  <a:pt x="1655403" y="320987"/>
                </a:cubicBezTo>
                <a:cubicBezTo>
                  <a:pt x="1659418" y="323174"/>
                  <a:pt x="1662704" y="324995"/>
                  <a:pt x="1665624" y="327182"/>
                </a:cubicBezTo>
                <a:cubicBezTo>
                  <a:pt x="1668910" y="329368"/>
                  <a:pt x="1670005" y="332283"/>
                  <a:pt x="1671831" y="335563"/>
                </a:cubicBezTo>
                <a:cubicBezTo>
                  <a:pt x="1672926" y="338478"/>
                  <a:pt x="1674021" y="340664"/>
                  <a:pt x="1674021" y="342486"/>
                </a:cubicBezTo>
                <a:lnTo>
                  <a:pt x="1656498" y="347587"/>
                </a:lnTo>
                <a:cubicBezTo>
                  <a:pt x="1656498" y="346858"/>
                  <a:pt x="1655403" y="345765"/>
                  <a:pt x="1655403" y="343579"/>
                </a:cubicBezTo>
                <a:cubicBezTo>
                  <a:pt x="1654307" y="341757"/>
                  <a:pt x="1654307" y="340664"/>
                  <a:pt x="1652482" y="339571"/>
                </a:cubicBezTo>
                <a:cubicBezTo>
                  <a:pt x="1651387" y="338478"/>
                  <a:pt x="1649196" y="337384"/>
                  <a:pt x="1647371" y="336291"/>
                </a:cubicBezTo>
                <a:cubicBezTo>
                  <a:pt x="1645181" y="335563"/>
                  <a:pt x="1642990" y="335563"/>
                  <a:pt x="1640070" y="335563"/>
                </a:cubicBezTo>
                <a:cubicBezTo>
                  <a:pt x="1635689" y="335563"/>
                  <a:pt x="1632768" y="336291"/>
                  <a:pt x="1630578" y="338478"/>
                </a:cubicBezTo>
                <a:cubicBezTo>
                  <a:pt x="1628753" y="340664"/>
                  <a:pt x="1627657" y="342486"/>
                  <a:pt x="1627657" y="345765"/>
                </a:cubicBezTo>
                <a:cubicBezTo>
                  <a:pt x="1627657" y="347587"/>
                  <a:pt x="1628753" y="349773"/>
                  <a:pt x="1629848" y="351960"/>
                </a:cubicBezTo>
                <a:cubicBezTo>
                  <a:pt x="1631673" y="353782"/>
                  <a:pt x="1633863" y="354875"/>
                  <a:pt x="1635689" y="354875"/>
                </a:cubicBezTo>
                <a:lnTo>
                  <a:pt x="1649196" y="358154"/>
                </a:lnTo>
                <a:cubicBezTo>
                  <a:pt x="1657593" y="359976"/>
                  <a:pt x="1663799" y="363256"/>
                  <a:pt x="1667815" y="367264"/>
                </a:cubicBezTo>
                <a:cubicBezTo>
                  <a:pt x="1671831" y="372365"/>
                  <a:pt x="1674021" y="377466"/>
                  <a:pt x="1674021" y="383661"/>
                </a:cubicBezTo>
                <a:cubicBezTo>
                  <a:pt x="1674021" y="386940"/>
                  <a:pt x="1672926" y="389855"/>
                  <a:pt x="1671831" y="393864"/>
                </a:cubicBezTo>
                <a:cubicBezTo>
                  <a:pt x="1670735" y="397143"/>
                  <a:pt x="1668910" y="400058"/>
                  <a:pt x="1665624" y="403337"/>
                </a:cubicBezTo>
                <a:cubicBezTo>
                  <a:pt x="1662704" y="406253"/>
                  <a:pt x="1659418" y="408439"/>
                  <a:pt x="1655403" y="409532"/>
                </a:cubicBezTo>
                <a:cubicBezTo>
                  <a:pt x="1651387" y="411354"/>
                  <a:pt x="1646276" y="411354"/>
                  <a:pt x="1641165" y="411354"/>
                </a:cubicBezTo>
                <a:cubicBezTo>
                  <a:pt x="1634959" y="411354"/>
                  <a:pt x="1629848" y="410261"/>
                  <a:pt x="1624372" y="408439"/>
                </a:cubicBezTo>
                <a:cubicBezTo>
                  <a:pt x="1620356" y="406253"/>
                  <a:pt x="1616340" y="404431"/>
                  <a:pt x="1613055" y="401151"/>
                </a:cubicBezTo>
                <a:cubicBezTo>
                  <a:pt x="1610134" y="398236"/>
                  <a:pt x="1607944" y="396414"/>
                  <a:pt x="1606848" y="393135"/>
                </a:cubicBezTo>
                <a:cubicBezTo>
                  <a:pt x="1606118" y="390220"/>
                  <a:pt x="1605023" y="386940"/>
                  <a:pt x="1605023" y="384754"/>
                </a:cubicBezTo>
                <a:lnTo>
                  <a:pt x="1624372" y="380746"/>
                </a:lnTo>
                <a:cubicBezTo>
                  <a:pt x="1624372" y="384754"/>
                  <a:pt x="1626927" y="388033"/>
                  <a:pt x="1629848" y="390949"/>
                </a:cubicBezTo>
                <a:cubicBezTo>
                  <a:pt x="1633133" y="394228"/>
                  <a:pt x="1636784" y="394957"/>
                  <a:pt x="1641895" y="394957"/>
                </a:cubicBezTo>
                <a:cubicBezTo>
                  <a:pt x="1646276" y="394957"/>
                  <a:pt x="1649196" y="393864"/>
                  <a:pt x="1651387" y="392042"/>
                </a:cubicBezTo>
                <a:cubicBezTo>
                  <a:pt x="1653212" y="389855"/>
                  <a:pt x="1654307" y="387669"/>
                  <a:pt x="1654307" y="384754"/>
                </a:cubicBezTo>
                <a:cubicBezTo>
                  <a:pt x="1654307" y="382568"/>
                  <a:pt x="1653212" y="380746"/>
                  <a:pt x="1652482" y="378560"/>
                </a:cubicBezTo>
                <a:cubicBezTo>
                  <a:pt x="1650292" y="376373"/>
                  <a:pt x="1648101" y="375644"/>
                  <a:pt x="1645181" y="375644"/>
                </a:cubicBezTo>
                <a:lnTo>
                  <a:pt x="1631673" y="372365"/>
                </a:lnTo>
                <a:cubicBezTo>
                  <a:pt x="1623642" y="370179"/>
                  <a:pt x="1618166" y="367264"/>
                  <a:pt x="1614150" y="363256"/>
                </a:cubicBezTo>
                <a:cubicBezTo>
                  <a:pt x="1610134" y="358883"/>
                  <a:pt x="1607944" y="353053"/>
                  <a:pt x="1607944" y="346858"/>
                </a:cubicBezTo>
                <a:cubicBezTo>
                  <a:pt x="1607944" y="342486"/>
                  <a:pt x="1609039" y="339571"/>
                  <a:pt x="1610134" y="335563"/>
                </a:cubicBezTo>
                <a:cubicBezTo>
                  <a:pt x="1612324" y="332283"/>
                  <a:pt x="1614515" y="329368"/>
                  <a:pt x="1617435" y="326089"/>
                </a:cubicBezTo>
                <a:cubicBezTo>
                  <a:pt x="1620721" y="323174"/>
                  <a:pt x="1623642" y="322080"/>
                  <a:pt x="1627657" y="319894"/>
                </a:cubicBezTo>
                <a:cubicBezTo>
                  <a:pt x="1631673" y="318801"/>
                  <a:pt x="1635689" y="318072"/>
                  <a:pt x="1640070" y="318072"/>
                </a:cubicBezTo>
                <a:close/>
                <a:moveTo>
                  <a:pt x="1556324" y="318072"/>
                </a:moveTo>
                <a:cubicBezTo>
                  <a:pt x="1561447" y="318072"/>
                  <a:pt x="1566570" y="319177"/>
                  <a:pt x="1570961" y="321385"/>
                </a:cubicBezTo>
                <a:cubicBezTo>
                  <a:pt x="1574987" y="323594"/>
                  <a:pt x="1577914" y="325435"/>
                  <a:pt x="1580110" y="328748"/>
                </a:cubicBezTo>
                <a:cubicBezTo>
                  <a:pt x="1582305" y="331693"/>
                  <a:pt x="1584135" y="335742"/>
                  <a:pt x="1586331" y="340160"/>
                </a:cubicBezTo>
                <a:cubicBezTo>
                  <a:pt x="1587428" y="344209"/>
                  <a:pt x="1588526" y="348259"/>
                  <a:pt x="1588526" y="353413"/>
                </a:cubicBezTo>
                <a:lnTo>
                  <a:pt x="1588526" y="409736"/>
                </a:lnTo>
                <a:lnTo>
                  <a:pt x="1567668" y="409736"/>
                </a:lnTo>
                <a:lnTo>
                  <a:pt x="1567668" y="357830"/>
                </a:lnTo>
                <a:cubicBezTo>
                  <a:pt x="1567668" y="352676"/>
                  <a:pt x="1566570" y="347154"/>
                  <a:pt x="1563643" y="344209"/>
                </a:cubicBezTo>
                <a:cubicBezTo>
                  <a:pt x="1560349" y="340160"/>
                  <a:pt x="1556324" y="339056"/>
                  <a:pt x="1549006" y="339056"/>
                </a:cubicBezTo>
                <a:cubicBezTo>
                  <a:pt x="1543151" y="339056"/>
                  <a:pt x="1539126" y="341264"/>
                  <a:pt x="1535832" y="345314"/>
                </a:cubicBezTo>
                <a:cubicBezTo>
                  <a:pt x="1532905" y="349363"/>
                  <a:pt x="1531441" y="354517"/>
                  <a:pt x="1531441" y="359671"/>
                </a:cubicBezTo>
                <a:lnTo>
                  <a:pt x="1531441" y="409736"/>
                </a:lnTo>
                <a:lnTo>
                  <a:pt x="1530709" y="409736"/>
                </a:lnTo>
                <a:lnTo>
                  <a:pt x="1509851" y="409736"/>
                </a:lnTo>
                <a:lnTo>
                  <a:pt x="1509851" y="321385"/>
                </a:lnTo>
                <a:lnTo>
                  <a:pt x="1530709" y="321385"/>
                </a:lnTo>
                <a:lnTo>
                  <a:pt x="1530709" y="332797"/>
                </a:lnTo>
                <a:cubicBezTo>
                  <a:pt x="1533637" y="327644"/>
                  <a:pt x="1536930" y="324330"/>
                  <a:pt x="1542053" y="321385"/>
                </a:cubicBezTo>
                <a:cubicBezTo>
                  <a:pt x="1547176" y="319177"/>
                  <a:pt x="1551201" y="318072"/>
                  <a:pt x="1556324" y="318072"/>
                </a:cubicBezTo>
                <a:close/>
                <a:moveTo>
                  <a:pt x="1249567" y="318072"/>
                </a:moveTo>
                <a:cubicBezTo>
                  <a:pt x="1255831" y="318072"/>
                  <a:pt x="1260990" y="319177"/>
                  <a:pt x="1265412" y="320281"/>
                </a:cubicBezTo>
                <a:cubicBezTo>
                  <a:pt x="1269466" y="322490"/>
                  <a:pt x="1273520" y="324330"/>
                  <a:pt x="1276836" y="326539"/>
                </a:cubicBezTo>
                <a:cubicBezTo>
                  <a:pt x="1279784" y="329484"/>
                  <a:pt x="1283101" y="332797"/>
                  <a:pt x="1284943" y="335742"/>
                </a:cubicBezTo>
                <a:cubicBezTo>
                  <a:pt x="1287154" y="339056"/>
                  <a:pt x="1288260" y="343105"/>
                  <a:pt x="1289366" y="346418"/>
                </a:cubicBezTo>
                <a:lnTo>
                  <a:pt x="1270572" y="353413"/>
                </a:lnTo>
                <a:cubicBezTo>
                  <a:pt x="1270572" y="351572"/>
                  <a:pt x="1269466" y="349363"/>
                  <a:pt x="1268361" y="347154"/>
                </a:cubicBezTo>
                <a:cubicBezTo>
                  <a:pt x="1267255" y="345314"/>
                  <a:pt x="1266149" y="343105"/>
                  <a:pt x="1264307" y="342001"/>
                </a:cubicBezTo>
                <a:cubicBezTo>
                  <a:pt x="1262096" y="340160"/>
                  <a:pt x="1260253" y="339056"/>
                  <a:pt x="1258042" y="337951"/>
                </a:cubicBezTo>
                <a:cubicBezTo>
                  <a:pt x="1254726" y="339056"/>
                  <a:pt x="1251778" y="337951"/>
                  <a:pt x="1248461" y="337951"/>
                </a:cubicBezTo>
                <a:cubicBezTo>
                  <a:pt x="1245513" y="337951"/>
                  <a:pt x="1242565" y="339056"/>
                  <a:pt x="1239248" y="340160"/>
                </a:cubicBezTo>
                <a:cubicBezTo>
                  <a:pt x="1236300" y="341264"/>
                  <a:pt x="1234089" y="343473"/>
                  <a:pt x="1231878" y="345314"/>
                </a:cubicBezTo>
                <a:cubicBezTo>
                  <a:pt x="1230036" y="347522"/>
                  <a:pt x="1227825" y="350468"/>
                  <a:pt x="1226719" y="353413"/>
                </a:cubicBezTo>
                <a:cubicBezTo>
                  <a:pt x="1225614" y="356726"/>
                  <a:pt x="1224877" y="360775"/>
                  <a:pt x="1224877" y="364825"/>
                </a:cubicBezTo>
                <a:cubicBezTo>
                  <a:pt x="1224877" y="369242"/>
                  <a:pt x="1225614" y="373291"/>
                  <a:pt x="1226719" y="376236"/>
                </a:cubicBezTo>
                <a:cubicBezTo>
                  <a:pt x="1227825" y="379550"/>
                  <a:pt x="1230036" y="382495"/>
                  <a:pt x="1231878" y="384703"/>
                </a:cubicBezTo>
                <a:cubicBezTo>
                  <a:pt x="1234089" y="386912"/>
                  <a:pt x="1237406" y="388753"/>
                  <a:pt x="1240354" y="389857"/>
                </a:cubicBezTo>
                <a:cubicBezTo>
                  <a:pt x="1243670" y="390962"/>
                  <a:pt x="1246619" y="392066"/>
                  <a:pt x="1249567" y="392066"/>
                </a:cubicBezTo>
                <a:cubicBezTo>
                  <a:pt x="1252883" y="392066"/>
                  <a:pt x="1255831" y="390962"/>
                  <a:pt x="1259148" y="389857"/>
                </a:cubicBezTo>
                <a:cubicBezTo>
                  <a:pt x="1260990" y="388753"/>
                  <a:pt x="1264307" y="387648"/>
                  <a:pt x="1265412" y="385808"/>
                </a:cubicBezTo>
                <a:cubicBezTo>
                  <a:pt x="1267255" y="383599"/>
                  <a:pt x="1268361" y="382863"/>
                  <a:pt x="1269466" y="380654"/>
                </a:cubicBezTo>
                <a:cubicBezTo>
                  <a:pt x="1270572" y="378813"/>
                  <a:pt x="1271677" y="376236"/>
                  <a:pt x="1271677" y="375500"/>
                </a:cubicBezTo>
                <a:lnTo>
                  <a:pt x="1290103" y="381758"/>
                </a:lnTo>
                <a:cubicBezTo>
                  <a:pt x="1289366" y="384703"/>
                  <a:pt x="1287154" y="389121"/>
                  <a:pt x="1284943" y="392066"/>
                </a:cubicBezTo>
                <a:cubicBezTo>
                  <a:pt x="1283101" y="395379"/>
                  <a:pt x="1280153" y="398324"/>
                  <a:pt x="1276836" y="401269"/>
                </a:cubicBezTo>
                <a:cubicBezTo>
                  <a:pt x="1273888" y="404582"/>
                  <a:pt x="1269466" y="406423"/>
                  <a:pt x="1265412" y="407527"/>
                </a:cubicBezTo>
                <a:cubicBezTo>
                  <a:pt x="1260990" y="409736"/>
                  <a:pt x="1255831" y="409736"/>
                  <a:pt x="1249567" y="409736"/>
                </a:cubicBezTo>
                <a:cubicBezTo>
                  <a:pt x="1243302" y="409736"/>
                  <a:pt x="1237037" y="408632"/>
                  <a:pt x="1231878" y="406423"/>
                </a:cubicBezTo>
                <a:cubicBezTo>
                  <a:pt x="1226719" y="404582"/>
                  <a:pt x="1221560" y="401269"/>
                  <a:pt x="1217506" y="397220"/>
                </a:cubicBezTo>
                <a:cubicBezTo>
                  <a:pt x="1213453" y="393170"/>
                  <a:pt x="1210136" y="387648"/>
                  <a:pt x="1207925" y="382495"/>
                </a:cubicBezTo>
                <a:cubicBezTo>
                  <a:pt x="1206083" y="377341"/>
                  <a:pt x="1204977" y="371083"/>
                  <a:pt x="1204977" y="364088"/>
                </a:cubicBezTo>
                <a:cubicBezTo>
                  <a:pt x="1204977" y="356726"/>
                  <a:pt x="1206083" y="350468"/>
                  <a:pt x="1207925" y="345314"/>
                </a:cubicBezTo>
                <a:cubicBezTo>
                  <a:pt x="1210136" y="339056"/>
                  <a:pt x="1213453" y="335006"/>
                  <a:pt x="1217506" y="330589"/>
                </a:cubicBezTo>
                <a:cubicBezTo>
                  <a:pt x="1221560" y="326539"/>
                  <a:pt x="1226719" y="323594"/>
                  <a:pt x="1231878" y="321385"/>
                </a:cubicBezTo>
                <a:cubicBezTo>
                  <a:pt x="1237037" y="319177"/>
                  <a:pt x="1243302" y="318072"/>
                  <a:pt x="1249567" y="318072"/>
                </a:cubicBezTo>
                <a:close/>
                <a:moveTo>
                  <a:pt x="1184969" y="318072"/>
                </a:moveTo>
                <a:cubicBezTo>
                  <a:pt x="1186067" y="318072"/>
                  <a:pt x="1187165" y="318072"/>
                  <a:pt x="1188264" y="318072"/>
                </a:cubicBezTo>
                <a:cubicBezTo>
                  <a:pt x="1189362" y="318072"/>
                  <a:pt x="1190094" y="318072"/>
                  <a:pt x="1190094" y="318072"/>
                </a:cubicBezTo>
                <a:lnTo>
                  <a:pt x="1190094" y="341729"/>
                </a:lnTo>
                <a:lnTo>
                  <a:pt x="1189362" y="341729"/>
                </a:lnTo>
                <a:cubicBezTo>
                  <a:pt x="1187165" y="341729"/>
                  <a:pt x="1184236" y="341001"/>
                  <a:pt x="1182040" y="341001"/>
                </a:cubicBezTo>
                <a:cubicBezTo>
                  <a:pt x="1173620" y="341001"/>
                  <a:pt x="1167396" y="342821"/>
                  <a:pt x="1164468" y="346824"/>
                </a:cubicBezTo>
                <a:cubicBezTo>
                  <a:pt x="1160441" y="351191"/>
                  <a:pt x="1159342" y="357378"/>
                  <a:pt x="1159342" y="365385"/>
                </a:cubicBezTo>
                <a:lnTo>
                  <a:pt x="1159342" y="406511"/>
                </a:lnTo>
                <a:lnTo>
                  <a:pt x="1138841" y="406511"/>
                </a:lnTo>
                <a:lnTo>
                  <a:pt x="1138841" y="319164"/>
                </a:lnTo>
                <a:lnTo>
                  <a:pt x="1159342" y="319164"/>
                </a:lnTo>
                <a:lnTo>
                  <a:pt x="1159342" y="333722"/>
                </a:lnTo>
                <a:cubicBezTo>
                  <a:pt x="1161173" y="328627"/>
                  <a:pt x="1164468" y="325351"/>
                  <a:pt x="1169593" y="322440"/>
                </a:cubicBezTo>
                <a:cubicBezTo>
                  <a:pt x="1173620" y="319164"/>
                  <a:pt x="1178745" y="318072"/>
                  <a:pt x="1184969" y="318072"/>
                </a:cubicBezTo>
                <a:close/>
                <a:moveTo>
                  <a:pt x="881918" y="318072"/>
                </a:moveTo>
                <a:cubicBezTo>
                  <a:pt x="888124" y="318072"/>
                  <a:pt x="893235" y="318801"/>
                  <a:pt x="897251" y="320987"/>
                </a:cubicBezTo>
                <a:cubicBezTo>
                  <a:pt x="901266" y="323174"/>
                  <a:pt x="904187" y="324995"/>
                  <a:pt x="907472" y="327182"/>
                </a:cubicBezTo>
                <a:cubicBezTo>
                  <a:pt x="910393" y="329368"/>
                  <a:pt x="911488" y="332283"/>
                  <a:pt x="913679" y="335563"/>
                </a:cubicBezTo>
                <a:cubicBezTo>
                  <a:pt x="914774" y="338478"/>
                  <a:pt x="915869" y="340664"/>
                  <a:pt x="915869" y="342486"/>
                </a:cubicBezTo>
                <a:lnTo>
                  <a:pt x="898346" y="347587"/>
                </a:lnTo>
                <a:cubicBezTo>
                  <a:pt x="898346" y="346858"/>
                  <a:pt x="897251" y="345765"/>
                  <a:pt x="897251" y="343579"/>
                </a:cubicBezTo>
                <a:cubicBezTo>
                  <a:pt x="896155" y="341757"/>
                  <a:pt x="896155" y="340664"/>
                  <a:pt x="893965" y="339571"/>
                </a:cubicBezTo>
                <a:cubicBezTo>
                  <a:pt x="893235" y="338478"/>
                  <a:pt x="891044" y="337384"/>
                  <a:pt x="888854" y="336291"/>
                </a:cubicBezTo>
                <a:cubicBezTo>
                  <a:pt x="887029" y="335563"/>
                  <a:pt x="884838" y="335563"/>
                  <a:pt x="881918" y="335563"/>
                </a:cubicBezTo>
                <a:cubicBezTo>
                  <a:pt x="877537" y="335563"/>
                  <a:pt x="874616" y="336291"/>
                  <a:pt x="872426" y="338478"/>
                </a:cubicBezTo>
                <a:cubicBezTo>
                  <a:pt x="870601" y="340664"/>
                  <a:pt x="869505" y="342486"/>
                  <a:pt x="869505" y="345765"/>
                </a:cubicBezTo>
                <a:cubicBezTo>
                  <a:pt x="869505" y="347587"/>
                  <a:pt x="870601" y="349773"/>
                  <a:pt x="871331" y="351960"/>
                </a:cubicBezTo>
                <a:cubicBezTo>
                  <a:pt x="873521" y="353782"/>
                  <a:pt x="875711" y="354875"/>
                  <a:pt x="877537" y="354875"/>
                </a:cubicBezTo>
                <a:lnTo>
                  <a:pt x="891044" y="358154"/>
                </a:lnTo>
                <a:cubicBezTo>
                  <a:pt x="899441" y="359976"/>
                  <a:pt x="905647" y="363256"/>
                  <a:pt x="909663" y="367264"/>
                </a:cubicBezTo>
                <a:cubicBezTo>
                  <a:pt x="913679" y="372365"/>
                  <a:pt x="915869" y="377466"/>
                  <a:pt x="915869" y="383661"/>
                </a:cubicBezTo>
                <a:cubicBezTo>
                  <a:pt x="915869" y="386940"/>
                  <a:pt x="914774" y="389855"/>
                  <a:pt x="913679" y="393864"/>
                </a:cubicBezTo>
                <a:cubicBezTo>
                  <a:pt x="912583" y="397143"/>
                  <a:pt x="910393" y="400422"/>
                  <a:pt x="907472" y="403337"/>
                </a:cubicBezTo>
                <a:cubicBezTo>
                  <a:pt x="904187" y="406617"/>
                  <a:pt x="901266" y="408439"/>
                  <a:pt x="897251" y="409532"/>
                </a:cubicBezTo>
                <a:cubicBezTo>
                  <a:pt x="893235" y="411354"/>
                  <a:pt x="888124" y="411354"/>
                  <a:pt x="882648" y="411354"/>
                </a:cubicBezTo>
                <a:cubicBezTo>
                  <a:pt x="876442" y="411354"/>
                  <a:pt x="871331" y="410261"/>
                  <a:pt x="866220" y="408439"/>
                </a:cubicBezTo>
                <a:cubicBezTo>
                  <a:pt x="862204" y="406253"/>
                  <a:pt x="858188" y="404431"/>
                  <a:pt x="854903" y="401151"/>
                </a:cubicBezTo>
                <a:cubicBezTo>
                  <a:pt x="851982" y="398236"/>
                  <a:pt x="849792" y="396414"/>
                  <a:pt x="848696" y="393135"/>
                </a:cubicBezTo>
                <a:cubicBezTo>
                  <a:pt x="847601" y="390220"/>
                  <a:pt x="846871" y="386940"/>
                  <a:pt x="846871" y="384754"/>
                </a:cubicBezTo>
                <a:lnTo>
                  <a:pt x="866220" y="380746"/>
                </a:lnTo>
                <a:cubicBezTo>
                  <a:pt x="866220" y="384754"/>
                  <a:pt x="868045" y="388033"/>
                  <a:pt x="871331" y="390949"/>
                </a:cubicBezTo>
                <a:cubicBezTo>
                  <a:pt x="874251" y="394228"/>
                  <a:pt x="878632" y="394957"/>
                  <a:pt x="883743" y="394957"/>
                </a:cubicBezTo>
                <a:cubicBezTo>
                  <a:pt x="888124" y="394957"/>
                  <a:pt x="891044" y="393864"/>
                  <a:pt x="893235" y="392042"/>
                </a:cubicBezTo>
                <a:cubicBezTo>
                  <a:pt x="895060" y="389855"/>
                  <a:pt x="896155" y="387669"/>
                  <a:pt x="896155" y="384754"/>
                </a:cubicBezTo>
                <a:cubicBezTo>
                  <a:pt x="896155" y="382568"/>
                  <a:pt x="895060" y="380746"/>
                  <a:pt x="893965" y="378560"/>
                </a:cubicBezTo>
                <a:cubicBezTo>
                  <a:pt x="892140" y="376373"/>
                  <a:pt x="889949" y="375644"/>
                  <a:pt x="887029" y="375644"/>
                </a:cubicBezTo>
                <a:lnTo>
                  <a:pt x="873521" y="372365"/>
                </a:lnTo>
                <a:cubicBezTo>
                  <a:pt x="865124" y="370179"/>
                  <a:pt x="860014" y="367628"/>
                  <a:pt x="855998" y="363256"/>
                </a:cubicBezTo>
                <a:cubicBezTo>
                  <a:pt x="851982" y="359247"/>
                  <a:pt x="849792" y="353053"/>
                  <a:pt x="849792" y="346858"/>
                </a:cubicBezTo>
                <a:cubicBezTo>
                  <a:pt x="849792" y="342486"/>
                  <a:pt x="850887" y="339571"/>
                  <a:pt x="851982" y="335563"/>
                </a:cubicBezTo>
                <a:cubicBezTo>
                  <a:pt x="853807" y="332283"/>
                  <a:pt x="855998" y="329368"/>
                  <a:pt x="859283" y="326089"/>
                </a:cubicBezTo>
                <a:cubicBezTo>
                  <a:pt x="862204" y="324267"/>
                  <a:pt x="865124" y="322080"/>
                  <a:pt x="869505" y="319894"/>
                </a:cubicBezTo>
                <a:cubicBezTo>
                  <a:pt x="873521" y="318801"/>
                  <a:pt x="877537" y="318072"/>
                  <a:pt x="881918" y="318072"/>
                </a:cubicBezTo>
                <a:close/>
                <a:moveTo>
                  <a:pt x="666900" y="301214"/>
                </a:moveTo>
                <a:lnTo>
                  <a:pt x="666900" y="340366"/>
                </a:lnTo>
                <a:lnTo>
                  <a:pt x="689667" y="340366"/>
                </a:lnTo>
                <a:cubicBezTo>
                  <a:pt x="697011" y="340366"/>
                  <a:pt x="702152" y="338171"/>
                  <a:pt x="706192" y="335244"/>
                </a:cubicBezTo>
                <a:cubicBezTo>
                  <a:pt x="710231" y="331950"/>
                  <a:pt x="712434" y="326828"/>
                  <a:pt x="712434" y="320607"/>
                </a:cubicBezTo>
                <a:cubicBezTo>
                  <a:pt x="712434" y="314387"/>
                  <a:pt x="710231" y="310362"/>
                  <a:pt x="706192" y="306337"/>
                </a:cubicBezTo>
                <a:cubicBezTo>
                  <a:pt x="702152" y="303043"/>
                  <a:pt x="697011" y="301214"/>
                  <a:pt x="689667" y="301214"/>
                </a:cubicBezTo>
                <a:close/>
                <a:moveTo>
                  <a:pt x="2003084" y="295468"/>
                </a:moveTo>
                <a:lnTo>
                  <a:pt x="2021542" y="295468"/>
                </a:lnTo>
                <a:lnTo>
                  <a:pt x="2021542" y="322071"/>
                </a:lnTo>
                <a:lnTo>
                  <a:pt x="2023351" y="322071"/>
                </a:lnTo>
                <a:lnTo>
                  <a:pt x="2041809" y="322071"/>
                </a:lnTo>
                <a:lnTo>
                  <a:pt x="2041809" y="340656"/>
                </a:lnTo>
                <a:lnTo>
                  <a:pt x="2023351" y="340656"/>
                </a:lnTo>
                <a:lnTo>
                  <a:pt x="2023351" y="380743"/>
                </a:lnTo>
                <a:cubicBezTo>
                  <a:pt x="2023351" y="384751"/>
                  <a:pt x="2024437" y="386938"/>
                  <a:pt x="2026609" y="388760"/>
                </a:cubicBezTo>
                <a:cubicBezTo>
                  <a:pt x="2028780" y="390946"/>
                  <a:pt x="2030590" y="392040"/>
                  <a:pt x="2034571" y="392040"/>
                </a:cubicBezTo>
                <a:cubicBezTo>
                  <a:pt x="2035657" y="392040"/>
                  <a:pt x="2037828" y="392040"/>
                  <a:pt x="2038914" y="392040"/>
                </a:cubicBezTo>
                <a:cubicBezTo>
                  <a:pt x="2040000" y="392040"/>
                  <a:pt x="2040723" y="392040"/>
                  <a:pt x="2041809" y="392040"/>
                </a:cubicBezTo>
                <a:lnTo>
                  <a:pt x="2041809" y="409532"/>
                </a:lnTo>
                <a:cubicBezTo>
                  <a:pt x="2040723" y="409532"/>
                  <a:pt x="2040000" y="410261"/>
                  <a:pt x="2037828" y="410261"/>
                </a:cubicBezTo>
                <a:cubicBezTo>
                  <a:pt x="2035657" y="411354"/>
                  <a:pt x="2032761" y="411354"/>
                  <a:pt x="2028780" y="411354"/>
                </a:cubicBezTo>
                <a:cubicBezTo>
                  <a:pt x="2020456" y="411354"/>
                  <a:pt x="2014304" y="409532"/>
                  <a:pt x="2009237" y="404430"/>
                </a:cubicBezTo>
                <a:cubicBezTo>
                  <a:pt x="2004170" y="400057"/>
                  <a:pt x="2001998" y="393133"/>
                  <a:pt x="2001998" y="384751"/>
                </a:cubicBezTo>
                <a:lnTo>
                  <a:pt x="2001998" y="340656"/>
                </a:lnTo>
                <a:lnTo>
                  <a:pt x="1985712" y="340656"/>
                </a:lnTo>
                <a:lnTo>
                  <a:pt x="1985712" y="322071"/>
                </a:lnTo>
                <a:lnTo>
                  <a:pt x="1989693" y="322071"/>
                </a:lnTo>
                <a:cubicBezTo>
                  <a:pt x="1994760" y="322071"/>
                  <a:pt x="1998379" y="321342"/>
                  <a:pt x="2000189" y="318062"/>
                </a:cubicBezTo>
                <a:cubicBezTo>
                  <a:pt x="2002360" y="315147"/>
                  <a:pt x="2003084" y="311867"/>
                  <a:pt x="2003084" y="308587"/>
                </a:cubicBezTo>
                <a:close/>
                <a:moveTo>
                  <a:pt x="1828870" y="295468"/>
                </a:moveTo>
                <a:lnTo>
                  <a:pt x="1847328" y="295468"/>
                </a:lnTo>
                <a:lnTo>
                  <a:pt x="1847328" y="322071"/>
                </a:lnTo>
                <a:lnTo>
                  <a:pt x="1849137" y="322071"/>
                </a:lnTo>
                <a:lnTo>
                  <a:pt x="1867595" y="322071"/>
                </a:lnTo>
                <a:lnTo>
                  <a:pt x="1867595" y="340656"/>
                </a:lnTo>
                <a:lnTo>
                  <a:pt x="1849137" y="340656"/>
                </a:lnTo>
                <a:lnTo>
                  <a:pt x="1849137" y="380743"/>
                </a:lnTo>
                <a:cubicBezTo>
                  <a:pt x="1849137" y="384751"/>
                  <a:pt x="1850223" y="386938"/>
                  <a:pt x="1852395" y="388760"/>
                </a:cubicBezTo>
                <a:cubicBezTo>
                  <a:pt x="1854204" y="390946"/>
                  <a:pt x="1856376" y="392040"/>
                  <a:pt x="1860357" y="392040"/>
                </a:cubicBezTo>
                <a:cubicBezTo>
                  <a:pt x="1861443" y="392040"/>
                  <a:pt x="1863614" y="392040"/>
                  <a:pt x="1864700" y="392040"/>
                </a:cubicBezTo>
                <a:cubicBezTo>
                  <a:pt x="1865786" y="392040"/>
                  <a:pt x="1866509" y="392040"/>
                  <a:pt x="1867595" y="392040"/>
                </a:cubicBezTo>
                <a:lnTo>
                  <a:pt x="1867595" y="409532"/>
                </a:lnTo>
                <a:cubicBezTo>
                  <a:pt x="1866509" y="409532"/>
                  <a:pt x="1865786" y="410261"/>
                  <a:pt x="1863614" y="410261"/>
                </a:cubicBezTo>
                <a:cubicBezTo>
                  <a:pt x="1861443" y="411354"/>
                  <a:pt x="1858547" y="411354"/>
                  <a:pt x="1854566" y="411354"/>
                </a:cubicBezTo>
                <a:cubicBezTo>
                  <a:pt x="1846242" y="411354"/>
                  <a:pt x="1840089" y="409532"/>
                  <a:pt x="1835023" y="404430"/>
                </a:cubicBezTo>
                <a:cubicBezTo>
                  <a:pt x="1829956" y="400057"/>
                  <a:pt x="1827784" y="393133"/>
                  <a:pt x="1827784" y="384751"/>
                </a:cubicBezTo>
                <a:lnTo>
                  <a:pt x="1827784" y="340656"/>
                </a:lnTo>
                <a:lnTo>
                  <a:pt x="1811498" y="340656"/>
                </a:lnTo>
                <a:lnTo>
                  <a:pt x="1811498" y="322071"/>
                </a:lnTo>
                <a:lnTo>
                  <a:pt x="1815479" y="322071"/>
                </a:lnTo>
                <a:cubicBezTo>
                  <a:pt x="1820546" y="322071"/>
                  <a:pt x="1823803" y="321342"/>
                  <a:pt x="1825613" y="318062"/>
                </a:cubicBezTo>
                <a:cubicBezTo>
                  <a:pt x="1827784" y="315147"/>
                  <a:pt x="1828870" y="311867"/>
                  <a:pt x="1828870" y="308587"/>
                </a:cubicBezTo>
                <a:close/>
                <a:moveTo>
                  <a:pt x="1704663" y="295468"/>
                </a:moveTo>
                <a:lnTo>
                  <a:pt x="1722758" y="295468"/>
                </a:lnTo>
                <a:lnTo>
                  <a:pt x="1722758" y="322071"/>
                </a:lnTo>
                <a:lnTo>
                  <a:pt x="1724930" y="322071"/>
                </a:lnTo>
                <a:lnTo>
                  <a:pt x="1743387" y="322071"/>
                </a:lnTo>
                <a:lnTo>
                  <a:pt x="1743387" y="340656"/>
                </a:lnTo>
                <a:lnTo>
                  <a:pt x="1724930" y="340656"/>
                </a:lnTo>
                <a:lnTo>
                  <a:pt x="1724930" y="380743"/>
                </a:lnTo>
                <a:cubicBezTo>
                  <a:pt x="1724930" y="384751"/>
                  <a:pt x="1726015" y="386938"/>
                  <a:pt x="1727825" y="388760"/>
                </a:cubicBezTo>
                <a:cubicBezTo>
                  <a:pt x="1729996" y="390946"/>
                  <a:pt x="1732168" y="392040"/>
                  <a:pt x="1736149" y="392040"/>
                </a:cubicBezTo>
                <a:cubicBezTo>
                  <a:pt x="1737235" y="392040"/>
                  <a:pt x="1739044" y="392040"/>
                  <a:pt x="1740130" y="392040"/>
                </a:cubicBezTo>
                <a:cubicBezTo>
                  <a:pt x="1741216" y="392040"/>
                  <a:pt x="1742301" y="392040"/>
                  <a:pt x="1743387" y="392040"/>
                </a:cubicBezTo>
                <a:lnTo>
                  <a:pt x="1743387" y="409532"/>
                </a:lnTo>
                <a:cubicBezTo>
                  <a:pt x="1742301" y="409532"/>
                  <a:pt x="1741216" y="410261"/>
                  <a:pt x="1739044" y="410261"/>
                </a:cubicBezTo>
                <a:cubicBezTo>
                  <a:pt x="1737235" y="411354"/>
                  <a:pt x="1733977" y="411354"/>
                  <a:pt x="1729996" y="411354"/>
                </a:cubicBezTo>
                <a:cubicBezTo>
                  <a:pt x="1721673" y="411354"/>
                  <a:pt x="1715882" y="409532"/>
                  <a:pt x="1710453" y="404430"/>
                </a:cubicBezTo>
                <a:cubicBezTo>
                  <a:pt x="1705387" y="400057"/>
                  <a:pt x="1703577" y="393133"/>
                  <a:pt x="1703577" y="384751"/>
                </a:cubicBezTo>
                <a:lnTo>
                  <a:pt x="1703577" y="340656"/>
                </a:lnTo>
                <a:lnTo>
                  <a:pt x="1687291" y="340656"/>
                </a:lnTo>
                <a:lnTo>
                  <a:pt x="1687291" y="322071"/>
                </a:lnTo>
                <a:lnTo>
                  <a:pt x="1691272" y="322071"/>
                </a:lnTo>
                <a:cubicBezTo>
                  <a:pt x="1696339" y="322071"/>
                  <a:pt x="1699234" y="321342"/>
                  <a:pt x="1701406" y="318062"/>
                </a:cubicBezTo>
                <a:cubicBezTo>
                  <a:pt x="1703577" y="315147"/>
                  <a:pt x="1704663" y="311867"/>
                  <a:pt x="1704663" y="308587"/>
                </a:cubicBezTo>
                <a:close/>
                <a:moveTo>
                  <a:pt x="1461458" y="282552"/>
                </a:moveTo>
                <a:lnTo>
                  <a:pt x="1483665" y="282552"/>
                </a:lnTo>
                <a:lnTo>
                  <a:pt x="1483665" y="409739"/>
                </a:lnTo>
                <a:lnTo>
                  <a:pt x="1461458" y="409739"/>
                </a:lnTo>
                <a:close/>
                <a:moveTo>
                  <a:pt x="645235" y="282552"/>
                </a:moveTo>
                <a:lnTo>
                  <a:pt x="693706" y="282552"/>
                </a:lnTo>
                <a:cubicBezTo>
                  <a:pt x="699949" y="282552"/>
                  <a:pt x="705090" y="283650"/>
                  <a:pt x="710231" y="285480"/>
                </a:cubicBezTo>
                <a:cubicBezTo>
                  <a:pt x="715372" y="287675"/>
                  <a:pt x="719411" y="290968"/>
                  <a:pt x="722716" y="293896"/>
                </a:cubicBezTo>
                <a:cubicBezTo>
                  <a:pt x="725654" y="297189"/>
                  <a:pt x="728958" y="301214"/>
                  <a:pt x="731162" y="306337"/>
                </a:cubicBezTo>
                <a:cubicBezTo>
                  <a:pt x="732998" y="311459"/>
                  <a:pt x="734099" y="315484"/>
                  <a:pt x="734099" y="321705"/>
                </a:cubicBezTo>
                <a:cubicBezTo>
                  <a:pt x="734099" y="330853"/>
                  <a:pt x="732263" y="338171"/>
                  <a:pt x="727122" y="345489"/>
                </a:cubicBezTo>
                <a:cubicBezTo>
                  <a:pt x="721614" y="351710"/>
                  <a:pt x="714637" y="355735"/>
                  <a:pt x="706192" y="358662"/>
                </a:cubicBezTo>
                <a:lnTo>
                  <a:pt x="735201" y="411353"/>
                </a:lnTo>
                <a:lnTo>
                  <a:pt x="710231" y="411353"/>
                </a:lnTo>
                <a:lnTo>
                  <a:pt x="682323" y="358662"/>
                </a:lnTo>
                <a:lnTo>
                  <a:pt x="666900" y="358662"/>
                </a:lnTo>
                <a:lnTo>
                  <a:pt x="666900" y="409524"/>
                </a:lnTo>
                <a:lnTo>
                  <a:pt x="645235" y="409524"/>
                </a:lnTo>
                <a:close/>
                <a:moveTo>
                  <a:pt x="1308214" y="279322"/>
                </a:moveTo>
                <a:lnTo>
                  <a:pt x="1328802" y="279322"/>
                </a:lnTo>
                <a:lnTo>
                  <a:pt x="1328802" y="329877"/>
                </a:lnTo>
                <a:cubicBezTo>
                  <a:pt x="1332110" y="325847"/>
                  <a:pt x="1336154" y="324015"/>
                  <a:pt x="1340199" y="321817"/>
                </a:cubicBezTo>
                <a:cubicBezTo>
                  <a:pt x="1344610" y="319619"/>
                  <a:pt x="1349757" y="318520"/>
                  <a:pt x="1353801" y="318520"/>
                </a:cubicBezTo>
                <a:cubicBezTo>
                  <a:pt x="1358948" y="318520"/>
                  <a:pt x="1364095" y="319619"/>
                  <a:pt x="1368507" y="321817"/>
                </a:cubicBezTo>
                <a:cubicBezTo>
                  <a:pt x="1372551" y="324015"/>
                  <a:pt x="1375492" y="325847"/>
                  <a:pt x="1378800" y="329144"/>
                </a:cubicBezTo>
                <a:cubicBezTo>
                  <a:pt x="1381742" y="332075"/>
                  <a:pt x="1382844" y="336104"/>
                  <a:pt x="1385050" y="340500"/>
                </a:cubicBezTo>
                <a:cubicBezTo>
                  <a:pt x="1386153" y="344530"/>
                  <a:pt x="1386888" y="348560"/>
                  <a:pt x="1386888" y="353688"/>
                </a:cubicBezTo>
                <a:lnTo>
                  <a:pt x="1386888" y="409738"/>
                </a:lnTo>
                <a:lnTo>
                  <a:pt x="1366301" y="409738"/>
                </a:lnTo>
                <a:lnTo>
                  <a:pt x="1366301" y="358085"/>
                </a:lnTo>
                <a:cubicBezTo>
                  <a:pt x="1366301" y="352956"/>
                  <a:pt x="1365198" y="347461"/>
                  <a:pt x="1362257" y="344530"/>
                </a:cubicBezTo>
                <a:cubicBezTo>
                  <a:pt x="1358948" y="340500"/>
                  <a:pt x="1354904" y="339401"/>
                  <a:pt x="1347551" y="339401"/>
                </a:cubicBezTo>
                <a:cubicBezTo>
                  <a:pt x="1341301" y="339401"/>
                  <a:pt x="1337257" y="341599"/>
                  <a:pt x="1334316" y="344530"/>
                </a:cubicBezTo>
                <a:cubicBezTo>
                  <a:pt x="1331008" y="348560"/>
                  <a:pt x="1328802" y="352956"/>
                  <a:pt x="1328802" y="358817"/>
                </a:cubicBezTo>
                <a:lnTo>
                  <a:pt x="1328802" y="409738"/>
                </a:lnTo>
                <a:lnTo>
                  <a:pt x="1308214" y="409738"/>
                </a:lnTo>
                <a:close/>
                <a:moveTo>
                  <a:pt x="1780044" y="277708"/>
                </a:moveTo>
                <a:cubicBezTo>
                  <a:pt x="1784120" y="277708"/>
                  <a:pt x="1787085" y="278812"/>
                  <a:pt x="1789308" y="282121"/>
                </a:cubicBezTo>
                <a:cubicBezTo>
                  <a:pt x="1792273" y="285064"/>
                  <a:pt x="1793384" y="288373"/>
                  <a:pt x="1793384" y="291316"/>
                </a:cubicBezTo>
                <a:cubicBezTo>
                  <a:pt x="1793384" y="294626"/>
                  <a:pt x="1792273" y="298671"/>
                  <a:pt x="1789308" y="300878"/>
                </a:cubicBezTo>
                <a:cubicBezTo>
                  <a:pt x="1785973" y="302716"/>
                  <a:pt x="1783008" y="304923"/>
                  <a:pt x="1780044" y="304923"/>
                </a:cubicBezTo>
                <a:cubicBezTo>
                  <a:pt x="1775597" y="304923"/>
                  <a:pt x="1772632" y="304187"/>
                  <a:pt x="1770408" y="300878"/>
                </a:cubicBezTo>
                <a:cubicBezTo>
                  <a:pt x="1768185" y="297935"/>
                  <a:pt x="1766332" y="294626"/>
                  <a:pt x="1766332" y="291316"/>
                </a:cubicBezTo>
                <a:cubicBezTo>
                  <a:pt x="1766332" y="287270"/>
                  <a:pt x="1767444" y="283960"/>
                  <a:pt x="1770408" y="282121"/>
                </a:cubicBezTo>
                <a:cubicBezTo>
                  <a:pt x="1773744" y="278812"/>
                  <a:pt x="1776708" y="277708"/>
                  <a:pt x="1780044" y="277708"/>
                </a:cubicBezTo>
                <a:close/>
                <a:moveTo>
                  <a:pt x="173207" y="195364"/>
                </a:moveTo>
                <a:lnTo>
                  <a:pt x="208724" y="195364"/>
                </a:lnTo>
                <a:cubicBezTo>
                  <a:pt x="209834" y="195364"/>
                  <a:pt x="210944" y="196468"/>
                  <a:pt x="210944" y="197571"/>
                </a:cubicBezTo>
                <a:lnTo>
                  <a:pt x="210944" y="317480"/>
                </a:lnTo>
                <a:cubicBezTo>
                  <a:pt x="210944" y="318584"/>
                  <a:pt x="209834" y="319319"/>
                  <a:pt x="208724" y="319319"/>
                </a:cubicBezTo>
                <a:lnTo>
                  <a:pt x="173207" y="319319"/>
                </a:lnTo>
                <a:cubicBezTo>
                  <a:pt x="172097" y="319319"/>
                  <a:pt x="170987" y="318584"/>
                  <a:pt x="170987" y="317480"/>
                </a:cubicBezTo>
                <a:lnTo>
                  <a:pt x="170987" y="197571"/>
                </a:lnTo>
                <a:cubicBezTo>
                  <a:pt x="170987" y="196468"/>
                  <a:pt x="172097" y="195364"/>
                  <a:pt x="173207" y="195364"/>
                </a:cubicBezTo>
                <a:close/>
                <a:moveTo>
                  <a:pt x="1931558" y="181699"/>
                </a:moveTo>
                <a:lnTo>
                  <a:pt x="1908699" y="184985"/>
                </a:lnTo>
                <a:cubicBezTo>
                  <a:pt x="1905749" y="185716"/>
                  <a:pt x="1902431" y="186811"/>
                  <a:pt x="1900587" y="189003"/>
                </a:cubicBezTo>
                <a:cubicBezTo>
                  <a:pt x="1898375" y="191194"/>
                  <a:pt x="1897269" y="193020"/>
                  <a:pt x="1897269" y="197037"/>
                </a:cubicBezTo>
                <a:cubicBezTo>
                  <a:pt x="1897269" y="200324"/>
                  <a:pt x="1898375" y="202515"/>
                  <a:pt x="1900587" y="205437"/>
                </a:cubicBezTo>
                <a:cubicBezTo>
                  <a:pt x="1901693" y="207628"/>
                  <a:pt x="1904643" y="208358"/>
                  <a:pt x="1908699" y="208358"/>
                </a:cubicBezTo>
                <a:cubicBezTo>
                  <a:pt x="1912017" y="208358"/>
                  <a:pt x="1914229" y="208358"/>
                  <a:pt x="1917179" y="207628"/>
                </a:cubicBezTo>
                <a:cubicBezTo>
                  <a:pt x="1920129" y="206532"/>
                  <a:pt x="1922709" y="205072"/>
                  <a:pt x="1924553" y="203246"/>
                </a:cubicBezTo>
                <a:cubicBezTo>
                  <a:pt x="1926765" y="201054"/>
                  <a:pt x="1927503" y="199228"/>
                  <a:pt x="1929715" y="196307"/>
                </a:cubicBezTo>
                <a:cubicBezTo>
                  <a:pt x="1930821" y="193020"/>
                  <a:pt x="1931558" y="190098"/>
                  <a:pt x="1931558" y="185716"/>
                </a:cubicBezTo>
                <a:close/>
                <a:moveTo>
                  <a:pt x="2187167" y="150915"/>
                </a:moveTo>
                <a:cubicBezTo>
                  <a:pt x="2184265" y="150915"/>
                  <a:pt x="2181000" y="152005"/>
                  <a:pt x="2178098" y="152731"/>
                </a:cubicBezTo>
                <a:cubicBezTo>
                  <a:pt x="2174833" y="153820"/>
                  <a:pt x="2173019" y="155636"/>
                  <a:pt x="2170842" y="157815"/>
                </a:cubicBezTo>
                <a:cubicBezTo>
                  <a:pt x="2168665" y="159630"/>
                  <a:pt x="2166851" y="163261"/>
                  <a:pt x="2165763" y="166166"/>
                </a:cubicBezTo>
                <a:cubicBezTo>
                  <a:pt x="2164675" y="169071"/>
                  <a:pt x="2163586" y="173429"/>
                  <a:pt x="2163586" y="178513"/>
                </a:cubicBezTo>
                <a:cubicBezTo>
                  <a:pt x="2163586" y="183596"/>
                  <a:pt x="2164675" y="186501"/>
                  <a:pt x="2165763" y="190859"/>
                </a:cubicBezTo>
                <a:cubicBezTo>
                  <a:pt x="2166851" y="193764"/>
                  <a:pt x="2168665" y="196669"/>
                  <a:pt x="2170842" y="198847"/>
                </a:cubicBezTo>
                <a:cubicBezTo>
                  <a:pt x="2173019" y="200663"/>
                  <a:pt x="2175921" y="203205"/>
                  <a:pt x="2178098" y="203931"/>
                </a:cubicBezTo>
                <a:cubicBezTo>
                  <a:pt x="2181000" y="206110"/>
                  <a:pt x="2184265" y="206110"/>
                  <a:pt x="2187167" y="206110"/>
                </a:cubicBezTo>
                <a:cubicBezTo>
                  <a:pt x="2190432" y="206110"/>
                  <a:pt x="2193335" y="205020"/>
                  <a:pt x="2196600" y="203931"/>
                </a:cubicBezTo>
                <a:cubicBezTo>
                  <a:pt x="2199502" y="203205"/>
                  <a:pt x="2201679" y="201026"/>
                  <a:pt x="2204581" y="198847"/>
                </a:cubicBezTo>
                <a:cubicBezTo>
                  <a:pt x="2206758" y="197032"/>
                  <a:pt x="2208934" y="193764"/>
                  <a:pt x="2209660" y="190859"/>
                </a:cubicBezTo>
                <a:cubicBezTo>
                  <a:pt x="2210748" y="187591"/>
                  <a:pt x="2211836" y="183596"/>
                  <a:pt x="2211836" y="178513"/>
                </a:cubicBezTo>
                <a:cubicBezTo>
                  <a:pt x="2211836" y="173429"/>
                  <a:pt x="2210748" y="170161"/>
                  <a:pt x="2209660" y="166166"/>
                </a:cubicBezTo>
                <a:cubicBezTo>
                  <a:pt x="2208934" y="163261"/>
                  <a:pt x="2206758" y="159630"/>
                  <a:pt x="2204581" y="157815"/>
                </a:cubicBezTo>
                <a:cubicBezTo>
                  <a:pt x="2202767" y="155636"/>
                  <a:pt x="2199865" y="153457"/>
                  <a:pt x="2196600" y="152731"/>
                </a:cubicBezTo>
                <a:cubicBezTo>
                  <a:pt x="2193697" y="151642"/>
                  <a:pt x="2190432" y="150915"/>
                  <a:pt x="2187167" y="150915"/>
                </a:cubicBezTo>
                <a:close/>
                <a:moveTo>
                  <a:pt x="1566748" y="150915"/>
                </a:moveTo>
                <a:cubicBezTo>
                  <a:pt x="1563805" y="150915"/>
                  <a:pt x="1560495" y="152005"/>
                  <a:pt x="1557553" y="152731"/>
                </a:cubicBezTo>
                <a:cubicBezTo>
                  <a:pt x="1554611" y="153820"/>
                  <a:pt x="1552404" y="155636"/>
                  <a:pt x="1550197" y="157815"/>
                </a:cubicBezTo>
                <a:cubicBezTo>
                  <a:pt x="1548358" y="159630"/>
                  <a:pt x="1546152" y="163261"/>
                  <a:pt x="1545048" y="166166"/>
                </a:cubicBezTo>
                <a:cubicBezTo>
                  <a:pt x="1543945" y="169071"/>
                  <a:pt x="1543209" y="173429"/>
                  <a:pt x="1543209" y="178513"/>
                </a:cubicBezTo>
                <a:cubicBezTo>
                  <a:pt x="1543209" y="183596"/>
                  <a:pt x="1543945" y="186501"/>
                  <a:pt x="1545048" y="190859"/>
                </a:cubicBezTo>
                <a:cubicBezTo>
                  <a:pt x="1546152" y="193764"/>
                  <a:pt x="1548358" y="196669"/>
                  <a:pt x="1550197" y="198847"/>
                </a:cubicBezTo>
                <a:cubicBezTo>
                  <a:pt x="1552404" y="200663"/>
                  <a:pt x="1555346" y="203205"/>
                  <a:pt x="1557553" y="203931"/>
                </a:cubicBezTo>
                <a:cubicBezTo>
                  <a:pt x="1560495" y="206110"/>
                  <a:pt x="1563805" y="206110"/>
                  <a:pt x="1566748" y="206110"/>
                </a:cubicBezTo>
                <a:cubicBezTo>
                  <a:pt x="1570058" y="206110"/>
                  <a:pt x="1573000" y="205020"/>
                  <a:pt x="1576310" y="203931"/>
                </a:cubicBezTo>
                <a:cubicBezTo>
                  <a:pt x="1579253" y="203205"/>
                  <a:pt x="1581459" y="201026"/>
                  <a:pt x="1584402" y="198847"/>
                </a:cubicBezTo>
                <a:cubicBezTo>
                  <a:pt x="1586608" y="197032"/>
                  <a:pt x="1588815" y="193764"/>
                  <a:pt x="1589551" y="190859"/>
                </a:cubicBezTo>
                <a:cubicBezTo>
                  <a:pt x="1590654" y="187591"/>
                  <a:pt x="1591757" y="183596"/>
                  <a:pt x="1591757" y="178513"/>
                </a:cubicBezTo>
                <a:cubicBezTo>
                  <a:pt x="1591757" y="173429"/>
                  <a:pt x="1590654" y="170161"/>
                  <a:pt x="1589551" y="166166"/>
                </a:cubicBezTo>
                <a:cubicBezTo>
                  <a:pt x="1588815" y="163261"/>
                  <a:pt x="1586608" y="159630"/>
                  <a:pt x="1584402" y="157815"/>
                </a:cubicBezTo>
                <a:cubicBezTo>
                  <a:pt x="1582563" y="155636"/>
                  <a:pt x="1579620" y="153457"/>
                  <a:pt x="1576310" y="152731"/>
                </a:cubicBezTo>
                <a:cubicBezTo>
                  <a:pt x="1573368" y="151642"/>
                  <a:pt x="1570058" y="150915"/>
                  <a:pt x="1566748" y="150915"/>
                </a:cubicBezTo>
                <a:close/>
                <a:moveTo>
                  <a:pt x="1045748" y="149349"/>
                </a:moveTo>
                <a:cubicBezTo>
                  <a:pt x="1042838" y="149349"/>
                  <a:pt x="1039564" y="150445"/>
                  <a:pt x="1037745" y="151540"/>
                </a:cubicBezTo>
                <a:cubicBezTo>
                  <a:pt x="1035562" y="152271"/>
                  <a:pt x="1032651" y="154462"/>
                  <a:pt x="1031560" y="155557"/>
                </a:cubicBezTo>
                <a:cubicBezTo>
                  <a:pt x="1029377" y="157383"/>
                  <a:pt x="1028286" y="159575"/>
                  <a:pt x="1027194" y="161766"/>
                </a:cubicBezTo>
                <a:cubicBezTo>
                  <a:pt x="1026467" y="163592"/>
                  <a:pt x="1025375" y="166879"/>
                  <a:pt x="1025375" y="168705"/>
                </a:cubicBezTo>
                <a:lnTo>
                  <a:pt x="1066485" y="168705"/>
                </a:lnTo>
                <a:cubicBezTo>
                  <a:pt x="1066485" y="166879"/>
                  <a:pt x="1065394" y="163592"/>
                  <a:pt x="1065394" y="161766"/>
                </a:cubicBezTo>
                <a:cubicBezTo>
                  <a:pt x="1064302" y="159575"/>
                  <a:pt x="1063211" y="157383"/>
                  <a:pt x="1061392" y="155557"/>
                </a:cubicBezTo>
                <a:cubicBezTo>
                  <a:pt x="1059209" y="153366"/>
                  <a:pt x="1057026" y="152271"/>
                  <a:pt x="1055207" y="151540"/>
                </a:cubicBezTo>
                <a:cubicBezTo>
                  <a:pt x="1051933" y="150445"/>
                  <a:pt x="1049023" y="149349"/>
                  <a:pt x="1045748" y="149349"/>
                </a:cubicBezTo>
                <a:close/>
                <a:moveTo>
                  <a:pt x="1264726" y="134671"/>
                </a:moveTo>
                <a:lnTo>
                  <a:pt x="1285201" y="134671"/>
                </a:lnTo>
                <a:lnTo>
                  <a:pt x="1285201" y="222448"/>
                </a:lnTo>
                <a:lnTo>
                  <a:pt x="1264726" y="222448"/>
                </a:lnTo>
                <a:close/>
                <a:moveTo>
                  <a:pt x="864680" y="134671"/>
                </a:moveTo>
                <a:lnTo>
                  <a:pt x="885155" y="134671"/>
                </a:lnTo>
                <a:lnTo>
                  <a:pt x="885155" y="222448"/>
                </a:lnTo>
                <a:lnTo>
                  <a:pt x="864680" y="222448"/>
                </a:lnTo>
                <a:close/>
                <a:moveTo>
                  <a:pt x="1961516" y="134010"/>
                </a:moveTo>
                <a:lnTo>
                  <a:pt x="1985494" y="134010"/>
                </a:lnTo>
                <a:lnTo>
                  <a:pt x="2010578" y="189720"/>
                </a:lnTo>
                <a:lnTo>
                  <a:pt x="2034555" y="134010"/>
                </a:lnTo>
                <a:lnTo>
                  <a:pt x="2056319" y="134010"/>
                </a:lnTo>
                <a:lnTo>
                  <a:pt x="2000249" y="256354"/>
                </a:lnTo>
                <a:lnTo>
                  <a:pt x="1978116" y="256354"/>
                </a:lnTo>
                <a:lnTo>
                  <a:pt x="1999142" y="211203"/>
                </a:lnTo>
                <a:close/>
                <a:moveTo>
                  <a:pt x="1377578" y="134010"/>
                </a:moveTo>
                <a:lnTo>
                  <a:pt x="1401556" y="134010"/>
                </a:lnTo>
                <a:lnTo>
                  <a:pt x="1426640" y="189720"/>
                </a:lnTo>
                <a:lnTo>
                  <a:pt x="1450617" y="134010"/>
                </a:lnTo>
                <a:lnTo>
                  <a:pt x="1472381" y="134010"/>
                </a:lnTo>
                <a:lnTo>
                  <a:pt x="1415942" y="256354"/>
                </a:lnTo>
                <a:lnTo>
                  <a:pt x="1394178" y="256354"/>
                </a:lnTo>
                <a:lnTo>
                  <a:pt x="1415204" y="211203"/>
                </a:lnTo>
                <a:close/>
                <a:moveTo>
                  <a:pt x="1043929" y="134010"/>
                </a:moveTo>
                <a:cubicBezTo>
                  <a:pt x="1050842" y="134010"/>
                  <a:pt x="1055935" y="134741"/>
                  <a:pt x="1062120" y="136932"/>
                </a:cubicBezTo>
                <a:cubicBezTo>
                  <a:pt x="1067577" y="139123"/>
                  <a:pt x="1072670" y="142045"/>
                  <a:pt x="1075580" y="146062"/>
                </a:cubicBezTo>
                <a:cubicBezTo>
                  <a:pt x="1079582" y="150445"/>
                  <a:pt x="1081765" y="154462"/>
                  <a:pt x="1083948" y="160670"/>
                </a:cubicBezTo>
                <a:cubicBezTo>
                  <a:pt x="1085767" y="165783"/>
                  <a:pt x="1086858" y="171992"/>
                  <a:pt x="1086858" y="179296"/>
                </a:cubicBezTo>
                <a:cubicBezTo>
                  <a:pt x="1086858" y="181122"/>
                  <a:pt x="1086858" y="182217"/>
                  <a:pt x="1086858" y="183313"/>
                </a:cubicBezTo>
                <a:cubicBezTo>
                  <a:pt x="1086858" y="184409"/>
                  <a:pt x="1086858" y="185504"/>
                  <a:pt x="1086858" y="185504"/>
                </a:cubicBezTo>
                <a:lnTo>
                  <a:pt x="1023193" y="185504"/>
                </a:lnTo>
                <a:cubicBezTo>
                  <a:pt x="1023193" y="188426"/>
                  <a:pt x="1024284" y="191713"/>
                  <a:pt x="1025375" y="194635"/>
                </a:cubicBezTo>
                <a:cubicBezTo>
                  <a:pt x="1026467" y="197556"/>
                  <a:pt x="1028286" y="199747"/>
                  <a:pt x="1030469" y="201939"/>
                </a:cubicBezTo>
                <a:cubicBezTo>
                  <a:pt x="1032651" y="203765"/>
                  <a:pt x="1035562" y="205956"/>
                  <a:pt x="1037745" y="207052"/>
                </a:cubicBezTo>
                <a:cubicBezTo>
                  <a:pt x="1040655" y="208147"/>
                  <a:pt x="1043929" y="208878"/>
                  <a:pt x="1046840" y="208878"/>
                </a:cubicBezTo>
                <a:cubicBezTo>
                  <a:pt x="1053024" y="208878"/>
                  <a:pt x="1058118" y="208147"/>
                  <a:pt x="1061392" y="204860"/>
                </a:cubicBezTo>
                <a:cubicBezTo>
                  <a:pt x="1064302" y="201939"/>
                  <a:pt x="1067577" y="198652"/>
                  <a:pt x="1068304" y="193539"/>
                </a:cubicBezTo>
                <a:lnTo>
                  <a:pt x="1085767" y="197556"/>
                </a:lnTo>
                <a:cubicBezTo>
                  <a:pt x="1084675" y="201939"/>
                  <a:pt x="1082493" y="204860"/>
                  <a:pt x="1080674" y="208147"/>
                </a:cubicBezTo>
                <a:cubicBezTo>
                  <a:pt x="1078491" y="211069"/>
                  <a:pt x="1075580" y="214356"/>
                  <a:pt x="1072670" y="217277"/>
                </a:cubicBezTo>
                <a:cubicBezTo>
                  <a:pt x="1069396" y="219469"/>
                  <a:pt x="1065394" y="221295"/>
                  <a:pt x="1061392" y="223486"/>
                </a:cubicBezTo>
                <a:cubicBezTo>
                  <a:pt x="1057026" y="224581"/>
                  <a:pt x="1051933" y="225677"/>
                  <a:pt x="1046840" y="225677"/>
                </a:cubicBezTo>
                <a:cubicBezTo>
                  <a:pt x="1040655" y="225677"/>
                  <a:pt x="1035562" y="224581"/>
                  <a:pt x="1029377" y="222390"/>
                </a:cubicBezTo>
                <a:cubicBezTo>
                  <a:pt x="1024284" y="220199"/>
                  <a:pt x="1019191" y="217277"/>
                  <a:pt x="1015189" y="213260"/>
                </a:cubicBezTo>
                <a:cubicBezTo>
                  <a:pt x="1010823" y="208878"/>
                  <a:pt x="1007913" y="203765"/>
                  <a:pt x="1005730" y="198652"/>
                </a:cubicBezTo>
                <a:cubicBezTo>
                  <a:pt x="1003911" y="192443"/>
                  <a:pt x="1001728" y="186235"/>
                  <a:pt x="1001728" y="179296"/>
                </a:cubicBezTo>
                <a:cubicBezTo>
                  <a:pt x="1001728" y="171992"/>
                  <a:pt x="1002456" y="165783"/>
                  <a:pt x="1004638" y="160670"/>
                </a:cubicBezTo>
                <a:cubicBezTo>
                  <a:pt x="1006458" y="155557"/>
                  <a:pt x="1009732" y="150079"/>
                  <a:pt x="1014097" y="146062"/>
                </a:cubicBezTo>
                <a:cubicBezTo>
                  <a:pt x="1018099" y="141680"/>
                  <a:pt x="1021737" y="139123"/>
                  <a:pt x="1027194" y="136932"/>
                </a:cubicBezTo>
                <a:cubicBezTo>
                  <a:pt x="1032288" y="134741"/>
                  <a:pt x="1037745" y="134010"/>
                  <a:pt x="1043929" y="134010"/>
                </a:cubicBezTo>
                <a:close/>
                <a:moveTo>
                  <a:pt x="904942" y="134010"/>
                </a:moveTo>
                <a:lnTo>
                  <a:pt x="927709" y="134010"/>
                </a:lnTo>
                <a:lnTo>
                  <a:pt x="950476" y="197388"/>
                </a:lnTo>
                <a:lnTo>
                  <a:pt x="973243" y="134010"/>
                </a:lnTo>
                <a:lnTo>
                  <a:pt x="994908" y="134010"/>
                </a:lnTo>
                <a:lnTo>
                  <a:pt x="960758" y="222445"/>
                </a:lnTo>
                <a:lnTo>
                  <a:pt x="940194" y="222445"/>
                </a:lnTo>
                <a:close/>
                <a:moveTo>
                  <a:pt x="2296732" y="132396"/>
                </a:moveTo>
                <a:cubicBezTo>
                  <a:pt x="2301855" y="132396"/>
                  <a:pt x="2307344" y="133122"/>
                  <a:pt x="2311369" y="135301"/>
                </a:cubicBezTo>
                <a:cubicBezTo>
                  <a:pt x="2315395" y="137117"/>
                  <a:pt x="2318688" y="139659"/>
                  <a:pt x="2320518" y="142564"/>
                </a:cubicBezTo>
                <a:cubicBezTo>
                  <a:pt x="2322713" y="145832"/>
                  <a:pt x="2324909" y="149826"/>
                  <a:pt x="2326739" y="153820"/>
                </a:cubicBezTo>
                <a:cubicBezTo>
                  <a:pt x="2327836" y="157815"/>
                  <a:pt x="2328934" y="162172"/>
                  <a:pt x="2328934" y="167256"/>
                </a:cubicBezTo>
                <a:lnTo>
                  <a:pt x="2328934" y="222450"/>
                </a:lnTo>
                <a:lnTo>
                  <a:pt x="2308076" y="222450"/>
                </a:lnTo>
                <a:lnTo>
                  <a:pt x="2308076" y="171250"/>
                </a:lnTo>
                <a:cubicBezTo>
                  <a:pt x="2308076" y="166166"/>
                  <a:pt x="2307344" y="161083"/>
                  <a:pt x="2304051" y="157815"/>
                </a:cubicBezTo>
                <a:cubicBezTo>
                  <a:pt x="2301123" y="153820"/>
                  <a:pt x="2296732" y="152731"/>
                  <a:pt x="2289779" y="152731"/>
                </a:cubicBezTo>
                <a:cubicBezTo>
                  <a:pt x="2283558" y="152731"/>
                  <a:pt x="2279167" y="154910"/>
                  <a:pt x="2276240" y="158904"/>
                </a:cubicBezTo>
                <a:cubicBezTo>
                  <a:pt x="2272946" y="163261"/>
                  <a:pt x="2272214" y="168345"/>
                  <a:pt x="2272214" y="173429"/>
                </a:cubicBezTo>
                <a:lnTo>
                  <a:pt x="2272214" y="222450"/>
                </a:lnTo>
                <a:lnTo>
                  <a:pt x="2271116" y="222450"/>
                </a:lnTo>
                <a:lnTo>
                  <a:pt x="2250258" y="222450"/>
                </a:lnTo>
                <a:lnTo>
                  <a:pt x="2250258" y="135301"/>
                </a:lnTo>
                <a:lnTo>
                  <a:pt x="2271116" y="135301"/>
                </a:lnTo>
                <a:lnTo>
                  <a:pt x="2271116" y="146558"/>
                </a:lnTo>
                <a:cubicBezTo>
                  <a:pt x="2274044" y="141474"/>
                  <a:pt x="2277337" y="138569"/>
                  <a:pt x="2282460" y="135301"/>
                </a:cubicBezTo>
                <a:cubicBezTo>
                  <a:pt x="2287584" y="133486"/>
                  <a:pt x="2291609" y="132396"/>
                  <a:pt x="2296732" y="132396"/>
                </a:cubicBezTo>
                <a:close/>
                <a:moveTo>
                  <a:pt x="2187167" y="132396"/>
                </a:moveTo>
                <a:cubicBezTo>
                  <a:pt x="2193335" y="132396"/>
                  <a:pt x="2199502" y="133486"/>
                  <a:pt x="2205669" y="135301"/>
                </a:cubicBezTo>
                <a:cubicBezTo>
                  <a:pt x="2210748" y="137480"/>
                  <a:pt x="2216190" y="140385"/>
                  <a:pt x="2220181" y="144742"/>
                </a:cubicBezTo>
                <a:cubicBezTo>
                  <a:pt x="2224534" y="148737"/>
                  <a:pt x="2227073" y="153820"/>
                  <a:pt x="2229250" y="158904"/>
                </a:cubicBezTo>
                <a:cubicBezTo>
                  <a:pt x="2231427" y="163988"/>
                  <a:pt x="2232152" y="170161"/>
                  <a:pt x="2232152" y="177423"/>
                </a:cubicBezTo>
                <a:cubicBezTo>
                  <a:pt x="2232152" y="184686"/>
                  <a:pt x="2231427" y="190859"/>
                  <a:pt x="2229250" y="195942"/>
                </a:cubicBezTo>
                <a:cubicBezTo>
                  <a:pt x="2227073" y="202115"/>
                  <a:pt x="2224534" y="205747"/>
                  <a:pt x="2220181" y="210104"/>
                </a:cubicBezTo>
                <a:cubicBezTo>
                  <a:pt x="2216190" y="214098"/>
                  <a:pt x="2210748" y="217366"/>
                  <a:pt x="2205669" y="219545"/>
                </a:cubicBezTo>
                <a:cubicBezTo>
                  <a:pt x="2200590" y="221361"/>
                  <a:pt x="2194423" y="222450"/>
                  <a:pt x="2187167" y="222450"/>
                </a:cubicBezTo>
                <a:cubicBezTo>
                  <a:pt x="2181000" y="222450"/>
                  <a:pt x="2174833" y="221361"/>
                  <a:pt x="2168665" y="219545"/>
                </a:cubicBezTo>
                <a:cubicBezTo>
                  <a:pt x="2163586" y="217366"/>
                  <a:pt x="2158507" y="214098"/>
                  <a:pt x="2154517" y="210104"/>
                </a:cubicBezTo>
                <a:cubicBezTo>
                  <a:pt x="2150526" y="205747"/>
                  <a:pt x="2147261" y="201026"/>
                  <a:pt x="2145447" y="195942"/>
                </a:cubicBezTo>
                <a:cubicBezTo>
                  <a:pt x="2143270" y="189769"/>
                  <a:pt x="2142182" y="183596"/>
                  <a:pt x="2142182" y="177423"/>
                </a:cubicBezTo>
                <a:cubicBezTo>
                  <a:pt x="2142182" y="171250"/>
                  <a:pt x="2143270" y="165077"/>
                  <a:pt x="2145447" y="158904"/>
                </a:cubicBezTo>
                <a:cubicBezTo>
                  <a:pt x="2147261" y="153820"/>
                  <a:pt x="2150526" y="148737"/>
                  <a:pt x="2154517" y="144742"/>
                </a:cubicBezTo>
                <a:cubicBezTo>
                  <a:pt x="2158507" y="140385"/>
                  <a:pt x="2163586" y="137480"/>
                  <a:pt x="2168665" y="135301"/>
                </a:cubicBezTo>
                <a:cubicBezTo>
                  <a:pt x="2174833" y="134575"/>
                  <a:pt x="2181000" y="132396"/>
                  <a:pt x="2187167" y="132396"/>
                </a:cubicBezTo>
                <a:close/>
                <a:moveTo>
                  <a:pt x="1913123" y="132396"/>
                </a:moveTo>
                <a:cubicBezTo>
                  <a:pt x="1920129" y="132396"/>
                  <a:pt x="1925659" y="133127"/>
                  <a:pt x="1930821" y="135318"/>
                </a:cubicBezTo>
                <a:cubicBezTo>
                  <a:pt x="1935983" y="137144"/>
                  <a:pt x="1938932" y="139335"/>
                  <a:pt x="1942251" y="142622"/>
                </a:cubicBezTo>
                <a:cubicBezTo>
                  <a:pt x="1945200" y="145544"/>
                  <a:pt x="1947781" y="148830"/>
                  <a:pt x="1948519" y="152848"/>
                </a:cubicBezTo>
                <a:cubicBezTo>
                  <a:pt x="1949625" y="156865"/>
                  <a:pt x="1950362" y="161247"/>
                  <a:pt x="1950362" y="165264"/>
                </a:cubicBezTo>
                <a:lnTo>
                  <a:pt x="1950362" y="208358"/>
                </a:lnTo>
                <a:cubicBezTo>
                  <a:pt x="1950362" y="212741"/>
                  <a:pt x="1950362" y="215662"/>
                  <a:pt x="1950362" y="217854"/>
                </a:cubicBezTo>
                <a:cubicBezTo>
                  <a:pt x="1950362" y="219680"/>
                  <a:pt x="1950362" y="221871"/>
                  <a:pt x="1951468" y="221871"/>
                </a:cubicBezTo>
                <a:lnTo>
                  <a:pt x="1931558" y="221871"/>
                </a:lnTo>
                <a:cubicBezTo>
                  <a:pt x="1931558" y="221871"/>
                  <a:pt x="1931558" y="220775"/>
                  <a:pt x="1930821" y="218949"/>
                </a:cubicBezTo>
                <a:cubicBezTo>
                  <a:pt x="1930821" y="216758"/>
                  <a:pt x="1930821" y="214567"/>
                  <a:pt x="1930821" y="210550"/>
                </a:cubicBezTo>
                <a:cubicBezTo>
                  <a:pt x="1928609" y="213836"/>
                  <a:pt x="1925659" y="216758"/>
                  <a:pt x="1921235" y="219680"/>
                </a:cubicBezTo>
                <a:cubicBezTo>
                  <a:pt x="1917179" y="222966"/>
                  <a:pt x="1910911" y="224062"/>
                  <a:pt x="1903537" y="224062"/>
                </a:cubicBezTo>
                <a:cubicBezTo>
                  <a:pt x="1899481" y="224062"/>
                  <a:pt x="1895425" y="222966"/>
                  <a:pt x="1891001" y="221871"/>
                </a:cubicBezTo>
                <a:cubicBezTo>
                  <a:pt x="1886945" y="220775"/>
                  <a:pt x="1883995" y="218949"/>
                  <a:pt x="1881783" y="215662"/>
                </a:cubicBezTo>
                <a:cubicBezTo>
                  <a:pt x="1879571" y="213836"/>
                  <a:pt x="1877727" y="210550"/>
                  <a:pt x="1875515" y="207628"/>
                </a:cubicBezTo>
                <a:cubicBezTo>
                  <a:pt x="1875515" y="204341"/>
                  <a:pt x="1874409" y="201419"/>
                  <a:pt x="1874409" y="198133"/>
                </a:cubicBezTo>
                <a:cubicBezTo>
                  <a:pt x="1874409" y="194115"/>
                  <a:pt x="1875515" y="190829"/>
                  <a:pt x="1876621" y="187907"/>
                </a:cubicBezTo>
                <a:cubicBezTo>
                  <a:pt x="1877727" y="184620"/>
                  <a:pt x="1879571" y="182794"/>
                  <a:pt x="1881783" y="179507"/>
                </a:cubicBezTo>
                <a:cubicBezTo>
                  <a:pt x="1883995" y="177681"/>
                  <a:pt x="1887314" y="175125"/>
                  <a:pt x="1890263" y="174395"/>
                </a:cubicBezTo>
                <a:cubicBezTo>
                  <a:pt x="1893582" y="173299"/>
                  <a:pt x="1897269" y="172569"/>
                  <a:pt x="1900587" y="171473"/>
                </a:cubicBezTo>
                <a:lnTo>
                  <a:pt x="1923447" y="168186"/>
                </a:lnTo>
                <a:cubicBezTo>
                  <a:pt x="1925659" y="168186"/>
                  <a:pt x="1927503" y="167456"/>
                  <a:pt x="1928609" y="166360"/>
                </a:cubicBezTo>
                <a:cubicBezTo>
                  <a:pt x="1929715" y="165264"/>
                  <a:pt x="1929715" y="164169"/>
                  <a:pt x="1929715" y="162343"/>
                </a:cubicBezTo>
                <a:cubicBezTo>
                  <a:pt x="1929715" y="157960"/>
                  <a:pt x="1928977" y="154674"/>
                  <a:pt x="1925659" y="152848"/>
                </a:cubicBezTo>
                <a:cubicBezTo>
                  <a:pt x="1922709" y="150656"/>
                  <a:pt x="1918285" y="148830"/>
                  <a:pt x="1913123" y="148830"/>
                </a:cubicBezTo>
                <a:cubicBezTo>
                  <a:pt x="1907961" y="148830"/>
                  <a:pt x="1903537" y="149926"/>
                  <a:pt x="1900587" y="152848"/>
                </a:cubicBezTo>
                <a:cubicBezTo>
                  <a:pt x="1897269" y="156134"/>
                  <a:pt x="1895425" y="160152"/>
                  <a:pt x="1895425" y="164169"/>
                </a:cubicBezTo>
                <a:lnTo>
                  <a:pt x="1876621" y="160152"/>
                </a:lnTo>
                <a:cubicBezTo>
                  <a:pt x="1876621" y="156134"/>
                  <a:pt x="1877727" y="152848"/>
                  <a:pt x="1879571" y="149926"/>
                </a:cubicBezTo>
                <a:cubicBezTo>
                  <a:pt x="1881783" y="146639"/>
                  <a:pt x="1883995" y="143718"/>
                  <a:pt x="1886945" y="140431"/>
                </a:cubicBezTo>
                <a:cubicBezTo>
                  <a:pt x="1890263" y="137509"/>
                  <a:pt x="1894319" y="135318"/>
                  <a:pt x="1898375" y="134222"/>
                </a:cubicBezTo>
                <a:cubicBezTo>
                  <a:pt x="1902431" y="132396"/>
                  <a:pt x="1907961" y="132396"/>
                  <a:pt x="1913123" y="132396"/>
                </a:cubicBezTo>
                <a:close/>
                <a:moveTo>
                  <a:pt x="1566748" y="132396"/>
                </a:moveTo>
                <a:cubicBezTo>
                  <a:pt x="1573000" y="132396"/>
                  <a:pt x="1579253" y="133486"/>
                  <a:pt x="1585505" y="135301"/>
                </a:cubicBezTo>
                <a:cubicBezTo>
                  <a:pt x="1590654" y="137480"/>
                  <a:pt x="1596171" y="140385"/>
                  <a:pt x="1600216" y="144742"/>
                </a:cubicBezTo>
                <a:cubicBezTo>
                  <a:pt x="1604630" y="148737"/>
                  <a:pt x="1607204" y="153820"/>
                  <a:pt x="1609411" y="158904"/>
                </a:cubicBezTo>
                <a:cubicBezTo>
                  <a:pt x="1611618" y="163988"/>
                  <a:pt x="1612721" y="170161"/>
                  <a:pt x="1612721" y="177423"/>
                </a:cubicBezTo>
                <a:cubicBezTo>
                  <a:pt x="1612721" y="184686"/>
                  <a:pt x="1611618" y="190859"/>
                  <a:pt x="1609411" y="195942"/>
                </a:cubicBezTo>
                <a:cubicBezTo>
                  <a:pt x="1607204" y="202115"/>
                  <a:pt x="1604630" y="205747"/>
                  <a:pt x="1600216" y="210104"/>
                </a:cubicBezTo>
                <a:cubicBezTo>
                  <a:pt x="1596171" y="214098"/>
                  <a:pt x="1590654" y="217366"/>
                  <a:pt x="1585505" y="219545"/>
                </a:cubicBezTo>
                <a:cubicBezTo>
                  <a:pt x="1580356" y="221361"/>
                  <a:pt x="1574104" y="222450"/>
                  <a:pt x="1566748" y="222450"/>
                </a:cubicBezTo>
                <a:cubicBezTo>
                  <a:pt x="1560495" y="222450"/>
                  <a:pt x="1554611" y="221361"/>
                  <a:pt x="1548358" y="219545"/>
                </a:cubicBezTo>
                <a:cubicBezTo>
                  <a:pt x="1543209" y="217366"/>
                  <a:pt x="1537693" y="214098"/>
                  <a:pt x="1533647" y="210104"/>
                </a:cubicBezTo>
                <a:cubicBezTo>
                  <a:pt x="1529601" y="205747"/>
                  <a:pt x="1526291" y="201026"/>
                  <a:pt x="1524452" y="195942"/>
                </a:cubicBezTo>
                <a:cubicBezTo>
                  <a:pt x="1522245" y="189769"/>
                  <a:pt x="1521142" y="183596"/>
                  <a:pt x="1521142" y="177423"/>
                </a:cubicBezTo>
                <a:cubicBezTo>
                  <a:pt x="1521142" y="171250"/>
                  <a:pt x="1522245" y="165077"/>
                  <a:pt x="1524452" y="158904"/>
                </a:cubicBezTo>
                <a:cubicBezTo>
                  <a:pt x="1526291" y="153820"/>
                  <a:pt x="1529601" y="148737"/>
                  <a:pt x="1533647" y="144742"/>
                </a:cubicBezTo>
                <a:cubicBezTo>
                  <a:pt x="1537693" y="140385"/>
                  <a:pt x="1543209" y="137480"/>
                  <a:pt x="1548358" y="135301"/>
                </a:cubicBezTo>
                <a:cubicBezTo>
                  <a:pt x="1554611" y="134575"/>
                  <a:pt x="1560495" y="132396"/>
                  <a:pt x="1566748" y="132396"/>
                </a:cubicBezTo>
                <a:close/>
                <a:moveTo>
                  <a:pt x="1155933" y="132396"/>
                </a:moveTo>
                <a:cubicBezTo>
                  <a:pt x="1157031" y="132396"/>
                  <a:pt x="1158495" y="132396"/>
                  <a:pt x="1159228" y="132396"/>
                </a:cubicBezTo>
                <a:cubicBezTo>
                  <a:pt x="1160326" y="132396"/>
                  <a:pt x="1161058" y="132396"/>
                  <a:pt x="1161058" y="132396"/>
                </a:cubicBezTo>
                <a:lnTo>
                  <a:pt x="1161058" y="156150"/>
                </a:lnTo>
                <a:lnTo>
                  <a:pt x="1159960" y="156150"/>
                </a:lnTo>
                <a:cubicBezTo>
                  <a:pt x="1158129" y="156150"/>
                  <a:pt x="1154834" y="155054"/>
                  <a:pt x="1153004" y="155054"/>
                </a:cubicBezTo>
                <a:cubicBezTo>
                  <a:pt x="1144584" y="155054"/>
                  <a:pt x="1138726" y="157246"/>
                  <a:pt x="1135798" y="161266"/>
                </a:cubicBezTo>
                <a:cubicBezTo>
                  <a:pt x="1131405" y="165286"/>
                  <a:pt x="1130672" y="171498"/>
                  <a:pt x="1130672" y="179903"/>
                </a:cubicBezTo>
                <a:lnTo>
                  <a:pt x="1130672" y="220833"/>
                </a:lnTo>
                <a:lnTo>
                  <a:pt x="1109805" y="220833"/>
                </a:lnTo>
                <a:lnTo>
                  <a:pt x="1109805" y="133493"/>
                </a:lnTo>
                <a:lnTo>
                  <a:pt x="1130672" y="133493"/>
                </a:lnTo>
                <a:lnTo>
                  <a:pt x="1130672" y="147745"/>
                </a:lnTo>
                <a:cubicBezTo>
                  <a:pt x="1132503" y="142629"/>
                  <a:pt x="1135798" y="139705"/>
                  <a:pt x="1140923" y="136416"/>
                </a:cubicBezTo>
                <a:cubicBezTo>
                  <a:pt x="1144584" y="133493"/>
                  <a:pt x="1149709" y="132396"/>
                  <a:pt x="1155933" y="132396"/>
                </a:cubicBezTo>
                <a:close/>
                <a:moveTo>
                  <a:pt x="809464" y="132396"/>
                </a:moveTo>
                <a:cubicBezTo>
                  <a:pt x="814587" y="132396"/>
                  <a:pt x="819710" y="133122"/>
                  <a:pt x="824101" y="135301"/>
                </a:cubicBezTo>
                <a:cubicBezTo>
                  <a:pt x="828127" y="137117"/>
                  <a:pt x="831054" y="139296"/>
                  <a:pt x="833250" y="142564"/>
                </a:cubicBezTo>
                <a:cubicBezTo>
                  <a:pt x="835079" y="145469"/>
                  <a:pt x="837275" y="149826"/>
                  <a:pt x="839471" y="153820"/>
                </a:cubicBezTo>
                <a:cubicBezTo>
                  <a:pt x="840568" y="157815"/>
                  <a:pt x="841666" y="162172"/>
                  <a:pt x="841666" y="167256"/>
                </a:cubicBezTo>
                <a:lnTo>
                  <a:pt x="841666" y="222450"/>
                </a:lnTo>
                <a:lnTo>
                  <a:pt x="820808" y="222450"/>
                </a:lnTo>
                <a:lnTo>
                  <a:pt x="820808" y="171250"/>
                </a:lnTo>
                <a:cubicBezTo>
                  <a:pt x="820808" y="166166"/>
                  <a:pt x="819710" y="161083"/>
                  <a:pt x="816783" y="157815"/>
                </a:cubicBezTo>
                <a:cubicBezTo>
                  <a:pt x="813855" y="153820"/>
                  <a:pt x="809464" y="152731"/>
                  <a:pt x="802511" y="152731"/>
                </a:cubicBezTo>
                <a:cubicBezTo>
                  <a:pt x="796290" y="152731"/>
                  <a:pt x="791899" y="154910"/>
                  <a:pt x="788972" y="158904"/>
                </a:cubicBezTo>
                <a:cubicBezTo>
                  <a:pt x="785678" y="163261"/>
                  <a:pt x="784946" y="168345"/>
                  <a:pt x="784946" y="173429"/>
                </a:cubicBezTo>
                <a:lnTo>
                  <a:pt x="784946" y="222450"/>
                </a:lnTo>
                <a:lnTo>
                  <a:pt x="783848" y="222450"/>
                </a:lnTo>
                <a:lnTo>
                  <a:pt x="762990" y="222450"/>
                </a:lnTo>
                <a:lnTo>
                  <a:pt x="762990" y="135301"/>
                </a:lnTo>
                <a:lnTo>
                  <a:pt x="783848" y="135301"/>
                </a:lnTo>
                <a:lnTo>
                  <a:pt x="783848" y="146558"/>
                </a:lnTo>
                <a:cubicBezTo>
                  <a:pt x="786776" y="141474"/>
                  <a:pt x="790069" y="138569"/>
                  <a:pt x="795193" y="135301"/>
                </a:cubicBezTo>
                <a:cubicBezTo>
                  <a:pt x="800315" y="133486"/>
                  <a:pt x="804341" y="132396"/>
                  <a:pt x="809464" y="132396"/>
                </a:cubicBezTo>
                <a:close/>
                <a:moveTo>
                  <a:pt x="1206148" y="130781"/>
                </a:moveTo>
                <a:cubicBezTo>
                  <a:pt x="1212354" y="130781"/>
                  <a:pt x="1217465" y="131889"/>
                  <a:pt x="1221481" y="134104"/>
                </a:cubicBezTo>
                <a:cubicBezTo>
                  <a:pt x="1225496" y="135950"/>
                  <a:pt x="1228782" y="138166"/>
                  <a:pt x="1231703" y="140012"/>
                </a:cubicBezTo>
                <a:cubicBezTo>
                  <a:pt x="1234988" y="142227"/>
                  <a:pt x="1235718" y="145550"/>
                  <a:pt x="1237909" y="148504"/>
                </a:cubicBezTo>
                <a:cubicBezTo>
                  <a:pt x="1239004" y="151827"/>
                  <a:pt x="1240099" y="153673"/>
                  <a:pt x="1240099" y="155889"/>
                </a:cubicBezTo>
                <a:lnTo>
                  <a:pt x="1222576" y="161058"/>
                </a:lnTo>
                <a:cubicBezTo>
                  <a:pt x="1222576" y="159950"/>
                  <a:pt x="1221481" y="158843"/>
                  <a:pt x="1221481" y="156996"/>
                </a:cubicBezTo>
                <a:cubicBezTo>
                  <a:pt x="1220386" y="154781"/>
                  <a:pt x="1220386" y="153673"/>
                  <a:pt x="1218195" y="152566"/>
                </a:cubicBezTo>
                <a:cubicBezTo>
                  <a:pt x="1217465" y="151827"/>
                  <a:pt x="1215275" y="150720"/>
                  <a:pt x="1213084" y="149612"/>
                </a:cubicBezTo>
                <a:cubicBezTo>
                  <a:pt x="1211259" y="148504"/>
                  <a:pt x="1209069" y="148504"/>
                  <a:pt x="1206148" y="148504"/>
                </a:cubicBezTo>
                <a:cubicBezTo>
                  <a:pt x="1201767" y="148504"/>
                  <a:pt x="1198847" y="149612"/>
                  <a:pt x="1196656" y="151827"/>
                </a:cubicBezTo>
                <a:cubicBezTo>
                  <a:pt x="1194831" y="153673"/>
                  <a:pt x="1193736" y="155889"/>
                  <a:pt x="1193736" y="158843"/>
                </a:cubicBezTo>
                <a:cubicBezTo>
                  <a:pt x="1193736" y="161058"/>
                  <a:pt x="1194831" y="163273"/>
                  <a:pt x="1195561" y="165120"/>
                </a:cubicBezTo>
                <a:cubicBezTo>
                  <a:pt x="1197752" y="167335"/>
                  <a:pt x="1199942" y="168443"/>
                  <a:pt x="1201767" y="168443"/>
                </a:cubicBezTo>
                <a:lnTo>
                  <a:pt x="1215275" y="171396"/>
                </a:lnTo>
                <a:cubicBezTo>
                  <a:pt x="1223671" y="173612"/>
                  <a:pt x="1229877" y="176566"/>
                  <a:pt x="1233893" y="180627"/>
                </a:cubicBezTo>
                <a:cubicBezTo>
                  <a:pt x="1237909" y="186166"/>
                  <a:pt x="1240099" y="191335"/>
                  <a:pt x="1240099" y="197612"/>
                </a:cubicBezTo>
                <a:cubicBezTo>
                  <a:pt x="1240099" y="200565"/>
                  <a:pt x="1239004" y="203889"/>
                  <a:pt x="1237909" y="207950"/>
                </a:cubicBezTo>
                <a:cubicBezTo>
                  <a:pt x="1236813" y="210904"/>
                  <a:pt x="1234988" y="214227"/>
                  <a:pt x="1231703" y="217181"/>
                </a:cubicBezTo>
                <a:cubicBezTo>
                  <a:pt x="1228782" y="220504"/>
                  <a:pt x="1225496" y="222350"/>
                  <a:pt x="1221481" y="223458"/>
                </a:cubicBezTo>
                <a:cubicBezTo>
                  <a:pt x="1217465" y="225673"/>
                  <a:pt x="1212354" y="225673"/>
                  <a:pt x="1206878" y="225673"/>
                </a:cubicBezTo>
                <a:cubicBezTo>
                  <a:pt x="1201037" y="225673"/>
                  <a:pt x="1195561" y="224565"/>
                  <a:pt x="1190450" y="222350"/>
                </a:cubicBezTo>
                <a:cubicBezTo>
                  <a:pt x="1186435" y="220504"/>
                  <a:pt x="1182419" y="218288"/>
                  <a:pt x="1179133" y="215335"/>
                </a:cubicBezTo>
                <a:cubicBezTo>
                  <a:pt x="1176213" y="212012"/>
                  <a:pt x="1174023" y="209796"/>
                  <a:pt x="1172927" y="206842"/>
                </a:cubicBezTo>
                <a:cubicBezTo>
                  <a:pt x="1172197" y="203889"/>
                  <a:pt x="1171102" y="200565"/>
                  <a:pt x="1171102" y="198350"/>
                </a:cubicBezTo>
                <a:lnTo>
                  <a:pt x="1190450" y="194289"/>
                </a:lnTo>
                <a:cubicBezTo>
                  <a:pt x="1190450" y="198350"/>
                  <a:pt x="1192641" y="201304"/>
                  <a:pt x="1195561" y="204627"/>
                </a:cubicBezTo>
                <a:cubicBezTo>
                  <a:pt x="1198847" y="207581"/>
                  <a:pt x="1202863" y="209058"/>
                  <a:pt x="1207973" y="209058"/>
                </a:cubicBezTo>
                <a:cubicBezTo>
                  <a:pt x="1212354" y="209058"/>
                  <a:pt x="1215275" y="207950"/>
                  <a:pt x="1217465" y="205735"/>
                </a:cubicBezTo>
                <a:cubicBezTo>
                  <a:pt x="1219290" y="203889"/>
                  <a:pt x="1220386" y="201673"/>
                  <a:pt x="1220386" y="198350"/>
                </a:cubicBezTo>
                <a:cubicBezTo>
                  <a:pt x="1220386" y="196504"/>
                  <a:pt x="1219290" y="194289"/>
                  <a:pt x="1218195" y="192442"/>
                </a:cubicBezTo>
                <a:cubicBezTo>
                  <a:pt x="1216370" y="190227"/>
                  <a:pt x="1214180" y="189119"/>
                  <a:pt x="1211259" y="189119"/>
                </a:cubicBezTo>
                <a:lnTo>
                  <a:pt x="1197752" y="186166"/>
                </a:lnTo>
                <a:cubicBezTo>
                  <a:pt x="1189355" y="183950"/>
                  <a:pt x="1184244" y="180627"/>
                  <a:pt x="1180229" y="176566"/>
                </a:cubicBezTo>
                <a:cubicBezTo>
                  <a:pt x="1176213" y="172504"/>
                  <a:pt x="1174023" y="166227"/>
                  <a:pt x="1174023" y="159950"/>
                </a:cubicBezTo>
                <a:cubicBezTo>
                  <a:pt x="1174023" y="155889"/>
                  <a:pt x="1175118" y="152566"/>
                  <a:pt x="1176213" y="148504"/>
                </a:cubicBezTo>
                <a:cubicBezTo>
                  <a:pt x="1178038" y="145550"/>
                  <a:pt x="1180594" y="142227"/>
                  <a:pt x="1183514" y="139274"/>
                </a:cubicBezTo>
                <a:cubicBezTo>
                  <a:pt x="1186800" y="135950"/>
                  <a:pt x="1189355" y="134843"/>
                  <a:pt x="1193736" y="132997"/>
                </a:cubicBezTo>
                <a:cubicBezTo>
                  <a:pt x="1197752" y="131889"/>
                  <a:pt x="1201767" y="130781"/>
                  <a:pt x="1206148" y="130781"/>
                </a:cubicBezTo>
                <a:close/>
                <a:moveTo>
                  <a:pt x="1772192" y="113439"/>
                </a:moveTo>
                <a:lnTo>
                  <a:pt x="1772192" y="201406"/>
                </a:lnTo>
                <a:lnTo>
                  <a:pt x="1794753" y="201406"/>
                </a:lnTo>
                <a:lnTo>
                  <a:pt x="1794753" y="202505"/>
                </a:lnTo>
                <a:cubicBezTo>
                  <a:pt x="1799848" y="202505"/>
                  <a:pt x="1804942" y="201406"/>
                  <a:pt x="1810037" y="199207"/>
                </a:cubicBezTo>
                <a:cubicBezTo>
                  <a:pt x="1815131" y="197007"/>
                  <a:pt x="1819498" y="195175"/>
                  <a:pt x="1822409" y="191143"/>
                </a:cubicBezTo>
                <a:cubicBezTo>
                  <a:pt x="1826412" y="187844"/>
                  <a:pt x="1828595" y="182713"/>
                  <a:pt x="1830779" y="177581"/>
                </a:cubicBezTo>
                <a:cubicBezTo>
                  <a:pt x="1832598" y="172450"/>
                  <a:pt x="1833690" y="164753"/>
                  <a:pt x="1833690" y="157789"/>
                </a:cubicBezTo>
                <a:cubicBezTo>
                  <a:pt x="1833690" y="150458"/>
                  <a:pt x="1832598" y="144594"/>
                  <a:pt x="1830779" y="138363"/>
                </a:cubicBezTo>
                <a:cubicBezTo>
                  <a:pt x="1828595" y="133231"/>
                  <a:pt x="1825684" y="127733"/>
                  <a:pt x="1822409" y="124801"/>
                </a:cubicBezTo>
                <a:cubicBezTo>
                  <a:pt x="1818406" y="120769"/>
                  <a:pt x="1814404" y="118570"/>
                  <a:pt x="1810037" y="116371"/>
                </a:cubicBezTo>
                <a:cubicBezTo>
                  <a:pt x="1804942" y="114538"/>
                  <a:pt x="1799848" y="113439"/>
                  <a:pt x="1794753" y="113439"/>
                </a:cubicBezTo>
                <a:close/>
                <a:moveTo>
                  <a:pt x="2086964" y="108177"/>
                </a:moveTo>
                <a:lnTo>
                  <a:pt x="2105060" y="108177"/>
                </a:lnTo>
                <a:lnTo>
                  <a:pt x="2105060" y="135065"/>
                </a:lnTo>
                <a:lnTo>
                  <a:pt x="2107231" y="135065"/>
                </a:lnTo>
                <a:lnTo>
                  <a:pt x="2125689" y="135065"/>
                </a:lnTo>
                <a:lnTo>
                  <a:pt x="2125689" y="153850"/>
                </a:lnTo>
                <a:lnTo>
                  <a:pt x="2107231" y="153850"/>
                </a:lnTo>
                <a:lnTo>
                  <a:pt x="2107231" y="194366"/>
                </a:lnTo>
                <a:cubicBezTo>
                  <a:pt x="2107231" y="198418"/>
                  <a:pt x="2108317" y="200628"/>
                  <a:pt x="2110127" y="202838"/>
                </a:cubicBezTo>
                <a:cubicBezTo>
                  <a:pt x="2112298" y="204679"/>
                  <a:pt x="2114470" y="205784"/>
                  <a:pt x="2118451" y="205784"/>
                </a:cubicBezTo>
                <a:cubicBezTo>
                  <a:pt x="2119537" y="205784"/>
                  <a:pt x="2121708" y="205784"/>
                  <a:pt x="2122432" y="205784"/>
                </a:cubicBezTo>
                <a:cubicBezTo>
                  <a:pt x="2123518" y="205784"/>
                  <a:pt x="2124603" y="205784"/>
                  <a:pt x="2125689" y="205784"/>
                </a:cubicBezTo>
                <a:lnTo>
                  <a:pt x="2125689" y="223464"/>
                </a:lnTo>
                <a:cubicBezTo>
                  <a:pt x="2124603" y="223464"/>
                  <a:pt x="2123518" y="224569"/>
                  <a:pt x="2121708" y="224569"/>
                </a:cubicBezTo>
                <a:cubicBezTo>
                  <a:pt x="2119537" y="225674"/>
                  <a:pt x="2116279" y="225674"/>
                  <a:pt x="2112298" y="225674"/>
                </a:cubicBezTo>
                <a:cubicBezTo>
                  <a:pt x="2104336" y="225674"/>
                  <a:pt x="2098184" y="223464"/>
                  <a:pt x="2093117" y="218307"/>
                </a:cubicBezTo>
                <a:cubicBezTo>
                  <a:pt x="2087688" y="214256"/>
                  <a:pt x="2085878" y="206889"/>
                  <a:pt x="2085878" y="198418"/>
                </a:cubicBezTo>
                <a:lnTo>
                  <a:pt x="2085878" y="153850"/>
                </a:lnTo>
                <a:lnTo>
                  <a:pt x="2069592" y="153850"/>
                </a:lnTo>
                <a:lnTo>
                  <a:pt x="2069592" y="135065"/>
                </a:lnTo>
                <a:lnTo>
                  <a:pt x="2073573" y="135065"/>
                </a:lnTo>
                <a:cubicBezTo>
                  <a:pt x="2078640" y="135065"/>
                  <a:pt x="2081535" y="134329"/>
                  <a:pt x="2083707" y="131014"/>
                </a:cubicBezTo>
                <a:cubicBezTo>
                  <a:pt x="2085878" y="128067"/>
                  <a:pt x="2086964" y="124752"/>
                  <a:pt x="2086964" y="121805"/>
                </a:cubicBezTo>
                <a:close/>
                <a:moveTo>
                  <a:pt x="1321998" y="108177"/>
                </a:moveTo>
                <a:lnTo>
                  <a:pt x="1340456" y="108177"/>
                </a:lnTo>
                <a:lnTo>
                  <a:pt x="1340456" y="135065"/>
                </a:lnTo>
                <a:lnTo>
                  <a:pt x="1342627" y="135065"/>
                </a:lnTo>
                <a:lnTo>
                  <a:pt x="1361085" y="135065"/>
                </a:lnTo>
                <a:lnTo>
                  <a:pt x="1361085" y="153850"/>
                </a:lnTo>
                <a:lnTo>
                  <a:pt x="1342627" y="153850"/>
                </a:lnTo>
                <a:lnTo>
                  <a:pt x="1342627" y="194366"/>
                </a:lnTo>
                <a:cubicBezTo>
                  <a:pt x="1342627" y="198418"/>
                  <a:pt x="1343713" y="200628"/>
                  <a:pt x="1345523" y="202838"/>
                </a:cubicBezTo>
                <a:cubicBezTo>
                  <a:pt x="1347694" y="204679"/>
                  <a:pt x="1349866" y="205784"/>
                  <a:pt x="1353847" y="205784"/>
                </a:cubicBezTo>
                <a:cubicBezTo>
                  <a:pt x="1354933" y="205784"/>
                  <a:pt x="1356742" y="205784"/>
                  <a:pt x="1357828" y="205784"/>
                </a:cubicBezTo>
                <a:cubicBezTo>
                  <a:pt x="1358914" y="205784"/>
                  <a:pt x="1359999" y="205784"/>
                  <a:pt x="1361085" y="205784"/>
                </a:cubicBezTo>
                <a:lnTo>
                  <a:pt x="1361085" y="223464"/>
                </a:lnTo>
                <a:cubicBezTo>
                  <a:pt x="1359999" y="223464"/>
                  <a:pt x="1358914" y="224569"/>
                  <a:pt x="1356742" y="224569"/>
                </a:cubicBezTo>
                <a:cubicBezTo>
                  <a:pt x="1354933" y="225674"/>
                  <a:pt x="1351675" y="225674"/>
                  <a:pt x="1347694" y="225674"/>
                </a:cubicBezTo>
                <a:cubicBezTo>
                  <a:pt x="1339370" y="225674"/>
                  <a:pt x="1333579" y="223464"/>
                  <a:pt x="1328151" y="218307"/>
                </a:cubicBezTo>
                <a:cubicBezTo>
                  <a:pt x="1323084" y="214256"/>
                  <a:pt x="1321274" y="206889"/>
                  <a:pt x="1321274" y="198418"/>
                </a:cubicBezTo>
                <a:lnTo>
                  <a:pt x="1321274" y="153850"/>
                </a:lnTo>
                <a:lnTo>
                  <a:pt x="1304988" y="153850"/>
                </a:lnTo>
                <a:lnTo>
                  <a:pt x="1304988" y="135065"/>
                </a:lnTo>
                <a:lnTo>
                  <a:pt x="1308969" y="135065"/>
                </a:lnTo>
                <a:cubicBezTo>
                  <a:pt x="1314036" y="135065"/>
                  <a:pt x="1316931" y="134329"/>
                  <a:pt x="1319103" y="131014"/>
                </a:cubicBezTo>
                <a:cubicBezTo>
                  <a:pt x="1321274" y="128067"/>
                  <a:pt x="1321998" y="124752"/>
                  <a:pt x="1321998" y="121805"/>
                </a:cubicBezTo>
                <a:close/>
                <a:moveTo>
                  <a:pt x="1751814" y="93646"/>
                </a:moveTo>
                <a:lnTo>
                  <a:pt x="1796937" y="93646"/>
                </a:lnTo>
                <a:cubicBezTo>
                  <a:pt x="1804942" y="93646"/>
                  <a:pt x="1813312" y="94746"/>
                  <a:pt x="1821317" y="98045"/>
                </a:cubicBezTo>
                <a:cubicBezTo>
                  <a:pt x="1828595" y="100977"/>
                  <a:pt x="1835873" y="105009"/>
                  <a:pt x="1840968" y="110507"/>
                </a:cubicBezTo>
                <a:cubicBezTo>
                  <a:pt x="1846062" y="115638"/>
                  <a:pt x="1851521" y="122602"/>
                  <a:pt x="1854432" y="131032"/>
                </a:cubicBezTo>
                <a:cubicBezTo>
                  <a:pt x="1857707" y="139096"/>
                  <a:pt x="1859526" y="148626"/>
                  <a:pt x="1859526" y="157789"/>
                </a:cubicBezTo>
                <a:cubicBezTo>
                  <a:pt x="1859526" y="168052"/>
                  <a:pt x="1857343" y="177581"/>
                  <a:pt x="1854432" y="184912"/>
                </a:cubicBezTo>
                <a:cubicBezTo>
                  <a:pt x="1851157" y="192976"/>
                  <a:pt x="1847154" y="199207"/>
                  <a:pt x="1840968" y="204338"/>
                </a:cubicBezTo>
                <a:cubicBezTo>
                  <a:pt x="1835873" y="209469"/>
                  <a:pt x="1828595" y="213868"/>
                  <a:pt x="1821317" y="216800"/>
                </a:cubicBezTo>
                <a:cubicBezTo>
                  <a:pt x="1814404" y="219732"/>
                  <a:pt x="1806034" y="220832"/>
                  <a:pt x="1796937" y="220832"/>
                </a:cubicBezTo>
                <a:lnTo>
                  <a:pt x="1751814" y="220832"/>
                </a:lnTo>
                <a:close/>
                <a:moveTo>
                  <a:pt x="642009" y="93646"/>
                </a:moveTo>
                <a:lnTo>
                  <a:pt x="663476" y="93646"/>
                </a:lnTo>
                <a:lnTo>
                  <a:pt x="663476" y="175339"/>
                </a:lnTo>
                <a:cubicBezTo>
                  <a:pt x="663476" y="184863"/>
                  <a:pt x="665660" y="191091"/>
                  <a:pt x="670754" y="196220"/>
                </a:cubicBezTo>
                <a:cubicBezTo>
                  <a:pt x="674756" y="201348"/>
                  <a:pt x="682033" y="203180"/>
                  <a:pt x="690402" y="203180"/>
                </a:cubicBezTo>
                <a:cubicBezTo>
                  <a:pt x="698406" y="203180"/>
                  <a:pt x="704592" y="201348"/>
                  <a:pt x="709686" y="196220"/>
                </a:cubicBezTo>
                <a:cubicBezTo>
                  <a:pt x="714052" y="191091"/>
                  <a:pt x="716963" y="184863"/>
                  <a:pt x="716963" y="175339"/>
                </a:cubicBezTo>
                <a:lnTo>
                  <a:pt x="716963" y="93646"/>
                </a:lnTo>
                <a:lnTo>
                  <a:pt x="738430" y="93646"/>
                </a:lnTo>
                <a:lnTo>
                  <a:pt x="738430" y="176438"/>
                </a:lnTo>
                <a:cubicBezTo>
                  <a:pt x="738430" y="183764"/>
                  <a:pt x="737703" y="191091"/>
                  <a:pt x="734428" y="196952"/>
                </a:cubicBezTo>
                <a:cubicBezTo>
                  <a:pt x="732245" y="203180"/>
                  <a:pt x="728242" y="207576"/>
                  <a:pt x="724240" y="211606"/>
                </a:cubicBezTo>
                <a:cubicBezTo>
                  <a:pt x="720238" y="215635"/>
                  <a:pt x="714780" y="218932"/>
                  <a:pt x="708958" y="220764"/>
                </a:cubicBezTo>
                <a:cubicBezTo>
                  <a:pt x="703500" y="224061"/>
                  <a:pt x="697679" y="224061"/>
                  <a:pt x="690402" y="224061"/>
                </a:cubicBezTo>
                <a:cubicBezTo>
                  <a:pt x="683125" y="224061"/>
                  <a:pt x="676939" y="222962"/>
                  <a:pt x="671845" y="220764"/>
                </a:cubicBezTo>
                <a:cubicBezTo>
                  <a:pt x="665660" y="218932"/>
                  <a:pt x="661657" y="215635"/>
                  <a:pt x="656563" y="211606"/>
                </a:cubicBezTo>
                <a:cubicBezTo>
                  <a:pt x="652197" y="207576"/>
                  <a:pt x="649286" y="202447"/>
                  <a:pt x="646012" y="196952"/>
                </a:cubicBezTo>
                <a:cubicBezTo>
                  <a:pt x="644192" y="191091"/>
                  <a:pt x="642009" y="184863"/>
                  <a:pt x="642009" y="176438"/>
                </a:cubicBezTo>
                <a:close/>
                <a:moveTo>
                  <a:pt x="1674097" y="90417"/>
                </a:moveTo>
                <a:cubicBezTo>
                  <a:pt x="1676992" y="90417"/>
                  <a:pt x="1679164" y="90417"/>
                  <a:pt x="1681335" y="91514"/>
                </a:cubicBezTo>
                <a:cubicBezTo>
                  <a:pt x="1683145" y="91514"/>
                  <a:pt x="1684230" y="92611"/>
                  <a:pt x="1685316" y="92611"/>
                </a:cubicBezTo>
                <a:lnTo>
                  <a:pt x="1685316" y="110167"/>
                </a:lnTo>
                <a:cubicBezTo>
                  <a:pt x="1684230" y="110167"/>
                  <a:pt x="1684230" y="110167"/>
                  <a:pt x="1682059" y="109070"/>
                </a:cubicBezTo>
                <a:cubicBezTo>
                  <a:pt x="1680249" y="110167"/>
                  <a:pt x="1679164" y="110167"/>
                  <a:pt x="1676992" y="110167"/>
                </a:cubicBezTo>
                <a:cubicBezTo>
                  <a:pt x="1676268" y="110167"/>
                  <a:pt x="1674097" y="110167"/>
                  <a:pt x="1673011" y="111264"/>
                </a:cubicBezTo>
                <a:cubicBezTo>
                  <a:pt x="1671925" y="111264"/>
                  <a:pt x="1670116" y="111996"/>
                  <a:pt x="1669030" y="113093"/>
                </a:cubicBezTo>
                <a:cubicBezTo>
                  <a:pt x="1667944" y="114190"/>
                  <a:pt x="1666859" y="115287"/>
                  <a:pt x="1665773" y="117116"/>
                </a:cubicBezTo>
                <a:cubicBezTo>
                  <a:pt x="1664687" y="119310"/>
                  <a:pt x="1664687" y="121505"/>
                  <a:pt x="1664687" y="123333"/>
                </a:cubicBezTo>
                <a:lnTo>
                  <a:pt x="1664687" y="134671"/>
                </a:lnTo>
                <a:lnTo>
                  <a:pt x="1685316" y="134671"/>
                </a:lnTo>
                <a:lnTo>
                  <a:pt x="1685316" y="153324"/>
                </a:lnTo>
                <a:lnTo>
                  <a:pt x="1664687" y="153324"/>
                </a:lnTo>
                <a:lnTo>
                  <a:pt x="1664687" y="222448"/>
                </a:lnTo>
                <a:lnTo>
                  <a:pt x="1644420" y="222448"/>
                </a:lnTo>
                <a:lnTo>
                  <a:pt x="1644420" y="153324"/>
                </a:lnTo>
                <a:lnTo>
                  <a:pt x="1629220" y="153324"/>
                </a:lnTo>
                <a:lnTo>
                  <a:pt x="1629220" y="134671"/>
                </a:lnTo>
                <a:lnTo>
                  <a:pt x="1644420" y="134671"/>
                </a:lnTo>
                <a:lnTo>
                  <a:pt x="1644420" y="122602"/>
                </a:lnTo>
                <a:cubicBezTo>
                  <a:pt x="1644420" y="117116"/>
                  <a:pt x="1645506" y="113093"/>
                  <a:pt x="1646592" y="109070"/>
                </a:cubicBezTo>
                <a:cubicBezTo>
                  <a:pt x="1647677" y="105047"/>
                  <a:pt x="1649487" y="101755"/>
                  <a:pt x="1652744" y="98829"/>
                </a:cubicBezTo>
                <a:cubicBezTo>
                  <a:pt x="1655640" y="95538"/>
                  <a:pt x="1658897" y="93709"/>
                  <a:pt x="1661792" y="92611"/>
                </a:cubicBezTo>
                <a:cubicBezTo>
                  <a:pt x="1665773" y="91514"/>
                  <a:pt x="1670116" y="90417"/>
                  <a:pt x="1674097" y="90417"/>
                </a:cubicBezTo>
                <a:close/>
                <a:moveTo>
                  <a:pt x="1274963" y="90417"/>
                </a:moveTo>
                <a:cubicBezTo>
                  <a:pt x="1278985" y="90417"/>
                  <a:pt x="1282276" y="91514"/>
                  <a:pt x="1284104" y="94440"/>
                </a:cubicBezTo>
                <a:cubicBezTo>
                  <a:pt x="1287395" y="97732"/>
                  <a:pt x="1288491" y="100658"/>
                  <a:pt x="1288491" y="103949"/>
                </a:cubicBezTo>
                <a:cubicBezTo>
                  <a:pt x="1288491" y="107973"/>
                  <a:pt x="1287395" y="110898"/>
                  <a:pt x="1284104" y="113093"/>
                </a:cubicBezTo>
                <a:cubicBezTo>
                  <a:pt x="1281179" y="114921"/>
                  <a:pt x="1277888" y="117116"/>
                  <a:pt x="1274963" y="117116"/>
                </a:cubicBezTo>
                <a:cubicBezTo>
                  <a:pt x="1270941" y="117116"/>
                  <a:pt x="1267651" y="116384"/>
                  <a:pt x="1265457" y="113093"/>
                </a:cubicBezTo>
                <a:cubicBezTo>
                  <a:pt x="1262532" y="111264"/>
                  <a:pt x="1261435" y="107973"/>
                  <a:pt x="1261435" y="103949"/>
                </a:cubicBezTo>
                <a:cubicBezTo>
                  <a:pt x="1261435" y="99561"/>
                  <a:pt x="1262532" y="96635"/>
                  <a:pt x="1265457" y="94440"/>
                </a:cubicBezTo>
                <a:cubicBezTo>
                  <a:pt x="1268748" y="91514"/>
                  <a:pt x="1271673" y="90417"/>
                  <a:pt x="1274963" y="90417"/>
                </a:cubicBezTo>
                <a:close/>
                <a:moveTo>
                  <a:pt x="874917" y="90417"/>
                </a:moveTo>
                <a:cubicBezTo>
                  <a:pt x="878939" y="90417"/>
                  <a:pt x="882230" y="91514"/>
                  <a:pt x="884058" y="94440"/>
                </a:cubicBezTo>
                <a:cubicBezTo>
                  <a:pt x="887349" y="97732"/>
                  <a:pt x="888445" y="100658"/>
                  <a:pt x="888445" y="103949"/>
                </a:cubicBezTo>
                <a:cubicBezTo>
                  <a:pt x="888445" y="107973"/>
                  <a:pt x="887349" y="111264"/>
                  <a:pt x="884058" y="113093"/>
                </a:cubicBezTo>
                <a:cubicBezTo>
                  <a:pt x="881133" y="115287"/>
                  <a:pt x="877842" y="117116"/>
                  <a:pt x="874917" y="117116"/>
                </a:cubicBezTo>
                <a:cubicBezTo>
                  <a:pt x="870895" y="117116"/>
                  <a:pt x="867605" y="116384"/>
                  <a:pt x="865777" y="113093"/>
                </a:cubicBezTo>
                <a:cubicBezTo>
                  <a:pt x="862486" y="111264"/>
                  <a:pt x="861389" y="107973"/>
                  <a:pt x="861389" y="103949"/>
                </a:cubicBezTo>
                <a:cubicBezTo>
                  <a:pt x="861389" y="99561"/>
                  <a:pt x="862486" y="96635"/>
                  <a:pt x="865777" y="94440"/>
                </a:cubicBezTo>
                <a:cubicBezTo>
                  <a:pt x="868702" y="91514"/>
                  <a:pt x="871992" y="90417"/>
                  <a:pt x="874917" y="90417"/>
                </a:cubicBezTo>
                <a:close/>
                <a:moveTo>
                  <a:pt x="4028" y="0"/>
                </a:moveTo>
                <a:lnTo>
                  <a:pt x="310163" y="0"/>
                </a:lnTo>
                <a:cubicBezTo>
                  <a:pt x="369852" y="0"/>
                  <a:pt x="418555" y="50521"/>
                  <a:pt x="418555" y="113490"/>
                </a:cubicBezTo>
                <a:lnTo>
                  <a:pt x="418555" y="294709"/>
                </a:lnTo>
                <a:cubicBezTo>
                  <a:pt x="418555" y="357677"/>
                  <a:pt x="369852" y="408565"/>
                  <a:pt x="310163" y="408565"/>
                </a:cubicBezTo>
                <a:lnTo>
                  <a:pt x="124871" y="408565"/>
                </a:lnTo>
                <a:lnTo>
                  <a:pt x="95209" y="408565"/>
                </a:lnTo>
                <a:cubicBezTo>
                  <a:pt x="93012" y="408565"/>
                  <a:pt x="90815" y="406368"/>
                  <a:pt x="90815" y="404172"/>
                </a:cubicBezTo>
                <a:lnTo>
                  <a:pt x="90815" y="300932"/>
                </a:lnTo>
                <a:lnTo>
                  <a:pt x="90815" y="282627"/>
                </a:lnTo>
                <a:lnTo>
                  <a:pt x="90815" y="94819"/>
                </a:lnTo>
                <a:cubicBezTo>
                  <a:pt x="90815" y="92988"/>
                  <a:pt x="93012" y="91890"/>
                  <a:pt x="94111" y="91890"/>
                </a:cubicBezTo>
                <a:lnTo>
                  <a:pt x="283065" y="91890"/>
                </a:lnTo>
                <a:cubicBezTo>
                  <a:pt x="311994" y="91890"/>
                  <a:pt x="335796" y="116419"/>
                  <a:pt x="335796" y="146439"/>
                </a:cubicBezTo>
                <a:lnTo>
                  <a:pt x="335796" y="172432"/>
                </a:lnTo>
                <a:cubicBezTo>
                  <a:pt x="335796" y="190005"/>
                  <a:pt x="328472" y="204283"/>
                  <a:pt x="318219" y="215632"/>
                </a:cubicBezTo>
                <a:cubicBezTo>
                  <a:pt x="328472" y="228079"/>
                  <a:pt x="334697" y="243455"/>
                  <a:pt x="335796" y="260662"/>
                </a:cubicBezTo>
                <a:lnTo>
                  <a:pt x="335796" y="311549"/>
                </a:lnTo>
                <a:cubicBezTo>
                  <a:pt x="335796" y="313380"/>
                  <a:pt x="333599" y="315576"/>
                  <a:pt x="331768" y="315576"/>
                </a:cubicBezTo>
                <a:lnTo>
                  <a:pt x="302839" y="315576"/>
                </a:lnTo>
                <a:cubicBezTo>
                  <a:pt x="300642" y="315576"/>
                  <a:pt x="298445" y="313380"/>
                  <a:pt x="298445" y="311549"/>
                </a:cubicBezTo>
                <a:lnTo>
                  <a:pt x="298445" y="260662"/>
                </a:lnTo>
                <a:cubicBezTo>
                  <a:pt x="297712" y="245652"/>
                  <a:pt x="285262" y="233204"/>
                  <a:pt x="269516" y="233204"/>
                </a:cubicBezTo>
                <a:lnTo>
                  <a:pt x="265488" y="233204"/>
                </a:lnTo>
                <a:lnTo>
                  <a:pt x="255234" y="233204"/>
                </a:lnTo>
                <a:cubicBezTo>
                  <a:pt x="254136" y="233204"/>
                  <a:pt x="253037" y="232106"/>
                  <a:pt x="253037" y="231374"/>
                </a:cubicBezTo>
                <a:lnTo>
                  <a:pt x="253037" y="196228"/>
                </a:lnTo>
                <a:cubicBezTo>
                  <a:pt x="253037" y="195130"/>
                  <a:pt x="254136" y="194032"/>
                  <a:pt x="255234" y="194032"/>
                </a:cubicBezTo>
                <a:lnTo>
                  <a:pt x="284163" y="194032"/>
                </a:lnTo>
                <a:cubicBezTo>
                  <a:pt x="292586" y="194032"/>
                  <a:pt x="298445" y="187808"/>
                  <a:pt x="298445" y="179388"/>
                </a:cubicBezTo>
                <a:lnTo>
                  <a:pt x="298445" y="148636"/>
                </a:lnTo>
                <a:cubicBezTo>
                  <a:pt x="298445" y="140216"/>
                  <a:pt x="292586" y="133992"/>
                  <a:pt x="284163" y="133992"/>
                </a:cubicBezTo>
                <a:lnTo>
                  <a:pt x="134392" y="133992"/>
                </a:lnTo>
                <a:cubicBezTo>
                  <a:pt x="132195" y="133992"/>
                  <a:pt x="131096" y="135090"/>
                  <a:pt x="131096" y="137287"/>
                </a:cubicBezTo>
                <a:lnTo>
                  <a:pt x="131096" y="283360"/>
                </a:lnTo>
                <a:lnTo>
                  <a:pt x="131096" y="302031"/>
                </a:lnTo>
                <a:lnTo>
                  <a:pt x="131096" y="363901"/>
                </a:lnTo>
                <a:cubicBezTo>
                  <a:pt x="131096" y="367196"/>
                  <a:pt x="133293" y="369026"/>
                  <a:pt x="136223" y="369026"/>
                </a:cubicBezTo>
                <a:lnTo>
                  <a:pt x="311994" y="369026"/>
                </a:lnTo>
                <a:cubicBezTo>
                  <a:pt x="351176" y="369026"/>
                  <a:pt x="382302" y="336078"/>
                  <a:pt x="382302" y="295807"/>
                </a:cubicBezTo>
                <a:lnTo>
                  <a:pt x="382302" y="113490"/>
                </a:lnTo>
                <a:cubicBezTo>
                  <a:pt x="382302" y="73219"/>
                  <a:pt x="351176" y="40270"/>
                  <a:pt x="311994" y="40270"/>
                </a:cubicBezTo>
                <a:lnTo>
                  <a:pt x="43577" y="40270"/>
                </a:lnTo>
                <a:cubicBezTo>
                  <a:pt x="40281" y="40270"/>
                  <a:pt x="38084" y="42101"/>
                  <a:pt x="38084" y="45396"/>
                </a:cubicBezTo>
                <a:lnTo>
                  <a:pt x="38084" y="252974"/>
                </a:lnTo>
                <a:lnTo>
                  <a:pt x="38084" y="388796"/>
                </a:lnTo>
                <a:cubicBezTo>
                  <a:pt x="38084" y="430165"/>
                  <a:pt x="70308" y="463113"/>
                  <a:pt x="109491" y="463113"/>
                </a:cubicBezTo>
                <a:lnTo>
                  <a:pt x="343120" y="463113"/>
                </a:lnTo>
                <a:cubicBezTo>
                  <a:pt x="413428" y="463113"/>
                  <a:pt x="471286" y="403440"/>
                  <a:pt x="471286" y="328756"/>
                </a:cubicBezTo>
                <a:lnTo>
                  <a:pt x="471286" y="1830"/>
                </a:lnTo>
                <a:cubicBezTo>
                  <a:pt x="471286" y="1098"/>
                  <a:pt x="472385" y="0"/>
                  <a:pt x="473117" y="0"/>
                </a:cubicBezTo>
                <a:lnTo>
                  <a:pt x="507173" y="1098"/>
                </a:lnTo>
                <a:cubicBezTo>
                  <a:pt x="508271" y="1098"/>
                  <a:pt x="509370" y="1830"/>
                  <a:pt x="509370" y="2929"/>
                </a:cubicBezTo>
                <a:lnTo>
                  <a:pt x="509370" y="344498"/>
                </a:lnTo>
                <a:cubicBezTo>
                  <a:pt x="509370" y="432361"/>
                  <a:pt x="441258" y="503384"/>
                  <a:pt x="357401" y="503384"/>
                </a:cubicBezTo>
                <a:lnTo>
                  <a:pt x="109491" y="503384"/>
                </a:lnTo>
                <a:cubicBezTo>
                  <a:pt x="49436" y="503384"/>
                  <a:pt x="0" y="451764"/>
                  <a:pt x="0" y="388796"/>
                </a:cubicBezTo>
                <a:lnTo>
                  <a:pt x="0" y="205381"/>
                </a:lnTo>
                <a:lnTo>
                  <a:pt x="0" y="204283"/>
                </a:lnTo>
                <a:lnTo>
                  <a:pt x="0" y="4027"/>
                </a:lnTo>
                <a:cubicBezTo>
                  <a:pt x="0" y="1830"/>
                  <a:pt x="2197" y="0"/>
                  <a:pt x="4028" y="0"/>
                </a:cubicBezTo>
                <a:close/>
              </a:path>
            </a:pathLst>
          </a:custGeom>
          <a:solidFill>
            <a:srgbClr val="E425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013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58967E5-5E4D-1341-A366-EA4EEB283013}"/>
              </a:ext>
            </a:extLst>
          </p:cNvPr>
          <p:cNvGrpSpPr/>
          <p:nvPr userDrawn="1"/>
        </p:nvGrpSpPr>
        <p:grpSpPr>
          <a:xfrm rot="10800000" flipH="1">
            <a:off x="5" y="2"/>
            <a:ext cx="9147851" cy="3823487"/>
            <a:chOff x="4018286" y="-1621"/>
            <a:chExt cx="11595427" cy="4361835"/>
          </a:xfrm>
          <a:solidFill>
            <a:schemeClr val="tx1"/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BAE4D7F-09BC-5D47-8CC7-CB7C70FED79A}"/>
                </a:ext>
              </a:extLst>
            </p:cNvPr>
            <p:cNvSpPr/>
            <p:nvPr userDrawn="1"/>
          </p:nvSpPr>
          <p:spPr>
            <a:xfrm>
              <a:off x="4759686" y="2"/>
              <a:ext cx="10854027" cy="43602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037ED68-3FCA-FF49-BEC5-689BB73F3892}"/>
                </a:ext>
              </a:extLst>
            </p:cNvPr>
            <p:cNvSpPr/>
            <p:nvPr userDrawn="1"/>
          </p:nvSpPr>
          <p:spPr>
            <a:xfrm>
              <a:off x="4018286" y="667320"/>
              <a:ext cx="1317302" cy="3692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B667F04-7CB5-BC44-BED9-B899FB7555AA}"/>
                </a:ext>
              </a:extLst>
            </p:cNvPr>
            <p:cNvSpPr/>
            <p:nvPr userDrawn="1"/>
          </p:nvSpPr>
          <p:spPr>
            <a:xfrm>
              <a:off x="4463413" y="381958"/>
              <a:ext cx="504551" cy="4106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5F6BB7B-446F-1D49-B912-F5D478CAB044}"/>
                </a:ext>
              </a:extLst>
            </p:cNvPr>
            <p:cNvSpPr/>
            <p:nvPr userDrawn="1"/>
          </p:nvSpPr>
          <p:spPr>
            <a:xfrm>
              <a:off x="15319070" y="-1621"/>
              <a:ext cx="289764" cy="285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EAFCF3A-C276-C448-85D1-DA05B6E85E2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53964" y="3943691"/>
            <a:ext cx="4239967" cy="1052981"/>
          </a:xfrm>
        </p:spPr>
        <p:txBody>
          <a:bodyPr wrap="square">
            <a:spAutoFit/>
          </a:bodyPr>
          <a:lstStyle>
            <a:lvl1pPr marL="0" indent="0" algn="r">
              <a:lnSpc>
                <a:spcPct val="85000"/>
              </a:lnSpc>
              <a:buNone/>
              <a:defRPr sz="1800">
                <a:solidFill>
                  <a:schemeClr val="tx2"/>
                </a:solidFill>
              </a:defRPr>
            </a:lvl1pPr>
            <a:lvl2pPr marL="7144" indent="0" algn="r">
              <a:buNone/>
              <a:tabLst/>
              <a:defRPr sz="1500" i="1"/>
            </a:lvl2pPr>
            <a:lvl3pPr marL="7144" indent="0" algn="r">
              <a:spcBef>
                <a:spcPts val="675"/>
              </a:spcBef>
              <a:buNone/>
              <a:tabLst/>
              <a:defRPr sz="1125"/>
            </a:lvl3pPr>
            <a:lvl4pPr marL="1028678" indent="0" algn="ctr">
              <a:buNone/>
              <a:defRPr sz="1200"/>
            </a:lvl4pPr>
            <a:lvl5pPr marL="1371570" indent="0" algn="ctr">
              <a:buNone/>
              <a:defRPr sz="1200"/>
            </a:lvl5pPr>
            <a:lvl6pPr marL="1714462" indent="0" algn="ctr">
              <a:buNone/>
              <a:defRPr sz="1200"/>
            </a:lvl6pPr>
            <a:lvl7pPr marL="2057355" indent="0" algn="ctr">
              <a:buNone/>
              <a:defRPr sz="1200"/>
            </a:lvl7pPr>
            <a:lvl8pPr marL="2400247" indent="0" algn="ctr">
              <a:buNone/>
              <a:defRPr sz="1200"/>
            </a:lvl8pPr>
            <a:lvl9pPr marL="2743140" indent="0" algn="ctr">
              <a:buNone/>
              <a:defRPr sz="1200"/>
            </a:lvl9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  <a:p>
            <a:pPr lvl="2"/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5D514-01C7-C54C-8738-54C9FA5468B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095958" y="5415495"/>
            <a:ext cx="784860" cy="304270"/>
          </a:xfrm>
        </p:spPr>
        <p:txBody>
          <a:bodyPr/>
          <a:lstStyle>
            <a:lvl1pPr>
              <a:defRPr sz="75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2025-04-23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8F0FC-15B8-C745-ACA6-AAA4ADAB016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730357" y="5415495"/>
            <a:ext cx="3454686" cy="304270"/>
          </a:xfrm>
        </p:spPr>
        <p:txBody>
          <a:bodyPr/>
          <a:lstStyle>
            <a:lvl1pPr>
              <a:defRPr sz="75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991DC-6A04-6040-88E8-3507BCF8EB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24992" y="1443790"/>
            <a:ext cx="5861795" cy="2029326"/>
          </a:xfrm>
          <a:ln w="12700">
            <a:solidFill>
              <a:schemeClr val="accent2"/>
            </a:solidFill>
          </a:ln>
        </p:spPr>
        <p:txBody>
          <a:bodyPr wrap="square" lIns="457200" tIns="365760" rIns="274320" bIns="274320" anchor="ctr" anchorCtr="0">
            <a:normAutofit/>
          </a:bodyPr>
          <a:lstStyle>
            <a:lvl1pPr algn="l"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1" name="Freeform 1">
            <a:extLst>
              <a:ext uri="{FF2B5EF4-FFF2-40B4-BE49-F238E27FC236}">
                <a16:creationId xmlns:a16="http://schemas.microsoft.com/office/drawing/2014/main" id="{D4601F38-12A6-2446-A3FC-0A4CDCA26A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5715" y="0"/>
            <a:ext cx="9155430" cy="1361860"/>
          </a:xfrm>
          <a:custGeom>
            <a:avLst/>
            <a:gdLst>
              <a:gd name="T0" fmla="*/ 23008 w 27073"/>
              <a:gd name="T1" fmla="*/ 195 h 4019"/>
              <a:gd name="T2" fmla="*/ 19599 w 27073"/>
              <a:gd name="T3" fmla="*/ 367 h 4019"/>
              <a:gd name="T4" fmla="*/ 14920 w 27073"/>
              <a:gd name="T5" fmla="*/ 486 h 4019"/>
              <a:gd name="T6" fmla="*/ 7651 w 27073"/>
              <a:gd name="T7" fmla="*/ 3 h 4019"/>
              <a:gd name="T8" fmla="*/ 0 w 27073"/>
              <a:gd name="T9" fmla="*/ 3485 h 4019"/>
              <a:gd name="T10" fmla="*/ 18986 w 27073"/>
              <a:gd name="T11" fmla="*/ 999 h 4019"/>
              <a:gd name="T12" fmla="*/ 336 w 27073"/>
              <a:gd name="T13" fmla="*/ 3178 h 4019"/>
              <a:gd name="T14" fmla="*/ 412 w 27073"/>
              <a:gd name="T15" fmla="*/ 3198 h 4019"/>
              <a:gd name="T16" fmla="*/ 846 w 27073"/>
              <a:gd name="T17" fmla="*/ 3443 h 4019"/>
              <a:gd name="T18" fmla="*/ 1377 w 27073"/>
              <a:gd name="T19" fmla="*/ 3635 h 4019"/>
              <a:gd name="T20" fmla="*/ 1411 w 27073"/>
              <a:gd name="T21" fmla="*/ 3378 h 4019"/>
              <a:gd name="T22" fmla="*/ 1910 w 27073"/>
              <a:gd name="T23" fmla="*/ 3579 h 4019"/>
              <a:gd name="T24" fmla="*/ 2370 w 27073"/>
              <a:gd name="T25" fmla="*/ 3404 h 4019"/>
              <a:gd name="T26" fmla="*/ 2681 w 27073"/>
              <a:gd name="T27" fmla="*/ 2328 h 4019"/>
              <a:gd name="T28" fmla="*/ 5430 w 27073"/>
              <a:gd name="T29" fmla="*/ 3723 h 4019"/>
              <a:gd name="T30" fmla="*/ 4083 w 27073"/>
              <a:gd name="T31" fmla="*/ 3082 h 4019"/>
              <a:gd name="T32" fmla="*/ 3003 w 27073"/>
              <a:gd name="T33" fmla="*/ 3827 h 4019"/>
              <a:gd name="T34" fmla="*/ 3717 w 27073"/>
              <a:gd name="T35" fmla="*/ 3474 h 4019"/>
              <a:gd name="T36" fmla="*/ 3767 w 27073"/>
              <a:gd name="T37" fmla="*/ 3528 h 4019"/>
              <a:gd name="T38" fmla="*/ 4416 w 27073"/>
              <a:gd name="T39" fmla="*/ 3528 h 4019"/>
              <a:gd name="T40" fmla="*/ 4464 w 27073"/>
              <a:gd name="T41" fmla="*/ 3471 h 4019"/>
              <a:gd name="T42" fmla="*/ 5094 w 27073"/>
              <a:gd name="T43" fmla="*/ 3423 h 4019"/>
              <a:gd name="T44" fmla="*/ 5796 w 27073"/>
              <a:gd name="T45" fmla="*/ 3745 h 4019"/>
              <a:gd name="T46" fmla="*/ 6790 w 27073"/>
              <a:gd name="T47" fmla="*/ 3584 h 4019"/>
              <a:gd name="T48" fmla="*/ 6852 w 27073"/>
              <a:gd name="T49" fmla="*/ 3601 h 4019"/>
              <a:gd name="T50" fmla="*/ 7845 w 27073"/>
              <a:gd name="T51" fmla="*/ 3090 h 4019"/>
              <a:gd name="T52" fmla="*/ 8816 w 27073"/>
              <a:gd name="T53" fmla="*/ 3215 h 4019"/>
              <a:gd name="T54" fmla="*/ 10803 w 27073"/>
              <a:gd name="T55" fmla="*/ 57 h 4019"/>
              <a:gd name="T56" fmla="*/ 10292 w 27073"/>
              <a:gd name="T57" fmla="*/ 2879 h 4019"/>
              <a:gd name="T58" fmla="*/ 11506 w 27073"/>
              <a:gd name="T59" fmla="*/ 1953 h 4019"/>
              <a:gd name="T60" fmla="*/ 12234 w 27073"/>
              <a:gd name="T61" fmla="*/ 1736 h 4019"/>
              <a:gd name="T62" fmla="*/ 13509 w 27073"/>
              <a:gd name="T63" fmla="*/ 810 h 4019"/>
              <a:gd name="T64" fmla="*/ 14928 w 27073"/>
              <a:gd name="T65" fmla="*/ 1408 h 4019"/>
              <a:gd name="T66" fmla="*/ 14242 w 27073"/>
              <a:gd name="T67" fmla="*/ 1815 h 4019"/>
              <a:gd name="T68" fmla="*/ 14956 w 27073"/>
              <a:gd name="T69" fmla="*/ 1434 h 4019"/>
              <a:gd name="T70" fmla="*/ 15315 w 27073"/>
              <a:gd name="T71" fmla="*/ 1564 h 4019"/>
              <a:gd name="T72" fmla="*/ 15636 w 27073"/>
              <a:gd name="T73" fmla="*/ 1479 h 4019"/>
              <a:gd name="T74" fmla="*/ 16918 w 27073"/>
              <a:gd name="T75" fmla="*/ 692 h 4019"/>
              <a:gd name="T76" fmla="*/ 16675 w 27073"/>
              <a:gd name="T77" fmla="*/ 1284 h 4019"/>
              <a:gd name="T78" fmla="*/ 16988 w 27073"/>
              <a:gd name="T79" fmla="*/ 1005 h 4019"/>
              <a:gd name="T80" fmla="*/ 17028 w 27073"/>
              <a:gd name="T81" fmla="*/ 672 h 4019"/>
              <a:gd name="T82" fmla="*/ 17685 w 27073"/>
              <a:gd name="T83" fmla="*/ 875 h 4019"/>
              <a:gd name="T84" fmla="*/ 18334 w 27073"/>
              <a:gd name="T85" fmla="*/ 745 h 4019"/>
              <a:gd name="T86" fmla="*/ 19937 w 27073"/>
              <a:gd name="T87" fmla="*/ 624 h 4019"/>
              <a:gd name="T88" fmla="*/ 19308 w 27073"/>
              <a:gd name="T89" fmla="*/ 929 h 4019"/>
              <a:gd name="T90" fmla="*/ 19903 w 27073"/>
              <a:gd name="T91" fmla="*/ 658 h 4019"/>
              <a:gd name="T92" fmla="*/ 20236 w 27073"/>
              <a:gd name="T93" fmla="*/ 940 h 4019"/>
              <a:gd name="T94" fmla="*/ 20682 w 27073"/>
              <a:gd name="T95" fmla="*/ 695 h 4019"/>
              <a:gd name="T96" fmla="*/ 21331 w 27073"/>
              <a:gd name="T97" fmla="*/ 692 h 4019"/>
              <a:gd name="T98" fmla="*/ 22537 w 27073"/>
              <a:gd name="T99" fmla="*/ 1008 h 4019"/>
              <a:gd name="T100" fmla="*/ 22093 w 27073"/>
              <a:gd name="T101" fmla="*/ 836 h 4019"/>
              <a:gd name="T102" fmla="*/ 22412 w 27073"/>
              <a:gd name="T103" fmla="*/ 1149 h 4019"/>
              <a:gd name="T104" fmla="*/ 22731 w 27073"/>
              <a:gd name="T105" fmla="*/ 901 h 4019"/>
              <a:gd name="T106" fmla="*/ 23327 w 27073"/>
              <a:gd name="T107" fmla="*/ 1375 h 4019"/>
              <a:gd name="T108" fmla="*/ 23575 w 27073"/>
              <a:gd name="T109" fmla="*/ 1315 h 4019"/>
              <a:gd name="T110" fmla="*/ 23905 w 27073"/>
              <a:gd name="T111" fmla="*/ 1420 h 4019"/>
              <a:gd name="T112" fmla="*/ 25796 w 27073"/>
              <a:gd name="T113" fmla="*/ 1821 h 4019"/>
              <a:gd name="T114" fmla="*/ 24447 w 27073"/>
              <a:gd name="T115" fmla="*/ 1787 h 4019"/>
              <a:gd name="T116" fmla="*/ 25124 w 27073"/>
              <a:gd name="T117" fmla="*/ 2142 h 4019"/>
              <a:gd name="T118" fmla="*/ 25940 w 27073"/>
              <a:gd name="T119" fmla="*/ 2461 h 4019"/>
              <a:gd name="T120" fmla="*/ 25796 w 27073"/>
              <a:gd name="T121" fmla="*/ 1225 h 4019"/>
              <a:gd name="T122" fmla="*/ 26459 w 27073"/>
              <a:gd name="T123" fmla="*/ 2326 h 4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73" h="4019">
                <a:moveTo>
                  <a:pt x="27046" y="3"/>
                </a:moveTo>
                <a:lnTo>
                  <a:pt x="27046" y="599"/>
                </a:lnTo>
                <a:lnTo>
                  <a:pt x="25838" y="3"/>
                </a:lnTo>
                <a:lnTo>
                  <a:pt x="25759" y="3"/>
                </a:lnTo>
                <a:lnTo>
                  <a:pt x="27024" y="624"/>
                </a:lnTo>
                <a:lnTo>
                  <a:pt x="25774" y="1171"/>
                </a:lnTo>
                <a:lnTo>
                  <a:pt x="25757" y="1160"/>
                </a:lnTo>
                <a:lnTo>
                  <a:pt x="24930" y="3"/>
                </a:lnTo>
                <a:lnTo>
                  <a:pt x="24890" y="3"/>
                </a:lnTo>
                <a:lnTo>
                  <a:pt x="25697" y="1132"/>
                </a:lnTo>
                <a:lnTo>
                  <a:pt x="24425" y="576"/>
                </a:lnTo>
                <a:lnTo>
                  <a:pt x="24425" y="3"/>
                </a:lnTo>
                <a:lnTo>
                  <a:pt x="24391" y="3"/>
                </a:lnTo>
                <a:lnTo>
                  <a:pt x="24391" y="565"/>
                </a:lnTo>
                <a:lnTo>
                  <a:pt x="23098" y="175"/>
                </a:lnTo>
                <a:lnTo>
                  <a:pt x="23375" y="3"/>
                </a:lnTo>
                <a:lnTo>
                  <a:pt x="23318" y="3"/>
                </a:lnTo>
                <a:lnTo>
                  <a:pt x="23061" y="164"/>
                </a:lnTo>
                <a:lnTo>
                  <a:pt x="23050" y="161"/>
                </a:lnTo>
                <a:lnTo>
                  <a:pt x="23033" y="141"/>
                </a:lnTo>
                <a:lnTo>
                  <a:pt x="22906" y="3"/>
                </a:lnTo>
                <a:lnTo>
                  <a:pt x="22861" y="3"/>
                </a:lnTo>
                <a:lnTo>
                  <a:pt x="22997" y="147"/>
                </a:lnTo>
                <a:lnTo>
                  <a:pt x="22319" y="3"/>
                </a:lnTo>
                <a:lnTo>
                  <a:pt x="22156" y="3"/>
                </a:lnTo>
                <a:lnTo>
                  <a:pt x="23008" y="187"/>
                </a:lnTo>
                <a:lnTo>
                  <a:pt x="23008" y="195"/>
                </a:lnTo>
                <a:lnTo>
                  <a:pt x="22424" y="559"/>
                </a:lnTo>
                <a:lnTo>
                  <a:pt x="21845" y="3"/>
                </a:lnTo>
                <a:lnTo>
                  <a:pt x="21794" y="3"/>
                </a:lnTo>
                <a:lnTo>
                  <a:pt x="22370" y="556"/>
                </a:lnTo>
                <a:lnTo>
                  <a:pt x="21712" y="460"/>
                </a:lnTo>
                <a:lnTo>
                  <a:pt x="21712" y="3"/>
                </a:lnTo>
                <a:lnTo>
                  <a:pt x="21679" y="3"/>
                </a:lnTo>
                <a:lnTo>
                  <a:pt x="21679" y="455"/>
                </a:lnTo>
                <a:lnTo>
                  <a:pt x="21032" y="404"/>
                </a:lnTo>
                <a:lnTo>
                  <a:pt x="21566" y="3"/>
                </a:lnTo>
                <a:lnTo>
                  <a:pt x="21512" y="3"/>
                </a:lnTo>
                <a:lnTo>
                  <a:pt x="20984" y="398"/>
                </a:lnTo>
                <a:lnTo>
                  <a:pt x="20522" y="3"/>
                </a:lnTo>
                <a:lnTo>
                  <a:pt x="20465" y="3"/>
                </a:lnTo>
                <a:lnTo>
                  <a:pt x="20925" y="395"/>
                </a:lnTo>
                <a:lnTo>
                  <a:pt x="20327" y="364"/>
                </a:lnTo>
                <a:lnTo>
                  <a:pt x="20287" y="364"/>
                </a:lnTo>
                <a:lnTo>
                  <a:pt x="20287" y="3"/>
                </a:lnTo>
                <a:lnTo>
                  <a:pt x="20256" y="3"/>
                </a:lnTo>
                <a:lnTo>
                  <a:pt x="20256" y="364"/>
                </a:lnTo>
                <a:lnTo>
                  <a:pt x="19686" y="364"/>
                </a:lnTo>
                <a:lnTo>
                  <a:pt x="20084" y="3"/>
                </a:lnTo>
                <a:lnTo>
                  <a:pt x="20036" y="3"/>
                </a:lnTo>
                <a:lnTo>
                  <a:pt x="19641" y="362"/>
                </a:lnTo>
                <a:lnTo>
                  <a:pt x="19201" y="3"/>
                </a:lnTo>
                <a:lnTo>
                  <a:pt x="19150" y="3"/>
                </a:lnTo>
                <a:lnTo>
                  <a:pt x="19599" y="367"/>
                </a:lnTo>
                <a:lnTo>
                  <a:pt x="19000" y="410"/>
                </a:lnTo>
                <a:lnTo>
                  <a:pt x="19000" y="3"/>
                </a:lnTo>
                <a:lnTo>
                  <a:pt x="18967" y="3"/>
                </a:lnTo>
                <a:lnTo>
                  <a:pt x="18967" y="412"/>
                </a:lnTo>
                <a:lnTo>
                  <a:pt x="18955" y="412"/>
                </a:lnTo>
                <a:lnTo>
                  <a:pt x="18360" y="469"/>
                </a:lnTo>
                <a:lnTo>
                  <a:pt x="18845" y="3"/>
                </a:lnTo>
                <a:lnTo>
                  <a:pt x="18800" y="3"/>
                </a:lnTo>
                <a:lnTo>
                  <a:pt x="18315" y="472"/>
                </a:lnTo>
                <a:lnTo>
                  <a:pt x="17716" y="37"/>
                </a:lnTo>
                <a:lnTo>
                  <a:pt x="17979" y="0"/>
                </a:lnTo>
                <a:lnTo>
                  <a:pt x="17725" y="0"/>
                </a:lnTo>
                <a:lnTo>
                  <a:pt x="17722" y="0"/>
                </a:lnTo>
                <a:lnTo>
                  <a:pt x="17668" y="0"/>
                </a:lnTo>
                <a:lnTo>
                  <a:pt x="17609" y="0"/>
                </a:lnTo>
                <a:lnTo>
                  <a:pt x="17626" y="14"/>
                </a:lnTo>
                <a:lnTo>
                  <a:pt x="16285" y="198"/>
                </a:lnTo>
                <a:lnTo>
                  <a:pt x="16285" y="3"/>
                </a:lnTo>
                <a:lnTo>
                  <a:pt x="16252" y="3"/>
                </a:lnTo>
                <a:lnTo>
                  <a:pt x="16252" y="204"/>
                </a:lnTo>
                <a:lnTo>
                  <a:pt x="15007" y="463"/>
                </a:lnTo>
                <a:lnTo>
                  <a:pt x="15430" y="3"/>
                </a:lnTo>
                <a:lnTo>
                  <a:pt x="15385" y="3"/>
                </a:lnTo>
                <a:lnTo>
                  <a:pt x="14962" y="469"/>
                </a:lnTo>
                <a:lnTo>
                  <a:pt x="14276" y="3"/>
                </a:lnTo>
                <a:lnTo>
                  <a:pt x="14214" y="3"/>
                </a:lnTo>
                <a:lnTo>
                  <a:pt x="14920" y="486"/>
                </a:lnTo>
                <a:lnTo>
                  <a:pt x="13576" y="762"/>
                </a:lnTo>
                <a:lnTo>
                  <a:pt x="13576" y="3"/>
                </a:lnTo>
                <a:lnTo>
                  <a:pt x="13542" y="3"/>
                </a:lnTo>
                <a:lnTo>
                  <a:pt x="13542" y="768"/>
                </a:lnTo>
                <a:lnTo>
                  <a:pt x="12324" y="1042"/>
                </a:lnTo>
                <a:lnTo>
                  <a:pt x="13202" y="3"/>
                </a:lnTo>
                <a:lnTo>
                  <a:pt x="13157" y="3"/>
                </a:lnTo>
                <a:lnTo>
                  <a:pt x="12268" y="1053"/>
                </a:lnTo>
                <a:lnTo>
                  <a:pt x="12251" y="1056"/>
                </a:lnTo>
                <a:lnTo>
                  <a:pt x="10885" y="43"/>
                </a:lnTo>
                <a:lnTo>
                  <a:pt x="10930" y="34"/>
                </a:lnTo>
                <a:lnTo>
                  <a:pt x="11116" y="0"/>
                </a:lnTo>
                <a:lnTo>
                  <a:pt x="10922" y="0"/>
                </a:lnTo>
                <a:lnTo>
                  <a:pt x="10862" y="12"/>
                </a:lnTo>
                <a:lnTo>
                  <a:pt x="10862" y="3"/>
                </a:lnTo>
                <a:lnTo>
                  <a:pt x="10828" y="3"/>
                </a:lnTo>
                <a:lnTo>
                  <a:pt x="10828" y="17"/>
                </a:lnTo>
                <a:lnTo>
                  <a:pt x="8195" y="449"/>
                </a:lnTo>
                <a:lnTo>
                  <a:pt x="8579" y="3"/>
                </a:lnTo>
                <a:lnTo>
                  <a:pt x="8537" y="3"/>
                </a:lnTo>
                <a:lnTo>
                  <a:pt x="8150" y="449"/>
                </a:lnTo>
                <a:lnTo>
                  <a:pt x="8145" y="443"/>
                </a:lnTo>
                <a:lnTo>
                  <a:pt x="8145" y="3"/>
                </a:lnTo>
                <a:lnTo>
                  <a:pt x="8111" y="3"/>
                </a:lnTo>
                <a:lnTo>
                  <a:pt x="8111" y="415"/>
                </a:lnTo>
                <a:lnTo>
                  <a:pt x="7699" y="3"/>
                </a:lnTo>
                <a:lnTo>
                  <a:pt x="7651" y="3"/>
                </a:lnTo>
                <a:lnTo>
                  <a:pt x="8116" y="463"/>
                </a:lnTo>
                <a:lnTo>
                  <a:pt x="5461" y="878"/>
                </a:lnTo>
                <a:lnTo>
                  <a:pt x="5461" y="3"/>
                </a:lnTo>
                <a:lnTo>
                  <a:pt x="5427" y="3"/>
                </a:lnTo>
                <a:lnTo>
                  <a:pt x="5427" y="875"/>
                </a:lnTo>
                <a:lnTo>
                  <a:pt x="2774" y="875"/>
                </a:lnTo>
                <a:lnTo>
                  <a:pt x="3542" y="3"/>
                </a:lnTo>
                <a:lnTo>
                  <a:pt x="3496" y="3"/>
                </a:lnTo>
                <a:lnTo>
                  <a:pt x="2737" y="869"/>
                </a:lnTo>
                <a:lnTo>
                  <a:pt x="2715" y="841"/>
                </a:lnTo>
                <a:lnTo>
                  <a:pt x="2715" y="3"/>
                </a:lnTo>
                <a:lnTo>
                  <a:pt x="2681" y="3"/>
                </a:lnTo>
                <a:lnTo>
                  <a:pt x="2681" y="802"/>
                </a:lnTo>
                <a:lnTo>
                  <a:pt x="2001" y="3"/>
                </a:lnTo>
                <a:lnTo>
                  <a:pt x="1958" y="3"/>
                </a:lnTo>
                <a:lnTo>
                  <a:pt x="2681" y="850"/>
                </a:lnTo>
                <a:lnTo>
                  <a:pt x="2681" y="869"/>
                </a:lnTo>
                <a:lnTo>
                  <a:pt x="84" y="610"/>
                </a:lnTo>
                <a:lnTo>
                  <a:pt x="671" y="3"/>
                </a:lnTo>
                <a:lnTo>
                  <a:pt x="623" y="3"/>
                </a:lnTo>
                <a:lnTo>
                  <a:pt x="34" y="613"/>
                </a:lnTo>
                <a:lnTo>
                  <a:pt x="34" y="635"/>
                </a:lnTo>
                <a:lnTo>
                  <a:pt x="1349" y="2224"/>
                </a:lnTo>
                <a:lnTo>
                  <a:pt x="28" y="2029"/>
                </a:lnTo>
                <a:lnTo>
                  <a:pt x="28" y="3"/>
                </a:lnTo>
                <a:lnTo>
                  <a:pt x="0" y="3"/>
                </a:lnTo>
                <a:lnTo>
                  <a:pt x="0" y="3485"/>
                </a:lnTo>
                <a:lnTo>
                  <a:pt x="14" y="3505"/>
                </a:lnTo>
                <a:cubicBezTo>
                  <a:pt x="20" y="3505"/>
                  <a:pt x="285" y="3545"/>
                  <a:pt x="671" y="3598"/>
                </a:cubicBezTo>
                <a:lnTo>
                  <a:pt x="677" y="3604"/>
                </a:lnTo>
                <a:lnTo>
                  <a:pt x="683" y="3598"/>
                </a:lnTo>
                <a:cubicBezTo>
                  <a:pt x="686" y="3598"/>
                  <a:pt x="691" y="3598"/>
                  <a:pt x="694" y="3601"/>
                </a:cubicBezTo>
                <a:lnTo>
                  <a:pt x="700" y="3604"/>
                </a:lnTo>
                <a:lnTo>
                  <a:pt x="702" y="3601"/>
                </a:lnTo>
                <a:cubicBezTo>
                  <a:pt x="1258" y="3677"/>
                  <a:pt x="2054" y="3782"/>
                  <a:pt x="2695" y="3838"/>
                </a:cubicBezTo>
                <a:lnTo>
                  <a:pt x="2695" y="3833"/>
                </a:lnTo>
                <a:lnTo>
                  <a:pt x="2698" y="3841"/>
                </a:lnTo>
                <a:cubicBezTo>
                  <a:pt x="5063" y="4018"/>
                  <a:pt x="7064" y="3615"/>
                  <a:pt x="7919" y="3440"/>
                </a:cubicBezTo>
                <a:cubicBezTo>
                  <a:pt x="8003" y="3421"/>
                  <a:pt x="8080" y="3406"/>
                  <a:pt x="8139" y="3395"/>
                </a:cubicBezTo>
                <a:cubicBezTo>
                  <a:pt x="8156" y="3392"/>
                  <a:pt x="9996" y="3011"/>
                  <a:pt x="10851" y="2774"/>
                </a:cubicBezTo>
                <a:cubicBezTo>
                  <a:pt x="10851" y="2774"/>
                  <a:pt x="12457" y="2348"/>
                  <a:pt x="13542" y="2060"/>
                </a:cubicBezTo>
                <a:lnTo>
                  <a:pt x="13545" y="2063"/>
                </a:lnTo>
                <a:lnTo>
                  <a:pt x="13568" y="2060"/>
                </a:lnTo>
                <a:lnTo>
                  <a:pt x="13573" y="2055"/>
                </a:lnTo>
                <a:cubicBezTo>
                  <a:pt x="13641" y="2038"/>
                  <a:pt x="14076" y="1916"/>
                  <a:pt x="14629" y="1778"/>
                </a:cubicBezTo>
                <a:lnTo>
                  <a:pt x="14632" y="1778"/>
                </a:lnTo>
                <a:lnTo>
                  <a:pt x="14634" y="1775"/>
                </a:lnTo>
                <a:cubicBezTo>
                  <a:pt x="14841" y="1725"/>
                  <a:pt x="15063" y="1668"/>
                  <a:pt x="15289" y="1617"/>
                </a:cubicBezTo>
                <a:lnTo>
                  <a:pt x="15312" y="1626"/>
                </a:lnTo>
                <a:lnTo>
                  <a:pt x="15326" y="1609"/>
                </a:lnTo>
                <a:cubicBezTo>
                  <a:pt x="15648" y="1533"/>
                  <a:pt x="15978" y="1462"/>
                  <a:pt x="16277" y="1406"/>
                </a:cubicBezTo>
                <a:lnTo>
                  <a:pt x="16274" y="1400"/>
                </a:lnTo>
                <a:lnTo>
                  <a:pt x="16277" y="1403"/>
                </a:lnTo>
                <a:cubicBezTo>
                  <a:pt x="16404" y="1372"/>
                  <a:pt x="17849" y="1067"/>
                  <a:pt x="18986" y="999"/>
                </a:cubicBezTo>
                <a:cubicBezTo>
                  <a:pt x="18998" y="999"/>
                  <a:pt x="19977" y="943"/>
                  <a:pt x="21001" y="996"/>
                </a:cubicBezTo>
                <a:cubicBezTo>
                  <a:pt x="21233" y="1008"/>
                  <a:pt x="21467" y="1025"/>
                  <a:pt x="21696" y="1050"/>
                </a:cubicBezTo>
                <a:cubicBezTo>
                  <a:pt x="21701" y="1050"/>
                  <a:pt x="21839" y="1073"/>
                  <a:pt x="22057" y="1115"/>
                </a:cubicBezTo>
                <a:lnTo>
                  <a:pt x="22060" y="1118"/>
                </a:lnTo>
                <a:lnTo>
                  <a:pt x="22062" y="1118"/>
                </a:lnTo>
                <a:cubicBezTo>
                  <a:pt x="22232" y="1152"/>
                  <a:pt x="22449" y="1197"/>
                  <a:pt x="22686" y="1250"/>
                </a:cubicBezTo>
                <a:cubicBezTo>
                  <a:pt x="22791" y="1276"/>
                  <a:pt x="22901" y="1301"/>
                  <a:pt x="23011" y="1329"/>
                </a:cubicBezTo>
                <a:cubicBezTo>
                  <a:pt x="23239" y="1389"/>
                  <a:pt x="23476" y="1456"/>
                  <a:pt x="23705" y="1530"/>
                </a:cubicBezTo>
                <a:cubicBezTo>
                  <a:pt x="23948" y="1609"/>
                  <a:pt x="24182" y="1699"/>
                  <a:pt x="24385" y="1795"/>
                </a:cubicBezTo>
                <a:lnTo>
                  <a:pt x="24391" y="1801"/>
                </a:lnTo>
                <a:lnTo>
                  <a:pt x="24394" y="1798"/>
                </a:lnTo>
                <a:cubicBezTo>
                  <a:pt x="24394" y="1798"/>
                  <a:pt x="24396" y="1798"/>
                  <a:pt x="24396" y="1801"/>
                </a:cubicBezTo>
                <a:lnTo>
                  <a:pt x="24396" y="1804"/>
                </a:lnTo>
                <a:cubicBezTo>
                  <a:pt x="24413" y="1815"/>
                  <a:pt x="26262" y="2726"/>
                  <a:pt x="27046" y="3502"/>
                </a:cubicBezTo>
                <a:lnTo>
                  <a:pt x="27055" y="3491"/>
                </a:lnTo>
                <a:lnTo>
                  <a:pt x="27072" y="3485"/>
                </a:lnTo>
                <a:lnTo>
                  <a:pt x="27072" y="3"/>
                </a:lnTo>
                <a:lnTo>
                  <a:pt x="27046" y="3"/>
                </a:lnTo>
                <a:close/>
                <a:moveTo>
                  <a:pt x="643" y="2856"/>
                </a:moveTo>
                <a:lnTo>
                  <a:pt x="28" y="2749"/>
                </a:lnTo>
                <a:lnTo>
                  <a:pt x="28" y="2089"/>
                </a:lnTo>
                <a:lnTo>
                  <a:pt x="643" y="2856"/>
                </a:lnTo>
                <a:close/>
                <a:moveTo>
                  <a:pt x="319" y="3144"/>
                </a:moveTo>
                <a:lnTo>
                  <a:pt x="28" y="3085"/>
                </a:lnTo>
                <a:lnTo>
                  <a:pt x="28" y="2803"/>
                </a:lnTo>
                <a:lnTo>
                  <a:pt x="319" y="3144"/>
                </a:lnTo>
                <a:close/>
                <a:moveTo>
                  <a:pt x="336" y="3178"/>
                </a:moveTo>
                <a:lnTo>
                  <a:pt x="203" y="3299"/>
                </a:lnTo>
                <a:lnTo>
                  <a:pt x="59" y="3124"/>
                </a:lnTo>
                <a:lnTo>
                  <a:pt x="336" y="3178"/>
                </a:lnTo>
                <a:close/>
                <a:moveTo>
                  <a:pt x="175" y="3319"/>
                </a:moveTo>
                <a:lnTo>
                  <a:pt x="28" y="3452"/>
                </a:lnTo>
                <a:lnTo>
                  <a:pt x="28" y="3138"/>
                </a:lnTo>
                <a:lnTo>
                  <a:pt x="175" y="3319"/>
                </a:lnTo>
                <a:close/>
                <a:moveTo>
                  <a:pt x="56" y="3474"/>
                </a:moveTo>
                <a:lnTo>
                  <a:pt x="197" y="3347"/>
                </a:lnTo>
                <a:lnTo>
                  <a:pt x="333" y="3517"/>
                </a:lnTo>
                <a:cubicBezTo>
                  <a:pt x="203" y="3497"/>
                  <a:pt x="107" y="3483"/>
                  <a:pt x="56" y="3474"/>
                </a:cubicBezTo>
                <a:close/>
                <a:moveTo>
                  <a:pt x="223" y="3322"/>
                </a:moveTo>
                <a:lnTo>
                  <a:pt x="353" y="3203"/>
                </a:lnTo>
                <a:lnTo>
                  <a:pt x="358" y="3485"/>
                </a:lnTo>
                <a:lnTo>
                  <a:pt x="223" y="3322"/>
                </a:lnTo>
                <a:close/>
                <a:moveTo>
                  <a:pt x="62" y="2783"/>
                </a:moveTo>
                <a:lnTo>
                  <a:pt x="652" y="2890"/>
                </a:lnTo>
                <a:lnTo>
                  <a:pt x="369" y="3144"/>
                </a:lnTo>
                <a:lnTo>
                  <a:pt x="62" y="2783"/>
                </a:lnTo>
                <a:close/>
                <a:moveTo>
                  <a:pt x="389" y="3229"/>
                </a:moveTo>
                <a:lnTo>
                  <a:pt x="513" y="3392"/>
                </a:lnTo>
                <a:lnTo>
                  <a:pt x="395" y="3502"/>
                </a:lnTo>
                <a:lnTo>
                  <a:pt x="389" y="3229"/>
                </a:lnTo>
                <a:close/>
                <a:moveTo>
                  <a:pt x="412" y="3198"/>
                </a:moveTo>
                <a:lnTo>
                  <a:pt x="663" y="3257"/>
                </a:lnTo>
                <a:lnTo>
                  <a:pt x="542" y="3367"/>
                </a:lnTo>
                <a:lnTo>
                  <a:pt x="412" y="3198"/>
                </a:lnTo>
                <a:close/>
                <a:moveTo>
                  <a:pt x="415" y="3525"/>
                </a:moveTo>
                <a:lnTo>
                  <a:pt x="533" y="3418"/>
                </a:lnTo>
                <a:lnTo>
                  <a:pt x="640" y="3556"/>
                </a:lnTo>
                <a:cubicBezTo>
                  <a:pt x="559" y="3548"/>
                  <a:pt x="485" y="3536"/>
                  <a:pt x="415" y="3525"/>
                </a:cubicBezTo>
                <a:close/>
                <a:moveTo>
                  <a:pt x="671" y="3542"/>
                </a:moveTo>
                <a:lnTo>
                  <a:pt x="559" y="3395"/>
                </a:lnTo>
                <a:lnTo>
                  <a:pt x="671" y="3294"/>
                </a:lnTo>
                <a:lnTo>
                  <a:pt x="671" y="3542"/>
                </a:lnTo>
                <a:close/>
                <a:moveTo>
                  <a:pt x="671" y="3226"/>
                </a:moveTo>
                <a:lnTo>
                  <a:pt x="403" y="3164"/>
                </a:lnTo>
                <a:lnTo>
                  <a:pt x="671" y="2921"/>
                </a:lnTo>
                <a:lnTo>
                  <a:pt x="671" y="3226"/>
                </a:lnTo>
                <a:close/>
                <a:moveTo>
                  <a:pt x="691" y="2859"/>
                </a:moveTo>
                <a:lnTo>
                  <a:pt x="59" y="2069"/>
                </a:lnTo>
                <a:lnTo>
                  <a:pt x="1354" y="2261"/>
                </a:lnTo>
                <a:lnTo>
                  <a:pt x="691" y="2859"/>
                </a:lnTo>
                <a:close/>
                <a:moveTo>
                  <a:pt x="711" y="3234"/>
                </a:moveTo>
                <a:lnTo>
                  <a:pt x="702" y="3232"/>
                </a:lnTo>
                <a:lnTo>
                  <a:pt x="702" y="2927"/>
                </a:lnTo>
                <a:lnTo>
                  <a:pt x="1013" y="3277"/>
                </a:lnTo>
                <a:lnTo>
                  <a:pt x="711" y="3234"/>
                </a:lnTo>
                <a:close/>
                <a:moveTo>
                  <a:pt x="1010" y="3311"/>
                </a:moveTo>
                <a:lnTo>
                  <a:pt x="875" y="3418"/>
                </a:lnTo>
                <a:lnTo>
                  <a:pt x="731" y="3271"/>
                </a:lnTo>
                <a:lnTo>
                  <a:pt x="1010" y="3311"/>
                </a:lnTo>
                <a:close/>
                <a:moveTo>
                  <a:pt x="705" y="3299"/>
                </a:moveTo>
                <a:lnTo>
                  <a:pt x="846" y="3443"/>
                </a:lnTo>
                <a:lnTo>
                  <a:pt x="705" y="3556"/>
                </a:lnTo>
                <a:lnTo>
                  <a:pt x="705" y="3299"/>
                </a:lnTo>
                <a:close/>
                <a:moveTo>
                  <a:pt x="739" y="3570"/>
                </a:moveTo>
                <a:lnTo>
                  <a:pt x="872" y="3466"/>
                </a:lnTo>
                <a:lnTo>
                  <a:pt x="1013" y="3610"/>
                </a:lnTo>
                <a:cubicBezTo>
                  <a:pt x="917" y="3596"/>
                  <a:pt x="824" y="3584"/>
                  <a:pt x="739" y="3570"/>
                </a:cubicBezTo>
                <a:close/>
                <a:moveTo>
                  <a:pt x="1041" y="3587"/>
                </a:moveTo>
                <a:lnTo>
                  <a:pt x="897" y="3443"/>
                </a:lnTo>
                <a:lnTo>
                  <a:pt x="1041" y="3330"/>
                </a:lnTo>
                <a:lnTo>
                  <a:pt x="1041" y="3587"/>
                </a:lnTo>
                <a:close/>
                <a:moveTo>
                  <a:pt x="731" y="2904"/>
                </a:moveTo>
                <a:lnTo>
                  <a:pt x="1352" y="2997"/>
                </a:lnTo>
                <a:lnTo>
                  <a:pt x="1055" y="3274"/>
                </a:lnTo>
                <a:lnTo>
                  <a:pt x="731" y="2904"/>
                </a:lnTo>
                <a:close/>
                <a:moveTo>
                  <a:pt x="1075" y="3344"/>
                </a:moveTo>
                <a:lnTo>
                  <a:pt x="1199" y="3483"/>
                </a:lnTo>
                <a:lnTo>
                  <a:pt x="1075" y="3593"/>
                </a:lnTo>
                <a:lnTo>
                  <a:pt x="1075" y="3344"/>
                </a:lnTo>
                <a:close/>
                <a:moveTo>
                  <a:pt x="1100" y="3322"/>
                </a:moveTo>
                <a:lnTo>
                  <a:pt x="1352" y="3347"/>
                </a:lnTo>
                <a:lnTo>
                  <a:pt x="1225" y="3460"/>
                </a:lnTo>
                <a:lnTo>
                  <a:pt x="1100" y="3322"/>
                </a:lnTo>
                <a:close/>
                <a:moveTo>
                  <a:pt x="1092" y="3618"/>
                </a:moveTo>
                <a:lnTo>
                  <a:pt x="1219" y="3505"/>
                </a:lnTo>
                <a:lnTo>
                  <a:pt x="1349" y="3652"/>
                </a:lnTo>
                <a:cubicBezTo>
                  <a:pt x="1261" y="3641"/>
                  <a:pt x="1177" y="3629"/>
                  <a:pt x="1092" y="3618"/>
                </a:cubicBezTo>
                <a:close/>
                <a:moveTo>
                  <a:pt x="1377" y="3635"/>
                </a:moveTo>
                <a:lnTo>
                  <a:pt x="1244" y="3485"/>
                </a:lnTo>
                <a:lnTo>
                  <a:pt x="1377" y="3367"/>
                </a:lnTo>
                <a:lnTo>
                  <a:pt x="1377" y="3635"/>
                </a:lnTo>
                <a:close/>
                <a:moveTo>
                  <a:pt x="1377" y="3316"/>
                </a:moveTo>
                <a:lnTo>
                  <a:pt x="1095" y="3288"/>
                </a:lnTo>
                <a:lnTo>
                  <a:pt x="1377" y="3023"/>
                </a:lnTo>
                <a:lnTo>
                  <a:pt x="1377" y="3316"/>
                </a:lnTo>
                <a:close/>
                <a:moveTo>
                  <a:pt x="1377" y="2966"/>
                </a:moveTo>
                <a:lnTo>
                  <a:pt x="728" y="2870"/>
                </a:lnTo>
                <a:lnTo>
                  <a:pt x="1377" y="2286"/>
                </a:lnTo>
                <a:lnTo>
                  <a:pt x="1377" y="2966"/>
                </a:lnTo>
                <a:close/>
                <a:moveTo>
                  <a:pt x="1670" y="3358"/>
                </a:moveTo>
                <a:lnTo>
                  <a:pt x="1411" y="3322"/>
                </a:lnTo>
                <a:lnTo>
                  <a:pt x="1411" y="3034"/>
                </a:lnTo>
                <a:lnTo>
                  <a:pt x="1670" y="3358"/>
                </a:lnTo>
                <a:close/>
                <a:moveTo>
                  <a:pt x="1408" y="2969"/>
                </a:moveTo>
                <a:lnTo>
                  <a:pt x="1408" y="2295"/>
                </a:lnTo>
                <a:lnTo>
                  <a:pt x="2018" y="3028"/>
                </a:lnTo>
                <a:lnTo>
                  <a:pt x="1414" y="2966"/>
                </a:lnTo>
                <a:lnTo>
                  <a:pt x="1408" y="2969"/>
                </a:lnTo>
                <a:close/>
                <a:moveTo>
                  <a:pt x="1670" y="3392"/>
                </a:moveTo>
                <a:lnTo>
                  <a:pt x="1555" y="3500"/>
                </a:lnTo>
                <a:lnTo>
                  <a:pt x="1436" y="3358"/>
                </a:lnTo>
                <a:lnTo>
                  <a:pt x="1670" y="3392"/>
                </a:lnTo>
                <a:close/>
                <a:moveTo>
                  <a:pt x="1532" y="3522"/>
                </a:moveTo>
                <a:lnTo>
                  <a:pt x="1411" y="3638"/>
                </a:lnTo>
                <a:lnTo>
                  <a:pt x="1411" y="3378"/>
                </a:lnTo>
                <a:lnTo>
                  <a:pt x="1532" y="3522"/>
                </a:lnTo>
                <a:close/>
                <a:moveTo>
                  <a:pt x="1431" y="3663"/>
                </a:moveTo>
                <a:lnTo>
                  <a:pt x="1552" y="3548"/>
                </a:lnTo>
                <a:lnTo>
                  <a:pt x="1673" y="3691"/>
                </a:lnTo>
                <a:cubicBezTo>
                  <a:pt x="1591" y="3683"/>
                  <a:pt x="1512" y="3675"/>
                  <a:pt x="1431" y="3663"/>
                </a:cubicBezTo>
                <a:close/>
                <a:moveTo>
                  <a:pt x="1699" y="3672"/>
                </a:moveTo>
                <a:lnTo>
                  <a:pt x="1575" y="3525"/>
                </a:lnTo>
                <a:lnTo>
                  <a:pt x="1704" y="3404"/>
                </a:lnTo>
                <a:lnTo>
                  <a:pt x="1699" y="3672"/>
                </a:lnTo>
                <a:close/>
                <a:moveTo>
                  <a:pt x="1433" y="3009"/>
                </a:moveTo>
                <a:lnTo>
                  <a:pt x="2018" y="3068"/>
                </a:lnTo>
                <a:lnTo>
                  <a:pt x="1713" y="3356"/>
                </a:lnTo>
                <a:lnTo>
                  <a:pt x="1433" y="3009"/>
                </a:lnTo>
                <a:close/>
                <a:moveTo>
                  <a:pt x="1738" y="3438"/>
                </a:moveTo>
                <a:lnTo>
                  <a:pt x="1860" y="3573"/>
                </a:lnTo>
                <a:lnTo>
                  <a:pt x="1733" y="3683"/>
                </a:lnTo>
                <a:lnTo>
                  <a:pt x="1738" y="3438"/>
                </a:lnTo>
                <a:close/>
                <a:moveTo>
                  <a:pt x="1752" y="3404"/>
                </a:moveTo>
                <a:lnTo>
                  <a:pt x="2020" y="3435"/>
                </a:lnTo>
                <a:lnTo>
                  <a:pt x="1885" y="3550"/>
                </a:lnTo>
                <a:lnTo>
                  <a:pt x="1752" y="3404"/>
                </a:lnTo>
                <a:close/>
                <a:moveTo>
                  <a:pt x="1761" y="3703"/>
                </a:moveTo>
                <a:lnTo>
                  <a:pt x="1885" y="3598"/>
                </a:lnTo>
                <a:lnTo>
                  <a:pt x="2006" y="3734"/>
                </a:lnTo>
                <a:cubicBezTo>
                  <a:pt x="1922" y="3723"/>
                  <a:pt x="1840" y="3714"/>
                  <a:pt x="1761" y="3703"/>
                </a:cubicBezTo>
                <a:close/>
                <a:moveTo>
                  <a:pt x="2032" y="3714"/>
                </a:moveTo>
                <a:lnTo>
                  <a:pt x="1910" y="3579"/>
                </a:lnTo>
                <a:lnTo>
                  <a:pt x="2037" y="3471"/>
                </a:lnTo>
                <a:lnTo>
                  <a:pt x="2032" y="3714"/>
                </a:lnTo>
                <a:close/>
                <a:moveTo>
                  <a:pt x="2035" y="3404"/>
                </a:moveTo>
                <a:lnTo>
                  <a:pt x="1744" y="3367"/>
                </a:lnTo>
                <a:lnTo>
                  <a:pt x="2040" y="3088"/>
                </a:lnTo>
                <a:lnTo>
                  <a:pt x="2035" y="3404"/>
                </a:lnTo>
                <a:close/>
                <a:moveTo>
                  <a:pt x="1431" y="2269"/>
                </a:moveTo>
                <a:lnTo>
                  <a:pt x="2658" y="2362"/>
                </a:lnTo>
                <a:lnTo>
                  <a:pt x="2057" y="3026"/>
                </a:lnTo>
                <a:lnTo>
                  <a:pt x="1431" y="2269"/>
                </a:lnTo>
                <a:close/>
                <a:moveTo>
                  <a:pt x="2074" y="3099"/>
                </a:moveTo>
                <a:lnTo>
                  <a:pt x="2348" y="3429"/>
                </a:lnTo>
                <a:lnTo>
                  <a:pt x="2342" y="3435"/>
                </a:lnTo>
                <a:lnTo>
                  <a:pt x="2077" y="3412"/>
                </a:lnTo>
                <a:lnTo>
                  <a:pt x="2068" y="3412"/>
                </a:lnTo>
                <a:lnTo>
                  <a:pt x="2074" y="3099"/>
                </a:lnTo>
                <a:close/>
                <a:moveTo>
                  <a:pt x="2068" y="3440"/>
                </a:moveTo>
                <a:lnTo>
                  <a:pt x="2314" y="3460"/>
                </a:lnTo>
                <a:lnTo>
                  <a:pt x="2063" y="3714"/>
                </a:lnTo>
                <a:lnTo>
                  <a:pt x="2068" y="3440"/>
                </a:lnTo>
                <a:close/>
                <a:moveTo>
                  <a:pt x="2085" y="3742"/>
                </a:moveTo>
                <a:lnTo>
                  <a:pt x="2356" y="3469"/>
                </a:lnTo>
                <a:lnTo>
                  <a:pt x="2365" y="3773"/>
                </a:lnTo>
                <a:cubicBezTo>
                  <a:pt x="2272" y="3762"/>
                  <a:pt x="2178" y="3754"/>
                  <a:pt x="2085" y="3742"/>
                </a:cubicBezTo>
                <a:close/>
                <a:moveTo>
                  <a:pt x="2097" y="3073"/>
                </a:moveTo>
                <a:lnTo>
                  <a:pt x="2658" y="3113"/>
                </a:lnTo>
                <a:lnTo>
                  <a:pt x="2370" y="3404"/>
                </a:lnTo>
                <a:lnTo>
                  <a:pt x="2097" y="3073"/>
                </a:lnTo>
                <a:close/>
                <a:moveTo>
                  <a:pt x="2387" y="3480"/>
                </a:moveTo>
                <a:lnTo>
                  <a:pt x="2511" y="3629"/>
                </a:lnTo>
                <a:lnTo>
                  <a:pt x="2399" y="3754"/>
                </a:lnTo>
                <a:lnTo>
                  <a:pt x="2387" y="3480"/>
                </a:lnTo>
                <a:close/>
                <a:moveTo>
                  <a:pt x="2421" y="3466"/>
                </a:moveTo>
                <a:lnTo>
                  <a:pt x="2655" y="3466"/>
                </a:lnTo>
                <a:lnTo>
                  <a:pt x="2534" y="3601"/>
                </a:lnTo>
                <a:lnTo>
                  <a:pt x="2421" y="3466"/>
                </a:lnTo>
                <a:close/>
                <a:moveTo>
                  <a:pt x="2418" y="3779"/>
                </a:moveTo>
                <a:lnTo>
                  <a:pt x="2531" y="3652"/>
                </a:lnTo>
                <a:lnTo>
                  <a:pt x="2655" y="3802"/>
                </a:lnTo>
                <a:cubicBezTo>
                  <a:pt x="2579" y="3796"/>
                  <a:pt x="2500" y="3787"/>
                  <a:pt x="2418" y="3779"/>
                </a:cubicBezTo>
                <a:close/>
                <a:moveTo>
                  <a:pt x="2681" y="3779"/>
                </a:moveTo>
                <a:lnTo>
                  <a:pt x="2557" y="3627"/>
                </a:lnTo>
                <a:lnTo>
                  <a:pt x="2681" y="3488"/>
                </a:lnTo>
                <a:lnTo>
                  <a:pt x="2681" y="3779"/>
                </a:lnTo>
                <a:close/>
                <a:moveTo>
                  <a:pt x="2396" y="3435"/>
                </a:moveTo>
                <a:lnTo>
                  <a:pt x="2390" y="3429"/>
                </a:lnTo>
                <a:lnTo>
                  <a:pt x="2678" y="3136"/>
                </a:lnTo>
                <a:lnTo>
                  <a:pt x="2678" y="3435"/>
                </a:lnTo>
                <a:lnTo>
                  <a:pt x="2396" y="3435"/>
                </a:lnTo>
                <a:close/>
                <a:moveTo>
                  <a:pt x="2681" y="3079"/>
                </a:moveTo>
                <a:lnTo>
                  <a:pt x="2088" y="3037"/>
                </a:lnTo>
                <a:lnTo>
                  <a:pt x="2681" y="2388"/>
                </a:lnTo>
                <a:lnTo>
                  <a:pt x="2681" y="3079"/>
                </a:lnTo>
                <a:close/>
                <a:moveTo>
                  <a:pt x="2681" y="2328"/>
                </a:moveTo>
                <a:lnTo>
                  <a:pt x="1431" y="2233"/>
                </a:lnTo>
                <a:lnTo>
                  <a:pt x="2681" y="974"/>
                </a:lnTo>
                <a:lnTo>
                  <a:pt x="2681" y="2328"/>
                </a:lnTo>
                <a:close/>
                <a:moveTo>
                  <a:pt x="2681" y="926"/>
                </a:moveTo>
                <a:lnTo>
                  <a:pt x="1394" y="2221"/>
                </a:lnTo>
                <a:lnTo>
                  <a:pt x="87" y="641"/>
                </a:lnTo>
                <a:lnTo>
                  <a:pt x="2684" y="901"/>
                </a:lnTo>
                <a:lnTo>
                  <a:pt x="2684" y="926"/>
                </a:lnTo>
                <a:lnTo>
                  <a:pt x="2681" y="926"/>
                </a:lnTo>
                <a:close/>
                <a:moveTo>
                  <a:pt x="5463" y="920"/>
                </a:moveTo>
                <a:lnTo>
                  <a:pt x="6767" y="2134"/>
                </a:lnTo>
                <a:lnTo>
                  <a:pt x="5463" y="2272"/>
                </a:lnTo>
                <a:lnTo>
                  <a:pt x="5463" y="920"/>
                </a:lnTo>
                <a:close/>
                <a:moveTo>
                  <a:pt x="5463" y="2331"/>
                </a:moveTo>
                <a:lnTo>
                  <a:pt x="6087" y="2955"/>
                </a:lnTo>
                <a:lnTo>
                  <a:pt x="5463" y="3020"/>
                </a:lnTo>
                <a:lnTo>
                  <a:pt x="5463" y="2331"/>
                </a:lnTo>
                <a:close/>
                <a:moveTo>
                  <a:pt x="5463" y="3082"/>
                </a:moveTo>
                <a:lnTo>
                  <a:pt x="5737" y="3370"/>
                </a:lnTo>
                <a:lnTo>
                  <a:pt x="5463" y="3401"/>
                </a:lnTo>
                <a:lnTo>
                  <a:pt x="5463" y="3082"/>
                </a:lnTo>
                <a:close/>
                <a:moveTo>
                  <a:pt x="5463" y="3426"/>
                </a:moveTo>
                <a:lnTo>
                  <a:pt x="5734" y="3395"/>
                </a:lnTo>
                <a:lnTo>
                  <a:pt x="5463" y="3717"/>
                </a:lnTo>
                <a:lnTo>
                  <a:pt x="5463" y="3426"/>
                </a:lnTo>
                <a:close/>
                <a:moveTo>
                  <a:pt x="5430" y="3460"/>
                </a:moveTo>
                <a:lnTo>
                  <a:pt x="5430" y="3723"/>
                </a:lnTo>
                <a:lnTo>
                  <a:pt x="5314" y="3601"/>
                </a:lnTo>
                <a:lnTo>
                  <a:pt x="5430" y="3460"/>
                </a:lnTo>
                <a:close/>
                <a:moveTo>
                  <a:pt x="5291" y="3576"/>
                </a:moveTo>
                <a:lnTo>
                  <a:pt x="5167" y="3446"/>
                </a:lnTo>
                <a:lnTo>
                  <a:pt x="5413" y="3432"/>
                </a:lnTo>
                <a:lnTo>
                  <a:pt x="5291" y="3576"/>
                </a:lnTo>
                <a:close/>
                <a:moveTo>
                  <a:pt x="5142" y="3421"/>
                </a:moveTo>
                <a:lnTo>
                  <a:pt x="5430" y="3082"/>
                </a:lnTo>
                <a:lnTo>
                  <a:pt x="5430" y="3404"/>
                </a:lnTo>
                <a:lnTo>
                  <a:pt x="5142" y="3421"/>
                </a:lnTo>
                <a:close/>
                <a:moveTo>
                  <a:pt x="5421" y="909"/>
                </a:moveTo>
                <a:lnTo>
                  <a:pt x="4086" y="2323"/>
                </a:lnTo>
                <a:lnTo>
                  <a:pt x="2771" y="909"/>
                </a:lnTo>
                <a:lnTo>
                  <a:pt x="5421" y="909"/>
                </a:lnTo>
                <a:close/>
                <a:moveTo>
                  <a:pt x="5430" y="949"/>
                </a:moveTo>
                <a:lnTo>
                  <a:pt x="5430" y="2275"/>
                </a:lnTo>
                <a:lnTo>
                  <a:pt x="4126" y="2328"/>
                </a:lnTo>
                <a:lnTo>
                  <a:pt x="5430" y="949"/>
                </a:lnTo>
                <a:close/>
                <a:moveTo>
                  <a:pt x="3776" y="3474"/>
                </a:moveTo>
                <a:lnTo>
                  <a:pt x="4086" y="3144"/>
                </a:lnTo>
                <a:lnTo>
                  <a:pt x="4089" y="3474"/>
                </a:lnTo>
                <a:lnTo>
                  <a:pt x="3776" y="3474"/>
                </a:lnTo>
                <a:close/>
                <a:moveTo>
                  <a:pt x="4064" y="3505"/>
                </a:moveTo>
                <a:lnTo>
                  <a:pt x="3928" y="3652"/>
                </a:lnTo>
                <a:lnTo>
                  <a:pt x="3790" y="3505"/>
                </a:lnTo>
                <a:lnTo>
                  <a:pt x="4064" y="3505"/>
                </a:lnTo>
                <a:close/>
                <a:moveTo>
                  <a:pt x="4083" y="3082"/>
                </a:moveTo>
                <a:lnTo>
                  <a:pt x="3417" y="3082"/>
                </a:lnTo>
                <a:lnTo>
                  <a:pt x="4075" y="2385"/>
                </a:lnTo>
                <a:lnTo>
                  <a:pt x="4083" y="3082"/>
                </a:lnTo>
                <a:close/>
                <a:moveTo>
                  <a:pt x="2712" y="943"/>
                </a:moveTo>
                <a:lnTo>
                  <a:pt x="2737" y="917"/>
                </a:lnTo>
                <a:lnTo>
                  <a:pt x="4052" y="2331"/>
                </a:lnTo>
                <a:lnTo>
                  <a:pt x="2712" y="2331"/>
                </a:lnTo>
                <a:lnTo>
                  <a:pt x="2712" y="943"/>
                </a:lnTo>
                <a:close/>
                <a:moveTo>
                  <a:pt x="2712" y="2393"/>
                </a:moveTo>
                <a:lnTo>
                  <a:pt x="3344" y="3082"/>
                </a:lnTo>
                <a:lnTo>
                  <a:pt x="2712" y="3082"/>
                </a:lnTo>
                <a:lnTo>
                  <a:pt x="2712" y="2393"/>
                </a:lnTo>
                <a:close/>
                <a:moveTo>
                  <a:pt x="2712" y="3141"/>
                </a:moveTo>
                <a:lnTo>
                  <a:pt x="3011" y="3435"/>
                </a:lnTo>
                <a:lnTo>
                  <a:pt x="2712" y="3435"/>
                </a:lnTo>
                <a:lnTo>
                  <a:pt x="2712" y="3141"/>
                </a:lnTo>
                <a:close/>
                <a:moveTo>
                  <a:pt x="3008" y="3466"/>
                </a:moveTo>
                <a:lnTo>
                  <a:pt x="2867" y="3615"/>
                </a:lnTo>
                <a:lnTo>
                  <a:pt x="2737" y="3466"/>
                </a:lnTo>
                <a:lnTo>
                  <a:pt x="3008" y="3466"/>
                </a:lnTo>
                <a:close/>
                <a:moveTo>
                  <a:pt x="2712" y="3494"/>
                </a:moveTo>
                <a:lnTo>
                  <a:pt x="2842" y="3641"/>
                </a:lnTo>
                <a:lnTo>
                  <a:pt x="2712" y="3776"/>
                </a:lnTo>
                <a:lnTo>
                  <a:pt x="2712" y="3494"/>
                </a:lnTo>
                <a:close/>
                <a:moveTo>
                  <a:pt x="2732" y="3810"/>
                </a:moveTo>
                <a:lnTo>
                  <a:pt x="2864" y="3669"/>
                </a:lnTo>
                <a:lnTo>
                  <a:pt x="3003" y="3827"/>
                </a:lnTo>
                <a:cubicBezTo>
                  <a:pt x="2915" y="3821"/>
                  <a:pt x="2822" y="3816"/>
                  <a:pt x="2732" y="3810"/>
                </a:cubicBezTo>
                <a:close/>
                <a:moveTo>
                  <a:pt x="3028" y="3802"/>
                </a:moveTo>
                <a:lnTo>
                  <a:pt x="2887" y="3641"/>
                </a:lnTo>
                <a:lnTo>
                  <a:pt x="3031" y="3488"/>
                </a:lnTo>
                <a:lnTo>
                  <a:pt x="3028" y="3802"/>
                </a:lnTo>
                <a:close/>
                <a:moveTo>
                  <a:pt x="2737" y="3116"/>
                </a:moveTo>
                <a:lnTo>
                  <a:pt x="3338" y="3116"/>
                </a:lnTo>
                <a:lnTo>
                  <a:pt x="3048" y="3423"/>
                </a:lnTo>
                <a:lnTo>
                  <a:pt x="2737" y="3116"/>
                </a:lnTo>
                <a:close/>
                <a:moveTo>
                  <a:pt x="3364" y="3138"/>
                </a:moveTo>
                <a:lnTo>
                  <a:pt x="3369" y="3469"/>
                </a:lnTo>
                <a:lnTo>
                  <a:pt x="3079" y="3438"/>
                </a:lnTo>
                <a:lnTo>
                  <a:pt x="3364" y="3138"/>
                </a:lnTo>
                <a:close/>
                <a:moveTo>
                  <a:pt x="3062" y="3830"/>
                </a:moveTo>
                <a:lnTo>
                  <a:pt x="3065" y="3494"/>
                </a:lnTo>
                <a:lnTo>
                  <a:pt x="3358" y="3844"/>
                </a:lnTo>
                <a:cubicBezTo>
                  <a:pt x="3259" y="3838"/>
                  <a:pt x="3161" y="3835"/>
                  <a:pt x="3062" y="3830"/>
                </a:cubicBezTo>
                <a:close/>
                <a:moveTo>
                  <a:pt x="3090" y="3471"/>
                </a:moveTo>
                <a:lnTo>
                  <a:pt x="3369" y="3500"/>
                </a:lnTo>
                <a:lnTo>
                  <a:pt x="3375" y="3816"/>
                </a:lnTo>
                <a:lnTo>
                  <a:pt x="3090" y="3471"/>
                </a:lnTo>
                <a:close/>
                <a:moveTo>
                  <a:pt x="2734" y="2365"/>
                </a:moveTo>
                <a:lnTo>
                  <a:pt x="4050" y="2365"/>
                </a:lnTo>
                <a:lnTo>
                  <a:pt x="3381" y="3073"/>
                </a:lnTo>
                <a:lnTo>
                  <a:pt x="2734" y="2365"/>
                </a:lnTo>
                <a:close/>
                <a:moveTo>
                  <a:pt x="3398" y="3136"/>
                </a:moveTo>
                <a:lnTo>
                  <a:pt x="3717" y="3474"/>
                </a:lnTo>
                <a:lnTo>
                  <a:pt x="3417" y="3474"/>
                </a:lnTo>
                <a:lnTo>
                  <a:pt x="3400" y="3471"/>
                </a:lnTo>
                <a:lnTo>
                  <a:pt x="3398" y="3136"/>
                </a:lnTo>
                <a:close/>
                <a:moveTo>
                  <a:pt x="3700" y="3505"/>
                </a:moveTo>
                <a:lnTo>
                  <a:pt x="3564" y="3649"/>
                </a:lnTo>
                <a:lnTo>
                  <a:pt x="3429" y="3505"/>
                </a:lnTo>
                <a:lnTo>
                  <a:pt x="3700" y="3505"/>
                </a:lnTo>
                <a:close/>
                <a:moveTo>
                  <a:pt x="3403" y="3528"/>
                </a:moveTo>
                <a:lnTo>
                  <a:pt x="3542" y="3675"/>
                </a:lnTo>
                <a:lnTo>
                  <a:pt x="3406" y="3818"/>
                </a:lnTo>
                <a:lnTo>
                  <a:pt x="3403" y="3528"/>
                </a:lnTo>
                <a:close/>
                <a:moveTo>
                  <a:pt x="3429" y="3844"/>
                </a:moveTo>
                <a:lnTo>
                  <a:pt x="3564" y="3697"/>
                </a:lnTo>
                <a:lnTo>
                  <a:pt x="3708" y="3850"/>
                </a:lnTo>
                <a:cubicBezTo>
                  <a:pt x="3615" y="3850"/>
                  <a:pt x="3522" y="3847"/>
                  <a:pt x="3429" y="3844"/>
                </a:cubicBezTo>
                <a:close/>
                <a:moveTo>
                  <a:pt x="3733" y="3827"/>
                </a:moveTo>
                <a:lnTo>
                  <a:pt x="3587" y="3672"/>
                </a:lnTo>
                <a:lnTo>
                  <a:pt x="3733" y="3517"/>
                </a:lnTo>
                <a:lnTo>
                  <a:pt x="3733" y="3827"/>
                </a:lnTo>
                <a:close/>
                <a:moveTo>
                  <a:pt x="3420" y="3116"/>
                </a:moveTo>
                <a:lnTo>
                  <a:pt x="4064" y="3116"/>
                </a:lnTo>
                <a:lnTo>
                  <a:pt x="3745" y="3457"/>
                </a:lnTo>
                <a:lnTo>
                  <a:pt x="3420" y="3116"/>
                </a:lnTo>
                <a:close/>
                <a:moveTo>
                  <a:pt x="3767" y="3528"/>
                </a:moveTo>
                <a:lnTo>
                  <a:pt x="3906" y="3675"/>
                </a:lnTo>
                <a:lnTo>
                  <a:pt x="3767" y="3824"/>
                </a:lnTo>
                <a:lnTo>
                  <a:pt x="3767" y="3528"/>
                </a:lnTo>
                <a:close/>
                <a:moveTo>
                  <a:pt x="3793" y="3850"/>
                </a:moveTo>
                <a:lnTo>
                  <a:pt x="3931" y="3700"/>
                </a:lnTo>
                <a:lnTo>
                  <a:pt x="4072" y="3850"/>
                </a:lnTo>
                <a:cubicBezTo>
                  <a:pt x="3979" y="3850"/>
                  <a:pt x="3886" y="3852"/>
                  <a:pt x="3793" y="3850"/>
                </a:cubicBezTo>
                <a:close/>
                <a:moveTo>
                  <a:pt x="3954" y="3677"/>
                </a:moveTo>
                <a:lnTo>
                  <a:pt x="4089" y="3531"/>
                </a:lnTo>
                <a:lnTo>
                  <a:pt x="4092" y="3827"/>
                </a:lnTo>
                <a:lnTo>
                  <a:pt x="3954" y="3677"/>
                </a:lnTo>
                <a:close/>
                <a:moveTo>
                  <a:pt x="4109" y="2388"/>
                </a:moveTo>
                <a:lnTo>
                  <a:pt x="4744" y="3051"/>
                </a:lnTo>
                <a:lnTo>
                  <a:pt x="4117" y="3079"/>
                </a:lnTo>
                <a:lnTo>
                  <a:pt x="4109" y="2388"/>
                </a:lnTo>
                <a:close/>
                <a:moveTo>
                  <a:pt x="4123" y="3533"/>
                </a:moveTo>
                <a:lnTo>
                  <a:pt x="4250" y="3677"/>
                </a:lnTo>
                <a:lnTo>
                  <a:pt x="4126" y="3824"/>
                </a:lnTo>
                <a:lnTo>
                  <a:pt x="4123" y="3533"/>
                </a:lnTo>
                <a:close/>
                <a:moveTo>
                  <a:pt x="4146" y="3505"/>
                </a:moveTo>
                <a:lnTo>
                  <a:pt x="4394" y="3505"/>
                </a:lnTo>
                <a:lnTo>
                  <a:pt x="4270" y="3652"/>
                </a:lnTo>
                <a:lnTo>
                  <a:pt x="4146" y="3505"/>
                </a:lnTo>
                <a:close/>
                <a:moveTo>
                  <a:pt x="4146" y="3850"/>
                </a:moveTo>
                <a:lnTo>
                  <a:pt x="4270" y="3703"/>
                </a:lnTo>
                <a:lnTo>
                  <a:pt x="4394" y="3844"/>
                </a:lnTo>
                <a:cubicBezTo>
                  <a:pt x="4315" y="3847"/>
                  <a:pt x="4230" y="3847"/>
                  <a:pt x="4146" y="3850"/>
                </a:cubicBezTo>
                <a:close/>
                <a:moveTo>
                  <a:pt x="4416" y="3818"/>
                </a:moveTo>
                <a:lnTo>
                  <a:pt x="4292" y="3675"/>
                </a:lnTo>
                <a:lnTo>
                  <a:pt x="4416" y="3528"/>
                </a:lnTo>
                <a:lnTo>
                  <a:pt x="4416" y="3818"/>
                </a:lnTo>
                <a:close/>
                <a:moveTo>
                  <a:pt x="4120" y="3474"/>
                </a:moveTo>
                <a:lnTo>
                  <a:pt x="4117" y="3138"/>
                </a:lnTo>
                <a:lnTo>
                  <a:pt x="4419" y="3474"/>
                </a:lnTo>
                <a:lnTo>
                  <a:pt x="4120" y="3474"/>
                </a:lnTo>
                <a:close/>
                <a:moveTo>
                  <a:pt x="4140" y="3113"/>
                </a:moveTo>
                <a:lnTo>
                  <a:pt x="4744" y="3085"/>
                </a:lnTo>
                <a:lnTo>
                  <a:pt x="4442" y="3446"/>
                </a:lnTo>
                <a:lnTo>
                  <a:pt x="4140" y="3113"/>
                </a:lnTo>
                <a:close/>
                <a:moveTo>
                  <a:pt x="4450" y="3508"/>
                </a:moveTo>
                <a:lnTo>
                  <a:pt x="4583" y="3658"/>
                </a:lnTo>
                <a:lnTo>
                  <a:pt x="4450" y="3816"/>
                </a:lnTo>
                <a:lnTo>
                  <a:pt x="4450" y="3508"/>
                </a:lnTo>
                <a:close/>
                <a:moveTo>
                  <a:pt x="4487" y="3500"/>
                </a:moveTo>
                <a:lnTo>
                  <a:pt x="4733" y="3480"/>
                </a:lnTo>
                <a:lnTo>
                  <a:pt x="4603" y="3629"/>
                </a:lnTo>
                <a:lnTo>
                  <a:pt x="4487" y="3500"/>
                </a:lnTo>
                <a:close/>
                <a:moveTo>
                  <a:pt x="4467" y="3841"/>
                </a:moveTo>
                <a:lnTo>
                  <a:pt x="4606" y="3680"/>
                </a:lnTo>
                <a:lnTo>
                  <a:pt x="4738" y="3830"/>
                </a:lnTo>
                <a:cubicBezTo>
                  <a:pt x="4648" y="3833"/>
                  <a:pt x="4558" y="3838"/>
                  <a:pt x="4467" y="3841"/>
                </a:cubicBezTo>
                <a:close/>
                <a:moveTo>
                  <a:pt x="4758" y="3799"/>
                </a:moveTo>
                <a:lnTo>
                  <a:pt x="4628" y="3655"/>
                </a:lnTo>
                <a:lnTo>
                  <a:pt x="4758" y="3505"/>
                </a:lnTo>
                <a:lnTo>
                  <a:pt x="4758" y="3799"/>
                </a:lnTo>
                <a:close/>
                <a:moveTo>
                  <a:pt x="4758" y="3449"/>
                </a:moveTo>
                <a:lnTo>
                  <a:pt x="4464" y="3471"/>
                </a:lnTo>
                <a:lnTo>
                  <a:pt x="4764" y="3116"/>
                </a:lnTo>
                <a:lnTo>
                  <a:pt x="4758" y="3449"/>
                </a:lnTo>
                <a:close/>
                <a:moveTo>
                  <a:pt x="4129" y="2362"/>
                </a:moveTo>
                <a:lnTo>
                  <a:pt x="5410" y="2309"/>
                </a:lnTo>
                <a:lnTo>
                  <a:pt x="4781" y="3042"/>
                </a:lnTo>
                <a:lnTo>
                  <a:pt x="4129" y="2362"/>
                </a:lnTo>
                <a:close/>
                <a:moveTo>
                  <a:pt x="5430" y="2337"/>
                </a:moveTo>
                <a:lnTo>
                  <a:pt x="5430" y="3023"/>
                </a:lnTo>
                <a:lnTo>
                  <a:pt x="4823" y="3051"/>
                </a:lnTo>
                <a:lnTo>
                  <a:pt x="5430" y="2337"/>
                </a:lnTo>
                <a:close/>
                <a:moveTo>
                  <a:pt x="4789" y="3505"/>
                </a:moveTo>
                <a:lnTo>
                  <a:pt x="4916" y="3644"/>
                </a:lnTo>
                <a:lnTo>
                  <a:pt x="4789" y="3799"/>
                </a:lnTo>
                <a:lnTo>
                  <a:pt x="4789" y="3505"/>
                </a:lnTo>
                <a:close/>
                <a:moveTo>
                  <a:pt x="4809" y="3474"/>
                </a:moveTo>
                <a:lnTo>
                  <a:pt x="5074" y="3452"/>
                </a:lnTo>
                <a:lnTo>
                  <a:pt x="4939" y="3615"/>
                </a:lnTo>
                <a:lnTo>
                  <a:pt x="4809" y="3474"/>
                </a:lnTo>
                <a:close/>
                <a:moveTo>
                  <a:pt x="4812" y="3827"/>
                </a:moveTo>
                <a:lnTo>
                  <a:pt x="4941" y="3669"/>
                </a:lnTo>
                <a:lnTo>
                  <a:pt x="5071" y="3810"/>
                </a:lnTo>
                <a:cubicBezTo>
                  <a:pt x="4987" y="3816"/>
                  <a:pt x="4899" y="3821"/>
                  <a:pt x="4812" y="3827"/>
                </a:cubicBezTo>
                <a:close/>
                <a:moveTo>
                  <a:pt x="5091" y="3785"/>
                </a:moveTo>
                <a:lnTo>
                  <a:pt x="4961" y="3641"/>
                </a:lnTo>
                <a:lnTo>
                  <a:pt x="5091" y="3480"/>
                </a:lnTo>
                <a:lnTo>
                  <a:pt x="5091" y="3785"/>
                </a:lnTo>
                <a:close/>
                <a:moveTo>
                  <a:pt x="5094" y="3423"/>
                </a:moveTo>
                <a:lnTo>
                  <a:pt x="4792" y="3446"/>
                </a:lnTo>
                <a:lnTo>
                  <a:pt x="4797" y="3107"/>
                </a:lnTo>
                <a:lnTo>
                  <a:pt x="5094" y="3423"/>
                </a:lnTo>
                <a:close/>
                <a:moveTo>
                  <a:pt x="4817" y="3085"/>
                </a:moveTo>
                <a:lnTo>
                  <a:pt x="5407" y="3057"/>
                </a:lnTo>
                <a:lnTo>
                  <a:pt x="5116" y="3395"/>
                </a:lnTo>
                <a:lnTo>
                  <a:pt x="4817" y="3085"/>
                </a:lnTo>
                <a:close/>
                <a:moveTo>
                  <a:pt x="5125" y="3452"/>
                </a:moveTo>
                <a:lnTo>
                  <a:pt x="5269" y="3601"/>
                </a:lnTo>
                <a:lnTo>
                  <a:pt x="5125" y="3776"/>
                </a:lnTo>
                <a:lnTo>
                  <a:pt x="5125" y="3452"/>
                </a:lnTo>
                <a:close/>
                <a:moveTo>
                  <a:pt x="5147" y="3804"/>
                </a:moveTo>
                <a:lnTo>
                  <a:pt x="5291" y="3627"/>
                </a:lnTo>
                <a:lnTo>
                  <a:pt x="5432" y="3773"/>
                </a:lnTo>
                <a:lnTo>
                  <a:pt x="5441" y="3768"/>
                </a:lnTo>
                <a:lnTo>
                  <a:pt x="5458" y="3773"/>
                </a:lnTo>
                <a:lnTo>
                  <a:pt x="5754" y="3421"/>
                </a:lnTo>
                <a:lnTo>
                  <a:pt x="5763" y="3745"/>
                </a:lnTo>
                <a:cubicBezTo>
                  <a:pt x="5568" y="3771"/>
                  <a:pt x="5362" y="3787"/>
                  <a:pt x="5147" y="3804"/>
                </a:cubicBezTo>
                <a:close/>
                <a:moveTo>
                  <a:pt x="5483" y="3051"/>
                </a:moveTo>
                <a:lnTo>
                  <a:pt x="6076" y="2992"/>
                </a:lnTo>
                <a:lnTo>
                  <a:pt x="5768" y="3356"/>
                </a:lnTo>
                <a:lnTo>
                  <a:pt x="5483" y="3051"/>
                </a:lnTo>
                <a:close/>
                <a:moveTo>
                  <a:pt x="5796" y="3745"/>
                </a:moveTo>
                <a:lnTo>
                  <a:pt x="5788" y="3423"/>
                </a:lnTo>
                <a:lnTo>
                  <a:pt x="6065" y="3714"/>
                </a:lnTo>
                <a:cubicBezTo>
                  <a:pt x="5977" y="3725"/>
                  <a:pt x="5890" y="3737"/>
                  <a:pt x="5796" y="3745"/>
                </a:cubicBezTo>
                <a:close/>
                <a:moveTo>
                  <a:pt x="6087" y="3689"/>
                </a:moveTo>
                <a:lnTo>
                  <a:pt x="5794" y="3378"/>
                </a:lnTo>
                <a:lnTo>
                  <a:pt x="6101" y="3014"/>
                </a:lnTo>
                <a:lnTo>
                  <a:pt x="6087" y="3689"/>
                </a:lnTo>
                <a:close/>
                <a:moveTo>
                  <a:pt x="5486" y="2303"/>
                </a:moveTo>
                <a:lnTo>
                  <a:pt x="6773" y="2168"/>
                </a:lnTo>
                <a:lnTo>
                  <a:pt x="6118" y="2944"/>
                </a:lnTo>
                <a:lnTo>
                  <a:pt x="5486" y="2303"/>
                </a:lnTo>
                <a:close/>
                <a:moveTo>
                  <a:pt x="6132" y="3003"/>
                </a:moveTo>
                <a:lnTo>
                  <a:pt x="6440" y="3296"/>
                </a:lnTo>
                <a:lnTo>
                  <a:pt x="6118" y="3683"/>
                </a:lnTo>
                <a:lnTo>
                  <a:pt x="6132" y="3003"/>
                </a:lnTo>
                <a:close/>
                <a:moveTo>
                  <a:pt x="6158" y="2980"/>
                </a:moveTo>
                <a:lnTo>
                  <a:pt x="6767" y="2904"/>
                </a:lnTo>
                <a:lnTo>
                  <a:pt x="6463" y="3271"/>
                </a:lnTo>
                <a:lnTo>
                  <a:pt x="6158" y="2980"/>
                </a:lnTo>
                <a:close/>
                <a:moveTo>
                  <a:pt x="6146" y="3703"/>
                </a:moveTo>
                <a:lnTo>
                  <a:pt x="6457" y="3330"/>
                </a:lnTo>
                <a:lnTo>
                  <a:pt x="6465" y="3660"/>
                </a:lnTo>
                <a:cubicBezTo>
                  <a:pt x="6364" y="3675"/>
                  <a:pt x="6256" y="3691"/>
                  <a:pt x="6146" y="3703"/>
                </a:cubicBezTo>
                <a:close/>
                <a:moveTo>
                  <a:pt x="6499" y="3658"/>
                </a:moveTo>
                <a:lnTo>
                  <a:pt x="6491" y="3344"/>
                </a:lnTo>
                <a:lnTo>
                  <a:pt x="6776" y="3615"/>
                </a:lnTo>
                <a:cubicBezTo>
                  <a:pt x="6685" y="3629"/>
                  <a:pt x="6592" y="3644"/>
                  <a:pt x="6499" y="3658"/>
                </a:cubicBezTo>
                <a:close/>
                <a:moveTo>
                  <a:pt x="6485" y="3296"/>
                </a:moveTo>
                <a:lnTo>
                  <a:pt x="6790" y="2930"/>
                </a:lnTo>
                <a:lnTo>
                  <a:pt x="6790" y="3584"/>
                </a:lnTo>
                <a:lnTo>
                  <a:pt x="6485" y="3296"/>
                </a:lnTo>
                <a:close/>
                <a:moveTo>
                  <a:pt x="6793" y="2867"/>
                </a:moveTo>
                <a:lnTo>
                  <a:pt x="6158" y="2946"/>
                </a:lnTo>
                <a:lnTo>
                  <a:pt x="6793" y="2193"/>
                </a:lnTo>
                <a:lnTo>
                  <a:pt x="6793" y="2867"/>
                </a:lnTo>
                <a:close/>
                <a:moveTo>
                  <a:pt x="6793" y="2114"/>
                </a:moveTo>
                <a:lnTo>
                  <a:pt x="5492" y="906"/>
                </a:lnTo>
                <a:lnTo>
                  <a:pt x="8113" y="497"/>
                </a:lnTo>
                <a:lnTo>
                  <a:pt x="6815" y="2114"/>
                </a:lnTo>
                <a:lnTo>
                  <a:pt x="6793" y="2114"/>
                </a:lnTo>
                <a:close/>
                <a:moveTo>
                  <a:pt x="6844" y="2862"/>
                </a:moveTo>
                <a:lnTo>
                  <a:pt x="6827" y="2865"/>
                </a:lnTo>
                <a:lnTo>
                  <a:pt x="6827" y="2187"/>
                </a:lnTo>
                <a:lnTo>
                  <a:pt x="7470" y="2786"/>
                </a:lnTo>
                <a:lnTo>
                  <a:pt x="6844" y="2862"/>
                </a:lnTo>
                <a:close/>
                <a:moveTo>
                  <a:pt x="7470" y="2822"/>
                </a:moveTo>
                <a:lnTo>
                  <a:pt x="7168" y="3175"/>
                </a:lnTo>
                <a:lnTo>
                  <a:pt x="6849" y="2893"/>
                </a:lnTo>
                <a:lnTo>
                  <a:pt x="7470" y="2822"/>
                </a:lnTo>
                <a:close/>
                <a:moveTo>
                  <a:pt x="6824" y="2918"/>
                </a:moveTo>
                <a:lnTo>
                  <a:pt x="7145" y="3203"/>
                </a:lnTo>
                <a:lnTo>
                  <a:pt x="6824" y="3581"/>
                </a:lnTo>
                <a:lnTo>
                  <a:pt x="6824" y="2918"/>
                </a:lnTo>
                <a:close/>
                <a:moveTo>
                  <a:pt x="6852" y="3601"/>
                </a:moveTo>
                <a:lnTo>
                  <a:pt x="7174" y="3226"/>
                </a:lnTo>
                <a:lnTo>
                  <a:pt x="7476" y="3491"/>
                </a:lnTo>
                <a:cubicBezTo>
                  <a:pt x="7289" y="3528"/>
                  <a:pt x="7081" y="3565"/>
                  <a:pt x="6852" y="3601"/>
                </a:cubicBezTo>
                <a:close/>
                <a:moveTo>
                  <a:pt x="7495" y="3466"/>
                </a:moveTo>
                <a:lnTo>
                  <a:pt x="7193" y="3198"/>
                </a:lnTo>
                <a:lnTo>
                  <a:pt x="7495" y="2845"/>
                </a:lnTo>
                <a:lnTo>
                  <a:pt x="7495" y="3466"/>
                </a:lnTo>
                <a:close/>
                <a:moveTo>
                  <a:pt x="6841" y="2159"/>
                </a:moveTo>
                <a:lnTo>
                  <a:pt x="8097" y="1976"/>
                </a:lnTo>
                <a:lnTo>
                  <a:pt x="7507" y="2777"/>
                </a:lnTo>
                <a:lnTo>
                  <a:pt x="6841" y="2159"/>
                </a:lnTo>
                <a:close/>
                <a:moveTo>
                  <a:pt x="7529" y="2842"/>
                </a:moveTo>
                <a:lnTo>
                  <a:pt x="7800" y="3093"/>
                </a:lnTo>
                <a:lnTo>
                  <a:pt x="7529" y="3454"/>
                </a:lnTo>
                <a:lnTo>
                  <a:pt x="7529" y="2842"/>
                </a:lnTo>
                <a:close/>
                <a:moveTo>
                  <a:pt x="7806" y="3426"/>
                </a:moveTo>
                <a:cubicBezTo>
                  <a:pt x="7730" y="3440"/>
                  <a:pt x="7645" y="3457"/>
                  <a:pt x="7555" y="3477"/>
                </a:cubicBezTo>
                <a:lnTo>
                  <a:pt x="7812" y="3133"/>
                </a:lnTo>
                <a:lnTo>
                  <a:pt x="7806" y="3426"/>
                </a:lnTo>
                <a:close/>
                <a:moveTo>
                  <a:pt x="7543" y="2811"/>
                </a:moveTo>
                <a:lnTo>
                  <a:pt x="8088" y="2704"/>
                </a:lnTo>
                <a:lnTo>
                  <a:pt x="7817" y="3065"/>
                </a:lnTo>
                <a:lnTo>
                  <a:pt x="7543" y="2811"/>
                </a:lnTo>
                <a:close/>
                <a:moveTo>
                  <a:pt x="7907" y="3406"/>
                </a:moveTo>
                <a:cubicBezTo>
                  <a:pt x="7885" y="3412"/>
                  <a:pt x="7862" y="3415"/>
                  <a:pt x="7840" y="3421"/>
                </a:cubicBezTo>
                <a:lnTo>
                  <a:pt x="7845" y="3136"/>
                </a:lnTo>
                <a:lnTo>
                  <a:pt x="8097" y="3370"/>
                </a:lnTo>
                <a:cubicBezTo>
                  <a:pt x="8040" y="3378"/>
                  <a:pt x="7978" y="3390"/>
                  <a:pt x="7907" y="3406"/>
                </a:cubicBezTo>
                <a:close/>
                <a:moveTo>
                  <a:pt x="8116" y="3344"/>
                </a:moveTo>
                <a:lnTo>
                  <a:pt x="7845" y="3090"/>
                </a:lnTo>
                <a:lnTo>
                  <a:pt x="7845" y="3085"/>
                </a:lnTo>
                <a:lnTo>
                  <a:pt x="8116" y="2721"/>
                </a:lnTo>
                <a:lnTo>
                  <a:pt x="8116" y="3344"/>
                </a:lnTo>
                <a:close/>
                <a:moveTo>
                  <a:pt x="8116" y="2659"/>
                </a:moveTo>
                <a:lnTo>
                  <a:pt x="7555" y="2772"/>
                </a:lnTo>
                <a:lnTo>
                  <a:pt x="8116" y="2007"/>
                </a:lnTo>
                <a:lnTo>
                  <a:pt x="8116" y="2659"/>
                </a:lnTo>
                <a:close/>
                <a:moveTo>
                  <a:pt x="8116" y="1936"/>
                </a:moveTo>
                <a:lnTo>
                  <a:pt x="6849" y="2122"/>
                </a:lnTo>
                <a:lnTo>
                  <a:pt x="8116" y="545"/>
                </a:lnTo>
                <a:lnTo>
                  <a:pt x="8116" y="1936"/>
                </a:lnTo>
                <a:close/>
                <a:moveTo>
                  <a:pt x="8150" y="505"/>
                </a:moveTo>
                <a:lnTo>
                  <a:pt x="8156" y="497"/>
                </a:lnTo>
                <a:lnTo>
                  <a:pt x="9502" y="1637"/>
                </a:lnTo>
                <a:lnTo>
                  <a:pt x="8150" y="1931"/>
                </a:lnTo>
                <a:lnTo>
                  <a:pt x="8150" y="505"/>
                </a:lnTo>
                <a:close/>
                <a:moveTo>
                  <a:pt x="8150" y="1984"/>
                </a:moveTo>
                <a:lnTo>
                  <a:pt x="8791" y="2512"/>
                </a:lnTo>
                <a:lnTo>
                  <a:pt x="8150" y="2650"/>
                </a:lnTo>
                <a:lnTo>
                  <a:pt x="8150" y="1984"/>
                </a:lnTo>
                <a:close/>
                <a:moveTo>
                  <a:pt x="8150" y="2693"/>
                </a:moveTo>
                <a:lnTo>
                  <a:pt x="8782" y="2554"/>
                </a:lnTo>
                <a:lnTo>
                  <a:pt x="8150" y="3336"/>
                </a:lnTo>
                <a:lnTo>
                  <a:pt x="8150" y="2693"/>
                </a:lnTo>
                <a:close/>
                <a:moveTo>
                  <a:pt x="8178" y="3350"/>
                </a:moveTo>
                <a:lnTo>
                  <a:pt x="8811" y="2571"/>
                </a:lnTo>
                <a:lnTo>
                  <a:pt x="8816" y="3215"/>
                </a:lnTo>
                <a:cubicBezTo>
                  <a:pt x="8514" y="3279"/>
                  <a:pt x="8277" y="3330"/>
                  <a:pt x="8178" y="3350"/>
                </a:cubicBezTo>
                <a:close/>
                <a:moveTo>
                  <a:pt x="8173" y="1962"/>
                </a:moveTo>
                <a:lnTo>
                  <a:pt x="9494" y="1674"/>
                </a:lnTo>
                <a:lnTo>
                  <a:pt x="8827" y="2501"/>
                </a:lnTo>
                <a:lnTo>
                  <a:pt x="8173" y="1962"/>
                </a:lnTo>
                <a:close/>
                <a:moveTo>
                  <a:pt x="8844" y="2557"/>
                </a:moveTo>
                <a:lnTo>
                  <a:pt x="9161" y="2808"/>
                </a:lnTo>
                <a:lnTo>
                  <a:pt x="8850" y="3186"/>
                </a:lnTo>
                <a:lnTo>
                  <a:pt x="8844" y="2557"/>
                </a:lnTo>
                <a:close/>
                <a:moveTo>
                  <a:pt x="8873" y="2537"/>
                </a:moveTo>
                <a:lnTo>
                  <a:pt x="9477" y="2424"/>
                </a:lnTo>
                <a:lnTo>
                  <a:pt x="9183" y="2780"/>
                </a:lnTo>
                <a:lnTo>
                  <a:pt x="8873" y="2537"/>
                </a:lnTo>
                <a:close/>
                <a:moveTo>
                  <a:pt x="8881" y="3200"/>
                </a:moveTo>
                <a:lnTo>
                  <a:pt x="9186" y="2828"/>
                </a:lnTo>
                <a:lnTo>
                  <a:pt x="9488" y="3068"/>
                </a:lnTo>
                <a:cubicBezTo>
                  <a:pt x="9276" y="3113"/>
                  <a:pt x="9067" y="3161"/>
                  <a:pt x="8881" y="3200"/>
                </a:cubicBezTo>
                <a:close/>
                <a:moveTo>
                  <a:pt x="9510" y="3040"/>
                </a:moveTo>
                <a:lnTo>
                  <a:pt x="9208" y="2800"/>
                </a:lnTo>
                <a:lnTo>
                  <a:pt x="9516" y="2424"/>
                </a:lnTo>
                <a:lnTo>
                  <a:pt x="9510" y="3040"/>
                </a:lnTo>
                <a:close/>
                <a:moveTo>
                  <a:pt x="9516" y="2376"/>
                </a:moveTo>
                <a:lnTo>
                  <a:pt x="8870" y="2498"/>
                </a:lnTo>
                <a:lnTo>
                  <a:pt x="9522" y="1696"/>
                </a:lnTo>
                <a:lnTo>
                  <a:pt x="9516" y="2376"/>
                </a:lnTo>
                <a:close/>
                <a:moveTo>
                  <a:pt x="8192" y="483"/>
                </a:moveTo>
                <a:lnTo>
                  <a:pt x="10803" y="57"/>
                </a:lnTo>
                <a:lnTo>
                  <a:pt x="9536" y="1623"/>
                </a:lnTo>
                <a:lnTo>
                  <a:pt x="8192" y="483"/>
                </a:lnTo>
                <a:close/>
                <a:moveTo>
                  <a:pt x="9550" y="2368"/>
                </a:moveTo>
                <a:lnTo>
                  <a:pt x="9553" y="1682"/>
                </a:lnTo>
                <a:lnTo>
                  <a:pt x="10210" y="2238"/>
                </a:lnTo>
                <a:lnTo>
                  <a:pt x="9550" y="2368"/>
                </a:lnTo>
                <a:close/>
                <a:moveTo>
                  <a:pt x="10205" y="2280"/>
                </a:moveTo>
                <a:lnTo>
                  <a:pt x="9900" y="2630"/>
                </a:lnTo>
                <a:lnTo>
                  <a:pt x="9567" y="2407"/>
                </a:lnTo>
                <a:lnTo>
                  <a:pt x="10205" y="2280"/>
                </a:lnTo>
                <a:close/>
                <a:moveTo>
                  <a:pt x="9575" y="1657"/>
                </a:moveTo>
                <a:lnTo>
                  <a:pt x="10809" y="1414"/>
                </a:lnTo>
                <a:lnTo>
                  <a:pt x="10247" y="2230"/>
                </a:lnTo>
                <a:lnTo>
                  <a:pt x="9575" y="1657"/>
                </a:lnTo>
                <a:close/>
                <a:moveTo>
                  <a:pt x="9550" y="2439"/>
                </a:moveTo>
                <a:lnTo>
                  <a:pt x="9875" y="2656"/>
                </a:lnTo>
                <a:lnTo>
                  <a:pt x="9544" y="3031"/>
                </a:lnTo>
                <a:lnTo>
                  <a:pt x="9550" y="2439"/>
                </a:lnTo>
                <a:close/>
                <a:moveTo>
                  <a:pt x="9578" y="3045"/>
                </a:moveTo>
                <a:lnTo>
                  <a:pt x="9906" y="2673"/>
                </a:lnTo>
                <a:lnTo>
                  <a:pt x="10233" y="2893"/>
                </a:lnTo>
                <a:cubicBezTo>
                  <a:pt x="10021" y="2944"/>
                  <a:pt x="9798" y="2997"/>
                  <a:pt x="9578" y="3045"/>
                </a:cubicBezTo>
                <a:close/>
                <a:moveTo>
                  <a:pt x="9928" y="2647"/>
                </a:moveTo>
                <a:lnTo>
                  <a:pt x="10239" y="2292"/>
                </a:lnTo>
                <a:lnTo>
                  <a:pt x="10258" y="2870"/>
                </a:lnTo>
                <a:lnTo>
                  <a:pt x="9928" y="2647"/>
                </a:lnTo>
                <a:close/>
                <a:moveTo>
                  <a:pt x="10292" y="2879"/>
                </a:moveTo>
                <a:lnTo>
                  <a:pt x="10272" y="2289"/>
                </a:lnTo>
                <a:lnTo>
                  <a:pt x="10811" y="2746"/>
                </a:lnTo>
                <a:cubicBezTo>
                  <a:pt x="10662" y="2788"/>
                  <a:pt x="10484" y="2834"/>
                  <a:pt x="10292" y="2879"/>
                </a:cubicBezTo>
                <a:close/>
                <a:moveTo>
                  <a:pt x="10828" y="2724"/>
                </a:moveTo>
                <a:lnTo>
                  <a:pt x="10287" y="2261"/>
                </a:lnTo>
                <a:lnTo>
                  <a:pt x="10828" y="2120"/>
                </a:lnTo>
                <a:lnTo>
                  <a:pt x="10828" y="2724"/>
                </a:lnTo>
                <a:close/>
                <a:moveTo>
                  <a:pt x="10828" y="2080"/>
                </a:moveTo>
                <a:lnTo>
                  <a:pt x="10295" y="2221"/>
                </a:lnTo>
                <a:lnTo>
                  <a:pt x="10828" y="1445"/>
                </a:lnTo>
                <a:lnTo>
                  <a:pt x="10828" y="2080"/>
                </a:lnTo>
                <a:close/>
                <a:moveTo>
                  <a:pt x="10828" y="1375"/>
                </a:moveTo>
                <a:lnTo>
                  <a:pt x="9581" y="1623"/>
                </a:lnTo>
                <a:lnTo>
                  <a:pt x="10828" y="85"/>
                </a:lnTo>
                <a:lnTo>
                  <a:pt x="10828" y="1375"/>
                </a:lnTo>
                <a:close/>
                <a:moveTo>
                  <a:pt x="10862" y="65"/>
                </a:moveTo>
                <a:lnTo>
                  <a:pt x="12208" y="1067"/>
                </a:lnTo>
                <a:lnTo>
                  <a:pt x="10862" y="1369"/>
                </a:lnTo>
                <a:lnTo>
                  <a:pt x="10862" y="65"/>
                </a:lnTo>
                <a:close/>
                <a:moveTo>
                  <a:pt x="10862" y="1420"/>
                </a:moveTo>
                <a:lnTo>
                  <a:pt x="11511" y="1911"/>
                </a:lnTo>
                <a:lnTo>
                  <a:pt x="10862" y="2069"/>
                </a:lnTo>
                <a:lnTo>
                  <a:pt x="10862" y="1420"/>
                </a:lnTo>
                <a:close/>
                <a:moveTo>
                  <a:pt x="11506" y="1953"/>
                </a:moveTo>
                <a:lnTo>
                  <a:pt x="11198" y="2314"/>
                </a:lnTo>
                <a:lnTo>
                  <a:pt x="10888" y="2103"/>
                </a:lnTo>
                <a:lnTo>
                  <a:pt x="11506" y="1953"/>
                </a:lnTo>
                <a:close/>
                <a:moveTo>
                  <a:pt x="10862" y="2128"/>
                </a:moveTo>
                <a:lnTo>
                  <a:pt x="11178" y="2343"/>
                </a:lnTo>
                <a:lnTo>
                  <a:pt x="10862" y="2712"/>
                </a:lnTo>
                <a:lnTo>
                  <a:pt x="10862" y="2128"/>
                </a:lnTo>
                <a:close/>
                <a:moveTo>
                  <a:pt x="10896" y="2724"/>
                </a:moveTo>
                <a:lnTo>
                  <a:pt x="11204" y="2360"/>
                </a:lnTo>
                <a:lnTo>
                  <a:pt x="11503" y="2563"/>
                </a:lnTo>
                <a:cubicBezTo>
                  <a:pt x="11218" y="2639"/>
                  <a:pt x="10995" y="2698"/>
                  <a:pt x="10896" y="2724"/>
                </a:cubicBezTo>
                <a:close/>
                <a:moveTo>
                  <a:pt x="11531" y="2540"/>
                </a:moveTo>
                <a:lnTo>
                  <a:pt x="11226" y="2334"/>
                </a:lnTo>
                <a:lnTo>
                  <a:pt x="11537" y="1967"/>
                </a:lnTo>
                <a:lnTo>
                  <a:pt x="11531" y="2540"/>
                </a:lnTo>
                <a:close/>
                <a:moveTo>
                  <a:pt x="11562" y="2546"/>
                </a:moveTo>
                <a:lnTo>
                  <a:pt x="11568" y="1953"/>
                </a:lnTo>
                <a:lnTo>
                  <a:pt x="12203" y="2376"/>
                </a:lnTo>
                <a:cubicBezTo>
                  <a:pt x="11974" y="2439"/>
                  <a:pt x="11757" y="2495"/>
                  <a:pt x="11562" y="2546"/>
                </a:cubicBezTo>
                <a:close/>
                <a:moveTo>
                  <a:pt x="12231" y="2351"/>
                </a:moveTo>
                <a:lnTo>
                  <a:pt x="11599" y="1931"/>
                </a:lnTo>
                <a:lnTo>
                  <a:pt x="12211" y="1781"/>
                </a:lnTo>
                <a:lnTo>
                  <a:pt x="12234" y="1775"/>
                </a:lnTo>
                <a:lnTo>
                  <a:pt x="12234" y="2351"/>
                </a:lnTo>
                <a:lnTo>
                  <a:pt x="12231" y="2351"/>
                </a:lnTo>
                <a:close/>
                <a:moveTo>
                  <a:pt x="12231" y="1736"/>
                </a:moveTo>
                <a:lnTo>
                  <a:pt x="12203" y="1744"/>
                </a:lnTo>
                <a:lnTo>
                  <a:pt x="11604" y="1891"/>
                </a:lnTo>
                <a:lnTo>
                  <a:pt x="12234" y="1149"/>
                </a:lnTo>
                <a:lnTo>
                  <a:pt x="12234" y="1736"/>
                </a:lnTo>
                <a:lnTo>
                  <a:pt x="12231" y="1736"/>
                </a:lnTo>
                <a:close/>
                <a:moveTo>
                  <a:pt x="12231" y="1095"/>
                </a:moveTo>
                <a:lnTo>
                  <a:pt x="11551" y="1900"/>
                </a:lnTo>
                <a:lnTo>
                  <a:pt x="10888" y="1397"/>
                </a:lnTo>
                <a:lnTo>
                  <a:pt x="12231" y="1095"/>
                </a:lnTo>
                <a:close/>
                <a:moveTo>
                  <a:pt x="12265" y="1109"/>
                </a:moveTo>
                <a:lnTo>
                  <a:pt x="12880" y="1564"/>
                </a:lnTo>
                <a:lnTo>
                  <a:pt x="12265" y="1727"/>
                </a:lnTo>
                <a:lnTo>
                  <a:pt x="12265" y="1109"/>
                </a:lnTo>
                <a:close/>
                <a:moveTo>
                  <a:pt x="12877" y="1606"/>
                </a:moveTo>
                <a:lnTo>
                  <a:pt x="12581" y="1959"/>
                </a:lnTo>
                <a:lnTo>
                  <a:pt x="12287" y="1761"/>
                </a:lnTo>
                <a:lnTo>
                  <a:pt x="12877" y="1606"/>
                </a:lnTo>
                <a:close/>
                <a:moveTo>
                  <a:pt x="12265" y="1784"/>
                </a:moveTo>
                <a:lnTo>
                  <a:pt x="12561" y="1984"/>
                </a:lnTo>
                <a:lnTo>
                  <a:pt x="12265" y="2340"/>
                </a:lnTo>
                <a:lnTo>
                  <a:pt x="12265" y="1784"/>
                </a:lnTo>
                <a:close/>
                <a:moveTo>
                  <a:pt x="12296" y="2354"/>
                </a:moveTo>
                <a:lnTo>
                  <a:pt x="12589" y="2004"/>
                </a:lnTo>
                <a:lnTo>
                  <a:pt x="12880" y="2199"/>
                </a:lnTo>
                <a:cubicBezTo>
                  <a:pt x="12685" y="2249"/>
                  <a:pt x="12488" y="2300"/>
                  <a:pt x="12296" y="2354"/>
                </a:cubicBezTo>
                <a:close/>
                <a:moveTo>
                  <a:pt x="12908" y="2173"/>
                </a:moveTo>
                <a:lnTo>
                  <a:pt x="12612" y="1976"/>
                </a:lnTo>
                <a:lnTo>
                  <a:pt x="12908" y="1620"/>
                </a:lnTo>
                <a:lnTo>
                  <a:pt x="12908" y="2173"/>
                </a:lnTo>
                <a:close/>
                <a:moveTo>
                  <a:pt x="12287" y="1084"/>
                </a:moveTo>
                <a:lnTo>
                  <a:pt x="13509" y="810"/>
                </a:lnTo>
                <a:lnTo>
                  <a:pt x="12920" y="1552"/>
                </a:lnTo>
                <a:lnTo>
                  <a:pt x="12287" y="1084"/>
                </a:lnTo>
                <a:close/>
                <a:moveTo>
                  <a:pt x="12939" y="1609"/>
                </a:moveTo>
                <a:lnTo>
                  <a:pt x="13216" y="1815"/>
                </a:lnTo>
                <a:lnTo>
                  <a:pt x="12939" y="2156"/>
                </a:lnTo>
                <a:lnTo>
                  <a:pt x="12939" y="1609"/>
                </a:lnTo>
                <a:close/>
                <a:moveTo>
                  <a:pt x="12962" y="1583"/>
                </a:moveTo>
                <a:lnTo>
                  <a:pt x="13526" y="1434"/>
                </a:lnTo>
                <a:lnTo>
                  <a:pt x="13239" y="1789"/>
                </a:lnTo>
                <a:lnTo>
                  <a:pt x="12962" y="1583"/>
                </a:lnTo>
                <a:close/>
                <a:moveTo>
                  <a:pt x="12970" y="2173"/>
                </a:moveTo>
                <a:lnTo>
                  <a:pt x="13244" y="1835"/>
                </a:lnTo>
                <a:lnTo>
                  <a:pt x="13507" y="2029"/>
                </a:lnTo>
                <a:cubicBezTo>
                  <a:pt x="13337" y="2074"/>
                  <a:pt x="13157" y="2125"/>
                  <a:pt x="12970" y="2173"/>
                </a:cubicBezTo>
                <a:close/>
                <a:moveTo>
                  <a:pt x="13542" y="2015"/>
                </a:moveTo>
                <a:lnTo>
                  <a:pt x="13267" y="1809"/>
                </a:lnTo>
                <a:lnTo>
                  <a:pt x="13542" y="1465"/>
                </a:lnTo>
                <a:lnTo>
                  <a:pt x="13542" y="2015"/>
                </a:lnTo>
                <a:close/>
                <a:moveTo>
                  <a:pt x="13542" y="1389"/>
                </a:moveTo>
                <a:lnTo>
                  <a:pt x="12976" y="1538"/>
                </a:lnTo>
                <a:lnTo>
                  <a:pt x="13542" y="819"/>
                </a:lnTo>
                <a:lnTo>
                  <a:pt x="13542" y="1389"/>
                </a:lnTo>
                <a:close/>
                <a:moveTo>
                  <a:pt x="14959" y="1369"/>
                </a:moveTo>
                <a:lnTo>
                  <a:pt x="14654" y="1442"/>
                </a:lnTo>
                <a:lnTo>
                  <a:pt x="14956" y="1109"/>
                </a:lnTo>
                <a:lnTo>
                  <a:pt x="14959" y="1369"/>
                </a:lnTo>
                <a:close/>
                <a:moveTo>
                  <a:pt x="14928" y="1408"/>
                </a:moveTo>
                <a:lnTo>
                  <a:pt x="14793" y="1547"/>
                </a:lnTo>
                <a:lnTo>
                  <a:pt x="14654" y="1473"/>
                </a:lnTo>
                <a:lnTo>
                  <a:pt x="14928" y="1408"/>
                </a:lnTo>
                <a:close/>
                <a:moveTo>
                  <a:pt x="14948" y="534"/>
                </a:moveTo>
                <a:lnTo>
                  <a:pt x="14953" y="1053"/>
                </a:lnTo>
                <a:lnTo>
                  <a:pt x="14931" y="1059"/>
                </a:lnTo>
                <a:lnTo>
                  <a:pt x="14310" y="1236"/>
                </a:lnTo>
                <a:lnTo>
                  <a:pt x="14948" y="534"/>
                </a:lnTo>
                <a:close/>
                <a:moveTo>
                  <a:pt x="13573" y="816"/>
                </a:moveTo>
                <a:lnTo>
                  <a:pt x="14208" y="1262"/>
                </a:lnTo>
                <a:lnTo>
                  <a:pt x="13573" y="1380"/>
                </a:lnTo>
                <a:lnTo>
                  <a:pt x="13573" y="816"/>
                </a:lnTo>
                <a:close/>
                <a:moveTo>
                  <a:pt x="14206" y="1301"/>
                </a:moveTo>
                <a:lnTo>
                  <a:pt x="13923" y="1612"/>
                </a:lnTo>
                <a:lnTo>
                  <a:pt x="13613" y="1411"/>
                </a:lnTo>
                <a:lnTo>
                  <a:pt x="14206" y="1301"/>
                </a:lnTo>
                <a:close/>
                <a:moveTo>
                  <a:pt x="13573" y="1431"/>
                </a:moveTo>
                <a:lnTo>
                  <a:pt x="13901" y="1640"/>
                </a:lnTo>
                <a:lnTo>
                  <a:pt x="13573" y="1998"/>
                </a:lnTo>
                <a:lnTo>
                  <a:pt x="13573" y="1431"/>
                </a:lnTo>
                <a:close/>
                <a:moveTo>
                  <a:pt x="13616" y="2004"/>
                </a:moveTo>
                <a:lnTo>
                  <a:pt x="13929" y="1657"/>
                </a:lnTo>
                <a:lnTo>
                  <a:pt x="14217" y="1843"/>
                </a:lnTo>
                <a:cubicBezTo>
                  <a:pt x="13935" y="1916"/>
                  <a:pt x="13717" y="1976"/>
                  <a:pt x="13616" y="2004"/>
                </a:cubicBezTo>
                <a:close/>
                <a:moveTo>
                  <a:pt x="13954" y="1631"/>
                </a:moveTo>
                <a:lnTo>
                  <a:pt x="14239" y="1315"/>
                </a:lnTo>
                <a:lnTo>
                  <a:pt x="14242" y="1815"/>
                </a:lnTo>
                <a:lnTo>
                  <a:pt x="13954" y="1631"/>
                </a:lnTo>
                <a:close/>
                <a:moveTo>
                  <a:pt x="13599" y="790"/>
                </a:moveTo>
                <a:lnTo>
                  <a:pt x="14914" y="520"/>
                </a:lnTo>
                <a:lnTo>
                  <a:pt x="14251" y="1250"/>
                </a:lnTo>
                <a:lnTo>
                  <a:pt x="13599" y="790"/>
                </a:lnTo>
                <a:close/>
                <a:moveTo>
                  <a:pt x="14270" y="1301"/>
                </a:moveTo>
                <a:lnTo>
                  <a:pt x="14578" y="1471"/>
                </a:lnTo>
                <a:lnTo>
                  <a:pt x="14273" y="1806"/>
                </a:lnTo>
                <a:lnTo>
                  <a:pt x="14270" y="1301"/>
                </a:lnTo>
                <a:close/>
                <a:moveTo>
                  <a:pt x="14307" y="1818"/>
                </a:moveTo>
                <a:lnTo>
                  <a:pt x="14595" y="1502"/>
                </a:lnTo>
                <a:lnTo>
                  <a:pt x="14601" y="1744"/>
                </a:lnTo>
                <a:cubicBezTo>
                  <a:pt x="14499" y="1770"/>
                  <a:pt x="14400" y="1795"/>
                  <a:pt x="14307" y="1818"/>
                </a:cubicBezTo>
                <a:close/>
                <a:moveTo>
                  <a:pt x="14299" y="1279"/>
                </a:moveTo>
                <a:lnTo>
                  <a:pt x="14911" y="1104"/>
                </a:lnTo>
                <a:lnTo>
                  <a:pt x="14601" y="1442"/>
                </a:lnTo>
                <a:lnTo>
                  <a:pt x="14299" y="1279"/>
                </a:lnTo>
                <a:close/>
                <a:moveTo>
                  <a:pt x="14632" y="1716"/>
                </a:moveTo>
                <a:lnTo>
                  <a:pt x="14626" y="1493"/>
                </a:lnTo>
                <a:lnTo>
                  <a:pt x="14773" y="1572"/>
                </a:lnTo>
                <a:lnTo>
                  <a:pt x="14632" y="1716"/>
                </a:lnTo>
                <a:close/>
                <a:moveTo>
                  <a:pt x="14680" y="1725"/>
                </a:moveTo>
                <a:lnTo>
                  <a:pt x="14807" y="1592"/>
                </a:lnTo>
                <a:lnTo>
                  <a:pt x="14934" y="1662"/>
                </a:lnTo>
                <a:cubicBezTo>
                  <a:pt x="14846" y="1682"/>
                  <a:pt x="14761" y="1705"/>
                  <a:pt x="14680" y="1725"/>
                </a:cubicBezTo>
                <a:close/>
                <a:moveTo>
                  <a:pt x="14829" y="1567"/>
                </a:moveTo>
                <a:lnTo>
                  <a:pt x="14956" y="1434"/>
                </a:lnTo>
                <a:lnTo>
                  <a:pt x="14959" y="1637"/>
                </a:lnTo>
                <a:lnTo>
                  <a:pt x="14829" y="1567"/>
                </a:lnTo>
                <a:close/>
                <a:moveTo>
                  <a:pt x="14979" y="525"/>
                </a:moveTo>
                <a:lnTo>
                  <a:pt x="15571" y="929"/>
                </a:lnTo>
                <a:lnTo>
                  <a:pt x="14984" y="1044"/>
                </a:lnTo>
                <a:lnTo>
                  <a:pt x="14979" y="525"/>
                </a:lnTo>
                <a:close/>
                <a:moveTo>
                  <a:pt x="14987" y="1112"/>
                </a:moveTo>
                <a:lnTo>
                  <a:pt x="15244" y="1296"/>
                </a:lnTo>
                <a:lnTo>
                  <a:pt x="14990" y="1361"/>
                </a:lnTo>
                <a:lnTo>
                  <a:pt x="14987" y="1112"/>
                </a:lnTo>
                <a:close/>
                <a:moveTo>
                  <a:pt x="14990" y="1397"/>
                </a:moveTo>
                <a:lnTo>
                  <a:pt x="15258" y="1329"/>
                </a:lnTo>
                <a:lnTo>
                  <a:pt x="14993" y="1626"/>
                </a:lnTo>
                <a:lnTo>
                  <a:pt x="14990" y="1397"/>
                </a:lnTo>
                <a:close/>
                <a:moveTo>
                  <a:pt x="15281" y="1578"/>
                </a:moveTo>
                <a:cubicBezTo>
                  <a:pt x="15196" y="1598"/>
                  <a:pt x="15109" y="1617"/>
                  <a:pt x="15027" y="1637"/>
                </a:cubicBezTo>
                <a:lnTo>
                  <a:pt x="15281" y="1352"/>
                </a:lnTo>
                <a:lnTo>
                  <a:pt x="15281" y="1578"/>
                </a:lnTo>
                <a:close/>
                <a:moveTo>
                  <a:pt x="15301" y="1282"/>
                </a:moveTo>
                <a:lnTo>
                  <a:pt x="15289" y="1284"/>
                </a:lnTo>
                <a:lnTo>
                  <a:pt x="15007" y="1081"/>
                </a:lnTo>
                <a:lnTo>
                  <a:pt x="15580" y="968"/>
                </a:lnTo>
                <a:lnTo>
                  <a:pt x="15301" y="1282"/>
                </a:lnTo>
                <a:close/>
                <a:moveTo>
                  <a:pt x="15315" y="1564"/>
                </a:moveTo>
                <a:lnTo>
                  <a:pt x="15315" y="1344"/>
                </a:lnTo>
                <a:lnTo>
                  <a:pt x="15433" y="1420"/>
                </a:lnTo>
                <a:lnTo>
                  <a:pt x="15315" y="1564"/>
                </a:lnTo>
                <a:close/>
                <a:moveTo>
                  <a:pt x="15326" y="1313"/>
                </a:moveTo>
                <a:lnTo>
                  <a:pt x="15557" y="1267"/>
                </a:lnTo>
                <a:lnTo>
                  <a:pt x="15453" y="1394"/>
                </a:lnTo>
                <a:lnTo>
                  <a:pt x="15326" y="1313"/>
                </a:lnTo>
                <a:close/>
                <a:moveTo>
                  <a:pt x="15363" y="1561"/>
                </a:moveTo>
                <a:lnTo>
                  <a:pt x="15461" y="1440"/>
                </a:lnTo>
                <a:lnTo>
                  <a:pt x="15574" y="1513"/>
                </a:lnTo>
                <a:cubicBezTo>
                  <a:pt x="15504" y="1527"/>
                  <a:pt x="15433" y="1544"/>
                  <a:pt x="15363" y="1561"/>
                </a:cubicBezTo>
                <a:close/>
                <a:moveTo>
                  <a:pt x="15605" y="1488"/>
                </a:moveTo>
                <a:lnTo>
                  <a:pt x="15484" y="1411"/>
                </a:lnTo>
                <a:lnTo>
                  <a:pt x="15605" y="1265"/>
                </a:lnTo>
                <a:lnTo>
                  <a:pt x="15605" y="1488"/>
                </a:lnTo>
                <a:close/>
                <a:moveTo>
                  <a:pt x="15605" y="1222"/>
                </a:moveTo>
                <a:lnTo>
                  <a:pt x="15354" y="1270"/>
                </a:lnTo>
                <a:lnTo>
                  <a:pt x="15608" y="988"/>
                </a:lnTo>
                <a:lnTo>
                  <a:pt x="15605" y="1222"/>
                </a:lnTo>
                <a:close/>
                <a:moveTo>
                  <a:pt x="15007" y="500"/>
                </a:moveTo>
                <a:lnTo>
                  <a:pt x="16221" y="246"/>
                </a:lnTo>
                <a:lnTo>
                  <a:pt x="15622" y="920"/>
                </a:lnTo>
                <a:lnTo>
                  <a:pt x="15007" y="500"/>
                </a:lnTo>
                <a:close/>
                <a:moveTo>
                  <a:pt x="15639" y="977"/>
                </a:moveTo>
                <a:lnTo>
                  <a:pt x="15902" y="1155"/>
                </a:lnTo>
                <a:lnTo>
                  <a:pt x="15636" y="1214"/>
                </a:lnTo>
                <a:lnTo>
                  <a:pt x="15639" y="977"/>
                </a:lnTo>
                <a:close/>
                <a:moveTo>
                  <a:pt x="15639" y="1250"/>
                </a:moveTo>
                <a:lnTo>
                  <a:pt x="15896" y="1194"/>
                </a:lnTo>
                <a:lnTo>
                  <a:pt x="15636" y="1479"/>
                </a:lnTo>
                <a:lnTo>
                  <a:pt x="15639" y="1250"/>
                </a:lnTo>
                <a:close/>
                <a:moveTo>
                  <a:pt x="15667" y="1490"/>
                </a:moveTo>
                <a:lnTo>
                  <a:pt x="15933" y="1205"/>
                </a:lnTo>
                <a:lnTo>
                  <a:pt x="15936" y="1434"/>
                </a:lnTo>
                <a:cubicBezTo>
                  <a:pt x="15848" y="1451"/>
                  <a:pt x="15758" y="1471"/>
                  <a:pt x="15667" y="1490"/>
                </a:cubicBezTo>
                <a:close/>
                <a:moveTo>
                  <a:pt x="15667" y="951"/>
                </a:moveTo>
                <a:lnTo>
                  <a:pt x="16221" y="822"/>
                </a:lnTo>
                <a:lnTo>
                  <a:pt x="15944" y="1138"/>
                </a:lnTo>
                <a:lnTo>
                  <a:pt x="15667" y="951"/>
                </a:lnTo>
                <a:close/>
                <a:moveTo>
                  <a:pt x="15969" y="1425"/>
                </a:moveTo>
                <a:lnTo>
                  <a:pt x="15967" y="1197"/>
                </a:lnTo>
                <a:lnTo>
                  <a:pt x="16226" y="1375"/>
                </a:lnTo>
                <a:cubicBezTo>
                  <a:pt x="16142" y="1392"/>
                  <a:pt x="16057" y="1408"/>
                  <a:pt x="15969" y="1425"/>
                </a:cubicBezTo>
                <a:close/>
                <a:moveTo>
                  <a:pt x="16254" y="1352"/>
                </a:moveTo>
                <a:lnTo>
                  <a:pt x="15992" y="1171"/>
                </a:lnTo>
                <a:lnTo>
                  <a:pt x="16254" y="1115"/>
                </a:lnTo>
                <a:lnTo>
                  <a:pt x="16254" y="1352"/>
                </a:lnTo>
                <a:close/>
                <a:moveTo>
                  <a:pt x="16254" y="1081"/>
                </a:moveTo>
                <a:lnTo>
                  <a:pt x="15995" y="1138"/>
                </a:lnTo>
                <a:lnTo>
                  <a:pt x="16254" y="836"/>
                </a:lnTo>
                <a:lnTo>
                  <a:pt x="16254" y="1081"/>
                </a:lnTo>
                <a:close/>
                <a:moveTo>
                  <a:pt x="16254" y="776"/>
                </a:moveTo>
                <a:lnTo>
                  <a:pt x="15679" y="909"/>
                </a:lnTo>
                <a:lnTo>
                  <a:pt x="16254" y="260"/>
                </a:lnTo>
                <a:lnTo>
                  <a:pt x="16254" y="776"/>
                </a:lnTo>
                <a:close/>
                <a:moveTo>
                  <a:pt x="16288" y="249"/>
                </a:moveTo>
                <a:lnTo>
                  <a:pt x="16918" y="692"/>
                </a:lnTo>
                <a:lnTo>
                  <a:pt x="16288" y="771"/>
                </a:lnTo>
                <a:lnTo>
                  <a:pt x="16288" y="249"/>
                </a:lnTo>
                <a:close/>
                <a:moveTo>
                  <a:pt x="16288" y="824"/>
                </a:moveTo>
                <a:lnTo>
                  <a:pt x="16585" y="1028"/>
                </a:lnTo>
                <a:lnTo>
                  <a:pt x="16288" y="1076"/>
                </a:lnTo>
                <a:lnTo>
                  <a:pt x="16288" y="824"/>
                </a:lnTo>
                <a:close/>
                <a:moveTo>
                  <a:pt x="16288" y="1109"/>
                </a:moveTo>
                <a:lnTo>
                  <a:pt x="16576" y="1064"/>
                </a:lnTo>
                <a:lnTo>
                  <a:pt x="16288" y="1344"/>
                </a:lnTo>
                <a:lnTo>
                  <a:pt x="16288" y="1109"/>
                </a:lnTo>
                <a:close/>
                <a:moveTo>
                  <a:pt x="16610" y="1296"/>
                </a:moveTo>
                <a:cubicBezTo>
                  <a:pt x="16483" y="1321"/>
                  <a:pt x="16387" y="1341"/>
                  <a:pt x="16328" y="1355"/>
                </a:cubicBezTo>
                <a:lnTo>
                  <a:pt x="16610" y="1081"/>
                </a:lnTo>
                <a:lnTo>
                  <a:pt x="16610" y="1296"/>
                </a:lnTo>
                <a:close/>
                <a:moveTo>
                  <a:pt x="16317" y="805"/>
                </a:moveTo>
                <a:lnTo>
                  <a:pt x="16918" y="728"/>
                </a:lnTo>
                <a:lnTo>
                  <a:pt x="16624" y="1013"/>
                </a:lnTo>
                <a:lnTo>
                  <a:pt x="16317" y="805"/>
                </a:lnTo>
                <a:close/>
                <a:moveTo>
                  <a:pt x="16644" y="1067"/>
                </a:moveTo>
                <a:lnTo>
                  <a:pt x="16765" y="1138"/>
                </a:lnTo>
                <a:lnTo>
                  <a:pt x="16644" y="1267"/>
                </a:lnTo>
                <a:lnTo>
                  <a:pt x="16644" y="1067"/>
                </a:lnTo>
                <a:close/>
                <a:moveTo>
                  <a:pt x="16672" y="1044"/>
                </a:moveTo>
                <a:lnTo>
                  <a:pt x="16904" y="994"/>
                </a:lnTo>
                <a:lnTo>
                  <a:pt x="16788" y="1115"/>
                </a:lnTo>
                <a:lnTo>
                  <a:pt x="16672" y="1044"/>
                </a:lnTo>
                <a:close/>
                <a:moveTo>
                  <a:pt x="16675" y="1284"/>
                </a:moveTo>
                <a:lnTo>
                  <a:pt x="16796" y="1157"/>
                </a:lnTo>
                <a:lnTo>
                  <a:pt x="16929" y="1236"/>
                </a:lnTo>
                <a:cubicBezTo>
                  <a:pt x="16839" y="1253"/>
                  <a:pt x="16751" y="1267"/>
                  <a:pt x="16675" y="1284"/>
                </a:cubicBezTo>
                <a:close/>
                <a:moveTo>
                  <a:pt x="16954" y="1214"/>
                </a:moveTo>
                <a:lnTo>
                  <a:pt x="16819" y="1132"/>
                </a:lnTo>
                <a:lnTo>
                  <a:pt x="16954" y="988"/>
                </a:lnTo>
                <a:lnTo>
                  <a:pt x="16954" y="1214"/>
                </a:lnTo>
                <a:close/>
                <a:moveTo>
                  <a:pt x="16954" y="949"/>
                </a:moveTo>
                <a:lnTo>
                  <a:pt x="16683" y="1008"/>
                </a:lnTo>
                <a:lnTo>
                  <a:pt x="16954" y="745"/>
                </a:lnTo>
                <a:lnTo>
                  <a:pt x="16954" y="949"/>
                </a:lnTo>
                <a:close/>
                <a:moveTo>
                  <a:pt x="16319" y="229"/>
                </a:moveTo>
                <a:lnTo>
                  <a:pt x="17615" y="51"/>
                </a:lnTo>
                <a:lnTo>
                  <a:pt x="16966" y="680"/>
                </a:lnTo>
                <a:lnTo>
                  <a:pt x="16319" y="229"/>
                </a:lnTo>
                <a:close/>
                <a:moveTo>
                  <a:pt x="16988" y="943"/>
                </a:moveTo>
                <a:lnTo>
                  <a:pt x="16988" y="737"/>
                </a:lnTo>
                <a:lnTo>
                  <a:pt x="17251" y="895"/>
                </a:lnTo>
                <a:lnTo>
                  <a:pt x="16988" y="943"/>
                </a:lnTo>
                <a:close/>
                <a:moveTo>
                  <a:pt x="17251" y="929"/>
                </a:moveTo>
                <a:lnTo>
                  <a:pt x="17126" y="1056"/>
                </a:lnTo>
                <a:lnTo>
                  <a:pt x="16999" y="971"/>
                </a:lnTo>
                <a:lnTo>
                  <a:pt x="17251" y="929"/>
                </a:lnTo>
                <a:close/>
                <a:moveTo>
                  <a:pt x="16988" y="1005"/>
                </a:moveTo>
                <a:lnTo>
                  <a:pt x="17107" y="1081"/>
                </a:lnTo>
                <a:lnTo>
                  <a:pt x="16988" y="1202"/>
                </a:lnTo>
                <a:lnTo>
                  <a:pt x="16988" y="1005"/>
                </a:lnTo>
                <a:close/>
                <a:moveTo>
                  <a:pt x="17022" y="1219"/>
                </a:moveTo>
                <a:lnTo>
                  <a:pt x="17135" y="1101"/>
                </a:lnTo>
                <a:lnTo>
                  <a:pt x="17253" y="1177"/>
                </a:lnTo>
                <a:cubicBezTo>
                  <a:pt x="17172" y="1191"/>
                  <a:pt x="17095" y="1205"/>
                  <a:pt x="17022" y="1219"/>
                </a:cubicBezTo>
                <a:close/>
                <a:moveTo>
                  <a:pt x="17279" y="1157"/>
                </a:moveTo>
                <a:lnTo>
                  <a:pt x="17158" y="1078"/>
                </a:lnTo>
                <a:lnTo>
                  <a:pt x="17282" y="949"/>
                </a:lnTo>
                <a:lnTo>
                  <a:pt x="17279" y="1157"/>
                </a:lnTo>
                <a:close/>
                <a:moveTo>
                  <a:pt x="17016" y="714"/>
                </a:moveTo>
                <a:lnTo>
                  <a:pt x="17623" y="601"/>
                </a:lnTo>
                <a:lnTo>
                  <a:pt x="17299" y="884"/>
                </a:lnTo>
                <a:lnTo>
                  <a:pt x="17016" y="714"/>
                </a:lnTo>
                <a:close/>
                <a:moveTo>
                  <a:pt x="17313" y="1169"/>
                </a:moveTo>
                <a:lnTo>
                  <a:pt x="17316" y="934"/>
                </a:lnTo>
                <a:lnTo>
                  <a:pt x="17620" y="1118"/>
                </a:lnTo>
                <a:cubicBezTo>
                  <a:pt x="17513" y="1135"/>
                  <a:pt x="17412" y="1152"/>
                  <a:pt x="17313" y="1169"/>
                </a:cubicBezTo>
                <a:close/>
                <a:moveTo>
                  <a:pt x="17651" y="1095"/>
                </a:moveTo>
                <a:lnTo>
                  <a:pt x="17347" y="912"/>
                </a:lnTo>
                <a:lnTo>
                  <a:pt x="17651" y="861"/>
                </a:lnTo>
                <a:lnTo>
                  <a:pt x="17651" y="1095"/>
                </a:lnTo>
                <a:close/>
                <a:moveTo>
                  <a:pt x="17651" y="827"/>
                </a:moveTo>
                <a:lnTo>
                  <a:pt x="17355" y="875"/>
                </a:lnTo>
                <a:lnTo>
                  <a:pt x="17651" y="618"/>
                </a:lnTo>
                <a:lnTo>
                  <a:pt x="17651" y="827"/>
                </a:lnTo>
                <a:close/>
                <a:moveTo>
                  <a:pt x="17651" y="559"/>
                </a:moveTo>
                <a:lnTo>
                  <a:pt x="17634" y="562"/>
                </a:lnTo>
                <a:lnTo>
                  <a:pt x="17028" y="672"/>
                </a:lnTo>
                <a:lnTo>
                  <a:pt x="17651" y="65"/>
                </a:lnTo>
                <a:lnTo>
                  <a:pt x="17651" y="559"/>
                </a:lnTo>
                <a:close/>
                <a:moveTo>
                  <a:pt x="18303" y="748"/>
                </a:moveTo>
                <a:lnTo>
                  <a:pt x="18300" y="748"/>
                </a:lnTo>
                <a:lnTo>
                  <a:pt x="18046" y="779"/>
                </a:lnTo>
                <a:lnTo>
                  <a:pt x="18303" y="528"/>
                </a:lnTo>
                <a:lnTo>
                  <a:pt x="18303" y="748"/>
                </a:lnTo>
                <a:close/>
                <a:moveTo>
                  <a:pt x="18275" y="788"/>
                </a:moveTo>
                <a:lnTo>
                  <a:pt x="18159" y="901"/>
                </a:lnTo>
                <a:lnTo>
                  <a:pt x="18044" y="816"/>
                </a:lnTo>
                <a:lnTo>
                  <a:pt x="18275" y="788"/>
                </a:lnTo>
                <a:close/>
                <a:moveTo>
                  <a:pt x="17685" y="60"/>
                </a:moveTo>
                <a:lnTo>
                  <a:pt x="18267" y="483"/>
                </a:lnTo>
                <a:lnTo>
                  <a:pt x="17685" y="559"/>
                </a:lnTo>
                <a:lnTo>
                  <a:pt x="17685" y="60"/>
                </a:lnTo>
                <a:close/>
                <a:moveTo>
                  <a:pt x="17685" y="601"/>
                </a:moveTo>
                <a:lnTo>
                  <a:pt x="17953" y="793"/>
                </a:lnTo>
                <a:lnTo>
                  <a:pt x="17685" y="824"/>
                </a:lnTo>
                <a:lnTo>
                  <a:pt x="17685" y="601"/>
                </a:lnTo>
                <a:close/>
                <a:moveTo>
                  <a:pt x="17948" y="827"/>
                </a:moveTo>
                <a:lnTo>
                  <a:pt x="17832" y="940"/>
                </a:lnTo>
                <a:lnTo>
                  <a:pt x="17713" y="855"/>
                </a:lnTo>
                <a:lnTo>
                  <a:pt x="17948" y="827"/>
                </a:lnTo>
                <a:close/>
                <a:moveTo>
                  <a:pt x="17685" y="875"/>
                </a:moveTo>
                <a:lnTo>
                  <a:pt x="17809" y="965"/>
                </a:lnTo>
                <a:lnTo>
                  <a:pt x="17685" y="1087"/>
                </a:lnTo>
                <a:lnTo>
                  <a:pt x="17685" y="875"/>
                </a:lnTo>
                <a:close/>
                <a:moveTo>
                  <a:pt x="17716" y="1104"/>
                </a:moveTo>
                <a:lnTo>
                  <a:pt x="17838" y="985"/>
                </a:lnTo>
                <a:lnTo>
                  <a:pt x="17953" y="1070"/>
                </a:lnTo>
                <a:cubicBezTo>
                  <a:pt x="17874" y="1078"/>
                  <a:pt x="17795" y="1092"/>
                  <a:pt x="17716" y="1104"/>
                </a:cubicBezTo>
                <a:close/>
                <a:moveTo>
                  <a:pt x="17979" y="1047"/>
                </a:moveTo>
                <a:lnTo>
                  <a:pt x="17860" y="963"/>
                </a:lnTo>
                <a:lnTo>
                  <a:pt x="17979" y="847"/>
                </a:lnTo>
                <a:lnTo>
                  <a:pt x="17979" y="1047"/>
                </a:lnTo>
                <a:close/>
                <a:moveTo>
                  <a:pt x="17722" y="587"/>
                </a:moveTo>
                <a:lnTo>
                  <a:pt x="18269" y="517"/>
                </a:lnTo>
                <a:lnTo>
                  <a:pt x="17996" y="785"/>
                </a:lnTo>
                <a:lnTo>
                  <a:pt x="17722" y="587"/>
                </a:lnTo>
                <a:close/>
                <a:moveTo>
                  <a:pt x="18013" y="836"/>
                </a:moveTo>
                <a:lnTo>
                  <a:pt x="18137" y="923"/>
                </a:lnTo>
                <a:lnTo>
                  <a:pt x="18013" y="1044"/>
                </a:lnTo>
                <a:lnTo>
                  <a:pt x="18013" y="836"/>
                </a:lnTo>
                <a:close/>
                <a:moveTo>
                  <a:pt x="18046" y="1056"/>
                </a:moveTo>
                <a:lnTo>
                  <a:pt x="18162" y="943"/>
                </a:lnTo>
                <a:lnTo>
                  <a:pt x="18281" y="1028"/>
                </a:lnTo>
                <a:cubicBezTo>
                  <a:pt x="18202" y="1036"/>
                  <a:pt x="18126" y="1044"/>
                  <a:pt x="18046" y="1056"/>
                </a:cubicBezTo>
                <a:close/>
                <a:moveTo>
                  <a:pt x="18188" y="920"/>
                </a:moveTo>
                <a:lnTo>
                  <a:pt x="18303" y="805"/>
                </a:lnTo>
                <a:lnTo>
                  <a:pt x="18306" y="1005"/>
                </a:lnTo>
                <a:lnTo>
                  <a:pt x="18188" y="920"/>
                </a:lnTo>
                <a:close/>
                <a:moveTo>
                  <a:pt x="18332" y="528"/>
                </a:moveTo>
                <a:lnTo>
                  <a:pt x="18591" y="717"/>
                </a:lnTo>
                <a:lnTo>
                  <a:pt x="18334" y="745"/>
                </a:lnTo>
                <a:lnTo>
                  <a:pt x="18332" y="528"/>
                </a:lnTo>
                <a:close/>
                <a:moveTo>
                  <a:pt x="18334" y="779"/>
                </a:moveTo>
                <a:lnTo>
                  <a:pt x="18588" y="751"/>
                </a:lnTo>
                <a:lnTo>
                  <a:pt x="18337" y="996"/>
                </a:lnTo>
                <a:lnTo>
                  <a:pt x="18334" y="779"/>
                </a:lnTo>
                <a:close/>
                <a:moveTo>
                  <a:pt x="18368" y="1016"/>
                </a:moveTo>
                <a:lnTo>
                  <a:pt x="18622" y="765"/>
                </a:lnTo>
                <a:lnTo>
                  <a:pt x="18628" y="988"/>
                </a:lnTo>
                <a:cubicBezTo>
                  <a:pt x="18543" y="996"/>
                  <a:pt x="18456" y="1008"/>
                  <a:pt x="18368" y="1016"/>
                </a:cubicBezTo>
                <a:close/>
                <a:moveTo>
                  <a:pt x="18360" y="505"/>
                </a:moveTo>
                <a:lnTo>
                  <a:pt x="18947" y="449"/>
                </a:lnTo>
                <a:lnTo>
                  <a:pt x="18639" y="706"/>
                </a:lnTo>
                <a:lnTo>
                  <a:pt x="18360" y="505"/>
                </a:lnTo>
                <a:close/>
                <a:moveTo>
                  <a:pt x="18662" y="988"/>
                </a:moveTo>
                <a:lnTo>
                  <a:pt x="18656" y="765"/>
                </a:lnTo>
                <a:lnTo>
                  <a:pt x="18935" y="968"/>
                </a:lnTo>
                <a:cubicBezTo>
                  <a:pt x="18845" y="971"/>
                  <a:pt x="18755" y="980"/>
                  <a:pt x="18662" y="988"/>
                </a:cubicBezTo>
                <a:close/>
                <a:moveTo>
                  <a:pt x="18967" y="943"/>
                </a:moveTo>
                <a:lnTo>
                  <a:pt x="18687" y="740"/>
                </a:lnTo>
                <a:lnTo>
                  <a:pt x="18967" y="711"/>
                </a:lnTo>
                <a:lnTo>
                  <a:pt x="18967" y="943"/>
                </a:lnTo>
                <a:close/>
                <a:moveTo>
                  <a:pt x="18967" y="678"/>
                </a:moveTo>
                <a:lnTo>
                  <a:pt x="18690" y="706"/>
                </a:lnTo>
                <a:lnTo>
                  <a:pt x="18967" y="480"/>
                </a:lnTo>
                <a:lnTo>
                  <a:pt x="18967" y="678"/>
                </a:lnTo>
                <a:close/>
                <a:moveTo>
                  <a:pt x="20236" y="404"/>
                </a:moveTo>
                <a:lnTo>
                  <a:pt x="19937" y="624"/>
                </a:lnTo>
                <a:lnTo>
                  <a:pt x="19692" y="404"/>
                </a:lnTo>
                <a:lnTo>
                  <a:pt x="20236" y="404"/>
                </a:lnTo>
                <a:close/>
                <a:moveTo>
                  <a:pt x="19627" y="418"/>
                </a:moveTo>
                <a:lnTo>
                  <a:pt x="19633" y="627"/>
                </a:lnTo>
                <a:lnTo>
                  <a:pt x="19376" y="647"/>
                </a:lnTo>
                <a:lnTo>
                  <a:pt x="19627" y="418"/>
                </a:lnTo>
                <a:close/>
                <a:moveTo>
                  <a:pt x="19618" y="661"/>
                </a:moveTo>
                <a:lnTo>
                  <a:pt x="19486" y="788"/>
                </a:lnTo>
                <a:lnTo>
                  <a:pt x="19367" y="680"/>
                </a:lnTo>
                <a:lnTo>
                  <a:pt x="19618" y="661"/>
                </a:lnTo>
                <a:close/>
                <a:moveTo>
                  <a:pt x="19000" y="452"/>
                </a:moveTo>
                <a:lnTo>
                  <a:pt x="19280" y="655"/>
                </a:lnTo>
                <a:lnTo>
                  <a:pt x="19000" y="678"/>
                </a:lnTo>
                <a:lnTo>
                  <a:pt x="19000" y="452"/>
                </a:lnTo>
                <a:close/>
                <a:moveTo>
                  <a:pt x="19283" y="689"/>
                </a:moveTo>
                <a:lnTo>
                  <a:pt x="19153" y="807"/>
                </a:lnTo>
                <a:lnTo>
                  <a:pt x="19029" y="709"/>
                </a:lnTo>
                <a:lnTo>
                  <a:pt x="19283" y="689"/>
                </a:lnTo>
                <a:close/>
                <a:moveTo>
                  <a:pt x="19000" y="728"/>
                </a:moveTo>
                <a:lnTo>
                  <a:pt x="19127" y="830"/>
                </a:lnTo>
                <a:lnTo>
                  <a:pt x="19000" y="946"/>
                </a:lnTo>
                <a:lnTo>
                  <a:pt x="19000" y="728"/>
                </a:lnTo>
                <a:close/>
                <a:moveTo>
                  <a:pt x="19029" y="960"/>
                </a:moveTo>
                <a:lnTo>
                  <a:pt x="19153" y="847"/>
                </a:lnTo>
                <a:lnTo>
                  <a:pt x="19283" y="949"/>
                </a:lnTo>
                <a:cubicBezTo>
                  <a:pt x="19164" y="954"/>
                  <a:pt x="19077" y="957"/>
                  <a:pt x="19029" y="960"/>
                </a:cubicBezTo>
                <a:close/>
                <a:moveTo>
                  <a:pt x="19308" y="929"/>
                </a:moveTo>
                <a:lnTo>
                  <a:pt x="19175" y="824"/>
                </a:lnTo>
                <a:lnTo>
                  <a:pt x="19308" y="706"/>
                </a:lnTo>
                <a:lnTo>
                  <a:pt x="19308" y="929"/>
                </a:lnTo>
                <a:close/>
                <a:moveTo>
                  <a:pt x="19046" y="443"/>
                </a:moveTo>
                <a:lnTo>
                  <a:pt x="19593" y="407"/>
                </a:lnTo>
                <a:lnTo>
                  <a:pt x="19328" y="647"/>
                </a:lnTo>
                <a:lnTo>
                  <a:pt x="19046" y="443"/>
                </a:lnTo>
                <a:close/>
                <a:moveTo>
                  <a:pt x="19342" y="703"/>
                </a:moveTo>
                <a:lnTo>
                  <a:pt x="19460" y="813"/>
                </a:lnTo>
                <a:lnTo>
                  <a:pt x="19342" y="926"/>
                </a:lnTo>
                <a:lnTo>
                  <a:pt x="19342" y="703"/>
                </a:lnTo>
                <a:close/>
                <a:moveTo>
                  <a:pt x="19370" y="949"/>
                </a:moveTo>
                <a:lnTo>
                  <a:pt x="19486" y="838"/>
                </a:lnTo>
                <a:lnTo>
                  <a:pt x="19602" y="943"/>
                </a:lnTo>
                <a:cubicBezTo>
                  <a:pt x="19517" y="943"/>
                  <a:pt x="19438" y="946"/>
                  <a:pt x="19370" y="949"/>
                </a:cubicBezTo>
                <a:close/>
                <a:moveTo>
                  <a:pt x="19511" y="813"/>
                </a:moveTo>
                <a:lnTo>
                  <a:pt x="19635" y="695"/>
                </a:lnTo>
                <a:lnTo>
                  <a:pt x="19644" y="934"/>
                </a:lnTo>
                <a:lnTo>
                  <a:pt x="19511" y="813"/>
                </a:lnTo>
                <a:close/>
                <a:moveTo>
                  <a:pt x="19658" y="418"/>
                </a:moveTo>
                <a:lnTo>
                  <a:pt x="19884" y="621"/>
                </a:lnTo>
                <a:lnTo>
                  <a:pt x="19664" y="621"/>
                </a:lnTo>
                <a:lnTo>
                  <a:pt x="19658" y="418"/>
                </a:lnTo>
                <a:close/>
                <a:moveTo>
                  <a:pt x="19903" y="658"/>
                </a:moveTo>
                <a:lnTo>
                  <a:pt x="19813" y="762"/>
                </a:lnTo>
                <a:lnTo>
                  <a:pt x="19709" y="658"/>
                </a:lnTo>
                <a:lnTo>
                  <a:pt x="19903" y="658"/>
                </a:lnTo>
                <a:close/>
                <a:moveTo>
                  <a:pt x="19666" y="669"/>
                </a:moveTo>
                <a:lnTo>
                  <a:pt x="19788" y="788"/>
                </a:lnTo>
                <a:lnTo>
                  <a:pt x="19675" y="915"/>
                </a:lnTo>
                <a:lnTo>
                  <a:pt x="19666" y="669"/>
                </a:lnTo>
                <a:close/>
                <a:moveTo>
                  <a:pt x="19695" y="940"/>
                </a:moveTo>
                <a:lnTo>
                  <a:pt x="19813" y="810"/>
                </a:lnTo>
                <a:lnTo>
                  <a:pt x="19946" y="937"/>
                </a:lnTo>
                <a:cubicBezTo>
                  <a:pt x="19856" y="937"/>
                  <a:pt x="19774" y="940"/>
                  <a:pt x="19695" y="940"/>
                </a:cubicBezTo>
                <a:close/>
                <a:moveTo>
                  <a:pt x="19836" y="785"/>
                </a:moveTo>
                <a:lnTo>
                  <a:pt x="19937" y="672"/>
                </a:lnTo>
                <a:lnTo>
                  <a:pt x="19951" y="686"/>
                </a:lnTo>
                <a:lnTo>
                  <a:pt x="19963" y="915"/>
                </a:lnTo>
                <a:lnTo>
                  <a:pt x="19836" y="785"/>
                </a:lnTo>
                <a:close/>
                <a:moveTo>
                  <a:pt x="19983" y="663"/>
                </a:moveTo>
                <a:lnTo>
                  <a:pt x="19980" y="663"/>
                </a:lnTo>
                <a:lnTo>
                  <a:pt x="19971" y="655"/>
                </a:lnTo>
                <a:lnTo>
                  <a:pt x="20231" y="655"/>
                </a:lnTo>
                <a:lnTo>
                  <a:pt x="20112" y="782"/>
                </a:lnTo>
                <a:lnTo>
                  <a:pt x="19983" y="666"/>
                </a:lnTo>
                <a:lnTo>
                  <a:pt x="19983" y="663"/>
                </a:lnTo>
                <a:close/>
                <a:moveTo>
                  <a:pt x="19985" y="714"/>
                </a:moveTo>
                <a:lnTo>
                  <a:pt x="20090" y="807"/>
                </a:lnTo>
                <a:lnTo>
                  <a:pt x="19997" y="909"/>
                </a:lnTo>
                <a:lnTo>
                  <a:pt x="19985" y="714"/>
                </a:lnTo>
                <a:close/>
                <a:moveTo>
                  <a:pt x="20016" y="937"/>
                </a:moveTo>
                <a:lnTo>
                  <a:pt x="20118" y="833"/>
                </a:lnTo>
                <a:lnTo>
                  <a:pt x="20236" y="940"/>
                </a:lnTo>
                <a:cubicBezTo>
                  <a:pt x="20157" y="937"/>
                  <a:pt x="20084" y="937"/>
                  <a:pt x="20016" y="937"/>
                </a:cubicBezTo>
                <a:close/>
                <a:moveTo>
                  <a:pt x="20256" y="915"/>
                </a:moveTo>
                <a:lnTo>
                  <a:pt x="20138" y="810"/>
                </a:lnTo>
                <a:lnTo>
                  <a:pt x="20256" y="686"/>
                </a:lnTo>
                <a:lnTo>
                  <a:pt x="20256" y="915"/>
                </a:lnTo>
                <a:close/>
                <a:moveTo>
                  <a:pt x="20256" y="624"/>
                </a:moveTo>
                <a:lnTo>
                  <a:pt x="19991" y="624"/>
                </a:lnTo>
                <a:lnTo>
                  <a:pt x="20256" y="426"/>
                </a:lnTo>
                <a:lnTo>
                  <a:pt x="20256" y="624"/>
                </a:lnTo>
                <a:close/>
                <a:moveTo>
                  <a:pt x="20290" y="404"/>
                </a:moveTo>
                <a:lnTo>
                  <a:pt x="20612" y="638"/>
                </a:lnTo>
                <a:lnTo>
                  <a:pt x="20290" y="627"/>
                </a:lnTo>
                <a:lnTo>
                  <a:pt x="20290" y="404"/>
                </a:lnTo>
                <a:close/>
                <a:moveTo>
                  <a:pt x="20290" y="658"/>
                </a:moveTo>
                <a:lnTo>
                  <a:pt x="20623" y="672"/>
                </a:lnTo>
                <a:lnTo>
                  <a:pt x="20290" y="920"/>
                </a:lnTo>
                <a:lnTo>
                  <a:pt x="20290" y="658"/>
                </a:lnTo>
                <a:close/>
                <a:moveTo>
                  <a:pt x="20649" y="946"/>
                </a:moveTo>
                <a:cubicBezTo>
                  <a:pt x="20536" y="943"/>
                  <a:pt x="20426" y="940"/>
                  <a:pt x="20318" y="940"/>
                </a:cubicBezTo>
                <a:lnTo>
                  <a:pt x="20649" y="692"/>
                </a:lnTo>
                <a:lnTo>
                  <a:pt x="20649" y="946"/>
                </a:lnTo>
                <a:close/>
                <a:moveTo>
                  <a:pt x="20349" y="404"/>
                </a:moveTo>
                <a:lnTo>
                  <a:pt x="20939" y="435"/>
                </a:lnTo>
                <a:lnTo>
                  <a:pt x="20668" y="638"/>
                </a:lnTo>
                <a:lnTo>
                  <a:pt x="20349" y="404"/>
                </a:lnTo>
                <a:close/>
                <a:moveTo>
                  <a:pt x="20682" y="949"/>
                </a:moveTo>
                <a:lnTo>
                  <a:pt x="20682" y="695"/>
                </a:lnTo>
                <a:lnTo>
                  <a:pt x="20967" y="960"/>
                </a:lnTo>
                <a:cubicBezTo>
                  <a:pt x="20871" y="954"/>
                  <a:pt x="20776" y="951"/>
                  <a:pt x="20682" y="949"/>
                </a:cubicBezTo>
                <a:close/>
                <a:moveTo>
                  <a:pt x="20998" y="940"/>
                </a:moveTo>
                <a:lnTo>
                  <a:pt x="20713" y="678"/>
                </a:lnTo>
                <a:lnTo>
                  <a:pt x="20998" y="700"/>
                </a:lnTo>
                <a:lnTo>
                  <a:pt x="20998" y="940"/>
                </a:lnTo>
                <a:close/>
                <a:moveTo>
                  <a:pt x="20998" y="663"/>
                </a:moveTo>
                <a:lnTo>
                  <a:pt x="20716" y="641"/>
                </a:lnTo>
                <a:lnTo>
                  <a:pt x="20984" y="441"/>
                </a:lnTo>
                <a:lnTo>
                  <a:pt x="21001" y="455"/>
                </a:lnTo>
                <a:lnTo>
                  <a:pt x="21001" y="663"/>
                </a:lnTo>
                <a:lnTo>
                  <a:pt x="20998" y="663"/>
                </a:lnTo>
                <a:close/>
                <a:moveTo>
                  <a:pt x="21030" y="483"/>
                </a:moveTo>
                <a:lnTo>
                  <a:pt x="21269" y="689"/>
                </a:lnTo>
                <a:lnTo>
                  <a:pt x="21030" y="666"/>
                </a:lnTo>
                <a:lnTo>
                  <a:pt x="21030" y="483"/>
                </a:lnTo>
                <a:close/>
                <a:moveTo>
                  <a:pt x="21030" y="703"/>
                </a:moveTo>
                <a:lnTo>
                  <a:pt x="21289" y="726"/>
                </a:lnTo>
                <a:lnTo>
                  <a:pt x="21030" y="940"/>
                </a:lnTo>
                <a:lnTo>
                  <a:pt x="21030" y="703"/>
                </a:lnTo>
                <a:close/>
                <a:moveTo>
                  <a:pt x="21329" y="980"/>
                </a:moveTo>
                <a:cubicBezTo>
                  <a:pt x="21238" y="974"/>
                  <a:pt x="21148" y="968"/>
                  <a:pt x="21055" y="963"/>
                </a:cubicBezTo>
                <a:lnTo>
                  <a:pt x="21329" y="740"/>
                </a:lnTo>
                <a:lnTo>
                  <a:pt x="21329" y="980"/>
                </a:lnTo>
                <a:close/>
                <a:moveTo>
                  <a:pt x="21038" y="441"/>
                </a:moveTo>
                <a:lnTo>
                  <a:pt x="21642" y="486"/>
                </a:lnTo>
                <a:lnTo>
                  <a:pt x="21331" y="692"/>
                </a:lnTo>
                <a:lnTo>
                  <a:pt x="21038" y="441"/>
                </a:lnTo>
                <a:close/>
                <a:moveTo>
                  <a:pt x="21360" y="765"/>
                </a:moveTo>
                <a:lnTo>
                  <a:pt x="21487" y="872"/>
                </a:lnTo>
                <a:lnTo>
                  <a:pt x="21360" y="960"/>
                </a:lnTo>
                <a:lnTo>
                  <a:pt x="21360" y="765"/>
                </a:lnTo>
                <a:close/>
                <a:moveTo>
                  <a:pt x="21379" y="734"/>
                </a:moveTo>
                <a:lnTo>
                  <a:pt x="21653" y="759"/>
                </a:lnTo>
                <a:lnTo>
                  <a:pt x="21518" y="853"/>
                </a:lnTo>
                <a:lnTo>
                  <a:pt x="21379" y="734"/>
                </a:lnTo>
                <a:close/>
                <a:moveTo>
                  <a:pt x="21385" y="985"/>
                </a:moveTo>
                <a:lnTo>
                  <a:pt x="21512" y="898"/>
                </a:lnTo>
                <a:lnTo>
                  <a:pt x="21642" y="1011"/>
                </a:lnTo>
                <a:cubicBezTo>
                  <a:pt x="21557" y="999"/>
                  <a:pt x="21473" y="991"/>
                  <a:pt x="21385" y="985"/>
                </a:cubicBezTo>
                <a:close/>
                <a:moveTo>
                  <a:pt x="21679" y="991"/>
                </a:moveTo>
                <a:lnTo>
                  <a:pt x="21543" y="875"/>
                </a:lnTo>
                <a:lnTo>
                  <a:pt x="21679" y="779"/>
                </a:lnTo>
                <a:lnTo>
                  <a:pt x="21679" y="991"/>
                </a:lnTo>
                <a:close/>
                <a:moveTo>
                  <a:pt x="21679" y="726"/>
                </a:moveTo>
                <a:lnTo>
                  <a:pt x="21385" y="700"/>
                </a:lnTo>
                <a:lnTo>
                  <a:pt x="21679" y="505"/>
                </a:lnTo>
                <a:lnTo>
                  <a:pt x="21679" y="726"/>
                </a:lnTo>
                <a:close/>
                <a:moveTo>
                  <a:pt x="22418" y="601"/>
                </a:moveTo>
                <a:lnTo>
                  <a:pt x="22647" y="881"/>
                </a:lnTo>
                <a:lnTo>
                  <a:pt x="22412" y="833"/>
                </a:lnTo>
                <a:lnTo>
                  <a:pt x="22418" y="601"/>
                </a:lnTo>
                <a:close/>
                <a:moveTo>
                  <a:pt x="22649" y="915"/>
                </a:moveTo>
                <a:lnTo>
                  <a:pt x="22537" y="1008"/>
                </a:lnTo>
                <a:lnTo>
                  <a:pt x="22421" y="867"/>
                </a:lnTo>
                <a:lnTo>
                  <a:pt x="22649" y="915"/>
                </a:lnTo>
                <a:close/>
                <a:moveTo>
                  <a:pt x="21712" y="508"/>
                </a:moveTo>
                <a:lnTo>
                  <a:pt x="22023" y="768"/>
                </a:lnTo>
                <a:lnTo>
                  <a:pt x="21712" y="728"/>
                </a:lnTo>
                <a:lnTo>
                  <a:pt x="21712" y="508"/>
                </a:lnTo>
                <a:close/>
                <a:moveTo>
                  <a:pt x="22034" y="802"/>
                </a:moveTo>
                <a:lnTo>
                  <a:pt x="21882" y="895"/>
                </a:lnTo>
                <a:lnTo>
                  <a:pt x="21744" y="765"/>
                </a:lnTo>
                <a:lnTo>
                  <a:pt x="22034" y="802"/>
                </a:lnTo>
                <a:close/>
                <a:moveTo>
                  <a:pt x="21712" y="785"/>
                </a:moveTo>
                <a:lnTo>
                  <a:pt x="21851" y="915"/>
                </a:lnTo>
                <a:lnTo>
                  <a:pt x="21712" y="999"/>
                </a:lnTo>
                <a:lnTo>
                  <a:pt x="21712" y="785"/>
                </a:lnTo>
                <a:close/>
                <a:moveTo>
                  <a:pt x="21746" y="1016"/>
                </a:moveTo>
                <a:lnTo>
                  <a:pt x="21873" y="937"/>
                </a:lnTo>
                <a:lnTo>
                  <a:pt x="22009" y="1064"/>
                </a:lnTo>
                <a:cubicBezTo>
                  <a:pt x="21887" y="1042"/>
                  <a:pt x="21797" y="1025"/>
                  <a:pt x="21746" y="1016"/>
                </a:cubicBezTo>
                <a:close/>
                <a:moveTo>
                  <a:pt x="22054" y="1059"/>
                </a:moveTo>
                <a:lnTo>
                  <a:pt x="21904" y="917"/>
                </a:lnTo>
                <a:lnTo>
                  <a:pt x="22060" y="822"/>
                </a:lnTo>
                <a:lnTo>
                  <a:pt x="22054" y="1059"/>
                </a:lnTo>
                <a:close/>
                <a:moveTo>
                  <a:pt x="21752" y="500"/>
                </a:moveTo>
                <a:lnTo>
                  <a:pt x="22373" y="593"/>
                </a:lnTo>
                <a:lnTo>
                  <a:pt x="22079" y="776"/>
                </a:lnTo>
                <a:lnTo>
                  <a:pt x="21752" y="500"/>
                </a:lnTo>
                <a:close/>
                <a:moveTo>
                  <a:pt x="22093" y="836"/>
                </a:moveTo>
                <a:lnTo>
                  <a:pt x="22206" y="965"/>
                </a:lnTo>
                <a:lnTo>
                  <a:pt x="22088" y="1064"/>
                </a:lnTo>
                <a:lnTo>
                  <a:pt x="22093" y="836"/>
                </a:lnTo>
                <a:close/>
                <a:moveTo>
                  <a:pt x="22116" y="813"/>
                </a:moveTo>
                <a:lnTo>
                  <a:pt x="22345" y="850"/>
                </a:lnTo>
                <a:lnTo>
                  <a:pt x="22232" y="943"/>
                </a:lnTo>
                <a:lnTo>
                  <a:pt x="22116" y="813"/>
                </a:lnTo>
                <a:close/>
                <a:moveTo>
                  <a:pt x="22110" y="1084"/>
                </a:moveTo>
                <a:lnTo>
                  <a:pt x="22229" y="988"/>
                </a:lnTo>
                <a:lnTo>
                  <a:pt x="22359" y="1135"/>
                </a:lnTo>
                <a:cubicBezTo>
                  <a:pt x="22268" y="1118"/>
                  <a:pt x="22187" y="1101"/>
                  <a:pt x="22110" y="1084"/>
                </a:cubicBezTo>
                <a:close/>
                <a:moveTo>
                  <a:pt x="22373" y="1101"/>
                </a:moveTo>
                <a:lnTo>
                  <a:pt x="22254" y="965"/>
                </a:lnTo>
                <a:lnTo>
                  <a:pt x="22376" y="864"/>
                </a:lnTo>
                <a:lnTo>
                  <a:pt x="22373" y="1101"/>
                </a:lnTo>
                <a:close/>
                <a:moveTo>
                  <a:pt x="22379" y="824"/>
                </a:moveTo>
                <a:lnTo>
                  <a:pt x="22122" y="782"/>
                </a:lnTo>
                <a:lnTo>
                  <a:pt x="22381" y="621"/>
                </a:lnTo>
                <a:lnTo>
                  <a:pt x="22379" y="824"/>
                </a:lnTo>
                <a:close/>
                <a:moveTo>
                  <a:pt x="22410" y="909"/>
                </a:moveTo>
                <a:lnTo>
                  <a:pt x="22508" y="1030"/>
                </a:lnTo>
                <a:lnTo>
                  <a:pt x="22407" y="1112"/>
                </a:lnTo>
                <a:lnTo>
                  <a:pt x="22410" y="909"/>
                </a:lnTo>
                <a:close/>
                <a:moveTo>
                  <a:pt x="22412" y="1149"/>
                </a:moveTo>
                <a:lnTo>
                  <a:pt x="22531" y="1056"/>
                </a:lnTo>
                <a:lnTo>
                  <a:pt x="22652" y="1202"/>
                </a:lnTo>
                <a:cubicBezTo>
                  <a:pt x="22568" y="1183"/>
                  <a:pt x="22486" y="1163"/>
                  <a:pt x="22412" y="1149"/>
                </a:cubicBezTo>
                <a:close/>
                <a:moveTo>
                  <a:pt x="22686" y="1188"/>
                </a:moveTo>
                <a:lnTo>
                  <a:pt x="22559" y="1033"/>
                </a:lnTo>
                <a:lnTo>
                  <a:pt x="22689" y="932"/>
                </a:lnTo>
                <a:lnTo>
                  <a:pt x="22692" y="934"/>
                </a:lnTo>
                <a:lnTo>
                  <a:pt x="22686" y="1188"/>
                </a:lnTo>
                <a:close/>
                <a:moveTo>
                  <a:pt x="22466" y="607"/>
                </a:moveTo>
                <a:lnTo>
                  <a:pt x="22985" y="723"/>
                </a:lnTo>
                <a:lnTo>
                  <a:pt x="22695" y="884"/>
                </a:lnTo>
                <a:lnTo>
                  <a:pt x="22466" y="607"/>
                </a:lnTo>
                <a:close/>
                <a:moveTo>
                  <a:pt x="22720" y="971"/>
                </a:moveTo>
                <a:lnTo>
                  <a:pt x="22836" y="1112"/>
                </a:lnTo>
                <a:lnTo>
                  <a:pt x="22714" y="1200"/>
                </a:lnTo>
                <a:lnTo>
                  <a:pt x="22720" y="971"/>
                </a:lnTo>
                <a:close/>
                <a:moveTo>
                  <a:pt x="22734" y="934"/>
                </a:moveTo>
                <a:lnTo>
                  <a:pt x="22985" y="1002"/>
                </a:lnTo>
                <a:lnTo>
                  <a:pt x="22864" y="1090"/>
                </a:lnTo>
                <a:lnTo>
                  <a:pt x="22734" y="934"/>
                </a:lnTo>
                <a:close/>
                <a:moveTo>
                  <a:pt x="22740" y="1222"/>
                </a:moveTo>
                <a:lnTo>
                  <a:pt x="22858" y="1138"/>
                </a:lnTo>
                <a:lnTo>
                  <a:pt x="22977" y="1282"/>
                </a:lnTo>
                <a:cubicBezTo>
                  <a:pt x="22895" y="1259"/>
                  <a:pt x="22816" y="1239"/>
                  <a:pt x="22740" y="1222"/>
                </a:cubicBezTo>
                <a:close/>
                <a:moveTo>
                  <a:pt x="23008" y="1267"/>
                </a:moveTo>
                <a:lnTo>
                  <a:pt x="22884" y="1118"/>
                </a:lnTo>
                <a:lnTo>
                  <a:pt x="23008" y="1030"/>
                </a:lnTo>
                <a:lnTo>
                  <a:pt x="23008" y="1267"/>
                </a:lnTo>
                <a:close/>
                <a:moveTo>
                  <a:pt x="23008" y="977"/>
                </a:moveTo>
                <a:lnTo>
                  <a:pt x="22731" y="901"/>
                </a:lnTo>
                <a:lnTo>
                  <a:pt x="23008" y="745"/>
                </a:lnTo>
                <a:lnTo>
                  <a:pt x="23008" y="977"/>
                </a:lnTo>
                <a:close/>
                <a:moveTo>
                  <a:pt x="23008" y="692"/>
                </a:moveTo>
                <a:lnTo>
                  <a:pt x="22460" y="570"/>
                </a:lnTo>
                <a:lnTo>
                  <a:pt x="23008" y="229"/>
                </a:lnTo>
                <a:lnTo>
                  <a:pt x="23008" y="692"/>
                </a:lnTo>
                <a:close/>
                <a:moveTo>
                  <a:pt x="23042" y="209"/>
                </a:moveTo>
                <a:lnTo>
                  <a:pt x="23050" y="204"/>
                </a:lnTo>
                <a:lnTo>
                  <a:pt x="23615" y="869"/>
                </a:lnTo>
                <a:lnTo>
                  <a:pt x="23078" y="706"/>
                </a:lnTo>
                <a:lnTo>
                  <a:pt x="23042" y="697"/>
                </a:lnTo>
                <a:lnTo>
                  <a:pt x="23042" y="209"/>
                </a:lnTo>
                <a:close/>
                <a:moveTo>
                  <a:pt x="23042" y="745"/>
                </a:moveTo>
                <a:lnTo>
                  <a:pt x="23321" y="1067"/>
                </a:lnTo>
                <a:lnTo>
                  <a:pt x="23042" y="985"/>
                </a:lnTo>
                <a:lnTo>
                  <a:pt x="23042" y="745"/>
                </a:lnTo>
                <a:close/>
                <a:moveTo>
                  <a:pt x="23338" y="1101"/>
                </a:moveTo>
                <a:lnTo>
                  <a:pt x="23205" y="1183"/>
                </a:lnTo>
                <a:lnTo>
                  <a:pt x="23073" y="1028"/>
                </a:lnTo>
                <a:lnTo>
                  <a:pt x="23338" y="1101"/>
                </a:lnTo>
                <a:close/>
                <a:moveTo>
                  <a:pt x="23042" y="1042"/>
                </a:moveTo>
                <a:lnTo>
                  <a:pt x="23177" y="1200"/>
                </a:lnTo>
                <a:lnTo>
                  <a:pt x="23042" y="1282"/>
                </a:lnTo>
                <a:lnTo>
                  <a:pt x="23042" y="1042"/>
                </a:lnTo>
                <a:close/>
                <a:moveTo>
                  <a:pt x="23070" y="1304"/>
                </a:moveTo>
                <a:lnTo>
                  <a:pt x="23200" y="1225"/>
                </a:lnTo>
                <a:lnTo>
                  <a:pt x="23327" y="1375"/>
                </a:lnTo>
                <a:cubicBezTo>
                  <a:pt x="23239" y="1349"/>
                  <a:pt x="23155" y="1327"/>
                  <a:pt x="23070" y="1304"/>
                </a:cubicBezTo>
                <a:close/>
                <a:moveTo>
                  <a:pt x="23228" y="1208"/>
                </a:moveTo>
                <a:lnTo>
                  <a:pt x="23352" y="1132"/>
                </a:lnTo>
                <a:lnTo>
                  <a:pt x="23358" y="1361"/>
                </a:lnTo>
                <a:lnTo>
                  <a:pt x="23228" y="1208"/>
                </a:lnTo>
                <a:close/>
                <a:moveTo>
                  <a:pt x="23084" y="748"/>
                </a:moveTo>
                <a:lnTo>
                  <a:pt x="23640" y="920"/>
                </a:lnTo>
                <a:lnTo>
                  <a:pt x="23378" y="1081"/>
                </a:lnTo>
                <a:lnTo>
                  <a:pt x="23084" y="748"/>
                </a:lnTo>
                <a:close/>
                <a:moveTo>
                  <a:pt x="23414" y="1095"/>
                </a:moveTo>
                <a:lnTo>
                  <a:pt x="23671" y="940"/>
                </a:lnTo>
                <a:lnTo>
                  <a:pt x="23688" y="960"/>
                </a:lnTo>
                <a:lnTo>
                  <a:pt x="23694" y="1183"/>
                </a:lnTo>
                <a:lnTo>
                  <a:pt x="23414" y="1095"/>
                </a:lnTo>
                <a:close/>
                <a:moveTo>
                  <a:pt x="23694" y="1211"/>
                </a:moveTo>
                <a:lnTo>
                  <a:pt x="23553" y="1290"/>
                </a:lnTo>
                <a:lnTo>
                  <a:pt x="23414" y="1123"/>
                </a:lnTo>
                <a:lnTo>
                  <a:pt x="23694" y="1211"/>
                </a:lnTo>
                <a:close/>
                <a:moveTo>
                  <a:pt x="23386" y="1140"/>
                </a:moveTo>
                <a:lnTo>
                  <a:pt x="23527" y="1307"/>
                </a:lnTo>
                <a:lnTo>
                  <a:pt x="23394" y="1380"/>
                </a:lnTo>
                <a:lnTo>
                  <a:pt x="23386" y="1140"/>
                </a:lnTo>
                <a:close/>
                <a:moveTo>
                  <a:pt x="23423" y="1403"/>
                </a:moveTo>
                <a:lnTo>
                  <a:pt x="23547" y="1332"/>
                </a:lnTo>
                <a:lnTo>
                  <a:pt x="23668" y="1479"/>
                </a:lnTo>
                <a:cubicBezTo>
                  <a:pt x="23586" y="1451"/>
                  <a:pt x="23505" y="1425"/>
                  <a:pt x="23423" y="1403"/>
                </a:cubicBezTo>
                <a:close/>
                <a:moveTo>
                  <a:pt x="23575" y="1315"/>
                </a:moveTo>
                <a:lnTo>
                  <a:pt x="23694" y="1248"/>
                </a:lnTo>
                <a:lnTo>
                  <a:pt x="23699" y="1468"/>
                </a:lnTo>
                <a:lnTo>
                  <a:pt x="23575" y="1315"/>
                </a:lnTo>
                <a:close/>
                <a:moveTo>
                  <a:pt x="23691" y="886"/>
                </a:moveTo>
                <a:lnTo>
                  <a:pt x="23680" y="892"/>
                </a:lnTo>
                <a:lnTo>
                  <a:pt x="23668" y="889"/>
                </a:lnTo>
                <a:lnTo>
                  <a:pt x="23090" y="206"/>
                </a:lnTo>
                <a:lnTo>
                  <a:pt x="24360" y="587"/>
                </a:lnTo>
                <a:lnTo>
                  <a:pt x="23691" y="886"/>
                </a:lnTo>
                <a:close/>
                <a:moveTo>
                  <a:pt x="23719" y="999"/>
                </a:moveTo>
                <a:lnTo>
                  <a:pt x="23965" y="1290"/>
                </a:lnTo>
                <a:lnTo>
                  <a:pt x="23733" y="1197"/>
                </a:lnTo>
                <a:lnTo>
                  <a:pt x="23725" y="1194"/>
                </a:lnTo>
                <a:lnTo>
                  <a:pt x="23719" y="999"/>
                </a:lnTo>
                <a:close/>
                <a:moveTo>
                  <a:pt x="23987" y="1329"/>
                </a:moveTo>
                <a:lnTo>
                  <a:pt x="23886" y="1392"/>
                </a:lnTo>
                <a:lnTo>
                  <a:pt x="23775" y="1242"/>
                </a:lnTo>
                <a:lnTo>
                  <a:pt x="23987" y="1329"/>
                </a:lnTo>
                <a:close/>
                <a:moveTo>
                  <a:pt x="23728" y="1231"/>
                </a:moveTo>
                <a:lnTo>
                  <a:pt x="23860" y="1408"/>
                </a:lnTo>
                <a:lnTo>
                  <a:pt x="23736" y="1485"/>
                </a:lnTo>
                <a:lnTo>
                  <a:pt x="23728" y="1231"/>
                </a:lnTo>
                <a:close/>
                <a:moveTo>
                  <a:pt x="23764" y="1507"/>
                </a:moveTo>
                <a:lnTo>
                  <a:pt x="23880" y="1434"/>
                </a:lnTo>
                <a:lnTo>
                  <a:pt x="23993" y="1589"/>
                </a:lnTo>
                <a:cubicBezTo>
                  <a:pt x="23919" y="1561"/>
                  <a:pt x="23840" y="1535"/>
                  <a:pt x="23764" y="1507"/>
                </a:cubicBezTo>
                <a:close/>
                <a:moveTo>
                  <a:pt x="23905" y="1420"/>
                </a:moveTo>
                <a:lnTo>
                  <a:pt x="24015" y="1349"/>
                </a:lnTo>
                <a:lnTo>
                  <a:pt x="24018" y="1352"/>
                </a:lnTo>
                <a:lnTo>
                  <a:pt x="24021" y="1578"/>
                </a:lnTo>
                <a:lnTo>
                  <a:pt x="23905" y="1420"/>
                </a:lnTo>
                <a:close/>
                <a:moveTo>
                  <a:pt x="23719" y="946"/>
                </a:moveTo>
                <a:lnTo>
                  <a:pt x="24360" y="1174"/>
                </a:lnTo>
                <a:lnTo>
                  <a:pt x="24027" y="1307"/>
                </a:lnTo>
                <a:lnTo>
                  <a:pt x="23719" y="946"/>
                </a:lnTo>
                <a:close/>
                <a:moveTo>
                  <a:pt x="24058" y="1615"/>
                </a:moveTo>
                <a:lnTo>
                  <a:pt x="24052" y="1392"/>
                </a:lnTo>
                <a:lnTo>
                  <a:pt x="24340" y="1730"/>
                </a:lnTo>
                <a:cubicBezTo>
                  <a:pt x="24250" y="1691"/>
                  <a:pt x="24156" y="1651"/>
                  <a:pt x="24058" y="1615"/>
                </a:cubicBezTo>
                <a:close/>
                <a:moveTo>
                  <a:pt x="24394" y="1741"/>
                </a:moveTo>
                <a:lnTo>
                  <a:pt x="24072" y="1363"/>
                </a:lnTo>
                <a:lnTo>
                  <a:pt x="24394" y="1488"/>
                </a:lnTo>
                <a:lnTo>
                  <a:pt x="24394" y="1741"/>
                </a:lnTo>
                <a:close/>
                <a:moveTo>
                  <a:pt x="24394" y="1454"/>
                </a:moveTo>
                <a:lnTo>
                  <a:pt x="24066" y="1329"/>
                </a:lnTo>
                <a:lnTo>
                  <a:pt x="24394" y="1200"/>
                </a:lnTo>
                <a:lnTo>
                  <a:pt x="24394" y="1454"/>
                </a:lnTo>
                <a:close/>
                <a:moveTo>
                  <a:pt x="24394" y="1149"/>
                </a:moveTo>
                <a:lnTo>
                  <a:pt x="23728" y="909"/>
                </a:lnTo>
                <a:lnTo>
                  <a:pt x="24394" y="610"/>
                </a:lnTo>
                <a:lnTo>
                  <a:pt x="24394" y="1149"/>
                </a:lnTo>
                <a:close/>
                <a:moveTo>
                  <a:pt x="25757" y="1225"/>
                </a:moveTo>
                <a:lnTo>
                  <a:pt x="26355" y="2213"/>
                </a:lnTo>
                <a:lnTo>
                  <a:pt x="25796" y="1821"/>
                </a:lnTo>
                <a:lnTo>
                  <a:pt x="25754" y="1798"/>
                </a:lnTo>
                <a:lnTo>
                  <a:pt x="25757" y="1225"/>
                </a:lnTo>
                <a:close/>
                <a:moveTo>
                  <a:pt x="25757" y="1852"/>
                </a:moveTo>
                <a:lnTo>
                  <a:pt x="26042" y="2343"/>
                </a:lnTo>
                <a:lnTo>
                  <a:pt x="25754" y="2151"/>
                </a:lnTo>
                <a:lnTo>
                  <a:pt x="25757" y="1852"/>
                </a:lnTo>
                <a:close/>
                <a:moveTo>
                  <a:pt x="26056" y="2382"/>
                </a:moveTo>
                <a:lnTo>
                  <a:pt x="25923" y="2430"/>
                </a:lnTo>
                <a:lnTo>
                  <a:pt x="25788" y="2204"/>
                </a:lnTo>
                <a:lnTo>
                  <a:pt x="26056" y="2382"/>
                </a:lnTo>
                <a:close/>
                <a:moveTo>
                  <a:pt x="24425" y="632"/>
                </a:moveTo>
                <a:lnTo>
                  <a:pt x="25057" y="1434"/>
                </a:lnTo>
                <a:lnTo>
                  <a:pt x="24425" y="1160"/>
                </a:lnTo>
                <a:lnTo>
                  <a:pt x="24425" y="632"/>
                </a:lnTo>
                <a:close/>
                <a:moveTo>
                  <a:pt x="25068" y="1479"/>
                </a:moveTo>
                <a:lnTo>
                  <a:pt x="24775" y="1609"/>
                </a:lnTo>
                <a:lnTo>
                  <a:pt x="24470" y="1219"/>
                </a:lnTo>
                <a:lnTo>
                  <a:pt x="25068" y="1479"/>
                </a:lnTo>
                <a:close/>
                <a:moveTo>
                  <a:pt x="24425" y="1222"/>
                </a:moveTo>
                <a:lnTo>
                  <a:pt x="24718" y="1592"/>
                </a:lnTo>
                <a:lnTo>
                  <a:pt x="24425" y="1468"/>
                </a:lnTo>
                <a:lnTo>
                  <a:pt x="24425" y="1222"/>
                </a:lnTo>
                <a:close/>
                <a:moveTo>
                  <a:pt x="24425" y="1499"/>
                </a:moveTo>
                <a:lnTo>
                  <a:pt x="24729" y="1629"/>
                </a:lnTo>
                <a:lnTo>
                  <a:pt x="24425" y="1761"/>
                </a:lnTo>
                <a:lnTo>
                  <a:pt x="24425" y="1499"/>
                </a:lnTo>
                <a:close/>
                <a:moveTo>
                  <a:pt x="24447" y="1787"/>
                </a:moveTo>
                <a:lnTo>
                  <a:pt x="24763" y="1648"/>
                </a:lnTo>
                <a:lnTo>
                  <a:pt x="25043" y="2097"/>
                </a:lnTo>
                <a:cubicBezTo>
                  <a:pt x="24752" y="1939"/>
                  <a:pt x="24529" y="1826"/>
                  <a:pt x="24447" y="1787"/>
                </a:cubicBezTo>
                <a:close/>
                <a:moveTo>
                  <a:pt x="25074" y="2089"/>
                </a:moveTo>
                <a:lnTo>
                  <a:pt x="24811" y="1668"/>
                </a:lnTo>
                <a:lnTo>
                  <a:pt x="25082" y="1815"/>
                </a:lnTo>
                <a:lnTo>
                  <a:pt x="25074" y="2089"/>
                </a:lnTo>
                <a:close/>
                <a:moveTo>
                  <a:pt x="25085" y="1781"/>
                </a:moveTo>
                <a:lnTo>
                  <a:pt x="24806" y="1631"/>
                </a:lnTo>
                <a:lnTo>
                  <a:pt x="25096" y="1504"/>
                </a:lnTo>
                <a:lnTo>
                  <a:pt x="25085" y="1781"/>
                </a:lnTo>
                <a:close/>
                <a:moveTo>
                  <a:pt x="25367" y="1933"/>
                </a:moveTo>
                <a:lnTo>
                  <a:pt x="25116" y="1798"/>
                </a:lnTo>
                <a:lnTo>
                  <a:pt x="25124" y="1530"/>
                </a:lnTo>
                <a:lnTo>
                  <a:pt x="25367" y="1933"/>
                </a:lnTo>
                <a:close/>
                <a:moveTo>
                  <a:pt x="25158" y="1524"/>
                </a:moveTo>
                <a:lnTo>
                  <a:pt x="25714" y="1821"/>
                </a:lnTo>
                <a:lnTo>
                  <a:pt x="25415" y="1950"/>
                </a:lnTo>
                <a:lnTo>
                  <a:pt x="25158" y="1524"/>
                </a:lnTo>
                <a:close/>
                <a:moveTo>
                  <a:pt x="25378" y="1970"/>
                </a:moveTo>
                <a:lnTo>
                  <a:pt x="25105" y="2114"/>
                </a:lnTo>
                <a:lnTo>
                  <a:pt x="25113" y="1829"/>
                </a:lnTo>
                <a:lnTo>
                  <a:pt x="25378" y="1970"/>
                </a:lnTo>
                <a:close/>
                <a:moveTo>
                  <a:pt x="25124" y="2142"/>
                </a:moveTo>
                <a:lnTo>
                  <a:pt x="25404" y="1993"/>
                </a:lnTo>
                <a:lnTo>
                  <a:pt x="25689" y="2467"/>
                </a:lnTo>
                <a:cubicBezTo>
                  <a:pt x="25489" y="2348"/>
                  <a:pt x="25297" y="2238"/>
                  <a:pt x="25124" y="2142"/>
                </a:cubicBezTo>
                <a:close/>
                <a:moveTo>
                  <a:pt x="25720" y="2453"/>
                </a:moveTo>
                <a:lnTo>
                  <a:pt x="25455" y="2012"/>
                </a:lnTo>
                <a:lnTo>
                  <a:pt x="25723" y="2162"/>
                </a:lnTo>
                <a:lnTo>
                  <a:pt x="25720" y="2453"/>
                </a:lnTo>
                <a:close/>
                <a:moveTo>
                  <a:pt x="25720" y="2128"/>
                </a:moveTo>
                <a:lnTo>
                  <a:pt x="25443" y="1973"/>
                </a:lnTo>
                <a:lnTo>
                  <a:pt x="25723" y="1854"/>
                </a:lnTo>
                <a:lnTo>
                  <a:pt x="25720" y="2128"/>
                </a:lnTo>
                <a:close/>
                <a:moveTo>
                  <a:pt x="25723" y="1781"/>
                </a:moveTo>
                <a:lnTo>
                  <a:pt x="25153" y="1479"/>
                </a:lnTo>
                <a:lnTo>
                  <a:pt x="25726" y="1228"/>
                </a:lnTo>
                <a:lnTo>
                  <a:pt x="25723" y="1781"/>
                </a:lnTo>
                <a:close/>
                <a:moveTo>
                  <a:pt x="25726" y="1191"/>
                </a:moveTo>
                <a:lnTo>
                  <a:pt x="25116" y="1456"/>
                </a:lnTo>
                <a:lnTo>
                  <a:pt x="24461" y="624"/>
                </a:lnTo>
                <a:lnTo>
                  <a:pt x="25723" y="1177"/>
                </a:lnTo>
                <a:lnTo>
                  <a:pt x="25726" y="1191"/>
                </a:lnTo>
                <a:close/>
                <a:moveTo>
                  <a:pt x="25757" y="2213"/>
                </a:moveTo>
                <a:lnTo>
                  <a:pt x="25892" y="2441"/>
                </a:lnTo>
                <a:lnTo>
                  <a:pt x="25754" y="2492"/>
                </a:lnTo>
                <a:lnTo>
                  <a:pt x="25757" y="2213"/>
                </a:lnTo>
                <a:close/>
                <a:moveTo>
                  <a:pt x="25776" y="2520"/>
                </a:moveTo>
                <a:lnTo>
                  <a:pt x="25912" y="2472"/>
                </a:lnTo>
                <a:lnTo>
                  <a:pt x="26039" y="2684"/>
                </a:lnTo>
                <a:cubicBezTo>
                  <a:pt x="25949" y="2628"/>
                  <a:pt x="25861" y="2574"/>
                  <a:pt x="25776" y="2520"/>
                </a:cubicBezTo>
                <a:close/>
                <a:moveTo>
                  <a:pt x="26070" y="2678"/>
                </a:moveTo>
                <a:lnTo>
                  <a:pt x="25940" y="2461"/>
                </a:lnTo>
                <a:lnTo>
                  <a:pt x="26073" y="2413"/>
                </a:lnTo>
                <a:lnTo>
                  <a:pt x="26070" y="2678"/>
                </a:lnTo>
                <a:close/>
                <a:moveTo>
                  <a:pt x="25807" y="1871"/>
                </a:moveTo>
                <a:lnTo>
                  <a:pt x="26372" y="2266"/>
                </a:lnTo>
                <a:lnTo>
                  <a:pt x="26095" y="2368"/>
                </a:lnTo>
                <a:lnTo>
                  <a:pt x="25807" y="1871"/>
                </a:lnTo>
                <a:close/>
                <a:moveTo>
                  <a:pt x="26121" y="2396"/>
                </a:moveTo>
                <a:lnTo>
                  <a:pt x="26394" y="2297"/>
                </a:lnTo>
                <a:lnTo>
                  <a:pt x="26403" y="2597"/>
                </a:lnTo>
                <a:lnTo>
                  <a:pt x="26121" y="2396"/>
                </a:lnTo>
                <a:close/>
                <a:moveTo>
                  <a:pt x="26383" y="2613"/>
                </a:moveTo>
                <a:lnTo>
                  <a:pt x="26262" y="2656"/>
                </a:lnTo>
                <a:lnTo>
                  <a:pt x="26135" y="2439"/>
                </a:lnTo>
                <a:lnTo>
                  <a:pt x="26383" y="2613"/>
                </a:lnTo>
                <a:close/>
                <a:moveTo>
                  <a:pt x="26107" y="2453"/>
                </a:moveTo>
                <a:lnTo>
                  <a:pt x="26234" y="2670"/>
                </a:lnTo>
                <a:lnTo>
                  <a:pt x="26104" y="2715"/>
                </a:lnTo>
                <a:lnTo>
                  <a:pt x="26107" y="2453"/>
                </a:lnTo>
                <a:close/>
                <a:moveTo>
                  <a:pt x="26126" y="2740"/>
                </a:moveTo>
                <a:lnTo>
                  <a:pt x="26251" y="2695"/>
                </a:lnTo>
                <a:lnTo>
                  <a:pt x="26375" y="2907"/>
                </a:lnTo>
                <a:cubicBezTo>
                  <a:pt x="26293" y="2851"/>
                  <a:pt x="26211" y="2797"/>
                  <a:pt x="26126" y="2740"/>
                </a:cubicBezTo>
                <a:close/>
                <a:moveTo>
                  <a:pt x="26282" y="2687"/>
                </a:moveTo>
                <a:lnTo>
                  <a:pt x="26403" y="2645"/>
                </a:lnTo>
                <a:lnTo>
                  <a:pt x="26409" y="2910"/>
                </a:lnTo>
                <a:lnTo>
                  <a:pt x="26282" y="2687"/>
                </a:lnTo>
                <a:close/>
                <a:moveTo>
                  <a:pt x="25796" y="1225"/>
                </a:moveTo>
                <a:lnTo>
                  <a:pt x="27024" y="2004"/>
                </a:lnTo>
                <a:lnTo>
                  <a:pt x="26417" y="2252"/>
                </a:lnTo>
                <a:lnTo>
                  <a:pt x="25796" y="1225"/>
                </a:lnTo>
                <a:close/>
                <a:moveTo>
                  <a:pt x="26428" y="2334"/>
                </a:moveTo>
                <a:lnTo>
                  <a:pt x="26696" y="2831"/>
                </a:lnTo>
                <a:lnTo>
                  <a:pt x="26437" y="2622"/>
                </a:lnTo>
                <a:lnTo>
                  <a:pt x="26428" y="2334"/>
                </a:lnTo>
                <a:close/>
                <a:moveTo>
                  <a:pt x="26702" y="2870"/>
                </a:moveTo>
                <a:lnTo>
                  <a:pt x="26600" y="2901"/>
                </a:lnTo>
                <a:lnTo>
                  <a:pt x="26473" y="2687"/>
                </a:lnTo>
                <a:lnTo>
                  <a:pt x="26702" y="2870"/>
                </a:lnTo>
                <a:close/>
                <a:moveTo>
                  <a:pt x="26437" y="2681"/>
                </a:moveTo>
                <a:lnTo>
                  <a:pt x="26569" y="2907"/>
                </a:lnTo>
                <a:lnTo>
                  <a:pt x="26445" y="2944"/>
                </a:lnTo>
                <a:lnTo>
                  <a:pt x="26437" y="2681"/>
                </a:lnTo>
                <a:close/>
                <a:moveTo>
                  <a:pt x="26465" y="2972"/>
                </a:moveTo>
                <a:lnTo>
                  <a:pt x="26586" y="2935"/>
                </a:lnTo>
                <a:lnTo>
                  <a:pt x="26719" y="3161"/>
                </a:lnTo>
                <a:cubicBezTo>
                  <a:pt x="26640" y="3099"/>
                  <a:pt x="26553" y="3037"/>
                  <a:pt x="26465" y="2972"/>
                </a:cubicBezTo>
                <a:close/>
                <a:moveTo>
                  <a:pt x="26617" y="2927"/>
                </a:moveTo>
                <a:lnTo>
                  <a:pt x="26727" y="2893"/>
                </a:lnTo>
                <a:lnTo>
                  <a:pt x="26736" y="3124"/>
                </a:lnTo>
                <a:lnTo>
                  <a:pt x="26617" y="2927"/>
                </a:lnTo>
                <a:close/>
                <a:moveTo>
                  <a:pt x="26459" y="2326"/>
                </a:moveTo>
                <a:lnTo>
                  <a:pt x="27029" y="2721"/>
                </a:lnTo>
                <a:lnTo>
                  <a:pt x="26744" y="2853"/>
                </a:lnTo>
                <a:lnTo>
                  <a:pt x="26459" y="2326"/>
                </a:lnTo>
                <a:close/>
                <a:moveTo>
                  <a:pt x="26756" y="3192"/>
                </a:moveTo>
                <a:lnTo>
                  <a:pt x="26767" y="3189"/>
                </a:lnTo>
                <a:lnTo>
                  <a:pt x="26761" y="2958"/>
                </a:lnTo>
                <a:lnTo>
                  <a:pt x="27001" y="3406"/>
                </a:lnTo>
                <a:cubicBezTo>
                  <a:pt x="26928" y="3333"/>
                  <a:pt x="26843" y="3263"/>
                  <a:pt x="26756" y="3192"/>
                </a:cubicBezTo>
                <a:close/>
                <a:moveTo>
                  <a:pt x="27046" y="3421"/>
                </a:moveTo>
                <a:lnTo>
                  <a:pt x="26781" y="2924"/>
                </a:lnTo>
                <a:lnTo>
                  <a:pt x="27046" y="3096"/>
                </a:lnTo>
                <a:lnTo>
                  <a:pt x="27046" y="3421"/>
                </a:lnTo>
                <a:close/>
                <a:moveTo>
                  <a:pt x="27046" y="3054"/>
                </a:moveTo>
                <a:lnTo>
                  <a:pt x="26761" y="2882"/>
                </a:lnTo>
                <a:lnTo>
                  <a:pt x="27046" y="2752"/>
                </a:lnTo>
                <a:lnTo>
                  <a:pt x="27046" y="3054"/>
                </a:lnTo>
                <a:close/>
                <a:moveTo>
                  <a:pt x="27046" y="2695"/>
                </a:moveTo>
                <a:lnTo>
                  <a:pt x="26448" y="2278"/>
                </a:lnTo>
                <a:lnTo>
                  <a:pt x="27046" y="2032"/>
                </a:lnTo>
                <a:lnTo>
                  <a:pt x="27046" y="2695"/>
                </a:lnTo>
                <a:close/>
                <a:moveTo>
                  <a:pt x="27046" y="1976"/>
                </a:moveTo>
                <a:lnTo>
                  <a:pt x="25805" y="1191"/>
                </a:lnTo>
                <a:lnTo>
                  <a:pt x="27046" y="649"/>
                </a:lnTo>
                <a:lnTo>
                  <a:pt x="27046" y="197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89DBA0DB-D6E2-5F4E-8BF9-B4BD88D9EB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82808" y="1756372"/>
            <a:ext cx="174746" cy="207702"/>
          </a:xfrm>
          <a:custGeom>
            <a:avLst/>
            <a:gdLst>
              <a:gd name="T0" fmla="*/ 0 w 941"/>
              <a:gd name="T1" fmla="*/ 821 h 1113"/>
              <a:gd name="T2" fmla="*/ 13 w 941"/>
              <a:gd name="T3" fmla="*/ 842 h 1113"/>
              <a:gd name="T4" fmla="*/ 458 w 941"/>
              <a:gd name="T5" fmla="*/ 1107 h 1113"/>
              <a:gd name="T6" fmla="*/ 482 w 941"/>
              <a:gd name="T7" fmla="*/ 1107 h 1113"/>
              <a:gd name="T8" fmla="*/ 927 w 941"/>
              <a:gd name="T9" fmla="*/ 842 h 1113"/>
              <a:gd name="T10" fmla="*/ 940 w 941"/>
              <a:gd name="T11" fmla="*/ 821 h 1113"/>
              <a:gd name="T12" fmla="*/ 940 w 941"/>
              <a:gd name="T13" fmla="*/ 291 h 1113"/>
              <a:gd name="T14" fmla="*/ 927 w 941"/>
              <a:gd name="T15" fmla="*/ 270 h 1113"/>
              <a:gd name="T16" fmla="*/ 482 w 941"/>
              <a:gd name="T17" fmla="*/ 5 h 1113"/>
              <a:gd name="T18" fmla="*/ 458 w 941"/>
              <a:gd name="T19" fmla="*/ 5 h 1113"/>
              <a:gd name="T20" fmla="*/ 13 w 941"/>
              <a:gd name="T21" fmla="*/ 270 h 1113"/>
              <a:gd name="T22" fmla="*/ 0 w 941"/>
              <a:gd name="T23" fmla="*/ 291 h 1113"/>
              <a:gd name="T24" fmla="*/ 0 w 941"/>
              <a:gd name="T25" fmla="*/ 821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1" h="1113">
                <a:moveTo>
                  <a:pt x="0" y="821"/>
                </a:moveTo>
                <a:cubicBezTo>
                  <a:pt x="0" y="829"/>
                  <a:pt x="5" y="839"/>
                  <a:pt x="13" y="842"/>
                </a:cubicBezTo>
                <a:lnTo>
                  <a:pt x="458" y="1107"/>
                </a:lnTo>
                <a:cubicBezTo>
                  <a:pt x="466" y="1112"/>
                  <a:pt x="474" y="1112"/>
                  <a:pt x="482" y="1107"/>
                </a:cubicBezTo>
                <a:lnTo>
                  <a:pt x="927" y="842"/>
                </a:lnTo>
                <a:cubicBezTo>
                  <a:pt x="935" y="837"/>
                  <a:pt x="940" y="829"/>
                  <a:pt x="940" y="821"/>
                </a:cubicBezTo>
                <a:lnTo>
                  <a:pt x="940" y="291"/>
                </a:lnTo>
                <a:cubicBezTo>
                  <a:pt x="940" y="283"/>
                  <a:pt x="935" y="273"/>
                  <a:pt x="927" y="270"/>
                </a:cubicBezTo>
                <a:lnTo>
                  <a:pt x="482" y="5"/>
                </a:lnTo>
                <a:cubicBezTo>
                  <a:pt x="474" y="0"/>
                  <a:pt x="466" y="0"/>
                  <a:pt x="458" y="5"/>
                </a:cubicBezTo>
                <a:lnTo>
                  <a:pt x="13" y="270"/>
                </a:lnTo>
                <a:cubicBezTo>
                  <a:pt x="5" y="273"/>
                  <a:pt x="0" y="281"/>
                  <a:pt x="0" y="291"/>
                </a:cubicBezTo>
                <a:lnTo>
                  <a:pt x="0" y="82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103" name="Freeform 2">
            <a:extLst>
              <a:ext uri="{FF2B5EF4-FFF2-40B4-BE49-F238E27FC236}">
                <a16:creationId xmlns:a16="http://schemas.microsoft.com/office/drawing/2014/main" id="{28A2F375-4D27-E042-9732-26F2D1D77D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21322" y="2036997"/>
            <a:ext cx="255076" cy="155951"/>
          </a:xfrm>
          <a:custGeom>
            <a:avLst/>
            <a:gdLst>
              <a:gd name="T0" fmla="*/ 857 w 1713"/>
              <a:gd name="T1" fmla="*/ 1046 h 1047"/>
              <a:gd name="T2" fmla="*/ 0 w 1713"/>
              <a:gd name="T3" fmla="*/ 1046 h 1047"/>
              <a:gd name="T4" fmla="*/ 0 w 1713"/>
              <a:gd name="T5" fmla="*/ 0 h 1047"/>
              <a:gd name="T6" fmla="*/ 1712 w 1713"/>
              <a:gd name="T7" fmla="*/ 0 h 1047"/>
              <a:gd name="T8" fmla="*/ 1712 w 1713"/>
              <a:gd name="T9" fmla="*/ 1046 h 1047"/>
              <a:gd name="T10" fmla="*/ 857 w 1713"/>
              <a:gd name="T11" fmla="*/ 1046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3" h="1047">
                <a:moveTo>
                  <a:pt x="857" y="1046"/>
                </a:moveTo>
                <a:lnTo>
                  <a:pt x="0" y="1046"/>
                </a:lnTo>
                <a:lnTo>
                  <a:pt x="0" y="0"/>
                </a:lnTo>
                <a:lnTo>
                  <a:pt x="1712" y="0"/>
                </a:lnTo>
                <a:lnTo>
                  <a:pt x="1712" y="1046"/>
                </a:lnTo>
                <a:lnTo>
                  <a:pt x="857" y="1046"/>
                </a:lnTo>
              </a:path>
            </a:pathLst>
          </a:custGeom>
          <a:noFill/>
          <a:ln w="12700"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1039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x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">
            <a:extLst>
              <a:ext uri="{FF2B5EF4-FFF2-40B4-BE49-F238E27FC236}">
                <a16:creationId xmlns:a16="http://schemas.microsoft.com/office/drawing/2014/main" id="{0BED4F8C-A77B-0A4C-BEF6-C0C010050E7C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2422281" y="2492619"/>
            <a:ext cx="5644664" cy="800100"/>
          </a:xfrm>
          <a:custGeom>
            <a:avLst/>
            <a:gdLst>
              <a:gd name="T0" fmla="*/ 23008 w 27073"/>
              <a:gd name="T1" fmla="*/ 195 h 4019"/>
              <a:gd name="T2" fmla="*/ 19599 w 27073"/>
              <a:gd name="T3" fmla="*/ 367 h 4019"/>
              <a:gd name="T4" fmla="*/ 14920 w 27073"/>
              <a:gd name="T5" fmla="*/ 486 h 4019"/>
              <a:gd name="T6" fmla="*/ 7651 w 27073"/>
              <a:gd name="T7" fmla="*/ 3 h 4019"/>
              <a:gd name="T8" fmla="*/ 0 w 27073"/>
              <a:gd name="T9" fmla="*/ 3485 h 4019"/>
              <a:gd name="T10" fmla="*/ 18986 w 27073"/>
              <a:gd name="T11" fmla="*/ 999 h 4019"/>
              <a:gd name="T12" fmla="*/ 336 w 27073"/>
              <a:gd name="T13" fmla="*/ 3178 h 4019"/>
              <a:gd name="T14" fmla="*/ 412 w 27073"/>
              <a:gd name="T15" fmla="*/ 3198 h 4019"/>
              <a:gd name="T16" fmla="*/ 846 w 27073"/>
              <a:gd name="T17" fmla="*/ 3443 h 4019"/>
              <a:gd name="T18" fmla="*/ 1377 w 27073"/>
              <a:gd name="T19" fmla="*/ 3635 h 4019"/>
              <a:gd name="T20" fmla="*/ 1411 w 27073"/>
              <a:gd name="T21" fmla="*/ 3378 h 4019"/>
              <a:gd name="T22" fmla="*/ 1910 w 27073"/>
              <a:gd name="T23" fmla="*/ 3579 h 4019"/>
              <a:gd name="T24" fmla="*/ 2370 w 27073"/>
              <a:gd name="T25" fmla="*/ 3404 h 4019"/>
              <a:gd name="T26" fmla="*/ 2681 w 27073"/>
              <a:gd name="T27" fmla="*/ 2328 h 4019"/>
              <a:gd name="T28" fmla="*/ 5430 w 27073"/>
              <a:gd name="T29" fmla="*/ 3723 h 4019"/>
              <a:gd name="T30" fmla="*/ 4083 w 27073"/>
              <a:gd name="T31" fmla="*/ 3082 h 4019"/>
              <a:gd name="T32" fmla="*/ 3003 w 27073"/>
              <a:gd name="T33" fmla="*/ 3827 h 4019"/>
              <a:gd name="T34" fmla="*/ 3717 w 27073"/>
              <a:gd name="T35" fmla="*/ 3474 h 4019"/>
              <a:gd name="T36" fmla="*/ 3767 w 27073"/>
              <a:gd name="T37" fmla="*/ 3528 h 4019"/>
              <a:gd name="T38" fmla="*/ 4416 w 27073"/>
              <a:gd name="T39" fmla="*/ 3528 h 4019"/>
              <a:gd name="T40" fmla="*/ 4464 w 27073"/>
              <a:gd name="T41" fmla="*/ 3471 h 4019"/>
              <a:gd name="T42" fmla="*/ 5094 w 27073"/>
              <a:gd name="T43" fmla="*/ 3423 h 4019"/>
              <a:gd name="T44" fmla="*/ 5796 w 27073"/>
              <a:gd name="T45" fmla="*/ 3745 h 4019"/>
              <a:gd name="T46" fmla="*/ 6790 w 27073"/>
              <a:gd name="T47" fmla="*/ 3584 h 4019"/>
              <a:gd name="T48" fmla="*/ 6852 w 27073"/>
              <a:gd name="T49" fmla="*/ 3601 h 4019"/>
              <a:gd name="T50" fmla="*/ 7845 w 27073"/>
              <a:gd name="T51" fmla="*/ 3090 h 4019"/>
              <a:gd name="T52" fmla="*/ 8816 w 27073"/>
              <a:gd name="T53" fmla="*/ 3215 h 4019"/>
              <a:gd name="T54" fmla="*/ 10803 w 27073"/>
              <a:gd name="T55" fmla="*/ 57 h 4019"/>
              <a:gd name="T56" fmla="*/ 10292 w 27073"/>
              <a:gd name="T57" fmla="*/ 2879 h 4019"/>
              <a:gd name="T58" fmla="*/ 11506 w 27073"/>
              <a:gd name="T59" fmla="*/ 1953 h 4019"/>
              <a:gd name="T60" fmla="*/ 12234 w 27073"/>
              <a:gd name="T61" fmla="*/ 1736 h 4019"/>
              <a:gd name="T62" fmla="*/ 13509 w 27073"/>
              <a:gd name="T63" fmla="*/ 810 h 4019"/>
              <a:gd name="T64" fmla="*/ 14928 w 27073"/>
              <a:gd name="T65" fmla="*/ 1408 h 4019"/>
              <a:gd name="T66" fmla="*/ 14242 w 27073"/>
              <a:gd name="T67" fmla="*/ 1815 h 4019"/>
              <a:gd name="T68" fmla="*/ 14956 w 27073"/>
              <a:gd name="T69" fmla="*/ 1434 h 4019"/>
              <a:gd name="T70" fmla="*/ 15315 w 27073"/>
              <a:gd name="T71" fmla="*/ 1564 h 4019"/>
              <a:gd name="T72" fmla="*/ 15636 w 27073"/>
              <a:gd name="T73" fmla="*/ 1479 h 4019"/>
              <a:gd name="T74" fmla="*/ 16918 w 27073"/>
              <a:gd name="T75" fmla="*/ 692 h 4019"/>
              <a:gd name="T76" fmla="*/ 16675 w 27073"/>
              <a:gd name="T77" fmla="*/ 1284 h 4019"/>
              <a:gd name="T78" fmla="*/ 16988 w 27073"/>
              <a:gd name="T79" fmla="*/ 1005 h 4019"/>
              <a:gd name="T80" fmla="*/ 17028 w 27073"/>
              <a:gd name="T81" fmla="*/ 672 h 4019"/>
              <a:gd name="T82" fmla="*/ 17685 w 27073"/>
              <a:gd name="T83" fmla="*/ 875 h 4019"/>
              <a:gd name="T84" fmla="*/ 18334 w 27073"/>
              <a:gd name="T85" fmla="*/ 745 h 4019"/>
              <a:gd name="T86" fmla="*/ 19937 w 27073"/>
              <a:gd name="T87" fmla="*/ 624 h 4019"/>
              <a:gd name="T88" fmla="*/ 19308 w 27073"/>
              <a:gd name="T89" fmla="*/ 929 h 4019"/>
              <a:gd name="T90" fmla="*/ 19903 w 27073"/>
              <a:gd name="T91" fmla="*/ 658 h 4019"/>
              <a:gd name="T92" fmla="*/ 20236 w 27073"/>
              <a:gd name="T93" fmla="*/ 940 h 4019"/>
              <a:gd name="T94" fmla="*/ 20682 w 27073"/>
              <a:gd name="T95" fmla="*/ 695 h 4019"/>
              <a:gd name="T96" fmla="*/ 21331 w 27073"/>
              <a:gd name="T97" fmla="*/ 692 h 4019"/>
              <a:gd name="T98" fmla="*/ 22537 w 27073"/>
              <a:gd name="T99" fmla="*/ 1008 h 4019"/>
              <a:gd name="T100" fmla="*/ 22093 w 27073"/>
              <a:gd name="T101" fmla="*/ 836 h 4019"/>
              <a:gd name="T102" fmla="*/ 22412 w 27073"/>
              <a:gd name="T103" fmla="*/ 1149 h 4019"/>
              <a:gd name="T104" fmla="*/ 22731 w 27073"/>
              <a:gd name="T105" fmla="*/ 901 h 4019"/>
              <a:gd name="T106" fmla="*/ 23327 w 27073"/>
              <a:gd name="T107" fmla="*/ 1375 h 4019"/>
              <a:gd name="T108" fmla="*/ 23575 w 27073"/>
              <a:gd name="T109" fmla="*/ 1315 h 4019"/>
              <a:gd name="T110" fmla="*/ 23905 w 27073"/>
              <a:gd name="T111" fmla="*/ 1420 h 4019"/>
              <a:gd name="T112" fmla="*/ 25796 w 27073"/>
              <a:gd name="T113" fmla="*/ 1821 h 4019"/>
              <a:gd name="T114" fmla="*/ 24447 w 27073"/>
              <a:gd name="T115" fmla="*/ 1787 h 4019"/>
              <a:gd name="T116" fmla="*/ 25124 w 27073"/>
              <a:gd name="T117" fmla="*/ 2142 h 4019"/>
              <a:gd name="T118" fmla="*/ 25940 w 27073"/>
              <a:gd name="T119" fmla="*/ 2461 h 4019"/>
              <a:gd name="T120" fmla="*/ 25796 w 27073"/>
              <a:gd name="T121" fmla="*/ 1225 h 4019"/>
              <a:gd name="T122" fmla="*/ 26459 w 27073"/>
              <a:gd name="T123" fmla="*/ 2326 h 4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73" h="4019">
                <a:moveTo>
                  <a:pt x="27046" y="3"/>
                </a:moveTo>
                <a:lnTo>
                  <a:pt x="27046" y="599"/>
                </a:lnTo>
                <a:lnTo>
                  <a:pt x="25838" y="3"/>
                </a:lnTo>
                <a:lnTo>
                  <a:pt x="25759" y="3"/>
                </a:lnTo>
                <a:lnTo>
                  <a:pt x="27024" y="624"/>
                </a:lnTo>
                <a:lnTo>
                  <a:pt x="25774" y="1171"/>
                </a:lnTo>
                <a:lnTo>
                  <a:pt x="25757" y="1160"/>
                </a:lnTo>
                <a:lnTo>
                  <a:pt x="24930" y="3"/>
                </a:lnTo>
                <a:lnTo>
                  <a:pt x="24890" y="3"/>
                </a:lnTo>
                <a:lnTo>
                  <a:pt x="25697" y="1132"/>
                </a:lnTo>
                <a:lnTo>
                  <a:pt x="24425" y="576"/>
                </a:lnTo>
                <a:lnTo>
                  <a:pt x="24425" y="3"/>
                </a:lnTo>
                <a:lnTo>
                  <a:pt x="24391" y="3"/>
                </a:lnTo>
                <a:lnTo>
                  <a:pt x="24391" y="565"/>
                </a:lnTo>
                <a:lnTo>
                  <a:pt x="23098" y="175"/>
                </a:lnTo>
                <a:lnTo>
                  <a:pt x="23375" y="3"/>
                </a:lnTo>
                <a:lnTo>
                  <a:pt x="23318" y="3"/>
                </a:lnTo>
                <a:lnTo>
                  <a:pt x="23061" y="164"/>
                </a:lnTo>
                <a:lnTo>
                  <a:pt x="23050" y="161"/>
                </a:lnTo>
                <a:lnTo>
                  <a:pt x="23033" y="141"/>
                </a:lnTo>
                <a:lnTo>
                  <a:pt x="22906" y="3"/>
                </a:lnTo>
                <a:lnTo>
                  <a:pt x="22861" y="3"/>
                </a:lnTo>
                <a:lnTo>
                  <a:pt x="22997" y="147"/>
                </a:lnTo>
                <a:lnTo>
                  <a:pt x="22319" y="3"/>
                </a:lnTo>
                <a:lnTo>
                  <a:pt x="22156" y="3"/>
                </a:lnTo>
                <a:lnTo>
                  <a:pt x="23008" y="187"/>
                </a:lnTo>
                <a:lnTo>
                  <a:pt x="23008" y="195"/>
                </a:lnTo>
                <a:lnTo>
                  <a:pt x="22424" y="559"/>
                </a:lnTo>
                <a:lnTo>
                  <a:pt x="21845" y="3"/>
                </a:lnTo>
                <a:lnTo>
                  <a:pt x="21794" y="3"/>
                </a:lnTo>
                <a:lnTo>
                  <a:pt x="22370" y="556"/>
                </a:lnTo>
                <a:lnTo>
                  <a:pt x="21712" y="460"/>
                </a:lnTo>
                <a:lnTo>
                  <a:pt x="21712" y="3"/>
                </a:lnTo>
                <a:lnTo>
                  <a:pt x="21679" y="3"/>
                </a:lnTo>
                <a:lnTo>
                  <a:pt x="21679" y="455"/>
                </a:lnTo>
                <a:lnTo>
                  <a:pt x="21032" y="404"/>
                </a:lnTo>
                <a:lnTo>
                  <a:pt x="21566" y="3"/>
                </a:lnTo>
                <a:lnTo>
                  <a:pt x="21512" y="3"/>
                </a:lnTo>
                <a:lnTo>
                  <a:pt x="20984" y="398"/>
                </a:lnTo>
                <a:lnTo>
                  <a:pt x="20522" y="3"/>
                </a:lnTo>
                <a:lnTo>
                  <a:pt x="20465" y="3"/>
                </a:lnTo>
                <a:lnTo>
                  <a:pt x="20925" y="395"/>
                </a:lnTo>
                <a:lnTo>
                  <a:pt x="20327" y="364"/>
                </a:lnTo>
                <a:lnTo>
                  <a:pt x="20287" y="364"/>
                </a:lnTo>
                <a:lnTo>
                  <a:pt x="20287" y="3"/>
                </a:lnTo>
                <a:lnTo>
                  <a:pt x="20256" y="3"/>
                </a:lnTo>
                <a:lnTo>
                  <a:pt x="20256" y="364"/>
                </a:lnTo>
                <a:lnTo>
                  <a:pt x="19686" y="364"/>
                </a:lnTo>
                <a:lnTo>
                  <a:pt x="20084" y="3"/>
                </a:lnTo>
                <a:lnTo>
                  <a:pt x="20036" y="3"/>
                </a:lnTo>
                <a:lnTo>
                  <a:pt x="19641" y="362"/>
                </a:lnTo>
                <a:lnTo>
                  <a:pt x="19201" y="3"/>
                </a:lnTo>
                <a:lnTo>
                  <a:pt x="19150" y="3"/>
                </a:lnTo>
                <a:lnTo>
                  <a:pt x="19599" y="367"/>
                </a:lnTo>
                <a:lnTo>
                  <a:pt x="19000" y="410"/>
                </a:lnTo>
                <a:lnTo>
                  <a:pt x="19000" y="3"/>
                </a:lnTo>
                <a:lnTo>
                  <a:pt x="18967" y="3"/>
                </a:lnTo>
                <a:lnTo>
                  <a:pt x="18967" y="412"/>
                </a:lnTo>
                <a:lnTo>
                  <a:pt x="18955" y="412"/>
                </a:lnTo>
                <a:lnTo>
                  <a:pt x="18360" y="469"/>
                </a:lnTo>
                <a:lnTo>
                  <a:pt x="18845" y="3"/>
                </a:lnTo>
                <a:lnTo>
                  <a:pt x="18800" y="3"/>
                </a:lnTo>
                <a:lnTo>
                  <a:pt x="18315" y="472"/>
                </a:lnTo>
                <a:lnTo>
                  <a:pt x="17716" y="37"/>
                </a:lnTo>
                <a:lnTo>
                  <a:pt x="17979" y="0"/>
                </a:lnTo>
                <a:lnTo>
                  <a:pt x="17725" y="0"/>
                </a:lnTo>
                <a:lnTo>
                  <a:pt x="17722" y="0"/>
                </a:lnTo>
                <a:lnTo>
                  <a:pt x="17668" y="0"/>
                </a:lnTo>
                <a:lnTo>
                  <a:pt x="17609" y="0"/>
                </a:lnTo>
                <a:lnTo>
                  <a:pt x="17626" y="14"/>
                </a:lnTo>
                <a:lnTo>
                  <a:pt x="16285" y="198"/>
                </a:lnTo>
                <a:lnTo>
                  <a:pt x="16285" y="3"/>
                </a:lnTo>
                <a:lnTo>
                  <a:pt x="16252" y="3"/>
                </a:lnTo>
                <a:lnTo>
                  <a:pt x="16252" y="204"/>
                </a:lnTo>
                <a:lnTo>
                  <a:pt x="15007" y="463"/>
                </a:lnTo>
                <a:lnTo>
                  <a:pt x="15430" y="3"/>
                </a:lnTo>
                <a:lnTo>
                  <a:pt x="15385" y="3"/>
                </a:lnTo>
                <a:lnTo>
                  <a:pt x="14962" y="469"/>
                </a:lnTo>
                <a:lnTo>
                  <a:pt x="14276" y="3"/>
                </a:lnTo>
                <a:lnTo>
                  <a:pt x="14214" y="3"/>
                </a:lnTo>
                <a:lnTo>
                  <a:pt x="14920" y="486"/>
                </a:lnTo>
                <a:lnTo>
                  <a:pt x="13576" y="762"/>
                </a:lnTo>
                <a:lnTo>
                  <a:pt x="13576" y="3"/>
                </a:lnTo>
                <a:lnTo>
                  <a:pt x="13542" y="3"/>
                </a:lnTo>
                <a:lnTo>
                  <a:pt x="13542" y="768"/>
                </a:lnTo>
                <a:lnTo>
                  <a:pt x="12324" y="1042"/>
                </a:lnTo>
                <a:lnTo>
                  <a:pt x="13202" y="3"/>
                </a:lnTo>
                <a:lnTo>
                  <a:pt x="13157" y="3"/>
                </a:lnTo>
                <a:lnTo>
                  <a:pt x="12268" y="1053"/>
                </a:lnTo>
                <a:lnTo>
                  <a:pt x="12251" y="1056"/>
                </a:lnTo>
                <a:lnTo>
                  <a:pt x="10885" y="43"/>
                </a:lnTo>
                <a:lnTo>
                  <a:pt x="10930" y="34"/>
                </a:lnTo>
                <a:lnTo>
                  <a:pt x="11116" y="0"/>
                </a:lnTo>
                <a:lnTo>
                  <a:pt x="10922" y="0"/>
                </a:lnTo>
                <a:lnTo>
                  <a:pt x="10862" y="12"/>
                </a:lnTo>
                <a:lnTo>
                  <a:pt x="10862" y="3"/>
                </a:lnTo>
                <a:lnTo>
                  <a:pt x="10828" y="3"/>
                </a:lnTo>
                <a:lnTo>
                  <a:pt x="10828" y="17"/>
                </a:lnTo>
                <a:lnTo>
                  <a:pt x="8195" y="449"/>
                </a:lnTo>
                <a:lnTo>
                  <a:pt x="8579" y="3"/>
                </a:lnTo>
                <a:lnTo>
                  <a:pt x="8537" y="3"/>
                </a:lnTo>
                <a:lnTo>
                  <a:pt x="8150" y="449"/>
                </a:lnTo>
                <a:lnTo>
                  <a:pt x="8145" y="443"/>
                </a:lnTo>
                <a:lnTo>
                  <a:pt x="8145" y="3"/>
                </a:lnTo>
                <a:lnTo>
                  <a:pt x="8111" y="3"/>
                </a:lnTo>
                <a:lnTo>
                  <a:pt x="8111" y="415"/>
                </a:lnTo>
                <a:lnTo>
                  <a:pt x="7699" y="3"/>
                </a:lnTo>
                <a:lnTo>
                  <a:pt x="7651" y="3"/>
                </a:lnTo>
                <a:lnTo>
                  <a:pt x="8116" y="463"/>
                </a:lnTo>
                <a:lnTo>
                  <a:pt x="5461" y="878"/>
                </a:lnTo>
                <a:lnTo>
                  <a:pt x="5461" y="3"/>
                </a:lnTo>
                <a:lnTo>
                  <a:pt x="5427" y="3"/>
                </a:lnTo>
                <a:lnTo>
                  <a:pt x="5427" y="875"/>
                </a:lnTo>
                <a:lnTo>
                  <a:pt x="2774" y="875"/>
                </a:lnTo>
                <a:lnTo>
                  <a:pt x="3542" y="3"/>
                </a:lnTo>
                <a:lnTo>
                  <a:pt x="3496" y="3"/>
                </a:lnTo>
                <a:lnTo>
                  <a:pt x="2737" y="869"/>
                </a:lnTo>
                <a:lnTo>
                  <a:pt x="2715" y="841"/>
                </a:lnTo>
                <a:lnTo>
                  <a:pt x="2715" y="3"/>
                </a:lnTo>
                <a:lnTo>
                  <a:pt x="2681" y="3"/>
                </a:lnTo>
                <a:lnTo>
                  <a:pt x="2681" y="802"/>
                </a:lnTo>
                <a:lnTo>
                  <a:pt x="2001" y="3"/>
                </a:lnTo>
                <a:lnTo>
                  <a:pt x="1958" y="3"/>
                </a:lnTo>
                <a:lnTo>
                  <a:pt x="2681" y="850"/>
                </a:lnTo>
                <a:lnTo>
                  <a:pt x="2681" y="869"/>
                </a:lnTo>
                <a:lnTo>
                  <a:pt x="84" y="610"/>
                </a:lnTo>
                <a:lnTo>
                  <a:pt x="671" y="3"/>
                </a:lnTo>
                <a:lnTo>
                  <a:pt x="623" y="3"/>
                </a:lnTo>
                <a:lnTo>
                  <a:pt x="34" y="613"/>
                </a:lnTo>
                <a:lnTo>
                  <a:pt x="34" y="635"/>
                </a:lnTo>
                <a:lnTo>
                  <a:pt x="1349" y="2224"/>
                </a:lnTo>
                <a:lnTo>
                  <a:pt x="28" y="2029"/>
                </a:lnTo>
                <a:lnTo>
                  <a:pt x="28" y="3"/>
                </a:lnTo>
                <a:lnTo>
                  <a:pt x="0" y="3"/>
                </a:lnTo>
                <a:lnTo>
                  <a:pt x="0" y="3485"/>
                </a:lnTo>
                <a:lnTo>
                  <a:pt x="14" y="3505"/>
                </a:lnTo>
                <a:cubicBezTo>
                  <a:pt x="20" y="3505"/>
                  <a:pt x="285" y="3545"/>
                  <a:pt x="671" y="3598"/>
                </a:cubicBezTo>
                <a:lnTo>
                  <a:pt x="677" y="3604"/>
                </a:lnTo>
                <a:lnTo>
                  <a:pt x="683" y="3598"/>
                </a:lnTo>
                <a:cubicBezTo>
                  <a:pt x="686" y="3598"/>
                  <a:pt x="691" y="3598"/>
                  <a:pt x="694" y="3601"/>
                </a:cubicBezTo>
                <a:lnTo>
                  <a:pt x="700" y="3604"/>
                </a:lnTo>
                <a:lnTo>
                  <a:pt x="702" y="3601"/>
                </a:lnTo>
                <a:cubicBezTo>
                  <a:pt x="1258" y="3677"/>
                  <a:pt x="2054" y="3782"/>
                  <a:pt x="2695" y="3838"/>
                </a:cubicBezTo>
                <a:lnTo>
                  <a:pt x="2695" y="3833"/>
                </a:lnTo>
                <a:lnTo>
                  <a:pt x="2698" y="3841"/>
                </a:lnTo>
                <a:cubicBezTo>
                  <a:pt x="5063" y="4018"/>
                  <a:pt x="7064" y="3615"/>
                  <a:pt x="7919" y="3440"/>
                </a:cubicBezTo>
                <a:cubicBezTo>
                  <a:pt x="8003" y="3421"/>
                  <a:pt x="8080" y="3406"/>
                  <a:pt x="8139" y="3395"/>
                </a:cubicBezTo>
                <a:cubicBezTo>
                  <a:pt x="8156" y="3392"/>
                  <a:pt x="9996" y="3011"/>
                  <a:pt x="10851" y="2774"/>
                </a:cubicBezTo>
                <a:cubicBezTo>
                  <a:pt x="10851" y="2774"/>
                  <a:pt x="12457" y="2348"/>
                  <a:pt x="13542" y="2060"/>
                </a:cubicBezTo>
                <a:lnTo>
                  <a:pt x="13545" y="2063"/>
                </a:lnTo>
                <a:lnTo>
                  <a:pt x="13568" y="2060"/>
                </a:lnTo>
                <a:lnTo>
                  <a:pt x="13573" y="2055"/>
                </a:lnTo>
                <a:cubicBezTo>
                  <a:pt x="13641" y="2038"/>
                  <a:pt x="14076" y="1916"/>
                  <a:pt x="14629" y="1778"/>
                </a:cubicBezTo>
                <a:lnTo>
                  <a:pt x="14632" y="1778"/>
                </a:lnTo>
                <a:lnTo>
                  <a:pt x="14634" y="1775"/>
                </a:lnTo>
                <a:cubicBezTo>
                  <a:pt x="14841" y="1725"/>
                  <a:pt x="15063" y="1668"/>
                  <a:pt x="15289" y="1617"/>
                </a:cubicBezTo>
                <a:lnTo>
                  <a:pt x="15312" y="1626"/>
                </a:lnTo>
                <a:lnTo>
                  <a:pt x="15326" y="1609"/>
                </a:lnTo>
                <a:cubicBezTo>
                  <a:pt x="15648" y="1533"/>
                  <a:pt x="15978" y="1462"/>
                  <a:pt x="16277" y="1406"/>
                </a:cubicBezTo>
                <a:lnTo>
                  <a:pt x="16274" y="1400"/>
                </a:lnTo>
                <a:lnTo>
                  <a:pt x="16277" y="1403"/>
                </a:lnTo>
                <a:cubicBezTo>
                  <a:pt x="16404" y="1372"/>
                  <a:pt x="17849" y="1067"/>
                  <a:pt x="18986" y="999"/>
                </a:cubicBezTo>
                <a:cubicBezTo>
                  <a:pt x="18998" y="999"/>
                  <a:pt x="19977" y="943"/>
                  <a:pt x="21001" y="996"/>
                </a:cubicBezTo>
                <a:cubicBezTo>
                  <a:pt x="21233" y="1008"/>
                  <a:pt x="21467" y="1025"/>
                  <a:pt x="21696" y="1050"/>
                </a:cubicBezTo>
                <a:cubicBezTo>
                  <a:pt x="21701" y="1050"/>
                  <a:pt x="21839" y="1073"/>
                  <a:pt x="22057" y="1115"/>
                </a:cubicBezTo>
                <a:lnTo>
                  <a:pt x="22060" y="1118"/>
                </a:lnTo>
                <a:lnTo>
                  <a:pt x="22062" y="1118"/>
                </a:lnTo>
                <a:cubicBezTo>
                  <a:pt x="22232" y="1152"/>
                  <a:pt x="22449" y="1197"/>
                  <a:pt x="22686" y="1250"/>
                </a:cubicBezTo>
                <a:cubicBezTo>
                  <a:pt x="22791" y="1276"/>
                  <a:pt x="22901" y="1301"/>
                  <a:pt x="23011" y="1329"/>
                </a:cubicBezTo>
                <a:cubicBezTo>
                  <a:pt x="23239" y="1389"/>
                  <a:pt x="23476" y="1456"/>
                  <a:pt x="23705" y="1530"/>
                </a:cubicBezTo>
                <a:cubicBezTo>
                  <a:pt x="23948" y="1609"/>
                  <a:pt x="24182" y="1699"/>
                  <a:pt x="24385" y="1795"/>
                </a:cubicBezTo>
                <a:lnTo>
                  <a:pt x="24391" y="1801"/>
                </a:lnTo>
                <a:lnTo>
                  <a:pt x="24394" y="1798"/>
                </a:lnTo>
                <a:cubicBezTo>
                  <a:pt x="24394" y="1798"/>
                  <a:pt x="24396" y="1798"/>
                  <a:pt x="24396" y="1801"/>
                </a:cubicBezTo>
                <a:lnTo>
                  <a:pt x="24396" y="1804"/>
                </a:lnTo>
                <a:cubicBezTo>
                  <a:pt x="24413" y="1815"/>
                  <a:pt x="26262" y="2726"/>
                  <a:pt x="27046" y="3502"/>
                </a:cubicBezTo>
                <a:lnTo>
                  <a:pt x="27055" y="3491"/>
                </a:lnTo>
                <a:lnTo>
                  <a:pt x="27072" y="3485"/>
                </a:lnTo>
                <a:lnTo>
                  <a:pt x="27072" y="3"/>
                </a:lnTo>
                <a:lnTo>
                  <a:pt x="27046" y="3"/>
                </a:lnTo>
                <a:close/>
                <a:moveTo>
                  <a:pt x="643" y="2856"/>
                </a:moveTo>
                <a:lnTo>
                  <a:pt x="28" y="2749"/>
                </a:lnTo>
                <a:lnTo>
                  <a:pt x="28" y="2089"/>
                </a:lnTo>
                <a:lnTo>
                  <a:pt x="643" y="2856"/>
                </a:lnTo>
                <a:close/>
                <a:moveTo>
                  <a:pt x="319" y="3144"/>
                </a:moveTo>
                <a:lnTo>
                  <a:pt x="28" y="3085"/>
                </a:lnTo>
                <a:lnTo>
                  <a:pt x="28" y="2803"/>
                </a:lnTo>
                <a:lnTo>
                  <a:pt x="319" y="3144"/>
                </a:lnTo>
                <a:close/>
                <a:moveTo>
                  <a:pt x="336" y="3178"/>
                </a:moveTo>
                <a:lnTo>
                  <a:pt x="203" y="3299"/>
                </a:lnTo>
                <a:lnTo>
                  <a:pt x="59" y="3124"/>
                </a:lnTo>
                <a:lnTo>
                  <a:pt x="336" y="3178"/>
                </a:lnTo>
                <a:close/>
                <a:moveTo>
                  <a:pt x="175" y="3319"/>
                </a:moveTo>
                <a:lnTo>
                  <a:pt x="28" y="3452"/>
                </a:lnTo>
                <a:lnTo>
                  <a:pt x="28" y="3138"/>
                </a:lnTo>
                <a:lnTo>
                  <a:pt x="175" y="3319"/>
                </a:lnTo>
                <a:close/>
                <a:moveTo>
                  <a:pt x="56" y="3474"/>
                </a:moveTo>
                <a:lnTo>
                  <a:pt x="197" y="3347"/>
                </a:lnTo>
                <a:lnTo>
                  <a:pt x="333" y="3517"/>
                </a:lnTo>
                <a:cubicBezTo>
                  <a:pt x="203" y="3497"/>
                  <a:pt x="107" y="3483"/>
                  <a:pt x="56" y="3474"/>
                </a:cubicBezTo>
                <a:close/>
                <a:moveTo>
                  <a:pt x="223" y="3322"/>
                </a:moveTo>
                <a:lnTo>
                  <a:pt x="353" y="3203"/>
                </a:lnTo>
                <a:lnTo>
                  <a:pt x="358" y="3485"/>
                </a:lnTo>
                <a:lnTo>
                  <a:pt x="223" y="3322"/>
                </a:lnTo>
                <a:close/>
                <a:moveTo>
                  <a:pt x="62" y="2783"/>
                </a:moveTo>
                <a:lnTo>
                  <a:pt x="652" y="2890"/>
                </a:lnTo>
                <a:lnTo>
                  <a:pt x="369" y="3144"/>
                </a:lnTo>
                <a:lnTo>
                  <a:pt x="62" y="2783"/>
                </a:lnTo>
                <a:close/>
                <a:moveTo>
                  <a:pt x="389" y="3229"/>
                </a:moveTo>
                <a:lnTo>
                  <a:pt x="513" y="3392"/>
                </a:lnTo>
                <a:lnTo>
                  <a:pt x="395" y="3502"/>
                </a:lnTo>
                <a:lnTo>
                  <a:pt x="389" y="3229"/>
                </a:lnTo>
                <a:close/>
                <a:moveTo>
                  <a:pt x="412" y="3198"/>
                </a:moveTo>
                <a:lnTo>
                  <a:pt x="663" y="3257"/>
                </a:lnTo>
                <a:lnTo>
                  <a:pt x="542" y="3367"/>
                </a:lnTo>
                <a:lnTo>
                  <a:pt x="412" y="3198"/>
                </a:lnTo>
                <a:close/>
                <a:moveTo>
                  <a:pt x="415" y="3525"/>
                </a:moveTo>
                <a:lnTo>
                  <a:pt x="533" y="3418"/>
                </a:lnTo>
                <a:lnTo>
                  <a:pt x="640" y="3556"/>
                </a:lnTo>
                <a:cubicBezTo>
                  <a:pt x="559" y="3548"/>
                  <a:pt x="485" y="3536"/>
                  <a:pt x="415" y="3525"/>
                </a:cubicBezTo>
                <a:close/>
                <a:moveTo>
                  <a:pt x="671" y="3542"/>
                </a:moveTo>
                <a:lnTo>
                  <a:pt x="559" y="3395"/>
                </a:lnTo>
                <a:lnTo>
                  <a:pt x="671" y="3294"/>
                </a:lnTo>
                <a:lnTo>
                  <a:pt x="671" y="3542"/>
                </a:lnTo>
                <a:close/>
                <a:moveTo>
                  <a:pt x="671" y="3226"/>
                </a:moveTo>
                <a:lnTo>
                  <a:pt x="403" y="3164"/>
                </a:lnTo>
                <a:lnTo>
                  <a:pt x="671" y="2921"/>
                </a:lnTo>
                <a:lnTo>
                  <a:pt x="671" y="3226"/>
                </a:lnTo>
                <a:close/>
                <a:moveTo>
                  <a:pt x="691" y="2859"/>
                </a:moveTo>
                <a:lnTo>
                  <a:pt x="59" y="2069"/>
                </a:lnTo>
                <a:lnTo>
                  <a:pt x="1354" y="2261"/>
                </a:lnTo>
                <a:lnTo>
                  <a:pt x="691" y="2859"/>
                </a:lnTo>
                <a:close/>
                <a:moveTo>
                  <a:pt x="711" y="3234"/>
                </a:moveTo>
                <a:lnTo>
                  <a:pt x="702" y="3232"/>
                </a:lnTo>
                <a:lnTo>
                  <a:pt x="702" y="2927"/>
                </a:lnTo>
                <a:lnTo>
                  <a:pt x="1013" y="3277"/>
                </a:lnTo>
                <a:lnTo>
                  <a:pt x="711" y="3234"/>
                </a:lnTo>
                <a:close/>
                <a:moveTo>
                  <a:pt x="1010" y="3311"/>
                </a:moveTo>
                <a:lnTo>
                  <a:pt x="875" y="3418"/>
                </a:lnTo>
                <a:lnTo>
                  <a:pt x="731" y="3271"/>
                </a:lnTo>
                <a:lnTo>
                  <a:pt x="1010" y="3311"/>
                </a:lnTo>
                <a:close/>
                <a:moveTo>
                  <a:pt x="705" y="3299"/>
                </a:moveTo>
                <a:lnTo>
                  <a:pt x="846" y="3443"/>
                </a:lnTo>
                <a:lnTo>
                  <a:pt x="705" y="3556"/>
                </a:lnTo>
                <a:lnTo>
                  <a:pt x="705" y="3299"/>
                </a:lnTo>
                <a:close/>
                <a:moveTo>
                  <a:pt x="739" y="3570"/>
                </a:moveTo>
                <a:lnTo>
                  <a:pt x="872" y="3466"/>
                </a:lnTo>
                <a:lnTo>
                  <a:pt x="1013" y="3610"/>
                </a:lnTo>
                <a:cubicBezTo>
                  <a:pt x="917" y="3596"/>
                  <a:pt x="824" y="3584"/>
                  <a:pt x="739" y="3570"/>
                </a:cubicBezTo>
                <a:close/>
                <a:moveTo>
                  <a:pt x="1041" y="3587"/>
                </a:moveTo>
                <a:lnTo>
                  <a:pt x="897" y="3443"/>
                </a:lnTo>
                <a:lnTo>
                  <a:pt x="1041" y="3330"/>
                </a:lnTo>
                <a:lnTo>
                  <a:pt x="1041" y="3587"/>
                </a:lnTo>
                <a:close/>
                <a:moveTo>
                  <a:pt x="731" y="2904"/>
                </a:moveTo>
                <a:lnTo>
                  <a:pt x="1352" y="2997"/>
                </a:lnTo>
                <a:lnTo>
                  <a:pt x="1055" y="3274"/>
                </a:lnTo>
                <a:lnTo>
                  <a:pt x="731" y="2904"/>
                </a:lnTo>
                <a:close/>
                <a:moveTo>
                  <a:pt x="1075" y="3344"/>
                </a:moveTo>
                <a:lnTo>
                  <a:pt x="1199" y="3483"/>
                </a:lnTo>
                <a:lnTo>
                  <a:pt x="1075" y="3593"/>
                </a:lnTo>
                <a:lnTo>
                  <a:pt x="1075" y="3344"/>
                </a:lnTo>
                <a:close/>
                <a:moveTo>
                  <a:pt x="1100" y="3322"/>
                </a:moveTo>
                <a:lnTo>
                  <a:pt x="1352" y="3347"/>
                </a:lnTo>
                <a:lnTo>
                  <a:pt x="1225" y="3460"/>
                </a:lnTo>
                <a:lnTo>
                  <a:pt x="1100" y="3322"/>
                </a:lnTo>
                <a:close/>
                <a:moveTo>
                  <a:pt x="1092" y="3618"/>
                </a:moveTo>
                <a:lnTo>
                  <a:pt x="1219" y="3505"/>
                </a:lnTo>
                <a:lnTo>
                  <a:pt x="1349" y="3652"/>
                </a:lnTo>
                <a:cubicBezTo>
                  <a:pt x="1261" y="3641"/>
                  <a:pt x="1177" y="3629"/>
                  <a:pt x="1092" y="3618"/>
                </a:cubicBezTo>
                <a:close/>
                <a:moveTo>
                  <a:pt x="1377" y="3635"/>
                </a:moveTo>
                <a:lnTo>
                  <a:pt x="1244" y="3485"/>
                </a:lnTo>
                <a:lnTo>
                  <a:pt x="1377" y="3367"/>
                </a:lnTo>
                <a:lnTo>
                  <a:pt x="1377" y="3635"/>
                </a:lnTo>
                <a:close/>
                <a:moveTo>
                  <a:pt x="1377" y="3316"/>
                </a:moveTo>
                <a:lnTo>
                  <a:pt x="1095" y="3288"/>
                </a:lnTo>
                <a:lnTo>
                  <a:pt x="1377" y="3023"/>
                </a:lnTo>
                <a:lnTo>
                  <a:pt x="1377" y="3316"/>
                </a:lnTo>
                <a:close/>
                <a:moveTo>
                  <a:pt x="1377" y="2966"/>
                </a:moveTo>
                <a:lnTo>
                  <a:pt x="728" y="2870"/>
                </a:lnTo>
                <a:lnTo>
                  <a:pt x="1377" y="2286"/>
                </a:lnTo>
                <a:lnTo>
                  <a:pt x="1377" y="2966"/>
                </a:lnTo>
                <a:close/>
                <a:moveTo>
                  <a:pt x="1670" y="3358"/>
                </a:moveTo>
                <a:lnTo>
                  <a:pt x="1411" y="3322"/>
                </a:lnTo>
                <a:lnTo>
                  <a:pt x="1411" y="3034"/>
                </a:lnTo>
                <a:lnTo>
                  <a:pt x="1670" y="3358"/>
                </a:lnTo>
                <a:close/>
                <a:moveTo>
                  <a:pt x="1408" y="2969"/>
                </a:moveTo>
                <a:lnTo>
                  <a:pt x="1408" y="2295"/>
                </a:lnTo>
                <a:lnTo>
                  <a:pt x="2018" y="3028"/>
                </a:lnTo>
                <a:lnTo>
                  <a:pt x="1414" y="2966"/>
                </a:lnTo>
                <a:lnTo>
                  <a:pt x="1408" y="2969"/>
                </a:lnTo>
                <a:close/>
                <a:moveTo>
                  <a:pt x="1670" y="3392"/>
                </a:moveTo>
                <a:lnTo>
                  <a:pt x="1555" y="3500"/>
                </a:lnTo>
                <a:lnTo>
                  <a:pt x="1436" y="3358"/>
                </a:lnTo>
                <a:lnTo>
                  <a:pt x="1670" y="3392"/>
                </a:lnTo>
                <a:close/>
                <a:moveTo>
                  <a:pt x="1532" y="3522"/>
                </a:moveTo>
                <a:lnTo>
                  <a:pt x="1411" y="3638"/>
                </a:lnTo>
                <a:lnTo>
                  <a:pt x="1411" y="3378"/>
                </a:lnTo>
                <a:lnTo>
                  <a:pt x="1532" y="3522"/>
                </a:lnTo>
                <a:close/>
                <a:moveTo>
                  <a:pt x="1431" y="3663"/>
                </a:moveTo>
                <a:lnTo>
                  <a:pt x="1552" y="3548"/>
                </a:lnTo>
                <a:lnTo>
                  <a:pt x="1673" y="3691"/>
                </a:lnTo>
                <a:cubicBezTo>
                  <a:pt x="1591" y="3683"/>
                  <a:pt x="1512" y="3675"/>
                  <a:pt x="1431" y="3663"/>
                </a:cubicBezTo>
                <a:close/>
                <a:moveTo>
                  <a:pt x="1699" y="3672"/>
                </a:moveTo>
                <a:lnTo>
                  <a:pt x="1575" y="3525"/>
                </a:lnTo>
                <a:lnTo>
                  <a:pt x="1704" y="3404"/>
                </a:lnTo>
                <a:lnTo>
                  <a:pt x="1699" y="3672"/>
                </a:lnTo>
                <a:close/>
                <a:moveTo>
                  <a:pt x="1433" y="3009"/>
                </a:moveTo>
                <a:lnTo>
                  <a:pt x="2018" y="3068"/>
                </a:lnTo>
                <a:lnTo>
                  <a:pt x="1713" y="3356"/>
                </a:lnTo>
                <a:lnTo>
                  <a:pt x="1433" y="3009"/>
                </a:lnTo>
                <a:close/>
                <a:moveTo>
                  <a:pt x="1738" y="3438"/>
                </a:moveTo>
                <a:lnTo>
                  <a:pt x="1860" y="3573"/>
                </a:lnTo>
                <a:lnTo>
                  <a:pt x="1733" y="3683"/>
                </a:lnTo>
                <a:lnTo>
                  <a:pt x="1738" y="3438"/>
                </a:lnTo>
                <a:close/>
                <a:moveTo>
                  <a:pt x="1752" y="3404"/>
                </a:moveTo>
                <a:lnTo>
                  <a:pt x="2020" y="3435"/>
                </a:lnTo>
                <a:lnTo>
                  <a:pt x="1885" y="3550"/>
                </a:lnTo>
                <a:lnTo>
                  <a:pt x="1752" y="3404"/>
                </a:lnTo>
                <a:close/>
                <a:moveTo>
                  <a:pt x="1761" y="3703"/>
                </a:moveTo>
                <a:lnTo>
                  <a:pt x="1885" y="3598"/>
                </a:lnTo>
                <a:lnTo>
                  <a:pt x="2006" y="3734"/>
                </a:lnTo>
                <a:cubicBezTo>
                  <a:pt x="1922" y="3723"/>
                  <a:pt x="1840" y="3714"/>
                  <a:pt x="1761" y="3703"/>
                </a:cubicBezTo>
                <a:close/>
                <a:moveTo>
                  <a:pt x="2032" y="3714"/>
                </a:moveTo>
                <a:lnTo>
                  <a:pt x="1910" y="3579"/>
                </a:lnTo>
                <a:lnTo>
                  <a:pt x="2037" y="3471"/>
                </a:lnTo>
                <a:lnTo>
                  <a:pt x="2032" y="3714"/>
                </a:lnTo>
                <a:close/>
                <a:moveTo>
                  <a:pt x="2035" y="3404"/>
                </a:moveTo>
                <a:lnTo>
                  <a:pt x="1744" y="3367"/>
                </a:lnTo>
                <a:lnTo>
                  <a:pt x="2040" y="3088"/>
                </a:lnTo>
                <a:lnTo>
                  <a:pt x="2035" y="3404"/>
                </a:lnTo>
                <a:close/>
                <a:moveTo>
                  <a:pt x="1431" y="2269"/>
                </a:moveTo>
                <a:lnTo>
                  <a:pt x="2658" y="2362"/>
                </a:lnTo>
                <a:lnTo>
                  <a:pt x="2057" y="3026"/>
                </a:lnTo>
                <a:lnTo>
                  <a:pt x="1431" y="2269"/>
                </a:lnTo>
                <a:close/>
                <a:moveTo>
                  <a:pt x="2074" y="3099"/>
                </a:moveTo>
                <a:lnTo>
                  <a:pt x="2348" y="3429"/>
                </a:lnTo>
                <a:lnTo>
                  <a:pt x="2342" y="3435"/>
                </a:lnTo>
                <a:lnTo>
                  <a:pt x="2077" y="3412"/>
                </a:lnTo>
                <a:lnTo>
                  <a:pt x="2068" y="3412"/>
                </a:lnTo>
                <a:lnTo>
                  <a:pt x="2074" y="3099"/>
                </a:lnTo>
                <a:close/>
                <a:moveTo>
                  <a:pt x="2068" y="3440"/>
                </a:moveTo>
                <a:lnTo>
                  <a:pt x="2314" y="3460"/>
                </a:lnTo>
                <a:lnTo>
                  <a:pt x="2063" y="3714"/>
                </a:lnTo>
                <a:lnTo>
                  <a:pt x="2068" y="3440"/>
                </a:lnTo>
                <a:close/>
                <a:moveTo>
                  <a:pt x="2085" y="3742"/>
                </a:moveTo>
                <a:lnTo>
                  <a:pt x="2356" y="3469"/>
                </a:lnTo>
                <a:lnTo>
                  <a:pt x="2365" y="3773"/>
                </a:lnTo>
                <a:cubicBezTo>
                  <a:pt x="2272" y="3762"/>
                  <a:pt x="2178" y="3754"/>
                  <a:pt x="2085" y="3742"/>
                </a:cubicBezTo>
                <a:close/>
                <a:moveTo>
                  <a:pt x="2097" y="3073"/>
                </a:moveTo>
                <a:lnTo>
                  <a:pt x="2658" y="3113"/>
                </a:lnTo>
                <a:lnTo>
                  <a:pt x="2370" y="3404"/>
                </a:lnTo>
                <a:lnTo>
                  <a:pt x="2097" y="3073"/>
                </a:lnTo>
                <a:close/>
                <a:moveTo>
                  <a:pt x="2387" y="3480"/>
                </a:moveTo>
                <a:lnTo>
                  <a:pt x="2511" y="3629"/>
                </a:lnTo>
                <a:lnTo>
                  <a:pt x="2399" y="3754"/>
                </a:lnTo>
                <a:lnTo>
                  <a:pt x="2387" y="3480"/>
                </a:lnTo>
                <a:close/>
                <a:moveTo>
                  <a:pt x="2421" y="3466"/>
                </a:moveTo>
                <a:lnTo>
                  <a:pt x="2655" y="3466"/>
                </a:lnTo>
                <a:lnTo>
                  <a:pt x="2534" y="3601"/>
                </a:lnTo>
                <a:lnTo>
                  <a:pt x="2421" y="3466"/>
                </a:lnTo>
                <a:close/>
                <a:moveTo>
                  <a:pt x="2418" y="3779"/>
                </a:moveTo>
                <a:lnTo>
                  <a:pt x="2531" y="3652"/>
                </a:lnTo>
                <a:lnTo>
                  <a:pt x="2655" y="3802"/>
                </a:lnTo>
                <a:cubicBezTo>
                  <a:pt x="2579" y="3796"/>
                  <a:pt x="2500" y="3787"/>
                  <a:pt x="2418" y="3779"/>
                </a:cubicBezTo>
                <a:close/>
                <a:moveTo>
                  <a:pt x="2681" y="3779"/>
                </a:moveTo>
                <a:lnTo>
                  <a:pt x="2557" y="3627"/>
                </a:lnTo>
                <a:lnTo>
                  <a:pt x="2681" y="3488"/>
                </a:lnTo>
                <a:lnTo>
                  <a:pt x="2681" y="3779"/>
                </a:lnTo>
                <a:close/>
                <a:moveTo>
                  <a:pt x="2396" y="3435"/>
                </a:moveTo>
                <a:lnTo>
                  <a:pt x="2390" y="3429"/>
                </a:lnTo>
                <a:lnTo>
                  <a:pt x="2678" y="3136"/>
                </a:lnTo>
                <a:lnTo>
                  <a:pt x="2678" y="3435"/>
                </a:lnTo>
                <a:lnTo>
                  <a:pt x="2396" y="3435"/>
                </a:lnTo>
                <a:close/>
                <a:moveTo>
                  <a:pt x="2681" y="3079"/>
                </a:moveTo>
                <a:lnTo>
                  <a:pt x="2088" y="3037"/>
                </a:lnTo>
                <a:lnTo>
                  <a:pt x="2681" y="2388"/>
                </a:lnTo>
                <a:lnTo>
                  <a:pt x="2681" y="3079"/>
                </a:lnTo>
                <a:close/>
                <a:moveTo>
                  <a:pt x="2681" y="2328"/>
                </a:moveTo>
                <a:lnTo>
                  <a:pt x="1431" y="2233"/>
                </a:lnTo>
                <a:lnTo>
                  <a:pt x="2681" y="974"/>
                </a:lnTo>
                <a:lnTo>
                  <a:pt x="2681" y="2328"/>
                </a:lnTo>
                <a:close/>
                <a:moveTo>
                  <a:pt x="2681" y="926"/>
                </a:moveTo>
                <a:lnTo>
                  <a:pt x="1394" y="2221"/>
                </a:lnTo>
                <a:lnTo>
                  <a:pt x="87" y="641"/>
                </a:lnTo>
                <a:lnTo>
                  <a:pt x="2684" y="901"/>
                </a:lnTo>
                <a:lnTo>
                  <a:pt x="2684" y="926"/>
                </a:lnTo>
                <a:lnTo>
                  <a:pt x="2681" y="926"/>
                </a:lnTo>
                <a:close/>
                <a:moveTo>
                  <a:pt x="5463" y="920"/>
                </a:moveTo>
                <a:lnTo>
                  <a:pt x="6767" y="2134"/>
                </a:lnTo>
                <a:lnTo>
                  <a:pt x="5463" y="2272"/>
                </a:lnTo>
                <a:lnTo>
                  <a:pt x="5463" y="920"/>
                </a:lnTo>
                <a:close/>
                <a:moveTo>
                  <a:pt x="5463" y="2331"/>
                </a:moveTo>
                <a:lnTo>
                  <a:pt x="6087" y="2955"/>
                </a:lnTo>
                <a:lnTo>
                  <a:pt x="5463" y="3020"/>
                </a:lnTo>
                <a:lnTo>
                  <a:pt x="5463" y="2331"/>
                </a:lnTo>
                <a:close/>
                <a:moveTo>
                  <a:pt x="5463" y="3082"/>
                </a:moveTo>
                <a:lnTo>
                  <a:pt x="5737" y="3370"/>
                </a:lnTo>
                <a:lnTo>
                  <a:pt x="5463" y="3401"/>
                </a:lnTo>
                <a:lnTo>
                  <a:pt x="5463" y="3082"/>
                </a:lnTo>
                <a:close/>
                <a:moveTo>
                  <a:pt x="5463" y="3426"/>
                </a:moveTo>
                <a:lnTo>
                  <a:pt x="5734" y="3395"/>
                </a:lnTo>
                <a:lnTo>
                  <a:pt x="5463" y="3717"/>
                </a:lnTo>
                <a:lnTo>
                  <a:pt x="5463" y="3426"/>
                </a:lnTo>
                <a:close/>
                <a:moveTo>
                  <a:pt x="5430" y="3460"/>
                </a:moveTo>
                <a:lnTo>
                  <a:pt x="5430" y="3723"/>
                </a:lnTo>
                <a:lnTo>
                  <a:pt x="5314" y="3601"/>
                </a:lnTo>
                <a:lnTo>
                  <a:pt x="5430" y="3460"/>
                </a:lnTo>
                <a:close/>
                <a:moveTo>
                  <a:pt x="5291" y="3576"/>
                </a:moveTo>
                <a:lnTo>
                  <a:pt x="5167" y="3446"/>
                </a:lnTo>
                <a:lnTo>
                  <a:pt x="5413" y="3432"/>
                </a:lnTo>
                <a:lnTo>
                  <a:pt x="5291" y="3576"/>
                </a:lnTo>
                <a:close/>
                <a:moveTo>
                  <a:pt x="5142" y="3421"/>
                </a:moveTo>
                <a:lnTo>
                  <a:pt x="5430" y="3082"/>
                </a:lnTo>
                <a:lnTo>
                  <a:pt x="5430" y="3404"/>
                </a:lnTo>
                <a:lnTo>
                  <a:pt x="5142" y="3421"/>
                </a:lnTo>
                <a:close/>
                <a:moveTo>
                  <a:pt x="5421" y="909"/>
                </a:moveTo>
                <a:lnTo>
                  <a:pt x="4086" y="2323"/>
                </a:lnTo>
                <a:lnTo>
                  <a:pt x="2771" y="909"/>
                </a:lnTo>
                <a:lnTo>
                  <a:pt x="5421" y="909"/>
                </a:lnTo>
                <a:close/>
                <a:moveTo>
                  <a:pt x="5430" y="949"/>
                </a:moveTo>
                <a:lnTo>
                  <a:pt x="5430" y="2275"/>
                </a:lnTo>
                <a:lnTo>
                  <a:pt x="4126" y="2328"/>
                </a:lnTo>
                <a:lnTo>
                  <a:pt x="5430" y="949"/>
                </a:lnTo>
                <a:close/>
                <a:moveTo>
                  <a:pt x="3776" y="3474"/>
                </a:moveTo>
                <a:lnTo>
                  <a:pt x="4086" y="3144"/>
                </a:lnTo>
                <a:lnTo>
                  <a:pt x="4089" y="3474"/>
                </a:lnTo>
                <a:lnTo>
                  <a:pt x="3776" y="3474"/>
                </a:lnTo>
                <a:close/>
                <a:moveTo>
                  <a:pt x="4064" y="3505"/>
                </a:moveTo>
                <a:lnTo>
                  <a:pt x="3928" y="3652"/>
                </a:lnTo>
                <a:lnTo>
                  <a:pt x="3790" y="3505"/>
                </a:lnTo>
                <a:lnTo>
                  <a:pt x="4064" y="3505"/>
                </a:lnTo>
                <a:close/>
                <a:moveTo>
                  <a:pt x="4083" y="3082"/>
                </a:moveTo>
                <a:lnTo>
                  <a:pt x="3417" y="3082"/>
                </a:lnTo>
                <a:lnTo>
                  <a:pt x="4075" y="2385"/>
                </a:lnTo>
                <a:lnTo>
                  <a:pt x="4083" y="3082"/>
                </a:lnTo>
                <a:close/>
                <a:moveTo>
                  <a:pt x="2712" y="943"/>
                </a:moveTo>
                <a:lnTo>
                  <a:pt x="2737" y="917"/>
                </a:lnTo>
                <a:lnTo>
                  <a:pt x="4052" y="2331"/>
                </a:lnTo>
                <a:lnTo>
                  <a:pt x="2712" y="2331"/>
                </a:lnTo>
                <a:lnTo>
                  <a:pt x="2712" y="943"/>
                </a:lnTo>
                <a:close/>
                <a:moveTo>
                  <a:pt x="2712" y="2393"/>
                </a:moveTo>
                <a:lnTo>
                  <a:pt x="3344" y="3082"/>
                </a:lnTo>
                <a:lnTo>
                  <a:pt x="2712" y="3082"/>
                </a:lnTo>
                <a:lnTo>
                  <a:pt x="2712" y="2393"/>
                </a:lnTo>
                <a:close/>
                <a:moveTo>
                  <a:pt x="2712" y="3141"/>
                </a:moveTo>
                <a:lnTo>
                  <a:pt x="3011" y="3435"/>
                </a:lnTo>
                <a:lnTo>
                  <a:pt x="2712" y="3435"/>
                </a:lnTo>
                <a:lnTo>
                  <a:pt x="2712" y="3141"/>
                </a:lnTo>
                <a:close/>
                <a:moveTo>
                  <a:pt x="3008" y="3466"/>
                </a:moveTo>
                <a:lnTo>
                  <a:pt x="2867" y="3615"/>
                </a:lnTo>
                <a:lnTo>
                  <a:pt x="2737" y="3466"/>
                </a:lnTo>
                <a:lnTo>
                  <a:pt x="3008" y="3466"/>
                </a:lnTo>
                <a:close/>
                <a:moveTo>
                  <a:pt x="2712" y="3494"/>
                </a:moveTo>
                <a:lnTo>
                  <a:pt x="2842" y="3641"/>
                </a:lnTo>
                <a:lnTo>
                  <a:pt x="2712" y="3776"/>
                </a:lnTo>
                <a:lnTo>
                  <a:pt x="2712" y="3494"/>
                </a:lnTo>
                <a:close/>
                <a:moveTo>
                  <a:pt x="2732" y="3810"/>
                </a:moveTo>
                <a:lnTo>
                  <a:pt x="2864" y="3669"/>
                </a:lnTo>
                <a:lnTo>
                  <a:pt x="3003" y="3827"/>
                </a:lnTo>
                <a:cubicBezTo>
                  <a:pt x="2915" y="3821"/>
                  <a:pt x="2822" y="3816"/>
                  <a:pt x="2732" y="3810"/>
                </a:cubicBezTo>
                <a:close/>
                <a:moveTo>
                  <a:pt x="3028" y="3802"/>
                </a:moveTo>
                <a:lnTo>
                  <a:pt x="2887" y="3641"/>
                </a:lnTo>
                <a:lnTo>
                  <a:pt x="3031" y="3488"/>
                </a:lnTo>
                <a:lnTo>
                  <a:pt x="3028" y="3802"/>
                </a:lnTo>
                <a:close/>
                <a:moveTo>
                  <a:pt x="2737" y="3116"/>
                </a:moveTo>
                <a:lnTo>
                  <a:pt x="3338" y="3116"/>
                </a:lnTo>
                <a:lnTo>
                  <a:pt x="3048" y="3423"/>
                </a:lnTo>
                <a:lnTo>
                  <a:pt x="2737" y="3116"/>
                </a:lnTo>
                <a:close/>
                <a:moveTo>
                  <a:pt x="3364" y="3138"/>
                </a:moveTo>
                <a:lnTo>
                  <a:pt x="3369" y="3469"/>
                </a:lnTo>
                <a:lnTo>
                  <a:pt x="3079" y="3438"/>
                </a:lnTo>
                <a:lnTo>
                  <a:pt x="3364" y="3138"/>
                </a:lnTo>
                <a:close/>
                <a:moveTo>
                  <a:pt x="3062" y="3830"/>
                </a:moveTo>
                <a:lnTo>
                  <a:pt x="3065" y="3494"/>
                </a:lnTo>
                <a:lnTo>
                  <a:pt x="3358" y="3844"/>
                </a:lnTo>
                <a:cubicBezTo>
                  <a:pt x="3259" y="3838"/>
                  <a:pt x="3161" y="3835"/>
                  <a:pt x="3062" y="3830"/>
                </a:cubicBezTo>
                <a:close/>
                <a:moveTo>
                  <a:pt x="3090" y="3471"/>
                </a:moveTo>
                <a:lnTo>
                  <a:pt x="3369" y="3500"/>
                </a:lnTo>
                <a:lnTo>
                  <a:pt x="3375" y="3816"/>
                </a:lnTo>
                <a:lnTo>
                  <a:pt x="3090" y="3471"/>
                </a:lnTo>
                <a:close/>
                <a:moveTo>
                  <a:pt x="2734" y="2365"/>
                </a:moveTo>
                <a:lnTo>
                  <a:pt x="4050" y="2365"/>
                </a:lnTo>
                <a:lnTo>
                  <a:pt x="3381" y="3073"/>
                </a:lnTo>
                <a:lnTo>
                  <a:pt x="2734" y="2365"/>
                </a:lnTo>
                <a:close/>
                <a:moveTo>
                  <a:pt x="3398" y="3136"/>
                </a:moveTo>
                <a:lnTo>
                  <a:pt x="3717" y="3474"/>
                </a:lnTo>
                <a:lnTo>
                  <a:pt x="3417" y="3474"/>
                </a:lnTo>
                <a:lnTo>
                  <a:pt x="3400" y="3471"/>
                </a:lnTo>
                <a:lnTo>
                  <a:pt x="3398" y="3136"/>
                </a:lnTo>
                <a:close/>
                <a:moveTo>
                  <a:pt x="3700" y="3505"/>
                </a:moveTo>
                <a:lnTo>
                  <a:pt x="3564" y="3649"/>
                </a:lnTo>
                <a:lnTo>
                  <a:pt x="3429" y="3505"/>
                </a:lnTo>
                <a:lnTo>
                  <a:pt x="3700" y="3505"/>
                </a:lnTo>
                <a:close/>
                <a:moveTo>
                  <a:pt x="3403" y="3528"/>
                </a:moveTo>
                <a:lnTo>
                  <a:pt x="3542" y="3675"/>
                </a:lnTo>
                <a:lnTo>
                  <a:pt x="3406" y="3818"/>
                </a:lnTo>
                <a:lnTo>
                  <a:pt x="3403" y="3528"/>
                </a:lnTo>
                <a:close/>
                <a:moveTo>
                  <a:pt x="3429" y="3844"/>
                </a:moveTo>
                <a:lnTo>
                  <a:pt x="3564" y="3697"/>
                </a:lnTo>
                <a:lnTo>
                  <a:pt x="3708" y="3850"/>
                </a:lnTo>
                <a:cubicBezTo>
                  <a:pt x="3615" y="3850"/>
                  <a:pt x="3522" y="3847"/>
                  <a:pt x="3429" y="3844"/>
                </a:cubicBezTo>
                <a:close/>
                <a:moveTo>
                  <a:pt x="3733" y="3827"/>
                </a:moveTo>
                <a:lnTo>
                  <a:pt x="3587" y="3672"/>
                </a:lnTo>
                <a:lnTo>
                  <a:pt x="3733" y="3517"/>
                </a:lnTo>
                <a:lnTo>
                  <a:pt x="3733" y="3827"/>
                </a:lnTo>
                <a:close/>
                <a:moveTo>
                  <a:pt x="3420" y="3116"/>
                </a:moveTo>
                <a:lnTo>
                  <a:pt x="4064" y="3116"/>
                </a:lnTo>
                <a:lnTo>
                  <a:pt x="3745" y="3457"/>
                </a:lnTo>
                <a:lnTo>
                  <a:pt x="3420" y="3116"/>
                </a:lnTo>
                <a:close/>
                <a:moveTo>
                  <a:pt x="3767" y="3528"/>
                </a:moveTo>
                <a:lnTo>
                  <a:pt x="3906" y="3675"/>
                </a:lnTo>
                <a:lnTo>
                  <a:pt x="3767" y="3824"/>
                </a:lnTo>
                <a:lnTo>
                  <a:pt x="3767" y="3528"/>
                </a:lnTo>
                <a:close/>
                <a:moveTo>
                  <a:pt x="3793" y="3850"/>
                </a:moveTo>
                <a:lnTo>
                  <a:pt x="3931" y="3700"/>
                </a:lnTo>
                <a:lnTo>
                  <a:pt x="4072" y="3850"/>
                </a:lnTo>
                <a:cubicBezTo>
                  <a:pt x="3979" y="3850"/>
                  <a:pt x="3886" y="3852"/>
                  <a:pt x="3793" y="3850"/>
                </a:cubicBezTo>
                <a:close/>
                <a:moveTo>
                  <a:pt x="3954" y="3677"/>
                </a:moveTo>
                <a:lnTo>
                  <a:pt x="4089" y="3531"/>
                </a:lnTo>
                <a:lnTo>
                  <a:pt x="4092" y="3827"/>
                </a:lnTo>
                <a:lnTo>
                  <a:pt x="3954" y="3677"/>
                </a:lnTo>
                <a:close/>
                <a:moveTo>
                  <a:pt x="4109" y="2388"/>
                </a:moveTo>
                <a:lnTo>
                  <a:pt x="4744" y="3051"/>
                </a:lnTo>
                <a:lnTo>
                  <a:pt x="4117" y="3079"/>
                </a:lnTo>
                <a:lnTo>
                  <a:pt x="4109" y="2388"/>
                </a:lnTo>
                <a:close/>
                <a:moveTo>
                  <a:pt x="4123" y="3533"/>
                </a:moveTo>
                <a:lnTo>
                  <a:pt x="4250" y="3677"/>
                </a:lnTo>
                <a:lnTo>
                  <a:pt x="4126" y="3824"/>
                </a:lnTo>
                <a:lnTo>
                  <a:pt x="4123" y="3533"/>
                </a:lnTo>
                <a:close/>
                <a:moveTo>
                  <a:pt x="4146" y="3505"/>
                </a:moveTo>
                <a:lnTo>
                  <a:pt x="4394" y="3505"/>
                </a:lnTo>
                <a:lnTo>
                  <a:pt x="4270" y="3652"/>
                </a:lnTo>
                <a:lnTo>
                  <a:pt x="4146" y="3505"/>
                </a:lnTo>
                <a:close/>
                <a:moveTo>
                  <a:pt x="4146" y="3850"/>
                </a:moveTo>
                <a:lnTo>
                  <a:pt x="4270" y="3703"/>
                </a:lnTo>
                <a:lnTo>
                  <a:pt x="4394" y="3844"/>
                </a:lnTo>
                <a:cubicBezTo>
                  <a:pt x="4315" y="3847"/>
                  <a:pt x="4230" y="3847"/>
                  <a:pt x="4146" y="3850"/>
                </a:cubicBezTo>
                <a:close/>
                <a:moveTo>
                  <a:pt x="4416" y="3818"/>
                </a:moveTo>
                <a:lnTo>
                  <a:pt x="4292" y="3675"/>
                </a:lnTo>
                <a:lnTo>
                  <a:pt x="4416" y="3528"/>
                </a:lnTo>
                <a:lnTo>
                  <a:pt x="4416" y="3818"/>
                </a:lnTo>
                <a:close/>
                <a:moveTo>
                  <a:pt x="4120" y="3474"/>
                </a:moveTo>
                <a:lnTo>
                  <a:pt x="4117" y="3138"/>
                </a:lnTo>
                <a:lnTo>
                  <a:pt x="4419" y="3474"/>
                </a:lnTo>
                <a:lnTo>
                  <a:pt x="4120" y="3474"/>
                </a:lnTo>
                <a:close/>
                <a:moveTo>
                  <a:pt x="4140" y="3113"/>
                </a:moveTo>
                <a:lnTo>
                  <a:pt x="4744" y="3085"/>
                </a:lnTo>
                <a:lnTo>
                  <a:pt x="4442" y="3446"/>
                </a:lnTo>
                <a:lnTo>
                  <a:pt x="4140" y="3113"/>
                </a:lnTo>
                <a:close/>
                <a:moveTo>
                  <a:pt x="4450" y="3508"/>
                </a:moveTo>
                <a:lnTo>
                  <a:pt x="4583" y="3658"/>
                </a:lnTo>
                <a:lnTo>
                  <a:pt x="4450" y="3816"/>
                </a:lnTo>
                <a:lnTo>
                  <a:pt x="4450" y="3508"/>
                </a:lnTo>
                <a:close/>
                <a:moveTo>
                  <a:pt x="4487" y="3500"/>
                </a:moveTo>
                <a:lnTo>
                  <a:pt x="4733" y="3480"/>
                </a:lnTo>
                <a:lnTo>
                  <a:pt x="4603" y="3629"/>
                </a:lnTo>
                <a:lnTo>
                  <a:pt x="4487" y="3500"/>
                </a:lnTo>
                <a:close/>
                <a:moveTo>
                  <a:pt x="4467" y="3841"/>
                </a:moveTo>
                <a:lnTo>
                  <a:pt x="4606" y="3680"/>
                </a:lnTo>
                <a:lnTo>
                  <a:pt x="4738" y="3830"/>
                </a:lnTo>
                <a:cubicBezTo>
                  <a:pt x="4648" y="3833"/>
                  <a:pt x="4558" y="3838"/>
                  <a:pt x="4467" y="3841"/>
                </a:cubicBezTo>
                <a:close/>
                <a:moveTo>
                  <a:pt x="4758" y="3799"/>
                </a:moveTo>
                <a:lnTo>
                  <a:pt x="4628" y="3655"/>
                </a:lnTo>
                <a:lnTo>
                  <a:pt x="4758" y="3505"/>
                </a:lnTo>
                <a:lnTo>
                  <a:pt x="4758" y="3799"/>
                </a:lnTo>
                <a:close/>
                <a:moveTo>
                  <a:pt x="4758" y="3449"/>
                </a:moveTo>
                <a:lnTo>
                  <a:pt x="4464" y="3471"/>
                </a:lnTo>
                <a:lnTo>
                  <a:pt x="4764" y="3116"/>
                </a:lnTo>
                <a:lnTo>
                  <a:pt x="4758" y="3449"/>
                </a:lnTo>
                <a:close/>
                <a:moveTo>
                  <a:pt x="4129" y="2362"/>
                </a:moveTo>
                <a:lnTo>
                  <a:pt x="5410" y="2309"/>
                </a:lnTo>
                <a:lnTo>
                  <a:pt x="4781" y="3042"/>
                </a:lnTo>
                <a:lnTo>
                  <a:pt x="4129" y="2362"/>
                </a:lnTo>
                <a:close/>
                <a:moveTo>
                  <a:pt x="5430" y="2337"/>
                </a:moveTo>
                <a:lnTo>
                  <a:pt x="5430" y="3023"/>
                </a:lnTo>
                <a:lnTo>
                  <a:pt x="4823" y="3051"/>
                </a:lnTo>
                <a:lnTo>
                  <a:pt x="5430" y="2337"/>
                </a:lnTo>
                <a:close/>
                <a:moveTo>
                  <a:pt x="4789" y="3505"/>
                </a:moveTo>
                <a:lnTo>
                  <a:pt x="4916" y="3644"/>
                </a:lnTo>
                <a:lnTo>
                  <a:pt x="4789" y="3799"/>
                </a:lnTo>
                <a:lnTo>
                  <a:pt x="4789" y="3505"/>
                </a:lnTo>
                <a:close/>
                <a:moveTo>
                  <a:pt x="4809" y="3474"/>
                </a:moveTo>
                <a:lnTo>
                  <a:pt x="5074" y="3452"/>
                </a:lnTo>
                <a:lnTo>
                  <a:pt x="4939" y="3615"/>
                </a:lnTo>
                <a:lnTo>
                  <a:pt x="4809" y="3474"/>
                </a:lnTo>
                <a:close/>
                <a:moveTo>
                  <a:pt x="4812" y="3827"/>
                </a:moveTo>
                <a:lnTo>
                  <a:pt x="4941" y="3669"/>
                </a:lnTo>
                <a:lnTo>
                  <a:pt x="5071" y="3810"/>
                </a:lnTo>
                <a:cubicBezTo>
                  <a:pt x="4987" y="3816"/>
                  <a:pt x="4899" y="3821"/>
                  <a:pt x="4812" y="3827"/>
                </a:cubicBezTo>
                <a:close/>
                <a:moveTo>
                  <a:pt x="5091" y="3785"/>
                </a:moveTo>
                <a:lnTo>
                  <a:pt x="4961" y="3641"/>
                </a:lnTo>
                <a:lnTo>
                  <a:pt x="5091" y="3480"/>
                </a:lnTo>
                <a:lnTo>
                  <a:pt x="5091" y="3785"/>
                </a:lnTo>
                <a:close/>
                <a:moveTo>
                  <a:pt x="5094" y="3423"/>
                </a:moveTo>
                <a:lnTo>
                  <a:pt x="4792" y="3446"/>
                </a:lnTo>
                <a:lnTo>
                  <a:pt x="4797" y="3107"/>
                </a:lnTo>
                <a:lnTo>
                  <a:pt x="5094" y="3423"/>
                </a:lnTo>
                <a:close/>
                <a:moveTo>
                  <a:pt x="4817" y="3085"/>
                </a:moveTo>
                <a:lnTo>
                  <a:pt x="5407" y="3057"/>
                </a:lnTo>
                <a:lnTo>
                  <a:pt x="5116" y="3395"/>
                </a:lnTo>
                <a:lnTo>
                  <a:pt x="4817" y="3085"/>
                </a:lnTo>
                <a:close/>
                <a:moveTo>
                  <a:pt x="5125" y="3452"/>
                </a:moveTo>
                <a:lnTo>
                  <a:pt x="5269" y="3601"/>
                </a:lnTo>
                <a:lnTo>
                  <a:pt x="5125" y="3776"/>
                </a:lnTo>
                <a:lnTo>
                  <a:pt x="5125" y="3452"/>
                </a:lnTo>
                <a:close/>
                <a:moveTo>
                  <a:pt x="5147" y="3804"/>
                </a:moveTo>
                <a:lnTo>
                  <a:pt x="5291" y="3627"/>
                </a:lnTo>
                <a:lnTo>
                  <a:pt x="5432" y="3773"/>
                </a:lnTo>
                <a:lnTo>
                  <a:pt x="5441" y="3768"/>
                </a:lnTo>
                <a:lnTo>
                  <a:pt x="5458" y="3773"/>
                </a:lnTo>
                <a:lnTo>
                  <a:pt x="5754" y="3421"/>
                </a:lnTo>
                <a:lnTo>
                  <a:pt x="5763" y="3745"/>
                </a:lnTo>
                <a:cubicBezTo>
                  <a:pt x="5568" y="3771"/>
                  <a:pt x="5362" y="3787"/>
                  <a:pt x="5147" y="3804"/>
                </a:cubicBezTo>
                <a:close/>
                <a:moveTo>
                  <a:pt x="5483" y="3051"/>
                </a:moveTo>
                <a:lnTo>
                  <a:pt x="6076" y="2992"/>
                </a:lnTo>
                <a:lnTo>
                  <a:pt x="5768" y="3356"/>
                </a:lnTo>
                <a:lnTo>
                  <a:pt x="5483" y="3051"/>
                </a:lnTo>
                <a:close/>
                <a:moveTo>
                  <a:pt x="5796" y="3745"/>
                </a:moveTo>
                <a:lnTo>
                  <a:pt x="5788" y="3423"/>
                </a:lnTo>
                <a:lnTo>
                  <a:pt x="6065" y="3714"/>
                </a:lnTo>
                <a:cubicBezTo>
                  <a:pt x="5977" y="3725"/>
                  <a:pt x="5890" y="3737"/>
                  <a:pt x="5796" y="3745"/>
                </a:cubicBezTo>
                <a:close/>
                <a:moveTo>
                  <a:pt x="6087" y="3689"/>
                </a:moveTo>
                <a:lnTo>
                  <a:pt x="5794" y="3378"/>
                </a:lnTo>
                <a:lnTo>
                  <a:pt x="6101" y="3014"/>
                </a:lnTo>
                <a:lnTo>
                  <a:pt x="6087" y="3689"/>
                </a:lnTo>
                <a:close/>
                <a:moveTo>
                  <a:pt x="5486" y="2303"/>
                </a:moveTo>
                <a:lnTo>
                  <a:pt x="6773" y="2168"/>
                </a:lnTo>
                <a:lnTo>
                  <a:pt x="6118" y="2944"/>
                </a:lnTo>
                <a:lnTo>
                  <a:pt x="5486" y="2303"/>
                </a:lnTo>
                <a:close/>
                <a:moveTo>
                  <a:pt x="6132" y="3003"/>
                </a:moveTo>
                <a:lnTo>
                  <a:pt x="6440" y="3296"/>
                </a:lnTo>
                <a:lnTo>
                  <a:pt x="6118" y="3683"/>
                </a:lnTo>
                <a:lnTo>
                  <a:pt x="6132" y="3003"/>
                </a:lnTo>
                <a:close/>
                <a:moveTo>
                  <a:pt x="6158" y="2980"/>
                </a:moveTo>
                <a:lnTo>
                  <a:pt x="6767" y="2904"/>
                </a:lnTo>
                <a:lnTo>
                  <a:pt x="6463" y="3271"/>
                </a:lnTo>
                <a:lnTo>
                  <a:pt x="6158" y="2980"/>
                </a:lnTo>
                <a:close/>
                <a:moveTo>
                  <a:pt x="6146" y="3703"/>
                </a:moveTo>
                <a:lnTo>
                  <a:pt x="6457" y="3330"/>
                </a:lnTo>
                <a:lnTo>
                  <a:pt x="6465" y="3660"/>
                </a:lnTo>
                <a:cubicBezTo>
                  <a:pt x="6364" y="3675"/>
                  <a:pt x="6256" y="3691"/>
                  <a:pt x="6146" y="3703"/>
                </a:cubicBezTo>
                <a:close/>
                <a:moveTo>
                  <a:pt x="6499" y="3658"/>
                </a:moveTo>
                <a:lnTo>
                  <a:pt x="6491" y="3344"/>
                </a:lnTo>
                <a:lnTo>
                  <a:pt x="6776" y="3615"/>
                </a:lnTo>
                <a:cubicBezTo>
                  <a:pt x="6685" y="3629"/>
                  <a:pt x="6592" y="3644"/>
                  <a:pt x="6499" y="3658"/>
                </a:cubicBezTo>
                <a:close/>
                <a:moveTo>
                  <a:pt x="6485" y="3296"/>
                </a:moveTo>
                <a:lnTo>
                  <a:pt x="6790" y="2930"/>
                </a:lnTo>
                <a:lnTo>
                  <a:pt x="6790" y="3584"/>
                </a:lnTo>
                <a:lnTo>
                  <a:pt x="6485" y="3296"/>
                </a:lnTo>
                <a:close/>
                <a:moveTo>
                  <a:pt x="6793" y="2867"/>
                </a:moveTo>
                <a:lnTo>
                  <a:pt x="6158" y="2946"/>
                </a:lnTo>
                <a:lnTo>
                  <a:pt x="6793" y="2193"/>
                </a:lnTo>
                <a:lnTo>
                  <a:pt x="6793" y="2867"/>
                </a:lnTo>
                <a:close/>
                <a:moveTo>
                  <a:pt x="6793" y="2114"/>
                </a:moveTo>
                <a:lnTo>
                  <a:pt x="5492" y="906"/>
                </a:lnTo>
                <a:lnTo>
                  <a:pt x="8113" y="497"/>
                </a:lnTo>
                <a:lnTo>
                  <a:pt x="6815" y="2114"/>
                </a:lnTo>
                <a:lnTo>
                  <a:pt x="6793" y="2114"/>
                </a:lnTo>
                <a:close/>
                <a:moveTo>
                  <a:pt x="6844" y="2862"/>
                </a:moveTo>
                <a:lnTo>
                  <a:pt x="6827" y="2865"/>
                </a:lnTo>
                <a:lnTo>
                  <a:pt x="6827" y="2187"/>
                </a:lnTo>
                <a:lnTo>
                  <a:pt x="7470" y="2786"/>
                </a:lnTo>
                <a:lnTo>
                  <a:pt x="6844" y="2862"/>
                </a:lnTo>
                <a:close/>
                <a:moveTo>
                  <a:pt x="7470" y="2822"/>
                </a:moveTo>
                <a:lnTo>
                  <a:pt x="7168" y="3175"/>
                </a:lnTo>
                <a:lnTo>
                  <a:pt x="6849" y="2893"/>
                </a:lnTo>
                <a:lnTo>
                  <a:pt x="7470" y="2822"/>
                </a:lnTo>
                <a:close/>
                <a:moveTo>
                  <a:pt x="6824" y="2918"/>
                </a:moveTo>
                <a:lnTo>
                  <a:pt x="7145" y="3203"/>
                </a:lnTo>
                <a:lnTo>
                  <a:pt x="6824" y="3581"/>
                </a:lnTo>
                <a:lnTo>
                  <a:pt x="6824" y="2918"/>
                </a:lnTo>
                <a:close/>
                <a:moveTo>
                  <a:pt x="6852" y="3601"/>
                </a:moveTo>
                <a:lnTo>
                  <a:pt x="7174" y="3226"/>
                </a:lnTo>
                <a:lnTo>
                  <a:pt x="7476" y="3491"/>
                </a:lnTo>
                <a:cubicBezTo>
                  <a:pt x="7289" y="3528"/>
                  <a:pt x="7081" y="3565"/>
                  <a:pt x="6852" y="3601"/>
                </a:cubicBezTo>
                <a:close/>
                <a:moveTo>
                  <a:pt x="7495" y="3466"/>
                </a:moveTo>
                <a:lnTo>
                  <a:pt x="7193" y="3198"/>
                </a:lnTo>
                <a:lnTo>
                  <a:pt x="7495" y="2845"/>
                </a:lnTo>
                <a:lnTo>
                  <a:pt x="7495" y="3466"/>
                </a:lnTo>
                <a:close/>
                <a:moveTo>
                  <a:pt x="6841" y="2159"/>
                </a:moveTo>
                <a:lnTo>
                  <a:pt x="8097" y="1976"/>
                </a:lnTo>
                <a:lnTo>
                  <a:pt x="7507" y="2777"/>
                </a:lnTo>
                <a:lnTo>
                  <a:pt x="6841" y="2159"/>
                </a:lnTo>
                <a:close/>
                <a:moveTo>
                  <a:pt x="7529" y="2842"/>
                </a:moveTo>
                <a:lnTo>
                  <a:pt x="7800" y="3093"/>
                </a:lnTo>
                <a:lnTo>
                  <a:pt x="7529" y="3454"/>
                </a:lnTo>
                <a:lnTo>
                  <a:pt x="7529" y="2842"/>
                </a:lnTo>
                <a:close/>
                <a:moveTo>
                  <a:pt x="7806" y="3426"/>
                </a:moveTo>
                <a:cubicBezTo>
                  <a:pt x="7730" y="3440"/>
                  <a:pt x="7645" y="3457"/>
                  <a:pt x="7555" y="3477"/>
                </a:cubicBezTo>
                <a:lnTo>
                  <a:pt x="7812" y="3133"/>
                </a:lnTo>
                <a:lnTo>
                  <a:pt x="7806" y="3426"/>
                </a:lnTo>
                <a:close/>
                <a:moveTo>
                  <a:pt x="7543" y="2811"/>
                </a:moveTo>
                <a:lnTo>
                  <a:pt x="8088" y="2704"/>
                </a:lnTo>
                <a:lnTo>
                  <a:pt x="7817" y="3065"/>
                </a:lnTo>
                <a:lnTo>
                  <a:pt x="7543" y="2811"/>
                </a:lnTo>
                <a:close/>
                <a:moveTo>
                  <a:pt x="7907" y="3406"/>
                </a:moveTo>
                <a:cubicBezTo>
                  <a:pt x="7885" y="3412"/>
                  <a:pt x="7862" y="3415"/>
                  <a:pt x="7840" y="3421"/>
                </a:cubicBezTo>
                <a:lnTo>
                  <a:pt x="7845" y="3136"/>
                </a:lnTo>
                <a:lnTo>
                  <a:pt x="8097" y="3370"/>
                </a:lnTo>
                <a:cubicBezTo>
                  <a:pt x="8040" y="3378"/>
                  <a:pt x="7978" y="3390"/>
                  <a:pt x="7907" y="3406"/>
                </a:cubicBezTo>
                <a:close/>
                <a:moveTo>
                  <a:pt x="8116" y="3344"/>
                </a:moveTo>
                <a:lnTo>
                  <a:pt x="7845" y="3090"/>
                </a:lnTo>
                <a:lnTo>
                  <a:pt x="7845" y="3085"/>
                </a:lnTo>
                <a:lnTo>
                  <a:pt x="8116" y="2721"/>
                </a:lnTo>
                <a:lnTo>
                  <a:pt x="8116" y="3344"/>
                </a:lnTo>
                <a:close/>
                <a:moveTo>
                  <a:pt x="8116" y="2659"/>
                </a:moveTo>
                <a:lnTo>
                  <a:pt x="7555" y="2772"/>
                </a:lnTo>
                <a:lnTo>
                  <a:pt x="8116" y="2007"/>
                </a:lnTo>
                <a:lnTo>
                  <a:pt x="8116" y="2659"/>
                </a:lnTo>
                <a:close/>
                <a:moveTo>
                  <a:pt x="8116" y="1936"/>
                </a:moveTo>
                <a:lnTo>
                  <a:pt x="6849" y="2122"/>
                </a:lnTo>
                <a:lnTo>
                  <a:pt x="8116" y="545"/>
                </a:lnTo>
                <a:lnTo>
                  <a:pt x="8116" y="1936"/>
                </a:lnTo>
                <a:close/>
                <a:moveTo>
                  <a:pt x="8150" y="505"/>
                </a:moveTo>
                <a:lnTo>
                  <a:pt x="8156" y="497"/>
                </a:lnTo>
                <a:lnTo>
                  <a:pt x="9502" y="1637"/>
                </a:lnTo>
                <a:lnTo>
                  <a:pt x="8150" y="1931"/>
                </a:lnTo>
                <a:lnTo>
                  <a:pt x="8150" y="505"/>
                </a:lnTo>
                <a:close/>
                <a:moveTo>
                  <a:pt x="8150" y="1984"/>
                </a:moveTo>
                <a:lnTo>
                  <a:pt x="8791" y="2512"/>
                </a:lnTo>
                <a:lnTo>
                  <a:pt x="8150" y="2650"/>
                </a:lnTo>
                <a:lnTo>
                  <a:pt x="8150" y="1984"/>
                </a:lnTo>
                <a:close/>
                <a:moveTo>
                  <a:pt x="8150" y="2693"/>
                </a:moveTo>
                <a:lnTo>
                  <a:pt x="8782" y="2554"/>
                </a:lnTo>
                <a:lnTo>
                  <a:pt x="8150" y="3336"/>
                </a:lnTo>
                <a:lnTo>
                  <a:pt x="8150" y="2693"/>
                </a:lnTo>
                <a:close/>
                <a:moveTo>
                  <a:pt x="8178" y="3350"/>
                </a:moveTo>
                <a:lnTo>
                  <a:pt x="8811" y="2571"/>
                </a:lnTo>
                <a:lnTo>
                  <a:pt x="8816" y="3215"/>
                </a:lnTo>
                <a:cubicBezTo>
                  <a:pt x="8514" y="3279"/>
                  <a:pt x="8277" y="3330"/>
                  <a:pt x="8178" y="3350"/>
                </a:cubicBezTo>
                <a:close/>
                <a:moveTo>
                  <a:pt x="8173" y="1962"/>
                </a:moveTo>
                <a:lnTo>
                  <a:pt x="9494" y="1674"/>
                </a:lnTo>
                <a:lnTo>
                  <a:pt x="8827" y="2501"/>
                </a:lnTo>
                <a:lnTo>
                  <a:pt x="8173" y="1962"/>
                </a:lnTo>
                <a:close/>
                <a:moveTo>
                  <a:pt x="8844" y="2557"/>
                </a:moveTo>
                <a:lnTo>
                  <a:pt x="9161" y="2808"/>
                </a:lnTo>
                <a:lnTo>
                  <a:pt x="8850" y="3186"/>
                </a:lnTo>
                <a:lnTo>
                  <a:pt x="8844" y="2557"/>
                </a:lnTo>
                <a:close/>
                <a:moveTo>
                  <a:pt x="8873" y="2537"/>
                </a:moveTo>
                <a:lnTo>
                  <a:pt x="9477" y="2424"/>
                </a:lnTo>
                <a:lnTo>
                  <a:pt x="9183" y="2780"/>
                </a:lnTo>
                <a:lnTo>
                  <a:pt x="8873" y="2537"/>
                </a:lnTo>
                <a:close/>
                <a:moveTo>
                  <a:pt x="8881" y="3200"/>
                </a:moveTo>
                <a:lnTo>
                  <a:pt x="9186" y="2828"/>
                </a:lnTo>
                <a:lnTo>
                  <a:pt x="9488" y="3068"/>
                </a:lnTo>
                <a:cubicBezTo>
                  <a:pt x="9276" y="3113"/>
                  <a:pt x="9067" y="3161"/>
                  <a:pt x="8881" y="3200"/>
                </a:cubicBezTo>
                <a:close/>
                <a:moveTo>
                  <a:pt x="9510" y="3040"/>
                </a:moveTo>
                <a:lnTo>
                  <a:pt x="9208" y="2800"/>
                </a:lnTo>
                <a:lnTo>
                  <a:pt x="9516" y="2424"/>
                </a:lnTo>
                <a:lnTo>
                  <a:pt x="9510" y="3040"/>
                </a:lnTo>
                <a:close/>
                <a:moveTo>
                  <a:pt x="9516" y="2376"/>
                </a:moveTo>
                <a:lnTo>
                  <a:pt x="8870" y="2498"/>
                </a:lnTo>
                <a:lnTo>
                  <a:pt x="9522" y="1696"/>
                </a:lnTo>
                <a:lnTo>
                  <a:pt x="9516" y="2376"/>
                </a:lnTo>
                <a:close/>
                <a:moveTo>
                  <a:pt x="8192" y="483"/>
                </a:moveTo>
                <a:lnTo>
                  <a:pt x="10803" y="57"/>
                </a:lnTo>
                <a:lnTo>
                  <a:pt x="9536" y="1623"/>
                </a:lnTo>
                <a:lnTo>
                  <a:pt x="8192" y="483"/>
                </a:lnTo>
                <a:close/>
                <a:moveTo>
                  <a:pt x="9550" y="2368"/>
                </a:moveTo>
                <a:lnTo>
                  <a:pt x="9553" y="1682"/>
                </a:lnTo>
                <a:lnTo>
                  <a:pt x="10210" y="2238"/>
                </a:lnTo>
                <a:lnTo>
                  <a:pt x="9550" y="2368"/>
                </a:lnTo>
                <a:close/>
                <a:moveTo>
                  <a:pt x="10205" y="2280"/>
                </a:moveTo>
                <a:lnTo>
                  <a:pt x="9900" y="2630"/>
                </a:lnTo>
                <a:lnTo>
                  <a:pt x="9567" y="2407"/>
                </a:lnTo>
                <a:lnTo>
                  <a:pt x="10205" y="2280"/>
                </a:lnTo>
                <a:close/>
                <a:moveTo>
                  <a:pt x="9575" y="1657"/>
                </a:moveTo>
                <a:lnTo>
                  <a:pt x="10809" y="1414"/>
                </a:lnTo>
                <a:lnTo>
                  <a:pt x="10247" y="2230"/>
                </a:lnTo>
                <a:lnTo>
                  <a:pt x="9575" y="1657"/>
                </a:lnTo>
                <a:close/>
                <a:moveTo>
                  <a:pt x="9550" y="2439"/>
                </a:moveTo>
                <a:lnTo>
                  <a:pt x="9875" y="2656"/>
                </a:lnTo>
                <a:lnTo>
                  <a:pt x="9544" y="3031"/>
                </a:lnTo>
                <a:lnTo>
                  <a:pt x="9550" y="2439"/>
                </a:lnTo>
                <a:close/>
                <a:moveTo>
                  <a:pt x="9578" y="3045"/>
                </a:moveTo>
                <a:lnTo>
                  <a:pt x="9906" y="2673"/>
                </a:lnTo>
                <a:lnTo>
                  <a:pt x="10233" y="2893"/>
                </a:lnTo>
                <a:cubicBezTo>
                  <a:pt x="10021" y="2944"/>
                  <a:pt x="9798" y="2997"/>
                  <a:pt x="9578" y="3045"/>
                </a:cubicBezTo>
                <a:close/>
                <a:moveTo>
                  <a:pt x="9928" y="2647"/>
                </a:moveTo>
                <a:lnTo>
                  <a:pt x="10239" y="2292"/>
                </a:lnTo>
                <a:lnTo>
                  <a:pt x="10258" y="2870"/>
                </a:lnTo>
                <a:lnTo>
                  <a:pt x="9928" y="2647"/>
                </a:lnTo>
                <a:close/>
                <a:moveTo>
                  <a:pt x="10292" y="2879"/>
                </a:moveTo>
                <a:lnTo>
                  <a:pt x="10272" y="2289"/>
                </a:lnTo>
                <a:lnTo>
                  <a:pt x="10811" y="2746"/>
                </a:lnTo>
                <a:cubicBezTo>
                  <a:pt x="10662" y="2788"/>
                  <a:pt x="10484" y="2834"/>
                  <a:pt x="10292" y="2879"/>
                </a:cubicBezTo>
                <a:close/>
                <a:moveTo>
                  <a:pt x="10828" y="2724"/>
                </a:moveTo>
                <a:lnTo>
                  <a:pt x="10287" y="2261"/>
                </a:lnTo>
                <a:lnTo>
                  <a:pt x="10828" y="2120"/>
                </a:lnTo>
                <a:lnTo>
                  <a:pt x="10828" y="2724"/>
                </a:lnTo>
                <a:close/>
                <a:moveTo>
                  <a:pt x="10828" y="2080"/>
                </a:moveTo>
                <a:lnTo>
                  <a:pt x="10295" y="2221"/>
                </a:lnTo>
                <a:lnTo>
                  <a:pt x="10828" y="1445"/>
                </a:lnTo>
                <a:lnTo>
                  <a:pt x="10828" y="2080"/>
                </a:lnTo>
                <a:close/>
                <a:moveTo>
                  <a:pt x="10828" y="1375"/>
                </a:moveTo>
                <a:lnTo>
                  <a:pt x="9581" y="1623"/>
                </a:lnTo>
                <a:lnTo>
                  <a:pt x="10828" y="85"/>
                </a:lnTo>
                <a:lnTo>
                  <a:pt x="10828" y="1375"/>
                </a:lnTo>
                <a:close/>
                <a:moveTo>
                  <a:pt x="10862" y="65"/>
                </a:moveTo>
                <a:lnTo>
                  <a:pt x="12208" y="1067"/>
                </a:lnTo>
                <a:lnTo>
                  <a:pt x="10862" y="1369"/>
                </a:lnTo>
                <a:lnTo>
                  <a:pt x="10862" y="65"/>
                </a:lnTo>
                <a:close/>
                <a:moveTo>
                  <a:pt x="10862" y="1420"/>
                </a:moveTo>
                <a:lnTo>
                  <a:pt x="11511" y="1911"/>
                </a:lnTo>
                <a:lnTo>
                  <a:pt x="10862" y="2069"/>
                </a:lnTo>
                <a:lnTo>
                  <a:pt x="10862" y="1420"/>
                </a:lnTo>
                <a:close/>
                <a:moveTo>
                  <a:pt x="11506" y="1953"/>
                </a:moveTo>
                <a:lnTo>
                  <a:pt x="11198" y="2314"/>
                </a:lnTo>
                <a:lnTo>
                  <a:pt x="10888" y="2103"/>
                </a:lnTo>
                <a:lnTo>
                  <a:pt x="11506" y="1953"/>
                </a:lnTo>
                <a:close/>
                <a:moveTo>
                  <a:pt x="10862" y="2128"/>
                </a:moveTo>
                <a:lnTo>
                  <a:pt x="11178" y="2343"/>
                </a:lnTo>
                <a:lnTo>
                  <a:pt x="10862" y="2712"/>
                </a:lnTo>
                <a:lnTo>
                  <a:pt x="10862" y="2128"/>
                </a:lnTo>
                <a:close/>
                <a:moveTo>
                  <a:pt x="10896" y="2724"/>
                </a:moveTo>
                <a:lnTo>
                  <a:pt x="11204" y="2360"/>
                </a:lnTo>
                <a:lnTo>
                  <a:pt x="11503" y="2563"/>
                </a:lnTo>
                <a:cubicBezTo>
                  <a:pt x="11218" y="2639"/>
                  <a:pt x="10995" y="2698"/>
                  <a:pt x="10896" y="2724"/>
                </a:cubicBezTo>
                <a:close/>
                <a:moveTo>
                  <a:pt x="11531" y="2540"/>
                </a:moveTo>
                <a:lnTo>
                  <a:pt x="11226" y="2334"/>
                </a:lnTo>
                <a:lnTo>
                  <a:pt x="11537" y="1967"/>
                </a:lnTo>
                <a:lnTo>
                  <a:pt x="11531" y="2540"/>
                </a:lnTo>
                <a:close/>
                <a:moveTo>
                  <a:pt x="11562" y="2546"/>
                </a:moveTo>
                <a:lnTo>
                  <a:pt x="11568" y="1953"/>
                </a:lnTo>
                <a:lnTo>
                  <a:pt x="12203" y="2376"/>
                </a:lnTo>
                <a:cubicBezTo>
                  <a:pt x="11974" y="2439"/>
                  <a:pt x="11757" y="2495"/>
                  <a:pt x="11562" y="2546"/>
                </a:cubicBezTo>
                <a:close/>
                <a:moveTo>
                  <a:pt x="12231" y="2351"/>
                </a:moveTo>
                <a:lnTo>
                  <a:pt x="11599" y="1931"/>
                </a:lnTo>
                <a:lnTo>
                  <a:pt x="12211" y="1781"/>
                </a:lnTo>
                <a:lnTo>
                  <a:pt x="12234" y="1775"/>
                </a:lnTo>
                <a:lnTo>
                  <a:pt x="12234" y="2351"/>
                </a:lnTo>
                <a:lnTo>
                  <a:pt x="12231" y="2351"/>
                </a:lnTo>
                <a:close/>
                <a:moveTo>
                  <a:pt x="12231" y="1736"/>
                </a:moveTo>
                <a:lnTo>
                  <a:pt x="12203" y="1744"/>
                </a:lnTo>
                <a:lnTo>
                  <a:pt x="11604" y="1891"/>
                </a:lnTo>
                <a:lnTo>
                  <a:pt x="12234" y="1149"/>
                </a:lnTo>
                <a:lnTo>
                  <a:pt x="12234" y="1736"/>
                </a:lnTo>
                <a:lnTo>
                  <a:pt x="12231" y="1736"/>
                </a:lnTo>
                <a:close/>
                <a:moveTo>
                  <a:pt x="12231" y="1095"/>
                </a:moveTo>
                <a:lnTo>
                  <a:pt x="11551" y="1900"/>
                </a:lnTo>
                <a:lnTo>
                  <a:pt x="10888" y="1397"/>
                </a:lnTo>
                <a:lnTo>
                  <a:pt x="12231" y="1095"/>
                </a:lnTo>
                <a:close/>
                <a:moveTo>
                  <a:pt x="12265" y="1109"/>
                </a:moveTo>
                <a:lnTo>
                  <a:pt x="12880" y="1564"/>
                </a:lnTo>
                <a:lnTo>
                  <a:pt x="12265" y="1727"/>
                </a:lnTo>
                <a:lnTo>
                  <a:pt x="12265" y="1109"/>
                </a:lnTo>
                <a:close/>
                <a:moveTo>
                  <a:pt x="12877" y="1606"/>
                </a:moveTo>
                <a:lnTo>
                  <a:pt x="12581" y="1959"/>
                </a:lnTo>
                <a:lnTo>
                  <a:pt x="12287" y="1761"/>
                </a:lnTo>
                <a:lnTo>
                  <a:pt x="12877" y="1606"/>
                </a:lnTo>
                <a:close/>
                <a:moveTo>
                  <a:pt x="12265" y="1784"/>
                </a:moveTo>
                <a:lnTo>
                  <a:pt x="12561" y="1984"/>
                </a:lnTo>
                <a:lnTo>
                  <a:pt x="12265" y="2340"/>
                </a:lnTo>
                <a:lnTo>
                  <a:pt x="12265" y="1784"/>
                </a:lnTo>
                <a:close/>
                <a:moveTo>
                  <a:pt x="12296" y="2354"/>
                </a:moveTo>
                <a:lnTo>
                  <a:pt x="12589" y="2004"/>
                </a:lnTo>
                <a:lnTo>
                  <a:pt x="12880" y="2199"/>
                </a:lnTo>
                <a:cubicBezTo>
                  <a:pt x="12685" y="2249"/>
                  <a:pt x="12488" y="2300"/>
                  <a:pt x="12296" y="2354"/>
                </a:cubicBezTo>
                <a:close/>
                <a:moveTo>
                  <a:pt x="12908" y="2173"/>
                </a:moveTo>
                <a:lnTo>
                  <a:pt x="12612" y="1976"/>
                </a:lnTo>
                <a:lnTo>
                  <a:pt x="12908" y="1620"/>
                </a:lnTo>
                <a:lnTo>
                  <a:pt x="12908" y="2173"/>
                </a:lnTo>
                <a:close/>
                <a:moveTo>
                  <a:pt x="12287" y="1084"/>
                </a:moveTo>
                <a:lnTo>
                  <a:pt x="13509" y="810"/>
                </a:lnTo>
                <a:lnTo>
                  <a:pt x="12920" y="1552"/>
                </a:lnTo>
                <a:lnTo>
                  <a:pt x="12287" y="1084"/>
                </a:lnTo>
                <a:close/>
                <a:moveTo>
                  <a:pt x="12939" y="1609"/>
                </a:moveTo>
                <a:lnTo>
                  <a:pt x="13216" y="1815"/>
                </a:lnTo>
                <a:lnTo>
                  <a:pt x="12939" y="2156"/>
                </a:lnTo>
                <a:lnTo>
                  <a:pt x="12939" y="1609"/>
                </a:lnTo>
                <a:close/>
                <a:moveTo>
                  <a:pt x="12962" y="1583"/>
                </a:moveTo>
                <a:lnTo>
                  <a:pt x="13526" y="1434"/>
                </a:lnTo>
                <a:lnTo>
                  <a:pt x="13239" y="1789"/>
                </a:lnTo>
                <a:lnTo>
                  <a:pt x="12962" y="1583"/>
                </a:lnTo>
                <a:close/>
                <a:moveTo>
                  <a:pt x="12970" y="2173"/>
                </a:moveTo>
                <a:lnTo>
                  <a:pt x="13244" y="1835"/>
                </a:lnTo>
                <a:lnTo>
                  <a:pt x="13507" y="2029"/>
                </a:lnTo>
                <a:cubicBezTo>
                  <a:pt x="13337" y="2074"/>
                  <a:pt x="13157" y="2125"/>
                  <a:pt x="12970" y="2173"/>
                </a:cubicBezTo>
                <a:close/>
                <a:moveTo>
                  <a:pt x="13542" y="2015"/>
                </a:moveTo>
                <a:lnTo>
                  <a:pt x="13267" y="1809"/>
                </a:lnTo>
                <a:lnTo>
                  <a:pt x="13542" y="1465"/>
                </a:lnTo>
                <a:lnTo>
                  <a:pt x="13542" y="2015"/>
                </a:lnTo>
                <a:close/>
                <a:moveTo>
                  <a:pt x="13542" y="1389"/>
                </a:moveTo>
                <a:lnTo>
                  <a:pt x="12976" y="1538"/>
                </a:lnTo>
                <a:lnTo>
                  <a:pt x="13542" y="819"/>
                </a:lnTo>
                <a:lnTo>
                  <a:pt x="13542" y="1389"/>
                </a:lnTo>
                <a:close/>
                <a:moveTo>
                  <a:pt x="14959" y="1369"/>
                </a:moveTo>
                <a:lnTo>
                  <a:pt x="14654" y="1442"/>
                </a:lnTo>
                <a:lnTo>
                  <a:pt x="14956" y="1109"/>
                </a:lnTo>
                <a:lnTo>
                  <a:pt x="14959" y="1369"/>
                </a:lnTo>
                <a:close/>
                <a:moveTo>
                  <a:pt x="14928" y="1408"/>
                </a:moveTo>
                <a:lnTo>
                  <a:pt x="14793" y="1547"/>
                </a:lnTo>
                <a:lnTo>
                  <a:pt x="14654" y="1473"/>
                </a:lnTo>
                <a:lnTo>
                  <a:pt x="14928" y="1408"/>
                </a:lnTo>
                <a:close/>
                <a:moveTo>
                  <a:pt x="14948" y="534"/>
                </a:moveTo>
                <a:lnTo>
                  <a:pt x="14953" y="1053"/>
                </a:lnTo>
                <a:lnTo>
                  <a:pt x="14931" y="1059"/>
                </a:lnTo>
                <a:lnTo>
                  <a:pt x="14310" y="1236"/>
                </a:lnTo>
                <a:lnTo>
                  <a:pt x="14948" y="534"/>
                </a:lnTo>
                <a:close/>
                <a:moveTo>
                  <a:pt x="13573" y="816"/>
                </a:moveTo>
                <a:lnTo>
                  <a:pt x="14208" y="1262"/>
                </a:lnTo>
                <a:lnTo>
                  <a:pt x="13573" y="1380"/>
                </a:lnTo>
                <a:lnTo>
                  <a:pt x="13573" y="816"/>
                </a:lnTo>
                <a:close/>
                <a:moveTo>
                  <a:pt x="14206" y="1301"/>
                </a:moveTo>
                <a:lnTo>
                  <a:pt x="13923" y="1612"/>
                </a:lnTo>
                <a:lnTo>
                  <a:pt x="13613" y="1411"/>
                </a:lnTo>
                <a:lnTo>
                  <a:pt x="14206" y="1301"/>
                </a:lnTo>
                <a:close/>
                <a:moveTo>
                  <a:pt x="13573" y="1431"/>
                </a:moveTo>
                <a:lnTo>
                  <a:pt x="13901" y="1640"/>
                </a:lnTo>
                <a:lnTo>
                  <a:pt x="13573" y="1998"/>
                </a:lnTo>
                <a:lnTo>
                  <a:pt x="13573" y="1431"/>
                </a:lnTo>
                <a:close/>
                <a:moveTo>
                  <a:pt x="13616" y="2004"/>
                </a:moveTo>
                <a:lnTo>
                  <a:pt x="13929" y="1657"/>
                </a:lnTo>
                <a:lnTo>
                  <a:pt x="14217" y="1843"/>
                </a:lnTo>
                <a:cubicBezTo>
                  <a:pt x="13935" y="1916"/>
                  <a:pt x="13717" y="1976"/>
                  <a:pt x="13616" y="2004"/>
                </a:cubicBezTo>
                <a:close/>
                <a:moveTo>
                  <a:pt x="13954" y="1631"/>
                </a:moveTo>
                <a:lnTo>
                  <a:pt x="14239" y="1315"/>
                </a:lnTo>
                <a:lnTo>
                  <a:pt x="14242" y="1815"/>
                </a:lnTo>
                <a:lnTo>
                  <a:pt x="13954" y="1631"/>
                </a:lnTo>
                <a:close/>
                <a:moveTo>
                  <a:pt x="13599" y="790"/>
                </a:moveTo>
                <a:lnTo>
                  <a:pt x="14914" y="520"/>
                </a:lnTo>
                <a:lnTo>
                  <a:pt x="14251" y="1250"/>
                </a:lnTo>
                <a:lnTo>
                  <a:pt x="13599" y="790"/>
                </a:lnTo>
                <a:close/>
                <a:moveTo>
                  <a:pt x="14270" y="1301"/>
                </a:moveTo>
                <a:lnTo>
                  <a:pt x="14578" y="1471"/>
                </a:lnTo>
                <a:lnTo>
                  <a:pt x="14273" y="1806"/>
                </a:lnTo>
                <a:lnTo>
                  <a:pt x="14270" y="1301"/>
                </a:lnTo>
                <a:close/>
                <a:moveTo>
                  <a:pt x="14307" y="1818"/>
                </a:moveTo>
                <a:lnTo>
                  <a:pt x="14595" y="1502"/>
                </a:lnTo>
                <a:lnTo>
                  <a:pt x="14601" y="1744"/>
                </a:lnTo>
                <a:cubicBezTo>
                  <a:pt x="14499" y="1770"/>
                  <a:pt x="14400" y="1795"/>
                  <a:pt x="14307" y="1818"/>
                </a:cubicBezTo>
                <a:close/>
                <a:moveTo>
                  <a:pt x="14299" y="1279"/>
                </a:moveTo>
                <a:lnTo>
                  <a:pt x="14911" y="1104"/>
                </a:lnTo>
                <a:lnTo>
                  <a:pt x="14601" y="1442"/>
                </a:lnTo>
                <a:lnTo>
                  <a:pt x="14299" y="1279"/>
                </a:lnTo>
                <a:close/>
                <a:moveTo>
                  <a:pt x="14632" y="1716"/>
                </a:moveTo>
                <a:lnTo>
                  <a:pt x="14626" y="1493"/>
                </a:lnTo>
                <a:lnTo>
                  <a:pt x="14773" y="1572"/>
                </a:lnTo>
                <a:lnTo>
                  <a:pt x="14632" y="1716"/>
                </a:lnTo>
                <a:close/>
                <a:moveTo>
                  <a:pt x="14680" y="1725"/>
                </a:moveTo>
                <a:lnTo>
                  <a:pt x="14807" y="1592"/>
                </a:lnTo>
                <a:lnTo>
                  <a:pt x="14934" y="1662"/>
                </a:lnTo>
                <a:cubicBezTo>
                  <a:pt x="14846" y="1682"/>
                  <a:pt x="14761" y="1705"/>
                  <a:pt x="14680" y="1725"/>
                </a:cubicBezTo>
                <a:close/>
                <a:moveTo>
                  <a:pt x="14829" y="1567"/>
                </a:moveTo>
                <a:lnTo>
                  <a:pt x="14956" y="1434"/>
                </a:lnTo>
                <a:lnTo>
                  <a:pt x="14959" y="1637"/>
                </a:lnTo>
                <a:lnTo>
                  <a:pt x="14829" y="1567"/>
                </a:lnTo>
                <a:close/>
                <a:moveTo>
                  <a:pt x="14979" y="525"/>
                </a:moveTo>
                <a:lnTo>
                  <a:pt x="15571" y="929"/>
                </a:lnTo>
                <a:lnTo>
                  <a:pt x="14984" y="1044"/>
                </a:lnTo>
                <a:lnTo>
                  <a:pt x="14979" y="525"/>
                </a:lnTo>
                <a:close/>
                <a:moveTo>
                  <a:pt x="14987" y="1112"/>
                </a:moveTo>
                <a:lnTo>
                  <a:pt x="15244" y="1296"/>
                </a:lnTo>
                <a:lnTo>
                  <a:pt x="14990" y="1361"/>
                </a:lnTo>
                <a:lnTo>
                  <a:pt x="14987" y="1112"/>
                </a:lnTo>
                <a:close/>
                <a:moveTo>
                  <a:pt x="14990" y="1397"/>
                </a:moveTo>
                <a:lnTo>
                  <a:pt x="15258" y="1329"/>
                </a:lnTo>
                <a:lnTo>
                  <a:pt x="14993" y="1626"/>
                </a:lnTo>
                <a:lnTo>
                  <a:pt x="14990" y="1397"/>
                </a:lnTo>
                <a:close/>
                <a:moveTo>
                  <a:pt x="15281" y="1578"/>
                </a:moveTo>
                <a:cubicBezTo>
                  <a:pt x="15196" y="1598"/>
                  <a:pt x="15109" y="1617"/>
                  <a:pt x="15027" y="1637"/>
                </a:cubicBezTo>
                <a:lnTo>
                  <a:pt x="15281" y="1352"/>
                </a:lnTo>
                <a:lnTo>
                  <a:pt x="15281" y="1578"/>
                </a:lnTo>
                <a:close/>
                <a:moveTo>
                  <a:pt x="15301" y="1282"/>
                </a:moveTo>
                <a:lnTo>
                  <a:pt x="15289" y="1284"/>
                </a:lnTo>
                <a:lnTo>
                  <a:pt x="15007" y="1081"/>
                </a:lnTo>
                <a:lnTo>
                  <a:pt x="15580" y="968"/>
                </a:lnTo>
                <a:lnTo>
                  <a:pt x="15301" y="1282"/>
                </a:lnTo>
                <a:close/>
                <a:moveTo>
                  <a:pt x="15315" y="1564"/>
                </a:moveTo>
                <a:lnTo>
                  <a:pt x="15315" y="1344"/>
                </a:lnTo>
                <a:lnTo>
                  <a:pt x="15433" y="1420"/>
                </a:lnTo>
                <a:lnTo>
                  <a:pt x="15315" y="1564"/>
                </a:lnTo>
                <a:close/>
                <a:moveTo>
                  <a:pt x="15326" y="1313"/>
                </a:moveTo>
                <a:lnTo>
                  <a:pt x="15557" y="1267"/>
                </a:lnTo>
                <a:lnTo>
                  <a:pt x="15453" y="1394"/>
                </a:lnTo>
                <a:lnTo>
                  <a:pt x="15326" y="1313"/>
                </a:lnTo>
                <a:close/>
                <a:moveTo>
                  <a:pt x="15363" y="1561"/>
                </a:moveTo>
                <a:lnTo>
                  <a:pt x="15461" y="1440"/>
                </a:lnTo>
                <a:lnTo>
                  <a:pt x="15574" y="1513"/>
                </a:lnTo>
                <a:cubicBezTo>
                  <a:pt x="15504" y="1527"/>
                  <a:pt x="15433" y="1544"/>
                  <a:pt x="15363" y="1561"/>
                </a:cubicBezTo>
                <a:close/>
                <a:moveTo>
                  <a:pt x="15605" y="1488"/>
                </a:moveTo>
                <a:lnTo>
                  <a:pt x="15484" y="1411"/>
                </a:lnTo>
                <a:lnTo>
                  <a:pt x="15605" y="1265"/>
                </a:lnTo>
                <a:lnTo>
                  <a:pt x="15605" y="1488"/>
                </a:lnTo>
                <a:close/>
                <a:moveTo>
                  <a:pt x="15605" y="1222"/>
                </a:moveTo>
                <a:lnTo>
                  <a:pt x="15354" y="1270"/>
                </a:lnTo>
                <a:lnTo>
                  <a:pt x="15608" y="988"/>
                </a:lnTo>
                <a:lnTo>
                  <a:pt x="15605" y="1222"/>
                </a:lnTo>
                <a:close/>
                <a:moveTo>
                  <a:pt x="15007" y="500"/>
                </a:moveTo>
                <a:lnTo>
                  <a:pt x="16221" y="246"/>
                </a:lnTo>
                <a:lnTo>
                  <a:pt x="15622" y="920"/>
                </a:lnTo>
                <a:lnTo>
                  <a:pt x="15007" y="500"/>
                </a:lnTo>
                <a:close/>
                <a:moveTo>
                  <a:pt x="15639" y="977"/>
                </a:moveTo>
                <a:lnTo>
                  <a:pt x="15902" y="1155"/>
                </a:lnTo>
                <a:lnTo>
                  <a:pt x="15636" y="1214"/>
                </a:lnTo>
                <a:lnTo>
                  <a:pt x="15639" y="977"/>
                </a:lnTo>
                <a:close/>
                <a:moveTo>
                  <a:pt x="15639" y="1250"/>
                </a:moveTo>
                <a:lnTo>
                  <a:pt x="15896" y="1194"/>
                </a:lnTo>
                <a:lnTo>
                  <a:pt x="15636" y="1479"/>
                </a:lnTo>
                <a:lnTo>
                  <a:pt x="15639" y="1250"/>
                </a:lnTo>
                <a:close/>
                <a:moveTo>
                  <a:pt x="15667" y="1490"/>
                </a:moveTo>
                <a:lnTo>
                  <a:pt x="15933" y="1205"/>
                </a:lnTo>
                <a:lnTo>
                  <a:pt x="15936" y="1434"/>
                </a:lnTo>
                <a:cubicBezTo>
                  <a:pt x="15848" y="1451"/>
                  <a:pt x="15758" y="1471"/>
                  <a:pt x="15667" y="1490"/>
                </a:cubicBezTo>
                <a:close/>
                <a:moveTo>
                  <a:pt x="15667" y="951"/>
                </a:moveTo>
                <a:lnTo>
                  <a:pt x="16221" y="822"/>
                </a:lnTo>
                <a:lnTo>
                  <a:pt x="15944" y="1138"/>
                </a:lnTo>
                <a:lnTo>
                  <a:pt x="15667" y="951"/>
                </a:lnTo>
                <a:close/>
                <a:moveTo>
                  <a:pt x="15969" y="1425"/>
                </a:moveTo>
                <a:lnTo>
                  <a:pt x="15967" y="1197"/>
                </a:lnTo>
                <a:lnTo>
                  <a:pt x="16226" y="1375"/>
                </a:lnTo>
                <a:cubicBezTo>
                  <a:pt x="16142" y="1392"/>
                  <a:pt x="16057" y="1408"/>
                  <a:pt x="15969" y="1425"/>
                </a:cubicBezTo>
                <a:close/>
                <a:moveTo>
                  <a:pt x="16254" y="1352"/>
                </a:moveTo>
                <a:lnTo>
                  <a:pt x="15992" y="1171"/>
                </a:lnTo>
                <a:lnTo>
                  <a:pt x="16254" y="1115"/>
                </a:lnTo>
                <a:lnTo>
                  <a:pt x="16254" y="1352"/>
                </a:lnTo>
                <a:close/>
                <a:moveTo>
                  <a:pt x="16254" y="1081"/>
                </a:moveTo>
                <a:lnTo>
                  <a:pt x="15995" y="1138"/>
                </a:lnTo>
                <a:lnTo>
                  <a:pt x="16254" y="836"/>
                </a:lnTo>
                <a:lnTo>
                  <a:pt x="16254" y="1081"/>
                </a:lnTo>
                <a:close/>
                <a:moveTo>
                  <a:pt x="16254" y="776"/>
                </a:moveTo>
                <a:lnTo>
                  <a:pt x="15679" y="909"/>
                </a:lnTo>
                <a:lnTo>
                  <a:pt x="16254" y="260"/>
                </a:lnTo>
                <a:lnTo>
                  <a:pt x="16254" y="776"/>
                </a:lnTo>
                <a:close/>
                <a:moveTo>
                  <a:pt x="16288" y="249"/>
                </a:moveTo>
                <a:lnTo>
                  <a:pt x="16918" y="692"/>
                </a:lnTo>
                <a:lnTo>
                  <a:pt x="16288" y="771"/>
                </a:lnTo>
                <a:lnTo>
                  <a:pt x="16288" y="249"/>
                </a:lnTo>
                <a:close/>
                <a:moveTo>
                  <a:pt x="16288" y="824"/>
                </a:moveTo>
                <a:lnTo>
                  <a:pt x="16585" y="1028"/>
                </a:lnTo>
                <a:lnTo>
                  <a:pt x="16288" y="1076"/>
                </a:lnTo>
                <a:lnTo>
                  <a:pt x="16288" y="824"/>
                </a:lnTo>
                <a:close/>
                <a:moveTo>
                  <a:pt x="16288" y="1109"/>
                </a:moveTo>
                <a:lnTo>
                  <a:pt x="16576" y="1064"/>
                </a:lnTo>
                <a:lnTo>
                  <a:pt x="16288" y="1344"/>
                </a:lnTo>
                <a:lnTo>
                  <a:pt x="16288" y="1109"/>
                </a:lnTo>
                <a:close/>
                <a:moveTo>
                  <a:pt x="16610" y="1296"/>
                </a:moveTo>
                <a:cubicBezTo>
                  <a:pt x="16483" y="1321"/>
                  <a:pt x="16387" y="1341"/>
                  <a:pt x="16328" y="1355"/>
                </a:cubicBezTo>
                <a:lnTo>
                  <a:pt x="16610" y="1081"/>
                </a:lnTo>
                <a:lnTo>
                  <a:pt x="16610" y="1296"/>
                </a:lnTo>
                <a:close/>
                <a:moveTo>
                  <a:pt x="16317" y="805"/>
                </a:moveTo>
                <a:lnTo>
                  <a:pt x="16918" y="728"/>
                </a:lnTo>
                <a:lnTo>
                  <a:pt x="16624" y="1013"/>
                </a:lnTo>
                <a:lnTo>
                  <a:pt x="16317" y="805"/>
                </a:lnTo>
                <a:close/>
                <a:moveTo>
                  <a:pt x="16644" y="1067"/>
                </a:moveTo>
                <a:lnTo>
                  <a:pt x="16765" y="1138"/>
                </a:lnTo>
                <a:lnTo>
                  <a:pt x="16644" y="1267"/>
                </a:lnTo>
                <a:lnTo>
                  <a:pt x="16644" y="1067"/>
                </a:lnTo>
                <a:close/>
                <a:moveTo>
                  <a:pt x="16672" y="1044"/>
                </a:moveTo>
                <a:lnTo>
                  <a:pt x="16904" y="994"/>
                </a:lnTo>
                <a:lnTo>
                  <a:pt x="16788" y="1115"/>
                </a:lnTo>
                <a:lnTo>
                  <a:pt x="16672" y="1044"/>
                </a:lnTo>
                <a:close/>
                <a:moveTo>
                  <a:pt x="16675" y="1284"/>
                </a:moveTo>
                <a:lnTo>
                  <a:pt x="16796" y="1157"/>
                </a:lnTo>
                <a:lnTo>
                  <a:pt x="16929" y="1236"/>
                </a:lnTo>
                <a:cubicBezTo>
                  <a:pt x="16839" y="1253"/>
                  <a:pt x="16751" y="1267"/>
                  <a:pt x="16675" y="1284"/>
                </a:cubicBezTo>
                <a:close/>
                <a:moveTo>
                  <a:pt x="16954" y="1214"/>
                </a:moveTo>
                <a:lnTo>
                  <a:pt x="16819" y="1132"/>
                </a:lnTo>
                <a:lnTo>
                  <a:pt x="16954" y="988"/>
                </a:lnTo>
                <a:lnTo>
                  <a:pt x="16954" y="1214"/>
                </a:lnTo>
                <a:close/>
                <a:moveTo>
                  <a:pt x="16954" y="949"/>
                </a:moveTo>
                <a:lnTo>
                  <a:pt x="16683" y="1008"/>
                </a:lnTo>
                <a:lnTo>
                  <a:pt x="16954" y="745"/>
                </a:lnTo>
                <a:lnTo>
                  <a:pt x="16954" y="949"/>
                </a:lnTo>
                <a:close/>
                <a:moveTo>
                  <a:pt x="16319" y="229"/>
                </a:moveTo>
                <a:lnTo>
                  <a:pt x="17615" y="51"/>
                </a:lnTo>
                <a:lnTo>
                  <a:pt x="16966" y="680"/>
                </a:lnTo>
                <a:lnTo>
                  <a:pt x="16319" y="229"/>
                </a:lnTo>
                <a:close/>
                <a:moveTo>
                  <a:pt x="16988" y="943"/>
                </a:moveTo>
                <a:lnTo>
                  <a:pt x="16988" y="737"/>
                </a:lnTo>
                <a:lnTo>
                  <a:pt x="17251" y="895"/>
                </a:lnTo>
                <a:lnTo>
                  <a:pt x="16988" y="943"/>
                </a:lnTo>
                <a:close/>
                <a:moveTo>
                  <a:pt x="17251" y="929"/>
                </a:moveTo>
                <a:lnTo>
                  <a:pt x="17126" y="1056"/>
                </a:lnTo>
                <a:lnTo>
                  <a:pt x="16999" y="971"/>
                </a:lnTo>
                <a:lnTo>
                  <a:pt x="17251" y="929"/>
                </a:lnTo>
                <a:close/>
                <a:moveTo>
                  <a:pt x="16988" y="1005"/>
                </a:moveTo>
                <a:lnTo>
                  <a:pt x="17107" y="1081"/>
                </a:lnTo>
                <a:lnTo>
                  <a:pt x="16988" y="1202"/>
                </a:lnTo>
                <a:lnTo>
                  <a:pt x="16988" y="1005"/>
                </a:lnTo>
                <a:close/>
                <a:moveTo>
                  <a:pt x="17022" y="1219"/>
                </a:moveTo>
                <a:lnTo>
                  <a:pt x="17135" y="1101"/>
                </a:lnTo>
                <a:lnTo>
                  <a:pt x="17253" y="1177"/>
                </a:lnTo>
                <a:cubicBezTo>
                  <a:pt x="17172" y="1191"/>
                  <a:pt x="17095" y="1205"/>
                  <a:pt x="17022" y="1219"/>
                </a:cubicBezTo>
                <a:close/>
                <a:moveTo>
                  <a:pt x="17279" y="1157"/>
                </a:moveTo>
                <a:lnTo>
                  <a:pt x="17158" y="1078"/>
                </a:lnTo>
                <a:lnTo>
                  <a:pt x="17282" y="949"/>
                </a:lnTo>
                <a:lnTo>
                  <a:pt x="17279" y="1157"/>
                </a:lnTo>
                <a:close/>
                <a:moveTo>
                  <a:pt x="17016" y="714"/>
                </a:moveTo>
                <a:lnTo>
                  <a:pt x="17623" y="601"/>
                </a:lnTo>
                <a:lnTo>
                  <a:pt x="17299" y="884"/>
                </a:lnTo>
                <a:lnTo>
                  <a:pt x="17016" y="714"/>
                </a:lnTo>
                <a:close/>
                <a:moveTo>
                  <a:pt x="17313" y="1169"/>
                </a:moveTo>
                <a:lnTo>
                  <a:pt x="17316" y="934"/>
                </a:lnTo>
                <a:lnTo>
                  <a:pt x="17620" y="1118"/>
                </a:lnTo>
                <a:cubicBezTo>
                  <a:pt x="17513" y="1135"/>
                  <a:pt x="17412" y="1152"/>
                  <a:pt x="17313" y="1169"/>
                </a:cubicBezTo>
                <a:close/>
                <a:moveTo>
                  <a:pt x="17651" y="1095"/>
                </a:moveTo>
                <a:lnTo>
                  <a:pt x="17347" y="912"/>
                </a:lnTo>
                <a:lnTo>
                  <a:pt x="17651" y="861"/>
                </a:lnTo>
                <a:lnTo>
                  <a:pt x="17651" y="1095"/>
                </a:lnTo>
                <a:close/>
                <a:moveTo>
                  <a:pt x="17651" y="827"/>
                </a:moveTo>
                <a:lnTo>
                  <a:pt x="17355" y="875"/>
                </a:lnTo>
                <a:lnTo>
                  <a:pt x="17651" y="618"/>
                </a:lnTo>
                <a:lnTo>
                  <a:pt x="17651" y="827"/>
                </a:lnTo>
                <a:close/>
                <a:moveTo>
                  <a:pt x="17651" y="559"/>
                </a:moveTo>
                <a:lnTo>
                  <a:pt x="17634" y="562"/>
                </a:lnTo>
                <a:lnTo>
                  <a:pt x="17028" y="672"/>
                </a:lnTo>
                <a:lnTo>
                  <a:pt x="17651" y="65"/>
                </a:lnTo>
                <a:lnTo>
                  <a:pt x="17651" y="559"/>
                </a:lnTo>
                <a:close/>
                <a:moveTo>
                  <a:pt x="18303" y="748"/>
                </a:moveTo>
                <a:lnTo>
                  <a:pt x="18300" y="748"/>
                </a:lnTo>
                <a:lnTo>
                  <a:pt x="18046" y="779"/>
                </a:lnTo>
                <a:lnTo>
                  <a:pt x="18303" y="528"/>
                </a:lnTo>
                <a:lnTo>
                  <a:pt x="18303" y="748"/>
                </a:lnTo>
                <a:close/>
                <a:moveTo>
                  <a:pt x="18275" y="788"/>
                </a:moveTo>
                <a:lnTo>
                  <a:pt x="18159" y="901"/>
                </a:lnTo>
                <a:lnTo>
                  <a:pt x="18044" y="816"/>
                </a:lnTo>
                <a:lnTo>
                  <a:pt x="18275" y="788"/>
                </a:lnTo>
                <a:close/>
                <a:moveTo>
                  <a:pt x="17685" y="60"/>
                </a:moveTo>
                <a:lnTo>
                  <a:pt x="18267" y="483"/>
                </a:lnTo>
                <a:lnTo>
                  <a:pt x="17685" y="559"/>
                </a:lnTo>
                <a:lnTo>
                  <a:pt x="17685" y="60"/>
                </a:lnTo>
                <a:close/>
                <a:moveTo>
                  <a:pt x="17685" y="601"/>
                </a:moveTo>
                <a:lnTo>
                  <a:pt x="17953" y="793"/>
                </a:lnTo>
                <a:lnTo>
                  <a:pt x="17685" y="824"/>
                </a:lnTo>
                <a:lnTo>
                  <a:pt x="17685" y="601"/>
                </a:lnTo>
                <a:close/>
                <a:moveTo>
                  <a:pt x="17948" y="827"/>
                </a:moveTo>
                <a:lnTo>
                  <a:pt x="17832" y="940"/>
                </a:lnTo>
                <a:lnTo>
                  <a:pt x="17713" y="855"/>
                </a:lnTo>
                <a:lnTo>
                  <a:pt x="17948" y="827"/>
                </a:lnTo>
                <a:close/>
                <a:moveTo>
                  <a:pt x="17685" y="875"/>
                </a:moveTo>
                <a:lnTo>
                  <a:pt x="17809" y="965"/>
                </a:lnTo>
                <a:lnTo>
                  <a:pt x="17685" y="1087"/>
                </a:lnTo>
                <a:lnTo>
                  <a:pt x="17685" y="875"/>
                </a:lnTo>
                <a:close/>
                <a:moveTo>
                  <a:pt x="17716" y="1104"/>
                </a:moveTo>
                <a:lnTo>
                  <a:pt x="17838" y="985"/>
                </a:lnTo>
                <a:lnTo>
                  <a:pt x="17953" y="1070"/>
                </a:lnTo>
                <a:cubicBezTo>
                  <a:pt x="17874" y="1078"/>
                  <a:pt x="17795" y="1092"/>
                  <a:pt x="17716" y="1104"/>
                </a:cubicBezTo>
                <a:close/>
                <a:moveTo>
                  <a:pt x="17979" y="1047"/>
                </a:moveTo>
                <a:lnTo>
                  <a:pt x="17860" y="963"/>
                </a:lnTo>
                <a:lnTo>
                  <a:pt x="17979" y="847"/>
                </a:lnTo>
                <a:lnTo>
                  <a:pt x="17979" y="1047"/>
                </a:lnTo>
                <a:close/>
                <a:moveTo>
                  <a:pt x="17722" y="587"/>
                </a:moveTo>
                <a:lnTo>
                  <a:pt x="18269" y="517"/>
                </a:lnTo>
                <a:lnTo>
                  <a:pt x="17996" y="785"/>
                </a:lnTo>
                <a:lnTo>
                  <a:pt x="17722" y="587"/>
                </a:lnTo>
                <a:close/>
                <a:moveTo>
                  <a:pt x="18013" y="836"/>
                </a:moveTo>
                <a:lnTo>
                  <a:pt x="18137" y="923"/>
                </a:lnTo>
                <a:lnTo>
                  <a:pt x="18013" y="1044"/>
                </a:lnTo>
                <a:lnTo>
                  <a:pt x="18013" y="836"/>
                </a:lnTo>
                <a:close/>
                <a:moveTo>
                  <a:pt x="18046" y="1056"/>
                </a:moveTo>
                <a:lnTo>
                  <a:pt x="18162" y="943"/>
                </a:lnTo>
                <a:lnTo>
                  <a:pt x="18281" y="1028"/>
                </a:lnTo>
                <a:cubicBezTo>
                  <a:pt x="18202" y="1036"/>
                  <a:pt x="18126" y="1044"/>
                  <a:pt x="18046" y="1056"/>
                </a:cubicBezTo>
                <a:close/>
                <a:moveTo>
                  <a:pt x="18188" y="920"/>
                </a:moveTo>
                <a:lnTo>
                  <a:pt x="18303" y="805"/>
                </a:lnTo>
                <a:lnTo>
                  <a:pt x="18306" y="1005"/>
                </a:lnTo>
                <a:lnTo>
                  <a:pt x="18188" y="920"/>
                </a:lnTo>
                <a:close/>
                <a:moveTo>
                  <a:pt x="18332" y="528"/>
                </a:moveTo>
                <a:lnTo>
                  <a:pt x="18591" y="717"/>
                </a:lnTo>
                <a:lnTo>
                  <a:pt x="18334" y="745"/>
                </a:lnTo>
                <a:lnTo>
                  <a:pt x="18332" y="528"/>
                </a:lnTo>
                <a:close/>
                <a:moveTo>
                  <a:pt x="18334" y="779"/>
                </a:moveTo>
                <a:lnTo>
                  <a:pt x="18588" y="751"/>
                </a:lnTo>
                <a:lnTo>
                  <a:pt x="18337" y="996"/>
                </a:lnTo>
                <a:lnTo>
                  <a:pt x="18334" y="779"/>
                </a:lnTo>
                <a:close/>
                <a:moveTo>
                  <a:pt x="18368" y="1016"/>
                </a:moveTo>
                <a:lnTo>
                  <a:pt x="18622" y="765"/>
                </a:lnTo>
                <a:lnTo>
                  <a:pt x="18628" y="988"/>
                </a:lnTo>
                <a:cubicBezTo>
                  <a:pt x="18543" y="996"/>
                  <a:pt x="18456" y="1008"/>
                  <a:pt x="18368" y="1016"/>
                </a:cubicBezTo>
                <a:close/>
                <a:moveTo>
                  <a:pt x="18360" y="505"/>
                </a:moveTo>
                <a:lnTo>
                  <a:pt x="18947" y="449"/>
                </a:lnTo>
                <a:lnTo>
                  <a:pt x="18639" y="706"/>
                </a:lnTo>
                <a:lnTo>
                  <a:pt x="18360" y="505"/>
                </a:lnTo>
                <a:close/>
                <a:moveTo>
                  <a:pt x="18662" y="988"/>
                </a:moveTo>
                <a:lnTo>
                  <a:pt x="18656" y="765"/>
                </a:lnTo>
                <a:lnTo>
                  <a:pt x="18935" y="968"/>
                </a:lnTo>
                <a:cubicBezTo>
                  <a:pt x="18845" y="971"/>
                  <a:pt x="18755" y="980"/>
                  <a:pt x="18662" y="988"/>
                </a:cubicBezTo>
                <a:close/>
                <a:moveTo>
                  <a:pt x="18967" y="943"/>
                </a:moveTo>
                <a:lnTo>
                  <a:pt x="18687" y="740"/>
                </a:lnTo>
                <a:lnTo>
                  <a:pt x="18967" y="711"/>
                </a:lnTo>
                <a:lnTo>
                  <a:pt x="18967" y="943"/>
                </a:lnTo>
                <a:close/>
                <a:moveTo>
                  <a:pt x="18967" y="678"/>
                </a:moveTo>
                <a:lnTo>
                  <a:pt x="18690" y="706"/>
                </a:lnTo>
                <a:lnTo>
                  <a:pt x="18967" y="480"/>
                </a:lnTo>
                <a:lnTo>
                  <a:pt x="18967" y="678"/>
                </a:lnTo>
                <a:close/>
                <a:moveTo>
                  <a:pt x="20236" y="404"/>
                </a:moveTo>
                <a:lnTo>
                  <a:pt x="19937" y="624"/>
                </a:lnTo>
                <a:lnTo>
                  <a:pt x="19692" y="404"/>
                </a:lnTo>
                <a:lnTo>
                  <a:pt x="20236" y="404"/>
                </a:lnTo>
                <a:close/>
                <a:moveTo>
                  <a:pt x="19627" y="418"/>
                </a:moveTo>
                <a:lnTo>
                  <a:pt x="19633" y="627"/>
                </a:lnTo>
                <a:lnTo>
                  <a:pt x="19376" y="647"/>
                </a:lnTo>
                <a:lnTo>
                  <a:pt x="19627" y="418"/>
                </a:lnTo>
                <a:close/>
                <a:moveTo>
                  <a:pt x="19618" y="661"/>
                </a:moveTo>
                <a:lnTo>
                  <a:pt x="19486" y="788"/>
                </a:lnTo>
                <a:lnTo>
                  <a:pt x="19367" y="680"/>
                </a:lnTo>
                <a:lnTo>
                  <a:pt x="19618" y="661"/>
                </a:lnTo>
                <a:close/>
                <a:moveTo>
                  <a:pt x="19000" y="452"/>
                </a:moveTo>
                <a:lnTo>
                  <a:pt x="19280" y="655"/>
                </a:lnTo>
                <a:lnTo>
                  <a:pt x="19000" y="678"/>
                </a:lnTo>
                <a:lnTo>
                  <a:pt x="19000" y="452"/>
                </a:lnTo>
                <a:close/>
                <a:moveTo>
                  <a:pt x="19283" y="689"/>
                </a:moveTo>
                <a:lnTo>
                  <a:pt x="19153" y="807"/>
                </a:lnTo>
                <a:lnTo>
                  <a:pt x="19029" y="709"/>
                </a:lnTo>
                <a:lnTo>
                  <a:pt x="19283" y="689"/>
                </a:lnTo>
                <a:close/>
                <a:moveTo>
                  <a:pt x="19000" y="728"/>
                </a:moveTo>
                <a:lnTo>
                  <a:pt x="19127" y="830"/>
                </a:lnTo>
                <a:lnTo>
                  <a:pt x="19000" y="946"/>
                </a:lnTo>
                <a:lnTo>
                  <a:pt x="19000" y="728"/>
                </a:lnTo>
                <a:close/>
                <a:moveTo>
                  <a:pt x="19029" y="960"/>
                </a:moveTo>
                <a:lnTo>
                  <a:pt x="19153" y="847"/>
                </a:lnTo>
                <a:lnTo>
                  <a:pt x="19283" y="949"/>
                </a:lnTo>
                <a:cubicBezTo>
                  <a:pt x="19164" y="954"/>
                  <a:pt x="19077" y="957"/>
                  <a:pt x="19029" y="960"/>
                </a:cubicBezTo>
                <a:close/>
                <a:moveTo>
                  <a:pt x="19308" y="929"/>
                </a:moveTo>
                <a:lnTo>
                  <a:pt x="19175" y="824"/>
                </a:lnTo>
                <a:lnTo>
                  <a:pt x="19308" y="706"/>
                </a:lnTo>
                <a:lnTo>
                  <a:pt x="19308" y="929"/>
                </a:lnTo>
                <a:close/>
                <a:moveTo>
                  <a:pt x="19046" y="443"/>
                </a:moveTo>
                <a:lnTo>
                  <a:pt x="19593" y="407"/>
                </a:lnTo>
                <a:lnTo>
                  <a:pt x="19328" y="647"/>
                </a:lnTo>
                <a:lnTo>
                  <a:pt x="19046" y="443"/>
                </a:lnTo>
                <a:close/>
                <a:moveTo>
                  <a:pt x="19342" y="703"/>
                </a:moveTo>
                <a:lnTo>
                  <a:pt x="19460" y="813"/>
                </a:lnTo>
                <a:lnTo>
                  <a:pt x="19342" y="926"/>
                </a:lnTo>
                <a:lnTo>
                  <a:pt x="19342" y="703"/>
                </a:lnTo>
                <a:close/>
                <a:moveTo>
                  <a:pt x="19370" y="949"/>
                </a:moveTo>
                <a:lnTo>
                  <a:pt x="19486" y="838"/>
                </a:lnTo>
                <a:lnTo>
                  <a:pt x="19602" y="943"/>
                </a:lnTo>
                <a:cubicBezTo>
                  <a:pt x="19517" y="943"/>
                  <a:pt x="19438" y="946"/>
                  <a:pt x="19370" y="949"/>
                </a:cubicBezTo>
                <a:close/>
                <a:moveTo>
                  <a:pt x="19511" y="813"/>
                </a:moveTo>
                <a:lnTo>
                  <a:pt x="19635" y="695"/>
                </a:lnTo>
                <a:lnTo>
                  <a:pt x="19644" y="934"/>
                </a:lnTo>
                <a:lnTo>
                  <a:pt x="19511" y="813"/>
                </a:lnTo>
                <a:close/>
                <a:moveTo>
                  <a:pt x="19658" y="418"/>
                </a:moveTo>
                <a:lnTo>
                  <a:pt x="19884" y="621"/>
                </a:lnTo>
                <a:lnTo>
                  <a:pt x="19664" y="621"/>
                </a:lnTo>
                <a:lnTo>
                  <a:pt x="19658" y="418"/>
                </a:lnTo>
                <a:close/>
                <a:moveTo>
                  <a:pt x="19903" y="658"/>
                </a:moveTo>
                <a:lnTo>
                  <a:pt x="19813" y="762"/>
                </a:lnTo>
                <a:lnTo>
                  <a:pt x="19709" y="658"/>
                </a:lnTo>
                <a:lnTo>
                  <a:pt x="19903" y="658"/>
                </a:lnTo>
                <a:close/>
                <a:moveTo>
                  <a:pt x="19666" y="669"/>
                </a:moveTo>
                <a:lnTo>
                  <a:pt x="19788" y="788"/>
                </a:lnTo>
                <a:lnTo>
                  <a:pt x="19675" y="915"/>
                </a:lnTo>
                <a:lnTo>
                  <a:pt x="19666" y="669"/>
                </a:lnTo>
                <a:close/>
                <a:moveTo>
                  <a:pt x="19695" y="940"/>
                </a:moveTo>
                <a:lnTo>
                  <a:pt x="19813" y="810"/>
                </a:lnTo>
                <a:lnTo>
                  <a:pt x="19946" y="937"/>
                </a:lnTo>
                <a:cubicBezTo>
                  <a:pt x="19856" y="937"/>
                  <a:pt x="19774" y="940"/>
                  <a:pt x="19695" y="940"/>
                </a:cubicBezTo>
                <a:close/>
                <a:moveTo>
                  <a:pt x="19836" y="785"/>
                </a:moveTo>
                <a:lnTo>
                  <a:pt x="19937" y="672"/>
                </a:lnTo>
                <a:lnTo>
                  <a:pt x="19951" y="686"/>
                </a:lnTo>
                <a:lnTo>
                  <a:pt x="19963" y="915"/>
                </a:lnTo>
                <a:lnTo>
                  <a:pt x="19836" y="785"/>
                </a:lnTo>
                <a:close/>
                <a:moveTo>
                  <a:pt x="19983" y="663"/>
                </a:moveTo>
                <a:lnTo>
                  <a:pt x="19980" y="663"/>
                </a:lnTo>
                <a:lnTo>
                  <a:pt x="19971" y="655"/>
                </a:lnTo>
                <a:lnTo>
                  <a:pt x="20231" y="655"/>
                </a:lnTo>
                <a:lnTo>
                  <a:pt x="20112" y="782"/>
                </a:lnTo>
                <a:lnTo>
                  <a:pt x="19983" y="666"/>
                </a:lnTo>
                <a:lnTo>
                  <a:pt x="19983" y="663"/>
                </a:lnTo>
                <a:close/>
                <a:moveTo>
                  <a:pt x="19985" y="714"/>
                </a:moveTo>
                <a:lnTo>
                  <a:pt x="20090" y="807"/>
                </a:lnTo>
                <a:lnTo>
                  <a:pt x="19997" y="909"/>
                </a:lnTo>
                <a:lnTo>
                  <a:pt x="19985" y="714"/>
                </a:lnTo>
                <a:close/>
                <a:moveTo>
                  <a:pt x="20016" y="937"/>
                </a:moveTo>
                <a:lnTo>
                  <a:pt x="20118" y="833"/>
                </a:lnTo>
                <a:lnTo>
                  <a:pt x="20236" y="940"/>
                </a:lnTo>
                <a:cubicBezTo>
                  <a:pt x="20157" y="937"/>
                  <a:pt x="20084" y="937"/>
                  <a:pt x="20016" y="937"/>
                </a:cubicBezTo>
                <a:close/>
                <a:moveTo>
                  <a:pt x="20256" y="915"/>
                </a:moveTo>
                <a:lnTo>
                  <a:pt x="20138" y="810"/>
                </a:lnTo>
                <a:lnTo>
                  <a:pt x="20256" y="686"/>
                </a:lnTo>
                <a:lnTo>
                  <a:pt x="20256" y="915"/>
                </a:lnTo>
                <a:close/>
                <a:moveTo>
                  <a:pt x="20256" y="624"/>
                </a:moveTo>
                <a:lnTo>
                  <a:pt x="19991" y="624"/>
                </a:lnTo>
                <a:lnTo>
                  <a:pt x="20256" y="426"/>
                </a:lnTo>
                <a:lnTo>
                  <a:pt x="20256" y="624"/>
                </a:lnTo>
                <a:close/>
                <a:moveTo>
                  <a:pt x="20290" y="404"/>
                </a:moveTo>
                <a:lnTo>
                  <a:pt x="20612" y="638"/>
                </a:lnTo>
                <a:lnTo>
                  <a:pt x="20290" y="627"/>
                </a:lnTo>
                <a:lnTo>
                  <a:pt x="20290" y="404"/>
                </a:lnTo>
                <a:close/>
                <a:moveTo>
                  <a:pt x="20290" y="658"/>
                </a:moveTo>
                <a:lnTo>
                  <a:pt x="20623" y="672"/>
                </a:lnTo>
                <a:lnTo>
                  <a:pt x="20290" y="920"/>
                </a:lnTo>
                <a:lnTo>
                  <a:pt x="20290" y="658"/>
                </a:lnTo>
                <a:close/>
                <a:moveTo>
                  <a:pt x="20649" y="946"/>
                </a:moveTo>
                <a:cubicBezTo>
                  <a:pt x="20536" y="943"/>
                  <a:pt x="20426" y="940"/>
                  <a:pt x="20318" y="940"/>
                </a:cubicBezTo>
                <a:lnTo>
                  <a:pt x="20649" y="692"/>
                </a:lnTo>
                <a:lnTo>
                  <a:pt x="20649" y="946"/>
                </a:lnTo>
                <a:close/>
                <a:moveTo>
                  <a:pt x="20349" y="404"/>
                </a:moveTo>
                <a:lnTo>
                  <a:pt x="20939" y="435"/>
                </a:lnTo>
                <a:lnTo>
                  <a:pt x="20668" y="638"/>
                </a:lnTo>
                <a:lnTo>
                  <a:pt x="20349" y="404"/>
                </a:lnTo>
                <a:close/>
                <a:moveTo>
                  <a:pt x="20682" y="949"/>
                </a:moveTo>
                <a:lnTo>
                  <a:pt x="20682" y="695"/>
                </a:lnTo>
                <a:lnTo>
                  <a:pt x="20967" y="960"/>
                </a:lnTo>
                <a:cubicBezTo>
                  <a:pt x="20871" y="954"/>
                  <a:pt x="20776" y="951"/>
                  <a:pt x="20682" y="949"/>
                </a:cubicBezTo>
                <a:close/>
                <a:moveTo>
                  <a:pt x="20998" y="940"/>
                </a:moveTo>
                <a:lnTo>
                  <a:pt x="20713" y="678"/>
                </a:lnTo>
                <a:lnTo>
                  <a:pt x="20998" y="700"/>
                </a:lnTo>
                <a:lnTo>
                  <a:pt x="20998" y="940"/>
                </a:lnTo>
                <a:close/>
                <a:moveTo>
                  <a:pt x="20998" y="663"/>
                </a:moveTo>
                <a:lnTo>
                  <a:pt x="20716" y="641"/>
                </a:lnTo>
                <a:lnTo>
                  <a:pt x="20984" y="441"/>
                </a:lnTo>
                <a:lnTo>
                  <a:pt x="21001" y="455"/>
                </a:lnTo>
                <a:lnTo>
                  <a:pt x="21001" y="663"/>
                </a:lnTo>
                <a:lnTo>
                  <a:pt x="20998" y="663"/>
                </a:lnTo>
                <a:close/>
                <a:moveTo>
                  <a:pt x="21030" y="483"/>
                </a:moveTo>
                <a:lnTo>
                  <a:pt x="21269" y="689"/>
                </a:lnTo>
                <a:lnTo>
                  <a:pt x="21030" y="666"/>
                </a:lnTo>
                <a:lnTo>
                  <a:pt x="21030" y="483"/>
                </a:lnTo>
                <a:close/>
                <a:moveTo>
                  <a:pt x="21030" y="703"/>
                </a:moveTo>
                <a:lnTo>
                  <a:pt x="21289" y="726"/>
                </a:lnTo>
                <a:lnTo>
                  <a:pt x="21030" y="940"/>
                </a:lnTo>
                <a:lnTo>
                  <a:pt x="21030" y="703"/>
                </a:lnTo>
                <a:close/>
                <a:moveTo>
                  <a:pt x="21329" y="980"/>
                </a:moveTo>
                <a:cubicBezTo>
                  <a:pt x="21238" y="974"/>
                  <a:pt x="21148" y="968"/>
                  <a:pt x="21055" y="963"/>
                </a:cubicBezTo>
                <a:lnTo>
                  <a:pt x="21329" y="740"/>
                </a:lnTo>
                <a:lnTo>
                  <a:pt x="21329" y="980"/>
                </a:lnTo>
                <a:close/>
                <a:moveTo>
                  <a:pt x="21038" y="441"/>
                </a:moveTo>
                <a:lnTo>
                  <a:pt x="21642" y="486"/>
                </a:lnTo>
                <a:lnTo>
                  <a:pt x="21331" y="692"/>
                </a:lnTo>
                <a:lnTo>
                  <a:pt x="21038" y="441"/>
                </a:lnTo>
                <a:close/>
                <a:moveTo>
                  <a:pt x="21360" y="765"/>
                </a:moveTo>
                <a:lnTo>
                  <a:pt x="21487" y="872"/>
                </a:lnTo>
                <a:lnTo>
                  <a:pt x="21360" y="960"/>
                </a:lnTo>
                <a:lnTo>
                  <a:pt x="21360" y="765"/>
                </a:lnTo>
                <a:close/>
                <a:moveTo>
                  <a:pt x="21379" y="734"/>
                </a:moveTo>
                <a:lnTo>
                  <a:pt x="21653" y="759"/>
                </a:lnTo>
                <a:lnTo>
                  <a:pt x="21518" y="853"/>
                </a:lnTo>
                <a:lnTo>
                  <a:pt x="21379" y="734"/>
                </a:lnTo>
                <a:close/>
                <a:moveTo>
                  <a:pt x="21385" y="985"/>
                </a:moveTo>
                <a:lnTo>
                  <a:pt x="21512" y="898"/>
                </a:lnTo>
                <a:lnTo>
                  <a:pt x="21642" y="1011"/>
                </a:lnTo>
                <a:cubicBezTo>
                  <a:pt x="21557" y="999"/>
                  <a:pt x="21473" y="991"/>
                  <a:pt x="21385" y="985"/>
                </a:cubicBezTo>
                <a:close/>
                <a:moveTo>
                  <a:pt x="21679" y="991"/>
                </a:moveTo>
                <a:lnTo>
                  <a:pt x="21543" y="875"/>
                </a:lnTo>
                <a:lnTo>
                  <a:pt x="21679" y="779"/>
                </a:lnTo>
                <a:lnTo>
                  <a:pt x="21679" y="991"/>
                </a:lnTo>
                <a:close/>
                <a:moveTo>
                  <a:pt x="21679" y="726"/>
                </a:moveTo>
                <a:lnTo>
                  <a:pt x="21385" y="700"/>
                </a:lnTo>
                <a:lnTo>
                  <a:pt x="21679" y="505"/>
                </a:lnTo>
                <a:lnTo>
                  <a:pt x="21679" y="726"/>
                </a:lnTo>
                <a:close/>
                <a:moveTo>
                  <a:pt x="22418" y="601"/>
                </a:moveTo>
                <a:lnTo>
                  <a:pt x="22647" y="881"/>
                </a:lnTo>
                <a:lnTo>
                  <a:pt x="22412" y="833"/>
                </a:lnTo>
                <a:lnTo>
                  <a:pt x="22418" y="601"/>
                </a:lnTo>
                <a:close/>
                <a:moveTo>
                  <a:pt x="22649" y="915"/>
                </a:moveTo>
                <a:lnTo>
                  <a:pt x="22537" y="1008"/>
                </a:lnTo>
                <a:lnTo>
                  <a:pt x="22421" y="867"/>
                </a:lnTo>
                <a:lnTo>
                  <a:pt x="22649" y="915"/>
                </a:lnTo>
                <a:close/>
                <a:moveTo>
                  <a:pt x="21712" y="508"/>
                </a:moveTo>
                <a:lnTo>
                  <a:pt x="22023" y="768"/>
                </a:lnTo>
                <a:lnTo>
                  <a:pt x="21712" y="728"/>
                </a:lnTo>
                <a:lnTo>
                  <a:pt x="21712" y="508"/>
                </a:lnTo>
                <a:close/>
                <a:moveTo>
                  <a:pt x="22034" y="802"/>
                </a:moveTo>
                <a:lnTo>
                  <a:pt x="21882" y="895"/>
                </a:lnTo>
                <a:lnTo>
                  <a:pt x="21744" y="765"/>
                </a:lnTo>
                <a:lnTo>
                  <a:pt x="22034" y="802"/>
                </a:lnTo>
                <a:close/>
                <a:moveTo>
                  <a:pt x="21712" y="785"/>
                </a:moveTo>
                <a:lnTo>
                  <a:pt x="21851" y="915"/>
                </a:lnTo>
                <a:lnTo>
                  <a:pt x="21712" y="999"/>
                </a:lnTo>
                <a:lnTo>
                  <a:pt x="21712" y="785"/>
                </a:lnTo>
                <a:close/>
                <a:moveTo>
                  <a:pt x="21746" y="1016"/>
                </a:moveTo>
                <a:lnTo>
                  <a:pt x="21873" y="937"/>
                </a:lnTo>
                <a:lnTo>
                  <a:pt x="22009" y="1064"/>
                </a:lnTo>
                <a:cubicBezTo>
                  <a:pt x="21887" y="1042"/>
                  <a:pt x="21797" y="1025"/>
                  <a:pt x="21746" y="1016"/>
                </a:cubicBezTo>
                <a:close/>
                <a:moveTo>
                  <a:pt x="22054" y="1059"/>
                </a:moveTo>
                <a:lnTo>
                  <a:pt x="21904" y="917"/>
                </a:lnTo>
                <a:lnTo>
                  <a:pt x="22060" y="822"/>
                </a:lnTo>
                <a:lnTo>
                  <a:pt x="22054" y="1059"/>
                </a:lnTo>
                <a:close/>
                <a:moveTo>
                  <a:pt x="21752" y="500"/>
                </a:moveTo>
                <a:lnTo>
                  <a:pt x="22373" y="593"/>
                </a:lnTo>
                <a:lnTo>
                  <a:pt x="22079" y="776"/>
                </a:lnTo>
                <a:lnTo>
                  <a:pt x="21752" y="500"/>
                </a:lnTo>
                <a:close/>
                <a:moveTo>
                  <a:pt x="22093" y="836"/>
                </a:moveTo>
                <a:lnTo>
                  <a:pt x="22206" y="965"/>
                </a:lnTo>
                <a:lnTo>
                  <a:pt x="22088" y="1064"/>
                </a:lnTo>
                <a:lnTo>
                  <a:pt x="22093" y="836"/>
                </a:lnTo>
                <a:close/>
                <a:moveTo>
                  <a:pt x="22116" y="813"/>
                </a:moveTo>
                <a:lnTo>
                  <a:pt x="22345" y="850"/>
                </a:lnTo>
                <a:lnTo>
                  <a:pt x="22232" y="943"/>
                </a:lnTo>
                <a:lnTo>
                  <a:pt x="22116" y="813"/>
                </a:lnTo>
                <a:close/>
                <a:moveTo>
                  <a:pt x="22110" y="1084"/>
                </a:moveTo>
                <a:lnTo>
                  <a:pt x="22229" y="988"/>
                </a:lnTo>
                <a:lnTo>
                  <a:pt x="22359" y="1135"/>
                </a:lnTo>
                <a:cubicBezTo>
                  <a:pt x="22268" y="1118"/>
                  <a:pt x="22187" y="1101"/>
                  <a:pt x="22110" y="1084"/>
                </a:cubicBezTo>
                <a:close/>
                <a:moveTo>
                  <a:pt x="22373" y="1101"/>
                </a:moveTo>
                <a:lnTo>
                  <a:pt x="22254" y="965"/>
                </a:lnTo>
                <a:lnTo>
                  <a:pt x="22376" y="864"/>
                </a:lnTo>
                <a:lnTo>
                  <a:pt x="22373" y="1101"/>
                </a:lnTo>
                <a:close/>
                <a:moveTo>
                  <a:pt x="22379" y="824"/>
                </a:moveTo>
                <a:lnTo>
                  <a:pt x="22122" y="782"/>
                </a:lnTo>
                <a:lnTo>
                  <a:pt x="22381" y="621"/>
                </a:lnTo>
                <a:lnTo>
                  <a:pt x="22379" y="824"/>
                </a:lnTo>
                <a:close/>
                <a:moveTo>
                  <a:pt x="22410" y="909"/>
                </a:moveTo>
                <a:lnTo>
                  <a:pt x="22508" y="1030"/>
                </a:lnTo>
                <a:lnTo>
                  <a:pt x="22407" y="1112"/>
                </a:lnTo>
                <a:lnTo>
                  <a:pt x="22410" y="909"/>
                </a:lnTo>
                <a:close/>
                <a:moveTo>
                  <a:pt x="22412" y="1149"/>
                </a:moveTo>
                <a:lnTo>
                  <a:pt x="22531" y="1056"/>
                </a:lnTo>
                <a:lnTo>
                  <a:pt x="22652" y="1202"/>
                </a:lnTo>
                <a:cubicBezTo>
                  <a:pt x="22568" y="1183"/>
                  <a:pt x="22486" y="1163"/>
                  <a:pt x="22412" y="1149"/>
                </a:cubicBezTo>
                <a:close/>
                <a:moveTo>
                  <a:pt x="22686" y="1188"/>
                </a:moveTo>
                <a:lnTo>
                  <a:pt x="22559" y="1033"/>
                </a:lnTo>
                <a:lnTo>
                  <a:pt x="22689" y="932"/>
                </a:lnTo>
                <a:lnTo>
                  <a:pt x="22692" y="934"/>
                </a:lnTo>
                <a:lnTo>
                  <a:pt x="22686" y="1188"/>
                </a:lnTo>
                <a:close/>
                <a:moveTo>
                  <a:pt x="22466" y="607"/>
                </a:moveTo>
                <a:lnTo>
                  <a:pt x="22985" y="723"/>
                </a:lnTo>
                <a:lnTo>
                  <a:pt x="22695" y="884"/>
                </a:lnTo>
                <a:lnTo>
                  <a:pt x="22466" y="607"/>
                </a:lnTo>
                <a:close/>
                <a:moveTo>
                  <a:pt x="22720" y="971"/>
                </a:moveTo>
                <a:lnTo>
                  <a:pt x="22836" y="1112"/>
                </a:lnTo>
                <a:lnTo>
                  <a:pt x="22714" y="1200"/>
                </a:lnTo>
                <a:lnTo>
                  <a:pt x="22720" y="971"/>
                </a:lnTo>
                <a:close/>
                <a:moveTo>
                  <a:pt x="22734" y="934"/>
                </a:moveTo>
                <a:lnTo>
                  <a:pt x="22985" y="1002"/>
                </a:lnTo>
                <a:lnTo>
                  <a:pt x="22864" y="1090"/>
                </a:lnTo>
                <a:lnTo>
                  <a:pt x="22734" y="934"/>
                </a:lnTo>
                <a:close/>
                <a:moveTo>
                  <a:pt x="22740" y="1222"/>
                </a:moveTo>
                <a:lnTo>
                  <a:pt x="22858" y="1138"/>
                </a:lnTo>
                <a:lnTo>
                  <a:pt x="22977" y="1282"/>
                </a:lnTo>
                <a:cubicBezTo>
                  <a:pt x="22895" y="1259"/>
                  <a:pt x="22816" y="1239"/>
                  <a:pt x="22740" y="1222"/>
                </a:cubicBezTo>
                <a:close/>
                <a:moveTo>
                  <a:pt x="23008" y="1267"/>
                </a:moveTo>
                <a:lnTo>
                  <a:pt x="22884" y="1118"/>
                </a:lnTo>
                <a:lnTo>
                  <a:pt x="23008" y="1030"/>
                </a:lnTo>
                <a:lnTo>
                  <a:pt x="23008" y="1267"/>
                </a:lnTo>
                <a:close/>
                <a:moveTo>
                  <a:pt x="23008" y="977"/>
                </a:moveTo>
                <a:lnTo>
                  <a:pt x="22731" y="901"/>
                </a:lnTo>
                <a:lnTo>
                  <a:pt x="23008" y="745"/>
                </a:lnTo>
                <a:lnTo>
                  <a:pt x="23008" y="977"/>
                </a:lnTo>
                <a:close/>
                <a:moveTo>
                  <a:pt x="23008" y="692"/>
                </a:moveTo>
                <a:lnTo>
                  <a:pt x="22460" y="570"/>
                </a:lnTo>
                <a:lnTo>
                  <a:pt x="23008" y="229"/>
                </a:lnTo>
                <a:lnTo>
                  <a:pt x="23008" y="692"/>
                </a:lnTo>
                <a:close/>
                <a:moveTo>
                  <a:pt x="23042" y="209"/>
                </a:moveTo>
                <a:lnTo>
                  <a:pt x="23050" y="204"/>
                </a:lnTo>
                <a:lnTo>
                  <a:pt x="23615" y="869"/>
                </a:lnTo>
                <a:lnTo>
                  <a:pt x="23078" y="706"/>
                </a:lnTo>
                <a:lnTo>
                  <a:pt x="23042" y="697"/>
                </a:lnTo>
                <a:lnTo>
                  <a:pt x="23042" y="209"/>
                </a:lnTo>
                <a:close/>
                <a:moveTo>
                  <a:pt x="23042" y="745"/>
                </a:moveTo>
                <a:lnTo>
                  <a:pt x="23321" y="1067"/>
                </a:lnTo>
                <a:lnTo>
                  <a:pt x="23042" y="985"/>
                </a:lnTo>
                <a:lnTo>
                  <a:pt x="23042" y="745"/>
                </a:lnTo>
                <a:close/>
                <a:moveTo>
                  <a:pt x="23338" y="1101"/>
                </a:moveTo>
                <a:lnTo>
                  <a:pt x="23205" y="1183"/>
                </a:lnTo>
                <a:lnTo>
                  <a:pt x="23073" y="1028"/>
                </a:lnTo>
                <a:lnTo>
                  <a:pt x="23338" y="1101"/>
                </a:lnTo>
                <a:close/>
                <a:moveTo>
                  <a:pt x="23042" y="1042"/>
                </a:moveTo>
                <a:lnTo>
                  <a:pt x="23177" y="1200"/>
                </a:lnTo>
                <a:lnTo>
                  <a:pt x="23042" y="1282"/>
                </a:lnTo>
                <a:lnTo>
                  <a:pt x="23042" y="1042"/>
                </a:lnTo>
                <a:close/>
                <a:moveTo>
                  <a:pt x="23070" y="1304"/>
                </a:moveTo>
                <a:lnTo>
                  <a:pt x="23200" y="1225"/>
                </a:lnTo>
                <a:lnTo>
                  <a:pt x="23327" y="1375"/>
                </a:lnTo>
                <a:cubicBezTo>
                  <a:pt x="23239" y="1349"/>
                  <a:pt x="23155" y="1327"/>
                  <a:pt x="23070" y="1304"/>
                </a:cubicBezTo>
                <a:close/>
                <a:moveTo>
                  <a:pt x="23228" y="1208"/>
                </a:moveTo>
                <a:lnTo>
                  <a:pt x="23352" y="1132"/>
                </a:lnTo>
                <a:lnTo>
                  <a:pt x="23358" y="1361"/>
                </a:lnTo>
                <a:lnTo>
                  <a:pt x="23228" y="1208"/>
                </a:lnTo>
                <a:close/>
                <a:moveTo>
                  <a:pt x="23084" y="748"/>
                </a:moveTo>
                <a:lnTo>
                  <a:pt x="23640" y="920"/>
                </a:lnTo>
                <a:lnTo>
                  <a:pt x="23378" y="1081"/>
                </a:lnTo>
                <a:lnTo>
                  <a:pt x="23084" y="748"/>
                </a:lnTo>
                <a:close/>
                <a:moveTo>
                  <a:pt x="23414" y="1095"/>
                </a:moveTo>
                <a:lnTo>
                  <a:pt x="23671" y="940"/>
                </a:lnTo>
                <a:lnTo>
                  <a:pt x="23688" y="960"/>
                </a:lnTo>
                <a:lnTo>
                  <a:pt x="23694" y="1183"/>
                </a:lnTo>
                <a:lnTo>
                  <a:pt x="23414" y="1095"/>
                </a:lnTo>
                <a:close/>
                <a:moveTo>
                  <a:pt x="23694" y="1211"/>
                </a:moveTo>
                <a:lnTo>
                  <a:pt x="23553" y="1290"/>
                </a:lnTo>
                <a:lnTo>
                  <a:pt x="23414" y="1123"/>
                </a:lnTo>
                <a:lnTo>
                  <a:pt x="23694" y="1211"/>
                </a:lnTo>
                <a:close/>
                <a:moveTo>
                  <a:pt x="23386" y="1140"/>
                </a:moveTo>
                <a:lnTo>
                  <a:pt x="23527" y="1307"/>
                </a:lnTo>
                <a:lnTo>
                  <a:pt x="23394" y="1380"/>
                </a:lnTo>
                <a:lnTo>
                  <a:pt x="23386" y="1140"/>
                </a:lnTo>
                <a:close/>
                <a:moveTo>
                  <a:pt x="23423" y="1403"/>
                </a:moveTo>
                <a:lnTo>
                  <a:pt x="23547" y="1332"/>
                </a:lnTo>
                <a:lnTo>
                  <a:pt x="23668" y="1479"/>
                </a:lnTo>
                <a:cubicBezTo>
                  <a:pt x="23586" y="1451"/>
                  <a:pt x="23505" y="1425"/>
                  <a:pt x="23423" y="1403"/>
                </a:cubicBezTo>
                <a:close/>
                <a:moveTo>
                  <a:pt x="23575" y="1315"/>
                </a:moveTo>
                <a:lnTo>
                  <a:pt x="23694" y="1248"/>
                </a:lnTo>
                <a:lnTo>
                  <a:pt x="23699" y="1468"/>
                </a:lnTo>
                <a:lnTo>
                  <a:pt x="23575" y="1315"/>
                </a:lnTo>
                <a:close/>
                <a:moveTo>
                  <a:pt x="23691" y="886"/>
                </a:moveTo>
                <a:lnTo>
                  <a:pt x="23680" y="892"/>
                </a:lnTo>
                <a:lnTo>
                  <a:pt x="23668" y="889"/>
                </a:lnTo>
                <a:lnTo>
                  <a:pt x="23090" y="206"/>
                </a:lnTo>
                <a:lnTo>
                  <a:pt x="24360" y="587"/>
                </a:lnTo>
                <a:lnTo>
                  <a:pt x="23691" y="886"/>
                </a:lnTo>
                <a:close/>
                <a:moveTo>
                  <a:pt x="23719" y="999"/>
                </a:moveTo>
                <a:lnTo>
                  <a:pt x="23965" y="1290"/>
                </a:lnTo>
                <a:lnTo>
                  <a:pt x="23733" y="1197"/>
                </a:lnTo>
                <a:lnTo>
                  <a:pt x="23725" y="1194"/>
                </a:lnTo>
                <a:lnTo>
                  <a:pt x="23719" y="999"/>
                </a:lnTo>
                <a:close/>
                <a:moveTo>
                  <a:pt x="23987" y="1329"/>
                </a:moveTo>
                <a:lnTo>
                  <a:pt x="23886" y="1392"/>
                </a:lnTo>
                <a:lnTo>
                  <a:pt x="23775" y="1242"/>
                </a:lnTo>
                <a:lnTo>
                  <a:pt x="23987" y="1329"/>
                </a:lnTo>
                <a:close/>
                <a:moveTo>
                  <a:pt x="23728" y="1231"/>
                </a:moveTo>
                <a:lnTo>
                  <a:pt x="23860" y="1408"/>
                </a:lnTo>
                <a:lnTo>
                  <a:pt x="23736" y="1485"/>
                </a:lnTo>
                <a:lnTo>
                  <a:pt x="23728" y="1231"/>
                </a:lnTo>
                <a:close/>
                <a:moveTo>
                  <a:pt x="23764" y="1507"/>
                </a:moveTo>
                <a:lnTo>
                  <a:pt x="23880" y="1434"/>
                </a:lnTo>
                <a:lnTo>
                  <a:pt x="23993" y="1589"/>
                </a:lnTo>
                <a:cubicBezTo>
                  <a:pt x="23919" y="1561"/>
                  <a:pt x="23840" y="1535"/>
                  <a:pt x="23764" y="1507"/>
                </a:cubicBezTo>
                <a:close/>
                <a:moveTo>
                  <a:pt x="23905" y="1420"/>
                </a:moveTo>
                <a:lnTo>
                  <a:pt x="24015" y="1349"/>
                </a:lnTo>
                <a:lnTo>
                  <a:pt x="24018" y="1352"/>
                </a:lnTo>
                <a:lnTo>
                  <a:pt x="24021" y="1578"/>
                </a:lnTo>
                <a:lnTo>
                  <a:pt x="23905" y="1420"/>
                </a:lnTo>
                <a:close/>
                <a:moveTo>
                  <a:pt x="23719" y="946"/>
                </a:moveTo>
                <a:lnTo>
                  <a:pt x="24360" y="1174"/>
                </a:lnTo>
                <a:lnTo>
                  <a:pt x="24027" y="1307"/>
                </a:lnTo>
                <a:lnTo>
                  <a:pt x="23719" y="946"/>
                </a:lnTo>
                <a:close/>
                <a:moveTo>
                  <a:pt x="24058" y="1615"/>
                </a:moveTo>
                <a:lnTo>
                  <a:pt x="24052" y="1392"/>
                </a:lnTo>
                <a:lnTo>
                  <a:pt x="24340" y="1730"/>
                </a:lnTo>
                <a:cubicBezTo>
                  <a:pt x="24250" y="1691"/>
                  <a:pt x="24156" y="1651"/>
                  <a:pt x="24058" y="1615"/>
                </a:cubicBezTo>
                <a:close/>
                <a:moveTo>
                  <a:pt x="24394" y="1741"/>
                </a:moveTo>
                <a:lnTo>
                  <a:pt x="24072" y="1363"/>
                </a:lnTo>
                <a:lnTo>
                  <a:pt x="24394" y="1488"/>
                </a:lnTo>
                <a:lnTo>
                  <a:pt x="24394" y="1741"/>
                </a:lnTo>
                <a:close/>
                <a:moveTo>
                  <a:pt x="24394" y="1454"/>
                </a:moveTo>
                <a:lnTo>
                  <a:pt x="24066" y="1329"/>
                </a:lnTo>
                <a:lnTo>
                  <a:pt x="24394" y="1200"/>
                </a:lnTo>
                <a:lnTo>
                  <a:pt x="24394" y="1454"/>
                </a:lnTo>
                <a:close/>
                <a:moveTo>
                  <a:pt x="24394" y="1149"/>
                </a:moveTo>
                <a:lnTo>
                  <a:pt x="23728" y="909"/>
                </a:lnTo>
                <a:lnTo>
                  <a:pt x="24394" y="610"/>
                </a:lnTo>
                <a:lnTo>
                  <a:pt x="24394" y="1149"/>
                </a:lnTo>
                <a:close/>
                <a:moveTo>
                  <a:pt x="25757" y="1225"/>
                </a:moveTo>
                <a:lnTo>
                  <a:pt x="26355" y="2213"/>
                </a:lnTo>
                <a:lnTo>
                  <a:pt x="25796" y="1821"/>
                </a:lnTo>
                <a:lnTo>
                  <a:pt x="25754" y="1798"/>
                </a:lnTo>
                <a:lnTo>
                  <a:pt x="25757" y="1225"/>
                </a:lnTo>
                <a:close/>
                <a:moveTo>
                  <a:pt x="25757" y="1852"/>
                </a:moveTo>
                <a:lnTo>
                  <a:pt x="26042" y="2343"/>
                </a:lnTo>
                <a:lnTo>
                  <a:pt x="25754" y="2151"/>
                </a:lnTo>
                <a:lnTo>
                  <a:pt x="25757" y="1852"/>
                </a:lnTo>
                <a:close/>
                <a:moveTo>
                  <a:pt x="26056" y="2382"/>
                </a:moveTo>
                <a:lnTo>
                  <a:pt x="25923" y="2430"/>
                </a:lnTo>
                <a:lnTo>
                  <a:pt x="25788" y="2204"/>
                </a:lnTo>
                <a:lnTo>
                  <a:pt x="26056" y="2382"/>
                </a:lnTo>
                <a:close/>
                <a:moveTo>
                  <a:pt x="24425" y="632"/>
                </a:moveTo>
                <a:lnTo>
                  <a:pt x="25057" y="1434"/>
                </a:lnTo>
                <a:lnTo>
                  <a:pt x="24425" y="1160"/>
                </a:lnTo>
                <a:lnTo>
                  <a:pt x="24425" y="632"/>
                </a:lnTo>
                <a:close/>
                <a:moveTo>
                  <a:pt x="25068" y="1479"/>
                </a:moveTo>
                <a:lnTo>
                  <a:pt x="24775" y="1609"/>
                </a:lnTo>
                <a:lnTo>
                  <a:pt x="24470" y="1219"/>
                </a:lnTo>
                <a:lnTo>
                  <a:pt x="25068" y="1479"/>
                </a:lnTo>
                <a:close/>
                <a:moveTo>
                  <a:pt x="24425" y="1222"/>
                </a:moveTo>
                <a:lnTo>
                  <a:pt x="24718" y="1592"/>
                </a:lnTo>
                <a:lnTo>
                  <a:pt x="24425" y="1468"/>
                </a:lnTo>
                <a:lnTo>
                  <a:pt x="24425" y="1222"/>
                </a:lnTo>
                <a:close/>
                <a:moveTo>
                  <a:pt x="24425" y="1499"/>
                </a:moveTo>
                <a:lnTo>
                  <a:pt x="24729" y="1629"/>
                </a:lnTo>
                <a:lnTo>
                  <a:pt x="24425" y="1761"/>
                </a:lnTo>
                <a:lnTo>
                  <a:pt x="24425" y="1499"/>
                </a:lnTo>
                <a:close/>
                <a:moveTo>
                  <a:pt x="24447" y="1787"/>
                </a:moveTo>
                <a:lnTo>
                  <a:pt x="24763" y="1648"/>
                </a:lnTo>
                <a:lnTo>
                  <a:pt x="25043" y="2097"/>
                </a:lnTo>
                <a:cubicBezTo>
                  <a:pt x="24752" y="1939"/>
                  <a:pt x="24529" y="1826"/>
                  <a:pt x="24447" y="1787"/>
                </a:cubicBezTo>
                <a:close/>
                <a:moveTo>
                  <a:pt x="25074" y="2089"/>
                </a:moveTo>
                <a:lnTo>
                  <a:pt x="24811" y="1668"/>
                </a:lnTo>
                <a:lnTo>
                  <a:pt x="25082" y="1815"/>
                </a:lnTo>
                <a:lnTo>
                  <a:pt x="25074" y="2089"/>
                </a:lnTo>
                <a:close/>
                <a:moveTo>
                  <a:pt x="25085" y="1781"/>
                </a:moveTo>
                <a:lnTo>
                  <a:pt x="24806" y="1631"/>
                </a:lnTo>
                <a:lnTo>
                  <a:pt x="25096" y="1504"/>
                </a:lnTo>
                <a:lnTo>
                  <a:pt x="25085" y="1781"/>
                </a:lnTo>
                <a:close/>
                <a:moveTo>
                  <a:pt x="25367" y="1933"/>
                </a:moveTo>
                <a:lnTo>
                  <a:pt x="25116" y="1798"/>
                </a:lnTo>
                <a:lnTo>
                  <a:pt x="25124" y="1530"/>
                </a:lnTo>
                <a:lnTo>
                  <a:pt x="25367" y="1933"/>
                </a:lnTo>
                <a:close/>
                <a:moveTo>
                  <a:pt x="25158" y="1524"/>
                </a:moveTo>
                <a:lnTo>
                  <a:pt x="25714" y="1821"/>
                </a:lnTo>
                <a:lnTo>
                  <a:pt x="25415" y="1950"/>
                </a:lnTo>
                <a:lnTo>
                  <a:pt x="25158" y="1524"/>
                </a:lnTo>
                <a:close/>
                <a:moveTo>
                  <a:pt x="25378" y="1970"/>
                </a:moveTo>
                <a:lnTo>
                  <a:pt x="25105" y="2114"/>
                </a:lnTo>
                <a:lnTo>
                  <a:pt x="25113" y="1829"/>
                </a:lnTo>
                <a:lnTo>
                  <a:pt x="25378" y="1970"/>
                </a:lnTo>
                <a:close/>
                <a:moveTo>
                  <a:pt x="25124" y="2142"/>
                </a:moveTo>
                <a:lnTo>
                  <a:pt x="25404" y="1993"/>
                </a:lnTo>
                <a:lnTo>
                  <a:pt x="25689" y="2467"/>
                </a:lnTo>
                <a:cubicBezTo>
                  <a:pt x="25489" y="2348"/>
                  <a:pt x="25297" y="2238"/>
                  <a:pt x="25124" y="2142"/>
                </a:cubicBezTo>
                <a:close/>
                <a:moveTo>
                  <a:pt x="25720" y="2453"/>
                </a:moveTo>
                <a:lnTo>
                  <a:pt x="25455" y="2012"/>
                </a:lnTo>
                <a:lnTo>
                  <a:pt x="25723" y="2162"/>
                </a:lnTo>
                <a:lnTo>
                  <a:pt x="25720" y="2453"/>
                </a:lnTo>
                <a:close/>
                <a:moveTo>
                  <a:pt x="25720" y="2128"/>
                </a:moveTo>
                <a:lnTo>
                  <a:pt x="25443" y="1973"/>
                </a:lnTo>
                <a:lnTo>
                  <a:pt x="25723" y="1854"/>
                </a:lnTo>
                <a:lnTo>
                  <a:pt x="25720" y="2128"/>
                </a:lnTo>
                <a:close/>
                <a:moveTo>
                  <a:pt x="25723" y="1781"/>
                </a:moveTo>
                <a:lnTo>
                  <a:pt x="25153" y="1479"/>
                </a:lnTo>
                <a:lnTo>
                  <a:pt x="25726" y="1228"/>
                </a:lnTo>
                <a:lnTo>
                  <a:pt x="25723" y="1781"/>
                </a:lnTo>
                <a:close/>
                <a:moveTo>
                  <a:pt x="25726" y="1191"/>
                </a:moveTo>
                <a:lnTo>
                  <a:pt x="25116" y="1456"/>
                </a:lnTo>
                <a:lnTo>
                  <a:pt x="24461" y="624"/>
                </a:lnTo>
                <a:lnTo>
                  <a:pt x="25723" y="1177"/>
                </a:lnTo>
                <a:lnTo>
                  <a:pt x="25726" y="1191"/>
                </a:lnTo>
                <a:close/>
                <a:moveTo>
                  <a:pt x="25757" y="2213"/>
                </a:moveTo>
                <a:lnTo>
                  <a:pt x="25892" y="2441"/>
                </a:lnTo>
                <a:lnTo>
                  <a:pt x="25754" y="2492"/>
                </a:lnTo>
                <a:lnTo>
                  <a:pt x="25757" y="2213"/>
                </a:lnTo>
                <a:close/>
                <a:moveTo>
                  <a:pt x="25776" y="2520"/>
                </a:moveTo>
                <a:lnTo>
                  <a:pt x="25912" y="2472"/>
                </a:lnTo>
                <a:lnTo>
                  <a:pt x="26039" y="2684"/>
                </a:lnTo>
                <a:cubicBezTo>
                  <a:pt x="25949" y="2628"/>
                  <a:pt x="25861" y="2574"/>
                  <a:pt x="25776" y="2520"/>
                </a:cubicBezTo>
                <a:close/>
                <a:moveTo>
                  <a:pt x="26070" y="2678"/>
                </a:moveTo>
                <a:lnTo>
                  <a:pt x="25940" y="2461"/>
                </a:lnTo>
                <a:lnTo>
                  <a:pt x="26073" y="2413"/>
                </a:lnTo>
                <a:lnTo>
                  <a:pt x="26070" y="2678"/>
                </a:lnTo>
                <a:close/>
                <a:moveTo>
                  <a:pt x="25807" y="1871"/>
                </a:moveTo>
                <a:lnTo>
                  <a:pt x="26372" y="2266"/>
                </a:lnTo>
                <a:lnTo>
                  <a:pt x="26095" y="2368"/>
                </a:lnTo>
                <a:lnTo>
                  <a:pt x="25807" y="1871"/>
                </a:lnTo>
                <a:close/>
                <a:moveTo>
                  <a:pt x="26121" y="2396"/>
                </a:moveTo>
                <a:lnTo>
                  <a:pt x="26394" y="2297"/>
                </a:lnTo>
                <a:lnTo>
                  <a:pt x="26403" y="2597"/>
                </a:lnTo>
                <a:lnTo>
                  <a:pt x="26121" y="2396"/>
                </a:lnTo>
                <a:close/>
                <a:moveTo>
                  <a:pt x="26383" y="2613"/>
                </a:moveTo>
                <a:lnTo>
                  <a:pt x="26262" y="2656"/>
                </a:lnTo>
                <a:lnTo>
                  <a:pt x="26135" y="2439"/>
                </a:lnTo>
                <a:lnTo>
                  <a:pt x="26383" y="2613"/>
                </a:lnTo>
                <a:close/>
                <a:moveTo>
                  <a:pt x="26107" y="2453"/>
                </a:moveTo>
                <a:lnTo>
                  <a:pt x="26234" y="2670"/>
                </a:lnTo>
                <a:lnTo>
                  <a:pt x="26104" y="2715"/>
                </a:lnTo>
                <a:lnTo>
                  <a:pt x="26107" y="2453"/>
                </a:lnTo>
                <a:close/>
                <a:moveTo>
                  <a:pt x="26126" y="2740"/>
                </a:moveTo>
                <a:lnTo>
                  <a:pt x="26251" y="2695"/>
                </a:lnTo>
                <a:lnTo>
                  <a:pt x="26375" y="2907"/>
                </a:lnTo>
                <a:cubicBezTo>
                  <a:pt x="26293" y="2851"/>
                  <a:pt x="26211" y="2797"/>
                  <a:pt x="26126" y="2740"/>
                </a:cubicBezTo>
                <a:close/>
                <a:moveTo>
                  <a:pt x="26282" y="2687"/>
                </a:moveTo>
                <a:lnTo>
                  <a:pt x="26403" y="2645"/>
                </a:lnTo>
                <a:lnTo>
                  <a:pt x="26409" y="2910"/>
                </a:lnTo>
                <a:lnTo>
                  <a:pt x="26282" y="2687"/>
                </a:lnTo>
                <a:close/>
                <a:moveTo>
                  <a:pt x="25796" y="1225"/>
                </a:moveTo>
                <a:lnTo>
                  <a:pt x="27024" y="2004"/>
                </a:lnTo>
                <a:lnTo>
                  <a:pt x="26417" y="2252"/>
                </a:lnTo>
                <a:lnTo>
                  <a:pt x="25796" y="1225"/>
                </a:lnTo>
                <a:close/>
                <a:moveTo>
                  <a:pt x="26428" y="2334"/>
                </a:moveTo>
                <a:lnTo>
                  <a:pt x="26696" y="2831"/>
                </a:lnTo>
                <a:lnTo>
                  <a:pt x="26437" y="2622"/>
                </a:lnTo>
                <a:lnTo>
                  <a:pt x="26428" y="2334"/>
                </a:lnTo>
                <a:close/>
                <a:moveTo>
                  <a:pt x="26702" y="2870"/>
                </a:moveTo>
                <a:lnTo>
                  <a:pt x="26600" y="2901"/>
                </a:lnTo>
                <a:lnTo>
                  <a:pt x="26473" y="2687"/>
                </a:lnTo>
                <a:lnTo>
                  <a:pt x="26702" y="2870"/>
                </a:lnTo>
                <a:close/>
                <a:moveTo>
                  <a:pt x="26437" y="2681"/>
                </a:moveTo>
                <a:lnTo>
                  <a:pt x="26569" y="2907"/>
                </a:lnTo>
                <a:lnTo>
                  <a:pt x="26445" y="2944"/>
                </a:lnTo>
                <a:lnTo>
                  <a:pt x="26437" y="2681"/>
                </a:lnTo>
                <a:close/>
                <a:moveTo>
                  <a:pt x="26465" y="2972"/>
                </a:moveTo>
                <a:lnTo>
                  <a:pt x="26586" y="2935"/>
                </a:lnTo>
                <a:lnTo>
                  <a:pt x="26719" y="3161"/>
                </a:lnTo>
                <a:cubicBezTo>
                  <a:pt x="26640" y="3099"/>
                  <a:pt x="26553" y="3037"/>
                  <a:pt x="26465" y="2972"/>
                </a:cubicBezTo>
                <a:close/>
                <a:moveTo>
                  <a:pt x="26617" y="2927"/>
                </a:moveTo>
                <a:lnTo>
                  <a:pt x="26727" y="2893"/>
                </a:lnTo>
                <a:lnTo>
                  <a:pt x="26736" y="3124"/>
                </a:lnTo>
                <a:lnTo>
                  <a:pt x="26617" y="2927"/>
                </a:lnTo>
                <a:close/>
                <a:moveTo>
                  <a:pt x="26459" y="2326"/>
                </a:moveTo>
                <a:lnTo>
                  <a:pt x="27029" y="2721"/>
                </a:lnTo>
                <a:lnTo>
                  <a:pt x="26744" y="2853"/>
                </a:lnTo>
                <a:lnTo>
                  <a:pt x="26459" y="2326"/>
                </a:lnTo>
                <a:close/>
                <a:moveTo>
                  <a:pt x="26756" y="3192"/>
                </a:moveTo>
                <a:lnTo>
                  <a:pt x="26767" y="3189"/>
                </a:lnTo>
                <a:lnTo>
                  <a:pt x="26761" y="2958"/>
                </a:lnTo>
                <a:lnTo>
                  <a:pt x="27001" y="3406"/>
                </a:lnTo>
                <a:cubicBezTo>
                  <a:pt x="26928" y="3333"/>
                  <a:pt x="26843" y="3263"/>
                  <a:pt x="26756" y="3192"/>
                </a:cubicBezTo>
                <a:close/>
                <a:moveTo>
                  <a:pt x="27046" y="3421"/>
                </a:moveTo>
                <a:lnTo>
                  <a:pt x="26781" y="2924"/>
                </a:lnTo>
                <a:lnTo>
                  <a:pt x="27046" y="3096"/>
                </a:lnTo>
                <a:lnTo>
                  <a:pt x="27046" y="3421"/>
                </a:lnTo>
                <a:close/>
                <a:moveTo>
                  <a:pt x="27046" y="3054"/>
                </a:moveTo>
                <a:lnTo>
                  <a:pt x="26761" y="2882"/>
                </a:lnTo>
                <a:lnTo>
                  <a:pt x="27046" y="2752"/>
                </a:lnTo>
                <a:lnTo>
                  <a:pt x="27046" y="3054"/>
                </a:lnTo>
                <a:close/>
                <a:moveTo>
                  <a:pt x="27046" y="2695"/>
                </a:moveTo>
                <a:lnTo>
                  <a:pt x="26448" y="2278"/>
                </a:lnTo>
                <a:lnTo>
                  <a:pt x="27046" y="2032"/>
                </a:lnTo>
                <a:lnTo>
                  <a:pt x="27046" y="2695"/>
                </a:lnTo>
                <a:close/>
                <a:moveTo>
                  <a:pt x="27046" y="1976"/>
                </a:moveTo>
                <a:lnTo>
                  <a:pt x="25805" y="1191"/>
                </a:lnTo>
                <a:lnTo>
                  <a:pt x="27046" y="649"/>
                </a:lnTo>
                <a:lnTo>
                  <a:pt x="27046" y="19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279" name="Content Placeholder 278">
            <a:extLst>
              <a:ext uri="{FF2B5EF4-FFF2-40B4-BE49-F238E27FC236}">
                <a16:creationId xmlns:a16="http://schemas.microsoft.com/office/drawing/2014/main" id="{20D43467-2C72-1E49-ACC4-31E8E07677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2475" y="903552"/>
            <a:ext cx="7893844" cy="43113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D8CB5-5B14-DB4C-B4C7-16F897F0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3826" y="5488360"/>
            <a:ext cx="784860" cy="225993"/>
          </a:xfrm>
        </p:spPr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8294F-12C0-2249-9AB5-30059F8E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2867" y="5488360"/>
            <a:ext cx="3738268" cy="225993"/>
          </a:xfrm>
        </p:spPr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26771-3F6B-2843-8CBC-E7549D25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2324" y="5487712"/>
            <a:ext cx="480852" cy="22729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FD5C1C8-339A-4EFC-8213-F7D4C9150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498C84C0-A1A1-5F45-86AC-48AF42965516}"/>
              </a:ext>
            </a:extLst>
          </p:cNvPr>
          <p:cNvCxnSpPr>
            <a:cxnSpLocks/>
          </p:cNvCxnSpPr>
          <p:nvPr userDrawn="1"/>
        </p:nvCxnSpPr>
        <p:spPr>
          <a:xfrm>
            <a:off x="195948" y="706398"/>
            <a:ext cx="894805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0AA49F5-9C64-F045-B1A4-6158395B9945}"/>
              </a:ext>
            </a:extLst>
          </p:cNvPr>
          <p:cNvGrpSpPr/>
          <p:nvPr userDrawn="1"/>
        </p:nvGrpSpPr>
        <p:grpSpPr>
          <a:xfrm flipH="1">
            <a:off x="0" y="-733"/>
            <a:ext cx="8731268" cy="715519"/>
            <a:chOff x="510110" y="-883"/>
            <a:chExt cx="11641690" cy="858622"/>
          </a:xfrm>
          <a:solidFill>
            <a:schemeClr val="tx2"/>
          </a:solidFill>
        </p:grpSpPr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5C788743-6A04-004B-B7EA-7037876EB38C}"/>
                </a:ext>
              </a:extLst>
            </p:cNvPr>
            <p:cNvSpPr/>
            <p:nvPr userDrawn="1"/>
          </p:nvSpPr>
          <p:spPr>
            <a:xfrm>
              <a:off x="615368" y="1"/>
              <a:ext cx="11027994" cy="231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935D5CD5-3629-5E4D-AA4B-1C46128948B1}"/>
                </a:ext>
              </a:extLst>
            </p:cNvPr>
            <p:cNvSpPr/>
            <p:nvPr userDrawn="1"/>
          </p:nvSpPr>
          <p:spPr>
            <a:xfrm>
              <a:off x="11335076" y="-883"/>
              <a:ext cx="816724" cy="858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A8490B9-9029-324E-A27E-945C356652F7}"/>
                </a:ext>
              </a:extLst>
            </p:cNvPr>
            <p:cNvSpPr/>
            <p:nvPr userDrawn="1"/>
          </p:nvSpPr>
          <p:spPr>
            <a:xfrm>
              <a:off x="510110" y="0"/>
              <a:ext cx="10525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76" name="Title Placeholder 1">
            <a:extLst>
              <a:ext uri="{FF2B5EF4-FFF2-40B4-BE49-F238E27FC236}">
                <a16:creationId xmlns:a16="http://schemas.microsoft.com/office/drawing/2014/main" id="{A9031784-535C-AB48-BE24-28EFB4173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483" y="179801"/>
            <a:ext cx="7886700" cy="540740"/>
          </a:xfrm>
          <a:prstGeom prst="rect">
            <a:avLst/>
          </a:prstGeom>
        </p:spPr>
        <p:txBody>
          <a:bodyPr vert="horz" wrap="square" lIns="91440" tIns="9144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6BF7FAA-6D58-37BC-7E84-9193E70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65" y="5306314"/>
            <a:ext cx="1485948" cy="321178"/>
          </a:xfrm>
          <a:custGeom>
            <a:avLst/>
            <a:gdLst>
              <a:gd name="connsiteX0" fmla="*/ 698687 w 1485948"/>
              <a:gd name="connsiteY0" fmla="*/ 235662 h 321178"/>
              <a:gd name="connsiteX1" fmla="*/ 684337 w 1485948"/>
              <a:gd name="connsiteY1" fmla="*/ 237526 h 321178"/>
              <a:gd name="connsiteX2" fmla="*/ 679014 w 1485948"/>
              <a:gd name="connsiteY2" fmla="*/ 240089 h 321178"/>
              <a:gd name="connsiteX3" fmla="*/ 677162 w 1485948"/>
              <a:gd name="connsiteY3" fmla="*/ 245448 h 321178"/>
              <a:gd name="connsiteX4" fmla="*/ 679014 w 1485948"/>
              <a:gd name="connsiteY4" fmla="*/ 250808 h 321178"/>
              <a:gd name="connsiteX5" fmla="*/ 684337 w 1485948"/>
              <a:gd name="connsiteY5" fmla="*/ 252672 h 321178"/>
              <a:gd name="connsiteX6" fmla="*/ 689429 w 1485948"/>
              <a:gd name="connsiteY6" fmla="*/ 251973 h 321178"/>
              <a:gd name="connsiteX7" fmla="*/ 694058 w 1485948"/>
              <a:gd name="connsiteY7" fmla="*/ 249410 h 321178"/>
              <a:gd name="connsiteX8" fmla="*/ 697298 w 1485948"/>
              <a:gd name="connsiteY8" fmla="*/ 244749 h 321178"/>
              <a:gd name="connsiteX9" fmla="*/ 698687 w 1485948"/>
              <a:gd name="connsiteY9" fmla="*/ 238225 h 321178"/>
              <a:gd name="connsiteX10" fmla="*/ 1339635 w 1485948"/>
              <a:gd name="connsiteY10" fmla="*/ 213759 h 321178"/>
              <a:gd name="connsiteX11" fmla="*/ 1334528 w 1485948"/>
              <a:gd name="connsiteY11" fmla="*/ 215157 h 321178"/>
              <a:gd name="connsiteX12" fmla="*/ 1330582 w 1485948"/>
              <a:gd name="connsiteY12" fmla="*/ 217720 h 321178"/>
              <a:gd name="connsiteX13" fmla="*/ 1327796 w 1485948"/>
              <a:gd name="connsiteY13" fmla="*/ 221681 h 321178"/>
              <a:gd name="connsiteX14" fmla="*/ 1326636 w 1485948"/>
              <a:gd name="connsiteY14" fmla="*/ 226341 h 321178"/>
              <a:gd name="connsiteX15" fmla="*/ 1352866 w 1485948"/>
              <a:gd name="connsiteY15" fmla="*/ 226341 h 321178"/>
              <a:gd name="connsiteX16" fmla="*/ 1352169 w 1485948"/>
              <a:gd name="connsiteY16" fmla="*/ 221681 h 321178"/>
              <a:gd name="connsiteX17" fmla="*/ 1349616 w 1485948"/>
              <a:gd name="connsiteY17" fmla="*/ 217720 h 321178"/>
              <a:gd name="connsiteX18" fmla="*/ 1345670 w 1485948"/>
              <a:gd name="connsiteY18" fmla="*/ 215157 h 321178"/>
              <a:gd name="connsiteX19" fmla="*/ 1339635 w 1485948"/>
              <a:gd name="connsiteY19" fmla="*/ 213759 h 321178"/>
              <a:gd name="connsiteX20" fmla="*/ 624000 w 1485948"/>
              <a:gd name="connsiteY20" fmla="*/ 213759 h 321178"/>
              <a:gd name="connsiteX21" fmla="*/ 618661 w 1485948"/>
              <a:gd name="connsiteY21" fmla="*/ 215157 h 321178"/>
              <a:gd name="connsiteX22" fmla="*/ 614947 w 1485948"/>
              <a:gd name="connsiteY22" fmla="*/ 217720 h 321178"/>
              <a:gd name="connsiteX23" fmla="*/ 612162 w 1485948"/>
              <a:gd name="connsiteY23" fmla="*/ 221681 h 321178"/>
              <a:gd name="connsiteX24" fmla="*/ 611001 w 1485948"/>
              <a:gd name="connsiteY24" fmla="*/ 226341 h 321178"/>
              <a:gd name="connsiteX25" fmla="*/ 636999 w 1485948"/>
              <a:gd name="connsiteY25" fmla="*/ 226341 h 321178"/>
              <a:gd name="connsiteX26" fmla="*/ 636535 w 1485948"/>
              <a:gd name="connsiteY26" fmla="*/ 221681 h 321178"/>
              <a:gd name="connsiteX27" fmla="*/ 633749 w 1485948"/>
              <a:gd name="connsiteY27" fmla="*/ 217720 h 321178"/>
              <a:gd name="connsiteX28" fmla="*/ 629803 w 1485948"/>
              <a:gd name="connsiteY28" fmla="*/ 215157 h 321178"/>
              <a:gd name="connsiteX29" fmla="*/ 624000 w 1485948"/>
              <a:gd name="connsiteY29" fmla="*/ 213759 h 321178"/>
              <a:gd name="connsiteX30" fmla="*/ 504227 w 1485948"/>
              <a:gd name="connsiteY30" fmla="*/ 213759 h 321178"/>
              <a:gd name="connsiteX31" fmla="*/ 498810 w 1485948"/>
              <a:gd name="connsiteY31" fmla="*/ 215157 h 321178"/>
              <a:gd name="connsiteX32" fmla="*/ 494807 w 1485948"/>
              <a:gd name="connsiteY32" fmla="*/ 217720 h 321178"/>
              <a:gd name="connsiteX33" fmla="*/ 492216 w 1485948"/>
              <a:gd name="connsiteY33" fmla="*/ 221681 h 321178"/>
              <a:gd name="connsiteX34" fmla="*/ 490803 w 1485948"/>
              <a:gd name="connsiteY34" fmla="*/ 226341 h 321178"/>
              <a:gd name="connsiteX35" fmla="*/ 517414 w 1485948"/>
              <a:gd name="connsiteY35" fmla="*/ 226341 h 321178"/>
              <a:gd name="connsiteX36" fmla="*/ 516708 w 1485948"/>
              <a:gd name="connsiteY36" fmla="*/ 221681 h 321178"/>
              <a:gd name="connsiteX37" fmla="*/ 514117 w 1485948"/>
              <a:gd name="connsiteY37" fmla="*/ 217720 h 321178"/>
              <a:gd name="connsiteX38" fmla="*/ 510114 w 1485948"/>
              <a:gd name="connsiteY38" fmla="*/ 215157 h 321178"/>
              <a:gd name="connsiteX39" fmla="*/ 504227 w 1485948"/>
              <a:gd name="connsiteY39" fmla="*/ 213759 h 321178"/>
              <a:gd name="connsiteX40" fmla="*/ 1206236 w 1485948"/>
              <a:gd name="connsiteY40" fmla="*/ 206033 h 321178"/>
              <a:gd name="connsiteX41" fmla="*/ 1219456 w 1485948"/>
              <a:gd name="connsiteY41" fmla="*/ 206033 h 321178"/>
              <a:gd name="connsiteX42" fmla="*/ 1219456 w 1485948"/>
              <a:gd name="connsiteY42" fmla="*/ 239099 h 321178"/>
              <a:gd name="connsiteX43" fmla="*/ 1220152 w 1485948"/>
              <a:gd name="connsiteY43" fmla="*/ 243789 h 321178"/>
              <a:gd name="connsiteX44" fmla="*/ 1222008 w 1485948"/>
              <a:gd name="connsiteY44" fmla="*/ 247541 h 321178"/>
              <a:gd name="connsiteX45" fmla="*/ 1225255 w 1485948"/>
              <a:gd name="connsiteY45" fmla="*/ 250355 h 321178"/>
              <a:gd name="connsiteX46" fmla="*/ 1230589 w 1485948"/>
              <a:gd name="connsiteY46" fmla="*/ 251528 h 321178"/>
              <a:gd name="connsiteX47" fmla="*/ 1239171 w 1485948"/>
              <a:gd name="connsiteY47" fmla="*/ 248245 h 321178"/>
              <a:gd name="connsiteX48" fmla="*/ 1241722 w 1485948"/>
              <a:gd name="connsiteY48" fmla="*/ 239099 h 321178"/>
              <a:gd name="connsiteX49" fmla="*/ 1241722 w 1485948"/>
              <a:gd name="connsiteY49" fmla="*/ 206033 h 321178"/>
              <a:gd name="connsiteX50" fmla="*/ 1254710 w 1485948"/>
              <a:gd name="connsiteY50" fmla="*/ 206033 h 321178"/>
              <a:gd name="connsiteX51" fmla="*/ 1254710 w 1485948"/>
              <a:gd name="connsiteY51" fmla="*/ 251528 h 321178"/>
              <a:gd name="connsiteX52" fmla="*/ 1254710 w 1485948"/>
              <a:gd name="connsiteY52" fmla="*/ 257625 h 321178"/>
              <a:gd name="connsiteX53" fmla="*/ 1255406 w 1485948"/>
              <a:gd name="connsiteY53" fmla="*/ 261612 h 321178"/>
              <a:gd name="connsiteX54" fmla="*/ 1242882 w 1485948"/>
              <a:gd name="connsiteY54" fmla="*/ 261612 h 321178"/>
              <a:gd name="connsiteX55" fmla="*/ 1242418 w 1485948"/>
              <a:gd name="connsiteY55" fmla="*/ 258798 h 321178"/>
              <a:gd name="connsiteX56" fmla="*/ 1242882 w 1485948"/>
              <a:gd name="connsiteY56" fmla="*/ 255514 h 321178"/>
              <a:gd name="connsiteX57" fmla="*/ 1236388 w 1485948"/>
              <a:gd name="connsiteY57" fmla="*/ 261612 h 321178"/>
              <a:gd name="connsiteX58" fmla="*/ 1227342 w 1485948"/>
              <a:gd name="connsiteY58" fmla="*/ 263488 h 321178"/>
              <a:gd name="connsiteX59" fmla="*/ 1218065 w 1485948"/>
              <a:gd name="connsiteY59" fmla="*/ 261612 h 321178"/>
              <a:gd name="connsiteX60" fmla="*/ 1211571 w 1485948"/>
              <a:gd name="connsiteY60" fmla="*/ 256922 h 321178"/>
              <a:gd name="connsiteX61" fmla="*/ 1207628 w 1485948"/>
              <a:gd name="connsiteY61" fmla="*/ 249652 h 321178"/>
              <a:gd name="connsiteX62" fmla="*/ 1206236 w 1485948"/>
              <a:gd name="connsiteY62" fmla="*/ 240975 h 321178"/>
              <a:gd name="connsiteX63" fmla="*/ 1129587 w 1485948"/>
              <a:gd name="connsiteY63" fmla="*/ 205111 h 321178"/>
              <a:gd name="connsiteX64" fmla="*/ 1143064 w 1485948"/>
              <a:gd name="connsiteY64" fmla="*/ 205111 h 321178"/>
              <a:gd name="connsiteX65" fmla="*/ 1143064 w 1485948"/>
              <a:gd name="connsiteY65" fmla="*/ 261427 h 321178"/>
              <a:gd name="connsiteX66" fmla="*/ 1129587 w 1485948"/>
              <a:gd name="connsiteY66" fmla="*/ 261427 h 321178"/>
              <a:gd name="connsiteX67" fmla="*/ 1338938 w 1485948"/>
              <a:gd name="connsiteY67" fmla="*/ 203972 h 321178"/>
              <a:gd name="connsiteX68" fmla="*/ 1350777 w 1485948"/>
              <a:gd name="connsiteY68" fmla="*/ 206069 h 321178"/>
              <a:gd name="connsiteX69" fmla="*/ 1359365 w 1485948"/>
              <a:gd name="connsiteY69" fmla="*/ 211895 h 321178"/>
              <a:gd name="connsiteX70" fmla="*/ 1364472 w 1485948"/>
              <a:gd name="connsiteY70" fmla="*/ 220982 h 321178"/>
              <a:gd name="connsiteX71" fmla="*/ 1366561 w 1485948"/>
              <a:gd name="connsiteY71" fmla="*/ 232866 h 321178"/>
              <a:gd name="connsiteX72" fmla="*/ 1366561 w 1485948"/>
              <a:gd name="connsiteY72" fmla="*/ 235429 h 321178"/>
              <a:gd name="connsiteX73" fmla="*/ 1366561 w 1485948"/>
              <a:gd name="connsiteY73" fmla="*/ 236827 h 321178"/>
              <a:gd name="connsiteX74" fmla="*/ 1325939 w 1485948"/>
              <a:gd name="connsiteY74" fmla="*/ 236827 h 321178"/>
              <a:gd name="connsiteX75" fmla="*/ 1327332 w 1485948"/>
              <a:gd name="connsiteY75" fmla="*/ 242885 h 321178"/>
              <a:gd name="connsiteX76" fmla="*/ 1330582 w 1485948"/>
              <a:gd name="connsiteY76" fmla="*/ 247312 h 321178"/>
              <a:gd name="connsiteX77" fmla="*/ 1335224 w 1485948"/>
              <a:gd name="connsiteY77" fmla="*/ 250575 h 321178"/>
              <a:gd name="connsiteX78" fmla="*/ 1341027 w 1485948"/>
              <a:gd name="connsiteY78" fmla="*/ 251973 h 321178"/>
              <a:gd name="connsiteX79" fmla="*/ 1350080 w 1485948"/>
              <a:gd name="connsiteY79" fmla="*/ 249410 h 321178"/>
              <a:gd name="connsiteX80" fmla="*/ 1354723 w 1485948"/>
              <a:gd name="connsiteY80" fmla="*/ 242186 h 321178"/>
              <a:gd name="connsiteX81" fmla="*/ 1365865 w 1485948"/>
              <a:gd name="connsiteY81" fmla="*/ 244749 h 321178"/>
              <a:gd name="connsiteX82" fmla="*/ 1362615 w 1485948"/>
              <a:gd name="connsiteY82" fmla="*/ 251274 h 321178"/>
              <a:gd name="connsiteX83" fmla="*/ 1357276 w 1485948"/>
              <a:gd name="connsiteY83" fmla="*/ 257332 h 321178"/>
              <a:gd name="connsiteX84" fmla="*/ 1350080 w 1485948"/>
              <a:gd name="connsiteY84" fmla="*/ 261060 h 321178"/>
              <a:gd name="connsiteX85" fmla="*/ 1341027 w 1485948"/>
              <a:gd name="connsiteY85" fmla="*/ 262458 h 321178"/>
              <a:gd name="connsiteX86" fmla="*/ 1329886 w 1485948"/>
              <a:gd name="connsiteY86" fmla="*/ 260594 h 321178"/>
              <a:gd name="connsiteX87" fmla="*/ 1320601 w 1485948"/>
              <a:gd name="connsiteY87" fmla="*/ 254536 h 321178"/>
              <a:gd name="connsiteX88" fmla="*/ 1314797 w 1485948"/>
              <a:gd name="connsiteY88" fmla="*/ 245448 h 321178"/>
              <a:gd name="connsiteX89" fmla="*/ 1312244 w 1485948"/>
              <a:gd name="connsiteY89" fmla="*/ 232866 h 321178"/>
              <a:gd name="connsiteX90" fmla="*/ 1314101 w 1485948"/>
              <a:gd name="connsiteY90" fmla="*/ 220982 h 321178"/>
              <a:gd name="connsiteX91" fmla="*/ 1320136 w 1485948"/>
              <a:gd name="connsiteY91" fmla="*/ 211895 h 321178"/>
              <a:gd name="connsiteX92" fmla="*/ 1328493 w 1485948"/>
              <a:gd name="connsiteY92" fmla="*/ 206069 h 321178"/>
              <a:gd name="connsiteX93" fmla="*/ 1338938 w 1485948"/>
              <a:gd name="connsiteY93" fmla="*/ 203972 h 321178"/>
              <a:gd name="connsiteX94" fmla="*/ 686883 w 1485948"/>
              <a:gd name="connsiteY94" fmla="*/ 203972 h 321178"/>
              <a:gd name="connsiteX95" fmla="*/ 697992 w 1485948"/>
              <a:gd name="connsiteY95" fmla="*/ 206069 h 321178"/>
              <a:gd name="connsiteX96" fmla="*/ 705167 w 1485948"/>
              <a:gd name="connsiteY96" fmla="*/ 210497 h 321178"/>
              <a:gd name="connsiteX97" fmla="*/ 709102 w 1485948"/>
              <a:gd name="connsiteY97" fmla="*/ 217254 h 321178"/>
              <a:gd name="connsiteX98" fmla="*/ 710491 w 1485948"/>
              <a:gd name="connsiteY98" fmla="*/ 225176 h 321178"/>
              <a:gd name="connsiteX99" fmla="*/ 710491 w 1485948"/>
              <a:gd name="connsiteY99" fmla="*/ 252672 h 321178"/>
              <a:gd name="connsiteX100" fmla="*/ 710491 w 1485948"/>
              <a:gd name="connsiteY100" fmla="*/ 258497 h 321178"/>
              <a:gd name="connsiteX101" fmla="*/ 710954 w 1485948"/>
              <a:gd name="connsiteY101" fmla="*/ 261293 h 321178"/>
              <a:gd name="connsiteX102" fmla="*/ 698687 w 1485948"/>
              <a:gd name="connsiteY102" fmla="*/ 261293 h 321178"/>
              <a:gd name="connsiteX103" fmla="*/ 697992 w 1485948"/>
              <a:gd name="connsiteY103" fmla="*/ 259196 h 321178"/>
              <a:gd name="connsiteX104" fmla="*/ 697992 w 1485948"/>
              <a:gd name="connsiteY104" fmla="*/ 254070 h 321178"/>
              <a:gd name="connsiteX105" fmla="*/ 692206 w 1485948"/>
              <a:gd name="connsiteY105" fmla="*/ 259895 h 321178"/>
              <a:gd name="connsiteX106" fmla="*/ 681097 w 1485948"/>
              <a:gd name="connsiteY106" fmla="*/ 262458 h 321178"/>
              <a:gd name="connsiteX107" fmla="*/ 673227 w 1485948"/>
              <a:gd name="connsiteY107" fmla="*/ 261293 h 321178"/>
              <a:gd name="connsiteX108" fmla="*/ 667210 w 1485948"/>
              <a:gd name="connsiteY108" fmla="*/ 257332 h 321178"/>
              <a:gd name="connsiteX109" fmla="*/ 663506 w 1485948"/>
              <a:gd name="connsiteY109" fmla="*/ 251973 h 321178"/>
              <a:gd name="connsiteX110" fmla="*/ 662812 w 1485948"/>
              <a:gd name="connsiteY110" fmla="*/ 246147 h 321178"/>
              <a:gd name="connsiteX111" fmla="*/ 663969 w 1485948"/>
              <a:gd name="connsiteY111" fmla="*/ 239623 h 321178"/>
              <a:gd name="connsiteX112" fmla="*/ 667210 w 1485948"/>
              <a:gd name="connsiteY112" fmla="*/ 234264 h 321178"/>
              <a:gd name="connsiteX113" fmla="*/ 672533 w 1485948"/>
              <a:gd name="connsiteY113" fmla="*/ 231002 h 321178"/>
              <a:gd name="connsiteX114" fmla="*/ 679014 w 1485948"/>
              <a:gd name="connsiteY114" fmla="*/ 228905 h 321178"/>
              <a:gd name="connsiteX115" fmla="*/ 693363 w 1485948"/>
              <a:gd name="connsiteY115" fmla="*/ 227040 h 321178"/>
              <a:gd name="connsiteX116" fmla="*/ 696604 w 1485948"/>
              <a:gd name="connsiteY116" fmla="*/ 225642 h 321178"/>
              <a:gd name="connsiteX117" fmla="*/ 697298 w 1485948"/>
              <a:gd name="connsiteY117" fmla="*/ 223079 h 321178"/>
              <a:gd name="connsiteX118" fmla="*/ 694752 w 1485948"/>
              <a:gd name="connsiteY118" fmla="*/ 217254 h 321178"/>
              <a:gd name="connsiteX119" fmla="*/ 686883 w 1485948"/>
              <a:gd name="connsiteY119" fmla="*/ 214458 h 321178"/>
              <a:gd name="connsiteX120" fmla="*/ 679014 w 1485948"/>
              <a:gd name="connsiteY120" fmla="*/ 217254 h 321178"/>
              <a:gd name="connsiteX121" fmla="*/ 675773 w 1485948"/>
              <a:gd name="connsiteY121" fmla="*/ 224477 h 321178"/>
              <a:gd name="connsiteX122" fmla="*/ 663969 w 1485948"/>
              <a:gd name="connsiteY122" fmla="*/ 221681 h 321178"/>
              <a:gd name="connsiteX123" fmla="*/ 666052 w 1485948"/>
              <a:gd name="connsiteY123" fmla="*/ 215157 h 321178"/>
              <a:gd name="connsiteX124" fmla="*/ 670681 w 1485948"/>
              <a:gd name="connsiteY124" fmla="*/ 209332 h 321178"/>
              <a:gd name="connsiteX125" fmla="*/ 677856 w 1485948"/>
              <a:gd name="connsiteY125" fmla="*/ 205370 h 321178"/>
              <a:gd name="connsiteX126" fmla="*/ 686883 w 1485948"/>
              <a:gd name="connsiteY126" fmla="*/ 203972 h 321178"/>
              <a:gd name="connsiteX127" fmla="*/ 622607 w 1485948"/>
              <a:gd name="connsiteY127" fmla="*/ 203972 h 321178"/>
              <a:gd name="connsiteX128" fmla="*/ 634446 w 1485948"/>
              <a:gd name="connsiteY128" fmla="*/ 206069 h 321178"/>
              <a:gd name="connsiteX129" fmla="*/ 643034 w 1485948"/>
              <a:gd name="connsiteY129" fmla="*/ 211895 h 321178"/>
              <a:gd name="connsiteX130" fmla="*/ 648141 w 1485948"/>
              <a:gd name="connsiteY130" fmla="*/ 220982 h 321178"/>
              <a:gd name="connsiteX131" fmla="*/ 650230 w 1485948"/>
              <a:gd name="connsiteY131" fmla="*/ 232866 h 321178"/>
              <a:gd name="connsiteX132" fmla="*/ 650230 w 1485948"/>
              <a:gd name="connsiteY132" fmla="*/ 235429 h 321178"/>
              <a:gd name="connsiteX133" fmla="*/ 650230 w 1485948"/>
              <a:gd name="connsiteY133" fmla="*/ 236827 h 321178"/>
              <a:gd name="connsiteX134" fmla="*/ 609608 w 1485948"/>
              <a:gd name="connsiteY134" fmla="*/ 236827 h 321178"/>
              <a:gd name="connsiteX135" fmla="*/ 611001 w 1485948"/>
              <a:gd name="connsiteY135" fmla="*/ 242885 h 321178"/>
              <a:gd name="connsiteX136" fmla="*/ 614251 w 1485948"/>
              <a:gd name="connsiteY136" fmla="*/ 247312 h 321178"/>
              <a:gd name="connsiteX137" fmla="*/ 618661 w 1485948"/>
              <a:gd name="connsiteY137" fmla="*/ 250575 h 321178"/>
              <a:gd name="connsiteX138" fmla="*/ 624696 w 1485948"/>
              <a:gd name="connsiteY138" fmla="*/ 251973 h 321178"/>
              <a:gd name="connsiteX139" fmla="*/ 633749 w 1485948"/>
              <a:gd name="connsiteY139" fmla="*/ 249410 h 321178"/>
              <a:gd name="connsiteX140" fmla="*/ 638392 w 1485948"/>
              <a:gd name="connsiteY140" fmla="*/ 242186 h 321178"/>
              <a:gd name="connsiteX141" fmla="*/ 649534 w 1485948"/>
              <a:gd name="connsiteY141" fmla="*/ 244749 h 321178"/>
              <a:gd name="connsiteX142" fmla="*/ 646284 w 1485948"/>
              <a:gd name="connsiteY142" fmla="*/ 251274 h 321178"/>
              <a:gd name="connsiteX143" fmla="*/ 640945 w 1485948"/>
              <a:gd name="connsiteY143" fmla="*/ 257332 h 321178"/>
              <a:gd name="connsiteX144" fmla="*/ 633749 w 1485948"/>
              <a:gd name="connsiteY144" fmla="*/ 261060 h 321178"/>
              <a:gd name="connsiteX145" fmla="*/ 624696 w 1485948"/>
              <a:gd name="connsiteY145" fmla="*/ 262458 h 321178"/>
              <a:gd name="connsiteX146" fmla="*/ 613554 w 1485948"/>
              <a:gd name="connsiteY146" fmla="*/ 260594 h 321178"/>
              <a:gd name="connsiteX147" fmla="*/ 604270 w 1485948"/>
              <a:gd name="connsiteY147" fmla="*/ 254536 h 321178"/>
              <a:gd name="connsiteX148" fmla="*/ 598466 w 1485948"/>
              <a:gd name="connsiteY148" fmla="*/ 245448 h 321178"/>
              <a:gd name="connsiteX149" fmla="*/ 595913 w 1485948"/>
              <a:gd name="connsiteY149" fmla="*/ 232866 h 321178"/>
              <a:gd name="connsiteX150" fmla="*/ 597770 w 1485948"/>
              <a:gd name="connsiteY150" fmla="*/ 220982 h 321178"/>
              <a:gd name="connsiteX151" fmla="*/ 603805 w 1485948"/>
              <a:gd name="connsiteY151" fmla="*/ 211895 h 321178"/>
              <a:gd name="connsiteX152" fmla="*/ 612162 w 1485948"/>
              <a:gd name="connsiteY152" fmla="*/ 206069 h 321178"/>
              <a:gd name="connsiteX153" fmla="*/ 622607 w 1485948"/>
              <a:gd name="connsiteY153" fmla="*/ 203972 h 321178"/>
              <a:gd name="connsiteX154" fmla="*/ 502814 w 1485948"/>
              <a:gd name="connsiteY154" fmla="*/ 203972 h 321178"/>
              <a:gd name="connsiteX155" fmla="*/ 514824 w 1485948"/>
              <a:gd name="connsiteY155" fmla="*/ 206069 h 321178"/>
              <a:gd name="connsiteX156" fmla="*/ 523302 w 1485948"/>
              <a:gd name="connsiteY156" fmla="*/ 211895 h 321178"/>
              <a:gd name="connsiteX157" fmla="*/ 528718 w 1485948"/>
              <a:gd name="connsiteY157" fmla="*/ 220982 h 321178"/>
              <a:gd name="connsiteX158" fmla="*/ 530838 w 1485948"/>
              <a:gd name="connsiteY158" fmla="*/ 232866 h 321178"/>
              <a:gd name="connsiteX159" fmla="*/ 530838 w 1485948"/>
              <a:gd name="connsiteY159" fmla="*/ 235429 h 321178"/>
              <a:gd name="connsiteX160" fmla="*/ 530838 w 1485948"/>
              <a:gd name="connsiteY160" fmla="*/ 236827 h 321178"/>
              <a:gd name="connsiteX161" fmla="*/ 489626 w 1485948"/>
              <a:gd name="connsiteY161" fmla="*/ 236827 h 321178"/>
              <a:gd name="connsiteX162" fmla="*/ 490803 w 1485948"/>
              <a:gd name="connsiteY162" fmla="*/ 242885 h 321178"/>
              <a:gd name="connsiteX163" fmla="*/ 494100 w 1485948"/>
              <a:gd name="connsiteY163" fmla="*/ 247312 h 321178"/>
              <a:gd name="connsiteX164" fmla="*/ 498810 w 1485948"/>
              <a:gd name="connsiteY164" fmla="*/ 250575 h 321178"/>
              <a:gd name="connsiteX165" fmla="*/ 504698 w 1485948"/>
              <a:gd name="connsiteY165" fmla="*/ 251973 h 321178"/>
              <a:gd name="connsiteX166" fmla="*/ 514117 w 1485948"/>
              <a:gd name="connsiteY166" fmla="*/ 249410 h 321178"/>
              <a:gd name="connsiteX167" fmla="*/ 518827 w 1485948"/>
              <a:gd name="connsiteY167" fmla="*/ 242186 h 321178"/>
              <a:gd name="connsiteX168" fmla="*/ 530131 w 1485948"/>
              <a:gd name="connsiteY168" fmla="*/ 244749 h 321178"/>
              <a:gd name="connsiteX169" fmla="*/ 526834 w 1485948"/>
              <a:gd name="connsiteY169" fmla="*/ 251274 h 321178"/>
              <a:gd name="connsiteX170" fmla="*/ 521418 w 1485948"/>
              <a:gd name="connsiteY170" fmla="*/ 257332 h 321178"/>
              <a:gd name="connsiteX171" fmla="*/ 514117 w 1485948"/>
              <a:gd name="connsiteY171" fmla="*/ 261060 h 321178"/>
              <a:gd name="connsiteX172" fmla="*/ 504698 w 1485948"/>
              <a:gd name="connsiteY172" fmla="*/ 262458 h 321178"/>
              <a:gd name="connsiteX173" fmla="*/ 493394 w 1485948"/>
              <a:gd name="connsiteY173" fmla="*/ 260594 h 321178"/>
              <a:gd name="connsiteX174" fmla="*/ 484209 w 1485948"/>
              <a:gd name="connsiteY174" fmla="*/ 254536 h 321178"/>
              <a:gd name="connsiteX175" fmla="*/ 478322 w 1485948"/>
              <a:gd name="connsiteY175" fmla="*/ 245448 h 321178"/>
              <a:gd name="connsiteX176" fmla="*/ 475496 w 1485948"/>
              <a:gd name="connsiteY176" fmla="*/ 232866 h 321178"/>
              <a:gd name="connsiteX177" fmla="*/ 477616 w 1485948"/>
              <a:gd name="connsiteY177" fmla="*/ 220982 h 321178"/>
              <a:gd name="connsiteX178" fmla="*/ 483503 w 1485948"/>
              <a:gd name="connsiteY178" fmla="*/ 211895 h 321178"/>
              <a:gd name="connsiteX179" fmla="*/ 492216 w 1485948"/>
              <a:gd name="connsiteY179" fmla="*/ 206069 h 321178"/>
              <a:gd name="connsiteX180" fmla="*/ 502814 w 1485948"/>
              <a:gd name="connsiteY180" fmla="*/ 203972 h 321178"/>
              <a:gd name="connsiteX181" fmla="*/ 1046426 w 1485948"/>
              <a:gd name="connsiteY181" fmla="*/ 202942 h 321178"/>
              <a:gd name="connsiteX182" fmla="*/ 1056209 w 1485948"/>
              <a:gd name="connsiteY182" fmla="*/ 204802 h 321178"/>
              <a:gd name="connsiteX183" fmla="*/ 1062731 w 1485948"/>
              <a:gd name="connsiteY183" fmla="*/ 208754 h 321178"/>
              <a:gd name="connsiteX184" fmla="*/ 1066691 w 1485948"/>
              <a:gd name="connsiteY184" fmla="*/ 214102 h 321178"/>
              <a:gd name="connsiteX185" fmla="*/ 1068088 w 1485948"/>
              <a:gd name="connsiteY185" fmla="*/ 218519 h 321178"/>
              <a:gd name="connsiteX186" fmla="*/ 1056908 w 1485948"/>
              <a:gd name="connsiteY186" fmla="*/ 221774 h 321178"/>
              <a:gd name="connsiteX187" fmla="*/ 1056209 w 1485948"/>
              <a:gd name="connsiteY187" fmla="*/ 219216 h 321178"/>
              <a:gd name="connsiteX188" fmla="*/ 1054345 w 1485948"/>
              <a:gd name="connsiteY188" fmla="*/ 216659 h 321178"/>
              <a:gd name="connsiteX189" fmla="*/ 1051085 w 1485948"/>
              <a:gd name="connsiteY189" fmla="*/ 214567 h 321178"/>
              <a:gd name="connsiteX190" fmla="*/ 1046426 w 1485948"/>
              <a:gd name="connsiteY190" fmla="*/ 214102 h 321178"/>
              <a:gd name="connsiteX191" fmla="*/ 1040370 w 1485948"/>
              <a:gd name="connsiteY191" fmla="*/ 215961 h 321178"/>
              <a:gd name="connsiteX192" fmla="*/ 1038506 w 1485948"/>
              <a:gd name="connsiteY192" fmla="*/ 220611 h 321178"/>
              <a:gd name="connsiteX193" fmla="*/ 1039904 w 1485948"/>
              <a:gd name="connsiteY193" fmla="*/ 224563 h 321178"/>
              <a:gd name="connsiteX194" fmla="*/ 1043631 w 1485948"/>
              <a:gd name="connsiteY194" fmla="*/ 226423 h 321178"/>
              <a:gd name="connsiteX195" fmla="*/ 1052249 w 1485948"/>
              <a:gd name="connsiteY195" fmla="*/ 228516 h 321178"/>
              <a:gd name="connsiteX196" fmla="*/ 1064128 w 1485948"/>
              <a:gd name="connsiteY196" fmla="*/ 234328 h 321178"/>
              <a:gd name="connsiteX197" fmla="*/ 1068088 w 1485948"/>
              <a:gd name="connsiteY197" fmla="*/ 244790 h 321178"/>
              <a:gd name="connsiteX198" fmla="*/ 1066691 w 1485948"/>
              <a:gd name="connsiteY198" fmla="*/ 251299 h 321178"/>
              <a:gd name="connsiteX199" fmla="*/ 1062731 w 1485948"/>
              <a:gd name="connsiteY199" fmla="*/ 257344 h 321178"/>
              <a:gd name="connsiteX200" fmla="*/ 1056209 w 1485948"/>
              <a:gd name="connsiteY200" fmla="*/ 261296 h 321178"/>
              <a:gd name="connsiteX201" fmla="*/ 1047125 w 1485948"/>
              <a:gd name="connsiteY201" fmla="*/ 262459 h 321178"/>
              <a:gd name="connsiteX202" fmla="*/ 1036410 w 1485948"/>
              <a:gd name="connsiteY202" fmla="*/ 260599 h 321178"/>
              <a:gd name="connsiteX203" fmla="*/ 1029189 w 1485948"/>
              <a:gd name="connsiteY203" fmla="*/ 255949 h 321178"/>
              <a:gd name="connsiteX204" fmla="*/ 1025230 w 1485948"/>
              <a:gd name="connsiteY204" fmla="*/ 250834 h 321178"/>
              <a:gd name="connsiteX205" fmla="*/ 1024065 w 1485948"/>
              <a:gd name="connsiteY205" fmla="*/ 245487 h 321178"/>
              <a:gd name="connsiteX206" fmla="*/ 1036410 w 1485948"/>
              <a:gd name="connsiteY206" fmla="*/ 242930 h 321178"/>
              <a:gd name="connsiteX207" fmla="*/ 1039904 w 1485948"/>
              <a:gd name="connsiteY207" fmla="*/ 249440 h 321178"/>
              <a:gd name="connsiteX208" fmla="*/ 1047591 w 1485948"/>
              <a:gd name="connsiteY208" fmla="*/ 251997 h 321178"/>
              <a:gd name="connsiteX209" fmla="*/ 1053647 w 1485948"/>
              <a:gd name="connsiteY209" fmla="*/ 250137 h 321178"/>
              <a:gd name="connsiteX210" fmla="*/ 1055510 w 1485948"/>
              <a:gd name="connsiteY210" fmla="*/ 245487 h 321178"/>
              <a:gd name="connsiteX211" fmla="*/ 1054345 w 1485948"/>
              <a:gd name="connsiteY211" fmla="*/ 241535 h 321178"/>
              <a:gd name="connsiteX212" fmla="*/ 1049687 w 1485948"/>
              <a:gd name="connsiteY212" fmla="*/ 239675 h 321178"/>
              <a:gd name="connsiteX213" fmla="*/ 1041069 w 1485948"/>
              <a:gd name="connsiteY213" fmla="*/ 237583 h 321178"/>
              <a:gd name="connsiteX214" fmla="*/ 1029888 w 1485948"/>
              <a:gd name="connsiteY214" fmla="*/ 231771 h 321178"/>
              <a:gd name="connsiteX215" fmla="*/ 1025928 w 1485948"/>
              <a:gd name="connsiteY215" fmla="*/ 221309 h 321178"/>
              <a:gd name="connsiteX216" fmla="*/ 1027326 w 1485948"/>
              <a:gd name="connsiteY216" fmla="*/ 214102 h 321178"/>
              <a:gd name="connsiteX217" fmla="*/ 1031985 w 1485948"/>
              <a:gd name="connsiteY217" fmla="*/ 208057 h 321178"/>
              <a:gd name="connsiteX218" fmla="*/ 1038506 w 1485948"/>
              <a:gd name="connsiteY218" fmla="*/ 204105 h 321178"/>
              <a:gd name="connsiteX219" fmla="*/ 1046426 w 1485948"/>
              <a:gd name="connsiteY219" fmla="*/ 202942 h 321178"/>
              <a:gd name="connsiteX220" fmla="*/ 992994 w 1485948"/>
              <a:gd name="connsiteY220" fmla="*/ 202942 h 321178"/>
              <a:gd name="connsiteX221" fmla="*/ 1002333 w 1485948"/>
              <a:gd name="connsiteY221" fmla="*/ 205056 h 321178"/>
              <a:gd name="connsiteX222" fmla="*/ 1008170 w 1485948"/>
              <a:gd name="connsiteY222" fmla="*/ 209754 h 321178"/>
              <a:gd name="connsiteX223" fmla="*/ 1012139 w 1485948"/>
              <a:gd name="connsiteY223" fmla="*/ 217035 h 321178"/>
              <a:gd name="connsiteX224" fmla="*/ 1013540 w 1485948"/>
              <a:gd name="connsiteY224" fmla="*/ 225491 h 321178"/>
              <a:gd name="connsiteX225" fmla="*/ 1013540 w 1485948"/>
              <a:gd name="connsiteY225" fmla="*/ 261427 h 321178"/>
              <a:gd name="connsiteX226" fmla="*/ 1000231 w 1485948"/>
              <a:gd name="connsiteY226" fmla="*/ 261427 h 321178"/>
              <a:gd name="connsiteX227" fmla="*/ 1000231 w 1485948"/>
              <a:gd name="connsiteY227" fmla="*/ 228309 h 321178"/>
              <a:gd name="connsiteX228" fmla="*/ 997663 w 1485948"/>
              <a:gd name="connsiteY228" fmla="*/ 219619 h 321178"/>
              <a:gd name="connsiteX229" fmla="*/ 988324 w 1485948"/>
              <a:gd name="connsiteY229" fmla="*/ 216330 h 321178"/>
              <a:gd name="connsiteX230" fmla="*/ 979919 w 1485948"/>
              <a:gd name="connsiteY230" fmla="*/ 220323 h 321178"/>
              <a:gd name="connsiteX231" fmla="*/ 977117 w 1485948"/>
              <a:gd name="connsiteY231" fmla="*/ 229484 h 321178"/>
              <a:gd name="connsiteX232" fmla="*/ 977117 w 1485948"/>
              <a:gd name="connsiteY232" fmla="*/ 261427 h 321178"/>
              <a:gd name="connsiteX233" fmla="*/ 976650 w 1485948"/>
              <a:gd name="connsiteY233" fmla="*/ 261427 h 321178"/>
              <a:gd name="connsiteX234" fmla="*/ 963342 w 1485948"/>
              <a:gd name="connsiteY234" fmla="*/ 261427 h 321178"/>
              <a:gd name="connsiteX235" fmla="*/ 963342 w 1485948"/>
              <a:gd name="connsiteY235" fmla="*/ 205056 h 321178"/>
              <a:gd name="connsiteX236" fmla="*/ 976650 w 1485948"/>
              <a:gd name="connsiteY236" fmla="*/ 205056 h 321178"/>
              <a:gd name="connsiteX237" fmla="*/ 976650 w 1485948"/>
              <a:gd name="connsiteY237" fmla="*/ 212337 h 321178"/>
              <a:gd name="connsiteX238" fmla="*/ 983888 w 1485948"/>
              <a:gd name="connsiteY238" fmla="*/ 205056 h 321178"/>
              <a:gd name="connsiteX239" fmla="*/ 992994 w 1485948"/>
              <a:gd name="connsiteY239" fmla="*/ 202942 h 321178"/>
              <a:gd name="connsiteX240" fmla="*/ 797270 w 1485948"/>
              <a:gd name="connsiteY240" fmla="*/ 202942 h 321178"/>
              <a:gd name="connsiteX241" fmla="*/ 807381 w 1485948"/>
              <a:gd name="connsiteY241" fmla="*/ 204352 h 321178"/>
              <a:gd name="connsiteX242" fmla="*/ 814669 w 1485948"/>
              <a:gd name="connsiteY242" fmla="*/ 208344 h 321178"/>
              <a:gd name="connsiteX243" fmla="*/ 819842 w 1485948"/>
              <a:gd name="connsiteY243" fmla="*/ 214216 h 321178"/>
              <a:gd name="connsiteX244" fmla="*/ 822664 w 1485948"/>
              <a:gd name="connsiteY244" fmla="*/ 221028 h 321178"/>
              <a:gd name="connsiteX245" fmla="*/ 810672 w 1485948"/>
              <a:gd name="connsiteY245" fmla="*/ 225491 h 321178"/>
              <a:gd name="connsiteX246" fmla="*/ 809262 w 1485948"/>
              <a:gd name="connsiteY246" fmla="*/ 221498 h 321178"/>
              <a:gd name="connsiteX247" fmla="*/ 806675 w 1485948"/>
              <a:gd name="connsiteY247" fmla="*/ 218209 h 321178"/>
              <a:gd name="connsiteX248" fmla="*/ 802678 w 1485948"/>
              <a:gd name="connsiteY248" fmla="*/ 215626 h 321178"/>
              <a:gd name="connsiteX249" fmla="*/ 796565 w 1485948"/>
              <a:gd name="connsiteY249" fmla="*/ 215626 h 321178"/>
              <a:gd name="connsiteX250" fmla="*/ 790687 w 1485948"/>
              <a:gd name="connsiteY250" fmla="*/ 217035 h 321178"/>
              <a:gd name="connsiteX251" fmla="*/ 785984 w 1485948"/>
              <a:gd name="connsiteY251" fmla="*/ 220323 h 321178"/>
              <a:gd name="connsiteX252" fmla="*/ 782692 w 1485948"/>
              <a:gd name="connsiteY252" fmla="*/ 225491 h 321178"/>
              <a:gd name="connsiteX253" fmla="*/ 781517 w 1485948"/>
              <a:gd name="connsiteY253" fmla="*/ 232772 h 321178"/>
              <a:gd name="connsiteX254" fmla="*/ 782692 w 1485948"/>
              <a:gd name="connsiteY254" fmla="*/ 240053 h 321178"/>
              <a:gd name="connsiteX255" fmla="*/ 785984 w 1485948"/>
              <a:gd name="connsiteY255" fmla="*/ 245456 h 321178"/>
              <a:gd name="connsiteX256" fmla="*/ 791392 w 1485948"/>
              <a:gd name="connsiteY256" fmla="*/ 248744 h 321178"/>
              <a:gd name="connsiteX257" fmla="*/ 797270 w 1485948"/>
              <a:gd name="connsiteY257" fmla="*/ 250153 h 321178"/>
              <a:gd name="connsiteX258" fmla="*/ 803383 w 1485948"/>
              <a:gd name="connsiteY258" fmla="*/ 248744 h 321178"/>
              <a:gd name="connsiteX259" fmla="*/ 807381 w 1485948"/>
              <a:gd name="connsiteY259" fmla="*/ 246160 h 321178"/>
              <a:gd name="connsiteX260" fmla="*/ 809967 w 1485948"/>
              <a:gd name="connsiteY260" fmla="*/ 242872 h 321178"/>
              <a:gd name="connsiteX261" fmla="*/ 811378 w 1485948"/>
              <a:gd name="connsiteY261" fmla="*/ 239584 h 321178"/>
              <a:gd name="connsiteX262" fmla="*/ 823134 w 1485948"/>
              <a:gd name="connsiteY262" fmla="*/ 243576 h 321178"/>
              <a:gd name="connsiteX263" fmla="*/ 819842 w 1485948"/>
              <a:gd name="connsiteY263" fmla="*/ 250153 h 321178"/>
              <a:gd name="connsiteX264" fmla="*/ 814669 w 1485948"/>
              <a:gd name="connsiteY264" fmla="*/ 256025 h 321178"/>
              <a:gd name="connsiteX265" fmla="*/ 807381 w 1485948"/>
              <a:gd name="connsiteY265" fmla="*/ 260018 h 321178"/>
              <a:gd name="connsiteX266" fmla="*/ 797270 w 1485948"/>
              <a:gd name="connsiteY266" fmla="*/ 261427 h 321178"/>
              <a:gd name="connsiteX267" fmla="*/ 785984 w 1485948"/>
              <a:gd name="connsiteY267" fmla="*/ 259313 h 321178"/>
              <a:gd name="connsiteX268" fmla="*/ 776814 w 1485948"/>
              <a:gd name="connsiteY268" fmla="*/ 253441 h 321178"/>
              <a:gd name="connsiteX269" fmla="*/ 770701 w 1485948"/>
              <a:gd name="connsiteY269" fmla="*/ 244046 h 321178"/>
              <a:gd name="connsiteX270" fmla="*/ 768820 w 1485948"/>
              <a:gd name="connsiteY270" fmla="*/ 232302 h 321178"/>
              <a:gd name="connsiteX271" fmla="*/ 770701 w 1485948"/>
              <a:gd name="connsiteY271" fmla="*/ 220323 h 321178"/>
              <a:gd name="connsiteX272" fmla="*/ 776814 w 1485948"/>
              <a:gd name="connsiteY272" fmla="*/ 210928 h 321178"/>
              <a:gd name="connsiteX273" fmla="*/ 785984 w 1485948"/>
              <a:gd name="connsiteY273" fmla="*/ 205056 h 321178"/>
              <a:gd name="connsiteX274" fmla="*/ 797270 w 1485948"/>
              <a:gd name="connsiteY274" fmla="*/ 202942 h 321178"/>
              <a:gd name="connsiteX275" fmla="*/ 756054 w 1485948"/>
              <a:gd name="connsiteY275" fmla="*/ 202942 h 321178"/>
              <a:gd name="connsiteX276" fmla="*/ 758157 w 1485948"/>
              <a:gd name="connsiteY276" fmla="*/ 202942 h 321178"/>
              <a:gd name="connsiteX277" fmla="*/ 759324 w 1485948"/>
              <a:gd name="connsiteY277" fmla="*/ 202942 h 321178"/>
              <a:gd name="connsiteX278" fmla="*/ 759324 w 1485948"/>
              <a:gd name="connsiteY278" fmla="*/ 218036 h 321178"/>
              <a:gd name="connsiteX279" fmla="*/ 758857 w 1485948"/>
              <a:gd name="connsiteY279" fmla="*/ 218036 h 321178"/>
              <a:gd name="connsiteX280" fmla="*/ 754186 w 1485948"/>
              <a:gd name="connsiteY280" fmla="*/ 217571 h 321178"/>
              <a:gd name="connsiteX281" fmla="*/ 742974 w 1485948"/>
              <a:gd name="connsiteY281" fmla="*/ 221287 h 321178"/>
              <a:gd name="connsiteX282" fmla="*/ 739704 w 1485948"/>
              <a:gd name="connsiteY282" fmla="*/ 233129 h 321178"/>
              <a:gd name="connsiteX283" fmla="*/ 739704 w 1485948"/>
              <a:gd name="connsiteY283" fmla="*/ 259369 h 321178"/>
              <a:gd name="connsiteX284" fmla="*/ 726623 w 1485948"/>
              <a:gd name="connsiteY284" fmla="*/ 259369 h 321178"/>
              <a:gd name="connsiteX285" fmla="*/ 726623 w 1485948"/>
              <a:gd name="connsiteY285" fmla="*/ 203639 h 321178"/>
              <a:gd name="connsiteX286" fmla="*/ 739704 w 1485948"/>
              <a:gd name="connsiteY286" fmla="*/ 203639 h 321178"/>
              <a:gd name="connsiteX287" fmla="*/ 739704 w 1485948"/>
              <a:gd name="connsiteY287" fmla="*/ 212927 h 321178"/>
              <a:gd name="connsiteX288" fmla="*/ 746244 w 1485948"/>
              <a:gd name="connsiteY288" fmla="*/ 205729 h 321178"/>
              <a:gd name="connsiteX289" fmla="*/ 756054 w 1485948"/>
              <a:gd name="connsiteY289" fmla="*/ 202942 h 321178"/>
              <a:gd name="connsiteX290" fmla="*/ 562697 w 1485948"/>
              <a:gd name="connsiteY290" fmla="*/ 202942 h 321178"/>
              <a:gd name="connsiteX291" fmla="*/ 572480 w 1485948"/>
              <a:gd name="connsiteY291" fmla="*/ 204802 h 321178"/>
              <a:gd name="connsiteX292" fmla="*/ 579002 w 1485948"/>
              <a:gd name="connsiteY292" fmla="*/ 208754 h 321178"/>
              <a:gd name="connsiteX293" fmla="*/ 582962 w 1485948"/>
              <a:gd name="connsiteY293" fmla="*/ 214102 h 321178"/>
              <a:gd name="connsiteX294" fmla="*/ 584359 w 1485948"/>
              <a:gd name="connsiteY294" fmla="*/ 218519 h 321178"/>
              <a:gd name="connsiteX295" fmla="*/ 573179 w 1485948"/>
              <a:gd name="connsiteY295" fmla="*/ 221774 h 321178"/>
              <a:gd name="connsiteX296" fmla="*/ 572480 w 1485948"/>
              <a:gd name="connsiteY296" fmla="*/ 219216 h 321178"/>
              <a:gd name="connsiteX297" fmla="*/ 570384 w 1485948"/>
              <a:gd name="connsiteY297" fmla="*/ 216659 h 321178"/>
              <a:gd name="connsiteX298" fmla="*/ 567123 w 1485948"/>
              <a:gd name="connsiteY298" fmla="*/ 214567 h 321178"/>
              <a:gd name="connsiteX299" fmla="*/ 562697 w 1485948"/>
              <a:gd name="connsiteY299" fmla="*/ 214102 h 321178"/>
              <a:gd name="connsiteX300" fmla="*/ 556641 w 1485948"/>
              <a:gd name="connsiteY300" fmla="*/ 215961 h 321178"/>
              <a:gd name="connsiteX301" fmla="*/ 554777 w 1485948"/>
              <a:gd name="connsiteY301" fmla="*/ 220611 h 321178"/>
              <a:gd name="connsiteX302" fmla="*/ 555942 w 1485948"/>
              <a:gd name="connsiteY302" fmla="*/ 224563 h 321178"/>
              <a:gd name="connsiteX303" fmla="*/ 559902 w 1485948"/>
              <a:gd name="connsiteY303" fmla="*/ 226423 h 321178"/>
              <a:gd name="connsiteX304" fmla="*/ 568520 w 1485948"/>
              <a:gd name="connsiteY304" fmla="*/ 228516 h 321178"/>
              <a:gd name="connsiteX305" fmla="*/ 580399 w 1485948"/>
              <a:gd name="connsiteY305" fmla="*/ 234328 h 321178"/>
              <a:gd name="connsiteX306" fmla="*/ 584359 w 1485948"/>
              <a:gd name="connsiteY306" fmla="*/ 244790 h 321178"/>
              <a:gd name="connsiteX307" fmla="*/ 582962 w 1485948"/>
              <a:gd name="connsiteY307" fmla="*/ 251299 h 321178"/>
              <a:gd name="connsiteX308" fmla="*/ 579002 w 1485948"/>
              <a:gd name="connsiteY308" fmla="*/ 257344 h 321178"/>
              <a:gd name="connsiteX309" fmla="*/ 572480 w 1485948"/>
              <a:gd name="connsiteY309" fmla="*/ 261296 h 321178"/>
              <a:gd name="connsiteX310" fmla="*/ 563163 w 1485948"/>
              <a:gd name="connsiteY310" fmla="*/ 262459 h 321178"/>
              <a:gd name="connsiteX311" fmla="*/ 552681 w 1485948"/>
              <a:gd name="connsiteY311" fmla="*/ 260599 h 321178"/>
              <a:gd name="connsiteX312" fmla="*/ 545460 w 1485948"/>
              <a:gd name="connsiteY312" fmla="*/ 255949 h 321178"/>
              <a:gd name="connsiteX313" fmla="*/ 541501 w 1485948"/>
              <a:gd name="connsiteY313" fmla="*/ 250834 h 321178"/>
              <a:gd name="connsiteX314" fmla="*/ 540336 w 1485948"/>
              <a:gd name="connsiteY314" fmla="*/ 245487 h 321178"/>
              <a:gd name="connsiteX315" fmla="*/ 552681 w 1485948"/>
              <a:gd name="connsiteY315" fmla="*/ 242930 h 321178"/>
              <a:gd name="connsiteX316" fmla="*/ 555942 w 1485948"/>
              <a:gd name="connsiteY316" fmla="*/ 249440 h 321178"/>
              <a:gd name="connsiteX317" fmla="*/ 563862 w 1485948"/>
              <a:gd name="connsiteY317" fmla="*/ 251997 h 321178"/>
              <a:gd name="connsiteX318" fmla="*/ 569918 w 1485948"/>
              <a:gd name="connsiteY318" fmla="*/ 250137 h 321178"/>
              <a:gd name="connsiteX319" fmla="*/ 571781 w 1485948"/>
              <a:gd name="connsiteY319" fmla="*/ 245487 h 321178"/>
              <a:gd name="connsiteX320" fmla="*/ 570384 w 1485948"/>
              <a:gd name="connsiteY320" fmla="*/ 241535 h 321178"/>
              <a:gd name="connsiteX321" fmla="*/ 565958 w 1485948"/>
              <a:gd name="connsiteY321" fmla="*/ 239675 h 321178"/>
              <a:gd name="connsiteX322" fmla="*/ 557340 w 1485948"/>
              <a:gd name="connsiteY322" fmla="*/ 237583 h 321178"/>
              <a:gd name="connsiteX323" fmla="*/ 546159 w 1485948"/>
              <a:gd name="connsiteY323" fmla="*/ 231771 h 321178"/>
              <a:gd name="connsiteX324" fmla="*/ 542199 w 1485948"/>
              <a:gd name="connsiteY324" fmla="*/ 221309 h 321178"/>
              <a:gd name="connsiteX325" fmla="*/ 543597 w 1485948"/>
              <a:gd name="connsiteY325" fmla="*/ 214102 h 321178"/>
              <a:gd name="connsiteX326" fmla="*/ 548256 w 1485948"/>
              <a:gd name="connsiteY326" fmla="*/ 208057 h 321178"/>
              <a:gd name="connsiteX327" fmla="*/ 554777 w 1485948"/>
              <a:gd name="connsiteY327" fmla="*/ 204105 h 321178"/>
              <a:gd name="connsiteX328" fmla="*/ 562697 w 1485948"/>
              <a:gd name="connsiteY328" fmla="*/ 202942 h 321178"/>
              <a:gd name="connsiteX329" fmla="*/ 425507 w 1485948"/>
              <a:gd name="connsiteY329" fmla="*/ 192185 h 321178"/>
              <a:gd name="connsiteX330" fmla="*/ 425507 w 1485948"/>
              <a:gd name="connsiteY330" fmla="*/ 217166 h 321178"/>
              <a:gd name="connsiteX331" fmla="*/ 440033 w 1485948"/>
              <a:gd name="connsiteY331" fmla="*/ 217166 h 321178"/>
              <a:gd name="connsiteX332" fmla="*/ 450577 w 1485948"/>
              <a:gd name="connsiteY332" fmla="*/ 213897 h 321178"/>
              <a:gd name="connsiteX333" fmla="*/ 454560 w 1485948"/>
              <a:gd name="connsiteY333" fmla="*/ 204559 h 321178"/>
              <a:gd name="connsiteX334" fmla="*/ 450577 w 1485948"/>
              <a:gd name="connsiteY334" fmla="*/ 195453 h 321178"/>
              <a:gd name="connsiteX335" fmla="*/ 440033 w 1485948"/>
              <a:gd name="connsiteY335" fmla="*/ 192185 h 321178"/>
              <a:gd name="connsiteX336" fmla="*/ 1278043 w 1485948"/>
              <a:gd name="connsiteY336" fmla="*/ 188520 h 321178"/>
              <a:gd name="connsiteX337" fmla="*/ 1289820 w 1485948"/>
              <a:gd name="connsiteY337" fmla="*/ 188520 h 321178"/>
              <a:gd name="connsiteX338" fmla="*/ 1289820 w 1485948"/>
              <a:gd name="connsiteY338" fmla="*/ 205494 h 321178"/>
              <a:gd name="connsiteX339" fmla="*/ 1290974 w 1485948"/>
              <a:gd name="connsiteY339" fmla="*/ 205494 h 321178"/>
              <a:gd name="connsiteX340" fmla="*/ 1302751 w 1485948"/>
              <a:gd name="connsiteY340" fmla="*/ 205494 h 321178"/>
              <a:gd name="connsiteX341" fmla="*/ 1302751 w 1485948"/>
              <a:gd name="connsiteY341" fmla="*/ 217352 h 321178"/>
              <a:gd name="connsiteX342" fmla="*/ 1290974 w 1485948"/>
              <a:gd name="connsiteY342" fmla="*/ 217352 h 321178"/>
              <a:gd name="connsiteX343" fmla="*/ 1290974 w 1485948"/>
              <a:gd name="connsiteY343" fmla="*/ 242929 h 321178"/>
              <a:gd name="connsiteX344" fmla="*/ 1293053 w 1485948"/>
              <a:gd name="connsiteY344" fmla="*/ 248044 h 321178"/>
              <a:gd name="connsiteX345" fmla="*/ 1298133 w 1485948"/>
              <a:gd name="connsiteY345" fmla="*/ 250136 h 321178"/>
              <a:gd name="connsiteX346" fmla="*/ 1300904 w 1485948"/>
              <a:gd name="connsiteY346" fmla="*/ 250136 h 321178"/>
              <a:gd name="connsiteX347" fmla="*/ 1302751 w 1485948"/>
              <a:gd name="connsiteY347" fmla="*/ 250136 h 321178"/>
              <a:gd name="connsiteX348" fmla="*/ 1302751 w 1485948"/>
              <a:gd name="connsiteY348" fmla="*/ 261297 h 321178"/>
              <a:gd name="connsiteX349" fmla="*/ 1300211 w 1485948"/>
              <a:gd name="connsiteY349" fmla="*/ 261762 h 321178"/>
              <a:gd name="connsiteX350" fmla="*/ 1294438 w 1485948"/>
              <a:gd name="connsiteY350" fmla="*/ 262460 h 321178"/>
              <a:gd name="connsiteX351" fmla="*/ 1281969 w 1485948"/>
              <a:gd name="connsiteY351" fmla="*/ 258042 h 321178"/>
              <a:gd name="connsiteX352" fmla="*/ 1277350 w 1485948"/>
              <a:gd name="connsiteY352" fmla="*/ 245486 h 321178"/>
              <a:gd name="connsiteX353" fmla="*/ 1277350 w 1485948"/>
              <a:gd name="connsiteY353" fmla="*/ 217352 h 321178"/>
              <a:gd name="connsiteX354" fmla="*/ 1266959 w 1485948"/>
              <a:gd name="connsiteY354" fmla="*/ 217352 h 321178"/>
              <a:gd name="connsiteX355" fmla="*/ 1266959 w 1485948"/>
              <a:gd name="connsiteY355" fmla="*/ 205494 h 321178"/>
              <a:gd name="connsiteX356" fmla="*/ 1269499 w 1485948"/>
              <a:gd name="connsiteY356" fmla="*/ 205494 h 321178"/>
              <a:gd name="connsiteX357" fmla="*/ 1276196 w 1485948"/>
              <a:gd name="connsiteY357" fmla="*/ 202936 h 321178"/>
              <a:gd name="connsiteX358" fmla="*/ 1278043 w 1485948"/>
              <a:gd name="connsiteY358" fmla="*/ 196891 h 321178"/>
              <a:gd name="connsiteX359" fmla="*/ 1166888 w 1485948"/>
              <a:gd name="connsiteY359" fmla="*/ 188520 h 321178"/>
              <a:gd name="connsiteX360" fmla="*/ 1178665 w 1485948"/>
              <a:gd name="connsiteY360" fmla="*/ 188520 h 321178"/>
              <a:gd name="connsiteX361" fmla="*/ 1178665 w 1485948"/>
              <a:gd name="connsiteY361" fmla="*/ 205494 h 321178"/>
              <a:gd name="connsiteX362" fmla="*/ 1179819 w 1485948"/>
              <a:gd name="connsiteY362" fmla="*/ 205494 h 321178"/>
              <a:gd name="connsiteX363" fmla="*/ 1191596 w 1485948"/>
              <a:gd name="connsiteY363" fmla="*/ 205494 h 321178"/>
              <a:gd name="connsiteX364" fmla="*/ 1191596 w 1485948"/>
              <a:gd name="connsiteY364" fmla="*/ 217352 h 321178"/>
              <a:gd name="connsiteX365" fmla="*/ 1179819 w 1485948"/>
              <a:gd name="connsiteY365" fmla="*/ 217352 h 321178"/>
              <a:gd name="connsiteX366" fmla="*/ 1179819 w 1485948"/>
              <a:gd name="connsiteY366" fmla="*/ 242929 h 321178"/>
              <a:gd name="connsiteX367" fmla="*/ 1181898 w 1485948"/>
              <a:gd name="connsiteY367" fmla="*/ 248044 h 321178"/>
              <a:gd name="connsiteX368" fmla="*/ 1186978 w 1485948"/>
              <a:gd name="connsiteY368" fmla="*/ 250136 h 321178"/>
              <a:gd name="connsiteX369" fmla="*/ 1189749 w 1485948"/>
              <a:gd name="connsiteY369" fmla="*/ 250136 h 321178"/>
              <a:gd name="connsiteX370" fmla="*/ 1191596 w 1485948"/>
              <a:gd name="connsiteY370" fmla="*/ 250136 h 321178"/>
              <a:gd name="connsiteX371" fmla="*/ 1191596 w 1485948"/>
              <a:gd name="connsiteY371" fmla="*/ 261297 h 321178"/>
              <a:gd name="connsiteX372" fmla="*/ 1189056 w 1485948"/>
              <a:gd name="connsiteY372" fmla="*/ 261762 h 321178"/>
              <a:gd name="connsiteX373" fmla="*/ 1183283 w 1485948"/>
              <a:gd name="connsiteY373" fmla="*/ 262460 h 321178"/>
              <a:gd name="connsiteX374" fmla="*/ 1170814 w 1485948"/>
              <a:gd name="connsiteY374" fmla="*/ 258042 h 321178"/>
              <a:gd name="connsiteX375" fmla="*/ 1166195 w 1485948"/>
              <a:gd name="connsiteY375" fmla="*/ 245486 h 321178"/>
              <a:gd name="connsiteX376" fmla="*/ 1166195 w 1485948"/>
              <a:gd name="connsiteY376" fmla="*/ 217352 h 321178"/>
              <a:gd name="connsiteX377" fmla="*/ 1155804 w 1485948"/>
              <a:gd name="connsiteY377" fmla="*/ 217352 h 321178"/>
              <a:gd name="connsiteX378" fmla="*/ 1155804 w 1485948"/>
              <a:gd name="connsiteY378" fmla="*/ 205494 h 321178"/>
              <a:gd name="connsiteX379" fmla="*/ 1158344 w 1485948"/>
              <a:gd name="connsiteY379" fmla="*/ 205494 h 321178"/>
              <a:gd name="connsiteX380" fmla="*/ 1164810 w 1485948"/>
              <a:gd name="connsiteY380" fmla="*/ 202936 h 321178"/>
              <a:gd name="connsiteX381" fmla="*/ 1166888 w 1485948"/>
              <a:gd name="connsiteY381" fmla="*/ 196891 h 321178"/>
              <a:gd name="connsiteX382" fmla="*/ 1087639 w 1485948"/>
              <a:gd name="connsiteY382" fmla="*/ 188520 h 321178"/>
              <a:gd name="connsiteX383" fmla="*/ 1099184 w 1485948"/>
              <a:gd name="connsiteY383" fmla="*/ 188520 h 321178"/>
              <a:gd name="connsiteX384" fmla="*/ 1099184 w 1485948"/>
              <a:gd name="connsiteY384" fmla="*/ 205494 h 321178"/>
              <a:gd name="connsiteX385" fmla="*/ 1100570 w 1485948"/>
              <a:gd name="connsiteY385" fmla="*/ 205494 h 321178"/>
              <a:gd name="connsiteX386" fmla="*/ 1112346 w 1485948"/>
              <a:gd name="connsiteY386" fmla="*/ 205494 h 321178"/>
              <a:gd name="connsiteX387" fmla="*/ 1112346 w 1485948"/>
              <a:gd name="connsiteY387" fmla="*/ 217352 h 321178"/>
              <a:gd name="connsiteX388" fmla="*/ 1100570 w 1485948"/>
              <a:gd name="connsiteY388" fmla="*/ 217352 h 321178"/>
              <a:gd name="connsiteX389" fmla="*/ 1100570 w 1485948"/>
              <a:gd name="connsiteY389" fmla="*/ 242929 h 321178"/>
              <a:gd name="connsiteX390" fmla="*/ 1102417 w 1485948"/>
              <a:gd name="connsiteY390" fmla="*/ 248044 h 321178"/>
              <a:gd name="connsiteX391" fmla="*/ 1107728 w 1485948"/>
              <a:gd name="connsiteY391" fmla="*/ 250136 h 321178"/>
              <a:gd name="connsiteX392" fmla="*/ 1110268 w 1485948"/>
              <a:gd name="connsiteY392" fmla="*/ 250136 h 321178"/>
              <a:gd name="connsiteX393" fmla="*/ 1112346 w 1485948"/>
              <a:gd name="connsiteY393" fmla="*/ 250136 h 321178"/>
              <a:gd name="connsiteX394" fmla="*/ 1112346 w 1485948"/>
              <a:gd name="connsiteY394" fmla="*/ 261297 h 321178"/>
              <a:gd name="connsiteX395" fmla="*/ 1109575 w 1485948"/>
              <a:gd name="connsiteY395" fmla="*/ 261762 h 321178"/>
              <a:gd name="connsiteX396" fmla="*/ 1103802 w 1485948"/>
              <a:gd name="connsiteY396" fmla="*/ 262460 h 321178"/>
              <a:gd name="connsiteX397" fmla="*/ 1091333 w 1485948"/>
              <a:gd name="connsiteY397" fmla="*/ 258042 h 321178"/>
              <a:gd name="connsiteX398" fmla="*/ 1086946 w 1485948"/>
              <a:gd name="connsiteY398" fmla="*/ 245486 h 321178"/>
              <a:gd name="connsiteX399" fmla="*/ 1086946 w 1485948"/>
              <a:gd name="connsiteY399" fmla="*/ 217352 h 321178"/>
              <a:gd name="connsiteX400" fmla="*/ 1076555 w 1485948"/>
              <a:gd name="connsiteY400" fmla="*/ 217352 h 321178"/>
              <a:gd name="connsiteX401" fmla="*/ 1076555 w 1485948"/>
              <a:gd name="connsiteY401" fmla="*/ 205494 h 321178"/>
              <a:gd name="connsiteX402" fmla="*/ 1079095 w 1485948"/>
              <a:gd name="connsiteY402" fmla="*/ 205494 h 321178"/>
              <a:gd name="connsiteX403" fmla="*/ 1085561 w 1485948"/>
              <a:gd name="connsiteY403" fmla="*/ 202936 h 321178"/>
              <a:gd name="connsiteX404" fmla="*/ 1087639 w 1485948"/>
              <a:gd name="connsiteY404" fmla="*/ 196891 h 321178"/>
              <a:gd name="connsiteX405" fmla="*/ 932465 w 1485948"/>
              <a:gd name="connsiteY405" fmla="*/ 180278 h 321178"/>
              <a:gd name="connsiteX406" fmla="*/ 946634 w 1485948"/>
              <a:gd name="connsiteY406" fmla="*/ 180278 h 321178"/>
              <a:gd name="connsiteX407" fmla="*/ 946634 w 1485948"/>
              <a:gd name="connsiteY407" fmla="*/ 261427 h 321178"/>
              <a:gd name="connsiteX408" fmla="*/ 932465 w 1485948"/>
              <a:gd name="connsiteY408" fmla="*/ 261427 h 321178"/>
              <a:gd name="connsiteX409" fmla="*/ 411684 w 1485948"/>
              <a:gd name="connsiteY409" fmla="*/ 180278 h 321178"/>
              <a:gd name="connsiteX410" fmla="*/ 442611 w 1485948"/>
              <a:gd name="connsiteY410" fmla="*/ 180278 h 321178"/>
              <a:gd name="connsiteX411" fmla="*/ 453154 w 1485948"/>
              <a:gd name="connsiteY411" fmla="*/ 182146 h 321178"/>
              <a:gd name="connsiteX412" fmla="*/ 461120 w 1485948"/>
              <a:gd name="connsiteY412" fmla="*/ 187516 h 321178"/>
              <a:gd name="connsiteX413" fmla="*/ 466509 w 1485948"/>
              <a:gd name="connsiteY413" fmla="*/ 195453 h 321178"/>
              <a:gd name="connsiteX414" fmla="*/ 468383 w 1485948"/>
              <a:gd name="connsiteY414" fmla="*/ 205259 h 321178"/>
              <a:gd name="connsiteX415" fmla="*/ 463931 w 1485948"/>
              <a:gd name="connsiteY415" fmla="*/ 220434 h 321178"/>
              <a:gd name="connsiteX416" fmla="*/ 450577 w 1485948"/>
              <a:gd name="connsiteY416" fmla="*/ 228839 h 321178"/>
              <a:gd name="connsiteX417" fmla="*/ 469086 w 1485948"/>
              <a:gd name="connsiteY417" fmla="*/ 262458 h 321178"/>
              <a:gd name="connsiteX418" fmla="*/ 453154 w 1485948"/>
              <a:gd name="connsiteY418" fmla="*/ 262458 h 321178"/>
              <a:gd name="connsiteX419" fmla="*/ 435348 w 1485948"/>
              <a:gd name="connsiteY419" fmla="*/ 228839 h 321178"/>
              <a:gd name="connsiteX420" fmla="*/ 425507 w 1485948"/>
              <a:gd name="connsiteY420" fmla="*/ 228839 h 321178"/>
              <a:gd name="connsiteX421" fmla="*/ 425507 w 1485948"/>
              <a:gd name="connsiteY421" fmla="*/ 261290 h 321178"/>
              <a:gd name="connsiteX422" fmla="*/ 411684 w 1485948"/>
              <a:gd name="connsiteY422" fmla="*/ 261290 h 321178"/>
              <a:gd name="connsiteX423" fmla="*/ 834690 w 1485948"/>
              <a:gd name="connsiteY423" fmla="*/ 178218 h 321178"/>
              <a:gd name="connsiteX424" fmla="*/ 847826 w 1485948"/>
              <a:gd name="connsiteY424" fmla="*/ 178218 h 321178"/>
              <a:gd name="connsiteX425" fmla="*/ 847826 w 1485948"/>
              <a:gd name="connsiteY425" fmla="*/ 210474 h 321178"/>
              <a:gd name="connsiteX426" fmla="*/ 855097 w 1485948"/>
              <a:gd name="connsiteY426" fmla="*/ 205332 h 321178"/>
              <a:gd name="connsiteX427" fmla="*/ 863776 w 1485948"/>
              <a:gd name="connsiteY427" fmla="*/ 203228 h 321178"/>
              <a:gd name="connsiteX428" fmla="*/ 873159 w 1485948"/>
              <a:gd name="connsiteY428" fmla="*/ 205332 h 321178"/>
              <a:gd name="connsiteX429" fmla="*/ 879727 w 1485948"/>
              <a:gd name="connsiteY429" fmla="*/ 210006 h 321178"/>
              <a:gd name="connsiteX430" fmla="*/ 883715 w 1485948"/>
              <a:gd name="connsiteY430" fmla="*/ 217252 h 321178"/>
              <a:gd name="connsiteX431" fmla="*/ 884887 w 1485948"/>
              <a:gd name="connsiteY431" fmla="*/ 225667 h 321178"/>
              <a:gd name="connsiteX432" fmla="*/ 884887 w 1485948"/>
              <a:gd name="connsiteY432" fmla="*/ 261429 h 321178"/>
              <a:gd name="connsiteX433" fmla="*/ 871752 w 1485948"/>
              <a:gd name="connsiteY433" fmla="*/ 261429 h 321178"/>
              <a:gd name="connsiteX434" fmla="*/ 871752 w 1485948"/>
              <a:gd name="connsiteY434" fmla="*/ 228472 h 321178"/>
              <a:gd name="connsiteX435" fmla="*/ 869171 w 1485948"/>
              <a:gd name="connsiteY435" fmla="*/ 219823 h 321178"/>
              <a:gd name="connsiteX436" fmla="*/ 859789 w 1485948"/>
              <a:gd name="connsiteY436" fmla="*/ 216551 h 321178"/>
              <a:gd name="connsiteX437" fmla="*/ 851344 w 1485948"/>
              <a:gd name="connsiteY437" fmla="*/ 219823 h 321178"/>
              <a:gd name="connsiteX438" fmla="*/ 847826 w 1485948"/>
              <a:gd name="connsiteY438" fmla="*/ 228939 h 321178"/>
              <a:gd name="connsiteX439" fmla="*/ 847826 w 1485948"/>
              <a:gd name="connsiteY439" fmla="*/ 261429 h 321178"/>
              <a:gd name="connsiteX440" fmla="*/ 834690 w 1485948"/>
              <a:gd name="connsiteY440" fmla="*/ 261429 h 321178"/>
              <a:gd name="connsiteX441" fmla="*/ 1135735 w 1485948"/>
              <a:gd name="connsiteY441" fmla="*/ 177188 h 321178"/>
              <a:gd name="connsiteX442" fmla="*/ 1141646 w 1485948"/>
              <a:gd name="connsiteY442" fmla="*/ 180004 h 321178"/>
              <a:gd name="connsiteX443" fmla="*/ 1144247 w 1485948"/>
              <a:gd name="connsiteY443" fmla="*/ 185870 h 321178"/>
              <a:gd name="connsiteX444" fmla="*/ 1141646 w 1485948"/>
              <a:gd name="connsiteY444" fmla="*/ 191971 h 321178"/>
              <a:gd name="connsiteX445" fmla="*/ 1135735 w 1485948"/>
              <a:gd name="connsiteY445" fmla="*/ 194552 h 321178"/>
              <a:gd name="connsiteX446" fmla="*/ 1129587 w 1485948"/>
              <a:gd name="connsiteY446" fmla="*/ 191971 h 321178"/>
              <a:gd name="connsiteX447" fmla="*/ 1126986 w 1485948"/>
              <a:gd name="connsiteY447" fmla="*/ 185870 h 321178"/>
              <a:gd name="connsiteX448" fmla="*/ 1129587 w 1485948"/>
              <a:gd name="connsiteY448" fmla="*/ 180004 h 321178"/>
              <a:gd name="connsiteX449" fmla="*/ 1135735 w 1485948"/>
              <a:gd name="connsiteY449" fmla="*/ 177188 h 321178"/>
              <a:gd name="connsiteX450" fmla="*/ 110512 w 1485948"/>
              <a:gd name="connsiteY450" fmla="*/ 124649 h 321178"/>
              <a:gd name="connsiteX451" fmla="*/ 133174 w 1485948"/>
              <a:gd name="connsiteY451" fmla="*/ 124649 h 321178"/>
              <a:gd name="connsiteX452" fmla="*/ 134590 w 1485948"/>
              <a:gd name="connsiteY452" fmla="*/ 126057 h 321178"/>
              <a:gd name="connsiteX453" fmla="*/ 134590 w 1485948"/>
              <a:gd name="connsiteY453" fmla="*/ 202564 h 321178"/>
              <a:gd name="connsiteX454" fmla="*/ 133174 w 1485948"/>
              <a:gd name="connsiteY454" fmla="*/ 203738 h 321178"/>
              <a:gd name="connsiteX455" fmla="*/ 110512 w 1485948"/>
              <a:gd name="connsiteY455" fmla="*/ 203738 h 321178"/>
              <a:gd name="connsiteX456" fmla="*/ 109096 w 1485948"/>
              <a:gd name="connsiteY456" fmla="*/ 202564 h 321178"/>
              <a:gd name="connsiteX457" fmla="*/ 109096 w 1485948"/>
              <a:gd name="connsiteY457" fmla="*/ 126057 h 321178"/>
              <a:gd name="connsiteX458" fmla="*/ 110512 w 1485948"/>
              <a:gd name="connsiteY458" fmla="*/ 124649 h 321178"/>
              <a:gd name="connsiteX459" fmla="*/ 1232406 w 1485948"/>
              <a:gd name="connsiteY459" fmla="*/ 115930 h 321178"/>
              <a:gd name="connsiteX460" fmla="*/ 1217821 w 1485948"/>
              <a:gd name="connsiteY460" fmla="*/ 118027 h 321178"/>
              <a:gd name="connsiteX461" fmla="*/ 1212646 w 1485948"/>
              <a:gd name="connsiteY461" fmla="*/ 120590 h 321178"/>
              <a:gd name="connsiteX462" fmla="*/ 1210528 w 1485948"/>
              <a:gd name="connsiteY462" fmla="*/ 125716 h 321178"/>
              <a:gd name="connsiteX463" fmla="*/ 1212646 w 1485948"/>
              <a:gd name="connsiteY463" fmla="*/ 131076 h 321178"/>
              <a:gd name="connsiteX464" fmla="*/ 1217821 w 1485948"/>
              <a:gd name="connsiteY464" fmla="*/ 132940 h 321178"/>
              <a:gd name="connsiteX465" fmla="*/ 1223232 w 1485948"/>
              <a:gd name="connsiteY465" fmla="*/ 132474 h 321178"/>
              <a:gd name="connsiteX466" fmla="*/ 1227937 w 1485948"/>
              <a:gd name="connsiteY466" fmla="*/ 129678 h 321178"/>
              <a:gd name="connsiteX467" fmla="*/ 1231230 w 1485948"/>
              <a:gd name="connsiteY467" fmla="*/ 125250 h 321178"/>
              <a:gd name="connsiteX468" fmla="*/ 1232406 w 1485948"/>
              <a:gd name="connsiteY468" fmla="*/ 118493 h 321178"/>
              <a:gd name="connsiteX469" fmla="*/ 1395494 w 1485948"/>
              <a:gd name="connsiteY469" fmla="*/ 96289 h 321178"/>
              <a:gd name="connsiteX470" fmla="*/ 1389708 w 1485948"/>
              <a:gd name="connsiteY470" fmla="*/ 97447 h 321178"/>
              <a:gd name="connsiteX471" fmla="*/ 1385078 w 1485948"/>
              <a:gd name="connsiteY471" fmla="*/ 100691 h 321178"/>
              <a:gd name="connsiteX472" fmla="*/ 1381838 w 1485948"/>
              <a:gd name="connsiteY472" fmla="*/ 106020 h 321178"/>
              <a:gd name="connsiteX473" fmla="*/ 1380449 w 1485948"/>
              <a:gd name="connsiteY473" fmla="*/ 113897 h 321178"/>
              <a:gd name="connsiteX474" fmla="*/ 1381838 w 1485948"/>
              <a:gd name="connsiteY474" fmla="*/ 121774 h 321178"/>
              <a:gd name="connsiteX475" fmla="*/ 1385078 w 1485948"/>
              <a:gd name="connsiteY475" fmla="*/ 126871 h 321178"/>
              <a:gd name="connsiteX476" fmla="*/ 1389708 w 1485948"/>
              <a:gd name="connsiteY476" fmla="*/ 130115 h 321178"/>
              <a:gd name="connsiteX477" fmla="*/ 1395494 w 1485948"/>
              <a:gd name="connsiteY477" fmla="*/ 131505 h 321178"/>
              <a:gd name="connsiteX478" fmla="*/ 1401513 w 1485948"/>
              <a:gd name="connsiteY478" fmla="*/ 130115 h 321178"/>
              <a:gd name="connsiteX479" fmla="*/ 1406605 w 1485948"/>
              <a:gd name="connsiteY479" fmla="*/ 126871 h 321178"/>
              <a:gd name="connsiteX480" fmla="*/ 1409846 w 1485948"/>
              <a:gd name="connsiteY480" fmla="*/ 121774 h 321178"/>
              <a:gd name="connsiteX481" fmla="*/ 1411234 w 1485948"/>
              <a:gd name="connsiteY481" fmla="*/ 113897 h 321178"/>
              <a:gd name="connsiteX482" fmla="*/ 1409846 w 1485948"/>
              <a:gd name="connsiteY482" fmla="*/ 106020 h 321178"/>
              <a:gd name="connsiteX483" fmla="*/ 1406605 w 1485948"/>
              <a:gd name="connsiteY483" fmla="*/ 100691 h 321178"/>
              <a:gd name="connsiteX484" fmla="*/ 1401513 w 1485948"/>
              <a:gd name="connsiteY484" fmla="*/ 97447 h 321178"/>
              <a:gd name="connsiteX485" fmla="*/ 1395494 w 1485948"/>
              <a:gd name="connsiteY485" fmla="*/ 96289 h 321178"/>
              <a:gd name="connsiteX486" fmla="*/ 999644 w 1485948"/>
              <a:gd name="connsiteY486" fmla="*/ 96289 h 321178"/>
              <a:gd name="connsiteX487" fmla="*/ 993777 w 1485948"/>
              <a:gd name="connsiteY487" fmla="*/ 97447 h 321178"/>
              <a:gd name="connsiteX488" fmla="*/ 989084 w 1485948"/>
              <a:gd name="connsiteY488" fmla="*/ 100691 h 321178"/>
              <a:gd name="connsiteX489" fmla="*/ 985799 w 1485948"/>
              <a:gd name="connsiteY489" fmla="*/ 106020 h 321178"/>
              <a:gd name="connsiteX490" fmla="*/ 984626 w 1485948"/>
              <a:gd name="connsiteY490" fmla="*/ 113897 h 321178"/>
              <a:gd name="connsiteX491" fmla="*/ 985799 w 1485948"/>
              <a:gd name="connsiteY491" fmla="*/ 121774 h 321178"/>
              <a:gd name="connsiteX492" fmla="*/ 989084 w 1485948"/>
              <a:gd name="connsiteY492" fmla="*/ 126871 h 321178"/>
              <a:gd name="connsiteX493" fmla="*/ 993777 w 1485948"/>
              <a:gd name="connsiteY493" fmla="*/ 130115 h 321178"/>
              <a:gd name="connsiteX494" fmla="*/ 999644 w 1485948"/>
              <a:gd name="connsiteY494" fmla="*/ 131505 h 321178"/>
              <a:gd name="connsiteX495" fmla="*/ 1005745 w 1485948"/>
              <a:gd name="connsiteY495" fmla="*/ 130115 h 321178"/>
              <a:gd name="connsiteX496" fmla="*/ 1010908 w 1485948"/>
              <a:gd name="connsiteY496" fmla="*/ 126871 h 321178"/>
              <a:gd name="connsiteX497" fmla="*/ 1014193 w 1485948"/>
              <a:gd name="connsiteY497" fmla="*/ 121774 h 321178"/>
              <a:gd name="connsiteX498" fmla="*/ 1015601 w 1485948"/>
              <a:gd name="connsiteY498" fmla="*/ 113897 h 321178"/>
              <a:gd name="connsiteX499" fmla="*/ 1014193 w 1485948"/>
              <a:gd name="connsiteY499" fmla="*/ 106020 h 321178"/>
              <a:gd name="connsiteX500" fmla="*/ 1010908 w 1485948"/>
              <a:gd name="connsiteY500" fmla="*/ 100691 h 321178"/>
              <a:gd name="connsiteX501" fmla="*/ 1005745 w 1485948"/>
              <a:gd name="connsiteY501" fmla="*/ 97447 h 321178"/>
              <a:gd name="connsiteX502" fmla="*/ 999644 w 1485948"/>
              <a:gd name="connsiteY502" fmla="*/ 96289 h 321178"/>
              <a:gd name="connsiteX503" fmla="*/ 667227 w 1485948"/>
              <a:gd name="connsiteY503" fmla="*/ 95290 h 321178"/>
              <a:gd name="connsiteX504" fmla="*/ 662120 w 1485948"/>
              <a:gd name="connsiteY504" fmla="*/ 96688 h 321178"/>
              <a:gd name="connsiteX505" fmla="*/ 658174 w 1485948"/>
              <a:gd name="connsiteY505" fmla="*/ 99251 h 321178"/>
              <a:gd name="connsiteX506" fmla="*/ 655389 w 1485948"/>
              <a:gd name="connsiteY506" fmla="*/ 103212 h 321178"/>
              <a:gd name="connsiteX507" fmla="*/ 654228 w 1485948"/>
              <a:gd name="connsiteY507" fmla="*/ 107640 h 321178"/>
              <a:gd name="connsiteX508" fmla="*/ 680458 w 1485948"/>
              <a:gd name="connsiteY508" fmla="*/ 107640 h 321178"/>
              <a:gd name="connsiteX509" fmla="*/ 679762 w 1485948"/>
              <a:gd name="connsiteY509" fmla="*/ 103212 h 321178"/>
              <a:gd name="connsiteX510" fmla="*/ 677208 w 1485948"/>
              <a:gd name="connsiteY510" fmla="*/ 99251 h 321178"/>
              <a:gd name="connsiteX511" fmla="*/ 673262 w 1485948"/>
              <a:gd name="connsiteY511" fmla="*/ 96688 h 321178"/>
              <a:gd name="connsiteX512" fmla="*/ 667227 w 1485948"/>
              <a:gd name="connsiteY512" fmla="*/ 95290 h 321178"/>
              <a:gd name="connsiteX513" fmla="*/ 806943 w 1485948"/>
              <a:gd name="connsiteY513" fmla="*/ 85925 h 321178"/>
              <a:gd name="connsiteX514" fmla="*/ 820006 w 1485948"/>
              <a:gd name="connsiteY514" fmla="*/ 85925 h 321178"/>
              <a:gd name="connsiteX515" fmla="*/ 820006 w 1485948"/>
              <a:gd name="connsiteY515" fmla="*/ 141929 h 321178"/>
              <a:gd name="connsiteX516" fmla="*/ 806943 w 1485948"/>
              <a:gd name="connsiteY516" fmla="*/ 141929 h 321178"/>
              <a:gd name="connsiteX517" fmla="*/ 551699 w 1485948"/>
              <a:gd name="connsiteY517" fmla="*/ 85925 h 321178"/>
              <a:gd name="connsiteX518" fmla="*/ 564762 w 1485948"/>
              <a:gd name="connsiteY518" fmla="*/ 85925 h 321178"/>
              <a:gd name="connsiteX519" fmla="*/ 564762 w 1485948"/>
              <a:gd name="connsiteY519" fmla="*/ 141929 h 321178"/>
              <a:gd name="connsiteX520" fmla="*/ 551699 w 1485948"/>
              <a:gd name="connsiteY520" fmla="*/ 141929 h 321178"/>
              <a:gd name="connsiteX521" fmla="*/ 1251521 w 1485948"/>
              <a:gd name="connsiteY521" fmla="*/ 85503 h 321178"/>
              <a:gd name="connsiteX522" fmla="*/ 1266820 w 1485948"/>
              <a:gd name="connsiteY522" fmla="*/ 85503 h 321178"/>
              <a:gd name="connsiteX523" fmla="*/ 1282824 w 1485948"/>
              <a:gd name="connsiteY523" fmla="*/ 121048 h 321178"/>
              <a:gd name="connsiteX524" fmla="*/ 1298122 w 1485948"/>
              <a:gd name="connsiteY524" fmla="*/ 85503 h 321178"/>
              <a:gd name="connsiteX525" fmla="*/ 1312009 w 1485948"/>
              <a:gd name="connsiteY525" fmla="*/ 85503 h 321178"/>
              <a:gd name="connsiteX526" fmla="*/ 1276234 w 1485948"/>
              <a:gd name="connsiteY526" fmla="*/ 163563 h 321178"/>
              <a:gd name="connsiteX527" fmla="*/ 1262112 w 1485948"/>
              <a:gd name="connsiteY527" fmla="*/ 163563 h 321178"/>
              <a:gd name="connsiteX528" fmla="*/ 1275528 w 1485948"/>
              <a:gd name="connsiteY528" fmla="*/ 134755 h 321178"/>
              <a:gd name="connsiteX529" fmla="*/ 878946 w 1485948"/>
              <a:gd name="connsiteY529" fmla="*/ 85503 h 321178"/>
              <a:gd name="connsiteX530" fmla="*/ 894244 w 1485948"/>
              <a:gd name="connsiteY530" fmla="*/ 85503 h 321178"/>
              <a:gd name="connsiteX531" fmla="*/ 910249 w 1485948"/>
              <a:gd name="connsiteY531" fmla="*/ 121048 h 321178"/>
              <a:gd name="connsiteX532" fmla="*/ 925547 w 1485948"/>
              <a:gd name="connsiteY532" fmla="*/ 85503 h 321178"/>
              <a:gd name="connsiteX533" fmla="*/ 939434 w 1485948"/>
              <a:gd name="connsiteY533" fmla="*/ 85503 h 321178"/>
              <a:gd name="connsiteX534" fmla="*/ 903424 w 1485948"/>
              <a:gd name="connsiteY534" fmla="*/ 163563 h 321178"/>
              <a:gd name="connsiteX535" fmla="*/ 889537 w 1485948"/>
              <a:gd name="connsiteY535" fmla="*/ 163563 h 321178"/>
              <a:gd name="connsiteX536" fmla="*/ 902953 w 1485948"/>
              <a:gd name="connsiteY536" fmla="*/ 134755 h 321178"/>
              <a:gd name="connsiteX537" fmla="*/ 666066 w 1485948"/>
              <a:gd name="connsiteY537" fmla="*/ 85503 h 321178"/>
              <a:gd name="connsiteX538" fmla="*/ 677673 w 1485948"/>
              <a:gd name="connsiteY538" fmla="*/ 87367 h 321178"/>
              <a:gd name="connsiteX539" fmla="*/ 686261 w 1485948"/>
              <a:gd name="connsiteY539" fmla="*/ 93193 h 321178"/>
              <a:gd name="connsiteX540" fmla="*/ 691600 w 1485948"/>
              <a:gd name="connsiteY540" fmla="*/ 102513 h 321178"/>
              <a:gd name="connsiteX541" fmla="*/ 693457 w 1485948"/>
              <a:gd name="connsiteY541" fmla="*/ 114397 h 321178"/>
              <a:gd name="connsiteX542" fmla="*/ 693457 w 1485948"/>
              <a:gd name="connsiteY542" fmla="*/ 116960 h 321178"/>
              <a:gd name="connsiteX543" fmla="*/ 693457 w 1485948"/>
              <a:gd name="connsiteY543" fmla="*/ 118358 h 321178"/>
              <a:gd name="connsiteX544" fmla="*/ 652835 w 1485948"/>
              <a:gd name="connsiteY544" fmla="*/ 118358 h 321178"/>
              <a:gd name="connsiteX545" fmla="*/ 654228 w 1485948"/>
              <a:gd name="connsiteY545" fmla="*/ 124184 h 321178"/>
              <a:gd name="connsiteX546" fmla="*/ 657478 w 1485948"/>
              <a:gd name="connsiteY546" fmla="*/ 128844 h 321178"/>
              <a:gd name="connsiteX547" fmla="*/ 662120 w 1485948"/>
              <a:gd name="connsiteY547" fmla="*/ 132106 h 321178"/>
              <a:gd name="connsiteX548" fmla="*/ 667923 w 1485948"/>
              <a:gd name="connsiteY548" fmla="*/ 133272 h 321178"/>
              <a:gd name="connsiteX549" fmla="*/ 677208 w 1485948"/>
              <a:gd name="connsiteY549" fmla="*/ 130708 h 321178"/>
              <a:gd name="connsiteX550" fmla="*/ 681619 w 1485948"/>
              <a:gd name="connsiteY550" fmla="*/ 123485 h 321178"/>
              <a:gd name="connsiteX551" fmla="*/ 692761 w 1485948"/>
              <a:gd name="connsiteY551" fmla="*/ 126048 h 321178"/>
              <a:gd name="connsiteX552" fmla="*/ 689511 w 1485948"/>
              <a:gd name="connsiteY552" fmla="*/ 132805 h 321178"/>
              <a:gd name="connsiteX553" fmla="*/ 684404 w 1485948"/>
              <a:gd name="connsiteY553" fmla="*/ 138631 h 321178"/>
              <a:gd name="connsiteX554" fmla="*/ 677208 w 1485948"/>
              <a:gd name="connsiteY554" fmla="*/ 142592 h 321178"/>
              <a:gd name="connsiteX555" fmla="*/ 667923 w 1485948"/>
              <a:gd name="connsiteY555" fmla="*/ 143990 h 321178"/>
              <a:gd name="connsiteX556" fmla="*/ 656781 w 1485948"/>
              <a:gd name="connsiteY556" fmla="*/ 141893 h 321178"/>
              <a:gd name="connsiteX557" fmla="*/ 647729 w 1485948"/>
              <a:gd name="connsiteY557" fmla="*/ 136068 h 321178"/>
              <a:gd name="connsiteX558" fmla="*/ 641693 w 1485948"/>
              <a:gd name="connsiteY558" fmla="*/ 126747 h 321178"/>
              <a:gd name="connsiteX559" fmla="*/ 639140 w 1485948"/>
              <a:gd name="connsiteY559" fmla="*/ 114397 h 321178"/>
              <a:gd name="connsiteX560" fmla="*/ 640997 w 1485948"/>
              <a:gd name="connsiteY560" fmla="*/ 102513 h 321178"/>
              <a:gd name="connsiteX561" fmla="*/ 647032 w 1485948"/>
              <a:gd name="connsiteY561" fmla="*/ 93193 h 321178"/>
              <a:gd name="connsiteX562" fmla="*/ 655389 w 1485948"/>
              <a:gd name="connsiteY562" fmla="*/ 87367 h 321178"/>
              <a:gd name="connsiteX563" fmla="*/ 666066 w 1485948"/>
              <a:gd name="connsiteY563" fmla="*/ 85503 h 321178"/>
              <a:gd name="connsiteX564" fmla="*/ 577387 w 1485948"/>
              <a:gd name="connsiteY564" fmla="*/ 85503 h 321178"/>
              <a:gd name="connsiteX565" fmla="*/ 591913 w 1485948"/>
              <a:gd name="connsiteY565" fmla="*/ 85503 h 321178"/>
              <a:gd name="connsiteX566" fmla="*/ 606439 w 1485948"/>
              <a:gd name="connsiteY566" fmla="*/ 125940 h 321178"/>
              <a:gd name="connsiteX567" fmla="*/ 620966 w 1485948"/>
              <a:gd name="connsiteY567" fmla="*/ 85503 h 321178"/>
              <a:gd name="connsiteX568" fmla="*/ 634789 w 1485948"/>
              <a:gd name="connsiteY568" fmla="*/ 85503 h 321178"/>
              <a:gd name="connsiteX569" fmla="*/ 613000 w 1485948"/>
              <a:gd name="connsiteY569" fmla="*/ 141927 h 321178"/>
              <a:gd name="connsiteX570" fmla="*/ 599879 w 1485948"/>
              <a:gd name="connsiteY570" fmla="*/ 141927 h 321178"/>
              <a:gd name="connsiteX571" fmla="*/ 1465401 w 1485948"/>
              <a:gd name="connsiteY571" fmla="*/ 84473 h 321178"/>
              <a:gd name="connsiteX572" fmla="*/ 1474741 w 1485948"/>
              <a:gd name="connsiteY572" fmla="*/ 86327 h 321178"/>
              <a:gd name="connsiteX573" fmla="*/ 1480578 w 1485948"/>
              <a:gd name="connsiteY573" fmla="*/ 90960 h 321178"/>
              <a:gd name="connsiteX574" fmla="*/ 1484547 w 1485948"/>
              <a:gd name="connsiteY574" fmla="*/ 98143 h 321178"/>
              <a:gd name="connsiteX575" fmla="*/ 1485948 w 1485948"/>
              <a:gd name="connsiteY575" fmla="*/ 106715 h 321178"/>
              <a:gd name="connsiteX576" fmla="*/ 1485948 w 1485948"/>
              <a:gd name="connsiteY576" fmla="*/ 141931 h 321178"/>
              <a:gd name="connsiteX577" fmla="*/ 1472639 w 1485948"/>
              <a:gd name="connsiteY577" fmla="*/ 141931 h 321178"/>
              <a:gd name="connsiteX578" fmla="*/ 1472639 w 1485948"/>
              <a:gd name="connsiteY578" fmla="*/ 109263 h 321178"/>
              <a:gd name="connsiteX579" fmla="*/ 1470071 w 1485948"/>
              <a:gd name="connsiteY579" fmla="*/ 100691 h 321178"/>
              <a:gd name="connsiteX580" fmla="*/ 1460965 w 1485948"/>
              <a:gd name="connsiteY580" fmla="*/ 97447 h 321178"/>
              <a:gd name="connsiteX581" fmla="*/ 1452326 w 1485948"/>
              <a:gd name="connsiteY581" fmla="*/ 101386 h 321178"/>
              <a:gd name="connsiteX582" fmla="*/ 1449758 w 1485948"/>
              <a:gd name="connsiteY582" fmla="*/ 110653 h 321178"/>
              <a:gd name="connsiteX583" fmla="*/ 1449758 w 1485948"/>
              <a:gd name="connsiteY583" fmla="*/ 141931 h 321178"/>
              <a:gd name="connsiteX584" fmla="*/ 1449058 w 1485948"/>
              <a:gd name="connsiteY584" fmla="*/ 141931 h 321178"/>
              <a:gd name="connsiteX585" fmla="*/ 1435749 w 1485948"/>
              <a:gd name="connsiteY585" fmla="*/ 141931 h 321178"/>
              <a:gd name="connsiteX586" fmla="*/ 1435749 w 1485948"/>
              <a:gd name="connsiteY586" fmla="*/ 86327 h 321178"/>
              <a:gd name="connsiteX587" fmla="*/ 1449058 w 1485948"/>
              <a:gd name="connsiteY587" fmla="*/ 86327 h 321178"/>
              <a:gd name="connsiteX588" fmla="*/ 1449058 w 1485948"/>
              <a:gd name="connsiteY588" fmla="*/ 93509 h 321178"/>
              <a:gd name="connsiteX589" fmla="*/ 1456295 w 1485948"/>
              <a:gd name="connsiteY589" fmla="*/ 86327 h 321178"/>
              <a:gd name="connsiteX590" fmla="*/ 1465401 w 1485948"/>
              <a:gd name="connsiteY590" fmla="*/ 84473 h 321178"/>
              <a:gd name="connsiteX591" fmla="*/ 1395494 w 1485948"/>
              <a:gd name="connsiteY591" fmla="*/ 84473 h 321178"/>
              <a:gd name="connsiteX592" fmla="*/ 1407299 w 1485948"/>
              <a:gd name="connsiteY592" fmla="*/ 86327 h 321178"/>
              <a:gd name="connsiteX593" fmla="*/ 1416558 w 1485948"/>
              <a:gd name="connsiteY593" fmla="*/ 92350 h 321178"/>
              <a:gd name="connsiteX594" fmla="*/ 1422345 w 1485948"/>
              <a:gd name="connsiteY594" fmla="*/ 101386 h 321178"/>
              <a:gd name="connsiteX595" fmla="*/ 1424197 w 1485948"/>
              <a:gd name="connsiteY595" fmla="*/ 113202 h 321178"/>
              <a:gd name="connsiteX596" fmla="*/ 1422345 w 1485948"/>
              <a:gd name="connsiteY596" fmla="*/ 125018 h 321178"/>
              <a:gd name="connsiteX597" fmla="*/ 1416558 w 1485948"/>
              <a:gd name="connsiteY597" fmla="*/ 134053 h 321178"/>
              <a:gd name="connsiteX598" fmla="*/ 1407299 w 1485948"/>
              <a:gd name="connsiteY598" fmla="*/ 140077 h 321178"/>
              <a:gd name="connsiteX599" fmla="*/ 1395494 w 1485948"/>
              <a:gd name="connsiteY599" fmla="*/ 141931 h 321178"/>
              <a:gd name="connsiteX600" fmla="*/ 1383689 w 1485948"/>
              <a:gd name="connsiteY600" fmla="*/ 140077 h 321178"/>
              <a:gd name="connsiteX601" fmla="*/ 1374662 w 1485948"/>
              <a:gd name="connsiteY601" fmla="*/ 134053 h 321178"/>
              <a:gd name="connsiteX602" fmla="*/ 1368875 w 1485948"/>
              <a:gd name="connsiteY602" fmla="*/ 125018 h 321178"/>
              <a:gd name="connsiteX603" fmla="*/ 1366792 w 1485948"/>
              <a:gd name="connsiteY603" fmla="*/ 113202 h 321178"/>
              <a:gd name="connsiteX604" fmla="*/ 1368875 w 1485948"/>
              <a:gd name="connsiteY604" fmla="*/ 101386 h 321178"/>
              <a:gd name="connsiteX605" fmla="*/ 1374662 w 1485948"/>
              <a:gd name="connsiteY605" fmla="*/ 92350 h 321178"/>
              <a:gd name="connsiteX606" fmla="*/ 1383689 w 1485948"/>
              <a:gd name="connsiteY606" fmla="*/ 86327 h 321178"/>
              <a:gd name="connsiteX607" fmla="*/ 1395494 w 1485948"/>
              <a:gd name="connsiteY607" fmla="*/ 84473 h 321178"/>
              <a:gd name="connsiteX608" fmla="*/ 1220644 w 1485948"/>
              <a:gd name="connsiteY608" fmla="*/ 84473 h 321178"/>
              <a:gd name="connsiteX609" fmla="*/ 1231936 w 1485948"/>
              <a:gd name="connsiteY609" fmla="*/ 86337 h 321178"/>
              <a:gd name="connsiteX610" fmla="*/ 1239229 w 1485948"/>
              <a:gd name="connsiteY610" fmla="*/ 90998 h 321178"/>
              <a:gd name="connsiteX611" fmla="*/ 1243228 w 1485948"/>
              <a:gd name="connsiteY611" fmla="*/ 97522 h 321178"/>
              <a:gd name="connsiteX612" fmla="*/ 1244404 w 1485948"/>
              <a:gd name="connsiteY612" fmla="*/ 105444 h 321178"/>
              <a:gd name="connsiteX613" fmla="*/ 1244404 w 1485948"/>
              <a:gd name="connsiteY613" fmla="*/ 132940 h 321178"/>
              <a:gd name="connsiteX614" fmla="*/ 1244404 w 1485948"/>
              <a:gd name="connsiteY614" fmla="*/ 138998 h 321178"/>
              <a:gd name="connsiteX615" fmla="*/ 1245110 w 1485948"/>
              <a:gd name="connsiteY615" fmla="*/ 141561 h 321178"/>
              <a:gd name="connsiteX616" fmla="*/ 1232406 w 1485948"/>
              <a:gd name="connsiteY616" fmla="*/ 141561 h 321178"/>
              <a:gd name="connsiteX617" fmla="*/ 1231936 w 1485948"/>
              <a:gd name="connsiteY617" fmla="*/ 139697 h 321178"/>
              <a:gd name="connsiteX618" fmla="*/ 1231936 w 1485948"/>
              <a:gd name="connsiteY618" fmla="*/ 134338 h 321178"/>
              <a:gd name="connsiteX619" fmla="*/ 1225820 w 1485948"/>
              <a:gd name="connsiteY619" fmla="*/ 140163 h 321178"/>
              <a:gd name="connsiteX620" fmla="*/ 1214528 w 1485948"/>
              <a:gd name="connsiteY620" fmla="*/ 142959 h 321178"/>
              <a:gd name="connsiteX621" fmla="*/ 1206529 w 1485948"/>
              <a:gd name="connsiteY621" fmla="*/ 141561 h 321178"/>
              <a:gd name="connsiteX622" fmla="*/ 1200648 w 1485948"/>
              <a:gd name="connsiteY622" fmla="*/ 137600 h 321178"/>
              <a:gd name="connsiteX623" fmla="*/ 1196649 w 1485948"/>
              <a:gd name="connsiteY623" fmla="*/ 132474 h 321178"/>
              <a:gd name="connsiteX624" fmla="*/ 1195943 w 1485948"/>
              <a:gd name="connsiteY624" fmla="*/ 126415 h 321178"/>
              <a:gd name="connsiteX625" fmla="*/ 1197355 w 1485948"/>
              <a:gd name="connsiteY625" fmla="*/ 119891 h 321178"/>
              <a:gd name="connsiteX626" fmla="*/ 1200648 w 1485948"/>
              <a:gd name="connsiteY626" fmla="*/ 114532 h 321178"/>
              <a:gd name="connsiteX627" fmla="*/ 1206059 w 1485948"/>
              <a:gd name="connsiteY627" fmla="*/ 111270 h 321178"/>
              <a:gd name="connsiteX628" fmla="*/ 1212646 w 1485948"/>
              <a:gd name="connsiteY628" fmla="*/ 109406 h 321178"/>
              <a:gd name="connsiteX629" fmla="*/ 1227231 w 1485948"/>
              <a:gd name="connsiteY629" fmla="*/ 107308 h 321178"/>
              <a:gd name="connsiteX630" fmla="*/ 1230524 w 1485948"/>
              <a:gd name="connsiteY630" fmla="*/ 106143 h 321178"/>
              <a:gd name="connsiteX631" fmla="*/ 1231230 w 1485948"/>
              <a:gd name="connsiteY631" fmla="*/ 103580 h 321178"/>
              <a:gd name="connsiteX632" fmla="*/ 1228642 w 1485948"/>
              <a:gd name="connsiteY632" fmla="*/ 97522 h 321178"/>
              <a:gd name="connsiteX633" fmla="*/ 1220644 w 1485948"/>
              <a:gd name="connsiteY633" fmla="*/ 94959 h 321178"/>
              <a:gd name="connsiteX634" fmla="*/ 1212646 w 1485948"/>
              <a:gd name="connsiteY634" fmla="*/ 97522 h 321178"/>
              <a:gd name="connsiteX635" fmla="*/ 1209352 w 1485948"/>
              <a:gd name="connsiteY635" fmla="*/ 104745 h 321178"/>
              <a:gd name="connsiteX636" fmla="*/ 1197355 w 1485948"/>
              <a:gd name="connsiteY636" fmla="*/ 102182 h 321178"/>
              <a:gd name="connsiteX637" fmla="*/ 1199237 w 1485948"/>
              <a:gd name="connsiteY637" fmla="*/ 95658 h 321178"/>
              <a:gd name="connsiteX638" fmla="*/ 1203941 w 1485948"/>
              <a:gd name="connsiteY638" fmla="*/ 89600 h 321178"/>
              <a:gd name="connsiteX639" fmla="*/ 1211234 w 1485948"/>
              <a:gd name="connsiteY639" fmla="*/ 85638 h 321178"/>
              <a:gd name="connsiteX640" fmla="*/ 1220644 w 1485948"/>
              <a:gd name="connsiteY640" fmla="*/ 84473 h 321178"/>
              <a:gd name="connsiteX641" fmla="*/ 999644 w 1485948"/>
              <a:gd name="connsiteY641" fmla="*/ 84473 h 321178"/>
              <a:gd name="connsiteX642" fmla="*/ 1011612 w 1485948"/>
              <a:gd name="connsiteY642" fmla="*/ 86327 h 321178"/>
              <a:gd name="connsiteX643" fmla="*/ 1020998 w 1485948"/>
              <a:gd name="connsiteY643" fmla="*/ 92350 h 321178"/>
              <a:gd name="connsiteX644" fmla="*/ 1026864 w 1485948"/>
              <a:gd name="connsiteY644" fmla="*/ 101386 h 321178"/>
              <a:gd name="connsiteX645" fmla="*/ 1028976 w 1485948"/>
              <a:gd name="connsiteY645" fmla="*/ 113202 h 321178"/>
              <a:gd name="connsiteX646" fmla="*/ 1026864 w 1485948"/>
              <a:gd name="connsiteY646" fmla="*/ 125018 h 321178"/>
              <a:gd name="connsiteX647" fmla="*/ 1020998 w 1485948"/>
              <a:gd name="connsiteY647" fmla="*/ 134053 h 321178"/>
              <a:gd name="connsiteX648" fmla="*/ 1011612 w 1485948"/>
              <a:gd name="connsiteY648" fmla="*/ 140077 h 321178"/>
              <a:gd name="connsiteX649" fmla="*/ 999644 w 1485948"/>
              <a:gd name="connsiteY649" fmla="*/ 141931 h 321178"/>
              <a:gd name="connsiteX650" fmla="*/ 987911 w 1485948"/>
              <a:gd name="connsiteY650" fmla="*/ 140077 h 321178"/>
              <a:gd name="connsiteX651" fmla="*/ 978525 w 1485948"/>
              <a:gd name="connsiteY651" fmla="*/ 134053 h 321178"/>
              <a:gd name="connsiteX652" fmla="*/ 972658 w 1485948"/>
              <a:gd name="connsiteY652" fmla="*/ 125018 h 321178"/>
              <a:gd name="connsiteX653" fmla="*/ 970546 w 1485948"/>
              <a:gd name="connsiteY653" fmla="*/ 113202 h 321178"/>
              <a:gd name="connsiteX654" fmla="*/ 972658 w 1485948"/>
              <a:gd name="connsiteY654" fmla="*/ 101386 h 321178"/>
              <a:gd name="connsiteX655" fmla="*/ 978525 w 1485948"/>
              <a:gd name="connsiteY655" fmla="*/ 92350 h 321178"/>
              <a:gd name="connsiteX656" fmla="*/ 987911 w 1485948"/>
              <a:gd name="connsiteY656" fmla="*/ 86327 h 321178"/>
              <a:gd name="connsiteX657" fmla="*/ 999644 w 1485948"/>
              <a:gd name="connsiteY657" fmla="*/ 84473 h 321178"/>
              <a:gd name="connsiteX658" fmla="*/ 737528 w 1485948"/>
              <a:gd name="connsiteY658" fmla="*/ 84473 h 321178"/>
              <a:gd name="connsiteX659" fmla="*/ 739631 w 1485948"/>
              <a:gd name="connsiteY659" fmla="*/ 84473 h 321178"/>
              <a:gd name="connsiteX660" fmla="*/ 740798 w 1485948"/>
              <a:gd name="connsiteY660" fmla="*/ 84473 h 321178"/>
              <a:gd name="connsiteX661" fmla="*/ 740798 w 1485948"/>
              <a:gd name="connsiteY661" fmla="*/ 99629 h 321178"/>
              <a:gd name="connsiteX662" fmla="*/ 740098 w 1485948"/>
              <a:gd name="connsiteY662" fmla="*/ 99629 h 321178"/>
              <a:gd name="connsiteX663" fmla="*/ 735660 w 1485948"/>
              <a:gd name="connsiteY663" fmla="*/ 98929 h 321178"/>
              <a:gd name="connsiteX664" fmla="*/ 724681 w 1485948"/>
              <a:gd name="connsiteY664" fmla="*/ 102893 h 321178"/>
              <a:gd name="connsiteX665" fmla="*/ 721411 w 1485948"/>
              <a:gd name="connsiteY665" fmla="*/ 114785 h 321178"/>
              <a:gd name="connsiteX666" fmla="*/ 721411 w 1485948"/>
              <a:gd name="connsiteY666" fmla="*/ 140899 h 321178"/>
              <a:gd name="connsiteX667" fmla="*/ 708097 w 1485948"/>
              <a:gd name="connsiteY667" fmla="*/ 140899 h 321178"/>
              <a:gd name="connsiteX668" fmla="*/ 708097 w 1485948"/>
              <a:gd name="connsiteY668" fmla="*/ 85173 h 321178"/>
              <a:gd name="connsiteX669" fmla="*/ 721411 w 1485948"/>
              <a:gd name="connsiteY669" fmla="*/ 85173 h 321178"/>
              <a:gd name="connsiteX670" fmla="*/ 721411 w 1485948"/>
              <a:gd name="connsiteY670" fmla="*/ 94266 h 321178"/>
              <a:gd name="connsiteX671" fmla="*/ 727951 w 1485948"/>
              <a:gd name="connsiteY671" fmla="*/ 87038 h 321178"/>
              <a:gd name="connsiteX672" fmla="*/ 737528 w 1485948"/>
              <a:gd name="connsiteY672" fmla="*/ 84473 h 321178"/>
              <a:gd name="connsiteX673" fmla="*/ 516469 w 1485948"/>
              <a:gd name="connsiteY673" fmla="*/ 84473 h 321178"/>
              <a:gd name="connsiteX674" fmla="*/ 525808 w 1485948"/>
              <a:gd name="connsiteY674" fmla="*/ 86327 h 321178"/>
              <a:gd name="connsiteX675" fmla="*/ 531646 w 1485948"/>
              <a:gd name="connsiteY675" fmla="*/ 90960 h 321178"/>
              <a:gd name="connsiteX676" fmla="*/ 535615 w 1485948"/>
              <a:gd name="connsiteY676" fmla="*/ 98143 h 321178"/>
              <a:gd name="connsiteX677" fmla="*/ 537016 w 1485948"/>
              <a:gd name="connsiteY677" fmla="*/ 106715 h 321178"/>
              <a:gd name="connsiteX678" fmla="*/ 537016 w 1485948"/>
              <a:gd name="connsiteY678" fmla="*/ 141931 h 321178"/>
              <a:gd name="connsiteX679" fmla="*/ 523707 w 1485948"/>
              <a:gd name="connsiteY679" fmla="*/ 141931 h 321178"/>
              <a:gd name="connsiteX680" fmla="*/ 523707 w 1485948"/>
              <a:gd name="connsiteY680" fmla="*/ 109263 h 321178"/>
              <a:gd name="connsiteX681" fmla="*/ 521139 w 1485948"/>
              <a:gd name="connsiteY681" fmla="*/ 100691 h 321178"/>
              <a:gd name="connsiteX682" fmla="*/ 512033 w 1485948"/>
              <a:gd name="connsiteY682" fmla="*/ 97447 h 321178"/>
              <a:gd name="connsiteX683" fmla="*/ 503394 w 1485948"/>
              <a:gd name="connsiteY683" fmla="*/ 101386 h 321178"/>
              <a:gd name="connsiteX684" fmla="*/ 500826 w 1485948"/>
              <a:gd name="connsiteY684" fmla="*/ 110653 h 321178"/>
              <a:gd name="connsiteX685" fmla="*/ 500826 w 1485948"/>
              <a:gd name="connsiteY685" fmla="*/ 141931 h 321178"/>
              <a:gd name="connsiteX686" fmla="*/ 500126 w 1485948"/>
              <a:gd name="connsiteY686" fmla="*/ 141931 h 321178"/>
              <a:gd name="connsiteX687" fmla="*/ 486817 w 1485948"/>
              <a:gd name="connsiteY687" fmla="*/ 141931 h 321178"/>
              <a:gd name="connsiteX688" fmla="*/ 486817 w 1485948"/>
              <a:gd name="connsiteY688" fmla="*/ 86327 h 321178"/>
              <a:gd name="connsiteX689" fmla="*/ 500126 w 1485948"/>
              <a:gd name="connsiteY689" fmla="*/ 86327 h 321178"/>
              <a:gd name="connsiteX690" fmla="*/ 500126 w 1485948"/>
              <a:gd name="connsiteY690" fmla="*/ 93509 h 321178"/>
              <a:gd name="connsiteX691" fmla="*/ 507363 w 1485948"/>
              <a:gd name="connsiteY691" fmla="*/ 86327 h 321178"/>
              <a:gd name="connsiteX692" fmla="*/ 516469 w 1485948"/>
              <a:gd name="connsiteY692" fmla="*/ 84473 h 321178"/>
              <a:gd name="connsiteX693" fmla="*/ 769568 w 1485948"/>
              <a:gd name="connsiteY693" fmla="*/ 83443 h 321178"/>
              <a:gd name="connsiteX694" fmla="*/ 779351 w 1485948"/>
              <a:gd name="connsiteY694" fmla="*/ 85563 h 321178"/>
              <a:gd name="connsiteX695" fmla="*/ 785873 w 1485948"/>
              <a:gd name="connsiteY695" fmla="*/ 89333 h 321178"/>
              <a:gd name="connsiteX696" fmla="*/ 789833 w 1485948"/>
              <a:gd name="connsiteY696" fmla="*/ 94751 h 321178"/>
              <a:gd name="connsiteX697" fmla="*/ 791230 w 1485948"/>
              <a:gd name="connsiteY697" fmla="*/ 99463 h 321178"/>
              <a:gd name="connsiteX698" fmla="*/ 780050 w 1485948"/>
              <a:gd name="connsiteY698" fmla="*/ 102761 h 321178"/>
              <a:gd name="connsiteX699" fmla="*/ 779351 w 1485948"/>
              <a:gd name="connsiteY699" fmla="*/ 100170 h 321178"/>
              <a:gd name="connsiteX700" fmla="*/ 777255 w 1485948"/>
              <a:gd name="connsiteY700" fmla="*/ 97343 h 321178"/>
              <a:gd name="connsiteX701" fmla="*/ 773994 w 1485948"/>
              <a:gd name="connsiteY701" fmla="*/ 95458 h 321178"/>
              <a:gd name="connsiteX702" fmla="*/ 769568 w 1485948"/>
              <a:gd name="connsiteY702" fmla="*/ 94751 h 321178"/>
              <a:gd name="connsiteX703" fmla="*/ 763512 w 1485948"/>
              <a:gd name="connsiteY703" fmla="*/ 96871 h 321178"/>
              <a:gd name="connsiteX704" fmla="*/ 761648 w 1485948"/>
              <a:gd name="connsiteY704" fmla="*/ 101347 h 321178"/>
              <a:gd name="connsiteX705" fmla="*/ 762813 w 1485948"/>
              <a:gd name="connsiteY705" fmla="*/ 105352 h 321178"/>
              <a:gd name="connsiteX706" fmla="*/ 766773 w 1485948"/>
              <a:gd name="connsiteY706" fmla="*/ 107473 h 321178"/>
              <a:gd name="connsiteX707" fmla="*/ 775391 w 1485948"/>
              <a:gd name="connsiteY707" fmla="*/ 109357 h 321178"/>
              <a:gd name="connsiteX708" fmla="*/ 787270 w 1485948"/>
              <a:gd name="connsiteY708" fmla="*/ 115247 h 321178"/>
              <a:gd name="connsiteX709" fmla="*/ 791230 w 1485948"/>
              <a:gd name="connsiteY709" fmla="*/ 126083 h 321178"/>
              <a:gd name="connsiteX710" fmla="*/ 789833 w 1485948"/>
              <a:gd name="connsiteY710" fmla="*/ 132680 h 321178"/>
              <a:gd name="connsiteX711" fmla="*/ 785873 w 1485948"/>
              <a:gd name="connsiteY711" fmla="*/ 138569 h 321178"/>
              <a:gd name="connsiteX712" fmla="*/ 779351 w 1485948"/>
              <a:gd name="connsiteY712" fmla="*/ 142574 h 321178"/>
              <a:gd name="connsiteX713" fmla="*/ 770034 w 1485948"/>
              <a:gd name="connsiteY713" fmla="*/ 143988 h 321178"/>
              <a:gd name="connsiteX714" fmla="*/ 759552 w 1485948"/>
              <a:gd name="connsiteY714" fmla="*/ 141867 h 321178"/>
              <a:gd name="connsiteX715" fmla="*/ 752331 w 1485948"/>
              <a:gd name="connsiteY715" fmla="*/ 137391 h 321178"/>
              <a:gd name="connsiteX716" fmla="*/ 748372 w 1485948"/>
              <a:gd name="connsiteY716" fmla="*/ 131973 h 321178"/>
              <a:gd name="connsiteX717" fmla="*/ 747207 w 1485948"/>
              <a:gd name="connsiteY717" fmla="*/ 126555 h 321178"/>
              <a:gd name="connsiteX718" fmla="*/ 759552 w 1485948"/>
              <a:gd name="connsiteY718" fmla="*/ 123963 h 321178"/>
              <a:gd name="connsiteX719" fmla="*/ 762813 w 1485948"/>
              <a:gd name="connsiteY719" fmla="*/ 130560 h 321178"/>
              <a:gd name="connsiteX720" fmla="*/ 770733 w 1485948"/>
              <a:gd name="connsiteY720" fmla="*/ 133387 h 321178"/>
              <a:gd name="connsiteX721" fmla="*/ 776789 w 1485948"/>
              <a:gd name="connsiteY721" fmla="*/ 131266 h 321178"/>
              <a:gd name="connsiteX722" fmla="*/ 778652 w 1485948"/>
              <a:gd name="connsiteY722" fmla="*/ 126555 h 321178"/>
              <a:gd name="connsiteX723" fmla="*/ 777255 w 1485948"/>
              <a:gd name="connsiteY723" fmla="*/ 122785 h 321178"/>
              <a:gd name="connsiteX724" fmla="*/ 772829 w 1485948"/>
              <a:gd name="connsiteY724" fmla="*/ 120665 h 321178"/>
              <a:gd name="connsiteX725" fmla="*/ 764211 w 1485948"/>
              <a:gd name="connsiteY725" fmla="*/ 118780 h 321178"/>
              <a:gd name="connsiteX726" fmla="*/ 753030 w 1485948"/>
              <a:gd name="connsiteY726" fmla="*/ 112655 h 321178"/>
              <a:gd name="connsiteX727" fmla="*/ 749070 w 1485948"/>
              <a:gd name="connsiteY727" fmla="*/ 102054 h 321178"/>
              <a:gd name="connsiteX728" fmla="*/ 750468 w 1485948"/>
              <a:gd name="connsiteY728" fmla="*/ 94751 h 321178"/>
              <a:gd name="connsiteX729" fmla="*/ 755127 w 1485948"/>
              <a:gd name="connsiteY729" fmla="*/ 88862 h 321178"/>
              <a:gd name="connsiteX730" fmla="*/ 761648 w 1485948"/>
              <a:gd name="connsiteY730" fmla="*/ 84857 h 321178"/>
              <a:gd name="connsiteX731" fmla="*/ 769568 w 1485948"/>
              <a:gd name="connsiteY731" fmla="*/ 83443 h 321178"/>
              <a:gd name="connsiteX732" fmla="*/ 1130725 w 1485948"/>
              <a:gd name="connsiteY732" fmla="*/ 72378 h 321178"/>
              <a:gd name="connsiteX733" fmla="*/ 1130725 w 1485948"/>
              <a:gd name="connsiteY733" fmla="*/ 128504 h 321178"/>
              <a:gd name="connsiteX734" fmla="*/ 1145120 w 1485948"/>
              <a:gd name="connsiteY734" fmla="*/ 128504 h 321178"/>
              <a:gd name="connsiteX735" fmla="*/ 1145120 w 1485948"/>
              <a:gd name="connsiteY735" fmla="*/ 129205 h 321178"/>
              <a:gd name="connsiteX736" fmla="*/ 1154872 w 1485948"/>
              <a:gd name="connsiteY736" fmla="*/ 127101 h 321178"/>
              <a:gd name="connsiteX737" fmla="*/ 1162766 w 1485948"/>
              <a:gd name="connsiteY737" fmla="*/ 121956 h 321178"/>
              <a:gd name="connsiteX738" fmla="*/ 1168106 w 1485948"/>
              <a:gd name="connsiteY738" fmla="*/ 113303 h 321178"/>
              <a:gd name="connsiteX739" fmla="*/ 1169963 w 1485948"/>
              <a:gd name="connsiteY739" fmla="*/ 100675 h 321178"/>
              <a:gd name="connsiteX740" fmla="*/ 1168106 w 1485948"/>
              <a:gd name="connsiteY740" fmla="*/ 88280 h 321178"/>
              <a:gd name="connsiteX741" fmla="*/ 1162766 w 1485948"/>
              <a:gd name="connsiteY741" fmla="*/ 79627 h 321178"/>
              <a:gd name="connsiteX742" fmla="*/ 1154872 w 1485948"/>
              <a:gd name="connsiteY742" fmla="*/ 74249 h 321178"/>
              <a:gd name="connsiteX743" fmla="*/ 1145120 w 1485948"/>
              <a:gd name="connsiteY743" fmla="*/ 72378 h 321178"/>
              <a:gd name="connsiteX744" fmla="*/ 1331562 w 1485948"/>
              <a:gd name="connsiteY744" fmla="*/ 69021 h 321178"/>
              <a:gd name="connsiteX745" fmla="*/ 1343108 w 1485948"/>
              <a:gd name="connsiteY745" fmla="*/ 69021 h 321178"/>
              <a:gd name="connsiteX746" fmla="*/ 1343108 w 1485948"/>
              <a:gd name="connsiteY746" fmla="*/ 86177 h 321178"/>
              <a:gd name="connsiteX747" fmla="*/ 1344493 w 1485948"/>
              <a:gd name="connsiteY747" fmla="*/ 86177 h 321178"/>
              <a:gd name="connsiteX748" fmla="*/ 1356270 w 1485948"/>
              <a:gd name="connsiteY748" fmla="*/ 86177 h 321178"/>
              <a:gd name="connsiteX749" fmla="*/ 1356270 w 1485948"/>
              <a:gd name="connsiteY749" fmla="*/ 98162 h 321178"/>
              <a:gd name="connsiteX750" fmla="*/ 1344493 w 1485948"/>
              <a:gd name="connsiteY750" fmla="*/ 98162 h 321178"/>
              <a:gd name="connsiteX751" fmla="*/ 1344493 w 1485948"/>
              <a:gd name="connsiteY751" fmla="*/ 124013 h 321178"/>
              <a:gd name="connsiteX752" fmla="*/ 1346341 w 1485948"/>
              <a:gd name="connsiteY752" fmla="*/ 129418 h 321178"/>
              <a:gd name="connsiteX753" fmla="*/ 1351652 w 1485948"/>
              <a:gd name="connsiteY753" fmla="*/ 131298 h 321178"/>
              <a:gd name="connsiteX754" fmla="*/ 1354192 w 1485948"/>
              <a:gd name="connsiteY754" fmla="*/ 131298 h 321178"/>
              <a:gd name="connsiteX755" fmla="*/ 1356270 w 1485948"/>
              <a:gd name="connsiteY755" fmla="*/ 131298 h 321178"/>
              <a:gd name="connsiteX756" fmla="*/ 1356270 w 1485948"/>
              <a:gd name="connsiteY756" fmla="*/ 142578 h 321178"/>
              <a:gd name="connsiteX757" fmla="*/ 1353730 w 1485948"/>
              <a:gd name="connsiteY757" fmla="*/ 143283 h 321178"/>
              <a:gd name="connsiteX758" fmla="*/ 1347726 w 1485948"/>
              <a:gd name="connsiteY758" fmla="*/ 143988 h 321178"/>
              <a:gd name="connsiteX759" fmla="*/ 1335488 w 1485948"/>
              <a:gd name="connsiteY759" fmla="*/ 139288 h 321178"/>
              <a:gd name="connsiteX760" fmla="*/ 1330869 w 1485948"/>
              <a:gd name="connsiteY760" fmla="*/ 126598 h 321178"/>
              <a:gd name="connsiteX761" fmla="*/ 1330869 w 1485948"/>
              <a:gd name="connsiteY761" fmla="*/ 98162 h 321178"/>
              <a:gd name="connsiteX762" fmla="*/ 1320478 w 1485948"/>
              <a:gd name="connsiteY762" fmla="*/ 98162 h 321178"/>
              <a:gd name="connsiteX763" fmla="*/ 1320478 w 1485948"/>
              <a:gd name="connsiteY763" fmla="*/ 86177 h 321178"/>
              <a:gd name="connsiteX764" fmla="*/ 1323018 w 1485948"/>
              <a:gd name="connsiteY764" fmla="*/ 86177 h 321178"/>
              <a:gd name="connsiteX765" fmla="*/ 1329484 w 1485948"/>
              <a:gd name="connsiteY765" fmla="*/ 83592 h 321178"/>
              <a:gd name="connsiteX766" fmla="*/ 1331562 w 1485948"/>
              <a:gd name="connsiteY766" fmla="*/ 77716 h 321178"/>
              <a:gd name="connsiteX767" fmla="*/ 843485 w 1485948"/>
              <a:gd name="connsiteY767" fmla="*/ 69021 h 321178"/>
              <a:gd name="connsiteX768" fmla="*/ 855262 w 1485948"/>
              <a:gd name="connsiteY768" fmla="*/ 69021 h 321178"/>
              <a:gd name="connsiteX769" fmla="*/ 855262 w 1485948"/>
              <a:gd name="connsiteY769" fmla="*/ 86177 h 321178"/>
              <a:gd name="connsiteX770" fmla="*/ 856647 w 1485948"/>
              <a:gd name="connsiteY770" fmla="*/ 86177 h 321178"/>
              <a:gd name="connsiteX771" fmla="*/ 868424 w 1485948"/>
              <a:gd name="connsiteY771" fmla="*/ 86177 h 321178"/>
              <a:gd name="connsiteX772" fmla="*/ 868424 w 1485948"/>
              <a:gd name="connsiteY772" fmla="*/ 98162 h 321178"/>
              <a:gd name="connsiteX773" fmla="*/ 856647 w 1485948"/>
              <a:gd name="connsiteY773" fmla="*/ 98162 h 321178"/>
              <a:gd name="connsiteX774" fmla="*/ 856647 w 1485948"/>
              <a:gd name="connsiteY774" fmla="*/ 124013 h 321178"/>
              <a:gd name="connsiteX775" fmla="*/ 858495 w 1485948"/>
              <a:gd name="connsiteY775" fmla="*/ 129418 h 321178"/>
              <a:gd name="connsiteX776" fmla="*/ 863806 w 1485948"/>
              <a:gd name="connsiteY776" fmla="*/ 131298 h 321178"/>
              <a:gd name="connsiteX777" fmla="*/ 866346 w 1485948"/>
              <a:gd name="connsiteY777" fmla="*/ 131298 h 321178"/>
              <a:gd name="connsiteX778" fmla="*/ 868424 w 1485948"/>
              <a:gd name="connsiteY778" fmla="*/ 131298 h 321178"/>
              <a:gd name="connsiteX779" fmla="*/ 868424 w 1485948"/>
              <a:gd name="connsiteY779" fmla="*/ 142578 h 321178"/>
              <a:gd name="connsiteX780" fmla="*/ 865653 w 1485948"/>
              <a:gd name="connsiteY780" fmla="*/ 143283 h 321178"/>
              <a:gd name="connsiteX781" fmla="*/ 859880 w 1485948"/>
              <a:gd name="connsiteY781" fmla="*/ 143988 h 321178"/>
              <a:gd name="connsiteX782" fmla="*/ 847411 w 1485948"/>
              <a:gd name="connsiteY782" fmla="*/ 139288 h 321178"/>
              <a:gd name="connsiteX783" fmla="*/ 843023 w 1485948"/>
              <a:gd name="connsiteY783" fmla="*/ 126598 h 321178"/>
              <a:gd name="connsiteX784" fmla="*/ 843023 w 1485948"/>
              <a:gd name="connsiteY784" fmla="*/ 98162 h 321178"/>
              <a:gd name="connsiteX785" fmla="*/ 832632 w 1485948"/>
              <a:gd name="connsiteY785" fmla="*/ 98162 h 321178"/>
              <a:gd name="connsiteX786" fmla="*/ 832632 w 1485948"/>
              <a:gd name="connsiteY786" fmla="*/ 86177 h 321178"/>
              <a:gd name="connsiteX787" fmla="*/ 835172 w 1485948"/>
              <a:gd name="connsiteY787" fmla="*/ 86177 h 321178"/>
              <a:gd name="connsiteX788" fmla="*/ 841638 w 1485948"/>
              <a:gd name="connsiteY788" fmla="*/ 83592 h 321178"/>
              <a:gd name="connsiteX789" fmla="*/ 843485 w 1485948"/>
              <a:gd name="connsiteY789" fmla="*/ 77716 h 321178"/>
              <a:gd name="connsiteX790" fmla="*/ 1117723 w 1485948"/>
              <a:gd name="connsiteY790" fmla="*/ 59749 h 321178"/>
              <a:gd name="connsiteX791" fmla="*/ 1146513 w 1485948"/>
              <a:gd name="connsiteY791" fmla="*/ 59749 h 321178"/>
              <a:gd name="connsiteX792" fmla="*/ 1162069 w 1485948"/>
              <a:gd name="connsiteY792" fmla="*/ 62556 h 321178"/>
              <a:gd name="connsiteX793" fmla="*/ 1174607 w 1485948"/>
              <a:gd name="connsiteY793" fmla="*/ 70507 h 321178"/>
              <a:gd name="connsiteX794" fmla="*/ 1183197 w 1485948"/>
              <a:gd name="connsiteY794" fmla="*/ 83603 h 321178"/>
              <a:gd name="connsiteX795" fmla="*/ 1186448 w 1485948"/>
              <a:gd name="connsiteY795" fmla="*/ 100675 h 321178"/>
              <a:gd name="connsiteX796" fmla="*/ 1183197 w 1485948"/>
              <a:gd name="connsiteY796" fmla="*/ 117980 h 321178"/>
              <a:gd name="connsiteX797" fmla="*/ 1174607 w 1485948"/>
              <a:gd name="connsiteY797" fmla="*/ 130375 h 321178"/>
              <a:gd name="connsiteX798" fmla="*/ 1162069 w 1485948"/>
              <a:gd name="connsiteY798" fmla="*/ 138326 h 321178"/>
              <a:gd name="connsiteX799" fmla="*/ 1146513 w 1485948"/>
              <a:gd name="connsiteY799" fmla="*/ 140898 h 321178"/>
              <a:gd name="connsiteX800" fmla="*/ 1117723 w 1485948"/>
              <a:gd name="connsiteY800" fmla="*/ 140898 h 321178"/>
              <a:gd name="connsiteX801" fmla="*/ 409626 w 1485948"/>
              <a:gd name="connsiteY801" fmla="*/ 59749 h 321178"/>
              <a:gd name="connsiteX802" fmla="*/ 423323 w 1485948"/>
              <a:gd name="connsiteY802" fmla="*/ 59749 h 321178"/>
              <a:gd name="connsiteX803" fmla="*/ 423323 w 1485948"/>
              <a:gd name="connsiteY803" fmla="*/ 111872 h 321178"/>
              <a:gd name="connsiteX804" fmla="*/ 427966 w 1485948"/>
              <a:gd name="connsiteY804" fmla="*/ 125195 h 321178"/>
              <a:gd name="connsiteX805" fmla="*/ 440503 w 1485948"/>
              <a:gd name="connsiteY805" fmla="*/ 129636 h 321178"/>
              <a:gd name="connsiteX806" fmla="*/ 452807 w 1485948"/>
              <a:gd name="connsiteY806" fmla="*/ 125195 h 321178"/>
              <a:gd name="connsiteX807" fmla="*/ 457450 w 1485948"/>
              <a:gd name="connsiteY807" fmla="*/ 111872 h 321178"/>
              <a:gd name="connsiteX808" fmla="*/ 457450 w 1485948"/>
              <a:gd name="connsiteY808" fmla="*/ 59749 h 321178"/>
              <a:gd name="connsiteX809" fmla="*/ 471147 w 1485948"/>
              <a:gd name="connsiteY809" fmla="*/ 59749 h 321178"/>
              <a:gd name="connsiteX810" fmla="*/ 471147 w 1485948"/>
              <a:gd name="connsiteY810" fmla="*/ 112573 h 321178"/>
              <a:gd name="connsiteX811" fmla="*/ 468593 w 1485948"/>
              <a:gd name="connsiteY811" fmla="*/ 125662 h 321178"/>
              <a:gd name="connsiteX812" fmla="*/ 462093 w 1485948"/>
              <a:gd name="connsiteY812" fmla="*/ 135012 h 321178"/>
              <a:gd name="connsiteX813" fmla="*/ 452342 w 1485948"/>
              <a:gd name="connsiteY813" fmla="*/ 140855 h 321178"/>
              <a:gd name="connsiteX814" fmla="*/ 440503 w 1485948"/>
              <a:gd name="connsiteY814" fmla="*/ 142959 h 321178"/>
              <a:gd name="connsiteX815" fmla="*/ 428663 w 1485948"/>
              <a:gd name="connsiteY815" fmla="*/ 140855 h 321178"/>
              <a:gd name="connsiteX816" fmla="*/ 418912 w 1485948"/>
              <a:gd name="connsiteY816" fmla="*/ 135012 h 321178"/>
              <a:gd name="connsiteX817" fmla="*/ 412180 w 1485948"/>
              <a:gd name="connsiteY817" fmla="*/ 125662 h 321178"/>
              <a:gd name="connsiteX818" fmla="*/ 409626 w 1485948"/>
              <a:gd name="connsiteY818" fmla="*/ 112573 h 321178"/>
              <a:gd name="connsiteX819" fmla="*/ 1068136 w 1485948"/>
              <a:gd name="connsiteY819" fmla="*/ 57689 h 321178"/>
              <a:gd name="connsiteX820" fmla="*/ 1072754 w 1485948"/>
              <a:gd name="connsiteY820" fmla="*/ 58389 h 321178"/>
              <a:gd name="connsiteX821" fmla="*/ 1075294 w 1485948"/>
              <a:gd name="connsiteY821" fmla="*/ 59089 h 321178"/>
              <a:gd name="connsiteX822" fmla="*/ 1075294 w 1485948"/>
              <a:gd name="connsiteY822" fmla="*/ 70290 h 321178"/>
              <a:gd name="connsiteX823" fmla="*/ 1073216 w 1485948"/>
              <a:gd name="connsiteY823" fmla="*/ 69590 h 321178"/>
              <a:gd name="connsiteX824" fmla="*/ 1069983 w 1485948"/>
              <a:gd name="connsiteY824" fmla="*/ 70290 h 321178"/>
              <a:gd name="connsiteX825" fmla="*/ 1067443 w 1485948"/>
              <a:gd name="connsiteY825" fmla="*/ 70990 h 321178"/>
              <a:gd name="connsiteX826" fmla="*/ 1064903 w 1485948"/>
              <a:gd name="connsiteY826" fmla="*/ 72157 h 321178"/>
              <a:gd name="connsiteX827" fmla="*/ 1062825 w 1485948"/>
              <a:gd name="connsiteY827" fmla="*/ 74724 h 321178"/>
              <a:gd name="connsiteX828" fmla="*/ 1062132 w 1485948"/>
              <a:gd name="connsiteY828" fmla="*/ 78691 h 321178"/>
              <a:gd name="connsiteX829" fmla="*/ 1062132 w 1485948"/>
              <a:gd name="connsiteY829" fmla="*/ 85925 h 321178"/>
              <a:gd name="connsiteX830" fmla="*/ 1075294 w 1485948"/>
              <a:gd name="connsiteY830" fmla="*/ 85925 h 321178"/>
              <a:gd name="connsiteX831" fmla="*/ 1075294 w 1485948"/>
              <a:gd name="connsiteY831" fmla="*/ 97826 h 321178"/>
              <a:gd name="connsiteX832" fmla="*/ 1062132 w 1485948"/>
              <a:gd name="connsiteY832" fmla="*/ 97826 h 321178"/>
              <a:gd name="connsiteX833" fmla="*/ 1062132 w 1485948"/>
              <a:gd name="connsiteY833" fmla="*/ 141929 h 321178"/>
              <a:gd name="connsiteX834" fmla="*/ 1049201 w 1485948"/>
              <a:gd name="connsiteY834" fmla="*/ 141929 h 321178"/>
              <a:gd name="connsiteX835" fmla="*/ 1049201 w 1485948"/>
              <a:gd name="connsiteY835" fmla="*/ 97826 h 321178"/>
              <a:gd name="connsiteX836" fmla="*/ 1039503 w 1485948"/>
              <a:gd name="connsiteY836" fmla="*/ 97826 h 321178"/>
              <a:gd name="connsiteX837" fmla="*/ 1039503 w 1485948"/>
              <a:gd name="connsiteY837" fmla="*/ 85925 h 321178"/>
              <a:gd name="connsiteX838" fmla="*/ 1049201 w 1485948"/>
              <a:gd name="connsiteY838" fmla="*/ 85925 h 321178"/>
              <a:gd name="connsiteX839" fmla="*/ 1049201 w 1485948"/>
              <a:gd name="connsiteY839" fmla="*/ 78224 h 321178"/>
              <a:gd name="connsiteX840" fmla="*/ 1050587 w 1485948"/>
              <a:gd name="connsiteY840" fmla="*/ 69590 h 321178"/>
              <a:gd name="connsiteX841" fmla="*/ 1054512 w 1485948"/>
              <a:gd name="connsiteY841" fmla="*/ 63056 h 321178"/>
              <a:gd name="connsiteX842" fmla="*/ 1060285 w 1485948"/>
              <a:gd name="connsiteY842" fmla="*/ 59089 h 321178"/>
              <a:gd name="connsiteX843" fmla="*/ 1068136 w 1485948"/>
              <a:gd name="connsiteY843" fmla="*/ 57689 h 321178"/>
              <a:gd name="connsiteX844" fmla="*/ 813474 w 1485948"/>
              <a:gd name="connsiteY844" fmla="*/ 57689 h 321178"/>
              <a:gd name="connsiteX845" fmla="*/ 819306 w 1485948"/>
              <a:gd name="connsiteY845" fmla="*/ 60256 h 321178"/>
              <a:gd name="connsiteX846" fmla="*/ 822106 w 1485948"/>
              <a:gd name="connsiteY846" fmla="*/ 66323 h 321178"/>
              <a:gd name="connsiteX847" fmla="*/ 819306 w 1485948"/>
              <a:gd name="connsiteY847" fmla="*/ 72157 h 321178"/>
              <a:gd name="connsiteX848" fmla="*/ 813474 w 1485948"/>
              <a:gd name="connsiteY848" fmla="*/ 74724 h 321178"/>
              <a:gd name="connsiteX849" fmla="*/ 807409 w 1485948"/>
              <a:gd name="connsiteY849" fmla="*/ 72157 h 321178"/>
              <a:gd name="connsiteX850" fmla="*/ 804843 w 1485948"/>
              <a:gd name="connsiteY850" fmla="*/ 66323 h 321178"/>
              <a:gd name="connsiteX851" fmla="*/ 807409 w 1485948"/>
              <a:gd name="connsiteY851" fmla="*/ 60256 h 321178"/>
              <a:gd name="connsiteX852" fmla="*/ 813474 w 1485948"/>
              <a:gd name="connsiteY852" fmla="*/ 57689 h 321178"/>
              <a:gd name="connsiteX853" fmla="*/ 558230 w 1485948"/>
              <a:gd name="connsiteY853" fmla="*/ 57689 h 321178"/>
              <a:gd name="connsiteX854" fmla="*/ 564062 w 1485948"/>
              <a:gd name="connsiteY854" fmla="*/ 60256 h 321178"/>
              <a:gd name="connsiteX855" fmla="*/ 566862 w 1485948"/>
              <a:gd name="connsiteY855" fmla="*/ 66323 h 321178"/>
              <a:gd name="connsiteX856" fmla="*/ 564062 w 1485948"/>
              <a:gd name="connsiteY856" fmla="*/ 72157 h 321178"/>
              <a:gd name="connsiteX857" fmla="*/ 558230 w 1485948"/>
              <a:gd name="connsiteY857" fmla="*/ 74724 h 321178"/>
              <a:gd name="connsiteX858" fmla="*/ 552398 w 1485948"/>
              <a:gd name="connsiteY858" fmla="*/ 72157 h 321178"/>
              <a:gd name="connsiteX859" fmla="*/ 549599 w 1485948"/>
              <a:gd name="connsiteY859" fmla="*/ 66323 h 321178"/>
              <a:gd name="connsiteX860" fmla="*/ 552398 w 1485948"/>
              <a:gd name="connsiteY860" fmla="*/ 60256 h 321178"/>
              <a:gd name="connsiteX861" fmla="*/ 558230 w 1485948"/>
              <a:gd name="connsiteY861" fmla="*/ 57689 h 321178"/>
              <a:gd name="connsiteX862" fmla="*/ 2570 w 1485948"/>
              <a:gd name="connsiteY862" fmla="*/ 0 h 321178"/>
              <a:gd name="connsiteX863" fmla="*/ 197896 w 1485948"/>
              <a:gd name="connsiteY863" fmla="*/ 0 h 321178"/>
              <a:gd name="connsiteX864" fmla="*/ 267054 w 1485948"/>
              <a:gd name="connsiteY864" fmla="*/ 72411 h 321178"/>
              <a:gd name="connsiteX865" fmla="*/ 267054 w 1485948"/>
              <a:gd name="connsiteY865" fmla="*/ 188035 h 321178"/>
              <a:gd name="connsiteX866" fmla="*/ 197896 w 1485948"/>
              <a:gd name="connsiteY866" fmla="*/ 260680 h 321178"/>
              <a:gd name="connsiteX867" fmla="*/ 79672 w 1485948"/>
              <a:gd name="connsiteY867" fmla="*/ 260680 h 321178"/>
              <a:gd name="connsiteX868" fmla="*/ 60747 w 1485948"/>
              <a:gd name="connsiteY868" fmla="*/ 260680 h 321178"/>
              <a:gd name="connsiteX869" fmla="*/ 57943 w 1485948"/>
              <a:gd name="connsiteY869" fmla="*/ 257877 h 321178"/>
              <a:gd name="connsiteX870" fmla="*/ 57943 w 1485948"/>
              <a:gd name="connsiteY870" fmla="*/ 192006 h 321178"/>
              <a:gd name="connsiteX871" fmla="*/ 57943 w 1485948"/>
              <a:gd name="connsiteY871" fmla="*/ 180327 h 321178"/>
              <a:gd name="connsiteX872" fmla="*/ 57943 w 1485948"/>
              <a:gd name="connsiteY872" fmla="*/ 60498 h 321178"/>
              <a:gd name="connsiteX873" fmla="*/ 60046 w 1485948"/>
              <a:gd name="connsiteY873" fmla="*/ 58629 h 321178"/>
              <a:gd name="connsiteX874" fmla="*/ 180606 w 1485948"/>
              <a:gd name="connsiteY874" fmla="*/ 58629 h 321178"/>
              <a:gd name="connsiteX875" fmla="*/ 214251 w 1485948"/>
              <a:gd name="connsiteY875" fmla="*/ 93434 h 321178"/>
              <a:gd name="connsiteX876" fmla="*/ 214251 w 1485948"/>
              <a:gd name="connsiteY876" fmla="*/ 110018 h 321178"/>
              <a:gd name="connsiteX877" fmla="*/ 203036 w 1485948"/>
              <a:gd name="connsiteY877" fmla="*/ 137581 h 321178"/>
              <a:gd name="connsiteX878" fmla="*/ 214251 w 1485948"/>
              <a:gd name="connsiteY878" fmla="*/ 166312 h 321178"/>
              <a:gd name="connsiteX879" fmla="*/ 214251 w 1485948"/>
              <a:gd name="connsiteY879" fmla="*/ 198780 h 321178"/>
              <a:gd name="connsiteX880" fmla="*/ 211680 w 1485948"/>
              <a:gd name="connsiteY880" fmla="*/ 201349 h 321178"/>
              <a:gd name="connsiteX881" fmla="*/ 193223 w 1485948"/>
              <a:gd name="connsiteY881" fmla="*/ 201349 h 321178"/>
              <a:gd name="connsiteX882" fmla="*/ 190419 w 1485948"/>
              <a:gd name="connsiteY882" fmla="*/ 198780 h 321178"/>
              <a:gd name="connsiteX883" fmla="*/ 190419 w 1485948"/>
              <a:gd name="connsiteY883" fmla="*/ 166312 h 321178"/>
              <a:gd name="connsiteX884" fmla="*/ 171961 w 1485948"/>
              <a:gd name="connsiteY884" fmla="*/ 148793 h 321178"/>
              <a:gd name="connsiteX885" fmla="*/ 169391 w 1485948"/>
              <a:gd name="connsiteY885" fmla="*/ 148793 h 321178"/>
              <a:gd name="connsiteX886" fmla="*/ 162849 w 1485948"/>
              <a:gd name="connsiteY886" fmla="*/ 148793 h 321178"/>
              <a:gd name="connsiteX887" fmla="*/ 161447 w 1485948"/>
              <a:gd name="connsiteY887" fmla="*/ 147625 h 321178"/>
              <a:gd name="connsiteX888" fmla="*/ 161447 w 1485948"/>
              <a:gd name="connsiteY888" fmla="*/ 125201 h 321178"/>
              <a:gd name="connsiteX889" fmla="*/ 162849 w 1485948"/>
              <a:gd name="connsiteY889" fmla="*/ 123800 h 321178"/>
              <a:gd name="connsiteX890" fmla="*/ 181307 w 1485948"/>
              <a:gd name="connsiteY890" fmla="*/ 123800 h 321178"/>
              <a:gd name="connsiteX891" fmla="*/ 190419 w 1485948"/>
              <a:gd name="connsiteY891" fmla="*/ 114456 h 321178"/>
              <a:gd name="connsiteX892" fmla="*/ 190419 w 1485948"/>
              <a:gd name="connsiteY892" fmla="*/ 94835 h 321178"/>
              <a:gd name="connsiteX893" fmla="*/ 181307 w 1485948"/>
              <a:gd name="connsiteY893" fmla="*/ 85492 h 321178"/>
              <a:gd name="connsiteX894" fmla="*/ 85747 w 1485948"/>
              <a:gd name="connsiteY894" fmla="*/ 85492 h 321178"/>
              <a:gd name="connsiteX895" fmla="*/ 83644 w 1485948"/>
              <a:gd name="connsiteY895" fmla="*/ 87594 h 321178"/>
              <a:gd name="connsiteX896" fmla="*/ 83644 w 1485948"/>
              <a:gd name="connsiteY896" fmla="*/ 180794 h 321178"/>
              <a:gd name="connsiteX897" fmla="*/ 83644 w 1485948"/>
              <a:gd name="connsiteY897" fmla="*/ 192707 h 321178"/>
              <a:gd name="connsiteX898" fmla="*/ 83644 w 1485948"/>
              <a:gd name="connsiteY898" fmla="*/ 232182 h 321178"/>
              <a:gd name="connsiteX899" fmla="*/ 86915 w 1485948"/>
              <a:gd name="connsiteY899" fmla="*/ 235452 h 321178"/>
              <a:gd name="connsiteX900" fmla="*/ 199064 w 1485948"/>
              <a:gd name="connsiteY900" fmla="*/ 235452 h 321178"/>
              <a:gd name="connsiteX901" fmla="*/ 243923 w 1485948"/>
              <a:gd name="connsiteY901" fmla="*/ 188736 h 321178"/>
              <a:gd name="connsiteX902" fmla="*/ 243923 w 1485948"/>
              <a:gd name="connsiteY902" fmla="*/ 72411 h 321178"/>
              <a:gd name="connsiteX903" fmla="*/ 199064 w 1485948"/>
              <a:gd name="connsiteY903" fmla="*/ 25694 h 321178"/>
              <a:gd name="connsiteX904" fmla="*/ 27803 w 1485948"/>
              <a:gd name="connsiteY904" fmla="*/ 25694 h 321178"/>
              <a:gd name="connsiteX905" fmla="*/ 24299 w 1485948"/>
              <a:gd name="connsiteY905" fmla="*/ 28964 h 321178"/>
              <a:gd name="connsiteX906" fmla="*/ 24299 w 1485948"/>
              <a:gd name="connsiteY906" fmla="*/ 161406 h 321178"/>
              <a:gd name="connsiteX907" fmla="*/ 24299 w 1485948"/>
              <a:gd name="connsiteY907" fmla="*/ 248066 h 321178"/>
              <a:gd name="connsiteX908" fmla="*/ 69859 w 1485948"/>
              <a:gd name="connsiteY908" fmla="*/ 295483 h 321178"/>
              <a:gd name="connsiteX909" fmla="*/ 218923 w 1485948"/>
              <a:gd name="connsiteY909" fmla="*/ 295483 h 321178"/>
              <a:gd name="connsiteX910" fmla="*/ 300698 w 1485948"/>
              <a:gd name="connsiteY910" fmla="*/ 209758 h 321178"/>
              <a:gd name="connsiteX911" fmla="*/ 300698 w 1485948"/>
              <a:gd name="connsiteY911" fmla="*/ 1168 h 321178"/>
              <a:gd name="connsiteX912" fmla="*/ 301867 w 1485948"/>
              <a:gd name="connsiteY912" fmla="*/ 0 h 321178"/>
              <a:gd name="connsiteX913" fmla="*/ 323595 w 1485948"/>
              <a:gd name="connsiteY913" fmla="*/ 701 h 321178"/>
              <a:gd name="connsiteX914" fmla="*/ 324997 w 1485948"/>
              <a:gd name="connsiteY914" fmla="*/ 1868 h 321178"/>
              <a:gd name="connsiteX915" fmla="*/ 324997 w 1485948"/>
              <a:gd name="connsiteY915" fmla="*/ 219802 h 321178"/>
              <a:gd name="connsiteX916" fmla="*/ 228035 w 1485948"/>
              <a:gd name="connsiteY916" fmla="*/ 321178 h 321178"/>
              <a:gd name="connsiteX917" fmla="*/ 69859 w 1485948"/>
              <a:gd name="connsiteY917" fmla="*/ 321178 h 321178"/>
              <a:gd name="connsiteX918" fmla="*/ 0 w 1485948"/>
              <a:gd name="connsiteY918" fmla="*/ 248066 h 321178"/>
              <a:gd name="connsiteX919" fmla="*/ 0 w 1485948"/>
              <a:gd name="connsiteY919" fmla="*/ 131041 h 321178"/>
              <a:gd name="connsiteX920" fmla="*/ 0 w 1485948"/>
              <a:gd name="connsiteY920" fmla="*/ 130340 h 321178"/>
              <a:gd name="connsiteX921" fmla="*/ 0 w 1485948"/>
              <a:gd name="connsiteY921" fmla="*/ 2569 h 321178"/>
              <a:gd name="connsiteX922" fmla="*/ 2570 w 1485948"/>
              <a:gd name="connsiteY922" fmla="*/ 0 h 3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1485948" h="321178">
                <a:moveTo>
                  <a:pt x="698687" y="235662"/>
                </a:moveTo>
                <a:lnTo>
                  <a:pt x="684337" y="237526"/>
                </a:lnTo>
                <a:cubicBezTo>
                  <a:pt x="682254" y="238225"/>
                  <a:pt x="680402" y="238924"/>
                  <a:pt x="679014" y="240089"/>
                </a:cubicBezTo>
                <a:cubicBezTo>
                  <a:pt x="677856" y="241487"/>
                  <a:pt x="677162" y="242885"/>
                  <a:pt x="677162" y="245448"/>
                </a:cubicBezTo>
                <a:cubicBezTo>
                  <a:pt x="677162" y="247312"/>
                  <a:pt x="677856" y="248711"/>
                  <a:pt x="679014" y="250808"/>
                </a:cubicBezTo>
                <a:cubicBezTo>
                  <a:pt x="679708" y="251973"/>
                  <a:pt x="681791" y="252672"/>
                  <a:pt x="684337" y="252672"/>
                </a:cubicBezTo>
                <a:cubicBezTo>
                  <a:pt x="686188" y="252672"/>
                  <a:pt x="687346" y="252672"/>
                  <a:pt x="689429" y="251973"/>
                </a:cubicBezTo>
                <a:cubicBezTo>
                  <a:pt x="691280" y="251274"/>
                  <a:pt x="692669" y="250808"/>
                  <a:pt x="694058" y="249410"/>
                </a:cubicBezTo>
                <a:cubicBezTo>
                  <a:pt x="695446" y="248011"/>
                  <a:pt x="696141" y="246846"/>
                  <a:pt x="697298" y="244749"/>
                </a:cubicBezTo>
                <a:cubicBezTo>
                  <a:pt x="697992" y="242885"/>
                  <a:pt x="698687" y="240788"/>
                  <a:pt x="698687" y="238225"/>
                </a:cubicBezTo>
                <a:close/>
                <a:moveTo>
                  <a:pt x="1339635" y="213759"/>
                </a:moveTo>
                <a:cubicBezTo>
                  <a:pt x="1337778" y="213759"/>
                  <a:pt x="1335689" y="214458"/>
                  <a:pt x="1334528" y="215157"/>
                </a:cubicBezTo>
                <a:cubicBezTo>
                  <a:pt x="1333135" y="215856"/>
                  <a:pt x="1331278" y="217254"/>
                  <a:pt x="1330582" y="217720"/>
                </a:cubicBezTo>
                <a:cubicBezTo>
                  <a:pt x="1329189" y="219118"/>
                  <a:pt x="1328493" y="220516"/>
                  <a:pt x="1327796" y="221681"/>
                </a:cubicBezTo>
                <a:cubicBezTo>
                  <a:pt x="1327332" y="223079"/>
                  <a:pt x="1326636" y="224943"/>
                  <a:pt x="1326636" y="226341"/>
                </a:cubicBezTo>
                <a:lnTo>
                  <a:pt x="1352866" y="226341"/>
                </a:lnTo>
                <a:cubicBezTo>
                  <a:pt x="1352866" y="224943"/>
                  <a:pt x="1352169" y="223079"/>
                  <a:pt x="1352169" y="221681"/>
                </a:cubicBezTo>
                <a:cubicBezTo>
                  <a:pt x="1351473" y="220516"/>
                  <a:pt x="1350777" y="219118"/>
                  <a:pt x="1349616" y="217720"/>
                </a:cubicBezTo>
                <a:cubicBezTo>
                  <a:pt x="1348223" y="216555"/>
                  <a:pt x="1346831" y="215856"/>
                  <a:pt x="1345670" y="215157"/>
                </a:cubicBezTo>
                <a:cubicBezTo>
                  <a:pt x="1343581" y="214458"/>
                  <a:pt x="1341724" y="213759"/>
                  <a:pt x="1339635" y="213759"/>
                </a:cubicBezTo>
                <a:close/>
                <a:moveTo>
                  <a:pt x="624000" y="213759"/>
                </a:moveTo>
                <a:cubicBezTo>
                  <a:pt x="622143" y="213759"/>
                  <a:pt x="619822" y="214458"/>
                  <a:pt x="618661" y="215157"/>
                </a:cubicBezTo>
                <a:cubicBezTo>
                  <a:pt x="617268" y="215856"/>
                  <a:pt x="615411" y="217254"/>
                  <a:pt x="614947" y="217720"/>
                </a:cubicBezTo>
                <a:cubicBezTo>
                  <a:pt x="613554" y="219118"/>
                  <a:pt x="612858" y="220516"/>
                  <a:pt x="612162" y="221681"/>
                </a:cubicBezTo>
                <a:cubicBezTo>
                  <a:pt x="611465" y="223079"/>
                  <a:pt x="611001" y="224943"/>
                  <a:pt x="611001" y="226341"/>
                </a:cubicBezTo>
                <a:lnTo>
                  <a:pt x="636999" y="226341"/>
                </a:lnTo>
                <a:cubicBezTo>
                  <a:pt x="636999" y="224943"/>
                  <a:pt x="636535" y="223079"/>
                  <a:pt x="636535" y="221681"/>
                </a:cubicBezTo>
                <a:cubicBezTo>
                  <a:pt x="635838" y="220516"/>
                  <a:pt x="634910" y="219118"/>
                  <a:pt x="633749" y="217720"/>
                </a:cubicBezTo>
                <a:cubicBezTo>
                  <a:pt x="632356" y="216555"/>
                  <a:pt x="631196" y="215856"/>
                  <a:pt x="629803" y="215157"/>
                </a:cubicBezTo>
                <a:cubicBezTo>
                  <a:pt x="627946" y="214458"/>
                  <a:pt x="625857" y="213759"/>
                  <a:pt x="624000" y="213759"/>
                </a:cubicBezTo>
                <a:close/>
                <a:moveTo>
                  <a:pt x="504227" y="213759"/>
                </a:moveTo>
                <a:cubicBezTo>
                  <a:pt x="502107" y="213759"/>
                  <a:pt x="500223" y="214458"/>
                  <a:pt x="498810" y="215157"/>
                </a:cubicBezTo>
                <a:cubicBezTo>
                  <a:pt x="497397" y="215856"/>
                  <a:pt x="495513" y="217254"/>
                  <a:pt x="494807" y="217720"/>
                </a:cubicBezTo>
                <a:cubicBezTo>
                  <a:pt x="493394" y="219118"/>
                  <a:pt x="492923" y="220516"/>
                  <a:pt x="492216" y="221681"/>
                </a:cubicBezTo>
                <a:cubicBezTo>
                  <a:pt x="491510" y="223079"/>
                  <a:pt x="490803" y="224943"/>
                  <a:pt x="490803" y="226341"/>
                </a:cubicBezTo>
                <a:lnTo>
                  <a:pt x="517414" y="226341"/>
                </a:lnTo>
                <a:cubicBezTo>
                  <a:pt x="517414" y="224943"/>
                  <a:pt x="516708" y="223079"/>
                  <a:pt x="516708" y="221681"/>
                </a:cubicBezTo>
                <a:cubicBezTo>
                  <a:pt x="516001" y="220516"/>
                  <a:pt x="515530" y="219118"/>
                  <a:pt x="514117" y="217720"/>
                </a:cubicBezTo>
                <a:cubicBezTo>
                  <a:pt x="512704" y="216555"/>
                  <a:pt x="511527" y="215856"/>
                  <a:pt x="510114" y="215157"/>
                </a:cubicBezTo>
                <a:cubicBezTo>
                  <a:pt x="508230" y="214458"/>
                  <a:pt x="506111" y="213759"/>
                  <a:pt x="504227" y="213759"/>
                </a:cubicBezTo>
                <a:close/>
                <a:moveTo>
                  <a:pt x="1206236" y="206033"/>
                </a:moveTo>
                <a:lnTo>
                  <a:pt x="1219456" y="206033"/>
                </a:lnTo>
                <a:lnTo>
                  <a:pt x="1219456" y="239099"/>
                </a:lnTo>
                <a:cubicBezTo>
                  <a:pt x="1219456" y="240975"/>
                  <a:pt x="1219456" y="242617"/>
                  <a:pt x="1220152" y="243789"/>
                </a:cubicBezTo>
                <a:cubicBezTo>
                  <a:pt x="1220848" y="245196"/>
                  <a:pt x="1221312" y="246369"/>
                  <a:pt x="1222008" y="247541"/>
                </a:cubicBezTo>
                <a:cubicBezTo>
                  <a:pt x="1222703" y="248948"/>
                  <a:pt x="1224095" y="249652"/>
                  <a:pt x="1225255" y="250355"/>
                </a:cubicBezTo>
                <a:cubicBezTo>
                  <a:pt x="1226646" y="251059"/>
                  <a:pt x="1228502" y="251528"/>
                  <a:pt x="1230589" y="251528"/>
                </a:cubicBezTo>
                <a:cubicBezTo>
                  <a:pt x="1234532" y="251528"/>
                  <a:pt x="1237083" y="250355"/>
                  <a:pt x="1239171" y="248245"/>
                </a:cubicBezTo>
                <a:cubicBezTo>
                  <a:pt x="1241026" y="245665"/>
                  <a:pt x="1241722" y="243086"/>
                  <a:pt x="1241722" y="239099"/>
                </a:cubicBezTo>
                <a:lnTo>
                  <a:pt x="1241722" y="206033"/>
                </a:lnTo>
                <a:lnTo>
                  <a:pt x="1254710" y="206033"/>
                </a:lnTo>
                <a:lnTo>
                  <a:pt x="1254710" y="251528"/>
                </a:lnTo>
                <a:cubicBezTo>
                  <a:pt x="1254710" y="253638"/>
                  <a:pt x="1254710" y="256218"/>
                  <a:pt x="1254710" y="257625"/>
                </a:cubicBezTo>
                <a:cubicBezTo>
                  <a:pt x="1254710" y="259501"/>
                  <a:pt x="1254710" y="260908"/>
                  <a:pt x="1255406" y="261612"/>
                </a:cubicBezTo>
                <a:lnTo>
                  <a:pt x="1242882" y="261612"/>
                </a:lnTo>
                <a:cubicBezTo>
                  <a:pt x="1242882" y="260908"/>
                  <a:pt x="1242882" y="260205"/>
                  <a:pt x="1242418" y="258798"/>
                </a:cubicBezTo>
                <a:cubicBezTo>
                  <a:pt x="1242882" y="257625"/>
                  <a:pt x="1242882" y="256922"/>
                  <a:pt x="1242882" y="255514"/>
                </a:cubicBezTo>
                <a:cubicBezTo>
                  <a:pt x="1241722" y="258329"/>
                  <a:pt x="1239635" y="260205"/>
                  <a:pt x="1236388" y="261612"/>
                </a:cubicBezTo>
                <a:cubicBezTo>
                  <a:pt x="1233836" y="262784"/>
                  <a:pt x="1230589" y="263488"/>
                  <a:pt x="1227342" y="263488"/>
                </a:cubicBezTo>
                <a:cubicBezTo>
                  <a:pt x="1224095" y="263488"/>
                  <a:pt x="1220848" y="262784"/>
                  <a:pt x="1218065" y="261612"/>
                </a:cubicBezTo>
                <a:cubicBezTo>
                  <a:pt x="1215513" y="260205"/>
                  <a:pt x="1213426" y="258798"/>
                  <a:pt x="1211571" y="256922"/>
                </a:cubicBezTo>
                <a:cubicBezTo>
                  <a:pt x="1209715" y="254811"/>
                  <a:pt x="1208323" y="252231"/>
                  <a:pt x="1207628" y="249652"/>
                </a:cubicBezTo>
                <a:cubicBezTo>
                  <a:pt x="1206932" y="247072"/>
                  <a:pt x="1206236" y="244258"/>
                  <a:pt x="1206236" y="240975"/>
                </a:cubicBezTo>
                <a:close/>
                <a:moveTo>
                  <a:pt x="1129587" y="205111"/>
                </a:moveTo>
                <a:lnTo>
                  <a:pt x="1143064" y="205111"/>
                </a:lnTo>
                <a:lnTo>
                  <a:pt x="1143064" y="261427"/>
                </a:lnTo>
                <a:lnTo>
                  <a:pt x="1129587" y="261427"/>
                </a:lnTo>
                <a:close/>
                <a:moveTo>
                  <a:pt x="1338938" y="203972"/>
                </a:moveTo>
                <a:cubicBezTo>
                  <a:pt x="1343581" y="203972"/>
                  <a:pt x="1346831" y="204671"/>
                  <a:pt x="1350777" y="206069"/>
                </a:cubicBezTo>
                <a:cubicBezTo>
                  <a:pt x="1354026" y="207234"/>
                  <a:pt x="1357276" y="209332"/>
                  <a:pt x="1359365" y="211895"/>
                </a:cubicBezTo>
                <a:cubicBezTo>
                  <a:pt x="1361919" y="214458"/>
                  <a:pt x="1363311" y="217254"/>
                  <a:pt x="1364472" y="220982"/>
                </a:cubicBezTo>
                <a:cubicBezTo>
                  <a:pt x="1365865" y="224477"/>
                  <a:pt x="1366561" y="228205"/>
                  <a:pt x="1366561" y="232866"/>
                </a:cubicBezTo>
                <a:cubicBezTo>
                  <a:pt x="1366561" y="234264"/>
                  <a:pt x="1366561" y="234963"/>
                  <a:pt x="1366561" y="235429"/>
                </a:cubicBezTo>
                <a:cubicBezTo>
                  <a:pt x="1366561" y="236128"/>
                  <a:pt x="1366561" y="236827"/>
                  <a:pt x="1366561" y="236827"/>
                </a:cubicBezTo>
                <a:lnTo>
                  <a:pt x="1325939" y="236827"/>
                </a:lnTo>
                <a:cubicBezTo>
                  <a:pt x="1325939" y="238924"/>
                  <a:pt x="1326868" y="241021"/>
                  <a:pt x="1327332" y="242885"/>
                </a:cubicBezTo>
                <a:cubicBezTo>
                  <a:pt x="1328029" y="244982"/>
                  <a:pt x="1329421" y="246147"/>
                  <a:pt x="1330582" y="247312"/>
                </a:cubicBezTo>
                <a:cubicBezTo>
                  <a:pt x="1331975" y="248711"/>
                  <a:pt x="1333832" y="250109"/>
                  <a:pt x="1335224" y="250575"/>
                </a:cubicBezTo>
                <a:cubicBezTo>
                  <a:pt x="1337081" y="251274"/>
                  <a:pt x="1338938" y="251973"/>
                  <a:pt x="1341027" y="251973"/>
                </a:cubicBezTo>
                <a:cubicBezTo>
                  <a:pt x="1344974" y="251973"/>
                  <a:pt x="1348223" y="251507"/>
                  <a:pt x="1350080" y="249410"/>
                </a:cubicBezTo>
                <a:cubicBezTo>
                  <a:pt x="1352169" y="247545"/>
                  <a:pt x="1354026" y="245448"/>
                  <a:pt x="1354723" y="242186"/>
                </a:cubicBezTo>
                <a:lnTo>
                  <a:pt x="1365865" y="244749"/>
                </a:lnTo>
                <a:cubicBezTo>
                  <a:pt x="1365168" y="247312"/>
                  <a:pt x="1364008" y="249410"/>
                  <a:pt x="1362615" y="251274"/>
                </a:cubicBezTo>
                <a:cubicBezTo>
                  <a:pt x="1361222" y="253371"/>
                  <a:pt x="1359365" y="255235"/>
                  <a:pt x="1357276" y="257332"/>
                </a:cubicBezTo>
                <a:cubicBezTo>
                  <a:pt x="1355419" y="258497"/>
                  <a:pt x="1352866" y="259895"/>
                  <a:pt x="1350080" y="261060"/>
                </a:cubicBezTo>
                <a:cubicBezTo>
                  <a:pt x="1347527" y="261759"/>
                  <a:pt x="1344277" y="262458"/>
                  <a:pt x="1341027" y="262458"/>
                </a:cubicBezTo>
                <a:cubicBezTo>
                  <a:pt x="1337081" y="262458"/>
                  <a:pt x="1333832" y="261759"/>
                  <a:pt x="1329886" y="260594"/>
                </a:cubicBezTo>
                <a:cubicBezTo>
                  <a:pt x="1326636" y="259196"/>
                  <a:pt x="1323386" y="257332"/>
                  <a:pt x="1320601" y="254536"/>
                </a:cubicBezTo>
                <a:cubicBezTo>
                  <a:pt x="1318047" y="251973"/>
                  <a:pt x="1316190" y="248711"/>
                  <a:pt x="1314797" y="245448"/>
                </a:cubicBezTo>
                <a:cubicBezTo>
                  <a:pt x="1313405" y="241487"/>
                  <a:pt x="1312244" y="237526"/>
                  <a:pt x="1312244" y="232866"/>
                </a:cubicBezTo>
                <a:cubicBezTo>
                  <a:pt x="1312244" y="228205"/>
                  <a:pt x="1312940" y="224477"/>
                  <a:pt x="1314101" y="220982"/>
                </a:cubicBezTo>
                <a:cubicBezTo>
                  <a:pt x="1315494" y="217720"/>
                  <a:pt x="1317583" y="214458"/>
                  <a:pt x="1320136" y="211895"/>
                </a:cubicBezTo>
                <a:cubicBezTo>
                  <a:pt x="1322922" y="209332"/>
                  <a:pt x="1325243" y="207234"/>
                  <a:pt x="1328493" y="206069"/>
                </a:cubicBezTo>
                <a:cubicBezTo>
                  <a:pt x="1331742" y="204671"/>
                  <a:pt x="1335224" y="203972"/>
                  <a:pt x="1338938" y="203972"/>
                </a:cubicBezTo>
                <a:close/>
                <a:moveTo>
                  <a:pt x="686883" y="203972"/>
                </a:moveTo>
                <a:cubicBezTo>
                  <a:pt x="691512" y="203972"/>
                  <a:pt x="694752" y="204671"/>
                  <a:pt x="697992" y="206069"/>
                </a:cubicBezTo>
                <a:cubicBezTo>
                  <a:pt x="701233" y="207234"/>
                  <a:pt x="703316" y="208632"/>
                  <a:pt x="705167" y="210497"/>
                </a:cubicBezTo>
                <a:cubicBezTo>
                  <a:pt x="707250" y="212594"/>
                  <a:pt x="708408" y="214691"/>
                  <a:pt x="709102" y="217254"/>
                </a:cubicBezTo>
                <a:cubicBezTo>
                  <a:pt x="709796" y="220050"/>
                  <a:pt x="710491" y="222380"/>
                  <a:pt x="710491" y="225176"/>
                </a:cubicBezTo>
                <a:lnTo>
                  <a:pt x="710491" y="252672"/>
                </a:lnTo>
                <a:cubicBezTo>
                  <a:pt x="710491" y="255235"/>
                  <a:pt x="710491" y="257332"/>
                  <a:pt x="710491" y="258497"/>
                </a:cubicBezTo>
                <a:cubicBezTo>
                  <a:pt x="710491" y="259895"/>
                  <a:pt x="710491" y="261293"/>
                  <a:pt x="710954" y="261293"/>
                </a:cubicBezTo>
                <a:lnTo>
                  <a:pt x="698687" y="261293"/>
                </a:lnTo>
                <a:cubicBezTo>
                  <a:pt x="698687" y="261293"/>
                  <a:pt x="698687" y="260594"/>
                  <a:pt x="697992" y="259196"/>
                </a:cubicBezTo>
                <a:cubicBezTo>
                  <a:pt x="697992" y="258031"/>
                  <a:pt x="697992" y="256633"/>
                  <a:pt x="697992" y="254070"/>
                </a:cubicBezTo>
                <a:cubicBezTo>
                  <a:pt x="696604" y="255934"/>
                  <a:pt x="694752" y="258031"/>
                  <a:pt x="692206" y="259895"/>
                </a:cubicBezTo>
                <a:cubicBezTo>
                  <a:pt x="689429" y="261759"/>
                  <a:pt x="685494" y="262458"/>
                  <a:pt x="681097" y="262458"/>
                </a:cubicBezTo>
                <a:cubicBezTo>
                  <a:pt x="678319" y="262458"/>
                  <a:pt x="675773" y="261992"/>
                  <a:pt x="673227" y="261293"/>
                </a:cubicBezTo>
                <a:cubicBezTo>
                  <a:pt x="670681" y="260827"/>
                  <a:pt x="668598" y="259196"/>
                  <a:pt x="667210" y="257332"/>
                </a:cubicBezTo>
                <a:cubicBezTo>
                  <a:pt x="666052" y="255934"/>
                  <a:pt x="664664" y="254070"/>
                  <a:pt x="663506" y="251973"/>
                </a:cubicBezTo>
                <a:cubicBezTo>
                  <a:pt x="663506" y="250808"/>
                  <a:pt x="662812" y="248711"/>
                  <a:pt x="662812" y="246147"/>
                </a:cubicBezTo>
                <a:cubicBezTo>
                  <a:pt x="662812" y="243584"/>
                  <a:pt x="663506" y="241487"/>
                  <a:pt x="663969" y="239623"/>
                </a:cubicBezTo>
                <a:cubicBezTo>
                  <a:pt x="664664" y="237526"/>
                  <a:pt x="666052" y="236128"/>
                  <a:pt x="667210" y="234264"/>
                </a:cubicBezTo>
                <a:cubicBezTo>
                  <a:pt x="668598" y="232866"/>
                  <a:pt x="670681" y="231701"/>
                  <a:pt x="672533" y="231002"/>
                </a:cubicBezTo>
                <a:cubicBezTo>
                  <a:pt x="674385" y="230303"/>
                  <a:pt x="677162" y="229604"/>
                  <a:pt x="679014" y="228905"/>
                </a:cubicBezTo>
                <a:lnTo>
                  <a:pt x="693363" y="227040"/>
                </a:lnTo>
                <a:cubicBezTo>
                  <a:pt x="694752" y="227040"/>
                  <a:pt x="695909" y="226341"/>
                  <a:pt x="696604" y="225642"/>
                </a:cubicBezTo>
                <a:cubicBezTo>
                  <a:pt x="697067" y="225176"/>
                  <a:pt x="697298" y="224477"/>
                  <a:pt x="697298" y="223079"/>
                </a:cubicBezTo>
                <a:cubicBezTo>
                  <a:pt x="697298" y="220516"/>
                  <a:pt x="696604" y="218419"/>
                  <a:pt x="694752" y="217254"/>
                </a:cubicBezTo>
                <a:cubicBezTo>
                  <a:pt x="692669" y="215856"/>
                  <a:pt x="690123" y="214458"/>
                  <a:pt x="686883" y="214458"/>
                </a:cubicBezTo>
                <a:cubicBezTo>
                  <a:pt x="683643" y="214458"/>
                  <a:pt x="680865" y="215390"/>
                  <a:pt x="679014" y="217254"/>
                </a:cubicBezTo>
                <a:cubicBezTo>
                  <a:pt x="676930" y="219351"/>
                  <a:pt x="675773" y="221681"/>
                  <a:pt x="675773" y="224477"/>
                </a:cubicBezTo>
                <a:lnTo>
                  <a:pt x="663969" y="221681"/>
                </a:lnTo>
                <a:cubicBezTo>
                  <a:pt x="663969" y="219118"/>
                  <a:pt x="664664" y="217254"/>
                  <a:pt x="666052" y="215157"/>
                </a:cubicBezTo>
                <a:cubicBezTo>
                  <a:pt x="667210" y="213293"/>
                  <a:pt x="668598" y="211429"/>
                  <a:pt x="670681" y="209332"/>
                </a:cubicBezTo>
                <a:cubicBezTo>
                  <a:pt x="672533" y="207467"/>
                  <a:pt x="675079" y="206069"/>
                  <a:pt x="677856" y="205370"/>
                </a:cubicBezTo>
                <a:cubicBezTo>
                  <a:pt x="680402" y="203972"/>
                  <a:pt x="683643" y="203972"/>
                  <a:pt x="686883" y="203972"/>
                </a:cubicBezTo>
                <a:close/>
                <a:moveTo>
                  <a:pt x="622607" y="203972"/>
                </a:moveTo>
                <a:cubicBezTo>
                  <a:pt x="627250" y="203972"/>
                  <a:pt x="630499" y="204671"/>
                  <a:pt x="634446" y="206069"/>
                </a:cubicBezTo>
                <a:cubicBezTo>
                  <a:pt x="637695" y="207234"/>
                  <a:pt x="640945" y="209332"/>
                  <a:pt x="643034" y="211895"/>
                </a:cubicBezTo>
                <a:cubicBezTo>
                  <a:pt x="645587" y="214458"/>
                  <a:pt x="646980" y="217254"/>
                  <a:pt x="648141" y="220982"/>
                </a:cubicBezTo>
                <a:cubicBezTo>
                  <a:pt x="649534" y="224477"/>
                  <a:pt x="650230" y="228205"/>
                  <a:pt x="650230" y="232866"/>
                </a:cubicBezTo>
                <a:cubicBezTo>
                  <a:pt x="650230" y="234264"/>
                  <a:pt x="650230" y="234963"/>
                  <a:pt x="650230" y="235429"/>
                </a:cubicBezTo>
                <a:cubicBezTo>
                  <a:pt x="650230" y="236128"/>
                  <a:pt x="650230" y="236827"/>
                  <a:pt x="650230" y="236827"/>
                </a:cubicBezTo>
                <a:lnTo>
                  <a:pt x="609608" y="236827"/>
                </a:lnTo>
                <a:cubicBezTo>
                  <a:pt x="609608" y="238924"/>
                  <a:pt x="610305" y="240788"/>
                  <a:pt x="611001" y="242885"/>
                </a:cubicBezTo>
                <a:cubicBezTo>
                  <a:pt x="611465" y="244749"/>
                  <a:pt x="612858" y="246147"/>
                  <a:pt x="614251" y="247312"/>
                </a:cubicBezTo>
                <a:cubicBezTo>
                  <a:pt x="615411" y="248711"/>
                  <a:pt x="617501" y="250109"/>
                  <a:pt x="618661" y="250575"/>
                </a:cubicBezTo>
                <a:cubicBezTo>
                  <a:pt x="620750" y="251274"/>
                  <a:pt x="622607" y="251973"/>
                  <a:pt x="624696" y="251973"/>
                </a:cubicBezTo>
                <a:cubicBezTo>
                  <a:pt x="628642" y="251973"/>
                  <a:pt x="631892" y="251274"/>
                  <a:pt x="633749" y="249410"/>
                </a:cubicBezTo>
                <a:cubicBezTo>
                  <a:pt x="635838" y="247312"/>
                  <a:pt x="637695" y="245448"/>
                  <a:pt x="638392" y="242186"/>
                </a:cubicBezTo>
                <a:lnTo>
                  <a:pt x="649534" y="244749"/>
                </a:lnTo>
                <a:cubicBezTo>
                  <a:pt x="648837" y="247312"/>
                  <a:pt x="647677" y="249410"/>
                  <a:pt x="646284" y="251274"/>
                </a:cubicBezTo>
                <a:cubicBezTo>
                  <a:pt x="644891" y="253371"/>
                  <a:pt x="643034" y="255235"/>
                  <a:pt x="640945" y="257332"/>
                </a:cubicBezTo>
                <a:cubicBezTo>
                  <a:pt x="639088" y="258497"/>
                  <a:pt x="636535" y="259895"/>
                  <a:pt x="633749" y="261060"/>
                </a:cubicBezTo>
                <a:cubicBezTo>
                  <a:pt x="631196" y="261759"/>
                  <a:pt x="627946" y="262458"/>
                  <a:pt x="624696" y="262458"/>
                </a:cubicBezTo>
                <a:cubicBezTo>
                  <a:pt x="620750" y="262458"/>
                  <a:pt x="617501" y="261759"/>
                  <a:pt x="613554" y="260594"/>
                </a:cubicBezTo>
                <a:cubicBezTo>
                  <a:pt x="610305" y="259196"/>
                  <a:pt x="606823" y="257332"/>
                  <a:pt x="604270" y="254536"/>
                </a:cubicBezTo>
                <a:cubicBezTo>
                  <a:pt x="601484" y="251973"/>
                  <a:pt x="599859" y="248711"/>
                  <a:pt x="598466" y="245448"/>
                </a:cubicBezTo>
                <a:cubicBezTo>
                  <a:pt x="597074" y="241487"/>
                  <a:pt x="595913" y="237526"/>
                  <a:pt x="595913" y="232866"/>
                </a:cubicBezTo>
                <a:cubicBezTo>
                  <a:pt x="595913" y="228205"/>
                  <a:pt x="596377" y="224477"/>
                  <a:pt x="597770" y="220982"/>
                </a:cubicBezTo>
                <a:cubicBezTo>
                  <a:pt x="598931" y="217720"/>
                  <a:pt x="601020" y="214458"/>
                  <a:pt x="603805" y="211895"/>
                </a:cubicBezTo>
                <a:cubicBezTo>
                  <a:pt x="606359" y="209332"/>
                  <a:pt x="608912" y="207234"/>
                  <a:pt x="612162" y="206069"/>
                </a:cubicBezTo>
                <a:cubicBezTo>
                  <a:pt x="615411" y="204671"/>
                  <a:pt x="618661" y="203972"/>
                  <a:pt x="622607" y="203972"/>
                </a:cubicBezTo>
                <a:close/>
                <a:moveTo>
                  <a:pt x="502814" y="203972"/>
                </a:moveTo>
                <a:cubicBezTo>
                  <a:pt x="507523" y="203972"/>
                  <a:pt x="510820" y="204671"/>
                  <a:pt x="514824" y="206069"/>
                </a:cubicBezTo>
                <a:cubicBezTo>
                  <a:pt x="518121" y="207234"/>
                  <a:pt x="521418" y="209332"/>
                  <a:pt x="523302" y="211895"/>
                </a:cubicBezTo>
                <a:cubicBezTo>
                  <a:pt x="526128" y="214458"/>
                  <a:pt x="527305" y="217254"/>
                  <a:pt x="528718" y="220982"/>
                </a:cubicBezTo>
                <a:cubicBezTo>
                  <a:pt x="530131" y="224477"/>
                  <a:pt x="530838" y="228205"/>
                  <a:pt x="530838" y="232866"/>
                </a:cubicBezTo>
                <a:cubicBezTo>
                  <a:pt x="530838" y="234264"/>
                  <a:pt x="530838" y="234963"/>
                  <a:pt x="530838" y="235429"/>
                </a:cubicBezTo>
                <a:cubicBezTo>
                  <a:pt x="530838" y="236128"/>
                  <a:pt x="530838" y="236827"/>
                  <a:pt x="530838" y="236827"/>
                </a:cubicBezTo>
                <a:lnTo>
                  <a:pt x="489626" y="236827"/>
                </a:lnTo>
                <a:cubicBezTo>
                  <a:pt x="489626" y="238924"/>
                  <a:pt x="490097" y="240788"/>
                  <a:pt x="490803" y="242885"/>
                </a:cubicBezTo>
                <a:cubicBezTo>
                  <a:pt x="491510" y="244749"/>
                  <a:pt x="492687" y="246147"/>
                  <a:pt x="494100" y="247312"/>
                </a:cubicBezTo>
                <a:cubicBezTo>
                  <a:pt x="495278" y="248711"/>
                  <a:pt x="497397" y="250109"/>
                  <a:pt x="498810" y="250575"/>
                </a:cubicBezTo>
                <a:cubicBezTo>
                  <a:pt x="500930" y="251274"/>
                  <a:pt x="502814" y="251973"/>
                  <a:pt x="504698" y="251973"/>
                </a:cubicBezTo>
                <a:cubicBezTo>
                  <a:pt x="508701" y="251973"/>
                  <a:pt x="512233" y="251274"/>
                  <a:pt x="514117" y="249410"/>
                </a:cubicBezTo>
                <a:cubicBezTo>
                  <a:pt x="516001" y="247312"/>
                  <a:pt x="518121" y="245448"/>
                  <a:pt x="518827" y="242186"/>
                </a:cubicBezTo>
                <a:lnTo>
                  <a:pt x="530131" y="244749"/>
                </a:lnTo>
                <a:cubicBezTo>
                  <a:pt x="529425" y="247312"/>
                  <a:pt x="528012" y="249410"/>
                  <a:pt x="526834" y="251274"/>
                </a:cubicBezTo>
                <a:cubicBezTo>
                  <a:pt x="525421" y="253371"/>
                  <a:pt x="523302" y="255235"/>
                  <a:pt x="521418" y="257332"/>
                </a:cubicBezTo>
                <a:cubicBezTo>
                  <a:pt x="519534" y="258497"/>
                  <a:pt x="516708" y="259895"/>
                  <a:pt x="514117" y="261060"/>
                </a:cubicBezTo>
                <a:cubicBezTo>
                  <a:pt x="511527" y="261759"/>
                  <a:pt x="508230" y="262458"/>
                  <a:pt x="504698" y="262458"/>
                </a:cubicBezTo>
                <a:cubicBezTo>
                  <a:pt x="500930" y="262458"/>
                  <a:pt x="497397" y="261759"/>
                  <a:pt x="493394" y="260594"/>
                </a:cubicBezTo>
                <a:cubicBezTo>
                  <a:pt x="490097" y="259196"/>
                  <a:pt x="486800" y="257332"/>
                  <a:pt x="484209" y="254536"/>
                </a:cubicBezTo>
                <a:cubicBezTo>
                  <a:pt x="481619" y="251973"/>
                  <a:pt x="479499" y="248711"/>
                  <a:pt x="478322" y="245448"/>
                </a:cubicBezTo>
                <a:cubicBezTo>
                  <a:pt x="476909" y="241487"/>
                  <a:pt x="475496" y="237526"/>
                  <a:pt x="475496" y="232866"/>
                </a:cubicBezTo>
                <a:cubicBezTo>
                  <a:pt x="475496" y="228205"/>
                  <a:pt x="476203" y="224477"/>
                  <a:pt x="477616" y="220982"/>
                </a:cubicBezTo>
                <a:cubicBezTo>
                  <a:pt x="478793" y="217720"/>
                  <a:pt x="480912" y="214458"/>
                  <a:pt x="483503" y="211895"/>
                </a:cubicBezTo>
                <a:cubicBezTo>
                  <a:pt x="486093" y="209332"/>
                  <a:pt x="488919" y="207234"/>
                  <a:pt x="492216" y="206069"/>
                </a:cubicBezTo>
                <a:cubicBezTo>
                  <a:pt x="495513" y="204671"/>
                  <a:pt x="498810" y="203972"/>
                  <a:pt x="502814" y="203972"/>
                </a:cubicBezTo>
                <a:close/>
                <a:moveTo>
                  <a:pt x="1046426" y="202942"/>
                </a:moveTo>
                <a:cubicBezTo>
                  <a:pt x="1050386" y="202942"/>
                  <a:pt x="1053647" y="203407"/>
                  <a:pt x="1056209" y="204802"/>
                </a:cubicBezTo>
                <a:cubicBezTo>
                  <a:pt x="1058771" y="206197"/>
                  <a:pt x="1060867" y="207359"/>
                  <a:pt x="1062731" y="208754"/>
                </a:cubicBezTo>
                <a:cubicBezTo>
                  <a:pt x="1064827" y="210149"/>
                  <a:pt x="1065526" y="212009"/>
                  <a:pt x="1066691" y="214102"/>
                </a:cubicBezTo>
                <a:cubicBezTo>
                  <a:pt x="1067389" y="215961"/>
                  <a:pt x="1068088" y="217356"/>
                  <a:pt x="1068088" y="218519"/>
                </a:cubicBezTo>
                <a:lnTo>
                  <a:pt x="1056908" y="221774"/>
                </a:lnTo>
                <a:cubicBezTo>
                  <a:pt x="1056908" y="221309"/>
                  <a:pt x="1056209" y="220611"/>
                  <a:pt x="1056209" y="219216"/>
                </a:cubicBezTo>
                <a:cubicBezTo>
                  <a:pt x="1055510" y="218054"/>
                  <a:pt x="1055510" y="217356"/>
                  <a:pt x="1054345" y="216659"/>
                </a:cubicBezTo>
                <a:cubicBezTo>
                  <a:pt x="1053647" y="215961"/>
                  <a:pt x="1052249" y="215264"/>
                  <a:pt x="1051085" y="214567"/>
                </a:cubicBezTo>
                <a:cubicBezTo>
                  <a:pt x="1049687" y="214102"/>
                  <a:pt x="1048289" y="214102"/>
                  <a:pt x="1046426" y="214102"/>
                </a:cubicBezTo>
                <a:cubicBezTo>
                  <a:pt x="1043631" y="214102"/>
                  <a:pt x="1041767" y="214567"/>
                  <a:pt x="1040370" y="215961"/>
                </a:cubicBezTo>
                <a:cubicBezTo>
                  <a:pt x="1039205" y="217356"/>
                  <a:pt x="1038506" y="218519"/>
                  <a:pt x="1038506" y="220611"/>
                </a:cubicBezTo>
                <a:cubicBezTo>
                  <a:pt x="1038506" y="221774"/>
                  <a:pt x="1039205" y="223169"/>
                  <a:pt x="1039904" y="224563"/>
                </a:cubicBezTo>
                <a:cubicBezTo>
                  <a:pt x="1041069" y="225726"/>
                  <a:pt x="1042466" y="226423"/>
                  <a:pt x="1043631" y="226423"/>
                </a:cubicBezTo>
                <a:lnTo>
                  <a:pt x="1052249" y="228516"/>
                </a:lnTo>
                <a:cubicBezTo>
                  <a:pt x="1057606" y="229678"/>
                  <a:pt x="1061566" y="231771"/>
                  <a:pt x="1064128" y="234328"/>
                </a:cubicBezTo>
                <a:cubicBezTo>
                  <a:pt x="1066691" y="237583"/>
                  <a:pt x="1068088" y="240838"/>
                  <a:pt x="1068088" y="244790"/>
                </a:cubicBezTo>
                <a:cubicBezTo>
                  <a:pt x="1068088" y="246882"/>
                  <a:pt x="1067389" y="248742"/>
                  <a:pt x="1066691" y="251299"/>
                </a:cubicBezTo>
                <a:cubicBezTo>
                  <a:pt x="1065992" y="253392"/>
                  <a:pt x="1064827" y="255252"/>
                  <a:pt x="1062731" y="257344"/>
                </a:cubicBezTo>
                <a:cubicBezTo>
                  <a:pt x="1060867" y="259204"/>
                  <a:pt x="1058771" y="260599"/>
                  <a:pt x="1056209" y="261296"/>
                </a:cubicBezTo>
                <a:cubicBezTo>
                  <a:pt x="1053647" y="262459"/>
                  <a:pt x="1050386" y="262459"/>
                  <a:pt x="1047125" y="262459"/>
                </a:cubicBezTo>
                <a:cubicBezTo>
                  <a:pt x="1043165" y="262459"/>
                  <a:pt x="1039904" y="261761"/>
                  <a:pt x="1036410" y="260599"/>
                </a:cubicBezTo>
                <a:cubicBezTo>
                  <a:pt x="1033848" y="259204"/>
                  <a:pt x="1031286" y="258042"/>
                  <a:pt x="1029189" y="255949"/>
                </a:cubicBezTo>
                <a:cubicBezTo>
                  <a:pt x="1027326" y="254089"/>
                  <a:pt x="1025928" y="252927"/>
                  <a:pt x="1025230" y="250834"/>
                </a:cubicBezTo>
                <a:cubicBezTo>
                  <a:pt x="1024764" y="248975"/>
                  <a:pt x="1024065" y="246882"/>
                  <a:pt x="1024065" y="245487"/>
                </a:cubicBezTo>
                <a:lnTo>
                  <a:pt x="1036410" y="242930"/>
                </a:lnTo>
                <a:cubicBezTo>
                  <a:pt x="1036410" y="245487"/>
                  <a:pt x="1038041" y="247580"/>
                  <a:pt x="1039904" y="249440"/>
                </a:cubicBezTo>
                <a:cubicBezTo>
                  <a:pt x="1042000" y="251532"/>
                  <a:pt x="1044330" y="251997"/>
                  <a:pt x="1047591" y="251997"/>
                </a:cubicBezTo>
                <a:cubicBezTo>
                  <a:pt x="1050386" y="251997"/>
                  <a:pt x="1052249" y="251299"/>
                  <a:pt x="1053647" y="250137"/>
                </a:cubicBezTo>
                <a:cubicBezTo>
                  <a:pt x="1054811" y="248742"/>
                  <a:pt x="1055510" y="247347"/>
                  <a:pt x="1055510" y="245487"/>
                </a:cubicBezTo>
                <a:cubicBezTo>
                  <a:pt x="1055510" y="244092"/>
                  <a:pt x="1054811" y="242930"/>
                  <a:pt x="1054345" y="241535"/>
                </a:cubicBezTo>
                <a:cubicBezTo>
                  <a:pt x="1052948" y="240140"/>
                  <a:pt x="1051550" y="239675"/>
                  <a:pt x="1049687" y="239675"/>
                </a:cubicBezTo>
                <a:lnTo>
                  <a:pt x="1041069" y="237583"/>
                </a:lnTo>
                <a:cubicBezTo>
                  <a:pt x="1035944" y="236188"/>
                  <a:pt x="1032450" y="234328"/>
                  <a:pt x="1029888" y="231771"/>
                </a:cubicBezTo>
                <a:cubicBezTo>
                  <a:pt x="1027326" y="228981"/>
                  <a:pt x="1025928" y="225261"/>
                  <a:pt x="1025928" y="221309"/>
                </a:cubicBezTo>
                <a:cubicBezTo>
                  <a:pt x="1025928" y="218519"/>
                  <a:pt x="1026627" y="216659"/>
                  <a:pt x="1027326" y="214102"/>
                </a:cubicBezTo>
                <a:cubicBezTo>
                  <a:pt x="1028724" y="212009"/>
                  <a:pt x="1030121" y="210149"/>
                  <a:pt x="1031985" y="208057"/>
                </a:cubicBezTo>
                <a:cubicBezTo>
                  <a:pt x="1034081" y="206197"/>
                  <a:pt x="1035944" y="205500"/>
                  <a:pt x="1038506" y="204105"/>
                </a:cubicBezTo>
                <a:cubicBezTo>
                  <a:pt x="1041069" y="203407"/>
                  <a:pt x="1043631" y="202942"/>
                  <a:pt x="1046426" y="202942"/>
                </a:cubicBezTo>
                <a:close/>
                <a:moveTo>
                  <a:pt x="992994" y="202942"/>
                </a:moveTo>
                <a:cubicBezTo>
                  <a:pt x="996262" y="202942"/>
                  <a:pt x="999531" y="203647"/>
                  <a:pt x="1002333" y="205056"/>
                </a:cubicBezTo>
                <a:cubicBezTo>
                  <a:pt x="1004901" y="206465"/>
                  <a:pt x="1006769" y="207640"/>
                  <a:pt x="1008170" y="209754"/>
                </a:cubicBezTo>
                <a:cubicBezTo>
                  <a:pt x="1009570" y="211633"/>
                  <a:pt x="1010738" y="214216"/>
                  <a:pt x="1012139" y="217035"/>
                </a:cubicBezTo>
                <a:cubicBezTo>
                  <a:pt x="1012839" y="219619"/>
                  <a:pt x="1013540" y="222202"/>
                  <a:pt x="1013540" y="225491"/>
                </a:cubicBezTo>
                <a:lnTo>
                  <a:pt x="1013540" y="261427"/>
                </a:lnTo>
                <a:lnTo>
                  <a:pt x="1000231" y="261427"/>
                </a:lnTo>
                <a:lnTo>
                  <a:pt x="1000231" y="228309"/>
                </a:lnTo>
                <a:cubicBezTo>
                  <a:pt x="1000231" y="225021"/>
                  <a:pt x="999531" y="221498"/>
                  <a:pt x="997663" y="219619"/>
                </a:cubicBezTo>
                <a:cubicBezTo>
                  <a:pt x="995562" y="217035"/>
                  <a:pt x="992994" y="216330"/>
                  <a:pt x="988324" y="216330"/>
                </a:cubicBezTo>
                <a:cubicBezTo>
                  <a:pt x="984588" y="216330"/>
                  <a:pt x="982020" y="217740"/>
                  <a:pt x="979919" y="220323"/>
                </a:cubicBezTo>
                <a:cubicBezTo>
                  <a:pt x="978051" y="222907"/>
                  <a:pt x="977117" y="226195"/>
                  <a:pt x="977117" y="229484"/>
                </a:cubicBezTo>
                <a:lnTo>
                  <a:pt x="977117" y="261427"/>
                </a:lnTo>
                <a:lnTo>
                  <a:pt x="976650" y="261427"/>
                </a:lnTo>
                <a:lnTo>
                  <a:pt x="963342" y="261427"/>
                </a:lnTo>
                <a:lnTo>
                  <a:pt x="963342" y="205056"/>
                </a:lnTo>
                <a:lnTo>
                  <a:pt x="976650" y="205056"/>
                </a:lnTo>
                <a:lnTo>
                  <a:pt x="976650" y="212337"/>
                </a:lnTo>
                <a:cubicBezTo>
                  <a:pt x="978518" y="209049"/>
                  <a:pt x="980619" y="206935"/>
                  <a:pt x="983888" y="205056"/>
                </a:cubicBezTo>
                <a:cubicBezTo>
                  <a:pt x="987157" y="203647"/>
                  <a:pt x="989725" y="202942"/>
                  <a:pt x="992994" y="202942"/>
                </a:cubicBezTo>
                <a:close/>
                <a:moveTo>
                  <a:pt x="797270" y="202942"/>
                </a:moveTo>
                <a:cubicBezTo>
                  <a:pt x="801267" y="202942"/>
                  <a:pt x="804559" y="203647"/>
                  <a:pt x="807381" y="204352"/>
                </a:cubicBezTo>
                <a:cubicBezTo>
                  <a:pt x="809967" y="205761"/>
                  <a:pt x="812553" y="206935"/>
                  <a:pt x="814669" y="208344"/>
                </a:cubicBezTo>
                <a:cubicBezTo>
                  <a:pt x="816550" y="210224"/>
                  <a:pt x="818667" y="212337"/>
                  <a:pt x="819842" y="214216"/>
                </a:cubicBezTo>
                <a:cubicBezTo>
                  <a:pt x="821253" y="216330"/>
                  <a:pt x="821958" y="218914"/>
                  <a:pt x="822664" y="221028"/>
                </a:cubicBezTo>
                <a:lnTo>
                  <a:pt x="810672" y="225491"/>
                </a:lnTo>
                <a:cubicBezTo>
                  <a:pt x="810672" y="224316"/>
                  <a:pt x="809967" y="222907"/>
                  <a:pt x="809262" y="221498"/>
                </a:cubicBezTo>
                <a:cubicBezTo>
                  <a:pt x="808556" y="220323"/>
                  <a:pt x="807851" y="218914"/>
                  <a:pt x="806675" y="218209"/>
                </a:cubicBezTo>
                <a:cubicBezTo>
                  <a:pt x="805264" y="217035"/>
                  <a:pt x="804089" y="216330"/>
                  <a:pt x="802678" y="215626"/>
                </a:cubicBezTo>
                <a:cubicBezTo>
                  <a:pt x="800562" y="216330"/>
                  <a:pt x="798681" y="215626"/>
                  <a:pt x="796565" y="215626"/>
                </a:cubicBezTo>
                <a:cubicBezTo>
                  <a:pt x="794684" y="215626"/>
                  <a:pt x="792803" y="216330"/>
                  <a:pt x="790687" y="217035"/>
                </a:cubicBezTo>
                <a:cubicBezTo>
                  <a:pt x="788806" y="217740"/>
                  <a:pt x="787395" y="219149"/>
                  <a:pt x="785984" y="220323"/>
                </a:cubicBezTo>
                <a:cubicBezTo>
                  <a:pt x="784809" y="221733"/>
                  <a:pt x="783398" y="223612"/>
                  <a:pt x="782692" y="225491"/>
                </a:cubicBezTo>
                <a:cubicBezTo>
                  <a:pt x="781987" y="227605"/>
                  <a:pt x="781517" y="230188"/>
                  <a:pt x="781517" y="232772"/>
                </a:cubicBezTo>
                <a:cubicBezTo>
                  <a:pt x="781517" y="235591"/>
                  <a:pt x="781987" y="238174"/>
                  <a:pt x="782692" y="240053"/>
                </a:cubicBezTo>
                <a:cubicBezTo>
                  <a:pt x="783398" y="242167"/>
                  <a:pt x="784809" y="244046"/>
                  <a:pt x="785984" y="245456"/>
                </a:cubicBezTo>
                <a:cubicBezTo>
                  <a:pt x="787395" y="246865"/>
                  <a:pt x="789511" y="248039"/>
                  <a:pt x="791392" y="248744"/>
                </a:cubicBezTo>
                <a:cubicBezTo>
                  <a:pt x="793508" y="249448"/>
                  <a:pt x="795389" y="250153"/>
                  <a:pt x="797270" y="250153"/>
                </a:cubicBezTo>
                <a:cubicBezTo>
                  <a:pt x="799386" y="250153"/>
                  <a:pt x="801267" y="249448"/>
                  <a:pt x="803383" y="248744"/>
                </a:cubicBezTo>
                <a:cubicBezTo>
                  <a:pt x="804559" y="248039"/>
                  <a:pt x="806675" y="247335"/>
                  <a:pt x="807381" y="246160"/>
                </a:cubicBezTo>
                <a:cubicBezTo>
                  <a:pt x="808556" y="244751"/>
                  <a:pt x="809262" y="244281"/>
                  <a:pt x="809967" y="242872"/>
                </a:cubicBezTo>
                <a:cubicBezTo>
                  <a:pt x="810672" y="241697"/>
                  <a:pt x="811378" y="240053"/>
                  <a:pt x="811378" y="239584"/>
                </a:cubicBezTo>
                <a:lnTo>
                  <a:pt x="823134" y="243576"/>
                </a:lnTo>
                <a:cubicBezTo>
                  <a:pt x="822664" y="245456"/>
                  <a:pt x="821253" y="248274"/>
                  <a:pt x="819842" y="250153"/>
                </a:cubicBezTo>
                <a:cubicBezTo>
                  <a:pt x="818667" y="252267"/>
                  <a:pt x="816786" y="254146"/>
                  <a:pt x="814669" y="256025"/>
                </a:cubicBezTo>
                <a:cubicBezTo>
                  <a:pt x="812788" y="258139"/>
                  <a:pt x="809967" y="259313"/>
                  <a:pt x="807381" y="260018"/>
                </a:cubicBezTo>
                <a:cubicBezTo>
                  <a:pt x="804559" y="261427"/>
                  <a:pt x="801267" y="261427"/>
                  <a:pt x="797270" y="261427"/>
                </a:cubicBezTo>
                <a:cubicBezTo>
                  <a:pt x="793273" y="261427"/>
                  <a:pt x="789276" y="260723"/>
                  <a:pt x="785984" y="259313"/>
                </a:cubicBezTo>
                <a:cubicBezTo>
                  <a:pt x="782692" y="258139"/>
                  <a:pt x="779401" y="256025"/>
                  <a:pt x="776814" y="253441"/>
                </a:cubicBezTo>
                <a:cubicBezTo>
                  <a:pt x="774228" y="250858"/>
                  <a:pt x="772112" y="247335"/>
                  <a:pt x="770701" y="244046"/>
                </a:cubicBezTo>
                <a:cubicBezTo>
                  <a:pt x="769525" y="240758"/>
                  <a:pt x="768820" y="236765"/>
                  <a:pt x="768820" y="232302"/>
                </a:cubicBezTo>
                <a:cubicBezTo>
                  <a:pt x="768820" y="227605"/>
                  <a:pt x="769525" y="223612"/>
                  <a:pt x="770701" y="220323"/>
                </a:cubicBezTo>
                <a:cubicBezTo>
                  <a:pt x="772112" y="216330"/>
                  <a:pt x="774228" y="213747"/>
                  <a:pt x="776814" y="210928"/>
                </a:cubicBezTo>
                <a:cubicBezTo>
                  <a:pt x="779401" y="208344"/>
                  <a:pt x="782692" y="206465"/>
                  <a:pt x="785984" y="205056"/>
                </a:cubicBezTo>
                <a:cubicBezTo>
                  <a:pt x="789276" y="203647"/>
                  <a:pt x="793273" y="202942"/>
                  <a:pt x="797270" y="202942"/>
                </a:cubicBezTo>
                <a:close/>
                <a:moveTo>
                  <a:pt x="756054" y="202942"/>
                </a:moveTo>
                <a:cubicBezTo>
                  <a:pt x="756755" y="202942"/>
                  <a:pt x="757456" y="202942"/>
                  <a:pt x="758157" y="202942"/>
                </a:cubicBezTo>
                <a:cubicBezTo>
                  <a:pt x="758857" y="202942"/>
                  <a:pt x="759324" y="202942"/>
                  <a:pt x="759324" y="202942"/>
                </a:cubicBezTo>
                <a:lnTo>
                  <a:pt x="759324" y="218036"/>
                </a:lnTo>
                <a:lnTo>
                  <a:pt x="758857" y="218036"/>
                </a:lnTo>
                <a:cubicBezTo>
                  <a:pt x="757456" y="218036"/>
                  <a:pt x="755587" y="217571"/>
                  <a:pt x="754186" y="217571"/>
                </a:cubicBezTo>
                <a:cubicBezTo>
                  <a:pt x="748813" y="217571"/>
                  <a:pt x="744842" y="218732"/>
                  <a:pt x="742974" y="221287"/>
                </a:cubicBezTo>
                <a:cubicBezTo>
                  <a:pt x="740404" y="224073"/>
                  <a:pt x="739704" y="228021"/>
                  <a:pt x="739704" y="233129"/>
                </a:cubicBezTo>
                <a:lnTo>
                  <a:pt x="739704" y="259369"/>
                </a:lnTo>
                <a:lnTo>
                  <a:pt x="726623" y="259369"/>
                </a:lnTo>
                <a:lnTo>
                  <a:pt x="726623" y="203639"/>
                </a:lnTo>
                <a:lnTo>
                  <a:pt x="739704" y="203639"/>
                </a:lnTo>
                <a:lnTo>
                  <a:pt x="739704" y="212927"/>
                </a:lnTo>
                <a:cubicBezTo>
                  <a:pt x="740872" y="209676"/>
                  <a:pt x="742974" y="207586"/>
                  <a:pt x="746244" y="205729"/>
                </a:cubicBezTo>
                <a:cubicBezTo>
                  <a:pt x="748813" y="203639"/>
                  <a:pt x="752083" y="202942"/>
                  <a:pt x="756054" y="202942"/>
                </a:cubicBezTo>
                <a:close/>
                <a:moveTo>
                  <a:pt x="562697" y="202942"/>
                </a:moveTo>
                <a:cubicBezTo>
                  <a:pt x="566657" y="202942"/>
                  <a:pt x="569918" y="203407"/>
                  <a:pt x="572480" y="204802"/>
                </a:cubicBezTo>
                <a:cubicBezTo>
                  <a:pt x="575042" y="206197"/>
                  <a:pt x="576905" y="207359"/>
                  <a:pt x="579002" y="208754"/>
                </a:cubicBezTo>
                <a:cubicBezTo>
                  <a:pt x="580865" y="210149"/>
                  <a:pt x="581564" y="212009"/>
                  <a:pt x="582962" y="214102"/>
                </a:cubicBezTo>
                <a:cubicBezTo>
                  <a:pt x="583660" y="215961"/>
                  <a:pt x="584359" y="217356"/>
                  <a:pt x="584359" y="218519"/>
                </a:cubicBezTo>
                <a:lnTo>
                  <a:pt x="573179" y="221774"/>
                </a:lnTo>
                <a:cubicBezTo>
                  <a:pt x="573179" y="221309"/>
                  <a:pt x="572480" y="220611"/>
                  <a:pt x="572480" y="219216"/>
                </a:cubicBezTo>
                <a:cubicBezTo>
                  <a:pt x="571781" y="218054"/>
                  <a:pt x="571781" y="217356"/>
                  <a:pt x="570384" y="216659"/>
                </a:cubicBezTo>
                <a:cubicBezTo>
                  <a:pt x="569918" y="215961"/>
                  <a:pt x="568520" y="215264"/>
                  <a:pt x="567123" y="214567"/>
                </a:cubicBezTo>
                <a:cubicBezTo>
                  <a:pt x="565958" y="214102"/>
                  <a:pt x="564560" y="214102"/>
                  <a:pt x="562697" y="214102"/>
                </a:cubicBezTo>
                <a:cubicBezTo>
                  <a:pt x="559902" y="214102"/>
                  <a:pt x="558038" y="214567"/>
                  <a:pt x="556641" y="215961"/>
                </a:cubicBezTo>
                <a:cubicBezTo>
                  <a:pt x="555476" y="217356"/>
                  <a:pt x="554777" y="218519"/>
                  <a:pt x="554777" y="220611"/>
                </a:cubicBezTo>
                <a:cubicBezTo>
                  <a:pt x="554777" y="221774"/>
                  <a:pt x="555476" y="223169"/>
                  <a:pt x="555942" y="224563"/>
                </a:cubicBezTo>
                <a:cubicBezTo>
                  <a:pt x="557340" y="225726"/>
                  <a:pt x="558737" y="226423"/>
                  <a:pt x="559902" y="226423"/>
                </a:cubicBezTo>
                <a:lnTo>
                  <a:pt x="568520" y="228516"/>
                </a:lnTo>
                <a:cubicBezTo>
                  <a:pt x="573877" y="229678"/>
                  <a:pt x="577837" y="231771"/>
                  <a:pt x="580399" y="234328"/>
                </a:cubicBezTo>
                <a:cubicBezTo>
                  <a:pt x="582962" y="237583"/>
                  <a:pt x="584359" y="240838"/>
                  <a:pt x="584359" y="244790"/>
                </a:cubicBezTo>
                <a:cubicBezTo>
                  <a:pt x="584359" y="246882"/>
                  <a:pt x="583660" y="248742"/>
                  <a:pt x="582962" y="251299"/>
                </a:cubicBezTo>
                <a:cubicBezTo>
                  <a:pt x="582263" y="253392"/>
                  <a:pt x="580865" y="255484"/>
                  <a:pt x="579002" y="257344"/>
                </a:cubicBezTo>
                <a:cubicBezTo>
                  <a:pt x="576905" y="259436"/>
                  <a:pt x="575042" y="260599"/>
                  <a:pt x="572480" y="261296"/>
                </a:cubicBezTo>
                <a:cubicBezTo>
                  <a:pt x="569918" y="262459"/>
                  <a:pt x="566657" y="262459"/>
                  <a:pt x="563163" y="262459"/>
                </a:cubicBezTo>
                <a:cubicBezTo>
                  <a:pt x="559203" y="262459"/>
                  <a:pt x="555942" y="261761"/>
                  <a:pt x="552681" y="260599"/>
                </a:cubicBezTo>
                <a:cubicBezTo>
                  <a:pt x="550119" y="259204"/>
                  <a:pt x="547557" y="258042"/>
                  <a:pt x="545460" y="255949"/>
                </a:cubicBezTo>
                <a:cubicBezTo>
                  <a:pt x="543597" y="254089"/>
                  <a:pt x="542199" y="252927"/>
                  <a:pt x="541501" y="250834"/>
                </a:cubicBezTo>
                <a:cubicBezTo>
                  <a:pt x="540802" y="248975"/>
                  <a:pt x="540336" y="246882"/>
                  <a:pt x="540336" y="245487"/>
                </a:cubicBezTo>
                <a:lnTo>
                  <a:pt x="552681" y="242930"/>
                </a:lnTo>
                <a:cubicBezTo>
                  <a:pt x="552681" y="245487"/>
                  <a:pt x="553846" y="247580"/>
                  <a:pt x="555942" y="249440"/>
                </a:cubicBezTo>
                <a:cubicBezTo>
                  <a:pt x="557806" y="251532"/>
                  <a:pt x="560601" y="251997"/>
                  <a:pt x="563862" y="251997"/>
                </a:cubicBezTo>
                <a:cubicBezTo>
                  <a:pt x="566657" y="251997"/>
                  <a:pt x="568520" y="251299"/>
                  <a:pt x="569918" y="250137"/>
                </a:cubicBezTo>
                <a:cubicBezTo>
                  <a:pt x="571082" y="248742"/>
                  <a:pt x="571781" y="247347"/>
                  <a:pt x="571781" y="245487"/>
                </a:cubicBezTo>
                <a:cubicBezTo>
                  <a:pt x="571781" y="244092"/>
                  <a:pt x="571082" y="242930"/>
                  <a:pt x="570384" y="241535"/>
                </a:cubicBezTo>
                <a:cubicBezTo>
                  <a:pt x="569219" y="240140"/>
                  <a:pt x="567821" y="239675"/>
                  <a:pt x="565958" y="239675"/>
                </a:cubicBezTo>
                <a:lnTo>
                  <a:pt x="557340" y="237583"/>
                </a:lnTo>
                <a:cubicBezTo>
                  <a:pt x="551982" y="236188"/>
                  <a:pt x="548721" y="234560"/>
                  <a:pt x="546159" y="231771"/>
                </a:cubicBezTo>
                <a:cubicBezTo>
                  <a:pt x="543597" y="229213"/>
                  <a:pt x="542199" y="225261"/>
                  <a:pt x="542199" y="221309"/>
                </a:cubicBezTo>
                <a:cubicBezTo>
                  <a:pt x="542199" y="218519"/>
                  <a:pt x="542898" y="216659"/>
                  <a:pt x="543597" y="214102"/>
                </a:cubicBezTo>
                <a:cubicBezTo>
                  <a:pt x="544762" y="212009"/>
                  <a:pt x="546159" y="210149"/>
                  <a:pt x="548256" y="208057"/>
                </a:cubicBezTo>
                <a:cubicBezTo>
                  <a:pt x="550119" y="206895"/>
                  <a:pt x="551982" y="205500"/>
                  <a:pt x="554777" y="204105"/>
                </a:cubicBezTo>
                <a:cubicBezTo>
                  <a:pt x="557340" y="203407"/>
                  <a:pt x="559902" y="202942"/>
                  <a:pt x="562697" y="202942"/>
                </a:cubicBezTo>
                <a:close/>
                <a:moveTo>
                  <a:pt x="425507" y="192185"/>
                </a:moveTo>
                <a:lnTo>
                  <a:pt x="425507" y="217166"/>
                </a:lnTo>
                <a:lnTo>
                  <a:pt x="440033" y="217166"/>
                </a:lnTo>
                <a:cubicBezTo>
                  <a:pt x="444719" y="217166"/>
                  <a:pt x="447999" y="215765"/>
                  <a:pt x="450577" y="213897"/>
                </a:cubicBezTo>
                <a:cubicBezTo>
                  <a:pt x="453154" y="211796"/>
                  <a:pt x="454560" y="208527"/>
                  <a:pt x="454560" y="204559"/>
                </a:cubicBezTo>
                <a:cubicBezTo>
                  <a:pt x="454560" y="200590"/>
                  <a:pt x="453154" y="198022"/>
                  <a:pt x="450577" y="195453"/>
                </a:cubicBezTo>
                <a:cubicBezTo>
                  <a:pt x="447999" y="193352"/>
                  <a:pt x="444719" y="192185"/>
                  <a:pt x="440033" y="192185"/>
                </a:cubicBezTo>
                <a:close/>
                <a:moveTo>
                  <a:pt x="1278043" y="188520"/>
                </a:moveTo>
                <a:lnTo>
                  <a:pt x="1289820" y="188520"/>
                </a:lnTo>
                <a:lnTo>
                  <a:pt x="1289820" y="205494"/>
                </a:lnTo>
                <a:lnTo>
                  <a:pt x="1290974" y="205494"/>
                </a:lnTo>
                <a:lnTo>
                  <a:pt x="1302751" y="205494"/>
                </a:lnTo>
                <a:lnTo>
                  <a:pt x="1302751" y="217352"/>
                </a:lnTo>
                <a:lnTo>
                  <a:pt x="1290974" y="217352"/>
                </a:lnTo>
                <a:lnTo>
                  <a:pt x="1290974" y="242929"/>
                </a:lnTo>
                <a:cubicBezTo>
                  <a:pt x="1290974" y="245486"/>
                  <a:pt x="1291667" y="246881"/>
                  <a:pt x="1293053" y="248044"/>
                </a:cubicBezTo>
                <a:cubicBezTo>
                  <a:pt x="1294438" y="249439"/>
                  <a:pt x="1295593" y="250136"/>
                  <a:pt x="1298133" y="250136"/>
                </a:cubicBezTo>
                <a:cubicBezTo>
                  <a:pt x="1298826" y="250136"/>
                  <a:pt x="1300211" y="250136"/>
                  <a:pt x="1300904" y="250136"/>
                </a:cubicBezTo>
                <a:cubicBezTo>
                  <a:pt x="1301597" y="250136"/>
                  <a:pt x="1302058" y="250136"/>
                  <a:pt x="1302751" y="250136"/>
                </a:cubicBezTo>
                <a:lnTo>
                  <a:pt x="1302751" y="261297"/>
                </a:lnTo>
                <a:cubicBezTo>
                  <a:pt x="1302058" y="261297"/>
                  <a:pt x="1301597" y="261762"/>
                  <a:pt x="1300211" y="261762"/>
                </a:cubicBezTo>
                <a:cubicBezTo>
                  <a:pt x="1298826" y="262460"/>
                  <a:pt x="1296978" y="262460"/>
                  <a:pt x="1294438" y="262460"/>
                </a:cubicBezTo>
                <a:cubicBezTo>
                  <a:pt x="1289127" y="262460"/>
                  <a:pt x="1285202" y="261297"/>
                  <a:pt x="1281969" y="258042"/>
                </a:cubicBezTo>
                <a:cubicBezTo>
                  <a:pt x="1278736" y="255252"/>
                  <a:pt x="1277350" y="250834"/>
                  <a:pt x="1277350" y="245486"/>
                </a:cubicBezTo>
                <a:lnTo>
                  <a:pt x="1277350" y="217352"/>
                </a:lnTo>
                <a:lnTo>
                  <a:pt x="1266959" y="217352"/>
                </a:lnTo>
                <a:lnTo>
                  <a:pt x="1266959" y="205494"/>
                </a:lnTo>
                <a:lnTo>
                  <a:pt x="1269499" y="205494"/>
                </a:lnTo>
                <a:cubicBezTo>
                  <a:pt x="1272732" y="205494"/>
                  <a:pt x="1275041" y="205029"/>
                  <a:pt x="1276196" y="202936"/>
                </a:cubicBezTo>
                <a:cubicBezTo>
                  <a:pt x="1277581" y="201076"/>
                  <a:pt x="1278043" y="198983"/>
                  <a:pt x="1278043" y="196891"/>
                </a:cubicBezTo>
                <a:close/>
                <a:moveTo>
                  <a:pt x="1166888" y="188520"/>
                </a:moveTo>
                <a:lnTo>
                  <a:pt x="1178665" y="188520"/>
                </a:lnTo>
                <a:lnTo>
                  <a:pt x="1178665" y="205494"/>
                </a:lnTo>
                <a:lnTo>
                  <a:pt x="1179819" y="205494"/>
                </a:lnTo>
                <a:lnTo>
                  <a:pt x="1191596" y="205494"/>
                </a:lnTo>
                <a:lnTo>
                  <a:pt x="1191596" y="217352"/>
                </a:lnTo>
                <a:lnTo>
                  <a:pt x="1179819" y="217352"/>
                </a:lnTo>
                <a:lnTo>
                  <a:pt x="1179819" y="242929"/>
                </a:lnTo>
                <a:cubicBezTo>
                  <a:pt x="1179819" y="245486"/>
                  <a:pt x="1180512" y="246881"/>
                  <a:pt x="1181898" y="248044"/>
                </a:cubicBezTo>
                <a:cubicBezTo>
                  <a:pt x="1183052" y="249439"/>
                  <a:pt x="1184438" y="250136"/>
                  <a:pt x="1186978" y="250136"/>
                </a:cubicBezTo>
                <a:cubicBezTo>
                  <a:pt x="1187671" y="250136"/>
                  <a:pt x="1189056" y="250136"/>
                  <a:pt x="1189749" y="250136"/>
                </a:cubicBezTo>
                <a:cubicBezTo>
                  <a:pt x="1190442" y="250136"/>
                  <a:pt x="1190903" y="250136"/>
                  <a:pt x="1191596" y="250136"/>
                </a:cubicBezTo>
                <a:lnTo>
                  <a:pt x="1191596" y="261297"/>
                </a:lnTo>
                <a:cubicBezTo>
                  <a:pt x="1190903" y="261297"/>
                  <a:pt x="1190442" y="261762"/>
                  <a:pt x="1189056" y="261762"/>
                </a:cubicBezTo>
                <a:cubicBezTo>
                  <a:pt x="1187671" y="262460"/>
                  <a:pt x="1185823" y="262460"/>
                  <a:pt x="1183283" y="262460"/>
                </a:cubicBezTo>
                <a:cubicBezTo>
                  <a:pt x="1177972" y="262460"/>
                  <a:pt x="1174046" y="261297"/>
                  <a:pt x="1170814" y="258042"/>
                </a:cubicBezTo>
                <a:cubicBezTo>
                  <a:pt x="1167581" y="255252"/>
                  <a:pt x="1166195" y="250834"/>
                  <a:pt x="1166195" y="245486"/>
                </a:cubicBezTo>
                <a:lnTo>
                  <a:pt x="1166195" y="217352"/>
                </a:lnTo>
                <a:lnTo>
                  <a:pt x="1155804" y="217352"/>
                </a:lnTo>
                <a:lnTo>
                  <a:pt x="1155804" y="205494"/>
                </a:lnTo>
                <a:lnTo>
                  <a:pt x="1158344" y="205494"/>
                </a:lnTo>
                <a:cubicBezTo>
                  <a:pt x="1161577" y="205494"/>
                  <a:pt x="1163655" y="205029"/>
                  <a:pt x="1164810" y="202936"/>
                </a:cubicBezTo>
                <a:cubicBezTo>
                  <a:pt x="1166195" y="201076"/>
                  <a:pt x="1166888" y="198983"/>
                  <a:pt x="1166888" y="196891"/>
                </a:cubicBezTo>
                <a:close/>
                <a:moveTo>
                  <a:pt x="1087639" y="188520"/>
                </a:moveTo>
                <a:lnTo>
                  <a:pt x="1099184" y="188520"/>
                </a:lnTo>
                <a:lnTo>
                  <a:pt x="1099184" y="205494"/>
                </a:lnTo>
                <a:lnTo>
                  <a:pt x="1100570" y="205494"/>
                </a:lnTo>
                <a:lnTo>
                  <a:pt x="1112346" y="205494"/>
                </a:lnTo>
                <a:lnTo>
                  <a:pt x="1112346" y="217352"/>
                </a:lnTo>
                <a:lnTo>
                  <a:pt x="1100570" y="217352"/>
                </a:lnTo>
                <a:lnTo>
                  <a:pt x="1100570" y="242929"/>
                </a:lnTo>
                <a:cubicBezTo>
                  <a:pt x="1100570" y="245486"/>
                  <a:pt x="1101262" y="246881"/>
                  <a:pt x="1102417" y="248044"/>
                </a:cubicBezTo>
                <a:cubicBezTo>
                  <a:pt x="1103802" y="249439"/>
                  <a:pt x="1105188" y="250136"/>
                  <a:pt x="1107728" y="250136"/>
                </a:cubicBezTo>
                <a:cubicBezTo>
                  <a:pt x="1108421" y="250136"/>
                  <a:pt x="1109575" y="250136"/>
                  <a:pt x="1110268" y="250136"/>
                </a:cubicBezTo>
                <a:cubicBezTo>
                  <a:pt x="1110961" y="250136"/>
                  <a:pt x="1111653" y="250136"/>
                  <a:pt x="1112346" y="250136"/>
                </a:cubicBezTo>
                <a:lnTo>
                  <a:pt x="1112346" y="261297"/>
                </a:lnTo>
                <a:cubicBezTo>
                  <a:pt x="1111653" y="261297"/>
                  <a:pt x="1110961" y="261762"/>
                  <a:pt x="1109575" y="261762"/>
                </a:cubicBezTo>
                <a:cubicBezTo>
                  <a:pt x="1108421" y="262460"/>
                  <a:pt x="1106342" y="262460"/>
                  <a:pt x="1103802" y="262460"/>
                </a:cubicBezTo>
                <a:cubicBezTo>
                  <a:pt x="1098492" y="262460"/>
                  <a:pt x="1094797" y="261297"/>
                  <a:pt x="1091333" y="258042"/>
                </a:cubicBezTo>
                <a:cubicBezTo>
                  <a:pt x="1088101" y="255252"/>
                  <a:pt x="1086946" y="250834"/>
                  <a:pt x="1086946" y="245486"/>
                </a:cubicBezTo>
                <a:lnTo>
                  <a:pt x="1086946" y="217352"/>
                </a:lnTo>
                <a:lnTo>
                  <a:pt x="1076555" y="217352"/>
                </a:lnTo>
                <a:lnTo>
                  <a:pt x="1076555" y="205494"/>
                </a:lnTo>
                <a:lnTo>
                  <a:pt x="1079095" y="205494"/>
                </a:lnTo>
                <a:cubicBezTo>
                  <a:pt x="1082328" y="205494"/>
                  <a:pt x="1084175" y="205029"/>
                  <a:pt x="1085561" y="202936"/>
                </a:cubicBezTo>
                <a:cubicBezTo>
                  <a:pt x="1086946" y="201076"/>
                  <a:pt x="1087639" y="198983"/>
                  <a:pt x="1087639" y="196891"/>
                </a:cubicBezTo>
                <a:close/>
                <a:moveTo>
                  <a:pt x="932465" y="180278"/>
                </a:moveTo>
                <a:lnTo>
                  <a:pt x="946634" y="180278"/>
                </a:lnTo>
                <a:lnTo>
                  <a:pt x="946634" y="261427"/>
                </a:lnTo>
                <a:lnTo>
                  <a:pt x="932465" y="261427"/>
                </a:lnTo>
                <a:close/>
                <a:moveTo>
                  <a:pt x="411684" y="180278"/>
                </a:moveTo>
                <a:lnTo>
                  <a:pt x="442611" y="180278"/>
                </a:lnTo>
                <a:cubicBezTo>
                  <a:pt x="446594" y="180278"/>
                  <a:pt x="449874" y="180979"/>
                  <a:pt x="453154" y="182146"/>
                </a:cubicBezTo>
                <a:cubicBezTo>
                  <a:pt x="456434" y="183547"/>
                  <a:pt x="459011" y="185648"/>
                  <a:pt x="461120" y="187516"/>
                </a:cubicBezTo>
                <a:cubicBezTo>
                  <a:pt x="462994" y="189617"/>
                  <a:pt x="465103" y="192185"/>
                  <a:pt x="466509" y="195453"/>
                </a:cubicBezTo>
                <a:cubicBezTo>
                  <a:pt x="467680" y="198722"/>
                  <a:pt x="468383" y="201290"/>
                  <a:pt x="468383" y="205259"/>
                </a:cubicBezTo>
                <a:cubicBezTo>
                  <a:pt x="468383" y="211096"/>
                  <a:pt x="467211" y="215765"/>
                  <a:pt x="463931" y="220434"/>
                </a:cubicBezTo>
                <a:cubicBezTo>
                  <a:pt x="460417" y="224403"/>
                  <a:pt x="455965" y="226971"/>
                  <a:pt x="450577" y="228839"/>
                </a:cubicBezTo>
                <a:lnTo>
                  <a:pt x="469086" y="262458"/>
                </a:lnTo>
                <a:lnTo>
                  <a:pt x="453154" y="262458"/>
                </a:lnTo>
                <a:lnTo>
                  <a:pt x="435348" y="228839"/>
                </a:lnTo>
                <a:lnTo>
                  <a:pt x="425507" y="228839"/>
                </a:lnTo>
                <a:lnTo>
                  <a:pt x="425507" y="261290"/>
                </a:lnTo>
                <a:lnTo>
                  <a:pt x="411684" y="261290"/>
                </a:lnTo>
                <a:close/>
                <a:moveTo>
                  <a:pt x="834690" y="178218"/>
                </a:moveTo>
                <a:lnTo>
                  <a:pt x="847826" y="178218"/>
                </a:lnTo>
                <a:lnTo>
                  <a:pt x="847826" y="210474"/>
                </a:lnTo>
                <a:cubicBezTo>
                  <a:pt x="849937" y="207903"/>
                  <a:pt x="852517" y="206734"/>
                  <a:pt x="855097" y="205332"/>
                </a:cubicBezTo>
                <a:cubicBezTo>
                  <a:pt x="857912" y="203929"/>
                  <a:pt x="861196" y="203228"/>
                  <a:pt x="863776" y="203228"/>
                </a:cubicBezTo>
                <a:cubicBezTo>
                  <a:pt x="867060" y="203228"/>
                  <a:pt x="870344" y="203929"/>
                  <a:pt x="873159" y="205332"/>
                </a:cubicBezTo>
                <a:cubicBezTo>
                  <a:pt x="875739" y="206734"/>
                  <a:pt x="877616" y="207903"/>
                  <a:pt x="879727" y="210006"/>
                </a:cubicBezTo>
                <a:cubicBezTo>
                  <a:pt x="881604" y="211876"/>
                  <a:pt x="882307" y="214447"/>
                  <a:pt x="883715" y="217252"/>
                </a:cubicBezTo>
                <a:cubicBezTo>
                  <a:pt x="884418" y="219823"/>
                  <a:pt x="884887" y="222394"/>
                  <a:pt x="884887" y="225667"/>
                </a:cubicBezTo>
                <a:lnTo>
                  <a:pt x="884887" y="261429"/>
                </a:lnTo>
                <a:lnTo>
                  <a:pt x="871752" y="261429"/>
                </a:lnTo>
                <a:lnTo>
                  <a:pt x="871752" y="228472"/>
                </a:lnTo>
                <a:cubicBezTo>
                  <a:pt x="871752" y="225199"/>
                  <a:pt x="871048" y="221693"/>
                  <a:pt x="869171" y="219823"/>
                </a:cubicBezTo>
                <a:cubicBezTo>
                  <a:pt x="867060" y="217252"/>
                  <a:pt x="864480" y="216551"/>
                  <a:pt x="859789" y="216551"/>
                </a:cubicBezTo>
                <a:cubicBezTo>
                  <a:pt x="855801" y="216551"/>
                  <a:pt x="853221" y="217953"/>
                  <a:pt x="851344" y="219823"/>
                </a:cubicBezTo>
                <a:cubicBezTo>
                  <a:pt x="849233" y="222394"/>
                  <a:pt x="847826" y="225199"/>
                  <a:pt x="847826" y="228939"/>
                </a:cubicBezTo>
                <a:lnTo>
                  <a:pt x="847826" y="261429"/>
                </a:lnTo>
                <a:lnTo>
                  <a:pt x="834690" y="261429"/>
                </a:lnTo>
                <a:close/>
                <a:moveTo>
                  <a:pt x="1135735" y="177188"/>
                </a:moveTo>
                <a:cubicBezTo>
                  <a:pt x="1138335" y="177188"/>
                  <a:pt x="1140227" y="177892"/>
                  <a:pt x="1141646" y="180004"/>
                </a:cubicBezTo>
                <a:cubicBezTo>
                  <a:pt x="1143537" y="181881"/>
                  <a:pt x="1144247" y="183993"/>
                  <a:pt x="1144247" y="185870"/>
                </a:cubicBezTo>
                <a:cubicBezTo>
                  <a:pt x="1144247" y="187982"/>
                  <a:pt x="1143537" y="190563"/>
                  <a:pt x="1141646" y="191971"/>
                </a:cubicBezTo>
                <a:cubicBezTo>
                  <a:pt x="1139518" y="193144"/>
                  <a:pt x="1137626" y="194552"/>
                  <a:pt x="1135735" y="194552"/>
                </a:cubicBezTo>
                <a:cubicBezTo>
                  <a:pt x="1132897" y="194552"/>
                  <a:pt x="1131006" y="194083"/>
                  <a:pt x="1129587" y="191971"/>
                </a:cubicBezTo>
                <a:cubicBezTo>
                  <a:pt x="1128168" y="190094"/>
                  <a:pt x="1126986" y="187982"/>
                  <a:pt x="1126986" y="185870"/>
                </a:cubicBezTo>
                <a:cubicBezTo>
                  <a:pt x="1126986" y="183289"/>
                  <a:pt x="1127695" y="181177"/>
                  <a:pt x="1129587" y="180004"/>
                </a:cubicBezTo>
                <a:cubicBezTo>
                  <a:pt x="1131715" y="177892"/>
                  <a:pt x="1133607" y="177188"/>
                  <a:pt x="1135735" y="177188"/>
                </a:cubicBezTo>
                <a:close/>
                <a:moveTo>
                  <a:pt x="110512" y="124649"/>
                </a:moveTo>
                <a:lnTo>
                  <a:pt x="133174" y="124649"/>
                </a:lnTo>
                <a:cubicBezTo>
                  <a:pt x="133882" y="124649"/>
                  <a:pt x="134590" y="125353"/>
                  <a:pt x="134590" y="126057"/>
                </a:cubicBezTo>
                <a:lnTo>
                  <a:pt x="134590" y="202564"/>
                </a:lnTo>
                <a:cubicBezTo>
                  <a:pt x="134590" y="203268"/>
                  <a:pt x="133882" y="203738"/>
                  <a:pt x="133174" y="203738"/>
                </a:cubicBezTo>
                <a:lnTo>
                  <a:pt x="110512" y="203738"/>
                </a:lnTo>
                <a:cubicBezTo>
                  <a:pt x="109804" y="203738"/>
                  <a:pt x="109096" y="203268"/>
                  <a:pt x="109096" y="202564"/>
                </a:cubicBezTo>
                <a:lnTo>
                  <a:pt x="109096" y="126057"/>
                </a:lnTo>
                <a:cubicBezTo>
                  <a:pt x="109096" y="125353"/>
                  <a:pt x="109804" y="124649"/>
                  <a:pt x="110512" y="124649"/>
                </a:cubicBezTo>
                <a:close/>
                <a:moveTo>
                  <a:pt x="1232406" y="115930"/>
                </a:moveTo>
                <a:lnTo>
                  <a:pt x="1217821" y="118027"/>
                </a:lnTo>
                <a:cubicBezTo>
                  <a:pt x="1215939" y="118493"/>
                  <a:pt x="1213822" y="119192"/>
                  <a:pt x="1212646" y="120590"/>
                </a:cubicBezTo>
                <a:cubicBezTo>
                  <a:pt x="1211234" y="121988"/>
                  <a:pt x="1210528" y="123153"/>
                  <a:pt x="1210528" y="125716"/>
                </a:cubicBezTo>
                <a:cubicBezTo>
                  <a:pt x="1210528" y="127813"/>
                  <a:pt x="1211234" y="129212"/>
                  <a:pt x="1212646" y="131076"/>
                </a:cubicBezTo>
                <a:cubicBezTo>
                  <a:pt x="1213351" y="132474"/>
                  <a:pt x="1215233" y="132940"/>
                  <a:pt x="1217821" y="132940"/>
                </a:cubicBezTo>
                <a:cubicBezTo>
                  <a:pt x="1219938" y="132940"/>
                  <a:pt x="1221350" y="132940"/>
                  <a:pt x="1223232" y="132474"/>
                </a:cubicBezTo>
                <a:cubicBezTo>
                  <a:pt x="1225114" y="131775"/>
                  <a:pt x="1226761" y="130843"/>
                  <a:pt x="1227937" y="129678"/>
                </a:cubicBezTo>
                <a:cubicBezTo>
                  <a:pt x="1229348" y="128279"/>
                  <a:pt x="1229819" y="127114"/>
                  <a:pt x="1231230" y="125250"/>
                </a:cubicBezTo>
                <a:cubicBezTo>
                  <a:pt x="1231936" y="123153"/>
                  <a:pt x="1232406" y="121289"/>
                  <a:pt x="1232406" y="118493"/>
                </a:cubicBezTo>
                <a:close/>
                <a:moveTo>
                  <a:pt x="1395494" y="96289"/>
                </a:moveTo>
                <a:cubicBezTo>
                  <a:pt x="1393643" y="96289"/>
                  <a:pt x="1391559" y="96984"/>
                  <a:pt x="1389708" y="97447"/>
                </a:cubicBezTo>
                <a:cubicBezTo>
                  <a:pt x="1387624" y="98143"/>
                  <a:pt x="1386467" y="99301"/>
                  <a:pt x="1385078" y="100691"/>
                </a:cubicBezTo>
                <a:cubicBezTo>
                  <a:pt x="1383689" y="101849"/>
                  <a:pt x="1382532" y="104166"/>
                  <a:pt x="1381838" y="106020"/>
                </a:cubicBezTo>
                <a:cubicBezTo>
                  <a:pt x="1381143" y="107873"/>
                  <a:pt x="1380449" y="110653"/>
                  <a:pt x="1380449" y="113897"/>
                </a:cubicBezTo>
                <a:cubicBezTo>
                  <a:pt x="1380449" y="117141"/>
                  <a:pt x="1381143" y="118994"/>
                  <a:pt x="1381838" y="121774"/>
                </a:cubicBezTo>
                <a:cubicBezTo>
                  <a:pt x="1382532" y="123628"/>
                  <a:pt x="1383689" y="125481"/>
                  <a:pt x="1385078" y="126871"/>
                </a:cubicBezTo>
                <a:cubicBezTo>
                  <a:pt x="1386467" y="128030"/>
                  <a:pt x="1388319" y="129651"/>
                  <a:pt x="1389708" y="130115"/>
                </a:cubicBezTo>
                <a:cubicBezTo>
                  <a:pt x="1391559" y="131505"/>
                  <a:pt x="1393643" y="131505"/>
                  <a:pt x="1395494" y="131505"/>
                </a:cubicBezTo>
                <a:cubicBezTo>
                  <a:pt x="1397578" y="131505"/>
                  <a:pt x="1399429" y="130810"/>
                  <a:pt x="1401513" y="130115"/>
                </a:cubicBezTo>
                <a:cubicBezTo>
                  <a:pt x="1403364" y="129651"/>
                  <a:pt x="1404753" y="128261"/>
                  <a:pt x="1406605" y="126871"/>
                </a:cubicBezTo>
                <a:cubicBezTo>
                  <a:pt x="1407994" y="125713"/>
                  <a:pt x="1409383" y="123628"/>
                  <a:pt x="1409846" y="121774"/>
                </a:cubicBezTo>
                <a:cubicBezTo>
                  <a:pt x="1410540" y="119689"/>
                  <a:pt x="1411234" y="117141"/>
                  <a:pt x="1411234" y="113897"/>
                </a:cubicBezTo>
                <a:cubicBezTo>
                  <a:pt x="1411234" y="110653"/>
                  <a:pt x="1410540" y="108568"/>
                  <a:pt x="1409846" y="106020"/>
                </a:cubicBezTo>
                <a:cubicBezTo>
                  <a:pt x="1409383" y="104166"/>
                  <a:pt x="1407994" y="101849"/>
                  <a:pt x="1406605" y="100691"/>
                </a:cubicBezTo>
                <a:cubicBezTo>
                  <a:pt x="1405448" y="99301"/>
                  <a:pt x="1403596" y="97911"/>
                  <a:pt x="1401513" y="97447"/>
                </a:cubicBezTo>
                <a:cubicBezTo>
                  <a:pt x="1399661" y="96752"/>
                  <a:pt x="1397578" y="96289"/>
                  <a:pt x="1395494" y="96289"/>
                </a:cubicBezTo>
                <a:close/>
                <a:moveTo>
                  <a:pt x="999644" y="96289"/>
                </a:moveTo>
                <a:cubicBezTo>
                  <a:pt x="997767" y="96289"/>
                  <a:pt x="995655" y="96984"/>
                  <a:pt x="993777" y="97447"/>
                </a:cubicBezTo>
                <a:cubicBezTo>
                  <a:pt x="991900" y="98143"/>
                  <a:pt x="990492" y="99301"/>
                  <a:pt x="989084" y="100691"/>
                </a:cubicBezTo>
                <a:cubicBezTo>
                  <a:pt x="987911" y="101849"/>
                  <a:pt x="986503" y="104166"/>
                  <a:pt x="985799" y="106020"/>
                </a:cubicBezTo>
                <a:cubicBezTo>
                  <a:pt x="985095" y="107873"/>
                  <a:pt x="984626" y="110653"/>
                  <a:pt x="984626" y="113897"/>
                </a:cubicBezTo>
                <a:cubicBezTo>
                  <a:pt x="984626" y="117141"/>
                  <a:pt x="985095" y="118994"/>
                  <a:pt x="985799" y="121774"/>
                </a:cubicBezTo>
                <a:cubicBezTo>
                  <a:pt x="986503" y="123628"/>
                  <a:pt x="987911" y="125481"/>
                  <a:pt x="989084" y="126871"/>
                </a:cubicBezTo>
                <a:cubicBezTo>
                  <a:pt x="990492" y="128030"/>
                  <a:pt x="992369" y="129651"/>
                  <a:pt x="993777" y="130115"/>
                </a:cubicBezTo>
                <a:cubicBezTo>
                  <a:pt x="995655" y="131505"/>
                  <a:pt x="997767" y="131505"/>
                  <a:pt x="999644" y="131505"/>
                </a:cubicBezTo>
                <a:cubicBezTo>
                  <a:pt x="1001756" y="131505"/>
                  <a:pt x="1003633" y="130810"/>
                  <a:pt x="1005745" y="130115"/>
                </a:cubicBezTo>
                <a:cubicBezTo>
                  <a:pt x="1007622" y="129651"/>
                  <a:pt x="1009030" y="128261"/>
                  <a:pt x="1010908" y="126871"/>
                </a:cubicBezTo>
                <a:cubicBezTo>
                  <a:pt x="1012316" y="125713"/>
                  <a:pt x="1013724" y="123628"/>
                  <a:pt x="1014193" y="121774"/>
                </a:cubicBezTo>
                <a:cubicBezTo>
                  <a:pt x="1014897" y="119689"/>
                  <a:pt x="1015601" y="117141"/>
                  <a:pt x="1015601" y="113897"/>
                </a:cubicBezTo>
                <a:cubicBezTo>
                  <a:pt x="1015601" y="110653"/>
                  <a:pt x="1014897" y="108568"/>
                  <a:pt x="1014193" y="106020"/>
                </a:cubicBezTo>
                <a:cubicBezTo>
                  <a:pt x="1013724" y="104166"/>
                  <a:pt x="1012316" y="101849"/>
                  <a:pt x="1010908" y="100691"/>
                </a:cubicBezTo>
                <a:cubicBezTo>
                  <a:pt x="1009734" y="99301"/>
                  <a:pt x="1007857" y="97911"/>
                  <a:pt x="1005745" y="97447"/>
                </a:cubicBezTo>
                <a:cubicBezTo>
                  <a:pt x="1003868" y="96752"/>
                  <a:pt x="1001756" y="96289"/>
                  <a:pt x="999644" y="96289"/>
                </a:cubicBezTo>
                <a:close/>
                <a:moveTo>
                  <a:pt x="667227" y="95290"/>
                </a:moveTo>
                <a:cubicBezTo>
                  <a:pt x="665370" y="95290"/>
                  <a:pt x="663281" y="95989"/>
                  <a:pt x="662120" y="96688"/>
                </a:cubicBezTo>
                <a:cubicBezTo>
                  <a:pt x="660728" y="97154"/>
                  <a:pt x="658871" y="98552"/>
                  <a:pt x="658174" y="99251"/>
                </a:cubicBezTo>
                <a:cubicBezTo>
                  <a:pt x="656781" y="100416"/>
                  <a:pt x="656085" y="101814"/>
                  <a:pt x="655389" y="103212"/>
                </a:cubicBezTo>
                <a:cubicBezTo>
                  <a:pt x="654924" y="104378"/>
                  <a:pt x="654228" y="106475"/>
                  <a:pt x="654228" y="107640"/>
                </a:cubicBezTo>
                <a:lnTo>
                  <a:pt x="680458" y="107640"/>
                </a:lnTo>
                <a:cubicBezTo>
                  <a:pt x="680458" y="106475"/>
                  <a:pt x="679762" y="104378"/>
                  <a:pt x="679762" y="103212"/>
                </a:cubicBezTo>
                <a:cubicBezTo>
                  <a:pt x="679065" y="101814"/>
                  <a:pt x="678369" y="100416"/>
                  <a:pt x="677208" y="99251"/>
                </a:cubicBezTo>
                <a:cubicBezTo>
                  <a:pt x="675816" y="97853"/>
                  <a:pt x="674423" y="97154"/>
                  <a:pt x="673262" y="96688"/>
                </a:cubicBezTo>
                <a:cubicBezTo>
                  <a:pt x="671173" y="95989"/>
                  <a:pt x="669316" y="95290"/>
                  <a:pt x="667227" y="95290"/>
                </a:cubicBezTo>
                <a:close/>
                <a:moveTo>
                  <a:pt x="806943" y="85925"/>
                </a:moveTo>
                <a:lnTo>
                  <a:pt x="820006" y="85925"/>
                </a:lnTo>
                <a:lnTo>
                  <a:pt x="820006" y="141929"/>
                </a:lnTo>
                <a:lnTo>
                  <a:pt x="806943" y="141929"/>
                </a:lnTo>
                <a:close/>
                <a:moveTo>
                  <a:pt x="551699" y="85925"/>
                </a:moveTo>
                <a:lnTo>
                  <a:pt x="564762" y="85925"/>
                </a:lnTo>
                <a:lnTo>
                  <a:pt x="564762" y="141929"/>
                </a:lnTo>
                <a:lnTo>
                  <a:pt x="551699" y="141929"/>
                </a:lnTo>
                <a:close/>
                <a:moveTo>
                  <a:pt x="1251521" y="85503"/>
                </a:moveTo>
                <a:lnTo>
                  <a:pt x="1266820" y="85503"/>
                </a:lnTo>
                <a:lnTo>
                  <a:pt x="1282824" y="121048"/>
                </a:lnTo>
                <a:lnTo>
                  <a:pt x="1298122" y="85503"/>
                </a:lnTo>
                <a:lnTo>
                  <a:pt x="1312009" y="85503"/>
                </a:lnTo>
                <a:lnTo>
                  <a:pt x="1276234" y="163563"/>
                </a:lnTo>
                <a:lnTo>
                  <a:pt x="1262112" y="163563"/>
                </a:lnTo>
                <a:lnTo>
                  <a:pt x="1275528" y="134755"/>
                </a:lnTo>
                <a:close/>
                <a:moveTo>
                  <a:pt x="878946" y="85503"/>
                </a:moveTo>
                <a:lnTo>
                  <a:pt x="894244" y="85503"/>
                </a:lnTo>
                <a:lnTo>
                  <a:pt x="910249" y="121048"/>
                </a:lnTo>
                <a:lnTo>
                  <a:pt x="925547" y="85503"/>
                </a:lnTo>
                <a:lnTo>
                  <a:pt x="939434" y="85503"/>
                </a:lnTo>
                <a:lnTo>
                  <a:pt x="903424" y="163563"/>
                </a:lnTo>
                <a:lnTo>
                  <a:pt x="889537" y="163563"/>
                </a:lnTo>
                <a:lnTo>
                  <a:pt x="902953" y="134755"/>
                </a:lnTo>
                <a:close/>
                <a:moveTo>
                  <a:pt x="666066" y="85503"/>
                </a:moveTo>
                <a:cubicBezTo>
                  <a:pt x="670477" y="85503"/>
                  <a:pt x="673726" y="85969"/>
                  <a:pt x="677673" y="87367"/>
                </a:cubicBezTo>
                <a:cubicBezTo>
                  <a:pt x="681154" y="88765"/>
                  <a:pt x="684404" y="90630"/>
                  <a:pt x="686261" y="93193"/>
                </a:cubicBezTo>
                <a:cubicBezTo>
                  <a:pt x="688814" y="95989"/>
                  <a:pt x="690207" y="98552"/>
                  <a:pt x="691600" y="102513"/>
                </a:cubicBezTo>
                <a:cubicBezTo>
                  <a:pt x="692761" y="105776"/>
                  <a:pt x="693457" y="109737"/>
                  <a:pt x="693457" y="114397"/>
                </a:cubicBezTo>
                <a:cubicBezTo>
                  <a:pt x="693457" y="115562"/>
                  <a:pt x="693457" y="116261"/>
                  <a:pt x="693457" y="116960"/>
                </a:cubicBezTo>
                <a:cubicBezTo>
                  <a:pt x="693457" y="117659"/>
                  <a:pt x="693457" y="118358"/>
                  <a:pt x="693457" y="118358"/>
                </a:cubicBezTo>
                <a:lnTo>
                  <a:pt x="652835" y="118358"/>
                </a:lnTo>
                <a:cubicBezTo>
                  <a:pt x="652835" y="120223"/>
                  <a:pt x="653532" y="122320"/>
                  <a:pt x="654228" y="124184"/>
                </a:cubicBezTo>
                <a:cubicBezTo>
                  <a:pt x="654924" y="126048"/>
                  <a:pt x="656085" y="127446"/>
                  <a:pt x="657478" y="128844"/>
                </a:cubicBezTo>
                <a:cubicBezTo>
                  <a:pt x="658871" y="130009"/>
                  <a:pt x="660728" y="131407"/>
                  <a:pt x="662120" y="132106"/>
                </a:cubicBezTo>
                <a:cubicBezTo>
                  <a:pt x="663977" y="132805"/>
                  <a:pt x="666066" y="133272"/>
                  <a:pt x="667923" y="133272"/>
                </a:cubicBezTo>
                <a:cubicBezTo>
                  <a:pt x="671869" y="133272"/>
                  <a:pt x="675119" y="132805"/>
                  <a:pt x="677208" y="130708"/>
                </a:cubicBezTo>
                <a:cubicBezTo>
                  <a:pt x="679065" y="128844"/>
                  <a:pt x="681154" y="126747"/>
                  <a:pt x="681619" y="123485"/>
                </a:cubicBezTo>
                <a:lnTo>
                  <a:pt x="692761" y="126048"/>
                </a:lnTo>
                <a:cubicBezTo>
                  <a:pt x="692064" y="128844"/>
                  <a:pt x="690671" y="130708"/>
                  <a:pt x="689511" y="132805"/>
                </a:cubicBezTo>
                <a:cubicBezTo>
                  <a:pt x="688118" y="134670"/>
                  <a:pt x="686261" y="136767"/>
                  <a:pt x="684404" y="138631"/>
                </a:cubicBezTo>
                <a:cubicBezTo>
                  <a:pt x="682315" y="140029"/>
                  <a:pt x="679762" y="141194"/>
                  <a:pt x="677208" y="142592"/>
                </a:cubicBezTo>
                <a:cubicBezTo>
                  <a:pt x="674423" y="143291"/>
                  <a:pt x="671173" y="143990"/>
                  <a:pt x="667923" y="143990"/>
                </a:cubicBezTo>
                <a:cubicBezTo>
                  <a:pt x="663977" y="143990"/>
                  <a:pt x="660728" y="143291"/>
                  <a:pt x="656781" y="141893"/>
                </a:cubicBezTo>
                <a:cubicBezTo>
                  <a:pt x="653532" y="140495"/>
                  <a:pt x="650282" y="138631"/>
                  <a:pt x="647729" y="136068"/>
                </a:cubicBezTo>
                <a:cubicBezTo>
                  <a:pt x="644943" y="133272"/>
                  <a:pt x="643086" y="130009"/>
                  <a:pt x="641693" y="126747"/>
                </a:cubicBezTo>
                <a:cubicBezTo>
                  <a:pt x="640533" y="122786"/>
                  <a:pt x="639140" y="118825"/>
                  <a:pt x="639140" y="114397"/>
                </a:cubicBezTo>
                <a:cubicBezTo>
                  <a:pt x="639140" y="109737"/>
                  <a:pt x="639604" y="105776"/>
                  <a:pt x="640997" y="102513"/>
                </a:cubicBezTo>
                <a:cubicBezTo>
                  <a:pt x="642158" y="99251"/>
                  <a:pt x="644247" y="95756"/>
                  <a:pt x="647032" y="93193"/>
                </a:cubicBezTo>
                <a:cubicBezTo>
                  <a:pt x="649586" y="90397"/>
                  <a:pt x="651907" y="88765"/>
                  <a:pt x="655389" y="87367"/>
                </a:cubicBezTo>
                <a:cubicBezTo>
                  <a:pt x="658638" y="85969"/>
                  <a:pt x="662120" y="85503"/>
                  <a:pt x="666066" y="85503"/>
                </a:cubicBezTo>
                <a:close/>
                <a:moveTo>
                  <a:pt x="577387" y="85503"/>
                </a:moveTo>
                <a:lnTo>
                  <a:pt x="591913" y="85503"/>
                </a:lnTo>
                <a:lnTo>
                  <a:pt x="606439" y="125940"/>
                </a:lnTo>
                <a:lnTo>
                  <a:pt x="620966" y="85503"/>
                </a:lnTo>
                <a:lnTo>
                  <a:pt x="634789" y="85503"/>
                </a:lnTo>
                <a:lnTo>
                  <a:pt x="613000" y="141927"/>
                </a:lnTo>
                <a:lnTo>
                  <a:pt x="599879" y="141927"/>
                </a:lnTo>
                <a:close/>
                <a:moveTo>
                  <a:pt x="1465401" y="84473"/>
                </a:moveTo>
                <a:cubicBezTo>
                  <a:pt x="1468670" y="84473"/>
                  <a:pt x="1472172" y="84937"/>
                  <a:pt x="1474741" y="86327"/>
                </a:cubicBezTo>
                <a:cubicBezTo>
                  <a:pt x="1477309" y="87485"/>
                  <a:pt x="1479410" y="89107"/>
                  <a:pt x="1480578" y="90960"/>
                </a:cubicBezTo>
                <a:cubicBezTo>
                  <a:pt x="1481978" y="93046"/>
                  <a:pt x="1483379" y="95594"/>
                  <a:pt x="1484547" y="98143"/>
                </a:cubicBezTo>
                <a:cubicBezTo>
                  <a:pt x="1485247" y="100691"/>
                  <a:pt x="1485948" y="103471"/>
                  <a:pt x="1485948" y="106715"/>
                </a:cubicBezTo>
                <a:lnTo>
                  <a:pt x="1485948" y="141931"/>
                </a:lnTo>
                <a:lnTo>
                  <a:pt x="1472639" y="141931"/>
                </a:lnTo>
                <a:lnTo>
                  <a:pt x="1472639" y="109263"/>
                </a:lnTo>
                <a:cubicBezTo>
                  <a:pt x="1472639" y="106020"/>
                  <a:pt x="1472172" y="102776"/>
                  <a:pt x="1470071" y="100691"/>
                </a:cubicBezTo>
                <a:cubicBezTo>
                  <a:pt x="1468203" y="98143"/>
                  <a:pt x="1465401" y="97447"/>
                  <a:pt x="1460965" y="97447"/>
                </a:cubicBezTo>
                <a:cubicBezTo>
                  <a:pt x="1456996" y="97447"/>
                  <a:pt x="1454194" y="98838"/>
                  <a:pt x="1452326" y="101386"/>
                </a:cubicBezTo>
                <a:cubicBezTo>
                  <a:pt x="1450225" y="104166"/>
                  <a:pt x="1449758" y="107410"/>
                  <a:pt x="1449758" y="110653"/>
                </a:cubicBezTo>
                <a:lnTo>
                  <a:pt x="1449758" y="141931"/>
                </a:lnTo>
                <a:lnTo>
                  <a:pt x="1449058" y="141931"/>
                </a:lnTo>
                <a:lnTo>
                  <a:pt x="1435749" y="141931"/>
                </a:lnTo>
                <a:lnTo>
                  <a:pt x="1435749" y="86327"/>
                </a:lnTo>
                <a:lnTo>
                  <a:pt x="1449058" y="86327"/>
                </a:lnTo>
                <a:lnTo>
                  <a:pt x="1449058" y="93509"/>
                </a:lnTo>
                <a:cubicBezTo>
                  <a:pt x="1450925" y="90265"/>
                  <a:pt x="1453027" y="88412"/>
                  <a:pt x="1456295" y="86327"/>
                </a:cubicBezTo>
                <a:cubicBezTo>
                  <a:pt x="1459564" y="85168"/>
                  <a:pt x="1462133" y="84473"/>
                  <a:pt x="1465401" y="84473"/>
                </a:cubicBezTo>
                <a:close/>
                <a:moveTo>
                  <a:pt x="1395494" y="84473"/>
                </a:moveTo>
                <a:cubicBezTo>
                  <a:pt x="1399429" y="84473"/>
                  <a:pt x="1403364" y="85168"/>
                  <a:pt x="1407299" y="86327"/>
                </a:cubicBezTo>
                <a:cubicBezTo>
                  <a:pt x="1410540" y="87717"/>
                  <a:pt x="1414012" y="89570"/>
                  <a:pt x="1416558" y="92350"/>
                </a:cubicBezTo>
                <a:cubicBezTo>
                  <a:pt x="1419336" y="94899"/>
                  <a:pt x="1420956" y="98143"/>
                  <a:pt x="1422345" y="101386"/>
                </a:cubicBezTo>
                <a:cubicBezTo>
                  <a:pt x="1423734" y="104630"/>
                  <a:pt x="1424197" y="108568"/>
                  <a:pt x="1424197" y="113202"/>
                </a:cubicBezTo>
                <a:cubicBezTo>
                  <a:pt x="1424197" y="117836"/>
                  <a:pt x="1423734" y="121774"/>
                  <a:pt x="1422345" y="125018"/>
                </a:cubicBezTo>
                <a:cubicBezTo>
                  <a:pt x="1420956" y="128956"/>
                  <a:pt x="1419336" y="131273"/>
                  <a:pt x="1416558" y="134053"/>
                </a:cubicBezTo>
                <a:cubicBezTo>
                  <a:pt x="1414012" y="136602"/>
                  <a:pt x="1410540" y="138687"/>
                  <a:pt x="1407299" y="140077"/>
                </a:cubicBezTo>
                <a:cubicBezTo>
                  <a:pt x="1404059" y="141236"/>
                  <a:pt x="1400124" y="141931"/>
                  <a:pt x="1395494" y="141931"/>
                </a:cubicBezTo>
                <a:cubicBezTo>
                  <a:pt x="1391559" y="141931"/>
                  <a:pt x="1387624" y="141236"/>
                  <a:pt x="1383689" y="140077"/>
                </a:cubicBezTo>
                <a:cubicBezTo>
                  <a:pt x="1380449" y="138687"/>
                  <a:pt x="1377208" y="136602"/>
                  <a:pt x="1374662" y="134053"/>
                </a:cubicBezTo>
                <a:cubicBezTo>
                  <a:pt x="1372116" y="131273"/>
                  <a:pt x="1370033" y="128261"/>
                  <a:pt x="1368875" y="125018"/>
                </a:cubicBezTo>
                <a:cubicBezTo>
                  <a:pt x="1367487" y="121079"/>
                  <a:pt x="1366792" y="117141"/>
                  <a:pt x="1366792" y="113202"/>
                </a:cubicBezTo>
                <a:cubicBezTo>
                  <a:pt x="1366792" y="109263"/>
                  <a:pt x="1367487" y="105325"/>
                  <a:pt x="1368875" y="101386"/>
                </a:cubicBezTo>
                <a:cubicBezTo>
                  <a:pt x="1370033" y="98143"/>
                  <a:pt x="1372116" y="94899"/>
                  <a:pt x="1374662" y="92350"/>
                </a:cubicBezTo>
                <a:cubicBezTo>
                  <a:pt x="1377208" y="89570"/>
                  <a:pt x="1380449" y="87717"/>
                  <a:pt x="1383689" y="86327"/>
                </a:cubicBezTo>
                <a:cubicBezTo>
                  <a:pt x="1387624" y="85863"/>
                  <a:pt x="1391559" y="84473"/>
                  <a:pt x="1395494" y="84473"/>
                </a:cubicBezTo>
                <a:close/>
                <a:moveTo>
                  <a:pt x="1220644" y="84473"/>
                </a:moveTo>
                <a:cubicBezTo>
                  <a:pt x="1225114" y="84473"/>
                  <a:pt x="1228642" y="84939"/>
                  <a:pt x="1231936" y="86337"/>
                </a:cubicBezTo>
                <a:cubicBezTo>
                  <a:pt x="1235229" y="87502"/>
                  <a:pt x="1237111" y="88900"/>
                  <a:pt x="1239229" y="90998"/>
                </a:cubicBezTo>
                <a:cubicBezTo>
                  <a:pt x="1241111" y="92862"/>
                  <a:pt x="1242757" y="94959"/>
                  <a:pt x="1243228" y="97522"/>
                </a:cubicBezTo>
                <a:cubicBezTo>
                  <a:pt x="1243934" y="100085"/>
                  <a:pt x="1244404" y="102881"/>
                  <a:pt x="1244404" y="105444"/>
                </a:cubicBezTo>
                <a:lnTo>
                  <a:pt x="1244404" y="132940"/>
                </a:lnTo>
                <a:cubicBezTo>
                  <a:pt x="1244404" y="135736"/>
                  <a:pt x="1244404" y="137600"/>
                  <a:pt x="1244404" y="138998"/>
                </a:cubicBezTo>
                <a:cubicBezTo>
                  <a:pt x="1244404" y="140163"/>
                  <a:pt x="1244404" y="141561"/>
                  <a:pt x="1245110" y="141561"/>
                </a:cubicBezTo>
                <a:lnTo>
                  <a:pt x="1232406" y="141561"/>
                </a:lnTo>
                <a:cubicBezTo>
                  <a:pt x="1232406" y="141561"/>
                  <a:pt x="1232406" y="140862"/>
                  <a:pt x="1231936" y="139697"/>
                </a:cubicBezTo>
                <a:cubicBezTo>
                  <a:pt x="1231936" y="138299"/>
                  <a:pt x="1231936" y="136901"/>
                  <a:pt x="1231936" y="134338"/>
                </a:cubicBezTo>
                <a:cubicBezTo>
                  <a:pt x="1230524" y="136435"/>
                  <a:pt x="1228642" y="138299"/>
                  <a:pt x="1225820" y="140163"/>
                </a:cubicBezTo>
                <a:cubicBezTo>
                  <a:pt x="1223232" y="142260"/>
                  <a:pt x="1219233" y="142959"/>
                  <a:pt x="1214528" y="142959"/>
                </a:cubicBezTo>
                <a:cubicBezTo>
                  <a:pt x="1211940" y="142959"/>
                  <a:pt x="1209352" y="142260"/>
                  <a:pt x="1206529" y="141561"/>
                </a:cubicBezTo>
                <a:cubicBezTo>
                  <a:pt x="1203941" y="140862"/>
                  <a:pt x="1202060" y="139697"/>
                  <a:pt x="1200648" y="137600"/>
                </a:cubicBezTo>
                <a:cubicBezTo>
                  <a:pt x="1199237" y="136435"/>
                  <a:pt x="1198060" y="134338"/>
                  <a:pt x="1196649" y="132474"/>
                </a:cubicBezTo>
                <a:cubicBezTo>
                  <a:pt x="1196649" y="130377"/>
                  <a:pt x="1195943" y="128512"/>
                  <a:pt x="1195943" y="126415"/>
                </a:cubicBezTo>
                <a:cubicBezTo>
                  <a:pt x="1195943" y="123852"/>
                  <a:pt x="1196649" y="121755"/>
                  <a:pt x="1197355" y="119891"/>
                </a:cubicBezTo>
                <a:cubicBezTo>
                  <a:pt x="1198060" y="117794"/>
                  <a:pt x="1199237" y="116629"/>
                  <a:pt x="1200648" y="114532"/>
                </a:cubicBezTo>
                <a:cubicBezTo>
                  <a:pt x="1202060" y="113367"/>
                  <a:pt x="1204177" y="111736"/>
                  <a:pt x="1206059" y="111270"/>
                </a:cubicBezTo>
                <a:cubicBezTo>
                  <a:pt x="1208176" y="110571"/>
                  <a:pt x="1210528" y="110105"/>
                  <a:pt x="1212646" y="109406"/>
                </a:cubicBezTo>
                <a:lnTo>
                  <a:pt x="1227231" y="107308"/>
                </a:lnTo>
                <a:cubicBezTo>
                  <a:pt x="1228642" y="107308"/>
                  <a:pt x="1229819" y="106842"/>
                  <a:pt x="1230524" y="106143"/>
                </a:cubicBezTo>
                <a:cubicBezTo>
                  <a:pt x="1231230" y="105444"/>
                  <a:pt x="1231230" y="104745"/>
                  <a:pt x="1231230" y="103580"/>
                </a:cubicBezTo>
                <a:cubicBezTo>
                  <a:pt x="1231230" y="100784"/>
                  <a:pt x="1230760" y="98687"/>
                  <a:pt x="1228642" y="97522"/>
                </a:cubicBezTo>
                <a:cubicBezTo>
                  <a:pt x="1226761" y="96124"/>
                  <a:pt x="1223938" y="94959"/>
                  <a:pt x="1220644" y="94959"/>
                </a:cubicBezTo>
                <a:cubicBezTo>
                  <a:pt x="1217351" y="94959"/>
                  <a:pt x="1214528" y="95658"/>
                  <a:pt x="1212646" y="97522"/>
                </a:cubicBezTo>
                <a:cubicBezTo>
                  <a:pt x="1210528" y="99619"/>
                  <a:pt x="1209352" y="102182"/>
                  <a:pt x="1209352" y="104745"/>
                </a:cubicBezTo>
                <a:lnTo>
                  <a:pt x="1197355" y="102182"/>
                </a:lnTo>
                <a:cubicBezTo>
                  <a:pt x="1197355" y="99619"/>
                  <a:pt x="1198060" y="97522"/>
                  <a:pt x="1199237" y="95658"/>
                </a:cubicBezTo>
                <a:cubicBezTo>
                  <a:pt x="1200648" y="93561"/>
                  <a:pt x="1202060" y="91697"/>
                  <a:pt x="1203941" y="89600"/>
                </a:cubicBezTo>
                <a:cubicBezTo>
                  <a:pt x="1206059" y="87735"/>
                  <a:pt x="1208646" y="86337"/>
                  <a:pt x="1211234" y="85638"/>
                </a:cubicBezTo>
                <a:cubicBezTo>
                  <a:pt x="1213822" y="84473"/>
                  <a:pt x="1217351" y="84473"/>
                  <a:pt x="1220644" y="84473"/>
                </a:cubicBezTo>
                <a:close/>
                <a:moveTo>
                  <a:pt x="999644" y="84473"/>
                </a:moveTo>
                <a:cubicBezTo>
                  <a:pt x="1003633" y="84473"/>
                  <a:pt x="1007622" y="85168"/>
                  <a:pt x="1011612" y="86327"/>
                </a:cubicBezTo>
                <a:cubicBezTo>
                  <a:pt x="1014897" y="87717"/>
                  <a:pt x="1018417" y="89570"/>
                  <a:pt x="1020998" y="92350"/>
                </a:cubicBezTo>
                <a:cubicBezTo>
                  <a:pt x="1023814" y="94899"/>
                  <a:pt x="1025457" y="98143"/>
                  <a:pt x="1026864" y="101386"/>
                </a:cubicBezTo>
                <a:cubicBezTo>
                  <a:pt x="1028272" y="104630"/>
                  <a:pt x="1028976" y="108568"/>
                  <a:pt x="1028976" y="113202"/>
                </a:cubicBezTo>
                <a:cubicBezTo>
                  <a:pt x="1028976" y="117836"/>
                  <a:pt x="1028272" y="121774"/>
                  <a:pt x="1026864" y="125018"/>
                </a:cubicBezTo>
                <a:cubicBezTo>
                  <a:pt x="1025457" y="128956"/>
                  <a:pt x="1023814" y="131273"/>
                  <a:pt x="1020998" y="134053"/>
                </a:cubicBezTo>
                <a:cubicBezTo>
                  <a:pt x="1018417" y="136602"/>
                  <a:pt x="1014897" y="138687"/>
                  <a:pt x="1011612" y="140077"/>
                </a:cubicBezTo>
                <a:cubicBezTo>
                  <a:pt x="1008326" y="141236"/>
                  <a:pt x="1004337" y="141931"/>
                  <a:pt x="999644" y="141931"/>
                </a:cubicBezTo>
                <a:cubicBezTo>
                  <a:pt x="995655" y="141931"/>
                  <a:pt x="991900" y="141236"/>
                  <a:pt x="987911" y="140077"/>
                </a:cubicBezTo>
                <a:cubicBezTo>
                  <a:pt x="984626" y="138687"/>
                  <a:pt x="981106" y="136602"/>
                  <a:pt x="978525" y="134053"/>
                </a:cubicBezTo>
                <a:cubicBezTo>
                  <a:pt x="975943" y="131273"/>
                  <a:pt x="973831" y="128261"/>
                  <a:pt x="972658" y="125018"/>
                </a:cubicBezTo>
                <a:cubicBezTo>
                  <a:pt x="971250" y="121079"/>
                  <a:pt x="970546" y="117141"/>
                  <a:pt x="970546" y="113202"/>
                </a:cubicBezTo>
                <a:cubicBezTo>
                  <a:pt x="970546" y="109263"/>
                  <a:pt x="971250" y="105325"/>
                  <a:pt x="972658" y="101386"/>
                </a:cubicBezTo>
                <a:cubicBezTo>
                  <a:pt x="973831" y="98143"/>
                  <a:pt x="975943" y="94899"/>
                  <a:pt x="978525" y="92350"/>
                </a:cubicBezTo>
                <a:cubicBezTo>
                  <a:pt x="981106" y="89570"/>
                  <a:pt x="984626" y="87717"/>
                  <a:pt x="987911" y="86327"/>
                </a:cubicBezTo>
                <a:cubicBezTo>
                  <a:pt x="991900" y="85863"/>
                  <a:pt x="995655" y="84473"/>
                  <a:pt x="999644" y="84473"/>
                </a:cubicBezTo>
                <a:close/>
                <a:moveTo>
                  <a:pt x="737528" y="84473"/>
                </a:moveTo>
                <a:cubicBezTo>
                  <a:pt x="738229" y="84473"/>
                  <a:pt x="739163" y="84473"/>
                  <a:pt x="739631" y="84473"/>
                </a:cubicBezTo>
                <a:cubicBezTo>
                  <a:pt x="740331" y="84473"/>
                  <a:pt x="740798" y="84473"/>
                  <a:pt x="740798" y="84473"/>
                </a:cubicBezTo>
                <a:lnTo>
                  <a:pt x="740798" y="99629"/>
                </a:lnTo>
                <a:lnTo>
                  <a:pt x="740098" y="99629"/>
                </a:lnTo>
                <a:cubicBezTo>
                  <a:pt x="738930" y="99629"/>
                  <a:pt x="736828" y="98929"/>
                  <a:pt x="735660" y="98929"/>
                </a:cubicBezTo>
                <a:cubicBezTo>
                  <a:pt x="730287" y="98929"/>
                  <a:pt x="726550" y="100328"/>
                  <a:pt x="724681" y="102893"/>
                </a:cubicBezTo>
                <a:cubicBezTo>
                  <a:pt x="721878" y="105458"/>
                  <a:pt x="721411" y="109422"/>
                  <a:pt x="721411" y="114785"/>
                </a:cubicBezTo>
                <a:lnTo>
                  <a:pt x="721411" y="140899"/>
                </a:lnTo>
                <a:lnTo>
                  <a:pt x="708097" y="140899"/>
                </a:lnTo>
                <a:lnTo>
                  <a:pt x="708097" y="85173"/>
                </a:lnTo>
                <a:lnTo>
                  <a:pt x="721411" y="85173"/>
                </a:lnTo>
                <a:lnTo>
                  <a:pt x="721411" y="94266"/>
                </a:lnTo>
                <a:cubicBezTo>
                  <a:pt x="722579" y="91002"/>
                  <a:pt x="724681" y="89137"/>
                  <a:pt x="727951" y="87038"/>
                </a:cubicBezTo>
                <a:cubicBezTo>
                  <a:pt x="730287" y="85173"/>
                  <a:pt x="733557" y="84473"/>
                  <a:pt x="737528" y="84473"/>
                </a:cubicBezTo>
                <a:close/>
                <a:moveTo>
                  <a:pt x="516469" y="84473"/>
                </a:moveTo>
                <a:cubicBezTo>
                  <a:pt x="519738" y="84473"/>
                  <a:pt x="523007" y="84937"/>
                  <a:pt x="525808" y="86327"/>
                </a:cubicBezTo>
                <a:cubicBezTo>
                  <a:pt x="528377" y="87485"/>
                  <a:pt x="530245" y="88875"/>
                  <a:pt x="531646" y="90960"/>
                </a:cubicBezTo>
                <a:cubicBezTo>
                  <a:pt x="532813" y="92814"/>
                  <a:pt x="534214" y="95594"/>
                  <a:pt x="535615" y="98143"/>
                </a:cubicBezTo>
                <a:cubicBezTo>
                  <a:pt x="536315" y="100691"/>
                  <a:pt x="537016" y="103471"/>
                  <a:pt x="537016" y="106715"/>
                </a:cubicBezTo>
                <a:lnTo>
                  <a:pt x="537016" y="141931"/>
                </a:lnTo>
                <a:lnTo>
                  <a:pt x="523707" y="141931"/>
                </a:lnTo>
                <a:lnTo>
                  <a:pt x="523707" y="109263"/>
                </a:lnTo>
                <a:cubicBezTo>
                  <a:pt x="523707" y="106020"/>
                  <a:pt x="523007" y="102776"/>
                  <a:pt x="521139" y="100691"/>
                </a:cubicBezTo>
                <a:cubicBezTo>
                  <a:pt x="519271" y="98143"/>
                  <a:pt x="516469" y="97447"/>
                  <a:pt x="512033" y="97447"/>
                </a:cubicBezTo>
                <a:cubicBezTo>
                  <a:pt x="508064" y="97447"/>
                  <a:pt x="505262" y="98838"/>
                  <a:pt x="503394" y="101386"/>
                </a:cubicBezTo>
                <a:cubicBezTo>
                  <a:pt x="501293" y="104166"/>
                  <a:pt x="500826" y="107410"/>
                  <a:pt x="500826" y="110653"/>
                </a:cubicBezTo>
                <a:lnTo>
                  <a:pt x="500826" y="141931"/>
                </a:lnTo>
                <a:lnTo>
                  <a:pt x="500126" y="141931"/>
                </a:lnTo>
                <a:lnTo>
                  <a:pt x="486817" y="141931"/>
                </a:lnTo>
                <a:lnTo>
                  <a:pt x="486817" y="86327"/>
                </a:lnTo>
                <a:lnTo>
                  <a:pt x="500126" y="86327"/>
                </a:lnTo>
                <a:lnTo>
                  <a:pt x="500126" y="93509"/>
                </a:lnTo>
                <a:cubicBezTo>
                  <a:pt x="501993" y="90265"/>
                  <a:pt x="504095" y="88412"/>
                  <a:pt x="507363" y="86327"/>
                </a:cubicBezTo>
                <a:cubicBezTo>
                  <a:pt x="510632" y="85168"/>
                  <a:pt x="513200" y="84473"/>
                  <a:pt x="516469" y="84473"/>
                </a:cubicBezTo>
                <a:close/>
                <a:moveTo>
                  <a:pt x="769568" y="83443"/>
                </a:moveTo>
                <a:cubicBezTo>
                  <a:pt x="773528" y="83443"/>
                  <a:pt x="776789" y="84150"/>
                  <a:pt x="779351" y="85563"/>
                </a:cubicBezTo>
                <a:cubicBezTo>
                  <a:pt x="781913" y="86741"/>
                  <a:pt x="784009" y="88155"/>
                  <a:pt x="785873" y="89333"/>
                </a:cubicBezTo>
                <a:cubicBezTo>
                  <a:pt x="787969" y="90746"/>
                  <a:pt x="788435" y="92867"/>
                  <a:pt x="789833" y="94751"/>
                </a:cubicBezTo>
                <a:cubicBezTo>
                  <a:pt x="790531" y="96871"/>
                  <a:pt x="791230" y="98049"/>
                  <a:pt x="791230" y="99463"/>
                </a:cubicBezTo>
                <a:lnTo>
                  <a:pt x="780050" y="102761"/>
                </a:lnTo>
                <a:cubicBezTo>
                  <a:pt x="780050" y="102054"/>
                  <a:pt x="779351" y="101347"/>
                  <a:pt x="779351" y="100170"/>
                </a:cubicBezTo>
                <a:cubicBezTo>
                  <a:pt x="778652" y="98756"/>
                  <a:pt x="778652" y="98049"/>
                  <a:pt x="777255" y="97343"/>
                </a:cubicBezTo>
                <a:cubicBezTo>
                  <a:pt x="776789" y="96871"/>
                  <a:pt x="775391" y="96165"/>
                  <a:pt x="773994" y="95458"/>
                </a:cubicBezTo>
                <a:cubicBezTo>
                  <a:pt x="772829" y="94751"/>
                  <a:pt x="771431" y="94751"/>
                  <a:pt x="769568" y="94751"/>
                </a:cubicBezTo>
                <a:cubicBezTo>
                  <a:pt x="766773" y="94751"/>
                  <a:pt x="764909" y="95458"/>
                  <a:pt x="763512" y="96871"/>
                </a:cubicBezTo>
                <a:cubicBezTo>
                  <a:pt x="762347" y="98049"/>
                  <a:pt x="761648" y="99463"/>
                  <a:pt x="761648" y="101347"/>
                </a:cubicBezTo>
                <a:cubicBezTo>
                  <a:pt x="761648" y="102761"/>
                  <a:pt x="762347" y="104174"/>
                  <a:pt x="762813" y="105352"/>
                </a:cubicBezTo>
                <a:cubicBezTo>
                  <a:pt x="764211" y="106766"/>
                  <a:pt x="765608" y="107473"/>
                  <a:pt x="766773" y="107473"/>
                </a:cubicBezTo>
                <a:lnTo>
                  <a:pt x="775391" y="109357"/>
                </a:lnTo>
                <a:cubicBezTo>
                  <a:pt x="780748" y="110771"/>
                  <a:pt x="784708" y="112655"/>
                  <a:pt x="787270" y="115247"/>
                </a:cubicBezTo>
                <a:cubicBezTo>
                  <a:pt x="789833" y="118780"/>
                  <a:pt x="791230" y="122079"/>
                  <a:pt x="791230" y="126083"/>
                </a:cubicBezTo>
                <a:cubicBezTo>
                  <a:pt x="791230" y="127968"/>
                  <a:pt x="790531" y="130088"/>
                  <a:pt x="789833" y="132680"/>
                </a:cubicBezTo>
                <a:cubicBezTo>
                  <a:pt x="789134" y="134564"/>
                  <a:pt x="787969" y="136685"/>
                  <a:pt x="785873" y="138569"/>
                </a:cubicBezTo>
                <a:cubicBezTo>
                  <a:pt x="784009" y="140690"/>
                  <a:pt x="781913" y="141867"/>
                  <a:pt x="779351" y="142574"/>
                </a:cubicBezTo>
                <a:cubicBezTo>
                  <a:pt x="776789" y="143988"/>
                  <a:pt x="773528" y="143988"/>
                  <a:pt x="770034" y="143988"/>
                </a:cubicBezTo>
                <a:cubicBezTo>
                  <a:pt x="766307" y="143988"/>
                  <a:pt x="762813" y="143281"/>
                  <a:pt x="759552" y="141867"/>
                </a:cubicBezTo>
                <a:cubicBezTo>
                  <a:pt x="756990" y="140690"/>
                  <a:pt x="754428" y="139276"/>
                  <a:pt x="752331" y="137391"/>
                </a:cubicBezTo>
                <a:cubicBezTo>
                  <a:pt x="750468" y="135271"/>
                  <a:pt x="749070" y="133858"/>
                  <a:pt x="748372" y="131973"/>
                </a:cubicBezTo>
                <a:cubicBezTo>
                  <a:pt x="747906" y="130088"/>
                  <a:pt x="747207" y="127968"/>
                  <a:pt x="747207" y="126555"/>
                </a:cubicBezTo>
                <a:lnTo>
                  <a:pt x="759552" y="123963"/>
                </a:lnTo>
                <a:cubicBezTo>
                  <a:pt x="759552" y="126555"/>
                  <a:pt x="760950" y="128439"/>
                  <a:pt x="762813" y="130560"/>
                </a:cubicBezTo>
                <a:cubicBezTo>
                  <a:pt x="764909" y="132444"/>
                  <a:pt x="767472" y="133387"/>
                  <a:pt x="770733" y="133387"/>
                </a:cubicBezTo>
                <a:cubicBezTo>
                  <a:pt x="773528" y="133387"/>
                  <a:pt x="775391" y="132680"/>
                  <a:pt x="776789" y="131266"/>
                </a:cubicBezTo>
                <a:cubicBezTo>
                  <a:pt x="777953" y="130088"/>
                  <a:pt x="778652" y="128675"/>
                  <a:pt x="778652" y="126555"/>
                </a:cubicBezTo>
                <a:cubicBezTo>
                  <a:pt x="778652" y="125377"/>
                  <a:pt x="777953" y="123963"/>
                  <a:pt x="777255" y="122785"/>
                </a:cubicBezTo>
                <a:cubicBezTo>
                  <a:pt x="776090" y="121372"/>
                  <a:pt x="774692" y="120665"/>
                  <a:pt x="772829" y="120665"/>
                </a:cubicBezTo>
                <a:lnTo>
                  <a:pt x="764211" y="118780"/>
                </a:lnTo>
                <a:cubicBezTo>
                  <a:pt x="758853" y="117367"/>
                  <a:pt x="755592" y="115247"/>
                  <a:pt x="753030" y="112655"/>
                </a:cubicBezTo>
                <a:cubicBezTo>
                  <a:pt x="750468" y="110064"/>
                  <a:pt x="749070" y="106059"/>
                  <a:pt x="749070" y="102054"/>
                </a:cubicBezTo>
                <a:cubicBezTo>
                  <a:pt x="749070" y="99463"/>
                  <a:pt x="749769" y="97343"/>
                  <a:pt x="750468" y="94751"/>
                </a:cubicBezTo>
                <a:cubicBezTo>
                  <a:pt x="751633" y="92867"/>
                  <a:pt x="753263" y="90746"/>
                  <a:pt x="755127" y="88862"/>
                </a:cubicBezTo>
                <a:cubicBezTo>
                  <a:pt x="757223" y="86741"/>
                  <a:pt x="758853" y="86035"/>
                  <a:pt x="761648" y="84857"/>
                </a:cubicBezTo>
                <a:cubicBezTo>
                  <a:pt x="764211" y="84150"/>
                  <a:pt x="766773" y="83443"/>
                  <a:pt x="769568" y="83443"/>
                </a:cubicBezTo>
                <a:close/>
                <a:moveTo>
                  <a:pt x="1130725" y="72378"/>
                </a:moveTo>
                <a:lnTo>
                  <a:pt x="1130725" y="128504"/>
                </a:lnTo>
                <a:lnTo>
                  <a:pt x="1145120" y="128504"/>
                </a:lnTo>
                <a:lnTo>
                  <a:pt x="1145120" y="129205"/>
                </a:lnTo>
                <a:cubicBezTo>
                  <a:pt x="1148371" y="129205"/>
                  <a:pt x="1151621" y="128504"/>
                  <a:pt x="1154872" y="127101"/>
                </a:cubicBezTo>
                <a:cubicBezTo>
                  <a:pt x="1158122" y="125698"/>
                  <a:pt x="1160908" y="124528"/>
                  <a:pt x="1162766" y="121956"/>
                </a:cubicBezTo>
                <a:cubicBezTo>
                  <a:pt x="1165320" y="119851"/>
                  <a:pt x="1166713" y="116577"/>
                  <a:pt x="1168106" y="113303"/>
                </a:cubicBezTo>
                <a:cubicBezTo>
                  <a:pt x="1169267" y="110029"/>
                  <a:pt x="1169963" y="105118"/>
                  <a:pt x="1169963" y="100675"/>
                </a:cubicBezTo>
                <a:cubicBezTo>
                  <a:pt x="1169963" y="95997"/>
                  <a:pt x="1169267" y="92256"/>
                  <a:pt x="1168106" y="88280"/>
                </a:cubicBezTo>
                <a:cubicBezTo>
                  <a:pt x="1166713" y="85006"/>
                  <a:pt x="1164855" y="81498"/>
                  <a:pt x="1162766" y="79627"/>
                </a:cubicBezTo>
                <a:cubicBezTo>
                  <a:pt x="1160212" y="77055"/>
                  <a:pt x="1157658" y="75652"/>
                  <a:pt x="1154872" y="74249"/>
                </a:cubicBezTo>
                <a:cubicBezTo>
                  <a:pt x="1151621" y="73079"/>
                  <a:pt x="1148371" y="72378"/>
                  <a:pt x="1145120" y="72378"/>
                </a:cubicBezTo>
                <a:close/>
                <a:moveTo>
                  <a:pt x="1331562" y="69021"/>
                </a:moveTo>
                <a:lnTo>
                  <a:pt x="1343108" y="69021"/>
                </a:lnTo>
                <a:lnTo>
                  <a:pt x="1343108" y="86177"/>
                </a:lnTo>
                <a:lnTo>
                  <a:pt x="1344493" y="86177"/>
                </a:lnTo>
                <a:lnTo>
                  <a:pt x="1356270" y="86177"/>
                </a:lnTo>
                <a:lnTo>
                  <a:pt x="1356270" y="98162"/>
                </a:lnTo>
                <a:lnTo>
                  <a:pt x="1344493" y="98162"/>
                </a:lnTo>
                <a:lnTo>
                  <a:pt x="1344493" y="124013"/>
                </a:lnTo>
                <a:cubicBezTo>
                  <a:pt x="1344493" y="126598"/>
                  <a:pt x="1345186" y="128008"/>
                  <a:pt x="1346341" y="129418"/>
                </a:cubicBezTo>
                <a:cubicBezTo>
                  <a:pt x="1347726" y="130593"/>
                  <a:pt x="1349112" y="131298"/>
                  <a:pt x="1351652" y="131298"/>
                </a:cubicBezTo>
                <a:cubicBezTo>
                  <a:pt x="1352345" y="131298"/>
                  <a:pt x="1353730" y="131298"/>
                  <a:pt x="1354192" y="131298"/>
                </a:cubicBezTo>
                <a:cubicBezTo>
                  <a:pt x="1354885" y="131298"/>
                  <a:pt x="1355577" y="131298"/>
                  <a:pt x="1356270" y="131298"/>
                </a:cubicBezTo>
                <a:lnTo>
                  <a:pt x="1356270" y="142578"/>
                </a:lnTo>
                <a:cubicBezTo>
                  <a:pt x="1355577" y="142578"/>
                  <a:pt x="1354885" y="143283"/>
                  <a:pt x="1353730" y="143283"/>
                </a:cubicBezTo>
                <a:cubicBezTo>
                  <a:pt x="1352345" y="143988"/>
                  <a:pt x="1350266" y="143988"/>
                  <a:pt x="1347726" y="143988"/>
                </a:cubicBezTo>
                <a:cubicBezTo>
                  <a:pt x="1342646" y="143988"/>
                  <a:pt x="1338721" y="142578"/>
                  <a:pt x="1335488" y="139288"/>
                </a:cubicBezTo>
                <a:cubicBezTo>
                  <a:pt x="1332024" y="136703"/>
                  <a:pt x="1330869" y="132003"/>
                  <a:pt x="1330869" y="126598"/>
                </a:cubicBezTo>
                <a:lnTo>
                  <a:pt x="1330869" y="98162"/>
                </a:lnTo>
                <a:lnTo>
                  <a:pt x="1320478" y="98162"/>
                </a:lnTo>
                <a:lnTo>
                  <a:pt x="1320478" y="86177"/>
                </a:lnTo>
                <a:lnTo>
                  <a:pt x="1323018" y="86177"/>
                </a:lnTo>
                <a:cubicBezTo>
                  <a:pt x="1326251" y="86177"/>
                  <a:pt x="1328098" y="85707"/>
                  <a:pt x="1329484" y="83592"/>
                </a:cubicBezTo>
                <a:cubicBezTo>
                  <a:pt x="1330869" y="81712"/>
                  <a:pt x="1331562" y="79597"/>
                  <a:pt x="1331562" y="77716"/>
                </a:cubicBezTo>
                <a:close/>
                <a:moveTo>
                  <a:pt x="843485" y="69021"/>
                </a:moveTo>
                <a:lnTo>
                  <a:pt x="855262" y="69021"/>
                </a:lnTo>
                <a:lnTo>
                  <a:pt x="855262" y="86177"/>
                </a:lnTo>
                <a:lnTo>
                  <a:pt x="856647" y="86177"/>
                </a:lnTo>
                <a:lnTo>
                  <a:pt x="868424" y="86177"/>
                </a:lnTo>
                <a:lnTo>
                  <a:pt x="868424" y="98162"/>
                </a:lnTo>
                <a:lnTo>
                  <a:pt x="856647" y="98162"/>
                </a:lnTo>
                <a:lnTo>
                  <a:pt x="856647" y="124013"/>
                </a:lnTo>
                <a:cubicBezTo>
                  <a:pt x="856647" y="126598"/>
                  <a:pt x="857340" y="128008"/>
                  <a:pt x="858495" y="129418"/>
                </a:cubicBezTo>
                <a:cubicBezTo>
                  <a:pt x="859880" y="130593"/>
                  <a:pt x="861266" y="131298"/>
                  <a:pt x="863806" y="131298"/>
                </a:cubicBezTo>
                <a:cubicBezTo>
                  <a:pt x="864499" y="131298"/>
                  <a:pt x="865653" y="131298"/>
                  <a:pt x="866346" y="131298"/>
                </a:cubicBezTo>
                <a:cubicBezTo>
                  <a:pt x="867039" y="131298"/>
                  <a:pt x="867731" y="131298"/>
                  <a:pt x="868424" y="131298"/>
                </a:cubicBezTo>
                <a:lnTo>
                  <a:pt x="868424" y="142578"/>
                </a:lnTo>
                <a:cubicBezTo>
                  <a:pt x="867731" y="142578"/>
                  <a:pt x="867039" y="143283"/>
                  <a:pt x="865653" y="143283"/>
                </a:cubicBezTo>
                <a:cubicBezTo>
                  <a:pt x="864499" y="143988"/>
                  <a:pt x="862420" y="143988"/>
                  <a:pt x="859880" y="143988"/>
                </a:cubicBezTo>
                <a:cubicBezTo>
                  <a:pt x="854569" y="143988"/>
                  <a:pt x="850874" y="142578"/>
                  <a:pt x="847411" y="139288"/>
                </a:cubicBezTo>
                <a:cubicBezTo>
                  <a:pt x="844178" y="136703"/>
                  <a:pt x="843023" y="132003"/>
                  <a:pt x="843023" y="126598"/>
                </a:cubicBezTo>
                <a:lnTo>
                  <a:pt x="843023" y="98162"/>
                </a:lnTo>
                <a:lnTo>
                  <a:pt x="832632" y="98162"/>
                </a:lnTo>
                <a:lnTo>
                  <a:pt x="832632" y="86177"/>
                </a:lnTo>
                <a:lnTo>
                  <a:pt x="835172" y="86177"/>
                </a:lnTo>
                <a:cubicBezTo>
                  <a:pt x="838405" y="86177"/>
                  <a:pt x="840252" y="85707"/>
                  <a:pt x="841638" y="83592"/>
                </a:cubicBezTo>
                <a:cubicBezTo>
                  <a:pt x="843023" y="81712"/>
                  <a:pt x="843485" y="79597"/>
                  <a:pt x="843485" y="77716"/>
                </a:cubicBezTo>
                <a:close/>
                <a:moveTo>
                  <a:pt x="1117723" y="59749"/>
                </a:moveTo>
                <a:lnTo>
                  <a:pt x="1146513" y="59749"/>
                </a:lnTo>
                <a:cubicBezTo>
                  <a:pt x="1151621" y="59749"/>
                  <a:pt x="1156961" y="60451"/>
                  <a:pt x="1162069" y="62556"/>
                </a:cubicBezTo>
                <a:cubicBezTo>
                  <a:pt x="1166713" y="64426"/>
                  <a:pt x="1171356" y="66999"/>
                  <a:pt x="1174607" y="70507"/>
                </a:cubicBezTo>
                <a:cubicBezTo>
                  <a:pt x="1177857" y="73781"/>
                  <a:pt x="1181340" y="78224"/>
                  <a:pt x="1183197" y="83603"/>
                </a:cubicBezTo>
                <a:cubicBezTo>
                  <a:pt x="1185287" y="88748"/>
                  <a:pt x="1186448" y="94828"/>
                  <a:pt x="1186448" y="100675"/>
                </a:cubicBezTo>
                <a:cubicBezTo>
                  <a:pt x="1186448" y="107223"/>
                  <a:pt x="1185055" y="113303"/>
                  <a:pt x="1183197" y="117980"/>
                </a:cubicBezTo>
                <a:cubicBezTo>
                  <a:pt x="1181108" y="123125"/>
                  <a:pt x="1178554" y="127101"/>
                  <a:pt x="1174607" y="130375"/>
                </a:cubicBezTo>
                <a:cubicBezTo>
                  <a:pt x="1171356" y="133649"/>
                  <a:pt x="1166713" y="136455"/>
                  <a:pt x="1162069" y="138326"/>
                </a:cubicBezTo>
                <a:cubicBezTo>
                  <a:pt x="1157658" y="140197"/>
                  <a:pt x="1152318" y="140898"/>
                  <a:pt x="1146513" y="140898"/>
                </a:cubicBezTo>
                <a:lnTo>
                  <a:pt x="1117723" y="140898"/>
                </a:lnTo>
                <a:close/>
                <a:moveTo>
                  <a:pt x="409626" y="59749"/>
                </a:moveTo>
                <a:lnTo>
                  <a:pt x="423323" y="59749"/>
                </a:lnTo>
                <a:lnTo>
                  <a:pt x="423323" y="111872"/>
                </a:lnTo>
                <a:cubicBezTo>
                  <a:pt x="423323" y="117949"/>
                  <a:pt x="424716" y="121922"/>
                  <a:pt x="427966" y="125195"/>
                </a:cubicBezTo>
                <a:cubicBezTo>
                  <a:pt x="430520" y="128467"/>
                  <a:pt x="435163" y="129636"/>
                  <a:pt x="440503" y="129636"/>
                </a:cubicBezTo>
                <a:cubicBezTo>
                  <a:pt x="445610" y="129636"/>
                  <a:pt x="449557" y="128467"/>
                  <a:pt x="452807" y="125195"/>
                </a:cubicBezTo>
                <a:cubicBezTo>
                  <a:pt x="455593" y="121922"/>
                  <a:pt x="457450" y="117949"/>
                  <a:pt x="457450" y="111872"/>
                </a:cubicBezTo>
                <a:lnTo>
                  <a:pt x="457450" y="59749"/>
                </a:lnTo>
                <a:lnTo>
                  <a:pt x="471147" y="59749"/>
                </a:lnTo>
                <a:lnTo>
                  <a:pt x="471147" y="112573"/>
                </a:lnTo>
                <a:cubicBezTo>
                  <a:pt x="471147" y="117248"/>
                  <a:pt x="470683" y="121922"/>
                  <a:pt x="468593" y="125662"/>
                </a:cubicBezTo>
                <a:cubicBezTo>
                  <a:pt x="467200" y="129636"/>
                  <a:pt x="464647" y="132440"/>
                  <a:pt x="462093" y="135012"/>
                </a:cubicBezTo>
                <a:cubicBezTo>
                  <a:pt x="459539" y="137583"/>
                  <a:pt x="456057" y="139686"/>
                  <a:pt x="452342" y="140855"/>
                </a:cubicBezTo>
                <a:cubicBezTo>
                  <a:pt x="448860" y="142959"/>
                  <a:pt x="445146" y="142959"/>
                  <a:pt x="440503" y="142959"/>
                </a:cubicBezTo>
                <a:cubicBezTo>
                  <a:pt x="435859" y="142959"/>
                  <a:pt x="431913" y="142257"/>
                  <a:pt x="428663" y="140855"/>
                </a:cubicBezTo>
                <a:cubicBezTo>
                  <a:pt x="424716" y="139686"/>
                  <a:pt x="422162" y="137583"/>
                  <a:pt x="418912" y="135012"/>
                </a:cubicBezTo>
                <a:cubicBezTo>
                  <a:pt x="416126" y="132440"/>
                  <a:pt x="414269" y="129168"/>
                  <a:pt x="412180" y="125662"/>
                </a:cubicBezTo>
                <a:cubicBezTo>
                  <a:pt x="411019" y="121922"/>
                  <a:pt x="409626" y="117949"/>
                  <a:pt x="409626" y="112573"/>
                </a:cubicBezTo>
                <a:close/>
                <a:moveTo>
                  <a:pt x="1068136" y="57689"/>
                </a:moveTo>
                <a:cubicBezTo>
                  <a:pt x="1069983" y="57689"/>
                  <a:pt x="1071369" y="57689"/>
                  <a:pt x="1072754" y="58389"/>
                </a:cubicBezTo>
                <a:cubicBezTo>
                  <a:pt x="1073909" y="58389"/>
                  <a:pt x="1074601" y="59089"/>
                  <a:pt x="1075294" y="59089"/>
                </a:cubicBezTo>
                <a:lnTo>
                  <a:pt x="1075294" y="70290"/>
                </a:lnTo>
                <a:cubicBezTo>
                  <a:pt x="1074601" y="70290"/>
                  <a:pt x="1074601" y="70290"/>
                  <a:pt x="1073216" y="69590"/>
                </a:cubicBezTo>
                <a:cubicBezTo>
                  <a:pt x="1072061" y="70290"/>
                  <a:pt x="1071369" y="70290"/>
                  <a:pt x="1069983" y="70290"/>
                </a:cubicBezTo>
                <a:cubicBezTo>
                  <a:pt x="1069521" y="70290"/>
                  <a:pt x="1068136" y="70290"/>
                  <a:pt x="1067443" y="70990"/>
                </a:cubicBezTo>
                <a:cubicBezTo>
                  <a:pt x="1066750" y="70990"/>
                  <a:pt x="1065596" y="71457"/>
                  <a:pt x="1064903" y="72157"/>
                </a:cubicBezTo>
                <a:cubicBezTo>
                  <a:pt x="1064210" y="72857"/>
                  <a:pt x="1063518" y="73557"/>
                  <a:pt x="1062825" y="74724"/>
                </a:cubicBezTo>
                <a:cubicBezTo>
                  <a:pt x="1062132" y="76124"/>
                  <a:pt x="1062132" y="77524"/>
                  <a:pt x="1062132" y="78691"/>
                </a:cubicBezTo>
                <a:lnTo>
                  <a:pt x="1062132" y="85925"/>
                </a:lnTo>
                <a:lnTo>
                  <a:pt x="1075294" y="85925"/>
                </a:lnTo>
                <a:lnTo>
                  <a:pt x="1075294" y="97826"/>
                </a:lnTo>
                <a:lnTo>
                  <a:pt x="1062132" y="97826"/>
                </a:lnTo>
                <a:lnTo>
                  <a:pt x="1062132" y="141929"/>
                </a:lnTo>
                <a:lnTo>
                  <a:pt x="1049201" y="141929"/>
                </a:lnTo>
                <a:lnTo>
                  <a:pt x="1049201" y="97826"/>
                </a:lnTo>
                <a:lnTo>
                  <a:pt x="1039503" y="97826"/>
                </a:lnTo>
                <a:lnTo>
                  <a:pt x="1039503" y="85925"/>
                </a:lnTo>
                <a:lnTo>
                  <a:pt x="1049201" y="85925"/>
                </a:lnTo>
                <a:lnTo>
                  <a:pt x="1049201" y="78224"/>
                </a:lnTo>
                <a:cubicBezTo>
                  <a:pt x="1049201" y="74724"/>
                  <a:pt x="1049894" y="72157"/>
                  <a:pt x="1050587" y="69590"/>
                </a:cubicBezTo>
                <a:cubicBezTo>
                  <a:pt x="1051279" y="67023"/>
                  <a:pt x="1052434" y="64923"/>
                  <a:pt x="1054512" y="63056"/>
                </a:cubicBezTo>
                <a:cubicBezTo>
                  <a:pt x="1056360" y="60956"/>
                  <a:pt x="1058438" y="59789"/>
                  <a:pt x="1060285" y="59089"/>
                </a:cubicBezTo>
                <a:cubicBezTo>
                  <a:pt x="1062825" y="58389"/>
                  <a:pt x="1065596" y="57689"/>
                  <a:pt x="1068136" y="57689"/>
                </a:cubicBezTo>
                <a:close/>
                <a:moveTo>
                  <a:pt x="813474" y="57689"/>
                </a:moveTo>
                <a:cubicBezTo>
                  <a:pt x="816041" y="57689"/>
                  <a:pt x="818140" y="58389"/>
                  <a:pt x="819306" y="60256"/>
                </a:cubicBezTo>
                <a:cubicBezTo>
                  <a:pt x="821406" y="62356"/>
                  <a:pt x="822106" y="64223"/>
                  <a:pt x="822106" y="66323"/>
                </a:cubicBezTo>
                <a:cubicBezTo>
                  <a:pt x="822106" y="68890"/>
                  <a:pt x="821406" y="70757"/>
                  <a:pt x="819306" y="72157"/>
                </a:cubicBezTo>
                <a:cubicBezTo>
                  <a:pt x="817440" y="73324"/>
                  <a:pt x="815341" y="74724"/>
                  <a:pt x="813474" y="74724"/>
                </a:cubicBezTo>
                <a:cubicBezTo>
                  <a:pt x="810908" y="74724"/>
                  <a:pt x="808809" y="74257"/>
                  <a:pt x="807409" y="72157"/>
                </a:cubicBezTo>
                <a:cubicBezTo>
                  <a:pt x="805543" y="70990"/>
                  <a:pt x="804843" y="68890"/>
                  <a:pt x="804843" y="66323"/>
                </a:cubicBezTo>
                <a:cubicBezTo>
                  <a:pt x="804843" y="63523"/>
                  <a:pt x="805543" y="61656"/>
                  <a:pt x="807409" y="60256"/>
                </a:cubicBezTo>
                <a:cubicBezTo>
                  <a:pt x="809509" y="58389"/>
                  <a:pt x="811375" y="57689"/>
                  <a:pt x="813474" y="57689"/>
                </a:cubicBezTo>
                <a:close/>
                <a:moveTo>
                  <a:pt x="558230" y="57689"/>
                </a:moveTo>
                <a:cubicBezTo>
                  <a:pt x="560797" y="57689"/>
                  <a:pt x="562896" y="58389"/>
                  <a:pt x="564062" y="60256"/>
                </a:cubicBezTo>
                <a:cubicBezTo>
                  <a:pt x="566162" y="62356"/>
                  <a:pt x="566862" y="64223"/>
                  <a:pt x="566862" y="66323"/>
                </a:cubicBezTo>
                <a:cubicBezTo>
                  <a:pt x="566862" y="68890"/>
                  <a:pt x="566162" y="70990"/>
                  <a:pt x="564062" y="72157"/>
                </a:cubicBezTo>
                <a:cubicBezTo>
                  <a:pt x="562196" y="73557"/>
                  <a:pt x="560097" y="74724"/>
                  <a:pt x="558230" y="74724"/>
                </a:cubicBezTo>
                <a:cubicBezTo>
                  <a:pt x="555664" y="74724"/>
                  <a:pt x="553565" y="74257"/>
                  <a:pt x="552398" y="72157"/>
                </a:cubicBezTo>
                <a:cubicBezTo>
                  <a:pt x="550299" y="70990"/>
                  <a:pt x="549599" y="68890"/>
                  <a:pt x="549599" y="66323"/>
                </a:cubicBezTo>
                <a:cubicBezTo>
                  <a:pt x="549599" y="63523"/>
                  <a:pt x="550299" y="61656"/>
                  <a:pt x="552398" y="60256"/>
                </a:cubicBezTo>
                <a:cubicBezTo>
                  <a:pt x="554265" y="58389"/>
                  <a:pt x="556364" y="57689"/>
                  <a:pt x="558230" y="57689"/>
                </a:cubicBezTo>
                <a:close/>
                <a:moveTo>
                  <a:pt x="2570" y="0"/>
                </a:moveTo>
                <a:lnTo>
                  <a:pt x="197896" y="0"/>
                </a:lnTo>
                <a:cubicBezTo>
                  <a:pt x="235979" y="0"/>
                  <a:pt x="267054" y="32234"/>
                  <a:pt x="267054" y="72411"/>
                </a:cubicBezTo>
                <a:lnTo>
                  <a:pt x="267054" y="188035"/>
                </a:lnTo>
                <a:cubicBezTo>
                  <a:pt x="267054" y="228211"/>
                  <a:pt x="235979" y="260680"/>
                  <a:pt x="197896" y="260680"/>
                </a:cubicBezTo>
                <a:lnTo>
                  <a:pt x="79672" y="260680"/>
                </a:lnTo>
                <a:lnTo>
                  <a:pt x="60747" y="260680"/>
                </a:lnTo>
                <a:cubicBezTo>
                  <a:pt x="59345" y="260680"/>
                  <a:pt x="57943" y="259278"/>
                  <a:pt x="57943" y="257877"/>
                </a:cubicBezTo>
                <a:lnTo>
                  <a:pt x="57943" y="192006"/>
                </a:lnTo>
                <a:lnTo>
                  <a:pt x="57943" y="180327"/>
                </a:lnTo>
                <a:lnTo>
                  <a:pt x="57943" y="60498"/>
                </a:lnTo>
                <a:cubicBezTo>
                  <a:pt x="57943" y="59330"/>
                  <a:pt x="59345" y="58629"/>
                  <a:pt x="60046" y="58629"/>
                </a:cubicBezTo>
                <a:lnTo>
                  <a:pt x="180606" y="58629"/>
                </a:lnTo>
                <a:cubicBezTo>
                  <a:pt x="199064" y="58629"/>
                  <a:pt x="214251" y="74280"/>
                  <a:pt x="214251" y="93434"/>
                </a:cubicBezTo>
                <a:lnTo>
                  <a:pt x="214251" y="110018"/>
                </a:lnTo>
                <a:cubicBezTo>
                  <a:pt x="214251" y="121230"/>
                  <a:pt x="209578" y="130340"/>
                  <a:pt x="203036" y="137581"/>
                </a:cubicBezTo>
                <a:cubicBezTo>
                  <a:pt x="209578" y="145523"/>
                  <a:pt x="213550" y="155333"/>
                  <a:pt x="214251" y="166312"/>
                </a:cubicBezTo>
                <a:lnTo>
                  <a:pt x="214251" y="198780"/>
                </a:lnTo>
                <a:cubicBezTo>
                  <a:pt x="214251" y="199948"/>
                  <a:pt x="212849" y="201349"/>
                  <a:pt x="211680" y="201349"/>
                </a:cubicBezTo>
                <a:lnTo>
                  <a:pt x="193223" y="201349"/>
                </a:lnTo>
                <a:cubicBezTo>
                  <a:pt x="191821" y="201349"/>
                  <a:pt x="190419" y="199948"/>
                  <a:pt x="190419" y="198780"/>
                </a:cubicBezTo>
                <a:lnTo>
                  <a:pt x="190419" y="166312"/>
                </a:lnTo>
                <a:cubicBezTo>
                  <a:pt x="189952" y="156735"/>
                  <a:pt x="182008" y="148793"/>
                  <a:pt x="171961" y="148793"/>
                </a:cubicBezTo>
                <a:lnTo>
                  <a:pt x="169391" y="148793"/>
                </a:lnTo>
                <a:lnTo>
                  <a:pt x="162849" y="148793"/>
                </a:lnTo>
                <a:cubicBezTo>
                  <a:pt x="162148" y="148793"/>
                  <a:pt x="161447" y="148092"/>
                  <a:pt x="161447" y="147625"/>
                </a:cubicBezTo>
                <a:lnTo>
                  <a:pt x="161447" y="125201"/>
                </a:lnTo>
                <a:cubicBezTo>
                  <a:pt x="161447" y="124500"/>
                  <a:pt x="162148" y="123800"/>
                  <a:pt x="162849" y="123800"/>
                </a:cubicBezTo>
                <a:lnTo>
                  <a:pt x="181307" y="123800"/>
                </a:lnTo>
                <a:cubicBezTo>
                  <a:pt x="186681" y="123800"/>
                  <a:pt x="190419" y="119829"/>
                  <a:pt x="190419" y="114456"/>
                </a:cubicBezTo>
                <a:lnTo>
                  <a:pt x="190419" y="94835"/>
                </a:lnTo>
                <a:cubicBezTo>
                  <a:pt x="190419" y="89463"/>
                  <a:pt x="186681" y="85492"/>
                  <a:pt x="181307" y="85492"/>
                </a:cubicBezTo>
                <a:lnTo>
                  <a:pt x="85747" y="85492"/>
                </a:lnTo>
                <a:cubicBezTo>
                  <a:pt x="84345" y="85492"/>
                  <a:pt x="83644" y="86193"/>
                  <a:pt x="83644" y="87594"/>
                </a:cubicBezTo>
                <a:lnTo>
                  <a:pt x="83644" y="180794"/>
                </a:lnTo>
                <a:lnTo>
                  <a:pt x="83644" y="192707"/>
                </a:lnTo>
                <a:lnTo>
                  <a:pt x="83644" y="232182"/>
                </a:lnTo>
                <a:cubicBezTo>
                  <a:pt x="83644" y="234285"/>
                  <a:pt x="85046" y="235452"/>
                  <a:pt x="86915" y="235452"/>
                </a:cubicBezTo>
                <a:lnTo>
                  <a:pt x="199064" y="235452"/>
                </a:lnTo>
                <a:cubicBezTo>
                  <a:pt x="224064" y="235452"/>
                  <a:pt x="243923" y="214430"/>
                  <a:pt x="243923" y="188736"/>
                </a:cubicBezTo>
                <a:lnTo>
                  <a:pt x="243923" y="72411"/>
                </a:lnTo>
                <a:cubicBezTo>
                  <a:pt x="243923" y="46716"/>
                  <a:pt x="224064" y="25694"/>
                  <a:pt x="199064" y="25694"/>
                </a:cubicBezTo>
                <a:lnTo>
                  <a:pt x="27803" y="25694"/>
                </a:lnTo>
                <a:cubicBezTo>
                  <a:pt x="25701" y="25694"/>
                  <a:pt x="24299" y="26862"/>
                  <a:pt x="24299" y="28964"/>
                </a:cubicBezTo>
                <a:lnTo>
                  <a:pt x="24299" y="161406"/>
                </a:lnTo>
                <a:lnTo>
                  <a:pt x="24299" y="248066"/>
                </a:lnTo>
                <a:cubicBezTo>
                  <a:pt x="24299" y="274461"/>
                  <a:pt x="44859" y="295483"/>
                  <a:pt x="69859" y="295483"/>
                </a:cubicBezTo>
                <a:lnTo>
                  <a:pt x="218923" y="295483"/>
                </a:lnTo>
                <a:cubicBezTo>
                  <a:pt x="263783" y="295483"/>
                  <a:pt x="300698" y="257409"/>
                  <a:pt x="300698" y="209758"/>
                </a:cubicBezTo>
                <a:lnTo>
                  <a:pt x="300698" y="1168"/>
                </a:lnTo>
                <a:cubicBezTo>
                  <a:pt x="300698" y="701"/>
                  <a:pt x="301399" y="0"/>
                  <a:pt x="301867" y="0"/>
                </a:cubicBezTo>
                <a:lnTo>
                  <a:pt x="323595" y="701"/>
                </a:lnTo>
                <a:cubicBezTo>
                  <a:pt x="324296" y="701"/>
                  <a:pt x="324997" y="1168"/>
                  <a:pt x="324997" y="1868"/>
                </a:cubicBezTo>
                <a:lnTo>
                  <a:pt x="324997" y="219802"/>
                </a:lnTo>
                <a:cubicBezTo>
                  <a:pt x="324997" y="275862"/>
                  <a:pt x="281540" y="321178"/>
                  <a:pt x="228035" y="321178"/>
                </a:cubicBezTo>
                <a:lnTo>
                  <a:pt x="69859" y="321178"/>
                </a:lnTo>
                <a:cubicBezTo>
                  <a:pt x="31542" y="321178"/>
                  <a:pt x="0" y="288242"/>
                  <a:pt x="0" y="248066"/>
                </a:cubicBezTo>
                <a:lnTo>
                  <a:pt x="0" y="131041"/>
                </a:lnTo>
                <a:lnTo>
                  <a:pt x="0" y="130340"/>
                </a:lnTo>
                <a:lnTo>
                  <a:pt x="0" y="2569"/>
                </a:lnTo>
                <a:cubicBezTo>
                  <a:pt x="0" y="1168"/>
                  <a:pt x="1402" y="0"/>
                  <a:pt x="2570" y="0"/>
                </a:cubicBezTo>
                <a:close/>
              </a:path>
            </a:pathLst>
          </a:custGeom>
          <a:solidFill>
            <a:srgbClr val="E425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31097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">
            <a:extLst>
              <a:ext uri="{FF2B5EF4-FFF2-40B4-BE49-F238E27FC236}">
                <a16:creationId xmlns:a16="http://schemas.microsoft.com/office/drawing/2014/main" id="{D1A639C9-BD9F-F44E-96BB-42AECCCD3689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2422281" y="2492619"/>
            <a:ext cx="5644664" cy="800100"/>
          </a:xfrm>
          <a:custGeom>
            <a:avLst/>
            <a:gdLst>
              <a:gd name="T0" fmla="*/ 23008 w 27073"/>
              <a:gd name="T1" fmla="*/ 195 h 4019"/>
              <a:gd name="T2" fmla="*/ 19599 w 27073"/>
              <a:gd name="T3" fmla="*/ 367 h 4019"/>
              <a:gd name="T4" fmla="*/ 14920 w 27073"/>
              <a:gd name="T5" fmla="*/ 486 h 4019"/>
              <a:gd name="T6" fmla="*/ 7651 w 27073"/>
              <a:gd name="T7" fmla="*/ 3 h 4019"/>
              <a:gd name="T8" fmla="*/ 0 w 27073"/>
              <a:gd name="T9" fmla="*/ 3485 h 4019"/>
              <a:gd name="T10" fmla="*/ 18986 w 27073"/>
              <a:gd name="T11" fmla="*/ 999 h 4019"/>
              <a:gd name="T12" fmla="*/ 336 w 27073"/>
              <a:gd name="T13" fmla="*/ 3178 h 4019"/>
              <a:gd name="T14" fmla="*/ 412 w 27073"/>
              <a:gd name="T15" fmla="*/ 3198 h 4019"/>
              <a:gd name="T16" fmla="*/ 846 w 27073"/>
              <a:gd name="T17" fmla="*/ 3443 h 4019"/>
              <a:gd name="T18" fmla="*/ 1377 w 27073"/>
              <a:gd name="T19" fmla="*/ 3635 h 4019"/>
              <a:gd name="T20" fmla="*/ 1411 w 27073"/>
              <a:gd name="T21" fmla="*/ 3378 h 4019"/>
              <a:gd name="T22" fmla="*/ 1910 w 27073"/>
              <a:gd name="T23" fmla="*/ 3579 h 4019"/>
              <a:gd name="T24" fmla="*/ 2370 w 27073"/>
              <a:gd name="T25" fmla="*/ 3404 h 4019"/>
              <a:gd name="T26" fmla="*/ 2681 w 27073"/>
              <a:gd name="T27" fmla="*/ 2328 h 4019"/>
              <a:gd name="T28" fmla="*/ 5430 w 27073"/>
              <a:gd name="T29" fmla="*/ 3723 h 4019"/>
              <a:gd name="T30" fmla="*/ 4083 w 27073"/>
              <a:gd name="T31" fmla="*/ 3082 h 4019"/>
              <a:gd name="T32" fmla="*/ 3003 w 27073"/>
              <a:gd name="T33" fmla="*/ 3827 h 4019"/>
              <a:gd name="T34" fmla="*/ 3717 w 27073"/>
              <a:gd name="T35" fmla="*/ 3474 h 4019"/>
              <a:gd name="T36" fmla="*/ 3767 w 27073"/>
              <a:gd name="T37" fmla="*/ 3528 h 4019"/>
              <a:gd name="T38" fmla="*/ 4416 w 27073"/>
              <a:gd name="T39" fmla="*/ 3528 h 4019"/>
              <a:gd name="T40" fmla="*/ 4464 w 27073"/>
              <a:gd name="T41" fmla="*/ 3471 h 4019"/>
              <a:gd name="T42" fmla="*/ 5094 w 27073"/>
              <a:gd name="T43" fmla="*/ 3423 h 4019"/>
              <a:gd name="T44" fmla="*/ 5796 w 27073"/>
              <a:gd name="T45" fmla="*/ 3745 h 4019"/>
              <a:gd name="T46" fmla="*/ 6790 w 27073"/>
              <a:gd name="T47" fmla="*/ 3584 h 4019"/>
              <a:gd name="T48" fmla="*/ 6852 w 27073"/>
              <a:gd name="T49" fmla="*/ 3601 h 4019"/>
              <a:gd name="T50" fmla="*/ 7845 w 27073"/>
              <a:gd name="T51" fmla="*/ 3090 h 4019"/>
              <a:gd name="T52" fmla="*/ 8816 w 27073"/>
              <a:gd name="T53" fmla="*/ 3215 h 4019"/>
              <a:gd name="T54" fmla="*/ 10803 w 27073"/>
              <a:gd name="T55" fmla="*/ 57 h 4019"/>
              <a:gd name="T56" fmla="*/ 10292 w 27073"/>
              <a:gd name="T57" fmla="*/ 2879 h 4019"/>
              <a:gd name="T58" fmla="*/ 11506 w 27073"/>
              <a:gd name="T59" fmla="*/ 1953 h 4019"/>
              <a:gd name="T60" fmla="*/ 12234 w 27073"/>
              <a:gd name="T61" fmla="*/ 1736 h 4019"/>
              <a:gd name="T62" fmla="*/ 13509 w 27073"/>
              <a:gd name="T63" fmla="*/ 810 h 4019"/>
              <a:gd name="T64" fmla="*/ 14928 w 27073"/>
              <a:gd name="T65" fmla="*/ 1408 h 4019"/>
              <a:gd name="T66" fmla="*/ 14242 w 27073"/>
              <a:gd name="T67" fmla="*/ 1815 h 4019"/>
              <a:gd name="T68" fmla="*/ 14956 w 27073"/>
              <a:gd name="T69" fmla="*/ 1434 h 4019"/>
              <a:gd name="T70" fmla="*/ 15315 w 27073"/>
              <a:gd name="T71" fmla="*/ 1564 h 4019"/>
              <a:gd name="T72" fmla="*/ 15636 w 27073"/>
              <a:gd name="T73" fmla="*/ 1479 h 4019"/>
              <a:gd name="T74" fmla="*/ 16918 w 27073"/>
              <a:gd name="T75" fmla="*/ 692 h 4019"/>
              <a:gd name="T76" fmla="*/ 16675 w 27073"/>
              <a:gd name="T77" fmla="*/ 1284 h 4019"/>
              <a:gd name="T78" fmla="*/ 16988 w 27073"/>
              <a:gd name="T79" fmla="*/ 1005 h 4019"/>
              <a:gd name="T80" fmla="*/ 17028 w 27073"/>
              <a:gd name="T81" fmla="*/ 672 h 4019"/>
              <a:gd name="T82" fmla="*/ 17685 w 27073"/>
              <a:gd name="T83" fmla="*/ 875 h 4019"/>
              <a:gd name="T84" fmla="*/ 18334 w 27073"/>
              <a:gd name="T85" fmla="*/ 745 h 4019"/>
              <a:gd name="T86" fmla="*/ 19937 w 27073"/>
              <a:gd name="T87" fmla="*/ 624 h 4019"/>
              <a:gd name="T88" fmla="*/ 19308 w 27073"/>
              <a:gd name="T89" fmla="*/ 929 h 4019"/>
              <a:gd name="T90" fmla="*/ 19903 w 27073"/>
              <a:gd name="T91" fmla="*/ 658 h 4019"/>
              <a:gd name="T92" fmla="*/ 20236 w 27073"/>
              <a:gd name="T93" fmla="*/ 940 h 4019"/>
              <a:gd name="T94" fmla="*/ 20682 w 27073"/>
              <a:gd name="T95" fmla="*/ 695 h 4019"/>
              <a:gd name="T96" fmla="*/ 21331 w 27073"/>
              <a:gd name="T97" fmla="*/ 692 h 4019"/>
              <a:gd name="T98" fmla="*/ 22537 w 27073"/>
              <a:gd name="T99" fmla="*/ 1008 h 4019"/>
              <a:gd name="T100" fmla="*/ 22093 w 27073"/>
              <a:gd name="T101" fmla="*/ 836 h 4019"/>
              <a:gd name="T102" fmla="*/ 22412 w 27073"/>
              <a:gd name="T103" fmla="*/ 1149 h 4019"/>
              <a:gd name="T104" fmla="*/ 22731 w 27073"/>
              <a:gd name="T105" fmla="*/ 901 h 4019"/>
              <a:gd name="T106" fmla="*/ 23327 w 27073"/>
              <a:gd name="T107" fmla="*/ 1375 h 4019"/>
              <a:gd name="T108" fmla="*/ 23575 w 27073"/>
              <a:gd name="T109" fmla="*/ 1315 h 4019"/>
              <a:gd name="T110" fmla="*/ 23905 w 27073"/>
              <a:gd name="T111" fmla="*/ 1420 h 4019"/>
              <a:gd name="T112" fmla="*/ 25796 w 27073"/>
              <a:gd name="T113" fmla="*/ 1821 h 4019"/>
              <a:gd name="T114" fmla="*/ 24447 w 27073"/>
              <a:gd name="T115" fmla="*/ 1787 h 4019"/>
              <a:gd name="T116" fmla="*/ 25124 w 27073"/>
              <a:gd name="T117" fmla="*/ 2142 h 4019"/>
              <a:gd name="T118" fmla="*/ 25940 w 27073"/>
              <a:gd name="T119" fmla="*/ 2461 h 4019"/>
              <a:gd name="T120" fmla="*/ 25796 w 27073"/>
              <a:gd name="T121" fmla="*/ 1225 h 4019"/>
              <a:gd name="T122" fmla="*/ 26459 w 27073"/>
              <a:gd name="T123" fmla="*/ 2326 h 4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73" h="4019">
                <a:moveTo>
                  <a:pt x="27046" y="3"/>
                </a:moveTo>
                <a:lnTo>
                  <a:pt x="27046" y="599"/>
                </a:lnTo>
                <a:lnTo>
                  <a:pt x="25838" y="3"/>
                </a:lnTo>
                <a:lnTo>
                  <a:pt x="25759" y="3"/>
                </a:lnTo>
                <a:lnTo>
                  <a:pt x="27024" y="624"/>
                </a:lnTo>
                <a:lnTo>
                  <a:pt x="25774" y="1171"/>
                </a:lnTo>
                <a:lnTo>
                  <a:pt x="25757" y="1160"/>
                </a:lnTo>
                <a:lnTo>
                  <a:pt x="24930" y="3"/>
                </a:lnTo>
                <a:lnTo>
                  <a:pt x="24890" y="3"/>
                </a:lnTo>
                <a:lnTo>
                  <a:pt x="25697" y="1132"/>
                </a:lnTo>
                <a:lnTo>
                  <a:pt x="24425" y="576"/>
                </a:lnTo>
                <a:lnTo>
                  <a:pt x="24425" y="3"/>
                </a:lnTo>
                <a:lnTo>
                  <a:pt x="24391" y="3"/>
                </a:lnTo>
                <a:lnTo>
                  <a:pt x="24391" y="565"/>
                </a:lnTo>
                <a:lnTo>
                  <a:pt x="23098" y="175"/>
                </a:lnTo>
                <a:lnTo>
                  <a:pt x="23375" y="3"/>
                </a:lnTo>
                <a:lnTo>
                  <a:pt x="23318" y="3"/>
                </a:lnTo>
                <a:lnTo>
                  <a:pt x="23061" y="164"/>
                </a:lnTo>
                <a:lnTo>
                  <a:pt x="23050" y="161"/>
                </a:lnTo>
                <a:lnTo>
                  <a:pt x="23033" y="141"/>
                </a:lnTo>
                <a:lnTo>
                  <a:pt x="22906" y="3"/>
                </a:lnTo>
                <a:lnTo>
                  <a:pt x="22861" y="3"/>
                </a:lnTo>
                <a:lnTo>
                  <a:pt x="22997" y="147"/>
                </a:lnTo>
                <a:lnTo>
                  <a:pt x="22319" y="3"/>
                </a:lnTo>
                <a:lnTo>
                  <a:pt x="22156" y="3"/>
                </a:lnTo>
                <a:lnTo>
                  <a:pt x="23008" y="187"/>
                </a:lnTo>
                <a:lnTo>
                  <a:pt x="23008" y="195"/>
                </a:lnTo>
                <a:lnTo>
                  <a:pt x="22424" y="559"/>
                </a:lnTo>
                <a:lnTo>
                  <a:pt x="21845" y="3"/>
                </a:lnTo>
                <a:lnTo>
                  <a:pt x="21794" y="3"/>
                </a:lnTo>
                <a:lnTo>
                  <a:pt x="22370" y="556"/>
                </a:lnTo>
                <a:lnTo>
                  <a:pt x="21712" y="460"/>
                </a:lnTo>
                <a:lnTo>
                  <a:pt x="21712" y="3"/>
                </a:lnTo>
                <a:lnTo>
                  <a:pt x="21679" y="3"/>
                </a:lnTo>
                <a:lnTo>
                  <a:pt x="21679" y="455"/>
                </a:lnTo>
                <a:lnTo>
                  <a:pt x="21032" y="404"/>
                </a:lnTo>
                <a:lnTo>
                  <a:pt x="21566" y="3"/>
                </a:lnTo>
                <a:lnTo>
                  <a:pt x="21512" y="3"/>
                </a:lnTo>
                <a:lnTo>
                  <a:pt x="20984" y="398"/>
                </a:lnTo>
                <a:lnTo>
                  <a:pt x="20522" y="3"/>
                </a:lnTo>
                <a:lnTo>
                  <a:pt x="20465" y="3"/>
                </a:lnTo>
                <a:lnTo>
                  <a:pt x="20925" y="395"/>
                </a:lnTo>
                <a:lnTo>
                  <a:pt x="20327" y="364"/>
                </a:lnTo>
                <a:lnTo>
                  <a:pt x="20287" y="364"/>
                </a:lnTo>
                <a:lnTo>
                  <a:pt x="20287" y="3"/>
                </a:lnTo>
                <a:lnTo>
                  <a:pt x="20256" y="3"/>
                </a:lnTo>
                <a:lnTo>
                  <a:pt x="20256" y="364"/>
                </a:lnTo>
                <a:lnTo>
                  <a:pt x="19686" y="364"/>
                </a:lnTo>
                <a:lnTo>
                  <a:pt x="20084" y="3"/>
                </a:lnTo>
                <a:lnTo>
                  <a:pt x="20036" y="3"/>
                </a:lnTo>
                <a:lnTo>
                  <a:pt x="19641" y="362"/>
                </a:lnTo>
                <a:lnTo>
                  <a:pt x="19201" y="3"/>
                </a:lnTo>
                <a:lnTo>
                  <a:pt x="19150" y="3"/>
                </a:lnTo>
                <a:lnTo>
                  <a:pt x="19599" y="367"/>
                </a:lnTo>
                <a:lnTo>
                  <a:pt x="19000" y="410"/>
                </a:lnTo>
                <a:lnTo>
                  <a:pt x="19000" y="3"/>
                </a:lnTo>
                <a:lnTo>
                  <a:pt x="18967" y="3"/>
                </a:lnTo>
                <a:lnTo>
                  <a:pt x="18967" y="412"/>
                </a:lnTo>
                <a:lnTo>
                  <a:pt x="18955" y="412"/>
                </a:lnTo>
                <a:lnTo>
                  <a:pt x="18360" y="469"/>
                </a:lnTo>
                <a:lnTo>
                  <a:pt x="18845" y="3"/>
                </a:lnTo>
                <a:lnTo>
                  <a:pt x="18800" y="3"/>
                </a:lnTo>
                <a:lnTo>
                  <a:pt x="18315" y="472"/>
                </a:lnTo>
                <a:lnTo>
                  <a:pt x="17716" y="37"/>
                </a:lnTo>
                <a:lnTo>
                  <a:pt x="17979" y="0"/>
                </a:lnTo>
                <a:lnTo>
                  <a:pt x="17725" y="0"/>
                </a:lnTo>
                <a:lnTo>
                  <a:pt x="17722" y="0"/>
                </a:lnTo>
                <a:lnTo>
                  <a:pt x="17668" y="0"/>
                </a:lnTo>
                <a:lnTo>
                  <a:pt x="17609" y="0"/>
                </a:lnTo>
                <a:lnTo>
                  <a:pt x="17626" y="14"/>
                </a:lnTo>
                <a:lnTo>
                  <a:pt x="16285" y="198"/>
                </a:lnTo>
                <a:lnTo>
                  <a:pt x="16285" y="3"/>
                </a:lnTo>
                <a:lnTo>
                  <a:pt x="16252" y="3"/>
                </a:lnTo>
                <a:lnTo>
                  <a:pt x="16252" y="204"/>
                </a:lnTo>
                <a:lnTo>
                  <a:pt x="15007" y="463"/>
                </a:lnTo>
                <a:lnTo>
                  <a:pt x="15430" y="3"/>
                </a:lnTo>
                <a:lnTo>
                  <a:pt x="15385" y="3"/>
                </a:lnTo>
                <a:lnTo>
                  <a:pt x="14962" y="469"/>
                </a:lnTo>
                <a:lnTo>
                  <a:pt x="14276" y="3"/>
                </a:lnTo>
                <a:lnTo>
                  <a:pt x="14214" y="3"/>
                </a:lnTo>
                <a:lnTo>
                  <a:pt x="14920" y="486"/>
                </a:lnTo>
                <a:lnTo>
                  <a:pt x="13576" y="762"/>
                </a:lnTo>
                <a:lnTo>
                  <a:pt x="13576" y="3"/>
                </a:lnTo>
                <a:lnTo>
                  <a:pt x="13542" y="3"/>
                </a:lnTo>
                <a:lnTo>
                  <a:pt x="13542" y="768"/>
                </a:lnTo>
                <a:lnTo>
                  <a:pt x="12324" y="1042"/>
                </a:lnTo>
                <a:lnTo>
                  <a:pt x="13202" y="3"/>
                </a:lnTo>
                <a:lnTo>
                  <a:pt x="13157" y="3"/>
                </a:lnTo>
                <a:lnTo>
                  <a:pt x="12268" y="1053"/>
                </a:lnTo>
                <a:lnTo>
                  <a:pt x="12251" y="1056"/>
                </a:lnTo>
                <a:lnTo>
                  <a:pt x="10885" y="43"/>
                </a:lnTo>
                <a:lnTo>
                  <a:pt x="10930" y="34"/>
                </a:lnTo>
                <a:lnTo>
                  <a:pt x="11116" y="0"/>
                </a:lnTo>
                <a:lnTo>
                  <a:pt x="10922" y="0"/>
                </a:lnTo>
                <a:lnTo>
                  <a:pt x="10862" y="12"/>
                </a:lnTo>
                <a:lnTo>
                  <a:pt x="10862" y="3"/>
                </a:lnTo>
                <a:lnTo>
                  <a:pt x="10828" y="3"/>
                </a:lnTo>
                <a:lnTo>
                  <a:pt x="10828" y="17"/>
                </a:lnTo>
                <a:lnTo>
                  <a:pt x="8195" y="449"/>
                </a:lnTo>
                <a:lnTo>
                  <a:pt x="8579" y="3"/>
                </a:lnTo>
                <a:lnTo>
                  <a:pt x="8537" y="3"/>
                </a:lnTo>
                <a:lnTo>
                  <a:pt x="8150" y="449"/>
                </a:lnTo>
                <a:lnTo>
                  <a:pt x="8145" y="443"/>
                </a:lnTo>
                <a:lnTo>
                  <a:pt x="8145" y="3"/>
                </a:lnTo>
                <a:lnTo>
                  <a:pt x="8111" y="3"/>
                </a:lnTo>
                <a:lnTo>
                  <a:pt x="8111" y="415"/>
                </a:lnTo>
                <a:lnTo>
                  <a:pt x="7699" y="3"/>
                </a:lnTo>
                <a:lnTo>
                  <a:pt x="7651" y="3"/>
                </a:lnTo>
                <a:lnTo>
                  <a:pt x="8116" y="463"/>
                </a:lnTo>
                <a:lnTo>
                  <a:pt x="5461" y="878"/>
                </a:lnTo>
                <a:lnTo>
                  <a:pt x="5461" y="3"/>
                </a:lnTo>
                <a:lnTo>
                  <a:pt x="5427" y="3"/>
                </a:lnTo>
                <a:lnTo>
                  <a:pt x="5427" y="875"/>
                </a:lnTo>
                <a:lnTo>
                  <a:pt x="2774" y="875"/>
                </a:lnTo>
                <a:lnTo>
                  <a:pt x="3542" y="3"/>
                </a:lnTo>
                <a:lnTo>
                  <a:pt x="3496" y="3"/>
                </a:lnTo>
                <a:lnTo>
                  <a:pt x="2737" y="869"/>
                </a:lnTo>
                <a:lnTo>
                  <a:pt x="2715" y="841"/>
                </a:lnTo>
                <a:lnTo>
                  <a:pt x="2715" y="3"/>
                </a:lnTo>
                <a:lnTo>
                  <a:pt x="2681" y="3"/>
                </a:lnTo>
                <a:lnTo>
                  <a:pt x="2681" y="802"/>
                </a:lnTo>
                <a:lnTo>
                  <a:pt x="2001" y="3"/>
                </a:lnTo>
                <a:lnTo>
                  <a:pt x="1958" y="3"/>
                </a:lnTo>
                <a:lnTo>
                  <a:pt x="2681" y="850"/>
                </a:lnTo>
                <a:lnTo>
                  <a:pt x="2681" y="869"/>
                </a:lnTo>
                <a:lnTo>
                  <a:pt x="84" y="610"/>
                </a:lnTo>
                <a:lnTo>
                  <a:pt x="671" y="3"/>
                </a:lnTo>
                <a:lnTo>
                  <a:pt x="623" y="3"/>
                </a:lnTo>
                <a:lnTo>
                  <a:pt x="34" y="613"/>
                </a:lnTo>
                <a:lnTo>
                  <a:pt x="34" y="635"/>
                </a:lnTo>
                <a:lnTo>
                  <a:pt x="1349" y="2224"/>
                </a:lnTo>
                <a:lnTo>
                  <a:pt x="28" y="2029"/>
                </a:lnTo>
                <a:lnTo>
                  <a:pt x="28" y="3"/>
                </a:lnTo>
                <a:lnTo>
                  <a:pt x="0" y="3"/>
                </a:lnTo>
                <a:lnTo>
                  <a:pt x="0" y="3485"/>
                </a:lnTo>
                <a:lnTo>
                  <a:pt x="14" y="3505"/>
                </a:lnTo>
                <a:cubicBezTo>
                  <a:pt x="20" y="3505"/>
                  <a:pt x="285" y="3545"/>
                  <a:pt x="671" y="3598"/>
                </a:cubicBezTo>
                <a:lnTo>
                  <a:pt x="677" y="3604"/>
                </a:lnTo>
                <a:lnTo>
                  <a:pt x="683" y="3598"/>
                </a:lnTo>
                <a:cubicBezTo>
                  <a:pt x="686" y="3598"/>
                  <a:pt x="691" y="3598"/>
                  <a:pt x="694" y="3601"/>
                </a:cubicBezTo>
                <a:lnTo>
                  <a:pt x="700" y="3604"/>
                </a:lnTo>
                <a:lnTo>
                  <a:pt x="702" y="3601"/>
                </a:lnTo>
                <a:cubicBezTo>
                  <a:pt x="1258" y="3677"/>
                  <a:pt x="2054" y="3782"/>
                  <a:pt x="2695" y="3838"/>
                </a:cubicBezTo>
                <a:lnTo>
                  <a:pt x="2695" y="3833"/>
                </a:lnTo>
                <a:lnTo>
                  <a:pt x="2698" y="3841"/>
                </a:lnTo>
                <a:cubicBezTo>
                  <a:pt x="5063" y="4018"/>
                  <a:pt x="7064" y="3615"/>
                  <a:pt x="7919" y="3440"/>
                </a:cubicBezTo>
                <a:cubicBezTo>
                  <a:pt x="8003" y="3421"/>
                  <a:pt x="8080" y="3406"/>
                  <a:pt x="8139" y="3395"/>
                </a:cubicBezTo>
                <a:cubicBezTo>
                  <a:pt x="8156" y="3392"/>
                  <a:pt x="9996" y="3011"/>
                  <a:pt x="10851" y="2774"/>
                </a:cubicBezTo>
                <a:cubicBezTo>
                  <a:pt x="10851" y="2774"/>
                  <a:pt x="12457" y="2348"/>
                  <a:pt x="13542" y="2060"/>
                </a:cubicBezTo>
                <a:lnTo>
                  <a:pt x="13545" y="2063"/>
                </a:lnTo>
                <a:lnTo>
                  <a:pt x="13568" y="2060"/>
                </a:lnTo>
                <a:lnTo>
                  <a:pt x="13573" y="2055"/>
                </a:lnTo>
                <a:cubicBezTo>
                  <a:pt x="13641" y="2038"/>
                  <a:pt x="14076" y="1916"/>
                  <a:pt x="14629" y="1778"/>
                </a:cubicBezTo>
                <a:lnTo>
                  <a:pt x="14632" y="1778"/>
                </a:lnTo>
                <a:lnTo>
                  <a:pt x="14634" y="1775"/>
                </a:lnTo>
                <a:cubicBezTo>
                  <a:pt x="14841" y="1725"/>
                  <a:pt x="15063" y="1668"/>
                  <a:pt x="15289" y="1617"/>
                </a:cubicBezTo>
                <a:lnTo>
                  <a:pt x="15312" y="1626"/>
                </a:lnTo>
                <a:lnTo>
                  <a:pt x="15326" y="1609"/>
                </a:lnTo>
                <a:cubicBezTo>
                  <a:pt x="15648" y="1533"/>
                  <a:pt x="15978" y="1462"/>
                  <a:pt x="16277" y="1406"/>
                </a:cubicBezTo>
                <a:lnTo>
                  <a:pt x="16274" y="1400"/>
                </a:lnTo>
                <a:lnTo>
                  <a:pt x="16277" y="1403"/>
                </a:lnTo>
                <a:cubicBezTo>
                  <a:pt x="16404" y="1372"/>
                  <a:pt x="17849" y="1067"/>
                  <a:pt x="18986" y="999"/>
                </a:cubicBezTo>
                <a:cubicBezTo>
                  <a:pt x="18998" y="999"/>
                  <a:pt x="19977" y="943"/>
                  <a:pt x="21001" y="996"/>
                </a:cubicBezTo>
                <a:cubicBezTo>
                  <a:pt x="21233" y="1008"/>
                  <a:pt x="21467" y="1025"/>
                  <a:pt x="21696" y="1050"/>
                </a:cubicBezTo>
                <a:cubicBezTo>
                  <a:pt x="21701" y="1050"/>
                  <a:pt x="21839" y="1073"/>
                  <a:pt x="22057" y="1115"/>
                </a:cubicBezTo>
                <a:lnTo>
                  <a:pt x="22060" y="1118"/>
                </a:lnTo>
                <a:lnTo>
                  <a:pt x="22062" y="1118"/>
                </a:lnTo>
                <a:cubicBezTo>
                  <a:pt x="22232" y="1152"/>
                  <a:pt x="22449" y="1197"/>
                  <a:pt x="22686" y="1250"/>
                </a:cubicBezTo>
                <a:cubicBezTo>
                  <a:pt x="22791" y="1276"/>
                  <a:pt x="22901" y="1301"/>
                  <a:pt x="23011" y="1329"/>
                </a:cubicBezTo>
                <a:cubicBezTo>
                  <a:pt x="23239" y="1389"/>
                  <a:pt x="23476" y="1456"/>
                  <a:pt x="23705" y="1530"/>
                </a:cubicBezTo>
                <a:cubicBezTo>
                  <a:pt x="23948" y="1609"/>
                  <a:pt x="24182" y="1699"/>
                  <a:pt x="24385" y="1795"/>
                </a:cubicBezTo>
                <a:lnTo>
                  <a:pt x="24391" y="1801"/>
                </a:lnTo>
                <a:lnTo>
                  <a:pt x="24394" y="1798"/>
                </a:lnTo>
                <a:cubicBezTo>
                  <a:pt x="24394" y="1798"/>
                  <a:pt x="24396" y="1798"/>
                  <a:pt x="24396" y="1801"/>
                </a:cubicBezTo>
                <a:lnTo>
                  <a:pt x="24396" y="1804"/>
                </a:lnTo>
                <a:cubicBezTo>
                  <a:pt x="24413" y="1815"/>
                  <a:pt x="26262" y="2726"/>
                  <a:pt x="27046" y="3502"/>
                </a:cubicBezTo>
                <a:lnTo>
                  <a:pt x="27055" y="3491"/>
                </a:lnTo>
                <a:lnTo>
                  <a:pt x="27072" y="3485"/>
                </a:lnTo>
                <a:lnTo>
                  <a:pt x="27072" y="3"/>
                </a:lnTo>
                <a:lnTo>
                  <a:pt x="27046" y="3"/>
                </a:lnTo>
                <a:close/>
                <a:moveTo>
                  <a:pt x="643" y="2856"/>
                </a:moveTo>
                <a:lnTo>
                  <a:pt x="28" y="2749"/>
                </a:lnTo>
                <a:lnTo>
                  <a:pt x="28" y="2089"/>
                </a:lnTo>
                <a:lnTo>
                  <a:pt x="643" y="2856"/>
                </a:lnTo>
                <a:close/>
                <a:moveTo>
                  <a:pt x="319" y="3144"/>
                </a:moveTo>
                <a:lnTo>
                  <a:pt x="28" y="3085"/>
                </a:lnTo>
                <a:lnTo>
                  <a:pt x="28" y="2803"/>
                </a:lnTo>
                <a:lnTo>
                  <a:pt x="319" y="3144"/>
                </a:lnTo>
                <a:close/>
                <a:moveTo>
                  <a:pt x="336" y="3178"/>
                </a:moveTo>
                <a:lnTo>
                  <a:pt x="203" y="3299"/>
                </a:lnTo>
                <a:lnTo>
                  <a:pt x="59" y="3124"/>
                </a:lnTo>
                <a:lnTo>
                  <a:pt x="336" y="3178"/>
                </a:lnTo>
                <a:close/>
                <a:moveTo>
                  <a:pt x="175" y="3319"/>
                </a:moveTo>
                <a:lnTo>
                  <a:pt x="28" y="3452"/>
                </a:lnTo>
                <a:lnTo>
                  <a:pt x="28" y="3138"/>
                </a:lnTo>
                <a:lnTo>
                  <a:pt x="175" y="3319"/>
                </a:lnTo>
                <a:close/>
                <a:moveTo>
                  <a:pt x="56" y="3474"/>
                </a:moveTo>
                <a:lnTo>
                  <a:pt x="197" y="3347"/>
                </a:lnTo>
                <a:lnTo>
                  <a:pt x="333" y="3517"/>
                </a:lnTo>
                <a:cubicBezTo>
                  <a:pt x="203" y="3497"/>
                  <a:pt x="107" y="3483"/>
                  <a:pt x="56" y="3474"/>
                </a:cubicBezTo>
                <a:close/>
                <a:moveTo>
                  <a:pt x="223" y="3322"/>
                </a:moveTo>
                <a:lnTo>
                  <a:pt x="353" y="3203"/>
                </a:lnTo>
                <a:lnTo>
                  <a:pt x="358" y="3485"/>
                </a:lnTo>
                <a:lnTo>
                  <a:pt x="223" y="3322"/>
                </a:lnTo>
                <a:close/>
                <a:moveTo>
                  <a:pt x="62" y="2783"/>
                </a:moveTo>
                <a:lnTo>
                  <a:pt x="652" y="2890"/>
                </a:lnTo>
                <a:lnTo>
                  <a:pt x="369" y="3144"/>
                </a:lnTo>
                <a:lnTo>
                  <a:pt x="62" y="2783"/>
                </a:lnTo>
                <a:close/>
                <a:moveTo>
                  <a:pt x="389" y="3229"/>
                </a:moveTo>
                <a:lnTo>
                  <a:pt x="513" y="3392"/>
                </a:lnTo>
                <a:lnTo>
                  <a:pt x="395" y="3502"/>
                </a:lnTo>
                <a:lnTo>
                  <a:pt x="389" y="3229"/>
                </a:lnTo>
                <a:close/>
                <a:moveTo>
                  <a:pt x="412" y="3198"/>
                </a:moveTo>
                <a:lnTo>
                  <a:pt x="663" y="3257"/>
                </a:lnTo>
                <a:lnTo>
                  <a:pt x="542" y="3367"/>
                </a:lnTo>
                <a:lnTo>
                  <a:pt x="412" y="3198"/>
                </a:lnTo>
                <a:close/>
                <a:moveTo>
                  <a:pt x="415" y="3525"/>
                </a:moveTo>
                <a:lnTo>
                  <a:pt x="533" y="3418"/>
                </a:lnTo>
                <a:lnTo>
                  <a:pt x="640" y="3556"/>
                </a:lnTo>
                <a:cubicBezTo>
                  <a:pt x="559" y="3548"/>
                  <a:pt x="485" y="3536"/>
                  <a:pt x="415" y="3525"/>
                </a:cubicBezTo>
                <a:close/>
                <a:moveTo>
                  <a:pt x="671" y="3542"/>
                </a:moveTo>
                <a:lnTo>
                  <a:pt x="559" y="3395"/>
                </a:lnTo>
                <a:lnTo>
                  <a:pt x="671" y="3294"/>
                </a:lnTo>
                <a:lnTo>
                  <a:pt x="671" y="3542"/>
                </a:lnTo>
                <a:close/>
                <a:moveTo>
                  <a:pt x="671" y="3226"/>
                </a:moveTo>
                <a:lnTo>
                  <a:pt x="403" y="3164"/>
                </a:lnTo>
                <a:lnTo>
                  <a:pt x="671" y="2921"/>
                </a:lnTo>
                <a:lnTo>
                  <a:pt x="671" y="3226"/>
                </a:lnTo>
                <a:close/>
                <a:moveTo>
                  <a:pt x="691" y="2859"/>
                </a:moveTo>
                <a:lnTo>
                  <a:pt x="59" y="2069"/>
                </a:lnTo>
                <a:lnTo>
                  <a:pt x="1354" y="2261"/>
                </a:lnTo>
                <a:lnTo>
                  <a:pt x="691" y="2859"/>
                </a:lnTo>
                <a:close/>
                <a:moveTo>
                  <a:pt x="711" y="3234"/>
                </a:moveTo>
                <a:lnTo>
                  <a:pt x="702" y="3232"/>
                </a:lnTo>
                <a:lnTo>
                  <a:pt x="702" y="2927"/>
                </a:lnTo>
                <a:lnTo>
                  <a:pt x="1013" y="3277"/>
                </a:lnTo>
                <a:lnTo>
                  <a:pt x="711" y="3234"/>
                </a:lnTo>
                <a:close/>
                <a:moveTo>
                  <a:pt x="1010" y="3311"/>
                </a:moveTo>
                <a:lnTo>
                  <a:pt x="875" y="3418"/>
                </a:lnTo>
                <a:lnTo>
                  <a:pt x="731" y="3271"/>
                </a:lnTo>
                <a:lnTo>
                  <a:pt x="1010" y="3311"/>
                </a:lnTo>
                <a:close/>
                <a:moveTo>
                  <a:pt x="705" y="3299"/>
                </a:moveTo>
                <a:lnTo>
                  <a:pt x="846" y="3443"/>
                </a:lnTo>
                <a:lnTo>
                  <a:pt x="705" y="3556"/>
                </a:lnTo>
                <a:lnTo>
                  <a:pt x="705" y="3299"/>
                </a:lnTo>
                <a:close/>
                <a:moveTo>
                  <a:pt x="739" y="3570"/>
                </a:moveTo>
                <a:lnTo>
                  <a:pt x="872" y="3466"/>
                </a:lnTo>
                <a:lnTo>
                  <a:pt x="1013" y="3610"/>
                </a:lnTo>
                <a:cubicBezTo>
                  <a:pt x="917" y="3596"/>
                  <a:pt x="824" y="3584"/>
                  <a:pt x="739" y="3570"/>
                </a:cubicBezTo>
                <a:close/>
                <a:moveTo>
                  <a:pt x="1041" y="3587"/>
                </a:moveTo>
                <a:lnTo>
                  <a:pt x="897" y="3443"/>
                </a:lnTo>
                <a:lnTo>
                  <a:pt x="1041" y="3330"/>
                </a:lnTo>
                <a:lnTo>
                  <a:pt x="1041" y="3587"/>
                </a:lnTo>
                <a:close/>
                <a:moveTo>
                  <a:pt x="731" y="2904"/>
                </a:moveTo>
                <a:lnTo>
                  <a:pt x="1352" y="2997"/>
                </a:lnTo>
                <a:lnTo>
                  <a:pt x="1055" y="3274"/>
                </a:lnTo>
                <a:lnTo>
                  <a:pt x="731" y="2904"/>
                </a:lnTo>
                <a:close/>
                <a:moveTo>
                  <a:pt x="1075" y="3344"/>
                </a:moveTo>
                <a:lnTo>
                  <a:pt x="1199" y="3483"/>
                </a:lnTo>
                <a:lnTo>
                  <a:pt x="1075" y="3593"/>
                </a:lnTo>
                <a:lnTo>
                  <a:pt x="1075" y="3344"/>
                </a:lnTo>
                <a:close/>
                <a:moveTo>
                  <a:pt x="1100" y="3322"/>
                </a:moveTo>
                <a:lnTo>
                  <a:pt x="1352" y="3347"/>
                </a:lnTo>
                <a:lnTo>
                  <a:pt x="1225" y="3460"/>
                </a:lnTo>
                <a:lnTo>
                  <a:pt x="1100" y="3322"/>
                </a:lnTo>
                <a:close/>
                <a:moveTo>
                  <a:pt x="1092" y="3618"/>
                </a:moveTo>
                <a:lnTo>
                  <a:pt x="1219" y="3505"/>
                </a:lnTo>
                <a:lnTo>
                  <a:pt x="1349" y="3652"/>
                </a:lnTo>
                <a:cubicBezTo>
                  <a:pt x="1261" y="3641"/>
                  <a:pt x="1177" y="3629"/>
                  <a:pt x="1092" y="3618"/>
                </a:cubicBezTo>
                <a:close/>
                <a:moveTo>
                  <a:pt x="1377" y="3635"/>
                </a:moveTo>
                <a:lnTo>
                  <a:pt x="1244" y="3485"/>
                </a:lnTo>
                <a:lnTo>
                  <a:pt x="1377" y="3367"/>
                </a:lnTo>
                <a:lnTo>
                  <a:pt x="1377" y="3635"/>
                </a:lnTo>
                <a:close/>
                <a:moveTo>
                  <a:pt x="1377" y="3316"/>
                </a:moveTo>
                <a:lnTo>
                  <a:pt x="1095" y="3288"/>
                </a:lnTo>
                <a:lnTo>
                  <a:pt x="1377" y="3023"/>
                </a:lnTo>
                <a:lnTo>
                  <a:pt x="1377" y="3316"/>
                </a:lnTo>
                <a:close/>
                <a:moveTo>
                  <a:pt x="1377" y="2966"/>
                </a:moveTo>
                <a:lnTo>
                  <a:pt x="728" y="2870"/>
                </a:lnTo>
                <a:lnTo>
                  <a:pt x="1377" y="2286"/>
                </a:lnTo>
                <a:lnTo>
                  <a:pt x="1377" y="2966"/>
                </a:lnTo>
                <a:close/>
                <a:moveTo>
                  <a:pt x="1670" y="3358"/>
                </a:moveTo>
                <a:lnTo>
                  <a:pt x="1411" y="3322"/>
                </a:lnTo>
                <a:lnTo>
                  <a:pt x="1411" y="3034"/>
                </a:lnTo>
                <a:lnTo>
                  <a:pt x="1670" y="3358"/>
                </a:lnTo>
                <a:close/>
                <a:moveTo>
                  <a:pt x="1408" y="2969"/>
                </a:moveTo>
                <a:lnTo>
                  <a:pt x="1408" y="2295"/>
                </a:lnTo>
                <a:lnTo>
                  <a:pt x="2018" y="3028"/>
                </a:lnTo>
                <a:lnTo>
                  <a:pt x="1414" y="2966"/>
                </a:lnTo>
                <a:lnTo>
                  <a:pt x="1408" y="2969"/>
                </a:lnTo>
                <a:close/>
                <a:moveTo>
                  <a:pt x="1670" y="3392"/>
                </a:moveTo>
                <a:lnTo>
                  <a:pt x="1555" y="3500"/>
                </a:lnTo>
                <a:lnTo>
                  <a:pt x="1436" y="3358"/>
                </a:lnTo>
                <a:lnTo>
                  <a:pt x="1670" y="3392"/>
                </a:lnTo>
                <a:close/>
                <a:moveTo>
                  <a:pt x="1532" y="3522"/>
                </a:moveTo>
                <a:lnTo>
                  <a:pt x="1411" y="3638"/>
                </a:lnTo>
                <a:lnTo>
                  <a:pt x="1411" y="3378"/>
                </a:lnTo>
                <a:lnTo>
                  <a:pt x="1532" y="3522"/>
                </a:lnTo>
                <a:close/>
                <a:moveTo>
                  <a:pt x="1431" y="3663"/>
                </a:moveTo>
                <a:lnTo>
                  <a:pt x="1552" y="3548"/>
                </a:lnTo>
                <a:lnTo>
                  <a:pt x="1673" y="3691"/>
                </a:lnTo>
                <a:cubicBezTo>
                  <a:pt x="1591" y="3683"/>
                  <a:pt x="1512" y="3675"/>
                  <a:pt x="1431" y="3663"/>
                </a:cubicBezTo>
                <a:close/>
                <a:moveTo>
                  <a:pt x="1699" y="3672"/>
                </a:moveTo>
                <a:lnTo>
                  <a:pt x="1575" y="3525"/>
                </a:lnTo>
                <a:lnTo>
                  <a:pt x="1704" y="3404"/>
                </a:lnTo>
                <a:lnTo>
                  <a:pt x="1699" y="3672"/>
                </a:lnTo>
                <a:close/>
                <a:moveTo>
                  <a:pt x="1433" y="3009"/>
                </a:moveTo>
                <a:lnTo>
                  <a:pt x="2018" y="3068"/>
                </a:lnTo>
                <a:lnTo>
                  <a:pt x="1713" y="3356"/>
                </a:lnTo>
                <a:lnTo>
                  <a:pt x="1433" y="3009"/>
                </a:lnTo>
                <a:close/>
                <a:moveTo>
                  <a:pt x="1738" y="3438"/>
                </a:moveTo>
                <a:lnTo>
                  <a:pt x="1860" y="3573"/>
                </a:lnTo>
                <a:lnTo>
                  <a:pt x="1733" y="3683"/>
                </a:lnTo>
                <a:lnTo>
                  <a:pt x="1738" y="3438"/>
                </a:lnTo>
                <a:close/>
                <a:moveTo>
                  <a:pt x="1752" y="3404"/>
                </a:moveTo>
                <a:lnTo>
                  <a:pt x="2020" y="3435"/>
                </a:lnTo>
                <a:lnTo>
                  <a:pt x="1885" y="3550"/>
                </a:lnTo>
                <a:lnTo>
                  <a:pt x="1752" y="3404"/>
                </a:lnTo>
                <a:close/>
                <a:moveTo>
                  <a:pt x="1761" y="3703"/>
                </a:moveTo>
                <a:lnTo>
                  <a:pt x="1885" y="3598"/>
                </a:lnTo>
                <a:lnTo>
                  <a:pt x="2006" y="3734"/>
                </a:lnTo>
                <a:cubicBezTo>
                  <a:pt x="1922" y="3723"/>
                  <a:pt x="1840" y="3714"/>
                  <a:pt x="1761" y="3703"/>
                </a:cubicBezTo>
                <a:close/>
                <a:moveTo>
                  <a:pt x="2032" y="3714"/>
                </a:moveTo>
                <a:lnTo>
                  <a:pt x="1910" y="3579"/>
                </a:lnTo>
                <a:lnTo>
                  <a:pt x="2037" y="3471"/>
                </a:lnTo>
                <a:lnTo>
                  <a:pt x="2032" y="3714"/>
                </a:lnTo>
                <a:close/>
                <a:moveTo>
                  <a:pt x="2035" y="3404"/>
                </a:moveTo>
                <a:lnTo>
                  <a:pt x="1744" y="3367"/>
                </a:lnTo>
                <a:lnTo>
                  <a:pt x="2040" y="3088"/>
                </a:lnTo>
                <a:lnTo>
                  <a:pt x="2035" y="3404"/>
                </a:lnTo>
                <a:close/>
                <a:moveTo>
                  <a:pt x="1431" y="2269"/>
                </a:moveTo>
                <a:lnTo>
                  <a:pt x="2658" y="2362"/>
                </a:lnTo>
                <a:lnTo>
                  <a:pt x="2057" y="3026"/>
                </a:lnTo>
                <a:lnTo>
                  <a:pt x="1431" y="2269"/>
                </a:lnTo>
                <a:close/>
                <a:moveTo>
                  <a:pt x="2074" y="3099"/>
                </a:moveTo>
                <a:lnTo>
                  <a:pt x="2348" y="3429"/>
                </a:lnTo>
                <a:lnTo>
                  <a:pt x="2342" y="3435"/>
                </a:lnTo>
                <a:lnTo>
                  <a:pt x="2077" y="3412"/>
                </a:lnTo>
                <a:lnTo>
                  <a:pt x="2068" y="3412"/>
                </a:lnTo>
                <a:lnTo>
                  <a:pt x="2074" y="3099"/>
                </a:lnTo>
                <a:close/>
                <a:moveTo>
                  <a:pt x="2068" y="3440"/>
                </a:moveTo>
                <a:lnTo>
                  <a:pt x="2314" y="3460"/>
                </a:lnTo>
                <a:lnTo>
                  <a:pt x="2063" y="3714"/>
                </a:lnTo>
                <a:lnTo>
                  <a:pt x="2068" y="3440"/>
                </a:lnTo>
                <a:close/>
                <a:moveTo>
                  <a:pt x="2085" y="3742"/>
                </a:moveTo>
                <a:lnTo>
                  <a:pt x="2356" y="3469"/>
                </a:lnTo>
                <a:lnTo>
                  <a:pt x="2365" y="3773"/>
                </a:lnTo>
                <a:cubicBezTo>
                  <a:pt x="2272" y="3762"/>
                  <a:pt x="2178" y="3754"/>
                  <a:pt x="2085" y="3742"/>
                </a:cubicBezTo>
                <a:close/>
                <a:moveTo>
                  <a:pt x="2097" y="3073"/>
                </a:moveTo>
                <a:lnTo>
                  <a:pt x="2658" y="3113"/>
                </a:lnTo>
                <a:lnTo>
                  <a:pt x="2370" y="3404"/>
                </a:lnTo>
                <a:lnTo>
                  <a:pt x="2097" y="3073"/>
                </a:lnTo>
                <a:close/>
                <a:moveTo>
                  <a:pt x="2387" y="3480"/>
                </a:moveTo>
                <a:lnTo>
                  <a:pt x="2511" y="3629"/>
                </a:lnTo>
                <a:lnTo>
                  <a:pt x="2399" y="3754"/>
                </a:lnTo>
                <a:lnTo>
                  <a:pt x="2387" y="3480"/>
                </a:lnTo>
                <a:close/>
                <a:moveTo>
                  <a:pt x="2421" y="3466"/>
                </a:moveTo>
                <a:lnTo>
                  <a:pt x="2655" y="3466"/>
                </a:lnTo>
                <a:lnTo>
                  <a:pt x="2534" y="3601"/>
                </a:lnTo>
                <a:lnTo>
                  <a:pt x="2421" y="3466"/>
                </a:lnTo>
                <a:close/>
                <a:moveTo>
                  <a:pt x="2418" y="3779"/>
                </a:moveTo>
                <a:lnTo>
                  <a:pt x="2531" y="3652"/>
                </a:lnTo>
                <a:lnTo>
                  <a:pt x="2655" y="3802"/>
                </a:lnTo>
                <a:cubicBezTo>
                  <a:pt x="2579" y="3796"/>
                  <a:pt x="2500" y="3787"/>
                  <a:pt x="2418" y="3779"/>
                </a:cubicBezTo>
                <a:close/>
                <a:moveTo>
                  <a:pt x="2681" y="3779"/>
                </a:moveTo>
                <a:lnTo>
                  <a:pt x="2557" y="3627"/>
                </a:lnTo>
                <a:lnTo>
                  <a:pt x="2681" y="3488"/>
                </a:lnTo>
                <a:lnTo>
                  <a:pt x="2681" y="3779"/>
                </a:lnTo>
                <a:close/>
                <a:moveTo>
                  <a:pt x="2396" y="3435"/>
                </a:moveTo>
                <a:lnTo>
                  <a:pt x="2390" y="3429"/>
                </a:lnTo>
                <a:lnTo>
                  <a:pt x="2678" y="3136"/>
                </a:lnTo>
                <a:lnTo>
                  <a:pt x="2678" y="3435"/>
                </a:lnTo>
                <a:lnTo>
                  <a:pt x="2396" y="3435"/>
                </a:lnTo>
                <a:close/>
                <a:moveTo>
                  <a:pt x="2681" y="3079"/>
                </a:moveTo>
                <a:lnTo>
                  <a:pt x="2088" y="3037"/>
                </a:lnTo>
                <a:lnTo>
                  <a:pt x="2681" y="2388"/>
                </a:lnTo>
                <a:lnTo>
                  <a:pt x="2681" y="3079"/>
                </a:lnTo>
                <a:close/>
                <a:moveTo>
                  <a:pt x="2681" y="2328"/>
                </a:moveTo>
                <a:lnTo>
                  <a:pt x="1431" y="2233"/>
                </a:lnTo>
                <a:lnTo>
                  <a:pt x="2681" y="974"/>
                </a:lnTo>
                <a:lnTo>
                  <a:pt x="2681" y="2328"/>
                </a:lnTo>
                <a:close/>
                <a:moveTo>
                  <a:pt x="2681" y="926"/>
                </a:moveTo>
                <a:lnTo>
                  <a:pt x="1394" y="2221"/>
                </a:lnTo>
                <a:lnTo>
                  <a:pt x="87" y="641"/>
                </a:lnTo>
                <a:lnTo>
                  <a:pt x="2684" y="901"/>
                </a:lnTo>
                <a:lnTo>
                  <a:pt x="2684" y="926"/>
                </a:lnTo>
                <a:lnTo>
                  <a:pt x="2681" y="926"/>
                </a:lnTo>
                <a:close/>
                <a:moveTo>
                  <a:pt x="5463" y="920"/>
                </a:moveTo>
                <a:lnTo>
                  <a:pt x="6767" y="2134"/>
                </a:lnTo>
                <a:lnTo>
                  <a:pt x="5463" y="2272"/>
                </a:lnTo>
                <a:lnTo>
                  <a:pt x="5463" y="920"/>
                </a:lnTo>
                <a:close/>
                <a:moveTo>
                  <a:pt x="5463" y="2331"/>
                </a:moveTo>
                <a:lnTo>
                  <a:pt x="6087" y="2955"/>
                </a:lnTo>
                <a:lnTo>
                  <a:pt x="5463" y="3020"/>
                </a:lnTo>
                <a:lnTo>
                  <a:pt x="5463" y="2331"/>
                </a:lnTo>
                <a:close/>
                <a:moveTo>
                  <a:pt x="5463" y="3082"/>
                </a:moveTo>
                <a:lnTo>
                  <a:pt x="5737" y="3370"/>
                </a:lnTo>
                <a:lnTo>
                  <a:pt x="5463" y="3401"/>
                </a:lnTo>
                <a:lnTo>
                  <a:pt x="5463" y="3082"/>
                </a:lnTo>
                <a:close/>
                <a:moveTo>
                  <a:pt x="5463" y="3426"/>
                </a:moveTo>
                <a:lnTo>
                  <a:pt x="5734" y="3395"/>
                </a:lnTo>
                <a:lnTo>
                  <a:pt x="5463" y="3717"/>
                </a:lnTo>
                <a:lnTo>
                  <a:pt x="5463" y="3426"/>
                </a:lnTo>
                <a:close/>
                <a:moveTo>
                  <a:pt x="5430" y="3460"/>
                </a:moveTo>
                <a:lnTo>
                  <a:pt x="5430" y="3723"/>
                </a:lnTo>
                <a:lnTo>
                  <a:pt x="5314" y="3601"/>
                </a:lnTo>
                <a:lnTo>
                  <a:pt x="5430" y="3460"/>
                </a:lnTo>
                <a:close/>
                <a:moveTo>
                  <a:pt x="5291" y="3576"/>
                </a:moveTo>
                <a:lnTo>
                  <a:pt x="5167" y="3446"/>
                </a:lnTo>
                <a:lnTo>
                  <a:pt x="5413" y="3432"/>
                </a:lnTo>
                <a:lnTo>
                  <a:pt x="5291" y="3576"/>
                </a:lnTo>
                <a:close/>
                <a:moveTo>
                  <a:pt x="5142" y="3421"/>
                </a:moveTo>
                <a:lnTo>
                  <a:pt x="5430" y="3082"/>
                </a:lnTo>
                <a:lnTo>
                  <a:pt x="5430" y="3404"/>
                </a:lnTo>
                <a:lnTo>
                  <a:pt x="5142" y="3421"/>
                </a:lnTo>
                <a:close/>
                <a:moveTo>
                  <a:pt x="5421" y="909"/>
                </a:moveTo>
                <a:lnTo>
                  <a:pt x="4086" y="2323"/>
                </a:lnTo>
                <a:lnTo>
                  <a:pt x="2771" y="909"/>
                </a:lnTo>
                <a:lnTo>
                  <a:pt x="5421" y="909"/>
                </a:lnTo>
                <a:close/>
                <a:moveTo>
                  <a:pt x="5430" y="949"/>
                </a:moveTo>
                <a:lnTo>
                  <a:pt x="5430" y="2275"/>
                </a:lnTo>
                <a:lnTo>
                  <a:pt x="4126" y="2328"/>
                </a:lnTo>
                <a:lnTo>
                  <a:pt x="5430" y="949"/>
                </a:lnTo>
                <a:close/>
                <a:moveTo>
                  <a:pt x="3776" y="3474"/>
                </a:moveTo>
                <a:lnTo>
                  <a:pt x="4086" y="3144"/>
                </a:lnTo>
                <a:lnTo>
                  <a:pt x="4089" y="3474"/>
                </a:lnTo>
                <a:lnTo>
                  <a:pt x="3776" y="3474"/>
                </a:lnTo>
                <a:close/>
                <a:moveTo>
                  <a:pt x="4064" y="3505"/>
                </a:moveTo>
                <a:lnTo>
                  <a:pt x="3928" y="3652"/>
                </a:lnTo>
                <a:lnTo>
                  <a:pt x="3790" y="3505"/>
                </a:lnTo>
                <a:lnTo>
                  <a:pt x="4064" y="3505"/>
                </a:lnTo>
                <a:close/>
                <a:moveTo>
                  <a:pt x="4083" y="3082"/>
                </a:moveTo>
                <a:lnTo>
                  <a:pt x="3417" y="3082"/>
                </a:lnTo>
                <a:lnTo>
                  <a:pt x="4075" y="2385"/>
                </a:lnTo>
                <a:lnTo>
                  <a:pt x="4083" y="3082"/>
                </a:lnTo>
                <a:close/>
                <a:moveTo>
                  <a:pt x="2712" y="943"/>
                </a:moveTo>
                <a:lnTo>
                  <a:pt x="2737" y="917"/>
                </a:lnTo>
                <a:lnTo>
                  <a:pt x="4052" y="2331"/>
                </a:lnTo>
                <a:lnTo>
                  <a:pt x="2712" y="2331"/>
                </a:lnTo>
                <a:lnTo>
                  <a:pt x="2712" y="943"/>
                </a:lnTo>
                <a:close/>
                <a:moveTo>
                  <a:pt x="2712" y="2393"/>
                </a:moveTo>
                <a:lnTo>
                  <a:pt x="3344" y="3082"/>
                </a:lnTo>
                <a:lnTo>
                  <a:pt x="2712" y="3082"/>
                </a:lnTo>
                <a:lnTo>
                  <a:pt x="2712" y="2393"/>
                </a:lnTo>
                <a:close/>
                <a:moveTo>
                  <a:pt x="2712" y="3141"/>
                </a:moveTo>
                <a:lnTo>
                  <a:pt x="3011" y="3435"/>
                </a:lnTo>
                <a:lnTo>
                  <a:pt x="2712" y="3435"/>
                </a:lnTo>
                <a:lnTo>
                  <a:pt x="2712" y="3141"/>
                </a:lnTo>
                <a:close/>
                <a:moveTo>
                  <a:pt x="3008" y="3466"/>
                </a:moveTo>
                <a:lnTo>
                  <a:pt x="2867" y="3615"/>
                </a:lnTo>
                <a:lnTo>
                  <a:pt x="2737" y="3466"/>
                </a:lnTo>
                <a:lnTo>
                  <a:pt x="3008" y="3466"/>
                </a:lnTo>
                <a:close/>
                <a:moveTo>
                  <a:pt x="2712" y="3494"/>
                </a:moveTo>
                <a:lnTo>
                  <a:pt x="2842" y="3641"/>
                </a:lnTo>
                <a:lnTo>
                  <a:pt x="2712" y="3776"/>
                </a:lnTo>
                <a:lnTo>
                  <a:pt x="2712" y="3494"/>
                </a:lnTo>
                <a:close/>
                <a:moveTo>
                  <a:pt x="2732" y="3810"/>
                </a:moveTo>
                <a:lnTo>
                  <a:pt x="2864" y="3669"/>
                </a:lnTo>
                <a:lnTo>
                  <a:pt x="3003" y="3827"/>
                </a:lnTo>
                <a:cubicBezTo>
                  <a:pt x="2915" y="3821"/>
                  <a:pt x="2822" y="3816"/>
                  <a:pt x="2732" y="3810"/>
                </a:cubicBezTo>
                <a:close/>
                <a:moveTo>
                  <a:pt x="3028" y="3802"/>
                </a:moveTo>
                <a:lnTo>
                  <a:pt x="2887" y="3641"/>
                </a:lnTo>
                <a:lnTo>
                  <a:pt x="3031" y="3488"/>
                </a:lnTo>
                <a:lnTo>
                  <a:pt x="3028" y="3802"/>
                </a:lnTo>
                <a:close/>
                <a:moveTo>
                  <a:pt x="2737" y="3116"/>
                </a:moveTo>
                <a:lnTo>
                  <a:pt x="3338" y="3116"/>
                </a:lnTo>
                <a:lnTo>
                  <a:pt x="3048" y="3423"/>
                </a:lnTo>
                <a:lnTo>
                  <a:pt x="2737" y="3116"/>
                </a:lnTo>
                <a:close/>
                <a:moveTo>
                  <a:pt x="3364" y="3138"/>
                </a:moveTo>
                <a:lnTo>
                  <a:pt x="3369" y="3469"/>
                </a:lnTo>
                <a:lnTo>
                  <a:pt x="3079" y="3438"/>
                </a:lnTo>
                <a:lnTo>
                  <a:pt x="3364" y="3138"/>
                </a:lnTo>
                <a:close/>
                <a:moveTo>
                  <a:pt x="3062" y="3830"/>
                </a:moveTo>
                <a:lnTo>
                  <a:pt x="3065" y="3494"/>
                </a:lnTo>
                <a:lnTo>
                  <a:pt x="3358" y="3844"/>
                </a:lnTo>
                <a:cubicBezTo>
                  <a:pt x="3259" y="3838"/>
                  <a:pt x="3161" y="3835"/>
                  <a:pt x="3062" y="3830"/>
                </a:cubicBezTo>
                <a:close/>
                <a:moveTo>
                  <a:pt x="3090" y="3471"/>
                </a:moveTo>
                <a:lnTo>
                  <a:pt x="3369" y="3500"/>
                </a:lnTo>
                <a:lnTo>
                  <a:pt x="3375" y="3816"/>
                </a:lnTo>
                <a:lnTo>
                  <a:pt x="3090" y="3471"/>
                </a:lnTo>
                <a:close/>
                <a:moveTo>
                  <a:pt x="2734" y="2365"/>
                </a:moveTo>
                <a:lnTo>
                  <a:pt x="4050" y="2365"/>
                </a:lnTo>
                <a:lnTo>
                  <a:pt x="3381" y="3073"/>
                </a:lnTo>
                <a:lnTo>
                  <a:pt x="2734" y="2365"/>
                </a:lnTo>
                <a:close/>
                <a:moveTo>
                  <a:pt x="3398" y="3136"/>
                </a:moveTo>
                <a:lnTo>
                  <a:pt x="3717" y="3474"/>
                </a:lnTo>
                <a:lnTo>
                  <a:pt x="3417" y="3474"/>
                </a:lnTo>
                <a:lnTo>
                  <a:pt x="3400" y="3471"/>
                </a:lnTo>
                <a:lnTo>
                  <a:pt x="3398" y="3136"/>
                </a:lnTo>
                <a:close/>
                <a:moveTo>
                  <a:pt x="3700" y="3505"/>
                </a:moveTo>
                <a:lnTo>
                  <a:pt x="3564" y="3649"/>
                </a:lnTo>
                <a:lnTo>
                  <a:pt x="3429" y="3505"/>
                </a:lnTo>
                <a:lnTo>
                  <a:pt x="3700" y="3505"/>
                </a:lnTo>
                <a:close/>
                <a:moveTo>
                  <a:pt x="3403" y="3528"/>
                </a:moveTo>
                <a:lnTo>
                  <a:pt x="3542" y="3675"/>
                </a:lnTo>
                <a:lnTo>
                  <a:pt x="3406" y="3818"/>
                </a:lnTo>
                <a:lnTo>
                  <a:pt x="3403" y="3528"/>
                </a:lnTo>
                <a:close/>
                <a:moveTo>
                  <a:pt x="3429" y="3844"/>
                </a:moveTo>
                <a:lnTo>
                  <a:pt x="3564" y="3697"/>
                </a:lnTo>
                <a:lnTo>
                  <a:pt x="3708" y="3850"/>
                </a:lnTo>
                <a:cubicBezTo>
                  <a:pt x="3615" y="3850"/>
                  <a:pt x="3522" y="3847"/>
                  <a:pt x="3429" y="3844"/>
                </a:cubicBezTo>
                <a:close/>
                <a:moveTo>
                  <a:pt x="3733" y="3827"/>
                </a:moveTo>
                <a:lnTo>
                  <a:pt x="3587" y="3672"/>
                </a:lnTo>
                <a:lnTo>
                  <a:pt x="3733" y="3517"/>
                </a:lnTo>
                <a:lnTo>
                  <a:pt x="3733" y="3827"/>
                </a:lnTo>
                <a:close/>
                <a:moveTo>
                  <a:pt x="3420" y="3116"/>
                </a:moveTo>
                <a:lnTo>
                  <a:pt x="4064" y="3116"/>
                </a:lnTo>
                <a:lnTo>
                  <a:pt x="3745" y="3457"/>
                </a:lnTo>
                <a:lnTo>
                  <a:pt x="3420" y="3116"/>
                </a:lnTo>
                <a:close/>
                <a:moveTo>
                  <a:pt x="3767" y="3528"/>
                </a:moveTo>
                <a:lnTo>
                  <a:pt x="3906" y="3675"/>
                </a:lnTo>
                <a:lnTo>
                  <a:pt x="3767" y="3824"/>
                </a:lnTo>
                <a:lnTo>
                  <a:pt x="3767" y="3528"/>
                </a:lnTo>
                <a:close/>
                <a:moveTo>
                  <a:pt x="3793" y="3850"/>
                </a:moveTo>
                <a:lnTo>
                  <a:pt x="3931" y="3700"/>
                </a:lnTo>
                <a:lnTo>
                  <a:pt x="4072" y="3850"/>
                </a:lnTo>
                <a:cubicBezTo>
                  <a:pt x="3979" y="3850"/>
                  <a:pt x="3886" y="3852"/>
                  <a:pt x="3793" y="3850"/>
                </a:cubicBezTo>
                <a:close/>
                <a:moveTo>
                  <a:pt x="3954" y="3677"/>
                </a:moveTo>
                <a:lnTo>
                  <a:pt x="4089" y="3531"/>
                </a:lnTo>
                <a:lnTo>
                  <a:pt x="4092" y="3827"/>
                </a:lnTo>
                <a:lnTo>
                  <a:pt x="3954" y="3677"/>
                </a:lnTo>
                <a:close/>
                <a:moveTo>
                  <a:pt x="4109" y="2388"/>
                </a:moveTo>
                <a:lnTo>
                  <a:pt x="4744" y="3051"/>
                </a:lnTo>
                <a:lnTo>
                  <a:pt x="4117" y="3079"/>
                </a:lnTo>
                <a:lnTo>
                  <a:pt x="4109" y="2388"/>
                </a:lnTo>
                <a:close/>
                <a:moveTo>
                  <a:pt x="4123" y="3533"/>
                </a:moveTo>
                <a:lnTo>
                  <a:pt x="4250" y="3677"/>
                </a:lnTo>
                <a:lnTo>
                  <a:pt x="4126" y="3824"/>
                </a:lnTo>
                <a:lnTo>
                  <a:pt x="4123" y="3533"/>
                </a:lnTo>
                <a:close/>
                <a:moveTo>
                  <a:pt x="4146" y="3505"/>
                </a:moveTo>
                <a:lnTo>
                  <a:pt x="4394" y="3505"/>
                </a:lnTo>
                <a:lnTo>
                  <a:pt x="4270" y="3652"/>
                </a:lnTo>
                <a:lnTo>
                  <a:pt x="4146" y="3505"/>
                </a:lnTo>
                <a:close/>
                <a:moveTo>
                  <a:pt x="4146" y="3850"/>
                </a:moveTo>
                <a:lnTo>
                  <a:pt x="4270" y="3703"/>
                </a:lnTo>
                <a:lnTo>
                  <a:pt x="4394" y="3844"/>
                </a:lnTo>
                <a:cubicBezTo>
                  <a:pt x="4315" y="3847"/>
                  <a:pt x="4230" y="3847"/>
                  <a:pt x="4146" y="3850"/>
                </a:cubicBezTo>
                <a:close/>
                <a:moveTo>
                  <a:pt x="4416" y="3818"/>
                </a:moveTo>
                <a:lnTo>
                  <a:pt x="4292" y="3675"/>
                </a:lnTo>
                <a:lnTo>
                  <a:pt x="4416" y="3528"/>
                </a:lnTo>
                <a:lnTo>
                  <a:pt x="4416" y="3818"/>
                </a:lnTo>
                <a:close/>
                <a:moveTo>
                  <a:pt x="4120" y="3474"/>
                </a:moveTo>
                <a:lnTo>
                  <a:pt x="4117" y="3138"/>
                </a:lnTo>
                <a:lnTo>
                  <a:pt x="4419" y="3474"/>
                </a:lnTo>
                <a:lnTo>
                  <a:pt x="4120" y="3474"/>
                </a:lnTo>
                <a:close/>
                <a:moveTo>
                  <a:pt x="4140" y="3113"/>
                </a:moveTo>
                <a:lnTo>
                  <a:pt x="4744" y="3085"/>
                </a:lnTo>
                <a:lnTo>
                  <a:pt x="4442" y="3446"/>
                </a:lnTo>
                <a:lnTo>
                  <a:pt x="4140" y="3113"/>
                </a:lnTo>
                <a:close/>
                <a:moveTo>
                  <a:pt x="4450" y="3508"/>
                </a:moveTo>
                <a:lnTo>
                  <a:pt x="4583" y="3658"/>
                </a:lnTo>
                <a:lnTo>
                  <a:pt x="4450" y="3816"/>
                </a:lnTo>
                <a:lnTo>
                  <a:pt x="4450" y="3508"/>
                </a:lnTo>
                <a:close/>
                <a:moveTo>
                  <a:pt x="4487" y="3500"/>
                </a:moveTo>
                <a:lnTo>
                  <a:pt x="4733" y="3480"/>
                </a:lnTo>
                <a:lnTo>
                  <a:pt x="4603" y="3629"/>
                </a:lnTo>
                <a:lnTo>
                  <a:pt x="4487" y="3500"/>
                </a:lnTo>
                <a:close/>
                <a:moveTo>
                  <a:pt x="4467" y="3841"/>
                </a:moveTo>
                <a:lnTo>
                  <a:pt x="4606" y="3680"/>
                </a:lnTo>
                <a:lnTo>
                  <a:pt x="4738" y="3830"/>
                </a:lnTo>
                <a:cubicBezTo>
                  <a:pt x="4648" y="3833"/>
                  <a:pt x="4558" y="3838"/>
                  <a:pt x="4467" y="3841"/>
                </a:cubicBezTo>
                <a:close/>
                <a:moveTo>
                  <a:pt x="4758" y="3799"/>
                </a:moveTo>
                <a:lnTo>
                  <a:pt x="4628" y="3655"/>
                </a:lnTo>
                <a:lnTo>
                  <a:pt x="4758" y="3505"/>
                </a:lnTo>
                <a:lnTo>
                  <a:pt x="4758" y="3799"/>
                </a:lnTo>
                <a:close/>
                <a:moveTo>
                  <a:pt x="4758" y="3449"/>
                </a:moveTo>
                <a:lnTo>
                  <a:pt x="4464" y="3471"/>
                </a:lnTo>
                <a:lnTo>
                  <a:pt x="4764" y="3116"/>
                </a:lnTo>
                <a:lnTo>
                  <a:pt x="4758" y="3449"/>
                </a:lnTo>
                <a:close/>
                <a:moveTo>
                  <a:pt x="4129" y="2362"/>
                </a:moveTo>
                <a:lnTo>
                  <a:pt x="5410" y="2309"/>
                </a:lnTo>
                <a:lnTo>
                  <a:pt x="4781" y="3042"/>
                </a:lnTo>
                <a:lnTo>
                  <a:pt x="4129" y="2362"/>
                </a:lnTo>
                <a:close/>
                <a:moveTo>
                  <a:pt x="5430" y="2337"/>
                </a:moveTo>
                <a:lnTo>
                  <a:pt x="5430" y="3023"/>
                </a:lnTo>
                <a:lnTo>
                  <a:pt x="4823" y="3051"/>
                </a:lnTo>
                <a:lnTo>
                  <a:pt x="5430" y="2337"/>
                </a:lnTo>
                <a:close/>
                <a:moveTo>
                  <a:pt x="4789" y="3505"/>
                </a:moveTo>
                <a:lnTo>
                  <a:pt x="4916" y="3644"/>
                </a:lnTo>
                <a:lnTo>
                  <a:pt x="4789" y="3799"/>
                </a:lnTo>
                <a:lnTo>
                  <a:pt x="4789" y="3505"/>
                </a:lnTo>
                <a:close/>
                <a:moveTo>
                  <a:pt x="4809" y="3474"/>
                </a:moveTo>
                <a:lnTo>
                  <a:pt x="5074" y="3452"/>
                </a:lnTo>
                <a:lnTo>
                  <a:pt x="4939" y="3615"/>
                </a:lnTo>
                <a:lnTo>
                  <a:pt x="4809" y="3474"/>
                </a:lnTo>
                <a:close/>
                <a:moveTo>
                  <a:pt x="4812" y="3827"/>
                </a:moveTo>
                <a:lnTo>
                  <a:pt x="4941" y="3669"/>
                </a:lnTo>
                <a:lnTo>
                  <a:pt x="5071" y="3810"/>
                </a:lnTo>
                <a:cubicBezTo>
                  <a:pt x="4987" y="3816"/>
                  <a:pt x="4899" y="3821"/>
                  <a:pt x="4812" y="3827"/>
                </a:cubicBezTo>
                <a:close/>
                <a:moveTo>
                  <a:pt x="5091" y="3785"/>
                </a:moveTo>
                <a:lnTo>
                  <a:pt x="4961" y="3641"/>
                </a:lnTo>
                <a:lnTo>
                  <a:pt x="5091" y="3480"/>
                </a:lnTo>
                <a:lnTo>
                  <a:pt x="5091" y="3785"/>
                </a:lnTo>
                <a:close/>
                <a:moveTo>
                  <a:pt x="5094" y="3423"/>
                </a:moveTo>
                <a:lnTo>
                  <a:pt x="4792" y="3446"/>
                </a:lnTo>
                <a:lnTo>
                  <a:pt x="4797" y="3107"/>
                </a:lnTo>
                <a:lnTo>
                  <a:pt x="5094" y="3423"/>
                </a:lnTo>
                <a:close/>
                <a:moveTo>
                  <a:pt x="4817" y="3085"/>
                </a:moveTo>
                <a:lnTo>
                  <a:pt x="5407" y="3057"/>
                </a:lnTo>
                <a:lnTo>
                  <a:pt x="5116" y="3395"/>
                </a:lnTo>
                <a:lnTo>
                  <a:pt x="4817" y="3085"/>
                </a:lnTo>
                <a:close/>
                <a:moveTo>
                  <a:pt x="5125" y="3452"/>
                </a:moveTo>
                <a:lnTo>
                  <a:pt x="5269" y="3601"/>
                </a:lnTo>
                <a:lnTo>
                  <a:pt x="5125" y="3776"/>
                </a:lnTo>
                <a:lnTo>
                  <a:pt x="5125" y="3452"/>
                </a:lnTo>
                <a:close/>
                <a:moveTo>
                  <a:pt x="5147" y="3804"/>
                </a:moveTo>
                <a:lnTo>
                  <a:pt x="5291" y="3627"/>
                </a:lnTo>
                <a:lnTo>
                  <a:pt x="5432" y="3773"/>
                </a:lnTo>
                <a:lnTo>
                  <a:pt x="5441" y="3768"/>
                </a:lnTo>
                <a:lnTo>
                  <a:pt x="5458" y="3773"/>
                </a:lnTo>
                <a:lnTo>
                  <a:pt x="5754" y="3421"/>
                </a:lnTo>
                <a:lnTo>
                  <a:pt x="5763" y="3745"/>
                </a:lnTo>
                <a:cubicBezTo>
                  <a:pt x="5568" y="3771"/>
                  <a:pt x="5362" y="3787"/>
                  <a:pt x="5147" y="3804"/>
                </a:cubicBezTo>
                <a:close/>
                <a:moveTo>
                  <a:pt x="5483" y="3051"/>
                </a:moveTo>
                <a:lnTo>
                  <a:pt x="6076" y="2992"/>
                </a:lnTo>
                <a:lnTo>
                  <a:pt x="5768" y="3356"/>
                </a:lnTo>
                <a:lnTo>
                  <a:pt x="5483" y="3051"/>
                </a:lnTo>
                <a:close/>
                <a:moveTo>
                  <a:pt x="5796" y="3745"/>
                </a:moveTo>
                <a:lnTo>
                  <a:pt x="5788" y="3423"/>
                </a:lnTo>
                <a:lnTo>
                  <a:pt x="6065" y="3714"/>
                </a:lnTo>
                <a:cubicBezTo>
                  <a:pt x="5977" y="3725"/>
                  <a:pt x="5890" y="3737"/>
                  <a:pt x="5796" y="3745"/>
                </a:cubicBezTo>
                <a:close/>
                <a:moveTo>
                  <a:pt x="6087" y="3689"/>
                </a:moveTo>
                <a:lnTo>
                  <a:pt x="5794" y="3378"/>
                </a:lnTo>
                <a:lnTo>
                  <a:pt x="6101" y="3014"/>
                </a:lnTo>
                <a:lnTo>
                  <a:pt x="6087" y="3689"/>
                </a:lnTo>
                <a:close/>
                <a:moveTo>
                  <a:pt x="5486" y="2303"/>
                </a:moveTo>
                <a:lnTo>
                  <a:pt x="6773" y="2168"/>
                </a:lnTo>
                <a:lnTo>
                  <a:pt x="6118" y="2944"/>
                </a:lnTo>
                <a:lnTo>
                  <a:pt x="5486" y="2303"/>
                </a:lnTo>
                <a:close/>
                <a:moveTo>
                  <a:pt x="6132" y="3003"/>
                </a:moveTo>
                <a:lnTo>
                  <a:pt x="6440" y="3296"/>
                </a:lnTo>
                <a:lnTo>
                  <a:pt x="6118" y="3683"/>
                </a:lnTo>
                <a:lnTo>
                  <a:pt x="6132" y="3003"/>
                </a:lnTo>
                <a:close/>
                <a:moveTo>
                  <a:pt x="6158" y="2980"/>
                </a:moveTo>
                <a:lnTo>
                  <a:pt x="6767" y="2904"/>
                </a:lnTo>
                <a:lnTo>
                  <a:pt x="6463" y="3271"/>
                </a:lnTo>
                <a:lnTo>
                  <a:pt x="6158" y="2980"/>
                </a:lnTo>
                <a:close/>
                <a:moveTo>
                  <a:pt x="6146" y="3703"/>
                </a:moveTo>
                <a:lnTo>
                  <a:pt x="6457" y="3330"/>
                </a:lnTo>
                <a:lnTo>
                  <a:pt x="6465" y="3660"/>
                </a:lnTo>
                <a:cubicBezTo>
                  <a:pt x="6364" y="3675"/>
                  <a:pt x="6256" y="3691"/>
                  <a:pt x="6146" y="3703"/>
                </a:cubicBezTo>
                <a:close/>
                <a:moveTo>
                  <a:pt x="6499" y="3658"/>
                </a:moveTo>
                <a:lnTo>
                  <a:pt x="6491" y="3344"/>
                </a:lnTo>
                <a:lnTo>
                  <a:pt x="6776" y="3615"/>
                </a:lnTo>
                <a:cubicBezTo>
                  <a:pt x="6685" y="3629"/>
                  <a:pt x="6592" y="3644"/>
                  <a:pt x="6499" y="3658"/>
                </a:cubicBezTo>
                <a:close/>
                <a:moveTo>
                  <a:pt x="6485" y="3296"/>
                </a:moveTo>
                <a:lnTo>
                  <a:pt x="6790" y="2930"/>
                </a:lnTo>
                <a:lnTo>
                  <a:pt x="6790" y="3584"/>
                </a:lnTo>
                <a:lnTo>
                  <a:pt x="6485" y="3296"/>
                </a:lnTo>
                <a:close/>
                <a:moveTo>
                  <a:pt x="6793" y="2867"/>
                </a:moveTo>
                <a:lnTo>
                  <a:pt x="6158" y="2946"/>
                </a:lnTo>
                <a:lnTo>
                  <a:pt x="6793" y="2193"/>
                </a:lnTo>
                <a:lnTo>
                  <a:pt x="6793" y="2867"/>
                </a:lnTo>
                <a:close/>
                <a:moveTo>
                  <a:pt x="6793" y="2114"/>
                </a:moveTo>
                <a:lnTo>
                  <a:pt x="5492" y="906"/>
                </a:lnTo>
                <a:lnTo>
                  <a:pt x="8113" y="497"/>
                </a:lnTo>
                <a:lnTo>
                  <a:pt x="6815" y="2114"/>
                </a:lnTo>
                <a:lnTo>
                  <a:pt x="6793" y="2114"/>
                </a:lnTo>
                <a:close/>
                <a:moveTo>
                  <a:pt x="6844" y="2862"/>
                </a:moveTo>
                <a:lnTo>
                  <a:pt x="6827" y="2865"/>
                </a:lnTo>
                <a:lnTo>
                  <a:pt x="6827" y="2187"/>
                </a:lnTo>
                <a:lnTo>
                  <a:pt x="7470" y="2786"/>
                </a:lnTo>
                <a:lnTo>
                  <a:pt x="6844" y="2862"/>
                </a:lnTo>
                <a:close/>
                <a:moveTo>
                  <a:pt x="7470" y="2822"/>
                </a:moveTo>
                <a:lnTo>
                  <a:pt x="7168" y="3175"/>
                </a:lnTo>
                <a:lnTo>
                  <a:pt x="6849" y="2893"/>
                </a:lnTo>
                <a:lnTo>
                  <a:pt x="7470" y="2822"/>
                </a:lnTo>
                <a:close/>
                <a:moveTo>
                  <a:pt x="6824" y="2918"/>
                </a:moveTo>
                <a:lnTo>
                  <a:pt x="7145" y="3203"/>
                </a:lnTo>
                <a:lnTo>
                  <a:pt x="6824" y="3581"/>
                </a:lnTo>
                <a:lnTo>
                  <a:pt x="6824" y="2918"/>
                </a:lnTo>
                <a:close/>
                <a:moveTo>
                  <a:pt x="6852" y="3601"/>
                </a:moveTo>
                <a:lnTo>
                  <a:pt x="7174" y="3226"/>
                </a:lnTo>
                <a:lnTo>
                  <a:pt x="7476" y="3491"/>
                </a:lnTo>
                <a:cubicBezTo>
                  <a:pt x="7289" y="3528"/>
                  <a:pt x="7081" y="3565"/>
                  <a:pt x="6852" y="3601"/>
                </a:cubicBezTo>
                <a:close/>
                <a:moveTo>
                  <a:pt x="7495" y="3466"/>
                </a:moveTo>
                <a:lnTo>
                  <a:pt x="7193" y="3198"/>
                </a:lnTo>
                <a:lnTo>
                  <a:pt x="7495" y="2845"/>
                </a:lnTo>
                <a:lnTo>
                  <a:pt x="7495" y="3466"/>
                </a:lnTo>
                <a:close/>
                <a:moveTo>
                  <a:pt x="6841" y="2159"/>
                </a:moveTo>
                <a:lnTo>
                  <a:pt x="8097" y="1976"/>
                </a:lnTo>
                <a:lnTo>
                  <a:pt x="7507" y="2777"/>
                </a:lnTo>
                <a:lnTo>
                  <a:pt x="6841" y="2159"/>
                </a:lnTo>
                <a:close/>
                <a:moveTo>
                  <a:pt x="7529" y="2842"/>
                </a:moveTo>
                <a:lnTo>
                  <a:pt x="7800" y="3093"/>
                </a:lnTo>
                <a:lnTo>
                  <a:pt x="7529" y="3454"/>
                </a:lnTo>
                <a:lnTo>
                  <a:pt x="7529" y="2842"/>
                </a:lnTo>
                <a:close/>
                <a:moveTo>
                  <a:pt x="7806" y="3426"/>
                </a:moveTo>
                <a:cubicBezTo>
                  <a:pt x="7730" y="3440"/>
                  <a:pt x="7645" y="3457"/>
                  <a:pt x="7555" y="3477"/>
                </a:cubicBezTo>
                <a:lnTo>
                  <a:pt x="7812" y="3133"/>
                </a:lnTo>
                <a:lnTo>
                  <a:pt x="7806" y="3426"/>
                </a:lnTo>
                <a:close/>
                <a:moveTo>
                  <a:pt x="7543" y="2811"/>
                </a:moveTo>
                <a:lnTo>
                  <a:pt x="8088" y="2704"/>
                </a:lnTo>
                <a:lnTo>
                  <a:pt x="7817" y="3065"/>
                </a:lnTo>
                <a:lnTo>
                  <a:pt x="7543" y="2811"/>
                </a:lnTo>
                <a:close/>
                <a:moveTo>
                  <a:pt x="7907" y="3406"/>
                </a:moveTo>
                <a:cubicBezTo>
                  <a:pt x="7885" y="3412"/>
                  <a:pt x="7862" y="3415"/>
                  <a:pt x="7840" y="3421"/>
                </a:cubicBezTo>
                <a:lnTo>
                  <a:pt x="7845" y="3136"/>
                </a:lnTo>
                <a:lnTo>
                  <a:pt x="8097" y="3370"/>
                </a:lnTo>
                <a:cubicBezTo>
                  <a:pt x="8040" y="3378"/>
                  <a:pt x="7978" y="3390"/>
                  <a:pt x="7907" y="3406"/>
                </a:cubicBezTo>
                <a:close/>
                <a:moveTo>
                  <a:pt x="8116" y="3344"/>
                </a:moveTo>
                <a:lnTo>
                  <a:pt x="7845" y="3090"/>
                </a:lnTo>
                <a:lnTo>
                  <a:pt x="7845" y="3085"/>
                </a:lnTo>
                <a:lnTo>
                  <a:pt x="8116" y="2721"/>
                </a:lnTo>
                <a:lnTo>
                  <a:pt x="8116" y="3344"/>
                </a:lnTo>
                <a:close/>
                <a:moveTo>
                  <a:pt x="8116" y="2659"/>
                </a:moveTo>
                <a:lnTo>
                  <a:pt x="7555" y="2772"/>
                </a:lnTo>
                <a:lnTo>
                  <a:pt x="8116" y="2007"/>
                </a:lnTo>
                <a:lnTo>
                  <a:pt x="8116" y="2659"/>
                </a:lnTo>
                <a:close/>
                <a:moveTo>
                  <a:pt x="8116" y="1936"/>
                </a:moveTo>
                <a:lnTo>
                  <a:pt x="6849" y="2122"/>
                </a:lnTo>
                <a:lnTo>
                  <a:pt x="8116" y="545"/>
                </a:lnTo>
                <a:lnTo>
                  <a:pt x="8116" y="1936"/>
                </a:lnTo>
                <a:close/>
                <a:moveTo>
                  <a:pt x="8150" y="505"/>
                </a:moveTo>
                <a:lnTo>
                  <a:pt x="8156" y="497"/>
                </a:lnTo>
                <a:lnTo>
                  <a:pt x="9502" y="1637"/>
                </a:lnTo>
                <a:lnTo>
                  <a:pt x="8150" y="1931"/>
                </a:lnTo>
                <a:lnTo>
                  <a:pt x="8150" y="505"/>
                </a:lnTo>
                <a:close/>
                <a:moveTo>
                  <a:pt x="8150" y="1984"/>
                </a:moveTo>
                <a:lnTo>
                  <a:pt x="8791" y="2512"/>
                </a:lnTo>
                <a:lnTo>
                  <a:pt x="8150" y="2650"/>
                </a:lnTo>
                <a:lnTo>
                  <a:pt x="8150" y="1984"/>
                </a:lnTo>
                <a:close/>
                <a:moveTo>
                  <a:pt x="8150" y="2693"/>
                </a:moveTo>
                <a:lnTo>
                  <a:pt x="8782" y="2554"/>
                </a:lnTo>
                <a:lnTo>
                  <a:pt x="8150" y="3336"/>
                </a:lnTo>
                <a:lnTo>
                  <a:pt x="8150" y="2693"/>
                </a:lnTo>
                <a:close/>
                <a:moveTo>
                  <a:pt x="8178" y="3350"/>
                </a:moveTo>
                <a:lnTo>
                  <a:pt x="8811" y="2571"/>
                </a:lnTo>
                <a:lnTo>
                  <a:pt x="8816" y="3215"/>
                </a:lnTo>
                <a:cubicBezTo>
                  <a:pt x="8514" y="3279"/>
                  <a:pt x="8277" y="3330"/>
                  <a:pt x="8178" y="3350"/>
                </a:cubicBezTo>
                <a:close/>
                <a:moveTo>
                  <a:pt x="8173" y="1962"/>
                </a:moveTo>
                <a:lnTo>
                  <a:pt x="9494" y="1674"/>
                </a:lnTo>
                <a:lnTo>
                  <a:pt x="8827" y="2501"/>
                </a:lnTo>
                <a:lnTo>
                  <a:pt x="8173" y="1962"/>
                </a:lnTo>
                <a:close/>
                <a:moveTo>
                  <a:pt x="8844" y="2557"/>
                </a:moveTo>
                <a:lnTo>
                  <a:pt x="9161" y="2808"/>
                </a:lnTo>
                <a:lnTo>
                  <a:pt x="8850" y="3186"/>
                </a:lnTo>
                <a:lnTo>
                  <a:pt x="8844" y="2557"/>
                </a:lnTo>
                <a:close/>
                <a:moveTo>
                  <a:pt x="8873" y="2537"/>
                </a:moveTo>
                <a:lnTo>
                  <a:pt x="9477" y="2424"/>
                </a:lnTo>
                <a:lnTo>
                  <a:pt x="9183" y="2780"/>
                </a:lnTo>
                <a:lnTo>
                  <a:pt x="8873" y="2537"/>
                </a:lnTo>
                <a:close/>
                <a:moveTo>
                  <a:pt x="8881" y="3200"/>
                </a:moveTo>
                <a:lnTo>
                  <a:pt x="9186" y="2828"/>
                </a:lnTo>
                <a:lnTo>
                  <a:pt x="9488" y="3068"/>
                </a:lnTo>
                <a:cubicBezTo>
                  <a:pt x="9276" y="3113"/>
                  <a:pt x="9067" y="3161"/>
                  <a:pt x="8881" y="3200"/>
                </a:cubicBezTo>
                <a:close/>
                <a:moveTo>
                  <a:pt x="9510" y="3040"/>
                </a:moveTo>
                <a:lnTo>
                  <a:pt x="9208" y="2800"/>
                </a:lnTo>
                <a:lnTo>
                  <a:pt x="9516" y="2424"/>
                </a:lnTo>
                <a:lnTo>
                  <a:pt x="9510" y="3040"/>
                </a:lnTo>
                <a:close/>
                <a:moveTo>
                  <a:pt x="9516" y="2376"/>
                </a:moveTo>
                <a:lnTo>
                  <a:pt x="8870" y="2498"/>
                </a:lnTo>
                <a:lnTo>
                  <a:pt x="9522" y="1696"/>
                </a:lnTo>
                <a:lnTo>
                  <a:pt x="9516" y="2376"/>
                </a:lnTo>
                <a:close/>
                <a:moveTo>
                  <a:pt x="8192" y="483"/>
                </a:moveTo>
                <a:lnTo>
                  <a:pt x="10803" y="57"/>
                </a:lnTo>
                <a:lnTo>
                  <a:pt x="9536" y="1623"/>
                </a:lnTo>
                <a:lnTo>
                  <a:pt x="8192" y="483"/>
                </a:lnTo>
                <a:close/>
                <a:moveTo>
                  <a:pt x="9550" y="2368"/>
                </a:moveTo>
                <a:lnTo>
                  <a:pt x="9553" y="1682"/>
                </a:lnTo>
                <a:lnTo>
                  <a:pt x="10210" y="2238"/>
                </a:lnTo>
                <a:lnTo>
                  <a:pt x="9550" y="2368"/>
                </a:lnTo>
                <a:close/>
                <a:moveTo>
                  <a:pt x="10205" y="2280"/>
                </a:moveTo>
                <a:lnTo>
                  <a:pt x="9900" y="2630"/>
                </a:lnTo>
                <a:lnTo>
                  <a:pt x="9567" y="2407"/>
                </a:lnTo>
                <a:lnTo>
                  <a:pt x="10205" y="2280"/>
                </a:lnTo>
                <a:close/>
                <a:moveTo>
                  <a:pt x="9575" y="1657"/>
                </a:moveTo>
                <a:lnTo>
                  <a:pt x="10809" y="1414"/>
                </a:lnTo>
                <a:lnTo>
                  <a:pt x="10247" y="2230"/>
                </a:lnTo>
                <a:lnTo>
                  <a:pt x="9575" y="1657"/>
                </a:lnTo>
                <a:close/>
                <a:moveTo>
                  <a:pt x="9550" y="2439"/>
                </a:moveTo>
                <a:lnTo>
                  <a:pt x="9875" y="2656"/>
                </a:lnTo>
                <a:lnTo>
                  <a:pt x="9544" y="3031"/>
                </a:lnTo>
                <a:lnTo>
                  <a:pt x="9550" y="2439"/>
                </a:lnTo>
                <a:close/>
                <a:moveTo>
                  <a:pt x="9578" y="3045"/>
                </a:moveTo>
                <a:lnTo>
                  <a:pt x="9906" y="2673"/>
                </a:lnTo>
                <a:lnTo>
                  <a:pt x="10233" y="2893"/>
                </a:lnTo>
                <a:cubicBezTo>
                  <a:pt x="10021" y="2944"/>
                  <a:pt x="9798" y="2997"/>
                  <a:pt x="9578" y="3045"/>
                </a:cubicBezTo>
                <a:close/>
                <a:moveTo>
                  <a:pt x="9928" y="2647"/>
                </a:moveTo>
                <a:lnTo>
                  <a:pt x="10239" y="2292"/>
                </a:lnTo>
                <a:lnTo>
                  <a:pt x="10258" y="2870"/>
                </a:lnTo>
                <a:lnTo>
                  <a:pt x="9928" y="2647"/>
                </a:lnTo>
                <a:close/>
                <a:moveTo>
                  <a:pt x="10292" y="2879"/>
                </a:moveTo>
                <a:lnTo>
                  <a:pt x="10272" y="2289"/>
                </a:lnTo>
                <a:lnTo>
                  <a:pt x="10811" y="2746"/>
                </a:lnTo>
                <a:cubicBezTo>
                  <a:pt x="10662" y="2788"/>
                  <a:pt x="10484" y="2834"/>
                  <a:pt x="10292" y="2879"/>
                </a:cubicBezTo>
                <a:close/>
                <a:moveTo>
                  <a:pt x="10828" y="2724"/>
                </a:moveTo>
                <a:lnTo>
                  <a:pt x="10287" y="2261"/>
                </a:lnTo>
                <a:lnTo>
                  <a:pt x="10828" y="2120"/>
                </a:lnTo>
                <a:lnTo>
                  <a:pt x="10828" y="2724"/>
                </a:lnTo>
                <a:close/>
                <a:moveTo>
                  <a:pt x="10828" y="2080"/>
                </a:moveTo>
                <a:lnTo>
                  <a:pt x="10295" y="2221"/>
                </a:lnTo>
                <a:lnTo>
                  <a:pt x="10828" y="1445"/>
                </a:lnTo>
                <a:lnTo>
                  <a:pt x="10828" y="2080"/>
                </a:lnTo>
                <a:close/>
                <a:moveTo>
                  <a:pt x="10828" y="1375"/>
                </a:moveTo>
                <a:lnTo>
                  <a:pt x="9581" y="1623"/>
                </a:lnTo>
                <a:lnTo>
                  <a:pt x="10828" y="85"/>
                </a:lnTo>
                <a:lnTo>
                  <a:pt x="10828" y="1375"/>
                </a:lnTo>
                <a:close/>
                <a:moveTo>
                  <a:pt x="10862" y="65"/>
                </a:moveTo>
                <a:lnTo>
                  <a:pt x="12208" y="1067"/>
                </a:lnTo>
                <a:lnTo>
                  <a:pt x="10862" y="1369"/>
                </a:lnTo>
                <a:lnTo>
                  <a:pt x="10862" y="65"/>
                </a:lnTo>
                <a:close/>
                <a:moveTo>
                  <a:pt x="10862" y="1420"/>
                </a:moveTo>
                <a:lnTo>
                  <a:pt x="11511" y="1911"/>
                </a:lnTo>
                <a:lnTo>
                  <a:pt x="10862" y="2069"/>
                </a:lnTo>
                <a:lnTo>
                  <a:pt x="10862" y="1420"/>
                </a:lnTo>
                <a:close/>
                <a:moveTo>
                  <a:pt x="11506" y="1953"/>
                </a:moveTo>
                <a:lnTo>
                  <a:pt x="11198" y="2314"/>
                </a:lnTo>
                <a:lnTo>
                  <a:pt x="10888" y="2103"/>
                </a:lnTo>
                <a:lnTo>
                  <a:pt x="11506" y="1953"/>
                </a:lnTo>
                <a:close/>
                <a:moveTo>
                  <a:pt x="10862" y="2128"/>
                </a:moveTo>
                <a:lnTo>
                  <a:pt x="11178" y="2343"/>
                </a:lnTo>
                <a:lnTo>
                  <a:pt x="10862" y="2712"/>
                </a:lnTo>
                <a:lnTo>
                  <a:pt x="10862" y="2128"/>
                </a:lnTo>
                <a:close/>
                <a:moveTo>
                  <a:pt x="10896" y="2724"/>
                </a:moveTo>
                <a:lnTo>
                  <a:pt x="11204" y="2360"/>
                </a:lnTo>
                <a:lnTo>
                  <a:pt x="11503" y="2563"/>
                </a:lnTo>
                <a:cubicBezTo>
                  <a:pt x="11218" y="2639"/>
                  <a:pt x="10995" y="2698"/>
                  <a:pt x="10896" y="2724"/>
                </a:cubicBezTo>
                <a:close/>
                <a:moveTo>
                  <a:pt x="11531" y="2540"/>
                </a:moveTo>
                <a:lnTo>
                  <a:pt x="11226" y="2334"/>
                </a:lnTo>
                <a:lnTo>
                  <a:pt x="11537" y="1967"/>
                </a:lnTo>
                <a:lnTo>
                  <a:pt x="11531" y="2540"/>
                </a:lnTo>
                <a:close/>
                <a:moveTo>
                  <a:pt x="11562" y="2546"/>
                </a:moveTo>
                <a:lnTo>
                  <a:pt x="11568" y="1953"/>
                </a:lnTo>
                <a:lnTo>
                  <a:pt x="12203" y="2376"/>
                </a:lnTo>
                <a:cubicBezTo>
                  <a:pt x="11974" y="2439"/>
                  <a:pt x="11757" y="2495"/>
                  <a:pt x="11562" y="2546"/>
                </a:cubicBezTo>
                <a:close/>
                <a:moveTo>
                  <a:pt x="12231" y="2351"/>
                </a:moveTo>
                <a:lnTo>
                  <a:pt x="11599" y="1931"/>
                </a:lnTo>
                <a:lnTo>
                  <a:pt x="12211" y="1781"/>
                </a:lnTo>
                <a:lnTo>
                  <a:pt x="12234" y="1775"/>
                </a:lnTo>
                <a:lnTo>
                  <a:pt x="12234" y="2351"/>
                </a:lnTo>
                <a:lnTo>
                  <a:pt x="12231" y="2351"/>
                </a:lnTo>
                <a:close/>
                <a:moveTo>
                  <a:pt x="12231" y="1736"/>
                </a:moveTo>
                <a:lnTo>
                  <a:pt x="12203" y="1744"/>
                </a:lnTo>
                <a:lnTo>
                  <a:pt x="11604" y="1891"/>
                </a:lnTo>
                <a:lnTo>
                  <a:pt x="12234" y="1149"/>
                </a:lnTo>
                <a:lnTo>
                  <a:pt x="12234" y="1736"/>
                </a:lnTo>
                <a:lnTo>
                  <a:pt x="12231" y="1736"/>
                </a:lnTo>
                <a:close/>
                <a:moveTo>
                  <a:pt x="12231" y="1095"/>
                </a:moveTo>
                <a:lnTo>
                  <a:pt x="11551" y="1900"/>
                </a:lnTo>
                <a:lnTo>
                  <a:pt x="10888" y="1397"/>
                </a:lnTo>
                <a:lnTo>
                  <a:pt x="12231" y="1095"/>
                </a:lnTo>
                <a:close/>
                <a:moveTo>
                  <a:pt x="12265" y="1109"/>
                </a:moveTo>
                <a:lnTo>
                  <a:pt x="12880" y="1564"/>
                </a:lnTo>
                <a:lnTo>
                  <a:pt x="12265" y="1727"/>
                </a:lnTo>
                <a:lnTo>
                  <a:pt x="12265" y="1109"/>
                </a:lnTo>
                <a:close/>
                <a:moveTo>
                  <a:pt x="12877" y="1606"/>
                </a:moveTo>
                <a:lnTo>
                  <a:pt x="12581" y="1959"/>
                </a:lnTo>
                <a:lnTo>
                  <a:pt x="12287" y="1761"/>
                </a:lnTo>
                <a:lnTo>
                  <a:pt x="12877" y="1606"/>
                </a:lnTo>
                <a:close/>
                <a:moveTo>
                  <a:pt x="12265" y="1784"/>
                </a:moveTo>
                <a:lnTo>
                  <a:pt x="12561" y="1984"/>
                </a:lnTo>
                <a:lnTo>
                  <a:pt x="12265" y="2340"/>
                </a:lnTo>
                <a:lnTo>
                  <a:pt x="12265" y="1784"/>
                </a:lnTo>
                <a:close/>
                <a:moveTo>
                  <a:pt x="12296" y="2354"/>
                </a:moveTo>
                <a:lnTo>
                  <a:pt x="12589" y="2004"/>
                </a:lnTo>
                <a:lnTo>
                  <a:pt x="12880" y="2199"/>
                </a:lnTo>
                <a:cubicBezTo>
                  <a:pt x="12685" y="2249"/>
                  <a:pt x="12488" y="2300"/>
                  <a:pt x="12296" y="2354"/>
                </a:cubicBezTo>
                <a:close/>
                <a:moveTo>
                  <a:pt x="12908" y="2173"/>
                </a:moveTo>
                <a:lnTo>
                  <a:pt x="12612" y="1976"/>
                </a:lnTo>
                <a:lnTo>
                  <a:pt x="12908" y="1620"/>
                </a:lnTo>
                <a:lnTo>
                  <a:pt x="12908" y="2173"/>
                </a:lnTo>
                <a:close/>
                <a:moveTo>
                  <a:pt x="12287" y="1084"/>
                </a:moveTo>
                <a:lnTo>
                  <a:pt x="13509" y="810"/>
                </a:lnTo>
                <a:lnTo>
                  <a:pt x="12920" y="1552"/>
                </a:lnTo>
                <a:lnTo>
                  <a:pt x="12287" y="1084"/>
                </a:lnTo>
                <a:close/>
                <a:moveTo>
                  <a:pt x="12939" y="1609"/>
                </a:moveTo>
                <a:lnTo>
                  <a:pt x="13216" y="1815"/>
                </a:lnTo>
                <a:lnTo>
                  <a:pt x="12939" y="2156"/>
                </a:lnTo>
                <a:lnTo>
                  <a:pt x="12939" y="1609"/>
                </a:lnTo>
                <a:close/>
                <a:moveTo>
                  <a:pt x="12962" y="1583"/>
                </a:moveTo>
                <a:lnTo>
                  <a:pt x="13526" y="1434"/>
                </a:lnTo>
                <a:lnTo>
                  <a:pt x="13239" y="1789"/>
                </a:lnTo>
                <a:lnTo>
                  <a:pt x="12962" y="1583"/>
                </a:lnTo>
                <a:close/>
                <a:moveTo>
                  <a:pt x="12970" y="2173"/>
                </a:moveTo>
                <a:lnTo>
                  <a:pt x="13244" y="1835"/>
                </a:lnTo>
                <a:lnTo>
                  <a:pt x="13507" y="2029"/>
                </a:lnTo>
                <a:cubicBezTo>
                  <a:pt x="13337" y="2074"/>
                  <a:pt x="13157" y="2125"/>
                  <a:pt x="12970" y="2173"/>
                </a:cubicBezTo>
                <a:close/>
                <a:moveTo>
                  <a:pt x="13542" y="2015"/>
                </a:moveTo>
                <a:lnTo>
                  <a:pt x="13267" y="1809"/>
                </a:lnTo>
                <a:lnTo>
                  <a:pt x="13542" y="1465"/>
                </a:lnTo>
                <a:lnTo>
                  <a:pt x="13542" y="2015"/>
                </a:lnTo>
                <a:close/>
                <a:moveTo>
                  <a:pt x="13542" y="1389"/>
                </a:moveTo>
                <a:lnTo>
                  <a:pt x="12976" y="1538"/>
                </a:lnTo>
                <a:lnTo>
                  <a:pt x="13542" y="819"/>
                </a:lnTo>
                <a:lnTo>
                  <a:pt x="13542" y="1389"/>
                </a:lnTo>
                <a:close/>
                <a:moveTo>
                  <a:pt x="14959" y="1369"/>
                </a:moveTo>
                <a:lnTo>
                  <a:pt x="14654" y="1442"/>
                </a:lnTo>
                <a:lnTo>
                  <a:pt x="14956" y="1109"/>
                </a:lnTo>
                <a:lnTo>
                  <a:pt x="14959" y="1369"/>
                </a:lnTo>
                <a:close/>
                <a:moveTo>
                  <a:pt x="14928" y="1408"/>
                </a:moveTo>
                <a:lnTo>
                  <a:pt x="14793" y="1547"/>
                </a:lnTo>
                <a:lnTo>
                  <a:pt x="14654" y="1473"/>
                </a:lnTo>
                <a:lnTo>
                  <a:pt x="14928" y="1408"/>
                </a:lnTo>
                <a:close/>
                <a:moveTo>
                  <a:pt x="14948" y="534"/>
                </a:moveTo>
                <a:lnTo>
                  <a:pt x="14953" y="1053"/>
                </a:lnTo>
                <a:lnTo>
                  <a:pt x="14931" y="1059"/>
                </a:lnTo>
                <a:lnTo>
                  <a:pt x="14310" y="1236"/>
                </a:lnTo>
                <a:lnTo>
                  <a:pt x="14948" y="534"/>
                </a:lnTo>
                <a:close/>
                <a:moveTo>
                  <a:pt x="13573" y="816"/>
                </a:moveTo>
                <a:lnTo>
                  <a:pt x="14208" y="1262"/>
                </a:lnTo>
                <a:lnTo>
                  <a:pt x="13573" y="1380"/>
                </a:lnTo>
                <a:lnTo>
                  <a:pt x="13573" y="816"/>
                </a:lnTo>
                <a:close/>
                <a:moveTo>
                  <a:pt x="14206" y="1301"/>
                </a:moveTo>
                <a:lnTo>
                  <a:pt x="13923" y="1612"/>
                </a:lnTo>
                <a:lnTo>
                  <a:pt x="13613" y="1411"/>
                </a:lnTo>
                <a:lnTo>
                  <a:pt x="14206" y="1301"/>
                </a:lnTo>
                <a:close/>
                <a:moveTo>
                  <a:pt x="13573" y="1431"/>
                </a:moveTo>
                <a:lnTo>
                  <a:pt x="13901" y="1640"/>
                </a:lnTo>
                <a:lnTo>
                  <a:pt x="13573" y="1998"/>
                </a:lnTo>
                <a:lnTo>
                  <a:pt x="13573" y="1431"/>
                </a:lnTo>
                <a:close/>
                <a:moveTo>
                  <a:pt x="13616" y="2004"/>
                </a:moveTo>
                <a:lnTo>
                  <a:pt x="13929" y="1657"/>
                </a:lnTo>
                <a:lnTo>
                  <a:pt x="14217" y="1843"/>
                </a:lnTo>
                <a:cubicBezTo>
                  <a:pt x="13935" y="1916"/>
                  <a:pt x="13717" y="1976"/>
                  <a:pt x="13616" y="2004"/>
                </a:cubicBezTo>
                <a:close/>
                <a:moveTo>
                  <a:pt x="13954" y="1631"/>
                </a:moveTo>
                <a:lnTo>
                  <a:pt x="14239" y="1315"/>
                </a:lnTo>
                <a:lnTo>
                  <a:pt x="14242" y="1815"/>
                </a:lnTo>
                <a:lnTo>
                  <a:pt x="13954" y="1631"/>
                </a:lnTo>
                <a:close/>
                <a:moveTo>
                  <a:pt x="13599" y="790"/>
                </a:moveTo>
                <a:lnTo>
                  <a:pt x="14914" y="520"/>
                </a:lnTo>
                <a:lnTo>
                  <a:pt x="14251" y="1250"/>
                </a:lnTo>
                <a:lnTo>
                  <a:pt x="13599" y="790"/>
                </a:lnTo>
                <a:close/>
                <a:moveTo>
                  <a:pt x="14270" y="1301"/>
                </a:moveTo>
                <a:lnTo>
                  <a:pt x="14578" y="1471"/>
                </a:lnTo>
                <a:lnTo>
                  <a:pt x="14273" y="1806"/>
                </a:lnTo>
                <a:lnTo>
                  <a:pt x="14270" y="1301"/>
                </a:lnTo>
                <a:close/>
                <a:moveTo>
                  <a:pt x="14307" y="1818"/>
                </a:moveTo>
                <a:lnTo>
                  <a:pt x="14595" y="1502"/>
                </a:lnTo>
                <a:lnTo>
                  <a:pt x="14601" y="1744"/>
                </a:lnTo>
                <a:cubicBezTo>
                  <a:pt x="14499" y="1770"/>
                  <a:pt x="14400" y="1795"/>
                  <a:pt x="14307" y="1818"/>
                </a:cubicBezTo>
                <a:close/>
                <a:moveTo>
                  <a:pt x="14299" y="1279"/>
                </a:moveTo>
                <a:lnTo>
                  <a:pt x="14911" y="1104"/>
                </a:lnTo>
                <a:lnTo>
                  <a:pt x="14601" y="1442"/>
                </a:lnTo>
                <a:lnTo>
                  <a:pt x="14299" y="1279"/>
                </a:lnTo>
                <a:close/>
                <a:moveTo>
                  <a:pt x="14632" y="1716"/>
                </a:moveTo>
                <a:lnTo>
                  <a:pt x="14626" y="1493"/>
                </a:lnTo>
                <a:lnTo>
                  <a:pt x="14773" y="1572"/>
                </a:lnTo>
                <a:lnTo>
                  <a:pt x="14632" y="1716"/>
                </a:lnTo>
                <a:close/>
                <a:moveTo>
                  <a:pt x="14680" y="1725"/>
                </a:moveTo>
                <a:lnTo>
                  <a:pt x="14807" y="1592"/>
                </a:lnTo>
                <a:lnTo>
                  <a:pt x="14934" y="1662"/>
                </a:lnTo>
                <a:cubicBezTo>
                  <a:pt x="14846" y="1682"/>
                  <a:pt x="14761" y="1705"/>
                  <a:pt x="14680" y="1725"/>
                </a:cubicBezTo>
                <a:close/>
                <a:moveTo>
                  <a:pt x="14829" y="1567"/>
                </a:moveTo>
                <a:lnTo>
                  <a:pt x="14956" y="1434"/>
                </a:lnTo>
                <a:lnTo>
                  <a:pt x="14959" y="1637"/>
                </a:lnTo>
                <a:lnTo>
                  <a:pt x="14829" y="1567"/>
                </a:lnTo>
                <a:close/>
                <a:moveTo>
                  <a:pt x="14979" y="525"/>
                </a:moveTo>
                <a:lnTo>
                  <a:pt x="15571" y="929"/>
                </a:lnTo>
                <a:lnTo>
                  <a:pt x="14984" y="1044"/>
                </a:lnTo>
                <a:lnTo>
                  <a:pt x="14979" y="525"/>
                </a:lnTo>
                <a:close/>
                <a:moveTo>
                  <a:pt x="14987" y="1112"/>
                </a:moveTo>
                <a:lnTo>
                  <a:pt x="15244" y="1296"/>
                </a:lnTo>
                <a:lnTo>
                  <a:pt x="14990" y="1361"/>
                </a:lnTo>
                <a:lnTo>
                  <a:pt x="14987" y="1112"/>
                </a:lnTo>
                <a:close/>
                <a:moveTo>
                  <a:pt x="14990" y="1397"/>
                </a:moveTo>
                <a:lnTo>
                  <a:pt x="15258" y="1329"/>
                </a:lnTo>
                <a:lnTo>
                  <a:pt x="14993" y="1626"/>
                </a:lnTo>
                <a:lnTo>
                  <a:pt x="14990" y="1397"/>
                </a:lnTo>
                <a:close/>
                <a:moveTo>
                  <a:pt x="15281" y="1578"/>
                </a:moveTo>
                <a:cubicBezTo>
                  <a:pt x="15196" y="1598"/>
                  <a:pt x="15109" y="1617"/>
                  <a:pt x="15027" y="1637"/>
                </a:cubicBezTo>
                <a:lnTo>
                  <a:pt x="15281" y="1352"/>
                </a:lnTo>
                <a:lnTo>
                  <a:pt x="15281" y="1578"/>
                </a:lnTo>
                <a:close/>
                <a:moveTo>
                  <a:pt x="15301" y="1282"/>
                </a:moveTo>
                <a:lnTo>
                  <a:pt x="15289" y="1284"/>
                </a:lnTo>
                <a:lnTo>
                  <a:pt x="15007" y="1081"/>
                </a:lnTo>
                <a:lnTo>
                  <a:pt x="15580" y="968"/>
                </a:lnTo>
                <a:lnTo>
                  <a:pt x="15301" y="1282"/>
                </a:lnTo>
                <a:close/>
                <a:moveTo>
                  <a:pt x="15315" y="1564"/>
                </a:moveTo>
                <a:lnTo>
                  <a:pt x="15315" y="1344"/>
                </a:lnTo>
                <a:lnTo>
                  <a:pt x="15433" y="1420"/>
                </a:lnTo>
                <a:lnTo>
                  <a:pt x="15315" y="1564"/>
                </a:lnTo>
                <a:close/>
                <a:moveTo>
                  <a:pt x="15326" y="1313"/>
                </a:moveTo>
                <a:lnTo>
                  <a:pt x="15557" y="1267"/>
                </a:lnTo>
                <a:lnTo>
                  <a:pt x="15453" y="1394"/>
                </a:lnTo>
                <a:lnTo>
                  <a:pt x="15326" y="1313"/>
                </a:lnTo>
                <a:close/>
                <a:moveTo>
                  <a:pt x="15363" y="1561"/>
                </a:moveTo>
                <a:lnTo>
                  <a:pt x="15461" y="1440"/>
                </a:lnTo>
                <a:lnTo>
                  <a:pt x="15574" y="1513"/>
                </a:lnTo>
                <a:cubicBezTo>
                  <a:pt x="15504" y="1527"/>
                  <a:pt x="15433" y="1544"/>
                  <a:pt x="15363" y="1561"/>
                </a:cubicBezTo>
                <a:close/>
                <a:moveTo>
                  <a:pt x="15605" y="1488"/>
                </a:moveTo>
                <a:lnTo>
                  <a:pt x="15484" y="1411"/>
                </a:lnTo>
                <a:lnTo>
                  <a:pt x="15605" y="1265"/>
                </a:lnTo>
                <a:lnTo>
                  <a:pt x="15605" y="1488"/>
                </a:lnTo>
                <a:close/>
                <a:moveTo>
                  <a:pt x="15605" y="1222"/>
                </a:moveTo>
                <a:lnTo>
                  <a:pt x="15354" y="1270"/>
                </a:lnTo>
                <a:lnTo>
                  <a:pt x="15608" y="988"/>
                </a:lnTo>
                <a:lnTo>
                  <a:pt x="15605" y="1222"/>
                </a:lnTo>
                <a:close/>
                <a:moveTo>
                  <a:pt x="15007" y="500"/>
                </a:moveTo>
                <a:lnTo>
                  <a:pt x="16221" y="246"/>
                </a:lnTo>
                <a:lnTo>
                  <a:pt x="15622" y="920"/>
                </a:lnTo>
                <a:lnTo>
                  <a:pt x="15007" y="500"/>
                </a:lnTo>
                <a:close/>
                <a:moveTo>
                  <a:pt x="15639" y="977"/>
                </a:moveTo>
                <a:lnTo>
                  <a:pt x="15902" y="1155"/>
                </a:lnTo>
                <a:lnTo>
                  <a:pt x="15636" y="1214"/>
                </a:lnTo>
                <a:lnTo>
                  <a:pt x="15639" y="977"/>
                </a:lnTo>
                <a:close/>
                <a:moveTo>
                  <a:pt x="15639" y="1250"/>
                </a:moveTo>
                <a:lnTo>
                  <a:pt x="15896" y="1194"/>
                </a:lnTo>
                <a:lnTo>
                  <a:pt x="15636" y="1479"/>
                </a:lnTo>
                <a:lnTo>
                  <a:pt x="15639" y="1250"/>
                </a:lnTo>
                <a:close/>
                <a:moveTo>
                  <a:pt x="15667" y="1490"/>
                </a:moveTo>
                <a:lnTo>
                  <a:pt x="15933" y="1205"/>
                </a:lnTo>
                <a:lnTo>
                  <a:pt x="15936" y="1434"/>
                </a:lnTo>
                <a:cubicBezTo>
                  <a:pt x="15848" y="1451"/>
                  <a:pt x="15758" y="1471"/>
                  <a:pt x="15667" y="1490"/>
                </a:cubicBezTo>
                <a:close/>
                <a:moveTo>
                  <a:pt x="15667" y="951"/>
                </a:moveTo>
                <a:lnTo>
                  <a:pt x="16221" y="822"/>
                </a:lnTo>
                <a:lnTo>
                  <a:pt x="15944" y="1138"/>
                </a:lnTo>
                <a:lnTo>
                  <a:pt x="15667" y="951"/>
                </a:lnTo>
                <a:close/>
                <a:moveTo>
                  <a:pt x="15969" y="1425"/>
                </a:moveTo>
                <a:lnTo>
                  <a:pt x="15967" y="1197"/>
                </a:lnTo>
                <a:lnTo>
                  <a:pt x="16226" y="1375"/>
                </a:lnTo>
                <a:cubicBezTo>
                  <a:pt x="16142" y="1392"/>
                  <a:pt x="16057" y="1408"/>
                  <a:pt x="15969" y="1425"/>
                </a:cubicBezTo>
                <a:close/>
                <a:moveTo>
                  <a:pt x="16254" y="1352"/>
                </a:moveTo>
                <a:lnTo>
                  <a:pt x="15992" y="1171"/>
                </a:lnTo>
                <a:lnTo>
                  <a:pt x="16254" y="1115"/>
                </a:lnTo>
                <a:lnTo>
                  <a:pt x="16254" y="1352"/>
                </a:lnTo>
                <a:close/>
                <a:moveTo>
                  <a:pt x="16254" y="1081"/>
                </a:moveTo>
                <a:lnTo>
                  <a:pt x="15995" y="1138"/>
                </a:lnTo>
                <a:lnTo>
                  <a:pt x="16254" y="836"/>
                </a:lnTo>
                <a:lnTo>
                  <a:pt x="16254" y="1081"/>
                </a:lnTo>
                <a:close/>
                <a:moveTo>
                  <a:pt x="16254" y="776"/>
                </a:moveTo>
                <a:lnTo>
                  <a:pt x="15679" y="909"/>
                </a:lnTo>
                <a:lnTo>
                  <a:pt x="16254" y="260"/>
                </a:lnTo>
                <a:lnTo>
                  <a:pt x="16254" y="776"/>
                </a:lnTo>
                <a:close/>
                <a:moveTo>
                  <a:pt x="16288" y="249"/>
                </a:moveTo>
                <a:lnTo>
                  <a:pt x="16918" y="692"/>
                </a:lnTo>
                <a:lnTo>
                  <a:pt x="16288" y="771"/>
                </a:lnTo>
                <a:lnTo>
                  <a:pt x="16288" y="249"/>
                </a:lnTo>
                <a:close/>
                <a:moveTo>
                  <a:pt x="16288" y="824"/>
                </a:moveTo>
                <a:lnTo>
                  <a:pt x="16585" y="1028"/>
                </a:lnTo>
                <a:lnTo>
                  <a:pt x="16288" y="1076"/>
                </a:lnTo>
                <a:lnTo>
                  <a:pt x="16288" y="824"/>
                </a:lnTo>
                <a:close/>
                <a:moveTo>
                  <a:pt x="16288" y="1109"/>
                </a:moveTo>
                <a:lnTo>
                  <a:pt x="16576" y="1064"/>
                </a:lnTo>
                <a:lnTo>
                  <a:pt x="16288" y="1344"/>
                </a:lnTo>
                <a:lnTo>
                  <a:pt x="16288" y="1109"/>
                </a:lnTo>
                <a:close/>
                <a:moveTo>
                  <a:pt x="16610" y="1296"/>
                </a:moveTo>
                <a:cubicBezTo>
                  <a:pt x="16483" y="1321"/>
                  <a:pt x="16387" y="1341"/>
                  <a:pt x="16328" y="1355"/>
                </a:cubicBezTo>
                <a:lnTo>
                  <a:pt x="16610" y="1081"/>
                </a:lnTo>
                <a:lnTo>
                  <a:pt x="16610" y="1296"/>
                </a:lnTo>
                <a:close/>
                <a:moveTo>
                  <a:pt x="16317" y="805"/>
                </a:moveTo>
                <a:lnTo>
                  <a:pt x="16918" y="728"/>
                </a:lnTo>
                <a:lnTo>
                  <a:pt x="16624" y="1013"/>
                </a:lnTo>
                <a:lnTo>
                  <a:pt x="16317" y="805"/>
                </a:lnTo>
                <a:close/>
                <a:moveTo>
                  <a:pt x="16644" y="1067"/>
                </a:moveTo>
                <a:lnTo>
                  <a:pt x="16765" y="1138"/>
                </a:lnTo>
                <a:lnTo>
                  <a:pt x="16644" y="1267"/>
                </a:lnTo>
                <a:lnTo>
                  <a:pt x="16644" y="1067"/>
                </a:lnTo>
                <a:close/>
                <a:moveTo>
                  <a:pt x="16672" y="1044"/>
                </a:moveTo>
                <a:lnTo>
                  <a:pt x="16904" y="994"/>
                </a:lnTo>
                <a:lnTo>
                  <a:pt x="16788" y="1115"/>
                </a:lnTo>
                <a:lnTo>
                  <a:pt x="16672" y="1044"/>
                </a:lnTo>
                <a:close/>
                <a:moveTo>
                  <a:pt x="16675" y="1284"/>
                </a:moveTo>
                <a:lnTo>
                  <a:pt x="16796" y="1157"/>
                </a:lnTo>
                <a:lnTo>
                  <a:pt x="16929" y="1236"/>
                </a:lnTo>
                <a:cubicBezTo>
                  <a:pt x="16839" y="1253"/>
                  <a:pt x="16751" y="1267"/>
                  <a:pt x="16675" y="1284"/>
                </a:cubicBezTo>
                <a:close/>
                <a:moveTo>
                  <a:pt x="16954" y="1214"/>
                </a:moveTo>
                <a:lnTo>
                  <a:pt x="16819" y="1132"/>
                </a:lnTo>
                <a:lnTo>
                  <a:pt x="16954" y="988"/>
                </a:lnTo>
                <a:lnTo>
                  <a:pt x="16954" y="1214"/>
                </a:lnTo>
                <a:close/>
                <a:moveTo>
                  <a:pt x="16954" y="949"/>
                </a:moveTo>
                <a:lnTo>
                  <a:pt x="16683" y="1008"/>
                </a:lnTo>
                <a:lnTo>
                  <a:pt x="16954" y="745"/>
                </a:lnTo>
                <a:lnTo>
                  <a:pt x="16954" y="949"/>
                </a:lnTo>
                <a:close/>
                <a:moveTo>
                  <a:pt x="16319" y="229"/>
                </a:moveTo>
                <a:lnTo>
                  <a:pt x="17615" y="51"/>
                </a:lnTo>
                <a:lnTo>
                  <a:pt x="16966" y="680"/>
                </a:lnTo>
                <a:lnTo>
                  <a:pt x="16319" y="229"/>
                </a:lnTo>
                <a:close/>
                <a:moveTo>
                  <a:pt x="16988" y="943"/>
                </a:moveTo>
                <a:lnTo>
                  <a:pt x="16988" y="737"/>
                </a:lnTo>
                <a:lnTo>
                  <a:pt x="17251" y="895"/>
                </a:lnTo>
                <a:lnTo>
                  <a:pt x="16988" y="943"/>
                </a:lnTo>
                <a:close/>
                <a:moveTo>
                  <a:pt x="17251" y="929"/>
                </a:moveTo>
                <a:lnTo>
                  <a:pt x="17126" y="1056"/>
                </a:lnTo>
                <a:lnTo>
                  <a:pt x="16999" y="971"/>
                </a:lnTo>
                <a:lnTo>
                  <a:pt x="17251" y="929"/>
                </a:lnTo>
                <a:close/>
                <a:moveTo>
                  <a:pt x="16988" y="1005"/>
                </a:moveTo>
                <a:lnTo>
                  <a:pt x="17107" y="1081"/>
                </a:lnTo>
                <a:lnTo>
                  <a:pt x="16988" y="1202"/>
                </a:lnTo>
                <a:lnTo>
                  <a:pt x="16988" y="1005"/>
                </a:lnTo>
                <a:close/>
                <a:moveTo>
                  <a:pt x="17022" y="1219"/>
                </a:moveTo>
                <a:lnTo>
                  <a:pt x="17135" y="1101"/>
                </a:lnTo>
                <a:lnTo>
                  <a:pt x="17253" y="1177"/>
                </a:lnTo>
                <a:cubicBezTo>
                  <a:pt x="17172" y="1191"/>
                  <a:pt x="17095" y="1205"/>
                  <a:pt x="17022" y="1219"/>
                </a:cubicBezTo>
                <a:close/>
                <a:moveTo>
                  <a:pt x="17279" y="1157"/>
                </a:moveTo>
                <a:lnTo>
                  <a:pt x="17158" y="1078"/>
                </a:lnTo>
                <a:lnTo>
                  <a:pt x="17282" y="949"/>
                </a:lnTo>
                <a:lnTo>
                  <a:pt x="17279" y="1157"/>
                </a:lnTo>
                <a:close/>
                <a:moveTo>
                  <a:pt x="17016" y="714"/>
                </a:moveTo>
                <a:lnTo>
                  <a:pt x="17623" y="601"/>
                </a:lnTo>
                <a:lnTo>
                  <a:pt x="17299" y="884"/>
                </a:lnTo>
                <a:lnTo>
                  <a:pt x="17016" y="714"/>
                </a:lnTo>
                <a:close/>
                <a:moveTo>
                  <a:pt x="17313" y="1169"/>
                </a:moveTo>
                <a:lnTo>
                  <a:pt x="17316" y="934"/>
                </a:lnTo>
                <a:lnTo>
                  <a:pt x="17620" y="1118"/>
                </a:lnTo>
                <a:cubicBezTo>
                  <a:pt x="17513" y="1135"/>
                  <a:pt x="17412" y="1152"/>
                  <a:pt x="17313" y="1169"/>
                </a:cubicBezTo>
                <a:close/>
                <a:moveTo>
                  <a:pt x="17651" y="1095"/>
                </a:moveTo>
                <a:lnTo>
                  <a:pt x="17347" y="912"/>
                </a:lnTo>
                <a:lnTo>
                  <a:pt x="17651" y="861"/>
                </a:lnTo>
                <a:lnTo>
                  <a:pt x="17651" y="1095"/>
                </a:lnTo>
                <a:close/>
                <a:moveTo>
                  <a:pt x="17651" y="827"/>
                </a:moveTo>
                <a:lnTo>
                  <a:pt x="17355" y="875"/>
                </a:lnTo>
                <a:lnTo>
                  <a:pt x="17651" y="618"/>
                </a:lnTo>
                <a:lnTo>
                  <a:pt x="17651" y="827"/>
                </a:lnTo>
                <a:close/>
                <a:moveTo>
                  <a:pt x="17651" y="559"/>
                </a:moveTo>
                <a:lnTo>
                  <a:pt x="17634" y="562"/>
                </a:lnTo>
                <a:lnTo>
                  <a:pt x="17028" y="672"/>
                </a:lnTo>
                <a:lnTo>
                  <a:pt x="17651" y="65"/>
                </a:lnTo>
                <a:lnTo>
                  <a:pt x="17651" y="559"/>
                </a:lnTo>
                <a:close/>
                <a:moveTo>
                  <a:pt x="18303" y="748"/>
                </a:moveTo>
                <a:lnTo>
                  <a:pt x="18300" y="748"/>
                </a:lnTo>
                <a:lnTo>
                  <a:pt x="18046" y="779"/>
                </a:lnTo>
                <a:lnTo>
                  <a:pt x="18303" y="528"/>
                </a:lnTo>
                <a:lnTo>
                  <a:pt x="18303" y="748"/>
                </a:lnTo>
                <a:close/>
                <a:moveTo>
                  <a:pt x="18275" y="788"/>
                </a:moveTo>
                <a:lnTo>
                  <a:pt x="18159" y="901"/>
                </a:lnTo>
                <a:lnTo>
                  <a:pt x="18044" y="816"/>
                </a:lnTo>
                <a:lnTo>
                  <a:pt x="18275" y="788"/>
                </a:lnTo>
                <a:close/>
                <a:moveTo>
                  <a:pt x="17685" y="60"/>
                </a:moveTo>
                <a:lnTo>
                  <a:pt x="18267" y="483"/>
                </a:lnTo>
                <a:lnTo>
                  <a:pt x="17685" y="559"/>
                </a:lnTo>
                <a:lnTo>
                  <a:pt x="17685" y="60"/>
                </a:lnTo>
                <a:close/>
                <a:moveTo>
                  <a:pt x="17685" y="601"/>
                </a:moveTo>
                <a:lnTo>
                  <a:pt x="17953" y="793"/>
                </a:lnTo>
                <a:lnTo>
                  <a:pt x="17685" y="824"/>
                </a:lnTo>
                <a:lnTo>
                  <a:pt x="17685" y="601"/>
                </a:lnTo>
                <a:close/>
                <a:moveTo>
                  <a:pt x="17948" y="827"/>
                </a:moveTo>
                <a:lnTo>
                  <a:pt x="17832" y="940"/>
                </a:lnTo>
                <a:lnTo>
                  <a:pt x="17713" y="855"/>
                </a:lnTo>
                <a:lnTo>
                  <a:pt x="17948" y="827"/>
                </a:lnTo>
                <a:close/>
                <a:moveTo>
                  <a:pt x="17685" y="875"/>
                </a:moveTo>
                <a:lnTo>
                  <a:pt x="17809" y="965"/>
                </a:lnTo>
                <a:lnTo>
                  <a:pt x="17685" y="1087"/>
                </a:lnTo>
                <a:lnTo>
                  <a:pt x="17685" y="875"/>
                </a:lnTo>
                <a:close/>
                <a:moveTo>
                  <a:pt x="17716" y="1104"/>
                </a:moveTo>
                <a:lnTo>
                  <a:pt x="17838" y="985"/>
                </a:lnTo>
                <a:lnTo>
                  <a:pt x="17953" y="1070"/>
                </a:lnTo>
                <a:cubicBezTo>
                  <a:pt x="17874" y="1078"/>
                  <a:pt x="17795" y="1092"/>
                  <a:pt x="17716" y="1104"/>
                </a:cubicBezTo>
                <a:close/>
                <a:moveTo>
                  <a:pt x="17979" y="1047"/>
                </a:moveTo>
                <a:lnTo>
                  <a:pt x="17860" y="963"/>
                </a:lnTo>
                <a:lnTo>
                  <a:pt x="17979" y="847"/>
                </a:lnTo>
                <a:lnTo>
                  <a:pt x="17979" y="1047"/>
                </a:lnTo>
                <a:close/>
                <a:moveTo>
                  <a:pt x="17722" y="587"/>
                </a:moveTo>
                <a:lnTo>
                  <a:pt x="18269" y="517"/>
                </a:lnTo>
                <a:lnTo>
                  <a:pt x="17996" y="785"/>
                </a:lnTo>
                <a:lnTo>
                  <a:pt x="17722" y="587"/>
                </a:lnTo>
                <a:close/>
                <a:moveTo>
                  <a:pt x="18013" y="836"/>
                </a:moveTo>
                <a:lnTo>
                  <a:pt x="18137" y="923"/>
                </a:lnTo>
                <a:lnTo>
                  <a:pt x="18013" y="1044"/>
                </a:lnTo>
                <a:lnTo>
                  <a:pt x="18013" y="836"/>
                </a:lnTo>
                <a:close/>
                <a:moveTo>
                  <a:pt x="18046" y="1056"/>
                </a:moveTo>
                <a:lnTo>
                  <a:pt x="18162" y="943"/>
                </a:lnTo>
                <a:lnTo>
                  <a:pt x="18281" y="1028"/>
                </a:lnTo>
                <a:cubicBezTo>
                  <a:pt x="18202" y="1036"/>
                  <a:pt x="18126" y="1044"/>
                  <a:pt x="18046" y="1056"/>
                </a:cubicBezTo>
                <a:close/>
                <a:moveTo>
                  <a:pt x="18188" y="920"/>
                </a:moveTo>
                <a:lnTo>
                  <a:pt x="18303" y="805"/>
                </a:lnTo>
                <a:lnTo>
                  <a:pt x="18306" y="1005"/>
                </a:lnTo>
                <a:lnTo>
                  <a:pt x="18188" y="920"/>
                </a:lnTo>
                <a:close/>
                <a:moveTo>
                  <a:pt x="18332" y="528"/>
                </a:moveTo>
                <a:lnTo>
                  <a:pt x="18591" y="717"/>
                </a:lnTo>
                <a:lnTo>
                  <a:pt x="18334" y="745"/>
                </a:lnTo>
                <a:lnTo>
                  <a:pt x="18332" y="528"/>
                </a:lnTo>
                <a:close/>
                <a:moveTo>
                  <a:pt x="18334" y="779"/>
                </a:moveTo>
                <a:lnTo>
                  <a:pt x="18588" y="751"/>
                </a:lnTo>
                <a:lnTo>
                  <a:pt x="18337" y="996"/>
                </a:lnTo>
                <a:lnTo>
                  <a:pt x="18334" y="779"/>
                </a:lnTo>
                <a:close/>
                <a:moveTo>
                  <a:pt x="18368" y="1016"/>
                </a:moveTo>
                <a:lnTo>
                  <a:pt x="18622" y="765"/>
                </a:lnTo>
                <a:lnTo>
                  <a:pt x="18628" y="988"/>
                </a:lnTo>
                <a:cubicBezTo>
                  <a:pt x="18543" y="996"/>
                  <a:pt x="18456" y="1008"/>
                  <a:pt x="18368" y="1016"/>
                </a:cubicBezTo>
                <a:close/>
                <a:moveTo>
                  <a:pt x="18360" y="505"/>
                </a:moveTo>
                <a:lnTo>
                  <a:pt x="18947" y="449"/>
                </a:lnTo>
                <a:lnTo>
                  <a:pt x="18639" y="706"/>
                </a:lnTo>
                <a:lnTo>
                  <a:pt x="18360" y="505"/>
                </a:lnTo>
                <a:close/>
                <a:moveTo>
                  <a:pt x="18662" y="988"/>
                </a:moveTo>
                <a:lnTo>
                  <a:pt x="18656" y="765"/>
                </a:lnTo>
                <a:lnTo>
                  <a:pt x="18935" y="968"/>
                </a:lnTo>
                <a:cubicBezTo>
                  <a:pt x="18845" y="971"/>
                  <a:pt x="18755" y="980"/>
                  <a:pt x="18662" y="988"/>
                </a:cubicBezTo>
                <a:close/>
                <a:moveTo>
                  <a:pt x="18967" y="943"/>
                </a:moveTo>
                <a:lnTo>
                  <a:pt x="18687" y="740"/>
                </a:lnTo>
                <a:lnTo>
                  <a:pt x="18967" y="711"/>
                </a:lnTo>
                <a:lnTo>
                  <a:pt x="18967" y="943"/>
                </a:lnTo>
                <a:close/>
                <a:moveTo>
                  <a:pt x="18967" y="678"/>
                </a:moveTo>
                <a:lnTo>
                  <a:pt x="18690" y="706"/>
                </a:lnTo>
                <a:lnTo>
                  <a:pt x="18967" y="480"/>
                </a:lnTo>
                <a:lnTo>
                  <a:pt x="18967" y="678"/>
                </a:lnTo>
                <a:close/>
                <a:moveTo>
                  <a:pt x="20236" y="404"/>
                </a:moveTo>
                <a:lnTo>
                  <a:pt x="19937" y="624"/>
                </a:lnTo>
                <a:lnTo>
                  <a:pt x="19692" y="404"/>
                </a:lnTo>
                <a:lnTo>
                  <a:pt x="20236" y="404"/>
                </a:lnTo>
                <a:close/>
                <a:moveTo>
                  <a:pt x="19627" y="418"/>
                </a:moveTo>
                <a:lnTo>
                  <a:pt x="19633" y="627"/>
                </a:lnTo>
                <a:lnTo>
                  <a:pt x="19376" y="647"/>
                </a:lnTo>
                <a:lnTo>
                  <a:pt x="19627" y="418"/>
                </a:lnTo>
                <a:close/>
                <a:moveTo>
                  <a:pt x="19618" y="661"/>
                </a:moveTo>
                <a:lnTo>
                  <a:pt x="19486" y="788"/>
                </a:lnTo>
                <a:lnTo>
                  <a:pt x="19367" y="680"/>
                </a:lnTo>
                <a:lnTo>
                  <a:pt x="19618" y="661"/>
                </a:lnTo>
                <a:close/>
                <a:moveTo>
                  <a:pt x="19000" y="452"/>
                </a:moveTo>
                <a:lnTo>
                  <a:pt x="19280" y="655"/>
                </a:lnTo>
                <a:lnTo>
                  <a:pt x="19000" y="678"/>
                </a:lnTo>
                <a:lnTo>
                  <a:pt x="19000" y="452"/>
                </a:lnTo>
                <a:close/>
                <a:moveTo>
                  <a:pt x="19283" y="689"/>
                </a:moveTo>
                <a:lnTo>
                  <a:pt x="19153" y="807"/>
                </a:lnTo>
                <a:lnTo>
                  <a:pt x="19029" y="709"/>
                </a:lnTo>
                <a:lnTo>
                  <a:pt x="19283" y="689"/>
                </a:lnTo>
                <a:close/>
                <a:moveTo>
                  <a:pt x="19000" y="728"/>
                </a:moveTo>
                <a:lnTo>
                  <a:pt x="19127" y="830"/>
                </a:lnTo>
                <a:lnTo>
                  <a:pt x="19000" y="946"/>
                </a:lnTo>
                <a:lnTo>
                  <a:pt x="19000" y="728"/>
                </a:lnTo>
                <a:close/>
                <a:moveTo>
                  <a:pt x="19029" y="960"/>
                </a:moveTo>
                <a:lnTo>
                  <a:pt x="19153" y="847"/>
                </a:lnTo>
                <a:lnTo>
                  <a:pt x="19283" y="949"/>
                </a:lnTo>
                <a:cubicBezTo>
                  <a:pt x="19164" y="954"/>
                  <a:pt x="19077" y="957"/>
                  <a:pt x="19029" y="960"/>
                </a:cubicBezTo>
                <a:close/>
                <a:moveTo>
                  <a:pt x="19308" y="929"/>
                </a:moveTo>
                <a:lnTo>
                  <a:pt x="19175" y="824"/>
                </a:lnTo>
                <a:lnTo>
                  <a:pt x="19308" y="706"/>
                </a:lnTo>
                <a:lnTo>
                  <a:pt x="19308" y="929"/>
                </a:lnTo>
                <a:close/>
                <a:moveTo>
                  <a:pt x="19046" y="443"/>
                </a:moveTo>
                <a:lnTo>
                  <a:pt x="19593" y="407"/>
                </a:lnTo>
                <a:lnTo>
                  <a:pt x="19328" y="647"/>
                </a:lnTo>
                <a:lnTo>
                  <a:pt x="19046" y="443"/>
                </a:lnTo>
                <a:close/>
                <a:moveTo>
                  <a:pt x="19342" y="703"/>
                </a:moveTo>
                <a:lnTo>
                  <a:pt x="19460" y="813"/>
                </a:lnTo>
                <a:lnTo>
                  <a:pt x="19342" y="926"/>
                </a:lnTo>
                <a:lnTo>
                  <a:pt x="19342" y="703"/>
                </a:lnTo>
                <a:close/>
                <a:moveTo>
                  <a:pt x="19370" y="949"/>
                </a:moveTo>
                <a:lnTo>
                  <a:pt x="19486" y="838"/>
                </a:lnTo>
                <a:lnTo>
                  <a:pt x="19602" y="943"/>
                </a:lnTo>
                <a:cubicBezTo>
                  <a:pt x="19517" y="943"/>
                  <a:pt x="19438" y="946"/>
                  <a:pt x="19370" y="949"/>
                </a:cubicBezTo>
                <a:close/>
                <a:moveTo>
                  <a:pt x="19511" y="813"/>
                </a:moveTo>
                <a:lnTo>
                  <a:pt x="19635" y="695"/>
                </a:lnTo>
                <a:lnTo>
                  <a:pt x="19644" y="934"/>
                </a:lnTo>
                <a:lnTo>
                  <a:pt x="19511" y="813"/>
                </a:lnTo>
                <a:close/>
                <a:moveTo>
                  <a:pt x="19658" y="418"/>
                </a:moveTo>
                <a:lnTo>
                  <a:pt x="19884" y="621"/>
                </a:lnTo>
                <a:lnTo>
                  <a:pt x="19664" y="621"/>
                </a:lnTo>
                <a:lnTo>
                  <a:pt x="19658" y="418"/>
                </a:lnTo>
                <a:close/>
                <a:moveTo>
                  <a:pt x="19903" y="658"/>
                </a:moveTo>
                <a:lnTo>
                  <a:pt x="19813" y="762"/>
                </a:lnTo>
                <a:lnTo>
                  <a:pt x="19709" y="658"/>
                </a:lnTo>
                <a:lnTo>
                  <a:pt x="19903" y="658"/>
                </a:lnTo>
                <a:close/>
                <a:moveTo>
                  <a:pt x="19666" y="669"/>
                </a:moveTo>
                <a:lnTo>
                  <a:pt x="19788" y="788"/>
                </a:lnTo>
                <a:lnTo>
                  <a:pt x="19675" y="915"/>
                </a:lnTo>
                <a:lnTo>
                  <a:pt x="19666" y="669"/>
                </a:lnTo>
                <a:close/>
                <a:moveTo>
                  <a:pt x="19695" y="940"/>
                </a:moveTo>
                <a:lnTo>
                  <a:pt x="19813" y="810"/>
                </a:lnTo>
                <a:lnTo>
                  <a:pt x="19946" y="937"/>
                </a:lnTo>
                <a:cubicBezTo>
                  <a:pt x="19856" y="937"/>
                  <a:pt x="19774" y="940"/>
                  <a:pt x="19695" y="940"/>
                </a:cubicBezTo>
                <a:close/>
                <a:moveTo>
                  <a:pt x="19836" y="785"/>
                </a:moveTo>
                <a:lnTo>
                  <a:pt x="19937" y="672"/>
                </a:lnTo>
                <a:lnTo>
                  <a:pt x="19951" y="686"/>
                </a:lnTo>
                <a:lnTo>
                  <a:pt x="19963" y="915"/>
                </a:lnTo>
                <a:lnTo>
                  <a:pt x="19836" y="785"/>
                </a:lnTo>
                <a:close/>
                <a:moveTo>
                  <a:pt x="19983" y="663"/>
                </a:moveTo>
                <a:lnTo>
                  <a:pt x="19980" y="663"/>
                </a:lnTo>
                <a:lnTo>
                  <a:pt x="19971" y="655"/>
                </a:lnTo>
                <a:lnTo>
                  <a:pt x="20231" y="655"/>
                </a:lnTo>
                <a:lnTo>
                  <a:pt x="20112" y="782"/>
                </a:lnTo>
                <a:lnTo>
                  <a:pt x="19983" y="666"/>
                </a:lnTo>
                <a:lnTo>
                  <a:pt x="19983" y="663"/>
                </a:lnTo>
                <a:close/>
                <a:moveTo>
                  <a:pt x="19985" y="714"/>
                </a:moveTo>
                <a:lnTo>
                  <a:pt x="20090" y="807"/>
                </a:lnTo>
                <a:lnTo>
                  <a:pt x="19997" y="909"/>
                </a:lnTo>
                <a:lnTo>
                  <a:pt x="19985" y="714"/>
                </a:lnTo>
                <a:close/>
                <a:moveTo>
                  <a:pt x="20016" y="937"/>
                </a:moveTo>
                <a:lnTo>
                  <a:pt x="20118" y="833"/>
                </a:lnTo>
                <a:lnTo>
                  <a:pt x="20236" y="940"/>
                </a:lnTo>
                <a:cubicBezTo>
                  <a:pt x="20157" y="937"/>
                  <a:pt x="20084" y="937"/>
                  <a:pt x="20016" y="937"/>
                </a:cubicBezTo>
                <a:close/>
                <a:moveTo>
                  <a:pt x="20256" y="915"/>
                </a:moveTo>
                <a:lnTo>
                  <a:pt x="20138" y="810"/>
                </a:lnTo>
                <a:lnTo>
                  <a:pt x="20256" y="686"/>
                </a:lnTo>
                <a:lnTo>
                  <a:pt x="20256" y="915"/>
                </a:lnTo>
                <a:close/>
                <a:moveTo>
                  <a:pt x="20256" y="624"/>
                </a:moveTo>
                <a:lnTo>
                  <a:pt x="19991" y="624"/>
                </a:lnTo>
                <a:lnTo>
                  <a:pt x="20256" y="426"/>
                </a:lnTo>
                <a:lnTo>
                  <a:pt x="20256" y="624"/>
                </a:lnTo>
                <a:close/>
                <a:moveTo>
                  <a:pt x="20290" y="404"/>
                </a:moveTo>
                <a:lnTo>
                  <a:pt x="20612" y="638"/>
                </a:lnTo>
                <a:lnTo>
                  <a:pt x="20290" y="627"/>
                </a:lnTo>
                <a:lnTo>
                  <a:pt x="20290" y="404"/>
                </a:lnTo>
                <a:close/>
                <a:moveTo>
                  <a:pt x="20290" y="658"/>
                </a:moveTo>
                <a:lnTo>
                  <a:pt x="20623" y="672"/>
                </a:lnTo>
                <a:lnTo>
                  <a:pt x="20290" y="920"/>
                </a:lnTo>
                <a:lnTo>
                  <a:pt x="20290" y="658"/>
                </a:lnTo>
                <a:close/>
                <a:moveTo>
                  <a:pt x="20649" y="946"/>
                </a:moveTo>
                <a:cubicBezTo>
                  <a:pt x="20536" y="943"/>
                  <a:pt x="20426" y="940"/>
                  <a:pt x="20318" y="940"/>
                </a:cubicBezTo>
                <a:lnTo>
                  <a:pt x="20649" y="692"/>
                </a:lnTo>
                <a:lnTo>
                  <a:pt x="20649" y="946"/>
                </a:lnTo>
                <a:close/>
                <a:moveTo>
                  <a:pt x="20349" y="404"/>
                </a:moveTo>
                <a:lnTo>
                  <a:pt x="20939" y="435"/>
                </a:lnTo>
                <a:lnTo>
                  <a:pt x="20668" y="638"/>
                </a:lnTo>
                <a:lnTo>
                  <a:pt x="20349" y="404"/>
                </a:lnTo>
                <a:close/>
                <a:moveTo>
                  <a:pt x="20682" y="949"/>
                </a:moveTo>
                <a:lnTo>
                  <a:pt x="20682" y="695"/>
                </a:lnTo>
                <a:lnTo>
                  <a:pt x="20967" y="960"/>
                </a:lnTo>
                <a:cubicBezTo>
                  <a:pt x="20871" y="954"/>
                  <a:pt x="20776" y="951"/>
                  <a:pt x="20682" y="949"/>
                </a:cubicBezTo>
                <a:close/>
                <a:moveTo>
                  <a:pt x="20998" y="940"/>
                </a:moveTo>
                <a:lnTo>
                  <a:pt x="20713" y="678"/>
                </a:lnTo>
                <a:lnTo>
                  <a:pt x="20998" y="700"/>
                </a:lnTo>
                <a:lnTo>
                  <a:pt x="20998" y="940"/>
                </a:lnTo>
                <a:close/>
                <a:moveTo>
                  <a:pt x="20998" y="663"/>
                </a:moveTo>
                <a:lnTo>
                  <a:pt x="20716" y="641"/>
                </a:lnTo>
                <a:lnTo>
                  <a:pt x="20984" y="441"/>
                </a:lnTo>
                <a:lnTo>
                  <a:pt x="21001" y="455"/>
                </a:lnTo>
                <a:lnTo>
                  <a:pt x="21001" y="663"/>
                </a:lnTo>
                <a:lnTo>
                  <a:pt x="20998" y="663"/>
                </a:lnTo>
                <a:close/>
                <a:moveTo>
                  <a:pt x="21030" y="483"/>
                </a:moveTo>
                <a:lnTo>
                  <a:pt x="21269" y="689"/>
                </a:lnTo>
                <a:lnTo>
                  <a:pt x="21030" y="666"/>
                </a:lnTo>
                <a:lnTo>
                  <a:pt x="21030" y="483"/>
                </a:lnTo>
                <a:close/>
                <a:moveTo>
                  <a:pt x="21030" y="703"/>
                </a:moveTo>
                <a:lnTo>
                  <a:pt x="21289" y="726"/>
                </a:lnTo>
                <a:lnTo>
                  <a:pt x="21030" y="940"/>
                </a:lnTo>
                <a:lnTo>
                  <a:pt x="21030" y="703"/>
                </a:lnTo>
                <a:close/>
                <a:moveTo>
                  <a:pt x="21329" y="980"/>
                </a:moveTo>
                <a:cubicBezTo>
                  <a:pt x="21238" y="974"/>
                  <a:pt x="21148" y="968"/>
                  <a:pt x="21055" y="963"/>
                </a:cubicBezTo>
                <a:lnTo>
                  <a:pt x="21329" y="740"/>
                </a:lnTo>
                <a:lnTo>
                  <a:pt x="21329" y="980"/>
                </a:lnTo>
                <a:close/>
                <a:moveTo>
                  <a:pt x="21038" y="441"/>
                </a:moveTo>
                <a:lnTo>
                  <a:pt x="21642" y="486"/>
                </a:lnTo>
                <a:lnTo>
                  <a:pt x="21331" y="692"/>
                </a:lnTo>
                <a:lnTo>
                  <a:pt x="21038" y="441"/>
                </a:lnTo>
                <a:close/>
                <a:moveTo>
                  <a:pt x="21360" y="765"/>
                </a:moveTo>
                <a:lnTo>
                  <a:pt x="21487" y="872"/>
                </a:lnTo>
                <a:lnTo>
                  <a:pt x="21360" y="960"/>
                </a:lnTo>
                <a:lnTo>
                  <a:pt x="21360" y="765"/>
                </a:lnTo>
                <a:close/>
                <a:moveTo>
                  <a:pt x="21379" y="734"/>
                </a:moveTo>
                <a:lnTo>
                  <a:pt x="21653" y="759"/>
                </a:lnTo>
                <a:lnTo>
                  <a:pt x="21518" y="853"/>
                </a:lnTo>
                <a:lnTo>
                  <a:pt x="21379" y="734"/>
                </a:lnTo>
                <a:close/>
                <a:moveTo>
                  <a:pt x="21385" y="985"/>
                </a:moveTo>
                <a:lnTo>
                  <a:pt x="21512" y="898"/>
                </a:lnTo>
                <a:lnTo>
                  <a:pt x="21642" y="1011"/>
                </a:lnTo>
                <a:cubicBezTo>
                  <a:pt x="21557" y="999"/>
                  <a:pt x="21473" y="991"/>
                  <a:pt x="21385" y="985"/>
                </a:cubicBezTo>
                <a:close/>
                <a:moveTo>
                  <a:pt x="21679" y="991"/>
                </a:moveTo>
                <a:lnTo>
                  <a:pt x="21543" y="875"/>
                </a:lnTo>
                <a:lnTo>
                  <a:pt x="21679" y="779"/>
                </a:lnTo>
                <a:lnTo>
                  <a:pt x="21679" y="991"/>
                </a:lnTo>
                <a:close/>
                <a:moveTo>
                  <a:pt x="21679" y="726"/>
                </a:moveTo>
                <a:lnTo>
                  <a:pt x="21385" y="700"/>
                </a:lnTo>
                <a:lnTo>
                  <a:pt x="21679" y="505"/>
                </a:lnTo>
                <a:lnTo>
                  <a:pt x="21679" y="726"/>
                </a:lnTo>
                <a:close/>
                <a:moveTo>
                  <a:pt x="22418" y="601"/>
                </a:moveTo>
                <a:lnTo>
                  <a:pt x="22647" y="881"/>
                </a:lnTo>
                <a:lnTo>
                  <a:pt x="22412" y="833"/>
                </a:lnTo>
                <a:lnTo>
                  <a:pt x="22418" y="601"/>
                </a:lnTo>
                <a:close/>
                <a:moveTo>
                  <a:pt x="22649" y="915"/>
                </a:moveTo>
                <a:lnTo>
                  <a:pt x="22537" y="1008"/>
                </a:lnTo>
                <a:lnTo>
                  <a:pt x="22421" y="867"/>
                </a:lnTo>
                <a:lnTo>
                  <a:pt x="22649" y="915"/>
                </a:lnTo>
                <a:close/>
                <a:moveTo>
                  <a:pt x="21712" y="508"/>
                </a:moveTo>
                <a:lnTo>
                  <a:pt x="22023" y="768"/>
                </a:lnTo>
                <a:lnTo>
                  <a:pt x="21712" y="728"/>
                </a:lnTo>
                <a:lnTo>
                  <a:pt x="21712" y="508"/>
                </a:lnTo>
                <a:close/>
                <a:moveTo>
                  <a:pt x="22034" y="802"/>
                </a:moveTo>
                <a:lnTo>
                  <a:pt x="21882" y="895"/>
                </a:lnTo>
                <a:lnTo>
                  <a:pt x="21744" y="765"/>
                </a:lnTo>
                <a:lnTo>
                  <a:pt x="22034" y="802"/>
                </a:lnTo>
                <a:close/>
                <a:moveTo>
                  <a:pt x="21712" y="785"/>
                </a:moveTo>
                <a:lnTo>
                  <a:pt x="21851" y="915"/>
                </a:lnTo>
                <a:lnTo>
                  <a:pt x="21712" y="999"/>
                </a:lnTo>
                <a:lnTo>
                  <a:pt x="21712" y="785"/>
                </a:lnTo>
                <a:close/>
                <a:moveTo>
                  <a:pt x="21746" y="1016"/>
                </a:moveTo>
                <a:lnTo>
                  <a:pt x="21873" y="937"/>
                </a:lnTo>
                <a:lnTo>
                  <a:pt x="22009" y="1064"/>
                </a:lnTo>
                <a:cubicBezTo>
                  <a:pt x="21887" y="1042"/>
                  <a:pt x="21797" y="1025"/>
                  <a:pt x="21746" y="1016"/>
                </a:cubicBezTo>
                <a:close/>
                <a:moveTo>
                  <a:pt x="22054" y="1059"/>
                </a:moveTo>
                <a:lnTo>
                  <a:pt x="21904" y="917"/>
                </a:lnTo>
                <a:lnTo>
                  <a:pt x="22060" y="822"/>
                </a:lnTo>
                <a:lnTo>
                  <a:pt x="22054" y="1059"/>
                </a:lnTo>
                <a:close/>
                <a:moveTo>
                  <a:pt x="21752" y="500"/>
                </a:moveTo>
                <a:lnTo>
                  <a:pt x="22373" y="593"/>
                </a:lnTo>
                <a:lnTo>
                  <a:pt x="22079" y="776"/>
                </a:lnTo>
                <a:lnTo>
                  <a:pt x="21752" y="500"/>
                </a:lnTo>
                <a:close/>
                <a:moveTo>
                  <a:pt x="22093" y="836"/>
                </a:moveTo>
                <a:lnTo>
                  <a:pt x="22206" y="965"/>
                </a:lnTo>
                <a:lnTo>
                  <a:pt x="22088" y="1064"/>
                </a:lnTo>
                <a:lnTo>
                  <a:pt x="22093" y="836"/>
                </a:lnTo>
                <a:close/>
                <a:moveTo>
                  <a:pt x="22116" y="813"/>
                </a:moveTo>
                <a:lnTo>
                  <a:pt x="22345" y="850"/>
                </a:lnTo>
                <a:lnTo>
                  <a:pt x="22232" y="943"/>
                </a:lnTo>
                <a:lnTo>
                  <a:pt x="22116" y="813"/>
                </a:lnTo>
                <a:close/>
                <a:moveTo>
                  <a:pt x="22110" y="1084"/>
                </a:moveTo>
                <a:lnTo>
                  <a:pt x="22229" y="988"/>
                </a:lnTo>
                <a:lnTo>
                  <a:pt x="22359" y="1135"/>
                </a:lnTo>
                <a:cubicBezTo>
                  <a:pt x="22268" y="1118"/>
                  <a:pt x="22187" y="1101"/>
                  <a:pt x="22110" y="1084"/>
                </a:cubicBezTo>
                <a:close/>
                <a:moveTo>
                  <a:pt x="22373" y="1101"/>
                </a:moveTo>
                <a:lnTo>
                  <a:pt x="22254" y="965"/>
                </a:lnTo>
                <a:lnTo>
                  <a:pt x="22376" y="864"/>
                </a:lnTo>
                <a:lnTo>
                  <a:pt x="22373" y="1101"/>
                </a:lnTo>
                <a:close/>
                <a:moveTo>
                  <a:pt x="22379" y="824"/>
                </a:moveTo>
                <a:lnTo>
                  <a:pt x="22122" y="782"/>
                </a:lnTo>
                <a:lnTo>
                  <a:pt x="22381" y="621"/>
                </a:lnTo>
                <a:lnTo>
                  <a:pt x="22379" y="824"/>
                </a:lnTo>
                <a:close/>
                <a:moveTo>
                  <a:pt x="22410" y="909"/>
                </a:moveTo>
                <a:lnTo>
                  <a:pt x="22508" y="1030"/>
                </a:lnTo>
                <a:lnTo>
                  <a:pt x="22407" y="1112"/>
                </a:lnTo>
                <a:lnTo>
                  <a:pt x="22410" y="909"/>
                </a:lnTo>
                <a:close/>
                <a:moveTo>
                  <a:pt x="22412" y="1149"/>
                </a:moveTo>
                <a:lnTo>
                  <a:pt x="22531" y="1056"/>
                </a:lnTo>
                <a:lnTo>
                  <a:pt x="22652" y="1202"/>
                </a:lnTo>
                <a:cubicBezTo>
                  <a:pt x="22568" y="1183"/>
                  <a:pt x="22486" y="1163"/>
                  <a:pt x="22412" y="1149"/>
                </a:cubicBezTo>
                <a:close/>
                <a:moveTo>
                  <a:pt x="22686" y="1188"/>
                </a:moveTo>
                <a:lnTo>
                  <a:pt x="22559" y="1033"/>
                </a:lnTo>
                <a:lnTo>
                  <a:pt x="22689" y="932"/>
                </a:lnTo>
                <a:lnTo>
                  <a:pt x="22692" y="934"/>
                </a:lnTo>
                <a:lnTo>
                  <a:pt x="22686" y="1188"/>
                </a:lnTo>
                <a:close/>
                <a:moveTo>
                  <a:pt x="22466" y="607"/>
                </a:moveTo>
                <a:lnTo>
                  <a:pt x="22985" y="723"/>
                </a:lnTo>
                <a:lnTo>
                  <a:pt x="22695" y="884"/>
                </a:lnTo>
                <a:lnTo>
                  <a:pt x="22466" y="607"/>
                </a:lnTo>
                <a:close/>
                <a:moveTo>
                  <a:pt x="22720" y="971"/>
                </a:moveTo>
                <a:lnTo>
                  <a:pt x="22836" y="1112"/>
                </a:lnTo>
                <a:lnTo>
                  <a:pt x="22714" y="1200"/>
                </a:lnTo>
                <a:lnTo>
                  <a:pt x="22720" y="971"/>
                </a:lnTo>
                <a:close/>
                <a:moveTo>
                  <a:pt x="22734" y="934"/>
                </a:moveTo>
                <a:lnTo>
                  <a:pt x="22985" y="1002"/>
                </a:lnTo>
                <a:lnTo>
                  <a:pt x="22864" y="1090"/>
                </a:lnTo>
                <a:lnTo>
                  <a:pt x="22734" y="934"/>
                </a:lnTo>
                <a:close/>
                <a:moveTo>
                  <a:pt x="22740" y="1222"/>
                </a:moveTo>
                <a:lnTo>
                  <a:pt x="22858" y="1138"/>
                </a:lnTo>
                <a:lnTo>
                  <a:pt x="22977" y="1282"/>
                </a:lnTo>
                <a:cubicBezTo>
                  <a:pt x="22895" y="1259"/>
                  <a:pt x="22816" y="1239"/>
                  <a:pt x="22740" y="1222"/>
                </a:cubicBezTo>
                <a:close/>
                <a:moveTo>
                  <a:pt x="23008" y="1267"/>
                </a:moveTo>
                <a:lnTo>
                  <a:pt x="22884" y="1118"/>
                </a:lnTo>
                <a:lnTo>
                  <a:pt x="23008" y="1030"/>
                </a:lnTo>
                <a:lnTo>
                  <a:pt x="23008" y="1267"/>
                </a:lnTo>
                <a:close/>
                <a:moveTo>
                  <a:pt x="23008" y="977"/>
                </a:moveTo>
                <a:lnTo>
                  <a:pt x="22731" y="901"/>
                </a:lnTo>
                <a:lnTo>
                  <a:pt x="23008" y="745"/>
                </a:lnTo>
                <a:lnTo>
                  <a:pt x="23008" y="977"/>
                </a:lnTo>
                <a:close/>
                <a:moveTo>
                  <a:pt x="23008" y="692"/>
                </a:moveTo>
                <a:lnTo>
                  <a:pt x="22460" y="570"/>
                </a:lnTo>
                <a:lnTo>
                  <a:pt x="23008" y="229"/>
                </a:lnTo>
                <a:lnTo>
                  <a:pt x="23008" y="692"/>
                </a:lnTo>
                <a:close/>
                <a:moveTo>
                  <a:pt x="23042" y="209"/>
                </a:moveTo>
                <a:lnTo>
                  <a:pt x="23050" y="204"/>
                </a:lnTo>
                <a:lnTo>
                  <a:pt x="23615" y="869"/>
                </a:lnTo>
                <a:lnTo>
                  <a:pt x="23078" y="706"/>
                </a:lnTo>
                <a:lnTo>
                  <a:pt x="23042" y="697"/>
                </a:lnTo>
                <a:lnTo>
                  <a:pt x="23042" y="209"/>
                </a:lnTo>
                <a:close/>
                <a:moveTo>
                  <a:pt x="23042" y="745"/>
                </a:moveTo>
                <a:lnTo>
                  <a:pt x="23321" y="1067"/>
                </a:lnTo>
                <a:lnTo>
                  <a:pt x="23042" y="985"/>
                </a:lnTo>
                <a:lnTo>
                  <a:pt x="23042" y="745"/>
                </a:lnTo>
                <a:close/>
                <a:moveTo>
                  <a:pt x="23338" y="1101"/>
                </a:moveTo>
                <a:lnTo>
                  <a:pt x="23205" y="1183"/>
                </a:lnTo>
                <a:lnTo>
                  <a:pt x="23073" y="1028"/>
                </a:lnTo>
                <a:lnTo>
                  <a:pt x="23338" y="1101"/>
                </a:lnTo>
                <a:close/>
                <a:moveTo>
                  <a:pt x="23042" y="1042"/>
                </a:moveTo>
                <a:lnTo>
                  <a:pt x="23177" y="1200"/>
                </a:lnTo>
                <a:lnTo>
                  <a:pt x="23042" y="1282"/>
                </a:lnTo>
                <a:lnTo>
                  <a:pt x="23042" y="1042"/>
                </a:lnTo>
                <a:close/>
                <a:moveTo>
                  <a:pt x="23070" y="1304"/>
                </a:moveTo>
                <a:lnTo>
                  <a:pt x="23200" y="1225"/>
                </a:lnTo>
                <a:lnTo>
                  <a:pt x="23327" y="1375"/>
                </a:lnTo>
                <a:cubicBezTo>
                  <a:pt x="23239" y="1349"/>
                  <a:pt x="23155" y="1327"/>
                  <a:pt x="23070" y="1304"/>
                </a:cubicBezTo>
                <a:close/>
                <a:moveTo>
                  <a:pt x="23228" y="1208"/>
                </a:moveTo>
                <a:lnTo>
                  <a:pt x="23352" y="1132"/>
                </a:lnTo>
                <a:lnTo>
                  <a:pt x="23358" y="1361"/>
                </a:lnTo>
                <a:lnTo>
                  <a:pt x="23228" y="1208"/>
                </a:lnTo>
                <a:close/>
                <a:moveTo>
                  <a:pt x="23084" y="748"/>
                </a:moveTo>
                <a:lnTo>
                  <a:pt x="23640" y="920"/>
                </a:lnTo>
                <a:lnTo>
                  <a:pt x="23378" y="1081"/>
                </a:lnTo>
                <a:lnTo>
                  <a:pt x="23084" y="748"/>
                </a:lnTo>
                <a:close/>
                <a:moveTo>
                  <a:pt x="23414" y="1095"/>
                </a:moveTo>
                <a:lnTo>
                  <a:pt x="23671" y="940"/>
                </a:lnTo>
                <a:lnTo>
                  <a:pt x="23688" y="960"/>
                </a:lnTo>
                <a:lnTo>
                  <a:pt x="23694" y="1183"/>
                </a:lnTo>
                <a:lnTo>
                  <a:pt x="23414" y="1095"/>
                </a:lnTo>
                <a:close/>
                <a:moveTo>
                  <a:pt x="23694" y="1211"/>
                </a:moveTo>
                <a:lnTo>
                  <a:pt x="23553" y="1290"/>
                </a:lnTo>
                <a:lnTo>
                  <a:pt x="23414" y="1123"/>
                </a:lnTo>
                <a:lnTo>
                  <a:pt x="23694" y="1211"/>
                </a:lnTo>
                <a:close/>
                <a:moveTo>
                  <a:pt x="23386" y="1140"/>
                </a:moveTo>
                <a:lnTo>
                  <a:pt x="23527" y="1307"/>
                </a:lnTo>
                <a:lnTo>
                  <a:pt x="23394" y="1380"/>
                </a:lnTo>
                <a:lnTo>
                  <a:pt x="23386" y="1140"/>
                </a:lnTo>
                <a:close/>
                <a:moveTo>
                  <a:pt x="23423" y="1403"/>
                </a:moveTo>
                <a:lnTo>
                  <a:pt x="23547" y="1332"/>
                </a:lnTo>
                <a:lnTo>
                  <a:pt x="23668" y="1479"/>
                </a:lnTo>
                <a:cubicBezTo>
                  <a:pt x="23586" y="1451"/>
                  <a:pt x="23505" y="1425"/>
                  <a:pt x="23423" y="1403"/>
                </a:cubicBezTo>
                <a:close/>
                <a:moveTo>
                  <a:pt x="23575" y="1315"/>
                </a:moveTo>
                <a:lnTo>
                  <a:pt x="23694" y="1248"/>
                </a:lnTo>
                <a:lnTo>
                  <a:pt x="23699" y="1468"/>
                </a:lnTo>
                <a:lnTo>
                  <a:pt x="23575" y="1315"/>
                </a:lnTo>
                <a:close/>
                <a:moveTo>
                  <a:pt x="23691" y="886"/>
                </a:moveTo>
                <a:lnTo>
                  <a:pt x="23680" y="892"/>
                </a:lnTo>
                <a:lnTo>
                  <a:pt x="23668" y="889"/>
                </a:lnTo>
                <a:lnTo>
                  <a:pt x="23090" y="206"/>
                </a:lnTo>
                <a:lnTo>
                  <a:pt x="24360" y="587"/>
                </a:lnTo>
                <a:lnTo>
                  <a:pt x="23691" y="886"/>
                </a:lnTo>
                <a:close/>
                <a:moveTo>
                  <a:pt x="23719" y="999"/>
                </a:moveTo>
                <a:lnTo>
                  <a:pt x="23965" y="1290"/>
                </a:lnTo>
                <a:lnTo>
                  <a:pt x="23733" y="1197"/>
                </a:lnTo>
                <a:lnTo>
                  <a:pt x="23725" y="1194"/>
                </a:lnTo>
                <a:lnTo>
                  <a:pt x="23719" y="999"/>
                </a:lnTo>
                <a:close/>
                <a:moveTo>
                  <a:pt x="23987" y="1329"/>
                </a:moveTo>
                <a:lnTo>
                  <a:pt x="23886" y="1392"/>
                </a:lnTo>
                <a:lnTo>
                  <a:pt x="23775" y="1242"/>
                </a:lnTo>
                <a:lnTo>
                  <a:pt x="23987" y="1329"/>
                </a:lnTo>
                <a:close/>
                <a:moveTo>
                  <a:pt x="23728" y="1231"/>
                </a:moveTo>
                <a:lnTo>
                  <a:pt x="23860" y="1408"/>
                </a:lnTo>
                <a:lnTo>
                  <a:pt x="23736" y="1485"/>
                </a:lnTo>
                <a:lnTo>
                  <a:pt x="23728" y="1231"/>
                </a:lnTo>
                <a:close/>
                <a:moveTo>
                  <a:pt x="23764" y="1507"/>
                </a:moveTo>
                <a:lnTo>
                  <a:pt x="23880" y="1434"/>
                </a:lnTo>
                <a:lnTo>
                  <a:pt x="23993" y="1589"/>
                </a:lnTo>
                <a:cubicBezTo>
                  <a:pt x="23919" y="1561"/>
                  <a:pt x="23840" y="1535"/>
                  <a:pt x="23764" y="1507"/>
                </a:cubicBezTo>
                <a:close/>
                <a:moveTo>
                  <a:pt x="23905" y="1420"/>
                </a:moveTo>
                <a:lnTo>
                  <a:pt x="24015" y="1349"/>
                </a:lnTo>
                <a:lnTo>
                  <a:pt x="24018" y="1352"/>
                </a:lnTo>
                <a:lnTo>
                  <a:pt x="24021" y="1578"/>
                </a:lnTo>
                <a:lnTo>
                  <a:pt x="23905" y="1420"/>
                </a:lnTo>
                <a:close/>
                <a:moveTo>
                  <a:pt x="23719" y="946"/>
                </a:moveTo>
                <a:lnTo>
                  <a:pt x="24360" y="1174"/>
                </a:lnTo>
                <a:lnTo>
                  <a:pt x="24027" y="1307"/>
                </a:lnTo>
                <a:lnTo>
                  <a:pt x="23719" y="946"/>
                </a:lnTo>
                <a:close/>
                <a:moveTo>
                  <a:pt x="24058" y="1615"/>
                </a:moveTo>
                <a:lnTo>
                  <a:pt x="24052" y="1392"/>
                </a:lnTo>
                <a:lnTo>
                  <a:pt x="24340" y="1730"/>
                </a:lnTo>
                <a:cubicBezTo>
                  <a:pt x="24250" y="1691"/>
                  <a:pt x="24156" y="1651"/>
                  <a:pt x="24058" y="1615"/>
                </a:cubicBezTo>
                <a:close/>
                <a:moveTo>
                  <a:pt x="24394" y="1741"/>
                </a:moveTo>
                <a:lnTo>
                  <a:pt x="24072" y="1363"/>
                </a:lnTo>
                <a:lnTo>
                  <a:pt x="24394" y="1488"/>
                </a:lnTo>
                <a:lnTo>
                  <a:pt x="24394" y="1741"/>
                </a:lnTo>
                <a:close/>
                <a:moveTo>
                  <a:pt x="24394" y="1454"/>
                </a:moveTo>
                <a:lnTo>
                  <a:pt x="24066" y="1329"/>
                </a:lnTo>
                <a:lnTo>
                  <a:pt x="24394" y="1200"/>
                </a:lnTo>
                <a:lnTo>
                  <a:pt x="24394" y="1454"/>
                </a:lnTo>
                <a:close/>
                <a:moveTo>
                  <a:pt x="24394" y="1149"/>
                </a:moveTo>
                <a:lnTo>
                  <a:pt x="23728" y="909"/>
                </a:lnTo>
                <a:lnTo>
                  <a:pt x="24394" y="610"/>
                </a:lnTo>
                <a:lnTo>
                  <a:pt x="24394" y="1149"/>
                </a:lnTo>
                <a:close/>
                <a:moveTo>
                  <a:pt x="25757" y="1225"/>
                </a:moveTo>
                <a:lnTo>
                  <a:pt x="26355" y="2213"/>
                </a:lnTo>
                <a:lnTo>
                  <a:pt x="25796" y="1821"/>
                </a:lnTo>
                <a:lnTo>
                  <a:pt x="25754" y="1798"/>
                </a:lnTo>
                <a:lnTo>
                  <a:pt x="25757" y="1225"/>
                </a:lnTo>
                <a:close/>
                <a:moveTo>
                  <a:pt x="25757" y="1852"/>
                </a:moveTo>
                <a:lnTo>
                  <a:pt x="26042" y="2343"/>
                </a:lnTo>
                <a:lnTo>
                  <a:pt x="25754" y="2151"/>
                </a:lnTo>
                <a:lnTo>
                  <a:pt x="25757" y="1852"/>
                </a:lnTo>
                <a:close/>
                <a:moveTo>
                  <a:pt x="26056" y="2382"/>
                </a:moveTo>
                <a:lnTo>
                  <a:pt x="25923" y="2430"/>
                </a:lnTo>
                <a:lnTo>
                  <a:pt x="25788" y="2204"/>
                </a:lnTo>
                <a:lnTo>
                  <a:pt x="26056" y="2382"/>
                </a:lnTo>
                <a:close/>
                <a:moveTo>
                  <a:pt x="24425" y="632"/>
                </a:moveTo>
                <a:lnTo>
                  <a:pt x="25057" y="1434"/>
                </a:lnTo>
                <a:lnTo>
                  <a:pt x="24425" y="1160"/>
                </a:lnTo>
                <a:lnTo>
                  <a:pt x="24425" y="632"/>
                </a:lnTo>
                <a:close/>
                <a:moveTo>
                  <a:pt x="25068" y="1479"/>
                </a:moveTo>
                <a:lnTo>
                  <a:pt x="24775" y="1609"/>
                </a:lnTo>
                <a:lnTo>
                  <a:pt x="24470" y="1219"/>
                </a:lnTo>
                <a:lnTo>
                  <a:pt x="25068" y="1479"/>
                </a:lnTo>
                <a:close/>
                <a:moveTo>
                  <a:pt x="24425" y="1222"/>
                </a:moveTo>
                <a:lnTo>
                  <a:pt x="24718" y="1592"/>
                </a:lnTo>
                <a:lnTo>
                  <a:pt x="24425" y="1468"/>
                </a:lnTo>
                <a:lnTo>
                  <a:pt x="24425" y="1222"/>
                </a:lnTo>
                <a:close/>
                <a:moveTo>
                  <a:pt x="24425" y="1499"/>
                </a:moveTo>
                <a:lnTo>
                  <a:pt x="24729" y="1629"/>
                </a:lnTo>
                <a:lnTo>
                  <a:pt x="24425" y="1761"/>
                </a:lnTo>
                <a:lnTo>
                  <a:pt x="24425" y="1499"/>
                </a:lnTo>
                <a:close/>
                <a:moveTo>
                  <a:pt x="24447" y="1787"/>
                </a:moveTo>
                <a:lnTo>
                  <a:pt x="24763" y="1648"/>
                </a:lnTo>
                <a:lnTo>
                  <a:pt x="25043" y="2097"/>
                </a:lnTo>
                <a:cubicBezTo>
                  <a:pt x="24752" y="1939"/>
                  <a:pt x="24529" y="1826"/>
                  <a:pt x="24447" y="1787"/>
                </a:cubicBezTo>
                <a:close/>
                <a:moveTo>
                  <a:pt x="25074" y="2089"/>
                </a:moveTo>
                <a:lnTo>
                  <a:pt x="24811" y="1668"/>
                </a:lnTo>
                <a:lnTo>
                  <a:pt x="25082" y="1815"/>
                </a:lnTo>
                <a:lnTo>
                  <a:pt x="25074" y="2089"/>
                </a:lnTo>
                <a:close/>
                <a:moveTo>
                  <a:pt x="25085" y="1781"/>
                </a:moveTo>
                <a:lnTo>
                  <a:pt x="24806" y="1631"/>
                </a:lnTo>
                <a:lnTo>
                  <a:pt x="25096" y="1504"/>
                </a:lnTo>
                <a:lnTo>
                  <a:pt x="25085" y="1781"/>
                </a:lnTo>
                <a:close/>
                <a:moveTo>
                  <a:pt x="25367" y="1933"/>
                </a:moveTo>
                <a:lnTo>
                  <a:pt x="25116" y="1798"/>
                </a:lnTo>
                <a:lnTo>
                  <a:pt x="25124" y="1530"/>
                </a:lnTo>
                <a:lnTo>
                  <a:pt x="25367" y="1933"/>
                </a:lnTo>
                <a:close/>
                <a:moveTo>
                  <a:pt x="25158" y="1524"/>
                </a:moveTo>
                <a:lnTo>
                  <a:pt x="25714" y="1821"/>
                </a:lnTo>
                <a:lnTo>
                  <a:pt x="25415" y="1950"/>
                </a:lnTo>
                <a:lnTo>
                  <a:pt x="25158" y="1524"/>
                </a:lnTo>
                <a:close/>
                <a:moveTo>
                  <a:pt x="25378" y="1970"/>
                </a:moveTo>
                <a:lnTo>
                  <a:pt x="25105" y="2114"/>
                </a:lnTo>
                <a:lnTo>
                  <a:pt x="25113" y="1829"/>
                </a:lnTo>
                <a:lnTo>
                  <a:pt x="25378" y="1970"/>
                </a:lnTo>
                <a:close/>
                <a:moveTo>
                  <a:pt x="25124" y="2142"/>
                </a:moveTo>
                <a:lnTo>
                  <a:pt x="25404" y="1993"/>
                </a:lnTo>
                <a:lnTo>
                  <a:pt x="25689" y="2467"/>
                </a:lnTo>
                <a:cubicBezTo>
                  <a:pt x="25489" y="2348"/>
                  <a:pt x="25297" y="2238"/>
                  <a:pt x="25124" y="2142"/>
                </a:cubicBezTo>
                <a:close/>
                <a:moveTo>
                  <a:pt x="25720" y="2453"/>
                </a:moveTo>
                <a:lnTo>
                  <a:pt x="25455" y="2012"/>
                </a:lnTo>
                <a:lnTo>
                  <a:pt x="25723" y="2162"/>
                </a:lnTo>
                <a:lnTo>
                  <a:pt x="25720" y="2453"/>
                </a:lnTo>
                <a:close/>
                <a:moveTo>
                  <a:pt x="25720" y="2128"/>
                </a:moveTo>
                <a:lnTo>
                  <a:pt x="25443" y="1973"/>
                </a:lnTo>
                <a:lnTo>
                  <a:pt x="25723" y="1854"/>
                </a:lnTo>
                <a:lnTo>
                  <a:pt x="25720" y="2128"/>
                </a:lnTo>
                <a:close/>
                <a:moveTo>
                  <a:pt x="25723" y="1781"/>
                </a:moveTo>
                <a:lnTo>
                  <a:pt x="25153" y="1479"/>
                </a:lnTo>
                <a:lnTo>
                  <a:pt x="25726" y="1228"/>
                </a:lnTo>
                <a:lnTo>
                  <a:pt x="25723" y="1781"/>
                </a:lnTo>
                <a:close/>
                <a:moveTo>
                  <a:pt x="25726" y="1191"/>
                </a:moveTo>
                <a:lnTo>
                  <a:pt x="25116" y="1456"/>
                </a:lnTo>
                <a:lnTo>
                  <a:pt x="24461" y="624"/>
                </a:lnTo>
                <a:lnTo>
                  <a:pt x="25723" y="1177"/>
                </a:lnTo>
                <a:lnTo>
                  <a:pt x="25726" y="1191"/>
                </a:lnTo>
                <a:close/>
                <a:moveTo>
                  <a:pt x="25757" y="2213"/>
                </a:moveTo>
                <a:lnTo>
                  <a:pt x="25892" y="2441"/>
                </a:lnTo>
                <a:lnTo>
                  <a:pt x="25754" y="2492"/>
                </a:lnTo>
                <a:lnTo>
                  <a:pt x="25757" y="2213"/>
                </a:lnTo>
                <a:close/>
                <a:moveTo>
                  <a:pt x="25776" y="2520"/>
                </a:moveTo>
                <a:lnTo>
                  <a:pt x="25912" y="2472"/>
                </a:lnTo>
                <a:lnTo>
                  <a:pt x="26039" y="2684"/>
                </a:lnTo>
                <a:cubicBezTo>
                  <a:pt x="25949" y="2628"/>
                  <a:pt x="25861" y="2574"/>
                  <a:pt x="25776" y="2520"/>
                </a:cubicBezTo>
                <a:close/>
                <a:moveTo>
                  <a:pt x="26070" y="2678"/>
                </a:moveTo>
                <a:lnTo>
                  <a:pt x="25940" y="2461"/>
                </a:lnTo>
                <a:lnTo>
                  <a:pt x="26073" y="2413"/>
                </a:lnTo>
                <a:lnTo>
                  <a:pt x="26070" y="2678"/>
                </a:lnTo>
                <a:close/>
                <a:moveTo>
                  <a:pt x="25807" y="1871"/>
                </a:moveTo>
                <a:lnTo>
                  <a:pt x="26372" y="2266"/>
                </a:lnTo>
                <a:lnTo>
                  <a:pt x="26095" y="2368"/>
                </a:lnTo>
                <a:lnTo>
                  <a:pt x="25807" y="1871"/>
                </a:lnTo>
                <a:close/>
                <a:moveTo>
                  <a:pt x="26121" y="2396"/>
                </a:moveTo>
                <a:lnTo>
                  <a:pt x="26394" y="2297"/>
                </a:lnTo>
                <a:lnTo>
                  <a:pt x="26403" y="2597"/>
                </a:lnTo>
                <a:lnTo>
                  <a:pt x="26121" y="2396"/>
                </a:lnTo>
                <a:close/>
                <a:moveTo>
                  <a:pt x="26383" y="2613"/>
                </a:moveTo>
                <a:lnTo>
                  <a:pt x="26262" y="2656"/>
                </a:lnTo>
                <a:lnTo>
                  <a:pt x="26135" y="2439"/>
                </a:lnTo>
                <a:lnTo>
                  <a:pt x="26383" y="2613"/>
                </a:lnTo>
                <a:close/>
                <a:moveTo>
                  <a:pt x="26107" y="2453"/>
                </a:moveTo>
                <a:lnTo>
                  <a:pt x="26234" y="2670"/>
                </a:lnTo>
                <a:lnTo>
                  <a:pt x="26104" y="2715"/>
                </a:lnTo>
                <a:lnTo>
                  <a:pt x="26107" y="2453"/>
                </a:lnTo>
                <a:close/>
                <a:moveTo>
                  <a:pt x="26126" y="2740"/>
                </a:moveTo>
                <a:lnTo>
                  <a:pt x="26251" y="2695"/>
                </a:lnTo>
                <a:lnTo>
                  <a:pt x="26375" y="2907"/>
                </a:lnTo>
                <a:cubicBezTo>
                  <a:pt x="26293" y="2851"/>
                  <a:pt x="26211" y="2797"/>
                  <a:pt x="26126" y="2740"/>
                </a:cubicBezTo>
                <a:close/>
                <a:moveTo>
                  <a:pt x="26282" y="2687"/>
                </a:moveTo>
                <a:lnTo>
                  <a:pt x="26403" y="2645"/>
                </a:lnTo>
                <a:lnTo>
                  <a:pt x="26409" y="2910"/>
                </a:lnTo>
                <a:lnTo>
                  <a:pt x="26282" y="2687"/>
                </a:lnTo>
                <a:close/>
                <a:moveTo>
                  <a:pt x="25796" y="1225"/>
                </a:moveTo>
                <a:lnTo>
                  <a:pt x="27024" y="2004"/>
                </a:lnTo>
                <a:lnTo>
                  <a:pt x="26417" y="2252"/>
                </a:lnTo>
                <a:lnTo>
                  <a:pt x="25796" y="1225"/>
                </a:lnTo>
                <a:close/>
                <a:moveTo>
                  <a:pt x="26428" y="2334"/>
                </a:moveTo>
                <a:lnTo>
                  <a:pt x="26696" y="2831"/>
                </a:lnTo>
                <a:lnTo>
                  <a:pt x="26437" y="2622"/>
                </a:lnTo>
                <a:lnTo>
                  <a:pt x="26428" y="2334"/>
                </a:lnTo>
                <a:close/>
                <a:moveTo>
                  <a:pt x="26702" y="2870"/>
                </a:moveTo>
                <a:lnTo>
                  <a:pt x="26600" y="2901"/>
                </a:lnTo>
                <a:lnTo>
                  <a:pt x="26473" y="2687"/>
                </a:lnTo>
                <a:lnTo>
                  <a:pt x="26702" y="2870"/>
                </a:lnTo>
                <a:close/>
                <a:moveTo>
                  <a:pt x="26437" y="2681"/>
                </a:moveTo>
                <a:lnTo>
                  <a:pt x="26569" y="2907"/>
                </a:lnTo>
                <a:lnTo>
                  <a:pt x="26445" y="2944"/>
                </a:lnTo>
                <a:lnTo>
                  <a:pt x="26437" y="2681"/>
                </a:lnTo>
                <a:close/>
                <a:moveTo>
                  <a:pt x="26465" y="2972"/>
                </a:moveTo>
                <a:lnTo>
                  <a:pt x="26586" y="2935"/>
                </a:lnTo>
                <a:lnTo>
                  <a:pt x="26719" y="3161"/>
                </a:lnTo>
                <a:cubicBezTo>
                  <a:pt x="26640" y="3099"/>
                  <a:pt x="26553" y="3037"/>
                  <a:pt x="26465" y="2972"/>
                </a:cubicBezTo>
                <a:close/>
                <a:moveTo>
                  <a:pt x="26617" y="2927"/>
                </a:moveTo>
                <a:lnTo>
                  <a:pt x="26727" y="2893"/>
                </a:lnTo>
                <a:lnTo>
                  <a:pt x="26736" y="3124"/>
                </a:lnTo>
                <a:lnTo>
                  <a:pt x="26617" y="2927"/>
                </a:lnTo>
                <a:close/>
                <a:moveTo>
                  <a:pt x="26459" y="2326"/>
                </a:moveTo>
                <a:lnTo>
                  <a:pt x="27029" y="2721"/>
                </a:lnTo>
                <a:lnTo>
                  <a:pt x="26744" y="2853"/>
                </a:lnTo>
                <a:lnTo>
                  <a:pt x="26459" y="2326"/>
                </a:lnTo>
                <a:close/>
                <a:moveTo>
                  <a:pt x="26756" y="3192"/>
                </a:moveTo>
                <a:lnTo>
                  <a:pt x="26767" y="3189"/>
                </a:lnTo>
                <a:lnTo>
                  <a:pt x="26761" y="2958"/>
                </a:lnTo>
                <a:lnTo>
                  <a:pt x="27001" y="3406"/>
                </a:lnTo>
                <a:cubicBezTo>
                  <a:pt x="26928" y="3333"/>
                  <a:pt x="26843" y="3263"/>
                  <a:pt x="26756" y="3192"/>
                </a:cubicBezTo>
                <a:close/>
                <a:moveTo>
                  <a:pt x="27046" y="3421"/>
                </a:moveTo>
                <a:lnTo>
                  <a:pt x="26781" y="2924"/>
                </a:lnTo>
                <a:lnTo>
                  <a:pt x="27046" y="3096"/>
                </a:lnTo>
                <a:lnTo>
                  <a:pt x="27046" y="3421"/>
                </a:lnTo>
                <a:close/>
                <a:moveTo>
                  <a:pt x="27046" y="3054"/>
                </a:moveTo>
                <a:lnTo>
                  <a:pt x="26761" y="2882"/>
                </a:lnTo>
                <a:lnTo>
                  <a:pt x="27046" y="2752"/>
                </a:lnTo>
                <a:lnTo>
                  <a:pt x="27046" y="3054"/>
                </a:lnTo>
                <a:close/>
                <a:moveTo>
                  <a:pt x="27046" y="2695"/>
                </a:moveTo>
                <a:lnTo>
                  <a:pt x="26448" y="2278"/>
                </a:lnTo>
                <a:lnTo>
                  <a:pt x="27046" y="2032"/>
                </a:lnTo>
                <a:lnTo>
                  <a:pt x="27046" y="2695"/>
                </a:lnTo>
                <a:close/>
                <a:moveTo>
                  <a:pt x="27046" y="1976"/>
                </a:moveTo>
                <a:lnTo>
                  <a:pt x="25805" y="1191"/>
                </a:lnTo>
                <a:lnTo>
                  <a:pt x="27046" y="649"/>
                </a:lnTo>
                <a:lnTo>
                  <a:pt x="27046" y="1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5FB22-F831-A942-9AC7-28145BA90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717FA-F9D4-264E-9657-FFD40C13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89E7B-00AC-BB47-BA03-D907CBD9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8499" y="5337372"/>
            <a:ext cx="3513952" cy="225993"/>
          </a:xfrm>
        </p:spPr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E3FF7-540A-0A43-A32C-2174F52B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2E7B29-6654-B746-BC9B-27D8205B1A6B}"/>
              </a:ext>
            </a:extLst>
          </p:cNvPr>
          <p:cNvGrpSpPr/>
          <p:nvPr userDrawn="1"/>
        </p:nvGrpSpPr>
        <p:grpSpPr>
          <a:xfrm flipV="1">
            <a:off x="4495386" y="5024404"/>
            <a:ext cx="4648619" cy="690599"/>
            <a:chOff x="5993842" y="12527"/>
            <a:chExt cx="6198158" cy="828719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BD9FFD-B87C-5E43-87B1-70C29ABF43F4}"/>
                </a:ext>
              </a:extLst>
            </p:cNvPr>
            <p:cNvSpPr/>
            <p:nvPr userDrawn="1"/>
          </p:nvSpPr>
          <p:spPr>
            <a:xfrm>
              <a:off x="5993842" y="12527"/>
              <a:ext cx="5649520" cy="17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52292C-737C-9048-9FCE-25AC33F02684}"/>
                </a:ext>
              </a:extLst>
            </p:cNvPr>
            <p:cNvSpPr/>
            <p:nvPr userDrawn="1"/>
          </p:nvSpPr>
          <p:spPr>
            <a:xfrm>
              <a:off x="11536432" y="12527"/>
              <a:ext cx="655568" cy="6466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4FD69C-F23C-CB46-B201-64D22CCAEC9A}"/>
                </a:ext>
              </a:extLst>
            </p:cNvPr>
            <p:cNvSpPr/>
            <p:nvPr userDrawn="1"/>
          </p:nvSpPr>
          <p:spPr>
            <a:xfrm>
              <a:off x="11976212" y="623329"/>
              <a:ext cx="215788" cy="217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A4D511E-4FAF-C844-B454-DBE06C710CDA}"/>
              </a:ext>
            </a:extLst>
          </p:cNvPr>
          <p:cNvGrpSpPr/>
          <p:nvPr userDrawn="1"/>
        </p:nvGrpSpPr>
        <p:grpSpPr>
          <a:xfrm flipH="1">
            <a:off x="0" y="-733"/>
            <a:ext cx="8731268" cy="1103530"/>
            <a:chOff x="510110" y="-883"/>
            <a:chExt cx="11641691" cy="1324236"/>
          </a:xfrm>
          <a:solidFill>
            <a:schemeClr val="tx2"/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FB744D3-45F9-7C49-BA52-65DF769E83BE}"/>
                </a:ext>
              </a:extLst>
            </p:cNvPr>
            <p:cNvSpPr/>
            <p:nvPr userDrawn="1"/>
          </p:nvSpPr>
          <p:spPr>
            <a:xfrm>
              <a:off x="615368" y="1"/>
              <a:ext cx="11027994" cy="231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6FF06A9-BAB5-1540-82A4-F0144FFC6EDF}"/>
                </a:ext>
              </a:extLst>
            </p:cNvPr>
            <p:cNvSpPr/>
            <p:nvPr userDrawn="1"/>
          </p:nvSpPr>
          <p:spPr>
            <a:xfrm>
              <a:off x="11335076" y="-883"/>
              <a:ext cx="816724" cy="858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4E82359-4F90-D94C-94C0-22C3354A5DE7}"/>
                </a:ext>
              </a:extLst>
            </p:cNvPr>
            <p:cNvSpPr/>
            <p:nvPr userDrawn="1"/>
          </p:nvSpPr>
          <p:spPr>
            <a:xfrm>
              <a:off x="11675941" y="794089"/>
              <a:ext cx="475860" cy="529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FD14B06-A317-F045-BA5E-9FFDC9D48A2D}"/>
                </a:ext>
              </a:extLst>
            </p:cNvPr>
            <p:cNvSpPr/>
            <p:nvPr userDrawn="1"/>
          </p:nvSpPr>
          <p:spPr>
            <a:xfrm>
              <a:off x="510110" y="0"/>
              <a:ext cx="10525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FA3F96A-87F6-284E-B137-F6B24381EE20}"/>
              </a:ext>
            </a:extLst>
          </p:cNvPr>
          <p:cNvCxnSpPr>
            <a:cxnSpLocks/>
          </p:cNvCxnSpPr>
          <p:nvPr userDrawn="1"/>
        </p:nvCxnSpPr>
        <p:spPr>
          <a:xfrm>
            <a:off x="195948" y="1095018"/>
            <a:ext cx="894805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A5AB7212-9ACF-8F44-AD4E-F5FDE915DA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" y="1259634"/>
            <a:ext cx="7886700" cy="390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1" name="Picture Placeholder 140" title="Partner Logo Goes Here">
            <a:extLst>
              <a:ext uri="{FF2B5EF4-FFF2-40B4-BE49-F238E27FC236}">
                <a16:creationId xmlns:a16="http://schemas.microsoft.com/office/drawing/2014/main" id="{84ABE908-73C3-4F4F-BEAB-02726F29D9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2237" y="5176576"/>
            <a:ext cx="1728788" cy="538427"/>
          </a:xfrm>
        </p:spPr>
        <p:txBody>
          <a:bodyPr wrap="none" anchor="ctr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F7BF7B-3875-8291-85C7-B58FE037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65" y="5306314"/>
            <a:ext cx="1485948" cy="321178"/>
          </a:xfrm>
          <a:custGeom>
            <a:avLst/>
            <a:gdLst>
              <a:gd name="connsiteX0" fmla="*/ 698687 w 1485948"/>
              <a:gd name="connsiteY0" fmla="*/ 235662 h 321178"/>
              <a:gd name="connsiteX1" fmla="*/ 684337 w 1485948"/>
              <a:gd name="connsiteY1" fmla="*/ 237526 h 321178"/>
              <a:gd name="connsiteX2" fmla="*/ 679014 w 1485948"/>
              <a:gd name="connsiteY2" fmla="*/ 240089 h 321178"/>
              <a:gd name="connsiteX3" fmla="*/ 677162 w 1485948"/>
              <a:gd name="connsiteY3" fmla="*/ 245448 h 321178"/>
              <a:gd name="connsiteX4" fmla="*/ 679014 w 1485948"/>
              <a:gd name="connsiteY4" fmla="*/ 250808 h 321178"/>
              <a:gd name="connsiteX5" fmla="*/ 684337 w 1485948"/>
              <a:gd name="connsiteY5" fmla="*/ 252672 h 321178"/>
              <a:gd name="connsiteX6" fmla="*/ 689429 w 1485948"/>
              <a:gd name="connsiteY6" fmla="*/ 251973 h 321178"/>
              <a:gd name="connsiteX7" fmla="*/ 694058 w 1485948"/>
              <a:gd name="connsiteY7" fmla="*/ 249410 h 321178"/>
              <a:gd name="connsiteX8" fmla="*/ 697298 w 1485948"/>
              <a:gd name="connsiteY8" fmla="*/ 244749 h 321178"/>
              <a:gd name="connsiteX9" fmla="*/ 698687 w 1485948"/>
              <a:gd name="connsiteY9" fmla="*/ 238225 h 321178"/>
              <a:gd name="connsiteX10" fmla="*/ 1339635 w 1485948"/>
              <a:gd name="connsiteY10" fmla="*/ 213759 h 321178"/>
              <a:gd name="connsiteX11" fmla="*/ 1334528 w 1485948"/>
              <a:gd name="connsiteY11" fmla="*/ 215157 h 321178"/>
              <a:gd name="connsiteX12" fmla="*/ 1330582 w 1485948"/>
              <a:gd name="connsiteY12" fmla="*/ 217720 h 321178"/>
              <a:gd name="connsiteX13" fmla="*/ 1327796 w 1485948"/>
              <a:gd name="connsiteY13" fmla="*/ 221681 h 321178"/>
              <a:gd name="connsiteX14" fmla="*/ 1326636 w 1485948"/>
              <a:gd name="connsiteY14" fmla="*/ 226341 h 321178"/>
              <a:gd name="connsiteX15" fmla="*/ 1352866 w 1485948"/>
              <a:gd name="connsiteY15" fmla="*/ 226341 h 321178"/>
              <a:gd name="connsiteX16" fmla="*/ 1352169 w 1485948"/>
              <a:gd name="connsiteY16" fmla="*/ 221681 h 321178"/>
              <a:gd name="connsiteX17" fmla="*/ 1349616 w 1485948"/>
              <a:gd name="connsiteY17" fmla="*/ 217720 h 321178"/>
              <a:gd name="connsiteX18" fmla="*/ 1345670 w 1485948"/>
              <a:gd name="connsiteY18" fmla="*/ 215157 h 321178"/>
              <a:gd name="connsiteX19" fmla="*/ 1339635 w 1485948"/>
              <a:gd name="connsiteY19" fmla="*/ 213759 h 321178"/>
              <a:gd name="connsiteX20" fmla="*/ 624000 w 1485948"/>
              <a:gd name="connsiteY20" fmla="*/ 213759 h 321178"/>
              <a:gd name="connsiteX21" fmla="*/ 618661 w 1485948"/>
              <a:gd name="connsiteY21" fmla="*/ 215157 h 321178"/>
              <a:gd name="connsiteX22" fmla="*/ 614947 w 1485948"/>
              <a:gd name="connsiteY22" fmla="*/ 217720 h 321178"/>
              <a:gd name="connsiteX23" fmla="*/ 612162 w 1485948"/>
              <a:gd name="connsiteY23" fmla="*/ 221681 h 321178"/>
              <a:gd name="connsiteX24" fmla="*/ 611001 w 1485948"/>
              <a:gd name="connsiteY24" fmla="*/ 226341 h 321178"/>
              <a:gd name="connsiteX25" fmla="*/ 636999 w 1485948"/>
              <a:gd name="connsiteY25" fmla="*/ 226341 h 321178"/>
              <a:gd name="connsiteX26" fmla="*/ 636535 w 1485948"/>
              <a:gd name="connsiteY26" fmla="*/ 221681 h 321178"/>
              <a:gd name="connsiteX27" fmla="*/ 633749 w 1485948"/>
              <a:gd name="connsiteY27" fmla="*/ 217720 h 321178"/>
              <a:gd name="connsiteX28" fmla="*/ 629803 w 1485948"/>
              <a:gd name="connsiteY28" fmla="*/ 215157 h 321178"/>
              <a:gd name="connsiteX29" fmla="*/ 624000 w 1485948"/>
              <a:gd name="connsiteY29" fmla="*/ 213759 h 321178"/>
              <a:gd name="connsiteX30" fmla="*/ 504227 w 1485948"/>
              <a:gd name="connsiteY30" fmla="*/ 213759 h 321178"/>
              <a:gd name="connsiteX31" fmla="*/ 498810 w 1485948"/>
              <a:gd name="connsiteY31" fmla="*/ 215157 h 321178"/>
              <a:gd name="connsiteX32" fmla="*/ 494807 w 1485948"/>
              <a:gd name="connsiteY32" fmla="*/ 217720 h 321178"/>
              <a:gd name="connsiteX33" fmla="*/ 492216 w 1485948"/>
              <a:gd name="connsiteY33" fmla="*/ 221681 h 321178"/>
              <a:gd name="connsiteX34" fmla="*/ 490803 w 1485948"/>
              <a:gd name="connsiteY34" fmla="*/ 226341 h 321178"/>
              <a:gd name="connsiteX35" fmla="*/ 517414 w 1485948"/>
              <a:gd name="connsiteY35" fmla="*/ 226341 h 321178"/>
              <a:gd name="connsiteX36" fmla="*/ 516708 w 1485948"/>
              <a:gd name="connsiteY36" fmla="*/ 221681 h 321178"/>
              <a:gd name="connsiteX37" fmla="*/ 514117 w 1485948"/>
              <a:gd name="connsiteY37" fmla="*/ 217720 h 321178"/>
              <a:gd name="connsiteX38" fmla="*/ 510114 w 1485948"/>
              <a:gd name="connsiteY38" fmla="*/ 215157 h 321178"/>
              <a:gd name="connsiteX39" fmla="*/ 504227 w 1485948"/>
              <a:gd name="connsiteY39" fmla="*/ 213759 h 321178"/>
              <a:gd name="connsiteX40" fmla="*/ 1206236 w 1485948"/>
              <a:gd name="connsiteY40" fmla="*/ 206033 h 321178"/>
              <a:gd name="connsiteX41" fmla="*/ 1219456 w 1485948"/>
              <a:gd name="connsiteY41" fmla="*/ 206033 h 321178"/>
              <a:gd name="connsiteX42" fmla="*/ 1219456 w 1485948"/>
              <a:gd name="connsiteY42" fmla="*/ 239099 h 321178"/>
              <a:gd name="connsiteX43" fmla="*/ 1220152 w 1485948"/>
              <a:gd name="connsiteY43" fmla="*/ 243789 h 321178"/>
              <a:gd name="connsiteX44" fmla="*/ 1222008 w 1485948"/>
              <a:gd name="connsiteY44" fmla="*/ 247541 h 321178"/>
              <a:gd name="connsiteX45" fmla="*/ 1225255 w 1485948"/>
              <a:gd name="connsiteY45" fmla="*/ 250355 h 321178"/>
              <a:gd name="connsiteX46" fmla="*/ 1230589 w 1485948"/>
              <a:gd name="connsiteY46" fmla="*/ 251528 h 321178"/>
              <a:gd name="connsiteX47" fmla="*/ 1239171 w 1485948"/>
              <a:gd name="connsiteY47" fmla="*/ 248245 h 321178"/>
              <a:gd name="connsiteX48" fmla="*/ 1241722 w 1485948"/>
              <a:gd name="connsiteY48" fmla="*/ 239099 h 321178"/>
              <a:gd name="connsiteX49" fmla="*/ 1241722 w 1485948"/>
              <a:gd name="connsiteY49" fmla="*/ 206033 h 321178"/>
              <a:gd name="connsiteX50" fmla="*/ 1254710 w 1485948"/>
              <a:gd name="connsiteY50" fmla="*/ 206033 h 321178"/>
              <a:gd name="connsiteX51" fmla="*/ 1254710 w 1485948"/>
              <a:gd name="connsiteY51" fmla="*/ 251528 h 321178"/>
              <a:gd name="connsiteX52" fmla="*/ 1254710 w 1485948"/>
              <a:gd name="connsiteY52" fmla="*/ 257625 h 321178"/>
              <a:gd name="connsiteX53" fmla="*/ 1255406 w 1485948"/>
              <a:gd name="connsiteY53" fmla="*/ 261612 h 321178"/>
              <a:gd name="connsiteX54" fmla="*/ 1242882 w 1485948"/>
              <a:gd name="connsiteY54" fmla="*/ 261612 h 321178"/>
              <a:gd name="connsiteX55" fmla="*/ 1242418 w 1485948"/>
              <a:gd name="connsiteY55" fmla="*/ 258798 h 321178"/>
              <a:gd name="connsiteX56" fmla="*/ 1242882 w 1485948"/>
              <a:gd name="connsiteY56" fmla="*/ 255514 h 321178"/>
              <a:gd name="connsiteX57" fmla="*/ 1236388 w 1485948"/>
              <a:gd name="connsiteY57" fmla="*/ 261612 h 321178"/>
              <a:gd name="connsiteX58" fmla="*/ 1227342 w 1485948"/>
              <a:gd name="connsiteY58" fmla="*/ 263488 h 321178"/>
              <a:gd name="connsiteX59" fmla="*/ 1218065 w 1485948"/>
              <a:gd name="connsiteY59" fmla="*/ 261612 h 321178"/>
              <a:gd name="connsiteX60" fmla="*/ 1211571 w 1485948"/>
              <a:gd name="connsiteY60" fmla="*/ 256922 h 321178"/>
              <a:gd name="connsiteX61" fmla="*/ 1207628 w 1485948"/>
              <a:gd name="connsiteY61" fmla="*/ 249652 h 321178"/>
              <a:gd name="connsiteX62" fmla="*/ 1206236 w 1485948"/>
              <a:gd name="connsiteY62" fmla="*/ 240975 h 321178"/>
              <a:gd name="connsiteX63" fmla="*/ 1129587 w 1485948"/>
              <a:gd name="connsiteY63" fmla="*/ 205111 h 321178"/>
              <a:gd name="connsiteX64" fmla="*/ 1143064 w 1485948"/>
              <a:gd name="connsiteY64" fmla="*/ 205111 h 321178"/>
              <a:gd name="connsiteX65" fmla="*/ 1143064 w 1485948"/>
              <a:gd name="connsiteY65" fmla="*/ 261427 h 321178"/>
              <a:gd name="connsiteX66" fmla="*/ 1129587 w 1485948"/>
              <a:gd name="connsiteY66" fmla="*/ 261427 h 321178"/>
              <a:gd name="connsiteX67" fmla="*/ 1338938 w 1485948"/>
              <a:gd name="connsiteY67" fmla="*/ 203972 h 321178"/>
              <a:gd name="connsiteX68" fmla="*/ 1350777 w 1485948"/>
              <a:gd name="connsiteY68" fmla="*/ 206069 h 321178"/>
              <a:gd name="connsiteX69" fmla="*/ 1359365 w 1485948"/>
              <a:gd name="connsiteY69" fmla="*/ 211895 h 321178"/>
              <a:gd name="connsiteX70" fmla="*/ 1364472 w 1485948"/>
              <a:gd name="connsiteY70" fmla="*/ 220982 h 321178"/>
              <a:gd name="connsiteX71" fmla="*/ 1366561 w 1485948"/>
              <a:gd name="connsiteY71" fmla="*/ 232866 h 321178"/>
              <a:gd name="connsiteX72" fmla="*/ 1366561 w 1485948"/>
              <a:gd name="connsiteY72" fmla="*/ 235429 h 321178"/>
              <a:gd name="connsiteX73" fmla="*/ 1366561 w 1485948"/>
              <a:gd name="connsiteY73" fmla="*/ 236827 h 321178"/>
              <a:gd name="connsiteX74" fmla="*/ 1325939 w 1485948"/>
              <a:gd name="connsiteY74" fmla="*/ 236827 h 321178"/>
              <a:gd name="connsiteX75" fmla="*/ 1327332 w 1485948"/>
              <a:gd name="connsiteY75" fmla="*/ 242885 h 321178"/>
              <a:gd name="connsiteX76" fmla="*/ 1330582 w 1485948"/>
              <a:gd name="connsiteY76" fmla="*/ 247312 h 321178"/>
              <a:gd name="connsiteX77" fmla="*/ 1335224 w 1485948"/>
              <a:gd name="connsiteY77" fmla="*/ 250575 h 321178"/>
              <a:gd name="connsiteX78" fmla="*/ 1341027 w 1485948"/>
              <a:gd name="connsiteY78" fmla="*/ 251973 h 321178"/>
              <a:gd name="connsiteX79" fmla="*/ 1350080 w 1485948"/>
              <a:gd name="connsiteY79" fmla="*/ 249410 h 321178"/>
              <a:gd name="connsiteX80" fmla="*/ 1354723 w 1485948"/>
              <a:gd name="connsiteY80" fmla="*/ 242186 h 321178"/>
              <a:gd name="connsiteX81" fmla="*/ 1365865 w 1485948"/>
              <a:gd name="connsiteY81" fmla="*/ 244749 h 321178"/>
              <a:gd name="connsiteX82" fmla="*/ 1362615 w 1485948"/>
              <a:gd name="connsiteY82" fmla="*/ 251274 h 321178"/>
              <a:gd name="connsiteX83" fmla="*/ 1357276 w 1485948"/>
              <a:gd name="connsiteY83" fmla="*/ 257332 h 321178"/>
              <a:gd name="connsiteX84" fmla="*/ 1350080 w 1485948"/>
              <a:gd name="connsiteY84" fmla="*/ 261060 h 321178"/>
              <a:gd name="connsiteX85" fmla="*/ 1341027 w 1485948"/>
              <a:gd name="connsiteY85" fmla="*/ 262458 h 321178"/>
              <a:gd name="connsiteX86" fmla="*/ 1329886 w 1485948"/>
              <a:gd name="connsiteY86" fmla="*/ 260594 h 321178"/>
              <a:gd name="connsiteX87" fmla="*/ 1320601 w 1485948"/>
              <a:gd name="connsiteY87" fmla="*/ 254536 h 321178"/>
              <a:gd name="connsiteX88" fmla="*/ 1314797 w 1485948"/>
              <a:gd name="connsiteY88" fmla="*/ 245448 h 321178"/>
              <a:gd name="connsiteX89" fmla="*/ 1312244 w 1485948"/>
              <a:gd name="connsiteY89" fmla="*/ 232866 h 321178"/>
              <a:gd name="connsiteX90" fmla="*/ 1314101 w 1485948"/>
              <a:gd name="connsiteY90" fmla="*/ 220982 h 321178"/>
              <a:gd name="connsiteX91" fmla="*/ 1320136 w 1485948"/>
              <a:gd name="connsiteY91" fmla="*/ 211895 h 321178"/>
              <a:gd name="connsiteX92" fmla="*/ 1328493 w 1485948"/>
              <a:gd name="connsiteY92" fmla="*/ 206069 h 321178"/>
              <a:gd name="connsiteX93" fmla="*/ 1338938 w 1485948"/>
              <a:gd name="connsiteY93" fmla="*/ 203972 h 321178"/>
              <a:gd name="connsiteX94" fmla="*/ 686883 w 1485948"/>
              <a:gd name="connsiteY94" fmla="*/ 203972 h 321178"/>
              <a:gd name="connsiteX95" fmla="*/ 697992 w 1485948"/>
              <a:gd name="connsiteY95" fmla="*/ 206069 h 321178"/>
              <a:gd name="connsiteX96" fmla="*/ 705167 w 1485948"/>
              <a:gd name="connsiteY96" fmla="*/ 210497 h 321178"/>
              <a:gd name="connsiteX97" fmla="*/ 709102 w 1485948"/>
              <a:gd name="connsiteY97" fmla="*/ 217254 h 321178"/>
              <a:gd name="connsiteX98" fmla="*/ 710491 w 1485948"/>
              <a:gd name="connsiteY98" fmla="*/ 225176 h 321178"/>
              <a:gd name="connsiteX99" fmla="*/ 710491 w 1485948"/>
              <a:gd name="connsiteY99" fmla="*/ 252672 h 321178"/>
              <a:gd name="connsiteX100" fmla="*/ 710491 w 1485948"/>
              <a:gd name="connsiteY100" fmla="*/ 258497 h 321178"/>
              <a:gd name="connsiteX101" fmla="*/ 710954 w 1485948"/>
              <a:gd name="connsiteY101" fmla="*/ 261293 h 321178"/>
              <a:gd name="connsiteX102" fmla="*/ 698687 w 1485948"/>
              <a:gd name="connsiteY102" fmla="*/ 261293 h 321178"/>
              <a:gd name="connsiteX103" fmla="*/ 697992 w 1485948"/>
              <a:gd name="connsiteY103" fmla="*/ 259196 h 321178"/>
              <a:gd name="connsiteX104" fmla="*/ 697992 w 1485948"/>
              <a:gd name="connsiteY104" fmla="*/ 254070 h 321178"/>
              <a:gd name="connsiteX105" fmla="*/ 692206 w 1485948"/>
              <a:gd name="connsiteY105" fmla="*/ 259895 h 321178"/>
              <a:gd name="connsiteX106" fmla="*/ 681097 w 1485948"/>
              <a:gd name="connsiteY106" fmla="*/ 262458 h 321178"/>
              <a:gd name="connsiteX107" fmla="*/ 673227 w 1485948"/>
              <a:gd name="connsiteY107" fmla="*/ 261293 h 321178"/>
              <a:gd name="connsiteX108" fmla="*/ 667210 w 1485948"/>
              <a:gd name="connsiteY108" fmla="*/ 257332 h 321178"/>
              <a:gd name="connsiteX109" fmla="*/ 663506 w 1485948"/>
              <a:gd name="connsiteY109" fmla="*/ 251973 h 321178"/>
              <a:gd name="connsiteX110" fmla="*/ 662812 w 1485948"/>
              <a:gd name="connsiteY110" fmla="*/ 246147 h 321178"/>
              <a:gd name="connsiteX111" fmla="*/ 663969 w 1485948"/>
              <a:gd name="connsiteY111" fmla="*/ 239623 h 321178"/>
              <a:gd name="connsiteX112" fmla="*/ 667210 w 1485948"/>
              <a:gd name="connsiteY112" fmla="*/ 234264 h 321178"/>
              <a:gd name="connsiteX113" fmla="*/ 672533 w 1485948"/>
              <a:gd name="connsiteY113" fmla="*/ 231002 h 321178"/>
              <a:gd name="connsiteX114" fmla="*/ 679014 w 1485948"/>
              <a:gd name="connsiteY114" fmla="*/ 228905 h 321178"/>
              <a:gd name="connsiteX115" fmla="*/ 693363 w 1485948"/>
              <a:gd name="connsiteY115" fmla="*/ 227040 h 321178"/>
              <a:gd name="connsiteX116" fmla="*/ 696604 w 1485948"/>
              <a:gd name="connsiteY116" fmla="*/ 225642 h 321178"/>
              <a:gd name="connsiteX117" fmla="*/ 697298 w 1485948"/>
              <a:gd name="connsiteY117" fmla="*/ 223079 h 321178"/>
              <a:gd name="connsiteX118" fmla="*/ 694752 w 1485948"/>
              <a:gd name="connsiteY118" fmla="*/ 217254 h 321178"/>
              <a:gd name="connsiteX119" fmla="*/ 686883 w 1485948"/>
              <a:gd name="connsiteY119" fmla="*/ 214458 h 321178"/>
              <a:gd name="connsiteX120" fmla="*/ 679014 w 1485948"/>
              <a:gd name="connsiteY120" fmla="*/ 217254 h 321178"/>
              <a:gd name="connsiteX121" fmla="*/ 675773 w 1485948"/>
              <a:gd name="connsiteY121" fmla="*/ 224477 h 321178"/>
              <a:gd name="connsiteX122" fmla="*/ 663969 w 1485948"/>
              <a:gd name="connsiteY122" fmla="*/ 221681 h 321178"/>
              <a:gd name="connsiteX123" fmla="*/ 666052 w 1485948"/>
              <a:gd name="connsiteY123" fmla="*/ 215157 h 321178"/>
              <a:gd name="connsiteX124" fmla="*/ 670681 w 1485948"/>
              <a:gd name="connsiteY124" fmla="*/ 209332 h 321178"/>
              <a:gd name="connsiteX125" fmla="*/ 677856 w 1485948"/>
              <a:gd name="connsiteY125" fmla="*/ 205370 h 321178"/>
              <a:gd name="connsiteX126" fmla="*/ 686883 w 1485948"/>
              <a:gd name="connsiteY126" fmla="*/ 203972 h 321178"/>
              <a:gd name="connsiteX127" fmla="*/ 622607 w 1485948"/>
              <a:gd name="connsiteY127" fmla="*/ 203972 h 321178"/>
              <a:gd name="connsiteX128" fmla="*/ 634446 w 1485948"/>
              <a:gd name="connsiteY128" fmla="*/ 206069 h 321178"/>
              <a:gd name="connsiteX129" fmla="*/ 643034 w 1485948"/>
              <a:gd name="connsiteY129" fmla="*/ 211895 h 321178"/>
              <a:gd name="connsiteX130" fmla="*/ 648141 w 1485948"/>
              <a:gd name="connsiteY130" fmla="*/ 220982 h 321178"/>
              <a:gd name="connsiteX131" fmla="*/ 650230 w 1485948"/>
              <a:gd name="connsiteY131" fmla="*/ 232866 h 321178"/>
              <a:gd name="connsiteX132" fmla="*/ 650230 w 1485948"/>
              <a:gd name="connsiteY132" fmla="*/ 235429 h 321178"/>
              <a:gd name="connsiteX133" fmla="*/ 650230 w 1485948"/>
              <a:gd name="connsiteY133" fmla="*/ 236827 h 321178"/>
              <a:gd name="connsiteX134" fmla="*/ 609608 w 1485948"/>
              <a:gd name="connsiteY134" fmla="*/ 236827 h 321178"/>
              <a:gd name="connsiteX135" fmla="*/ 611001 w 1485948"/>
              <a:gd name="connsiteY135" fmla="*/ 242885 h 321178"/>
              <a:gd name="connsiteX136" fmla="*/ 614251 w 1485948"/>
              <a:gd name="connsiteY136" fmla="*/ 247312 h 321178"/>
              <a:gd name="connsiteX137" fmla="*/ 618661 w 1485948"/>
              <a:gd name="connsiteY137" fmla="*/ 250575 h 321178"/>
              <a:gd name="connsiteX138" fmla="*/ 624696 w 1485948"/>
              <a:gd name="connsiteY138" fmla="*/ 251973 h 321178"/>
              <a:gd name="connsiteX139" fmla="*/ 633749 w 1485948"/>
              <a:gd name="connsiteY139" fmla="*/ 249410 h 321178"/>
              <a:gd name="connsiteX140" fmla="*/ 638392 w 1485948"/>
              <a:gd name="connsiteY140" fmla="*/ 242186 h 321178"/>
              <a:gd name="connsiteX141" fmla="*/ 649534 w 1485948"/>
              <a:gd name="connsiteY141" fmla="*/ 244749 h 321178"/>
              <a:gd name="connsiteX142" fmla="*/ 646284 w 1485948"/>
              <a:gd name="connsiteY142" fmla="*/ 251274 h 321178"/>
              <a:gd name="connsiteX143" fmla="*/ 640945 w 1485948"/>
              <a:gd name="connsiteY143" fmla="*/ 257332 h 321178"/>
              <a:gd name="connsiteX144" fmla="*/ 633749 w 1485948"/>
              <a:gd name="connsiteY144" fmla="*/ 261060 h 321178"/>
              <a:gd name="connsiteX145" fmla="*/ 624696 w 1485948"/>
              <a:gd name="connsiteY145" fmla="*/ 262458 h 321178"/>
              <a:gd name="connsiteX146" fmla="*/ 613554 w 1485948"/>
              <a:gd name="connsiteY146" fmla="*/ 260594 h 321178"/>
              <a:gd name="connsiteX147" fmla="*/ 604270 w 1485948"/>
              <a:gd name="connsiteY147" fmla="*/ 254536 h 321178"/>
              <a:gd name="connsiteX148" fmla="*/ 598466 w 1485948"/>
              <a:gd name="connsiteY148" fmla="*/ 245448 h 321178"/>
              <a:gd name="connsiteX149" fmla="*/ 595913 w 1485948"/>
              <a:gd name="connsiteY149" fmla="*/ 232866 h 321178"/>
              <a:gd name="connsiteX150" fmla="*/ 597770 w 1485948"/>
              <a:gd name="connsiteY150" fmla="*/ 220982 h 321178"/>
              <a:gd name="connsiteX151" fmla="*/ 603805 w 1485948"/>
              <a:gd name="connsiteY151" fmla="*/ 211895 h 321178"/>
              <a:gd name="connsiteX152" fmla="*/ 612162 w 1485948"/>
              <a:gd name="connsiteY152" fmla="*/ 206069 h 321178"/>
              <a:gd name="connsiteX153" fmla="*/ 622607 w 1485948"/>
              <a:gd name="connsiteY153" fmla="*/ 203972 h 321178"/>
              <a:gd name="connsiteX154" fmla="*/ 502814 w 1485948"/>
              <a:gd name="connsiteY154" fmla="*/ 203972 h 321178"/>
              <a:gd name="connsiteX155" fmla="*/ 514824 w 1485948"/>
              <a:gd name="connsiteY155" fmla="*/ 206069 h 321178"/>
              <a:gd name="connsiteX156" fmla="*/ 523302 w 1485948"/>
              <a:gd name="connsiteY156" fmla="*/ 211895 h 321178"/>
              <a:gd name="connsiteX157" fmla="*/ 528718 w 1485948"/>
              <a:gd name="connsiteY157" fmla="*/ 220982 h 321178"/>
              <a:gd name="connsiteX158" fmla="*/ 530838 w 1485948"/>
              <a:gd name="connsiteY158" fmla="*/ 232866 h 321178"/>
              <a:gd name="connsiteX159" fmla="*/ 530838 w 1485948"/>
              <a:gd name="connsiteY159" fmla="*/ 235429 h 321178"/>
              <a:gd name="connsiteX160" fmla="*/ 530838 w 1485948"/>
              <a:gd name="connsiteY160" fmla="*/ 236827 h 321178"/>
              <a:gd name="connsiteX161" fmla="*/ 489626 w 1485948"/>
              <a:gd name="connsiteY161" fmla="*/ 236827 h 321178"/>
              <a:gd name="connsiteX162" fmla="*/ 490803 w 1485948"/>
              <a:gd name="connsiteY162" fmla="*/ 242885 h 321178"/>
              <a:gd name="connsiteX163" fmla="*/ 494100 w 1485948"/>
              <a:gd name="connsiteY163" fmla="*/ 247312 h 321178"/>
              <a:gd name="connsiteX164" fmla="*/ 498810 w 1485948"/>
              <a:gd name="connsiteY164" fmla="*/ 250575 h 321178"/>
              <a:gd name="connsiteX165" fmla="*/ 504698 w 1485948"/>
              <a:gd name="connsiteY165" fmla="*/ 251973 h 321178"/>
              <a:gd name="connsiteX166" fmla="*/ 514117 w 1485948"/>
              <a:gd name="connsiteY166" fmla="*/ 249410 h 321178"/>
              <a:gd name="connsiteX167" fmla="*/ 518827 w 1485948"/>
              <a:gd name="connsiteY167" fmla="*/ 242186 h 321178"/>
              <a:gd name="connsiteX168" fmla="*/ 530131 w 1485948"/>
              <a:gd name="connsiteY168" fmla="*/ 244749 h 321178"/>
              <a:gd name="connsiteX169" fmla="*/ 526834 w 1485948"/>
              <a:gd name="connsiteY169" fmla="*/ 251274 h 321178"/>
              <a:gd name="connsiteX170" fmla="*/ 521418 w 1485948"/>
              <a:gd name="connsiteY170" fmla="*/ 257332 h 321178"/>
              <a:gd name="connsiteX171" fmla="*/ 514117 w 1485948"/>
              <a:gd name="connsiteY171" fmla="*/ 261060 h 321178"/>
              <a:gd name="connsiteX172" fmla="*/ 504698 w 1485948"/>
              <a:gd name="connsiteY172" fmla="*/ 262458 h 321178"/>
              <a:gd name="connsiteX173" fmla="*/ 493394 w 1485948"/>
              <a:gd name="connsiteY173" fmla="*/ 260594 h 321178"/>
              <a:gd name="connsiteX174" fmla="*/ 484209 w 1485948"/>
              <a:gd name="connsiteY174" fmla="*/ 254536 h 321178"/>
              <a:gd name="connsiteX175" fmla="*/ 478322 w 1485948"/>
              <a:gd name="connsiteY175" fmla="*/ 245448 h 321178"/>
              <a:gd name="connsiteX176" fmla="*/ 475496 w 1485948"/>
              <a:gd name="connsiteY176" fmla="*/ 232866 h 321178"/>
              <a:gd name="connsiteX177" fmla="*/ 477616 w 1485948"/>
              <a:gd name="connsiteY177" fmla="*/ 220982 h 321178"/>
              <a:gd name="connsiteX178" fmla="*/ 483503 w 1485948"/>
              <a:gd name="connsiteY178" fmla="*/ 211895 h 321178"/>
              <a:gd name="connsiteX179" fmla="*/ 492216 w 1485948"/>
              <a:gd name="connsiteY179" fmla="*/ 206069 h 321178"/>
              <a:gd name="connsiteX180" fmla="*/ 502814 w 1485948"/>
              <a:gd name="connsiteY180" fmla="*/ 203972 h 321178"/>
              <a:gd name="connsiteX181" fmla="*/ 1046426 w 1485948"/>
              <a:gd name="connsiteY181" fmla="*/ 202942 h 321178"/>
              <a:gd name="connsiteX182" fmla="*/ 1056209 w 1485948"/>
              <a:gd name="connsiteY182" fmla="*/ 204802 h 321178"/>
              <a:gd name="connsiteX183" fmla="*/ 1062731 w 1485948"/>
              <a:gd name="connsiteY183" fmla="*/ 208754 h 321178"/>
              <a:gd name="connsiteX184" fmla="*/ 1066691 w 1485948"/>
              <a:gd name="connsiteY184" fmla="*/ 214102 h 321178"/>
              <a:gd name="connsiteX185" fmla="*/ 1068088 w 1485948"/>
              <a:gd name="connsiteY185" fmla="*/ 218519 h 321178"/>
              <a:gd name="connsiteX186" fmla="*/ 1056908 w 1485948"/>
              <a:gd name="connsiteY186" fmla="*/ 221774 h 321178"/>
              <a:gd name="connsiteX187" fmla="*/ 1056209 w 1485948"/>
              <a:gd name="connsiteY187" fmla="*/ 219216 h 321178"/>
              <a:gd name="connsiteX188" fmla="*/ 1054345 w 1485948"/>
              <a:gd name="connsiteY188" fmla="*/ 216659 h 321178"/>
              <a:gd name="connsiteX189" fmla="*/ 1051085 w 1485948"/>
              <a:gd name="connsiteY189" fmla="*/ 214567 h 321178"/>
              <a:gd name="connsiteX190" fmla="*/ 1046426 w 1485948"/>
              <a:gd name="connsiteY190" fmla="*/ 214102 h 321178"/>
              <a:gd name="connsiteX191" fmla="*/ 1040370 w 1485948"/>
              <a:gd name="connsiteY191" fmla="*/ 215961 h 321178"/>
              <a:gd name="connsiteX192" fmla="*/ 1038506 w 1485948"/>
              <a:gd name="connsiteY192" fmla="*/ 220611 h 321178"/>
              <a:gd name="connsiteX193" fmla="*/ 1039904 w 1485948"/>
              <a:gd name="connsiteY193" fmla="*/ 224563 h 321178"/>
              <a:gd name="connsiteX194" fmla="*/ 1043631 w 1485948"/>
              <a:gd name="connsiteY194" fmla="*/ 226423 h 321178"/>
              <a:gd name="connsiteX195" fmla="*/ 1052249 w 1485948"/>
              <a:gd name="connsiteY195" fmla="*/ 228516 h 321178"/>
              <a:gd name="connsiteX196" fmla="*/ 1064128 w 1485948"/>
              <a:gd name="connsiteY196" fmla="*/ 234328 h 321178"/>
              <a:gd name="connsiteX197" fmla="*/ 1068088 w 1485948"/>
              <a:gd name="connsiteY197" fmla="*/ 244790 h 321178"/>
              <a:gd name="connsiteX198" fmla="*/ 1066691 w 1485948"/>
              <a:gd name="connsiteY198" fmla="*/ 251299 h 321178"/>
              <a:gd name="connsiteX199" fmla="*/ 1062731 w 1485948"/>
              <a:gd name="connsiteY199" fmla="*/ 257344 h 321178"/>
              <a:gd name="connsiteX200" fmla="*/ 1056209 w 1485948"/>
              <a:gd name="connsiteY200" fmla="*/ 261296 h 321178"/>
              <a:gd name="connsiteX201" fmla="*/ 1047125 w 1485948"/>
              <a:gd name="connsiteY201" fmla="*/ 262459 h 321178"/>
              <a:gd name="connsiteX202" fmla="*/ 1036410 w 1485948"/>
              <a:gd name="connsiteY202" fmla="*/ 260599 h 321178"/>
              <a:gd name="connsiteX203" fmla="*/ 1029189 w 1485948"/>
              <a:gd name="connsiteY203" fmla="*/ 255949 h 321178"/>
              <a:gd name="connsiteX204" fmla="*/ 1025230 w 1485948"/>
              <a:gd name="connsiteY204" fmla="*/ 250834 h 321178"/>
              <a:gd name="connsiteX205" fmla="*/ 1024065 w 1485948"/>
              <a:gd name="connsiteY205" fmla="*/ 245487 h 321178"/>
              <a:gd name="connsiteX206" fmla="*/ 1036410 w 1485948"/>
              <a:gd name="connsiteY206" fmla="*/ 242930 h 321178"/>
              <a:gd name="connsiteX207" fmla="*/ 1039904 w 1485948"/>
              <a:gd name="connsiteY207" fmla="*/ 249440 h 321178"/>
              <a:gd name="connsiteX208" fmla="*/ 1047591 w 1485948"/>
              <a:gd name="connsiteY208" fmla="*/ 251997 h 321178"/>
              <a:gd name="connsiteX209" fmla="*/ 1053647 w 1485948"/>
              <a:gd name="connsiteY209" fmla="*/ 250137 h 321178"/>
              <a:gd name="connsiteX210" fmla="*/ 1055510 w 1485948"/>
              <a:gd name="connsiteY210" fmla="*/ 245487 h 321178"/>
              <a:gd name="connsiteX211" fmla="*/ 1054345 w 1485948"/>
              <a:gd name="connsiteY211" fmla="*/ 241535 h 321178"/>
              <a:gd name="connsiteX212" fmla="*/ 1049687 w 1485948"/>
              <a:gd name="connsiteY212" fmla="*/ 239675 h 321178"/>
              <a:gd name="connsiteX213" fmla="*/ 1041069 w 1485948"/>
              <a:gd name="connsiteY213" fmla="*/ 237583 h 321178"/>
              <a:gd name="connsiteX214" fmla="*/ 1029888 w 1485948"/>
              <a:gd name="connsiteY214" fmla="*/ 231771 h 321178"/>
              <a:gd name="connsiteX215" fmla="*/ 1025928 w 1485948"/>
              <a:gd name="connsiteY215" fmla="*/ 221309 h 321178"/>
              <a:gd name="connsiteX216" fmla="*/ 1027326 w 1485948"/>
              <a:gd name="connsiteY216" fmla="*/ 214102 h 321178"/>
              <a:gd name="connsiteX217" fmla="*/ 1031985 w 1485948"/>
              <a:gd name="connsiteY217" fmla="*/ 208057 h 321178"/>
              <a:gd name="connsiteX218" fmla="*/ 1038506 w 1485948"/>
              <a:gd name="connsiteY218" fmla="*/ 204105 h 321178"/>
              <a:gd name="connsiteX219" fmla="*/ 1046426 w 1485948"/>
              <a:gd name="connsiteY219" fmla="*/ 202942 h 321178"/>
              <a:gd name="connsiteX220" fmla="*/ 992994 w 1485948"/>
              <a:gd name="connsiteY220" fmla="*/ 202942 h 321178"/>
              <a:gd name="connsiteX221" fmla="*/ 1002333 w 1485948"/>
              <a:gd name="connsiteY221" fmla="*/ 205056 h 321178"/>
              <a:gd name="connsiteX222" fmla="*/ 1008170 w 1485948"/>
              <a:gd name="connsiteY222" fmla="*/ 209754 h 321178"/>
              <a:gd name="connsiteX223" fmla="*/ 1012139 w 1485948"/>
              <a:gd name="connsiteY223" fmla="*/ 217035 h 321178"/>
              <a:gd name="connsiteX224" fmla="*/ 1013540 w 1485948"/>
              <a:gd name="connsiteY224" fmla="*/ 225491 h 321178"/>
              <a:gd name="connsiteX225" fmla="*/ 1013540 w 1485948"/>
              <a:gd name="connsiteY225" fmla="*/ 261427 h 321178"/>
              <a:gd name="connsiteX226" fmla="*/ 1000231 w 1485948"/>
              <a:gd name="connsiteY226" fmla="*/ 261427 h 321178"/>
              <a:gd name="connsiteX227" fmla="*/ 1000231 w 1485948"/>
              <a:gd name="connsiteY227" fmla="*/ 228309 h 321178"/>
              <a:gd name="connsiteX228" fmla="*/ 997663 w 1485948"/>
              <a:gd name="connsiteY228" fmla="*/ 219619 h 321178"/>
              <a:gd name="connsiteX229" fmla="*/ 988324 w 1485948"/>
              <a:gd name="connsiteY229" fmla="*/ 216330 h 321178"/>
              <a:gd name="connsiteX230" fmla="*/ 979919 w 1485948"/>
              <a:gd name="connsiteY230" fmla="*/ 220323 h 321178"/>
              <a:gd name="connsiteX231" fmla="*/ 977117 w 1485948"/>
              <a:gd name="connsiteY231" fmla="*/ 229484 h 321178"/>
              <a:gd name="connsiteX232" fmla="*/ 977117 w 1485948"/>
              <a:gd name="connsiteY232" fmla="*/ 261427 h 321178"/>
              <a:gd name="connsiteX233" fmla="*/ 976650 w 1485948"/>
              <a:gd name="connsiteY233" fmla="*/ 261427 h 321178"/>
              <a:gd name="connsiteX234" fmla="*/ 963342 w 1485948"/>
              <a:gd name="connsiteY234" fmla="*/ 261427 h 321178"/>
              <a:gd name="connsiteX235" fmla="*/ 963342 w 1485948"/>
              <a:gd name="connsiteY235" fmla="*/ 205056 h 321178"/>
              <a:gd name="connsiteX236" fmla="*/ 976650 w 1485948"/>
              <a:gd name="connsiteY236" fmla="*/ 205056 h 321178"/>
              <a:gd name="connsiteX237" fmla="*/ 976650 w 1485948"/>
              <a:gd name="connsiteY237" fmla="*/ 212337 h 321178"/>
              <a:gd name="connsiteX238" fmla="*/ 983888 w 1485948"/>
              <a:gd name="connsiteY238" fmla="*/ 205056 h 321178"/>
              <a:gd name="connsiteX239" fmla="*/ 992994 w 1485948"/>
              <a:gd name="connsiteY239" fmla="*/ 202942 h 321178"/>
              <a:gd name="connsiteX240" fmla="*/ 797270 w 1485948"/>
              <a:gd name="connsiteY240" fmla="*/ 202942 h 321178"/>
              <a:gd name="connsiteX241" fmla="*/ 807381 w 1485948"/>
              <a:gd name="connsiteY241" fmla="*/ 204352 h 321178"/>
              <a:gd name="connsiteX242" fmla="*/ 814669 w 1485948"/>
              <a:gd name="connsiteY242" fmla="*/ 208344 h 321178"/>
              <a:gd name="connsiteX243" fmla="*/ 819842 w 1485948"/>
              <a:gd name="connsiteY243" fmla="*/ 214216 h 321178"/>
              <a:gd name="connsiteX244" fmla="*/ 822664 w 1485948"/>
              <a:gd name="connsiteY244" fmla="*/ 221028 h 321178"/>
              <a:gd name="connsiteX245" fmla="*/ 810672 w 1485948"/>
              <a:gd name="connsiteY245" fmla="*/ 225491 h 321178"/>
              <a:gd name="connsiteX246" fmla="*/ 809262 w 1485948"/>
              <a:gd name="connsiteY246" fmla="*/ 221498 h 321178"/>
              <a:gd name="connsiteX247" fmla="*/ 806675 w 1485948"/>
              <a:gd name="connsiteY247" fmla="*/ 218209 h 321178"/>
              <a:gd name="connsiteX248" fmla="*/ 802678 w 1485948"/>
              <a:gd name="connsiteY248" fmla="*/ 215626 h 321178"/>
              <a:gd name="connsiteX249" fmla="*/ 796565 w 1485948"/>
              <a:gd name="connsiteY249" fmla="*/ 215626 h 321178"/>
              <a:gd name="connsiteX250" fmla="*/ 790687 w 1485948"/>
              <a:gd name="connsiteY250" fmla="*/ 217035 h 321178"/>
              <a:gd name="connsiteX251" fmla="*/ 785984 w 1485948"/>
              <a:gd name="connsiteY251" fmla="*/ 220323 h 321178"/>
              <a:gd name="connsiteX252" fmla="*/ 782692 w 1485948"/>
              <a:gd name="connsiteY252" fmla="*/ 225491 h 321178"/>
              <a:gd name="connsiteX253" fmla="*/ 781517 w 1485948"/>
              <a:gd name="connsiteY253" fmla="*/ 232772 h 321178"/>
              <a:gd name="connsiteX254" fmla="*/ 782692 w 1485948"/>
              <a:gd name="connsiteY254" fmla="*/ 240053 h 321178"/>
              <a:gd name="connsiteX255" fmla="*/ 785984 w 1485948"/>
              <a:gd name="connsiteY255" fmla="*/ 245456 h 321178"/>
              <a:gd name="connsiteX256" fmla="*/ 791392 w 1485948"/>
              <a:gd name="connsiteY256" fmla="*/ 248744 h 321178"/>
              <a:gd name="connsiteX257" fmla="*/ 797270 w 1485948"/>
              <a:gd name="connsiteY257" fmla="*/ 250153 h 321178"/>
              <a:gd name="connsiteX258" fmla="*/ 803383 w 1485948"/>
              <a:gd name="connsiteY258" fmla="*/ 248744 h 321178"/>
              <a:gd name="connsiteX259" fmla="*/ 807381 w 1485948"/>
              <a:gd name="connsiteY259" fmla="*/ 246160 h 321178"/>
              <a:gd name="connsiteX260" fmla="*/ 809967 w 1485948"/>
              <a:gd name="connsiteY260" fmla="*/ 242872 h 321178"/>
              <a:gd name="connsiteX261" fmla="*/ 811378 w 1485948"/>
              <a:gd name="connsiteY261" fmla="*/ 239584 h 321178"/>
              <a:gd name="connsiteX262" fmla="*/ 823134 w 1485948"/>
              <a:gd name="connsiteY262" fmla="*/ 243576 h 321178"/>
              <a:gd name="connsiteX263" fmla="*/ 819842 w 1485948"/>
              <a:gd name="connsiteY263" fmla="*/ 250153 h 321178"/>
              <a:gd name="connsiteX264" fmla="*/ 814669 w 1485948"/>
              <a:gd name="connsiteY264" fmla="*/ 256025 h 321178"/>
              <a:gd name="connsiteX265" fmla="*/ 807381 w 1485948"/>
              <a:gd name="connsiteY265" fmla="*/ 260018 h 321178"/>
              <a:gd name="connsiteX266" fmla="*/ 797270 w 1485948"/>
              <a:gd name="connsiteY266" fmla="*/ 261427 h 321178"/>
              <a:gd name="connsiteX267" fmla="*/ 785984 w 1485948"/>
              <a:gd name="connsiteY267" fmla="*/ 259313 h 321178"/>
              <a:gd name="connsiteX268" fmla="*/ 776814 w 1485948"/>
              <a:gd name="connsiteY268" fmla="*/ 253441 h 321178"/>
              <a:gd name="connsiteX269" fmla="*/ 770701 w 1485948"/>
              <a:gd name="connsiteY269" fmla="*/ 244046 h 321178"/>
              <a:gd name="connsiteX270" fmla="*/ 768820 w 1485948"/>
              <a:gd name="connsiteY270" fmla="*/ 232302 h 321178"/>
              <a:gd name="connsiteX271" fmla="*/ 770701 w 1485948"/>
              <a:gd name="connsiteY271" fmla="*/ 220323 h 321178"/>
              <a:gd name="connsiteX272" fmla="*/ 776814 w 1485948"/>
              <a:gd name="connsiteY272" fmla="*/ 210928 h 321178"/>
              <a:gd name="connsiteX273" fmla="*/ 785984 w 1485948"/>
              <a:gd name="connsiteY273" fmla="*/ 205056 h 321178"/>
              <a:gd name="connsiteX274" fmla="*/ 797270 w 1485948"/>
              <a:gd name="connsiteY274" fmla="*/ 202942 h 321178"/>
              <a:gd name="connsiteX275" fmla="*/ 756054 w 1485948"/>
              <a:gd name="connsiteY275" fmla="*/ 202942 h 321178"/>
              <a:gd name="connsiteX276" fmla="*/ 758157 w 1485948"/>
              <a:gd name="connsiteY276" fmla="*/ 202942 h 321178"/>
              <a:gd name="connsiteX277" fmla="*/ 759324 w 1485948"/>
              <a:gd name="connsiteY277" fmla="*/ 202942 h 321178"/>
              <a:gd name="connsiteX278" fmla="*/ 759324 w 1485948"/>
              <a:gd name="connsiteY278" fmla="*/ 218036 h 321178"/>
              <a:gd name="connsiteX279" fmla="*/ 758857 w 1485948"/>
              <a:gd name="connsiteY279" fmla="*/ 218036 h 321178"/>
              <a:gd name="connsiteX280" fmla="*/ 754186 w 1485948"/>
              <a:gd name="connsiteY280" fmla="*/ 217571 h 321178"/>
              <a:gd name="connsiteX281" fmla="*/ 742974 w 1485948"/>
              <a:gd name="connsiteY281" fmla="*/ 221287 h 321178"/>
              <a:gd name="connsiteX282" fmla="*/ 739704 w 1485948"/>
              <a:gd name="connsiteY282" fmla="*/ 233129 h 321178"/>
              <a:gd name="connsiteX283" fmla="*/ 739704 w 1485948"/>
              <a:gd name="connsiteY283" fmla="*/ 259369 h 321178"/>
              <a:gd name="connsiteX284" fmla="*/ 726623 w 1485948"/>
              <a:gd name="connsiteY284" fmla="*/ 259369 h 321178"/>
              <a:gd name="connsiteX285" fmla="*/ 726623 w 1485948"/>
              <a:gd name="connsiteY285" fmla="*/ 203639 h 321178"/>
              <a:gd name="connsiteX286" fmla="*/ 739704 w 1485948"/>
              <a:gd name="connsiteY286" fmla="*/ 203639 h 321178"/>
              <a:gd name="connsiteX287" fmla="*/ 739704 w 1485948"/>
              <a:gd name="connsiteY287" fmla="*/ 212927 h 321178"/>
              <a:gd name="connsiteX288" fmla="*/ 746244 w 1485948"/>
              <a:gd name="connsiteY288" fmla="*/ 205729 h 321178"/>
              <a:gd name="connsiteX289" fmla="*/ 756054 w 1485948"/>
              <a:gd name="connsiteY289" fmla="*/ 202942 h 321178"/>
              <a:gd name="connsiteX290" fmla="*/ 562697 w 1485948"/>
              <a:gd name="connsiteY290" fmla="*/ 202942 h 321178"/>
              <a:gd name="connsiteX291" fmla="*/ 572480 w 1485948"/>
              <a:gd name="connsiteY291" fmla="*/ 204802 h 321178"/>
              <a:gd name="connsiteX292" fmla="*/ 579002 w 1485948"/>
              <a:gd name="connsiteY292" fmla="*/ 208754 h 321178"/>
              <a:gd name="connsiteX293" fmla="*/ 582962 w 1485948"/>
              <a:gd name="connsiteY293" fmla="*/ 214102 h 321178"/>
              <a:gd name="connsiteX294" fmla="*/ 584359 w 1485948"/>
              <a:gd name="connsiteY294" fmla="*/ 218519 h 321178"/>
              <a:gd name="connsiteX295" fmla="*/ 573179 w 1485948"/>
              <a:gd name="connsiteY295" fmla="*/ 221774 h 321178"/>
              <a:gd name="connsiteX296" fmla="*/ 572480 w 1485948"/>
              <a:gd name="connsiteY296" fmla="*/ 219216 h 321178"/>
              <a:gd name="connsiteX297" fmla="*/ 570384 w 1485948"/>
              <a:gd name="connsiteY297" fmla="*/ 216659 h 321178"/>
              <a:gd name="connsiteX298" fmla="*/ 567123 w 1485948"/>
              <a:gd name="connsiteY298" fmla="*/ 214567 h 321178"/>
              <a:gd name="connsiteX299" fmla="*/ 562697 w 1485948"/>
              <a:gd name="connsiteY299" fmla="*/ 214102 h 321178"/>
              <a:gd name="connsiteX300" fmla="*/ 556641 w 1485948"/>
              <a:gd name="connsiteY300" fmla="*/ 215961 h 321178"/>
              <a:gd name="connsiteX301" fmla="*/ 554777 w 1485948"/>
              <a:gd name="connsiteY301" fmla="*/ 220611 h 321178"/>
              <a:gd name="connsiteX302" fmla="*/ 555942 w 1485948"/>
              <a:gd name="connsiteY302" fmla="*/ 224563 h 321178"/>
              <a:gd name="connsiteX303" fmla="*/ 559902 w 1485948"/>
              <a:gd name="connsiteY303" fmla="*/ 226423 h 321178"/>
              <a:gd name="connsiteX304" fmla="*/ 568520 w 1485948"/>
              <a:gd name="connsiteY304" fmla="*/ 228516 h 321178"/>
              <a:gd name="connsiteX305" fmla="*/ 580399 w 1485948"/>
              <a:gd name="connsiteY305" fmla="*/ 234328 h 321178"/>
              <a:gd name="connsiteX306" fmla="*/ 584359 w 1485948"/>
              <a:gd name="connsiteY306" fmla="*/ 244790 h 321178"/>
              <a:gd name="connsiteX307" fmla="*/ 582962 w 1485948"/>
              <a:gd name="connsiteY307" fmla="*/ 251299 h 321178"/>
              <a:gd name="connsiteX308" fmla="*/ 579002 w 1485948"/>
              <a:gd name="connsiteY308" fmla="*/ 257344 h 321178"/>
              <a:gd name="connsiteX309" fmla="*/ 572480 w 1485948"/>
              <a:gd name="connsiteY309" fmla="*/ 261296 h 321178"/>
              <a:gd name="connsiteX310" fmla="*/ 563163 w 1485948"/>
              <a:gd name="connsiteY310" fmla="*/ 262459 h 321178"/>
              <a:gd name="connsiteX311" fmla="*/ 552681 w 1485948"/>
              <a:gd name="connsiteY311" fmla="*/ 260599 h 321178"/>
              <a:gd name="connsiteX312" fmla="*/ 545460 w 1485948"/>
              <a:gd name="connsiteY312" fmla="*/ 255949 h 321178"/>
              <a:gd name="connsiteX313" fmla="*/ 541501 w 1485948"/>
              <a:gd name="connsiteY313" fmla="*/ 250834 h 321178"/>
              <a:gd name="connsiteX314" fmla="*/ 540336 w 1485948"/>
              <a:gd name="connsiteY314" fmla="*/ 245487 h 321178"/>
              <a:gd name="connsiteX315" fmla="*/ 552681 w 1485948"/>
              <a:gd name="connsiteY315" fmla="*/ 242930 h 321178"/>
              <a:gd name="connsiteX316" fmla="*/ 555942 w 1485948"/>
              <a:gd name="connsiteY316" fmla="*/ 249440 h 321178"/>
              <a:gd name="connsiteX317" fmla="*/ 563862 w 1485948"/>
              <a:gd name="connsiteY317" fmla="*/ 251997 h 321178"/>
              <a:gd name="connsiteX318" fmla="*/ 569918 w 1485948"/>
              <a:gd name="connsiteY318" fmla="*/ 250137 h 321178"/>
              <a:gd name="connsiteX319" fmla="*/ 571781 w 1485948"/>
              <a:gd name="connsiteY319" fmla="*/ 245487 h 321178"/>
              <a:gd name="connsiteX320" fmla="*/ 570384 w 1485948"/>
              <a:gd name="connsiteY320" fmla="*/ 241535 h 321178"/>
              <a:gd name="connsiteX321" fmla="*/ 565958 w 1485948"/>
              <a:gd name="connsiteY321" fmla="*/ 239675 h 321178"/>
              <a:gd name="connsiteX322" fmla="*/ 557340 w 1485948"/>
              <a:gd name="connsiteY322" fmla="*/ 237583 h 321178"/>
              <a:gd name="connsiteX323" fmla="*/ 546159 w 1485948"/>
              <a:gd name="connsiteY323" fmla="*/ 231771 h 321178"/>
              <a:gd name="connsiteX324" fmla="*/ 542199 w 1485948"/>
              <a:gd name="connsiteY324" fmla="*/ 221309 h 321178"/>
              <a:gd name="connsiteX325" fmla="*/ 543597 w 1485948"/>
              <a:gd name="connsiteY325" fmla="*/ 214102 h 321178"/>
              <a:gd name="connsiteX326" fmla="*/ 548256 w 1485948"/>
              <a:gd name="connsiteY326" fmla="*/ 208057 h 321178"/>
              <a:gd name="connsiteX327" fmla="*/ 554777 w 1485948"/>
              <a:gd name="connsiteY327" fmla="*/ 204105 h 321178"/>
              <a:gd name="connsiteX328" fmla="*/ 562697 w 1485948"/>
              <a:gd name="connsiteY328" fmla="*/ 202942 h 321178"/>
              <a:gd name="connsiteX329" fmla="*/ 425507 w 1485948"/>
              <a:gd name="connsiteY329" fmla="*/ 192185 h 321178"/>
              <a:gd name="connsiteX330" fmla="*/ 425507 w 1485948"/>
              <a:gd name="connsiteY330" fmla="*/ 217166 h 321178"/>
              <a:gd name="connsiteX331" fmla="*/ 440033 w 1485948"/>
              <a:gd name="connsiteY331" fmla="*/ 217166 h 321178"/>
              <a:gd name="connsiteX332" fmla="*/ 450577 w 1485948"/>
              <a:gd name="connsiteY332" fmla="*/ 213897 h 321178"/>
              <a:gd name="connsiteX333" fmla="*/ 454560 w 1485948"/>
              <a:gd name="connsiteY333" fmla="*/ 204559 h 321178"/>
              <a:gd name="connsiteX334" fmla="*/ 450577 w 1485948"/>
              <a:gd name="connsiteY334" fmla="*/ 195453 h 321178"/>
              <a:gd name="connsiteX335" fmla="*/ 440033 w 1485948"/>
              <a:gd name="connsiteY335" fmla="*/ 192185 h 321178"/>
              <a:gd name="connsiteX336" fmla="*/ 1278043 w 1485948"/>
              <a:gd name="connsiteY336" fmla="*/ 188520 h 321178"/>
              <a:gd name="connsiteX337" fmla="*/ 1289820 w 1485948"/>
              <a:gd name="connsiteY337" fmla="*/ 188520 h 321178"/>
              <a:gd name="connsiteX338" fmla="*/ 1289820 w 1485948"/>
              <a:gd name="connsiteY338" fmla="*/ 205494 h 321178"/>
              <a:gd name="connsiteX339" fmla="*/ 1290974 w 1485948"/>
              <a:gd name="connsiteY339" fmla="*/ 205494 h 321178"/>
              <a:gd name="connsiteX340" fmla="*/ 1302751 w 1485948"/>
              <a:gd name="connsiteY340" fmla="*/ 205494 h 321178"/>
              <a:gd name="connsiteX341" fmla="*/ 1302751 w 1485948"/>
              <a:gd name="connsiteY341" fmla="*/ 217352 h 321178"/>
              <a:gd name="connsiteX342" fmla="*/ 1290974 w 1485948"/>
              <a:gd name="connsiteY342" fmla="*/ 217352 h 321178"/>
              <a:gd name="connsiteX343" fmla="*/ 1290974 w 1485948"/>
              <a:gd name="connsiteY343" fmla="*/ 242929 h 321178"/>
              <a:gd name="connsiteX344" fmla="*/ 1293053 w 1485948"/>
              <a:gd name="connsiteY344" fmla="*/ 248044 h 321178"/>
              <a:gd name="connsiteX345" fmla="*/ 1298133 w 1485948"/>
              <a:gd name="connsiteY345" fmla="*/ 250136 h 321178"/>
              <a:gd name="connsiteX346" fmla="*/ 1300904 w 1485948"/>
              <a:gd name="connsiteY346" fmla="*/ 250136 h 321178"/>
              <a:gd name="connsiteX347" fmla="*/ 1302751 w 1485948"/>
              <a:gd name="connsiteY347" fmla="*/ 250136 h 321178"/>
              <a:gd name="connsiteX348" fmla="*/ 1302751 w 1485948"/>
              <a:gd name="connsiteY348" fmla="*/ 261297 h 321178"/>
              <a:gd name="connsiteX349" fmla="*/ 1300211 w 1485948"/>
              <a:gd name="connsiteY349" fmla="*/ 261762 h 321178"/>
              <a:gd name="connsiteX350" fmla="*/ 1294438 w 1485948"/>
              <a:gd name="connsiteY350" fmla="*/ 262460 h 321178"/>
              <a:gd name="connsiteX351" fmla="*/ 1281969 w 1485948"/>
              <a:gd name="connsiteY351" fmla="*/ 258042 h 321178"/>
              <a:gd name="connsiteX352" fmla="*/ 1277350 w 1485948"/>
              <a:gd name="connsiteY352" fmla="*/ 245486 h 321178"/>
              <a:gd name="connsiteX353" fmla="*/ 1277350 w 1485948"/>
              <a:gd name="connsiteY353" fmla="*/ 217352 h 321178"/>
              <a:gd name="connsiteX354" fmla="*/ 1266959 w 1485948"/>
              <a:gd name="connsiteY354" fmla="*/ 217352 h 321178"/>
              <a:gd name="connsiteX355" fmla="*/ 1266959 w 1485948"/>
              <a:gd name="connsiteY355" fmla="*/ 205494 h 321178"/>
              <a:gd name="connsiteX356" fmla="*/ 1269499 w 1485948"/>
              <a:gd name="connsiteY356" fmla="*/ 205494 h 321178"/>
              <a:gd name="connsiteX357" fmla="*/ 1276196 w 1485948"/>
              <a:gd name="connsiteY357" fmla="*/ 202936 h 321178"/>
              <a:gd name="connsiteX358" fmla="*/ 1278043 w 1485948"/>
              <a:gd name="connsiteY358" fmla="*/ 196891 h 321178"/>
              <a:gd name="connsiteX359" fmla="*/ 1166888 w 1485948"/>
              <a:gd name="connsiteY359" fmla="*/ 188520 h 321178"/>
              <a:gd name="connsiteX360" fmla="*/ 1178665 w 1485948"/>
              <a:gd name="connsiteY360" fmla="*/ 188520 h 321178"/>
              <a:gd name="connsiteX361" fmla="*/ 1178665 w 1485948"/>
              <a:gd name="connsiteY361" fmla="*/ 205494 h 321178"/>
              <a:gd name="connsiteX362" fmla="*/ 1179819 w 1485948"/>
              <a:gd name="connsiteY362" fmla="*/ 205494 h 321178"/>
              <a:gd name="connsiteX363" fmla="*/ 1191596 w 1485948"/>
              <a:gd name="connsiteY363" fmla="*/ 205494 h 321178"/>
              <a:gd name="connsiteX364" fmla="*/ 1191596 w 1485948"/>
              <a:gd name="connsiteY364" fmla="*/ 217352 h 321178"/>
              <a:gd name="connsiteX365" fmla="*/ 1179819 w 1485948"/>
              <a:gd name="connsiteY365" fmla="*/ 217352 h 321178"/>
              <a:gd name="connsiteX366" fmla="*/ 1179819 w 1485948"/>
              <a:gd name="connsiteY366" fmla="*/ 242929 h 321178"/>
              <a:gd name="connsiteX367" fmla="*/ 1181898 w 1485948"/>
              <a:gd name="connsiteY367" fmla="*/ 248044 h 321178"/>
              <a:gd name="connsiteX368" fmla="*/ 1186978 w 1485948"/>
              <a:gd name="connsiteY368" fmla="*/ 250136 h 321178"/>
              <a:gd name="connsiteX369" fmla="*/ 1189749 w 1485948"/>
              <a:gd name="connsiteY369" fmla="*/ 250136 h 321178"/>
              <a:gd name="connsiteX370" fmla="*/ 1191596 w 1485948"/>
              <a:gd name="connsiteY370" fmla="*/ 250136 h 321178"/>
              <a:gd name="connsiteX371" fmla="*/ 1191596 w 1485948"/>
              <a:gd name="connsiteY371" fmla="*/ 261297 h 321178"/>
              <a:gd name="connsiteX372" fmla="*/ 1189056 w 1485948"/>
              <a:gd name="connsiteY372" fmla="*/ 261762 h 321178"/>
              <a:gd name="connsiteX373" fmla="*/ 1183283 w 1485948"/>
              <a:gd name="connsiteY373" fmla="*/ 262460 h 321178"/>
              <a:gd name="connsiteX374" fmla="*/ 1170814 w 1485948"/>
              <a:gd name="connsiteY374" fmla="*/ 258042 h 321178"/>
              <a:gd name="connsiteX375" fmla="*/ 1166195 w 1485948"/>
              <a:gd name="connsiteY375" fmla="*/ 245486 h 321178"/>
              <a:gd name="connsiteX376" fmla="*/ 1166195 w 1485948"/>
              <a:gd name="connsiteY376" fmla="*/ 217352 h 321178"/>
              <a:gd name="connsiteX377" fmla="*/ 1155804 w 1485948"/>
              <a:gd name="connsiteY377" fmla="*/ 217352 h 321178"/>
              <a:gd name="connsiteX378" fmla="*/ 1155804 w 1485948"/>
              <a:gd name="connsiteY378" fmla="*/ 205494 h 321178"/>
              <a:gd name="connsiteX379" fmla="*/ 1158344 w 1485948"/>
              <a:gd name="connsiteY379" fmla="*/ 205494 h 321178"/>
              <a:gd name="connsiteX380" fmla="*/ 1164810 w 1485948"/>
              <a:gd name="connsiteY380" fmla="*/ 202936 h 321178"/>
              <a:gd name="connsiteX381" fmla="*/ 1166888 w 1485948"/>
              <a:gd name="connsiteY381" fmla="*/ 196891 h 321178"/>
              <a:gd name="connsiteX382" fmla="*/ 1087639 w 1485948"/>
              <a:gd name="connsiteY382" fmla="*/ 188520 h 321178"/>
              <a:gd name="connsiteX383" fmla="*/ 1099184 w 1485948"/>
              <a:gd name="connsiteY383" fmla="*/ 188520 h 321178"/>
              <a:gd name="connsiteX384" fmla="*/ 1099184 w 1485948"/>
              <a:gd name="connsiteY384" fmla="*/ 205494 h 321178"/>
              <a:gd name="connsiteX385" fmla="*/ 1100570 w 1485948"/>
              <a:gd name="connsiteY385" fmla="*/ 205494 h 321178"/>
              <a:gd name="connsiteX386" fmla="*/ 1112346 w 1485948"/>
              <a:gd name="connsiteY386" fmla="*/ 205494 h 321178"/>
              <a:gd name="connsiteX387" fmla="*/ 1112346 w 1485948"/>
              <a:gd name="connsiteY387" fmla="*/ 217352 h 321178"/>
              <a:gd name="connsiteX388" fmla="*/ 1100570 w 1485948"/>
              <a:gd name="connsiteY388" fmla="*/ 217352 h 321178"/>
              <a:gd name="connsiteX389" fmla="*/ 1100570 w 1485948"/>
              <a:gd name="connsiteY389" fmla="*/ 242929 h 321178"/>
              <a:gd name="connsiteX390" fmla="*/ 1102417 w 1485948"/>
              <a:gd name="connsiteY390" fmla="*/ 248044 h 321178"/>
              <a:gd name="connsiteX391" fmla="*/ 1107728 w 1485948"/>
              <a:gd name="connsiteY391" fmla="*/ 250136 h 321178"/>
              <a:gd name="connsiteX392" fmla="*/ 1110268 w 1485948"/>
              <a:gd name="connsiteY392" fmla="*/ 250136 h 321178"/>
              <a:gd name="connsiteX393" fmla="*/ 1112346 w 1485948"/>
              <a:gd name="connsiteY393" fmla="*/ 250136 h 321178"/>
              <a:gd name="connsiteX394" fmla="*/ 1112346 w 1485948"/>
              <a:gd name="connsiteY394" fmla="*/ 261297 h 321178"/>
              <a:gd name="connsiteX395" fmla="*/ 1109575 w 1485948"/>
              <a:gd name="connsiteY395" fmla="*/ 261762 h 321178"/>
              <a:gd name="connsiteX396" fmla="*/ 1103802 w 1485948"/>
              <a:gd name="connsiteY396" fmla="*/ 262460 h 321178"/>
              <a:gd name="connsiteX397" fmla="*/ 1091333 w 1485948"/>
              <a:gd name="connsiteY397" fmla="*/ 258042 h 321178"/>
              <a:gd name="connsiteX398" fmla="*/ 1086946 w 1485948"/>
              <a:gd name="connsiteY398" fmla="*/ 245486 h 321178"/>
              <a:gd name="connsiteX399" fmla="*/ 1086946 w 1485948"/>
              <a:gd name="connsiteY399" fmla="*/ 217352 h 321178"/>
              <a:gd name="connsiteX400" fmla="*/ 1076555 w 1485948"/>
              <a:gd name="connsiteY400" fmla="*/ 217352 h 321178"/>
              <a:gd name="connsiteX401" fmla="*/ 1076555 w 1485948"/>
              <a:gd name="connsiteY401" fmla="*/ 205494 h 321178"/>
              <a:gd name="connsiteX402" fmla="*/ 1079095 w 1485948"/>
              <a:gd name="connsiteY402" fmla="*/ 205494 h 321178"/>
              <a:gd name="connsiteX403" fmla="*/ 1085561 w 1485948"/>
              <a:gd name="connsiteY403" fmla="*/ 202936 h 321178"/>
              <a:gd name="connsiteX404" fmla="*/ 1087639 w 1485948"/>
              <a:gd name="connsiteY404" fmla="*/ 196891 h 321178"/>
              <a:gd name="connsiteX405" fmla="*/ 932465 w 1485948"/>
              <a:gd name="connsiteY405" fmla="*/ 180278 h 321178"/>
              <a:gd name="connsiteX406" fmla="*/ 946634 w 1485948"/>
              <a:gd name="connsiteY406" fmla="*/ 180278 h 321178"/>
              <a:gd name="connsiteX407" fmla="*/ 946634 w 1485948"/>
              <a:gd name="connsiteY407" fmla="*/ 261427 h 321178"/>
              <a:gd name="connsiteX408" fmla="*/ 932465 w 1485948"/>
              <a:gd name="connsiteY408" fmla="*/ 261427 h 321178"/>
              <a:gd name="connsiteX409" fmla="*/ 411684 w 1485948"/>
              <a:gd name="connsiteY409" fmla="*/ 180278 h 321178"/>
              <a:gd name="connsiteX410" fmla="*/ 442611 w 1485948"/>
              <a:gd name="connsiteY410" fmla="*/ 180278 h 321178"/>
              <a:gd name="connsiteX411" fmla="*/ 453154 w 1485948"/>
              <a:gd name="connsiteY411" fmla="*/ 182146 h 321178"/>
              <a:gd name="connsiteX412" fmla="*/ 461120 w 1485948"/>
              <a:gd name="connsiteY412" fmla="*/ 187516 h 321178"/>
              <a:gd name="connsiteX413" fmla="*/ 466509 w 1485948"/>
              <a:gd name="connsiteY413" fmla="*/ 195453 h 321178"/>
              <a:gd name="connsiteX414" fmla="*/ 468383 w 1485948"/>
              <a:gd name="connsiteY414" fmla="*/ 205259 h 321178"/>
              <a:gd name="connsiteX415" fmla="*/ 463931 w 1485948"/>
              <a:gd name="connsiteY415" fmla="*/ 220434 h 321178"/>
              <a:gd name="connsiteX416" fmla="*/ 450577 w 1485948"/>
              <a:gd name="connsiteY416" fmla="*/ 228839 h 321178"/>
              <a:gd name="connsiteX417" fmla="*/ 469086 w 1485948"/>
              <a:gd name="connsiteY417" fmla="*/ 262458 h 321178"/>
              <a:gd name="connsiteX418" fmla="*/ 453154 w 1485948"/>
              <a:gd name="connsiteY418" fmla="*/ 262458 h 321178"/>
              <a:gd name="connsiteX419" fmla="*/ 435348 w 1485948"/>
              <a:gd name="connsiteY419" fmla="*/ 228839 h 321178"/>
              <a:gd name="connsiteX420" fmla="*/ 425507 w 1485948"/>
              <a:gd name="connsiteY420" fmla="*/ 228839 h 321178"/>
              <a:gd name="connsiteX421" fmla="*/ 425507 w 1485948"/>
              <a:gd name="connsiteY421" fmla="*/ 261290 h 321178"/>
              <a:gd name="connsiteX422" fmla="*/ 411684 w 1485948"/>
              <a:gd name="connsiteY422" fmla="*/ 261290 h 321178"/>
              <a:gd name="connsiteX423" fmla="*/ 834690 w 1485948"/>
              <a:gd name="connsiteY423" fmla="*/ 178218 h 321178"/>
              <a:gd name="connsiteX424" fmla="*/ 847826 w 1485948"/>
              <a:gd name="connsiteY424" fmla="*/ 178218 h 321178"/>
              <a:gd name="connsiteX425" fmla="*/ 847826 w 1485948"/>
              <a:gd name="connsiteY425" fmla="*/ 210474 h 321178"/>
              <a:gd name="connsiteX426" fmla="*/ 855097 w 1485948"/>
              <a:gd name="connsiteY426" fmla="*/ 205332 h 321178"/>
              <a:gd name="connsiteX427" fmla="*/ 863776 w 1485948"/>
              <a:gd name="connsiteY427" fmla="*/ 203228 h 321178"/>
              <a:gd name="connsiteX428" fmla="*/ 873159 w 1485948"/>
              <a:gd name="connsiteY428" fmla="*/ 205332 h 321178"/>
              <a:gd name="connsiteX429" fmla="*/ 879727 w 1485948"/>
              <a:gd name="connsiteY429" fmla="*/ 210006 h 321178"/>
              <a:gd name="connsiteX430" fmla="*/ 883715 w 1485948"/>
              <a:gd name="connsiteY430" fmla="*/ 217252 h 321178"/>
              <a:gd name="connsiteX431" fmla="*/ 884887 w 1485948"/>
              <a:gd name="connsiteY431" fmla="*/ 225667 h 321178"/>
              <a:gd name="connsiteX432" fmla="*/ 884887 w 1485948"/>
              <a:gd name="connsiteY432" fmla="*/ 261429 h 321178"/>
              <a:gd name="connsiteX433" fmla="*/ 871752 w 1485948"/>
              <a:gd name="connsiteY433" fmla="*/ 261429 h 321178"/>
              <a:gd name="connsiteX434" fmla="*/ 871752 w 1485948"/>
              <a:gd name="connsiteY434" fmla="*/ 228472 h 321178"/>
              <a:gd name="connsiteX435" fmla="*/ 869171 w 1485948"/>
              <a:gd name="connsiteY435" fmla="*/ 219823 h 321178"/>
              <a:gd name="connsiteX436" fmla="*/ 859789 w 1485948"/>
              <a:gd name="connsiteY436" fmla="*/ 216551 h 321178"/>
              <a:gd name="connsiteX437" fmla="*/ 851344 w 1485948"/>
              <a:gd name="connsiteY437" fmla="*/ 219823 h 321178"/>
              <a:gd name="connsiteX438" fmla="*/ 847826 w 1485948"/>
              <a:gd name="connsiteY438" fmla="*/ 228939 h 321178"/>
              <a:gd name="connsiteX439" fmla="*/ 847826 w 1485948"/>
              <a:gd name="connsiteY439" fmla="*/ 261429 h 321178"/>
              <a:gd name="connsiteX440" fmla="*/ 834690 w 1485948"/>
              <a:gd name="connsiteY440" fmla="*/ 261429 h 321178"/>
              <a:gd name="connsiteX441" fmla="*/ 1135735 w 1485948"/>
              <a:gd name="connsiteY441" fmla="*/ 177188 h 321178"/>
              <a:gd name="connsiteX442" fmla="*/ 1141646 w 1485948"/>
              <a:gd name="connsiteY442" fmla="*/ 180004 h 321178"/>
              <a:gd name="connsiteX443" fmla="*/ 1144247 w 1485948"/>
              <a:gd name="connsiteY443" fmla="*/ 185870 h 321178"/>
              <a:gd name="connsiteX444" fmla="*/ 1141646 w 1485948"/>
              <a:gd name="connsiteY444" fmla="*/ 191971 h 321178"/>
              <a:gd name="connsiteX445" fmla="*/ 1135735 w 1485948"/>
              <a:gd name="connsiteY445" fmla="*/ 194552 h 321178"/>
              <a:gd name="connsiteX446" fmla="*/ 1129587 w 1485948"/>
              <a:gd name="connsiteY446" fmla="*/ 191971 h 321178"/>
              <a:gd name="connsiteX447" fmla="*/ 1126986 w 1485948"/>
              <a:gd name="connsiteY447" fmla="*/ 185870 h 321178"/>
              <a:gd name="connsiteX448" fmla="*/ 1129587 w 1485948"/>
              <a:gd name="connsiteY448" fmla="*/ 180004 h 321178"/>
              <a:gd name="connsiteX449" fmla="*/ 1135735 w 1485948"/>
              <a:gd name="connsiteY449" fmla="*/ 177188 h 321178"/>
              <a:gd name="connsiteX450" fmla="*/ 110512 w 1485948"/>
              <a:gd name="connsiteY450" fmla="*/ 124649 h 321178"/>
              <a:gd name="connsiteX451" fmla="*/ 133174 w 1485948"/>
              <a:gd name="connsiteY451" fmla="*/ 124649 h 321178"/>
              <a:gd name="connsiteX452" fmla="*/ 134590 w 1485948"/>
              <a:gd name="connsiteY452" fmla="*/ 126057 h 321178"/>
              <a:gd name="connsiteX453" fmla="*/ 134590 w 1485948"/>
              <a:gd name="connsiteY453" fmla="*/ 202564 h 321178"/>
              <a:gd name="connsiteX454" fmla="*/ 133174 w 1485948"/>
              <a:gd name="connsiteY454" fmla="*/ 203738 h 321178"/>
              <a:gd name="connsiteX455" fmla="*/ 110512 w 1485948"/>
              <a:gd name="connsiteY455" fmla="*/ 203738 h 321178"/>
              <a:gd name="connsiteX456" fmla="*/ 109096 w 1485948"/>
              <a:gd name="connsiteY456" fmla="*/ 202564 h 321178"/>
              <a:gd name="connsiteX457" fmla="*/ 109096 w 1485948"/>
              <a:gd name="connsiteY457" fmla="*/ 126057 h 321178"/>
              <a:gd name="connsiteX458" fmla="*/ 110512 w 1485948"/>
              <a:gd name="connsiteY458" fmla="*/ 124649 h 321178"/>
              <a:gd name="connsiteX459" fmla="*/ 1232406 w 1485948"/>
              <a:gd name="connsiteY459" fmla="*/ 115930 h 321178"/>
              <a:gd name="connsiteX460" fmla="*/ 1217821 w 1485948"/>
              <a:gd name="connsiteY460" fmla="*/ 118027 h 321178"/>
              <a:gd name="connsiteX461" fmla="*/ 1212646 w 1485948"/>
              <a:gd name="connsiteY461" fmla="*/ 120590 h 321178"/>
              <a:gd name="connsiteX462" fmla="*/ 1210528 w 1485948"/>
              <a:gd name="connsiteY462" fmla="*/ 125716 h 321178"/>
              <a:gd name="connsiteX463" fmla="*/ 1212646 w 1485948"/>
              <a:gd name="connsiteY463" fmla="*/ 131076 h 321178"/>
              <a:gd name="connsiteX464" fmla="*/ 1217821 w 1485948"/>
              <a:gd name="connsiteY464" fmla="*/ 132940 h 321178"/>
              <a:gd name="connsiteX465" fmla="*/ 1223232 w 1485948"/>
              <a:gd name="connsiteY465" fmla="*/ 132474 h 321178"/>
              <a:gd name="connsiteX466" fmla="*/ 1227937 w 1485948"/>
              <a:gd name="connsiteY466" fmla="*/ 129678 h 321178"/>
              <a:gd name="connsiteX467" fmla="*/ 1231230 w 1485948"/>
              <a:gd name="connsiteY467" fmla="*/ 125250 h 321178"/>
              <a:gd name="connsiteX468" fmla="*/ 1232406 w 1485948"/>
              <a:gd name="connsiteY468" fmla="*/ 118493 h 321178"/>
              <a:gd name="connsiteX469" fmla="*/ 1395494 w 1485948"/>
              <a:gd name="connsiteY469" fmla="*/ 96289 h 321178"/>
              <a:gd name="connsiteX470" fmla="*/ 1389708 w 1485948"/>
              <a:gd name="connsiteY470" fmla="*/ 97447 h 321178"/>
              <a:gd name="connsiteX471" fmla="*/ 1385078 w 1485948"/>
              <a:gd name="connsiteY471" fmla="*/ 100691 h 321178"/>
              <a:gd name="connsiteX472" fmla="*/ 1381838 w 1485948"/>
              <a:gd name="connsiteY472" fmla="*/ 106020 h 321178"/>
              <a:gd name="connsiteX473" fmla="*/ 1380449 w 1485948"/>
              <a:gd name="connsiteY473" fmla="*/ 113897 h 321178"/>
              <a:gd name="connsiteX474" fmla="*/ 1381838 w 1485948"/>
              <a:gd name="connsiteY474" fmla="*/ 121774 h 321178"/>
              <a:gd name="connsiteX475" fmla="*/ 1385078 w 1485948"/>
              <a:gd name="connsiteY475" fmla="*/ 126871 h 321178"/>
              <a:gd name="connsiteX476" fmla="*/ 1389708 w 1485948"/>
              <a:gd name="connsiteY476" fmla="*/ 130115 h 321178"/>
              <a:gd name="connsiteX477" fmla="*/ 1395494 w 1485948"/>
              <a:gd name="connsiteY477" fmla="*/ 131505 h 321178"/>
              <a:gd name="connsiteX478" fmla="*/ 1401513 w 1485948"/>
              <a:gd name="connsiteY478" fmla="*/ 130115 h 321178"/>
              <a:gd name="connsiteX479" fmla="*/ 1406605 w 1485948"/>
              <a:gd name="connsiteY479" fmla="*/ 126871 h 321178"/>
              <a:gd name="connsiteX480" fmla="*/ 1409846 w 1485948"/>
              <a:gd name="connsiteY480" fmla="*/ 121774 h 321178"/>
              <a:gd name="connsiteX481" fmla="*/ 1411234 w 1485948"/>
              <a:gd name="connsiteY481" fmla="*/ 113897 h 321178"/>
              <a:gd name="connsiteX482" fmla="*/ 1409846 w 1485948"/>
              <a:gd name="connsiteY482" fmla="*/ 106020 h 321178"/>
              <a:gd name="connsiteX483" fmla="*/ 1406605 w 1485948"/>
              <a:gd name="connsiteY483" fmla="*/ 100691 h 321178"/>
              <a:gd name="connsiteX484" fmla="*/ 1401513 w 1485948"/>
              <a:gd name="connsiteY484" fmla="*/ 97447 h 321178"/>
              <a:gd name="connsiteX485" fmla="*/ 1395494 w 1485948"/>
              <a:gd name="connsiteY485" fmla="*/ 96289 h 321178"/>
              <a:gd name="connsiteX486" fmla="*/ 999644 w 1485948"/>
              <a:gd name="connsiteY486" fmla="*/ 96289 h 321178"/>
              <a:gd name="connsiteX487" fmla="*/ 993777 w 1485948"/>
              <a:gd name="connsiteY487" fmla="*/ 97447 h 321178"/>
              <a:gd name="connsiteX488" fmla="*/ 989084 w 1485948"/>
              <a:gd name="connsiteY488" fmla="*/ 100691 h 321178"/>
              <a:gd name="connsiteX489" fmla="*/ 985799 w 1485948"/>
              <a:gd name="connsiteY489" fmla="*/ 106020 h 321178"/>
              <a:gd name="connsiteX490" fmla="*/ 984626 w 1485948"/>
              <a:gd name="connsiteY490" fmla="*/ 113897 h 321178"/>
              <a:gd name="connsiteX491" fmla="*/ 985799 w 1485948"/>
              <a:gd name="connsiteY491" fmla="*/ 121774 h 321178"/>
              <a:gd name="connsiteX492" fmla="*/ 989084 w 1485948"/>
              <a:gd name="connsiteY492" fmla="*/ 126871 h 321178"/>
              <a:gd name="connsiteX493" fmla="*/ 993777 w 1485948"/>
              <a:gd name="connsiteY493" fmla="*/ 130115 h 321178"/>
              <a:gd name="connsiteX494" fmla="*/ 999644 w 1485948"/>
              <a:gd name="connsiteY494" fmla="*/ 131505 h 321178"/>
              <a:gd name="connsiteX495" fmla="*/ 1005745 w 1485948"/>
              <a:gd name="connsiteY495" fmla="*/ 130115 h 321178"/>
              <a:gd name="connsiteX496" fmla="*/ 1010908 w 1485948"/>
              <a:gd name="connsiteY496" fmla="*/ 126871 h 321178"/>
              <a:gd name="connsiteX497" fmla="*/ 1014193 w 1485948"/>
              <a:gd name="connsiteY497" fmla="*/ 121774 h 321178"/>
              <a:gd name="connsiteX498" fmla="*/ 1015601 w 1485948"/>
              <a:gd name="connsiteY498" fmla="*/ 113897 h 321178"/>
              <a:gd name="connsiteX499" fmla="*/ 1014193 w 1485948"/>
              <a:gd name="connsiteY499" fmla="*/ 106020 h 321178"/>
              <a:gd name="connsiteX500" fmla="*/ 1010908 w 1485948"/>
              <a:gd name="connsiteY500" fmla="*/ 100691 h 321178"/>
              <a:gd name="connsiteX501" fmla="*/ 1005745 w 1485948"/>
              <a:gd name="connsiteY501" fmla="*/ 97447 h 321178"/>
              <a:gd name="connsiteX502" fmla="*/ 999644 w 1485948"/>
              <a:gd name="connsiteY502" fmla="*/ 96289 h 321178"/>
              <a:gd name="connsiteX503" fmla="*/ 667227 w 1485948"/>
              <a:gd name="connsiteY503" fmla="*/ 95290 h 321178"/>
              <a:gd name="connsiteX504" fmla="*/ 662120 w 1485948"/>
              <a:gd name="connsiteY504" fmla="*/ 96688 h 321178"/>
              <a:gd name="connsiteX505" fmla="*/ 658174 w 1485948"/>
              <a:gd name="connsiteY505" fmla="*/ 99251 h 321178"/>
              <a:gd name="connsiteX506" fmla="*/ 655389 w 1485948"/>
              <a:gd name="connsiteY506" fmla="*/ 103212 h 321178"/>
              <a:gd name="connsiteX507" fmla="*/ 654228 w 1485948"/>
              <a:gd name="connsiteY507" fmla="*/ 107640 h 321178"/>
              <a:gd name="connsiteX508" fmla="*/ 680458 w 1485948"/>
              <a:gd name="connsiteY508" fmla="*/ 107640 h 321178"/>
              <a:gd name="connsiteX509" fmla="*/ 679762 w 1485948"/>
              <a:gd name="connsiteY509" fmla="*/ 103212 h 321178"/>
              <a:gd name="connsiteX510" fmla="*/ 677208 w 1485948"/>
              <a:gd name="connsiteY510" fmla="*/ 99251 h 321178"/>
              <a:gd name="connsiteX511" fmla="*/ 673262 w 1485948"/>
              <a:gd name="connsiteY511" fmla="*/ 96688 h 321178"/>
              <a:gd name="connsiteX512" fmla="*/ 667227 w 1485948"/>
              <a:gd name="connsiteY512" fmla="*/ 95290 h 321178"/>
              <a:gd name="connsiteX513" fmla="*/ 806943 w 1485948"/>
              <a:gd name="connsiteY513" fmla="*/ 85925 h 321178"/>
              <a:gd name="connsiteX514" fmla="*/ 820006 w 1485948"/>
              <a:gd name="connsiteY514" fmla="*/ 85925 h 321178"/>
              <a:gd name="connsiteX515" fmla="*/ 820006 w 1485948"/>
              <a:gd name="connsiteY515" fmla="*/ 141929 h 321178"/>
              <a:gd name="connsiteX516" fmla="*/ 806943 w 1485948"/>
              <a:gd name="connsiteY516" fmla="*/ 141929 h 321178"/>
              <a:gd name="connsiteX517" fmla="*/ 551699 w 1485948"/>
              <a:gd name="connsiteY517" fmla="*/ 85925 h 321178"/>
              <a:gd name="connsiteX518" fmla="*/ 564762 w 1485948"/>
              <a:gd name="connsiteY518" fmla="*/ 85925 h 321178"/>
              <a:gd name="connsiteX519" fmla="*/ 564762 w 1485948"/>
              <a:gd name="connsiteY519" fmla="*/ 141929 h 321178"/>
              <a:gd name="connsiteX520" fmla="*/ 551699 w 1485948"/>
              <a:gd name="connsiteY520" fmla="*/ 141929 h 321178"/>
              <a:gd name="connsiteX521" fmla="*/ 1251521 w 1485948"/>
              <a:gd name="connsiteY521" fmla="*/ 85503 h 321178"/>
              <a:gd name="connsiteX522" fmla="*/ 1266820 w 1485948"/>
              <a:gd name="connsiteY522" fmla="*/ 85503 h 321178"/>
              <a:gd name="connsiteX523" fmla="*/ 1282824 w 1485948"/>
              <a:gd name="connsiteY523" fmla="*/ 121048 h 321178"/>
              <a:gd name="connsiteX524" fmla="*/ 1298122 w 1485948"/>
              <a:gd name="connsiteY524" fmla="*/ 85503 h 321178"/>
              <a:gd name="connsiteX525" fmla="*/ 1312009 w 1485948"/>
              <a:gd name="connsiteY525" fmla="*/ 85503 h 321178"/>
              <a:gd name="connsiteX526" fmla="*/ 1276234 w 1485948"/>
              <a:gd name="connsiteY526" fmla="*/ 163563 h 321178"/>
              <a:gd name="connsiteX527" fmla="*/ 1262112 w 1485948"/>
              <a:gd name="connsiteY527" fmla="*/ 163563 h 321178"/>
              <a:gd name="connsiteX528" fmla="*/ 1275528 w 1485948"/>
              <a:gd name="connsiteY528" fmla="*/ 134755 h 321178"/>
              <a:gd name="connsiteX529" fmla="*/ 878946 w 1485948"/>
              <a:gd name="connsiteY529" fmla="*/ 85503 h 321178"/>
              <a:gd name="connsiteX530" fmla="*/ 894244 w 1485948"/>
              <a:gd name="connsiteY530" fmla="*/ 85503 h 321178"/>
              <a:gd name="connsiteX531" fmla="*/ 910249 w 1485948"/>
              <a:gd name="connsiteY531" fmla="*/ 121048 h 321178"/>
              <a:gd name="connsiteX532" fmla="*/ 925547 w 1485948"/>
              <a:gd name="connsiteY532" fmla="*/ 85503 h 321178"/>
              <a:gd name="connsiteX533" fmla="*/ 939434 w 1485948"/>
              <a:gd name="connsiteY533" fmla="*/ 85503 h 321178"/>
              <a:gd name="connsiteX534" fmla="*/ 903424 w 1485948"/>
              <a:gd name="connsiteY534" fmla="*/ 163563 h 321178"/>
              <a:gd name="connsiteX535" fmla="*/ 889537 w 1485948"/>
              <a:gd name="connsiteY535" fmla="*/ 163563 h 321178"/>
              <a:gd name="connsiteX536" fmla="*/ 902953 w 1485948"/>
              <a:gd name="connsiteY536" fmla="*/ 134755 h 321178"/>
              <a:gd name="connsiteX537" fmla="*/ 666066 w 1485948"/>
              <a:gd name="connsiteY537" fmla="*/ 85503 h 321178"/>
              <a:gd name="connsiteX538" fmla="*/ 677673 w 1485948"/>
              <a:gd name="connsiteY538" fmla="*/ 87367 h 321178"/>
              <a:gd name="connsiteX539" fmla="*/ 686261 w 1485948"/>
              <a:gd name="connsiteY539" fmla="*/ 93193 h 321178"/>
              <a:gd name="connsiteX540" fmla="*/ 691600 w 1485948"/>
              <a:gd name="connsiteY540" fmla="*/ 102513 h 321178"/>
              <a:gd name="connsiteX541" fmla="*/ 693457 w 1485948"/>
              <a:gd name="connsiteY541" fmla="*/ 114397 h 321178"/>
              <a:gd name="connsiteX542" fmla="*/ 693457 w 1485948"/>
              <a:gd name="connsiteY542" fmla="*/ 116960 h 321178"/>
              <a:gd name="connsiteX543" fmla="*/ 693457 w 1485948"/>
              <a:gd name="connsiteY543" fmla="*/ 118358 h 321178"/>
              <a:gd name="connsiteX544" fmla="*/ 652835 w 1485948"/>
              <a:gd name="connsiteY544" fmla="*/ 118358 h 321178"/>
              <a:gd name="connsiteX545" fmla="*/ 654228 w 1485948"/>
              <a:gd name="connsiteY545" fmla="*/ 124184 h 321178"/>
              <a:gd name="connsiteX546" fmla="*/ 657478 w 1485948"/>
              <a:gd name="connsiteY546" fmla="*/ 128844 h 321178"/>
              <a:gd name="connsiteX547" fmla="*/ 662120 w 1485948"/>
              <a:gd name="connsiteY547" fmla="*/ 132106 h 321178"/>
              <a:gd name="connsiteX548" fmla="*/ 667923 w 1485948"/>
              <a:gd name="connsiteY548" fmla="*/ 133272 h 321178"/>
              <a:gd name="connsiteX549" fmla="*/ 677208 w 1485948"/>
              <a:gd name="connsiteY549" fmla="*/ 130708 h 321178"/>
              <a:gd name="connsiteX550" fmla="*/ 681619 w 1485948"/>
              <a:gd name="connsiteY550" fmla="*/ 123485 h 321178"/>
              <a:gd name="connsiteX551" fmla="*/ 692761 w 1485948"/>
              <a:gd name="connsiteY551" fmla="*/ 126048 h 321178"/>
              <a:gd name="connsiteX552" fmla="*/ 689511 w 1485948"/>
              <a:gd name="connsiteY552" fmla="*/ 132805 h 321178"/>
              <a:gd name="connsiteX553" fmla="*/ 684404 w 1485948"/>
              <a:gd name="connsiteY553" fmla="*/ 138631 h 321178"/>
              <a:gd name="connsiteX554" fmla="*/ 677208 w 1485948"/>
              <a:gd name="connsiteY554" fmla="*/ 142592 h 321178"/>
              <a:gd name="connsiteX555" fmla="*/ 667923 w 1485948"/>
              <a:gd name="connsiteY555" fmla="*/ 143990 h 321178"/>
              <a:gd name="connsiteX556" fmla="*/ 656781 w 1485948"/>
              <a:gd name="connsiteY556" fmla="*/ 141893 h 321178"/>
              <a:gd name="connsiteX557" fmla="*/ 647729 w 1485948"/>
              <a:gd name="connsiteY557" fmla="*/ 136068 h 321178"/>
              <a:gd name="connsiteX558" fmla="*/ 641693 w 1485948"/>
              <a:gd name="connsiteY558" fmla="*/ 126747 h 321178"/>
              <a:gd name="connsiteX559" fmla="*/ 639140 w 1485948"/>
              <a:gd name="connsiteY559" fmla="*/ 114397 h 321178"/>
              <a:gd name="connsiteX560" fmla="*/ 640997 w 1485948"/>
              <a:gd name="connsiteY560" fmla="*/ 102513 h 321178"/>
              <a:gd name="connsiteX561" fmla="*/ 647032 w 1485948"/>
              <a:gd name="connsiteY561" fmla="*/ 93193 h 321178"/>
              <a:gd name="connsiteX562" fmla="*/ 655389 w 1485948"/>
              <a:gd name="connsiteY562" fmla="*/ 87367 h 321178"/>
              <a:gd name="connsiteX563" fmla="*/ 666066 w 1485948"/>
              <a:gd name="connsiteY563" fmla="*/ 85503 h 321178"/>
              <a:gd name="connsiteX564" fmla="*/ 577387 w 1485948"/>
              <a:gd name="connsiteY564" fmla="*/ 85503 h 321178"/>
              <a:gd name="connsiteX565" fmla="*/ 591913 w 1485948"/>
              <a:gd name="connsiteY565" fmla="*/ 85503 h 321178"/>
              <a:gd name="connsiteX566" fmla="*/ 606439 w 1485948"/>
              <a:gd name="connsiteY566" fmla="*/ 125940 h 321178"/>
              <a:gd name="connsiteX567" fmla="*/ 620966 w 1485948"/>
              <a:gd name="connsiteY567" fmla="*/ 85503 h 321178"/>
              <a:gd name="connsiteX568" fmla="*/ 634789 w 1485948"/>
              <a:gd name="connsiteY568" fmla="*/ 85503 h 321178"/>
              <a:gd name="connsiteX569" fmla="*/ 613000 w 1485948"/>
              <a:gd name="connsiteY569" fmla="*/ 141927 h 321178"/>
              <a:gd name="connsiteX570" fmla="*/ 599879 w 1485948"/>
              <a:gd name="connsiteY570" fmla="*/ 141927 h 321178"/>
              <a:gd name="connsiteX571" fmla="*/ 1465401 w 1485948"/>
              <a:gd name="connsiteY571" fmla="*/ 84473 h 321178"/>
              <a:gd name="connsiteX572" fmla="*/ 1474741 w 1485948"/>
              <a:gd name="connsiteY572" fmla="*/ 86327 h 321178"/>
              <a:gd name="connsiteX573" fmla="*/ 1480578 w 1485948"/>
              <a:gd name="connsiteY573" fmla="*/ 90960 h 321178"/>
              <a:gd name="connsiteX574" fmla="*/ 1484547 w 1485948"/>
              <a:gd name="connsiteY574" fmla="*/ 98143 h 321178"/>
              <a:gd name="connsiteX575" fmla="*/ 1485948 w 1485948"/>
              <a:gd name="connsiteY575" fmla="*/ 106715 h 321178"/>
              <a:gd name="connsiteX576" fmla="*/ 1485948 w 1485948"/>
              <a:gd name="connsiteY576" fmla="*/ 141931 h 321178"/>
              <a:gd name="connsiteX577" fmla="*/ 1472639 w 1485948"/>
              <a:gd name="connsiteY577" fmla="*/ 141931 h 321178"/>
              <a:gd name="connsiteX578" fmla="*/ 1472639 w 1485948"/>
              <a:gd name="connsiteY578" fmla="*/ 109263 h 321178"/>
              <a:gd name="connsiteX579" fmla="*/ 1470071 w 1485948"/>
              <a:gd name="connsiteY579" fmla="*/ 100691 h 321178"/>
              <a:gd name="connsiteX580" fmla="*/ 1460965 w 1485948"/>
              <a:gd name="connsiteY580" fmla="*/ 97447 h 321178"/>
              <a:gd name="connsiteX581" fmla="*/ 1452326 w 1485948"/>
              <a:gd name="connsiteY581" fmla="*/ 101386 h 321178"/>
              <a:gd name="connsiteX582" fmla="*/ 1449758 w 1485948"/>
              <a:gd name="connsiteY582" fmla="*/ 110653 h 321178"/>
              <a:gd name="connsiteX583" fmla="*/ 1449758 w 1485948"/>
              <a:gd name="connsiteY583" fmla="*/ 141931 h 321178"/>
              <a:gd name="connsiteX584" fmla="*/ 1449058 w 1485948"/>
              <a:gd name="connsiteY584" fmla="*/ 141931 h 321178"/>
              <a:gd name="connsiteX585" fmla="*/ 1435749 w 1485948"/>
              <a:gd name="connsiteY585" fmla="*/ 141931 h 321178"/>
              <a:gd name="connsiteX586" fmla="*/ 1435749 w 1485948"/>
              <a:gd name="connsiteY586" fmla="*/ 86327 h 321178"/>
              <a:gd name="connsiteX587" fmla="*/ 1449058 w 1485948"/>
              <a:gd name="connsiteY587" fmla="*/ 86327 h 321178"/>
              <a:gd name="connsiteX588" fmla="*/ 1449058 w 1485948"/>
              <a:gd name="connsiteY588" fmla="*/ 93509 h 321178"/>
              <a:gd name="connsiteX589" fmla="*/ 1456295 w 1485948"/>
              <a:gd name="connsiteY589" fmla="*/ 86327 h 321178"/>
              <a:gd name="connsiteX590" fmla="*/ 1465401 w 1485948"/>
              <a:gd name="connsiteY590" fmla="*/ 84473 h 321178"/>
              <a:gd name="connsiteX591" fmla="*/ 1395494 w 1485948"/>
              <a:gd name="connsiteY591" fmla="*/ 84473 h 321178"/>
              <a:gd name="connsiteX592" fmla="*/ 1407299 w 1485948"/>
              <a:gd name="connsiteY592" fmla="*/ 86327 h 321178"/>
              <a:gd name="connsiteX593" fmla="*/ 1416558 w 1485948"/>
              <a:gd name="connsiteY593" fmla="*/ 92350 h 321178"/>
              <a:gd name="connsiteX594" fmla="*/ 1422345 w 1485948"/>
              <a:gd name="connsiteY594" fmla="*/ 101386 h 321178"/>
              <a:gd name="connsiteX595" fmla="*/ 1424197 w 1485948"/>
              <a:gd name="connsiteY595" fmla="*/ 113202 h 321178"/>
              <a:gd name="connsiteX596" fmla="*/ 1422345 w 1485948"/>
              <a:gd name="connsiteY596" fmla="*/ 125018 h 321178"/>
              <a:gd name="connsiteX597" fmla="*/ 1416558 w 1485948"/>
              <a:gd name="connsiteY597" fmla="*/ 134053 h 321178"/>
              <a:gd name="connsiteX598" fmla="*/ 1407299 w 1485948"/>
              <a:gd name="connsiteY598" fmla="*/ 140077 h 321178"/>
              <a:gd name="connsiteX599" fmla="*/ 1395494 w 1485948"/>
              <a:gd name="connsiteY599" fmla="*/ 141931 h 321178"/>
              <a:gd name="connsiteX600" fmla="*/ 1383689 w 1485948"/>
              <a:gd name="connsiteY600" fmla="*/ 140077 h 321178"/>
              <a:gd name="connsiteX601" fmla="*/ 1374662 w 1485948"/>
              <a:gd name="connsiteY601" fmla="*/ 134053 h 321178"/>
              <a:gd name="connsiteX602" fmla="*/ 1368875 w 1485948"/>
              <a:gd name="connsiteY602" fmla="*/ 125018 h 321178"/>
              <a:gd name="connsiteX603" fmla="*/ 1366792 w 1485948"/>
              <a:gd name="connsiteY603" fmla="*/ 113202 h 321178"/>
              <a:gd name="connsiteX604" fmla="*/ 1368875 w 1485948"/>
              <a:gd name="connsiteY604" fmla="*/ 101386 h 321178"/>
              <a:gd name="connsiteX605" fmla="*/ 1374662 w 1485948"/>
              <a:gd name="connsiteY605" fmla="*/ 92350 h 321178"/>
              <a:gd name="connsiteX606" fmla="*/ 1383689 w 1485948"/>
              <a:gd name="connsiteY606" fmla="*/ 86327 h 321178"/>
              <a:gd name="connsiteX607" fmla="*/ 1395494 w 1485948"/>
              <a:gd name="connsiteY607" fmla="*/ 84473 h 321178"/>
              <a:gd name="connsiteX608" fmla="*/ 1220644 w 1485948"/>
              <a:gd name="connsiteY608" fmla="*/ 84473 h 321178"/>
              <a:gd name="connsiteX609" fmla="*/ 1231936 w 1485948"/>
              <a:gd name="connsiteY609" fmla="*/ 86337 h 321178"/>
              <a:gd name="connsiteX610" fmla="*/ 1239229 w 1485948"/>
              <a:gd name="connsiteY610" fmla="*/ 90998 h 321178"/>
              <a:gd name="connsiteX611" fmla="*/ 1243228 w 1485948"/>
              <a:gd name="connsiteY611" fmla="*/ 97522 h 321178"/>
              <a:gd name="connsiteX612" fmla="*/ 1244404 w 1485948"/>
              <a:gd name="connsiteY612" fmla="*/ 105444 h 321178"/>
              <a:gd name="connsiteX613" fmla="*/ 1244404 w 1485948"/>
              <a:gd name="connsiteY613" fmla="*/ 132940 h 321178"/>
              <a:gd name="connsiteX614" fmla="*/ 1244404 w 1485948"/>
              <a:gd name="connsiteY614" fmla="*/ 138998 h 321178"/>
              <a:gd name="connsiteX615" fmla="*/ 1245110 w 1485948"/>
              <a:gd name="connsiteY615" fmla="*/ 141561 h 321178"/>
              <a:gd name="connsiteX616" fmla="*/ 1232406 w 1485948"/>
              <a:gd name="connsiteY616" fmla="*/ 141561 h 321178"/>
              <a:gd name="connsiteX617" fmla="*/ 1231936 w 1485948"/>
              <a:gd name="connsiteY617" fmla="*/ 139697 h 321178"/>
              <a:gd name="connsiteX618" fmla="*/ 1231936 w 1485948"/>
              <a:gd name="connsiteY618" fmla="*/ 134338 h 321178"/>
              <a:gd name="connsiteX619" fmla="*/ 1225820 w 1485948"/>
              <a:gd name="connsiteY619" fmla="*/ 140163 h 321178"/>
              <a:gd name="connsiteX620" fmla="*/ 1214528 w 1485948"/>
              <a:gd name="connsiteY620" fmla="*/ 142959 h 321178"/>
              <a:gd name="connsiteX621" fmla="*/ 1206529 w 1485948"/>
              <a:gd name="connsiteY621" fmla="*/ 141561 h 321178"/>
              <a:gd name="connsiteX622" fmla="*/ 1200648 w 1485948"/>
              <a:gd name="connsiteY622" fmla="*/ 137600 h 321178"/>
              <a:gd name="connsiteX623" fmla="*/ 1196649 w 1485948"/>
              <a:gd name="connsiteY623" fmla="*/ 132474 h 321178"/>
              <a:gd name="connsiteX624" fmla="*/ 1195943 w 1485948"/>
              <a:gd name="connsiteY624" fmla="*/ 126415 h 321178"/>
              <a:gd name="connsiteX625" fmla="*/ 1197355 w 1485948"/>
              <a:gd name="connsiteY625" fmla="*/ 119891 h 321178"/>
              <a:gd name="connsiteX626" fmla="*/ 1200648 w 1485948"/>
              <a:gd name="connsiteY626" fmla="*/ 114532 h 321178"/>
              <a:gd name="connsiteX627" fmla="*/ 1206059 w 1485948"/>
              <a:gd name="connsiteY627" fmla="*/ 111270 h 321178"/>
              <a:gd name="connsiteX628" fmla="*/ 1212646 w 1485948"/>
              <a:gd name="connsiteY628" fmla="*/ 109406 h 321178"/>
              <a:gd name="connsiteX629" fmla="*/ 1227231 w 1485948"/>
              <a:gd name="connsiteY629" fmla="*/ 107308 h 321178"/>
              <a:gd name="connsiteX630" fmla="*/ 1230524 w 1485948"/>
              <a:gd name="connsiteY630" fmla="*/ 106143 h 321178"/>
              <a:gd name="connsiteX631" fmla="*/ 1231230 w 1485948"/>
              <a:gd name="connsiteY631" fmla="*/ 103580 h 321178"/>
              <a:gd name="connsiteX632" fmla="*/ 1228642 w 1485948"/>
              <a:gd name="connsiteY632" fmla="*/ 97522 h 321178"/>
              <a:gd name="connsiteX633" fmla="*/ 1220644 w 1485948"/>
              <a:gd name="connsiteY633" fmla="*/ 94959 h 321178"/>
              <a:gd name="connsiteX634" fmla="*/ 1212646 w 1485948"/>
              <a:gd name="connsiteY634" fmla="*/ 97522 h 321178"/>
              <a:gd name="connsiteX635" fmla="*/ 1209352 w 1485948"/>
              <a:gd name="connsiteY635" fmla="*/ 104745 h 321178"/>
              <a:gd name="connsiteX636" fmla="*/ 1197355 w 1485948"/>
              <a:gd name="connsiteY636" fmla="*/ 102182 h 321178"/>
              <a:gd name="connsiteX637" fmla="*/ 1199237 w 1485948"/>
              <a:gd name="connsiteY637" fmla="*/ 95658 h 321178"/>
              <a:gd name="connsiteX638" fmla="*/ 1203941 w 1485948"/>
              <a:gd name="connsiteY638" fmla="*/ 89600 h 321178"/>
              <a:gd name="connsiteX639" fmla="*/ 1211234 w 1485948"/>
              <a:gd name="connsiteY639" fmla="*/ 85638 h 321178"/>
              <a:gd name="connsiteX640" fmla="*/ 1220644 w 1485948"/>
              <a:gd name="connsiteY640" fmla="*/ 84473 h 321178"/>
              <a:gd name="connsiteX641" fmla="*/ 999644 w 1485948"/>
              <a:gd name="connsiteY641" fmla="*/ 84473 h 321178"/>
              <a:gd name="connsiteX642" fmla="*/ 1011612 w 1485948"/>
              <a:gd name="connsiteY642" fmla="*/ 86327 h 321178"/>
              <a:gd name="connsiteX643" fmla="*/ 1020998 w 1485948"/>
              <a:gd name="connsiteY643" fmla="*/ 92350 h 321178"/>
              <a:gd name="connsiteX644" fmla="*/ 1026864 w 1485948"/>
              <a:gd name="connsiteY644" fmla="*/ 101386 h 321178"/>
              <a:gd name="connsiteX645" fmla="*/ 1028976 w 1485948"/>
              <a:gd name="connsiteY645" fmla="*/ 113202 h 321178"/>
              <a:gd name="connsiteX646" fmla="*/ 1026864 w 1485948"/>
              <a:gd name="connsiteY646" fmla="*/ 125018 h 321178"/>
              <a:gd name="connsiteX647" fmla="*/ 1020998 w 1485948"/>
              <a:gd name="connsiteY647" fmla="*/ 134053 h 321178"/>
              <a:gd name="connsiteX648" fmla="*/ 1011612 w 1485948"/>
              <a:gd name="connsiteY648" fmla="*/ 140077 h 321178"/>
              <a:gd name="connsiteX649" fmla="*/ 999644 w 1485948"/>
              <a:gd name="connsiteY649" fmla="*/ 141931 h 321178"/>
              <a:gd name="connsiteX650" fmla="*/ 987911 w 1485948"/>
              <a:gd name="connsiteY650" fmla="*/ 140077 h 321178"/>
              <a:gd name="connsiteX651" fmla="*/ 978525 w 1485948"/>
              <a:gd name="connsiteY651" fmla="*/ 134053 h 321178"/>
              <a:gd name="connsiteX652" fmla="*/ 972658 w 1485948"/>
              <a:gd name="connsiteY652" fmla="*/ 125018 h 321178"/>
              <a:gd name="connsiteX653" fmla="*/ 970546 w 1485948"/>
              <a:gd name="connsiteY653" fmla="*/ 113202 h 321178"/>
              <a:gd name="connsiteX654" fmla="*/ 972658 w 1485948"/>
              <a:gd name="connsiteY654" fmla="*/ 101386 h 321178"/>
              <a:gd name="connsiteX655" fmla="*/ 978525 w 1485948"/>
              <a:gd name="connsiteY655" fmla="*/ 92350 h 321178"/>
              <a:gd name="connsiteX656" fmla="*/ 987911 w 1485948"/>
              <a:gd name="connsiteY656" fmla="*/ 86327 h 321178"/>
              <a:gd name="connsiteX657" fmla="*/ 999644 w 1485948"/>
              <a:gd name="connsiteY657" fmla="*/ 84473 h 321178"/>
              <a:gd name="connsiteX658" fmla="*/ 737528 w 1485948"/>
              <a:gd name="connsiteY658" fmla="*/ 84473 h 321178"/>
              <a:gd name="connsiteX659" fmla="*/ 739631 w 1485948"/>
              <a:gd name="connsiteY659" fmla="*/ 84473 h 321178"/>
              <a:gd name="connsiteX660" fmla="*/ 740798 w 1485948"/>
              <a:gd name="connsiteY660" fmla="*/ 84473 h 321178"/>
              <a:gd name="connsiteX661" fmla="*/ 740798 w 1485948"/>
              <a:gd name="connsiteY661" fmla="*/ 99629 h 321178"/>
              <a:gd name="connsiteX662" fmla="*/ 740098 w 1485948"/>
              <a:gd name="connsiteY662" fmla="*/ 99629 h 321178"/>
              <a:gd name="connsiteX663" fmla="*/ 735660 w 1485948"/>
              <a:gd name="connsiteY663" fmla="*/ 98929 h 321178"/>
              <a:gd name="connsiteX664" fmla="*/ 724681 w 1485948"/>
              <a:gd name="connsiteY664" fmla="*/ 102893 h 321178"/>
              <a:gd name="connsiteX665" fmla="*/ 721411 w 1485948"/>
              <a:gd name="connsiteY665" fmla="*/ 114785 h 321178"/>
              <a:gd name="connsiteX666" fmla="*/ 721411 w 1485948"/>
              <a:gd name="connsiteY666" fmla="*/ 140899 h 321178"/>
              <a:gd name="connsiteX667" fmla="*/ 708097 w 1485948"/>
              <a:gd name="connsiteY667" fmla="*/ 140899 h 321178"/>
              <a:gd name="connsiteX668" fmla="*/ 708097 w 1485948"/>
              <a:gd name="connsiteY668" fmla="*/ 85173 h 321178"/>
              <a:gd name="connsiteX669" fmla="*/ 721411 w 1485948"/>
              <a:gd name="connsiteY669" fmla="*/ 85173 h 321178"/>
              <a:gd name="connsiteX670" fmla="*/ 721411 w 1485948"/>
              <a:gd name="connsiteY670" fmla="*/ 94266 h 321178"/>
              <a:gd name="connsiteX671" fmla="*/ 727951 w 1485948"/>
              <a:gd name="connsiteY671" fmla="*/ 87038 h 321178"/>
              <a:gd name="connsiteX672" fmla="*/ 737528 w 1485948"/>
              <a:gd name="connsiteY672" fmla="*/ 84473 h 321178"/>
              <a:gd name="connsiteX673" fmla="*/ 516469 w 1485948"/>
              <a:gd name="connsiteY673" fmla="*/ 84473 h 321178"/>
              <a:gd name="connsiteX674" fmla="*/ 525808 w 1485948"/>
              <a:gd name="connsiteY674" fmla="*/ 86327 h 321178"/>
              <a:gd name="connsiteX675" fmla="*/ 531646 w 1485948"/>
              <a:gd name="connsiteY675" fmla="*/ 90960 h 321178"/>
              <a:gd name="connsiteX676" fmla="*/ 535615 w 1485948"/>
              <a:gd name="connsiteY676" fmla="*/ 98143 h 321178"/>
              <a:gd name="connsiteX677" fmla="*/ 537016 w 1485948"/>
              <a:gd name="connsiteY677" fmla="*/ 106715 h 321178"/>
              <a:gd name="connsiteX678" fmla="*/ 537016 w 1485948"/>
              <a:gd name="connsiteY678" fmla="*/ 141931 h 321178"/>
              <a:gd name="connsiteX679" fmla="*/ 523707 w 1485948"/>
              <a:gd name="connsiteY679" fmla="*/ 141931 h 321178"/>
              <a:gd name="connsiteX680" fmla="*/ 523707 w 1485948"/>
              <a:gd name="connsiteY680" fmla="*/ 109263 h 321178"/>
              <a:gd name="connsiteX681" fmla="*/ 521139 w 1485948"/>
              <a:gd name="connsiteY681" fmla="*/ 100691 h 321178"/>
              <a:gd name="connsiteX682" fmla="*/ 512033 w 1485948"/>
              <a:gd name="connsiteY682" fmla="*/ 97447 h 321178"/>
              <a:gd name="connsiteX683" fmla="*/ 503394 w 1485948"/>
              <a:gd name="connsiteY683" fmla="*/ 101386 h 321178"/>
              <a:gd name="connsiteX684" fmla="*/ 500826 w 1485948"/>
              <a:gd name="connsiteY684" fmla="*/ 110653 h 321178"/>
              <a:gd name="connsiteX685" fmla="*/ 500826 w 1485948"/>
              <a:gd name="connsiteY685" fmla="*/ 141931 h 321178"/>
              <a:gd name="connsiteX686" fmla="*/ 500126 w 1485948"/>
              <a:gd name="connsiteY686" fmla="*/ 141931 h 321178"/>
              <a:gd name="connsiteX687" fmla="*/ 486817 w 1485948"/>
              <a:gd name="connsiteY687" fmla="*/ 141931 h 321178"/>
              <a:gd name="connsiteX688" fmla="*/ 486817 w 1485948"/>
              <a:gd name="connsiteY688" fmla="*/ 86327 h 321178"/>
              <a:gd name="connsiteX689" fmla="*/ 500126 w 1485948"/>
              <a:gd name="connsiteY689" fmla="*/ 86327 h 321178"/>
              <a:gd name="connsiteX690" fmla="*/ 500126 w 1485948"/>
              <a:gd name="connsiteY690" fmla="*/ 93509 h 321178"/>
              <a:gd name="connsiteX691" fmla="*/ 507363 w 1485948"/>
              <a:gd name="connsiteY691" fmla="*/ 86327 h 321178"/>
              <a:gd name="connsiteX692" fmla="*/ 516469 w 1485948"/>
              <a:gd name="connsiteY692" fmla="*/ 84473 h 321178"/>
              <a:gd name="connsiteX693" fmla="*/ 769568 w 1485948"/>
              <a:gd name="connsiteY693" fmla="*/ 83443 h 321178"/>
              <a:gd name="connsiteX694" fmla="*/ 779351 w 1485948"/>
              <a:gd name="connsiteY694" fmla="*/ 85563 h 321178"/>
              <a:gd name="connsiteX695" fmla="*/ 785873 w 1485948"/>
              <a:gd name="connsiteY695" fmla="*/ 89333 h 321178"/>
              <a:gd name="connsiteX696" fmla="*/ 789833 w 1485948"/>
              <a:gd name="connsiteY696" fmla="*/ 94751 h 321178"/>
              <a:gd name="connsiteX697" fmla="*/ 791230 w 1485948"/>
              <a:gd name="connsiteY697" fmla="*/ 99463 h 321178"/>
              <a:gd name="connsiteX698" fmla="*/ 780050 w 1485948"/>
              <a:gd name="connsiteY698" fmla="*/ 102761 h 321178"/>
              <a:gd name="connsiteX699" fmla="*/ 779351 w 1485948"/>
              <a:gd name="connsiteY699" fmla="*/ 100170 h 321178"/>
              <a:gd name="connsiteX700" fmla="*/ 777255 w 1485948"/>
              <a:gd name="connsiteY700" fmla="*/ 97343 h 321178"/>
              <a:gd name="connsiteX701" fmla="*/ 773994 w 1485948"/>
              <a:gd name="connsiteY701" fmla="*/ 95458 h 321178"/>
              <a:gd name="connsiteX702" fmla="*/ 769568 w 1485948"/>
              <a:gd name="connsiteY702" fmla="*/ 94751 h 321178"/>
              <a:gd name="connsiteX703" fmla="*/ 763512 w 1485948"/>
              <a:gd name="connsiteY703" fmla="*/ 96871 h 321178"/>
              <a:gd name="connsiteX704" fmla="*/ 761648 w 1485948"/>
              <a:gd name="connsiteY704" fmla="*/ 101347 h 321178"/>
              <a:gd name="connsiteX705" fmla="*/ 762813 w 1485948"/>
              <a:gd name="connsiteY705" fmla="*/ 105352 h 321178"/>
              <a:gd name="connsiteX706" fmla="*/ 766773 w 1485948"/>
              <a:gd name="connsiteY706" fmla="*/ 107473 h 321178"/>
              <a:gd name="connsiteX707" fmla="*/ 775391 w 1485948"/>
              <a:gd name="connsiteY707" fmla="*/ 109357 h 321178"/>
              <a:gd name="connsiteX708" fmla="*/ 787270 w 1485948"/>
              <a:gd name="connsiteY708" fmla="*/ 115247 h 321178"/>
              <a:gd name="connsiteX709" fmla="*/ 791230 w 1485948"/>
              <a:gd name="connsiteY709" fmla="*/ 126083 h 321178"/>
              <a:gd name="connsiteX710" fmla="*/ 789833 w 1485948"/>
              <a:gd name="connsiteY710" fmla="*/ 132680 h 321178"/>
              <a:gd name="connsiteX711" fmla="*/ 785873 w 1485948"/>
              <a:gd name="connsiteY711" fmla="*/ 138569 h 321178"/>
              <a:gd name="connsiteX712" fmla="*/ 779351 w 1485948"/>
              <a:gd name="connsiteY712" fmla="*/ 142574 h 321178"/>
              <a:gd name="connsiteX713" fmla="*/ 770034 w 1485948"/>
              <a:gd name="connsiteY713" fmla="*/ 143988 h 321178"/>
              <a:gd name="connsiteX714" fmla="*/ 759552 w 1485948"/>
              <a:gd name="connsiteY714" fmla="*/ 141867 h 321178"/>
              <a:gd name="connsiteX715" fmla="*/ 752331 w 1485948"/>
              <a:gd name="connsiteY715" fmla="*/ 137391 h 321178"/>
              <a:gd name="connsiteX716" fmla="*/ 748372 w 1485948"/>
              <a:gd name="connsiteY716" fmla="*/ 131973 h 321178"/>
              <a:gd name="connsiteX717" fmla="*/ 747207 w 1485948"/>
              <a:gd name="connsiteY717" fmla="*/ 126555 h 321178"/>
              <a:gd name="connsiteX718" fmla="*/ 759552 w 1485948"/>
              <a:gd name="connsiteY718" fmla="*/ 123963 h 321178"/>
              <a:gd name="connsiteX719" fmla="*/ 762813 w 1485948"/>
              <a:gd name="connsiteY719" fmla="*/ 130560 h 321178"/>
              <a:gd name="connsiteX720" fmla="*/ 770733 w 1485948"/>
              <a:gd name="connsiteY720" fmla="*/ 133387 h 321178"/>
              <a:gd name="connsiteX721" fmla="*/ 776789 w 1485948"/>
              <a:gd name="connsiteY721" fmla="*/ 131266 h 321178"/>
              <a:gd name="connsiteX722" fmla="*/ 778652 w 1485948"/>
              <a:gd name="connsiteY722" fmla="*/ 126555 h 321178"/>
              <a:gd name="connsiteX723" fmla="*/ 777255 w 1485948"/>
              <a:gd name="connsiteY723" fmla="*/ 122785 h 321178"/>
              <a:gd name="connsiteX724" fmla="*/ 772829 w 1485948"/>
              <a:gd name="connsiteY724" fmla="*/ 120665 h 321178"/>
              <a:gd name="connsiteX725" fmla="*/ 764211 w 1485948"/>
              <a:gd name="connsiteY725" fmla="*/ 118780 h 321178"/>
              <a:gd name="connsiteX726" fmla="*/ 753030 w 1485948"/>
              <a:gd name="connsiteY726" fmla="*/ 112655 h 321178"/>
              <a:gd name="connsiteX727" fmla="*/ 749070 w 1485948"/>
              <a:gd name="connsiteY727" fmla="*/ 102054 h 321178"/>
              <a:gd name="connsiteX728" fmla="*/ 750468 w 1485948"/>
              <a:gd name="connsiteY728" fmla="*/ 94751 h 321178"/>
              <a:gd name="connsiteX729" fmla="*/ 755127 w 1485948"/>
              <a:gd name="connsiteY729" fmla="*/ 88862 h 321178"/>
              <a:gd name="connsiteX730" fmla="*/ 761648 w 1485948"/>
              <a:gd name="connsiteY730" fmla="*/ 84857 h 321178"/>
              <a:gd name="connsiteX731" fmla="*/ 769568 w 1485948"/>
              <a:gd name="connsiteY731" fmla="*/ 83443 h 321178"/>
              <a:gd name="connsiteX732" fmla="*/ 1130725 w 1485948"/>
              <a:gd name="connsiteY732" fmla="*/ 72378 h 321178"/>
              <a:gd name="connsiteX733" fmla="*/ 1130725 w 1485948"/>
              <a:gd name="connsiteY733" fmla="*/ 128504 h 321178"/>
              <a:gd name="connsiteX734" fmla="*/ 1145120 w 1485948"/>
              <a:gd name="connsiteY734" fmla="*/ 128504 h 321178"/>
              <a:gd name="connsiteX735" fmla="*/ 1145120 w 1485948"/>
              <a:gd name="connsiteY735" fmla="*/ 129205 h 321178"/>
              <a:gd name="connsiteX736" fmla="*/ 1154872 w 1485948"/>
              <a:gd name="connsiteY736" fmla="*/ 127101 h 321178"/>
              <a:gd name="connsiteX737" fmla="*/ 1162766 w 1485948"/>
              <a:gd name="connsiteY737" fmla="*/ 121956 h 321178"/>
              <a:gd name="connsiteX738" fmla="*/ 1168106 w 1485948"/>
              <a:gd name="connsiteY738" fmla="*/ 113303 h 321178"/>
              <a:gd name="connsiteX739" fmla="*/ 1169963 w 1485948"/>
              <a:gd name="connsiteY739" fmla="*/ 100675 h 321178"/>
              <a:gd name="connsiteX740" fmla="*/ 1168106 w 1485948"/>
              <a:gd name="connsiteY740" fmla="*/ 88280 h 321178"/>
              <a:gd name="connsiteX741" fmla="*/ 1162766 w 1485948"/>
              <a:gd name="connsiteY741" fmla="*/ 79627 h 321178"/>
              <a:gd name="connsiteX742" fmla="*/ 1154872 w 1485948"/>
              <a:gd name="connsiteY742" fmla="*/ 74249 h 321178"/>
              <a:gd name="connsiteX743" fmla="*/ 1145120 w 1485948"/>
              <a:gd name="connsiteY743" fmla="*/ 72378 h 321178"/>
              <a:gd name="connsiteX744" fmla="*/ 1331562 w 1485948"/>
              <a:gd name="connsiteY744" fmla="*/ 69021 h 321178"/>
              <a:gd name="connsiteX745" fmla="*/ 1343108 w 1485948"/>
              <a:gd name="connsiteY745" fmla="*/ 69021 h 321178"/>
              <a:gd name="connsiteX746" fmla="*/ 1343108 w 1485948"/>
              <a:gd name="connsiteY746" fmla="*/ 86177 h 321178"/>
              <a:gd name="connsiteX747" fmla="*/ 1344493 w 1485948"/>
              <a:gd name="connsiteY747" fmla="*/ 86177 h 321178"/>
              <a:gd name="connsiteX748" fmla="*/ 1356270 w 1485948"/>
              <a:gd name="connsiteY748" fmla="*/ 86177 h 321178"/>
              <a:gd name="connsiteX749" fmla="*/ 1356270 w 1485948"/>
              <a:gd name="connsiteY749" fmla="*/ 98162 h 321178"/>
              <a:gd name="connsiteX750" fmla="*/ 1344493 w 1485948"/>
              <a:gd name="connsiteY750" fmla="*/ 98162 h 321178"/>
              <a:gd name="connsiteX751" fmla="*/ 1344493 w 1485948"/>
              <a:gd name="connsiteY751" fmla="*/ 124013 h 321178"/>
              <a:gd name="connsiteX752" fmla="*/ 1346341 w 1485948"/>
              <a:gd name="connsiteY752" fmla="*/ 129418 h 321178"/>
              <a:gd name="connsiteX753" fmla="*/ 1351652 w 1485948"/>
              <a:gd name="connsiteY753" fmla="*/ 131298 h 321178"/>
              <a:gd name="connsiteX754" fmla="*/ 1354192 w 1485948"/>
              <a:gd name="connsiteY754" fmla="*/ 131298 h 321178"/>
              <a:gd name="connsiteX755" fmla="*/ 1356270 w 1485948"/>
              <a:gd name="connsiteY755" fmla="*/ 131298 h 321178"/>
              <a:gd name="connsiteX756" fmla="*/ 1356270 w 1485948"/>
              <a:gd name="connsiteY756" fmla="*/ 142578 h 321178"/>
              <a:gd name="connsiteX757" fmla="*/ 1353730 w 1485948"/>
              <a:gd name="connsiteY757" fmla="*/ 143283 h 321178"/>
              <a:gd name="connsiteX758" fmla="*/ 1347726 w 1485948"/>
              <a:gd name="connsiteY758" fmla="*/ 143988 h 321178"/>
              <a:gd name="connsiteX759" fmla="*/ 1335488 w 1485948"/>
              <a:gd name="connsiteY759" fmla="*/ 139288 h 321178"/>
              <a:gd name="connsiteX760" fmla="*/ 1330869 w 1485948"/>
              <a:gd name="connsiteY760" fmla="*/ 126598 h 321178"/>
              <a:gd name="connsiteX761" fmla="*/ 1330869 w 1485948"/>
              <a:gd name="connsiteY761" fmla="*/ 98162 h 321178"/>
              <a:gd name="connsiteX762" fmla="*/ 1320478 w 1485948"/>
              <a:gd name="connsiteY762" fmla="*/ 98162 h 321178"/>
              <a:gd name="connsiteX763" fmla="*/ 1320478 w 1485948"/>
              <a:gd name="connsiteY763" fmla="*/ 86177 h 321178"/>
              <a:gd name="connsiteX764" fmla="*/ 1323018 w 1485948"/>
              <a:gd name="connsiteY764" fmla="*/ 86177 h 321178"/>
              <a:gd name="connsiteX765" fmla="*/ 1329484 w 1485948"/>
              <a:gd name="connsiteY765" fmla="*/ 83592 h 321178"/>
              <a:gd name="connsiteX766" fmla="*/ 1331562 w 1485948"/>
              <a:gd name="connsiteY766" fmla="*/ 77716 h 321178"/>
              <a:gd name="connsiteX767" fmla="*/ 843485 w 1485948"/>
              <a:gd name="connsiteY767" fmla="*/ 69021 h 321178"/>
              <a:gd name="connsiteX768" fmla="*/ 855262 w 1485948"/>
              <a:gd name="connsiteY768" fmla="*/ 69021 h 321178"/>
              <a:gd name="connsiteX769" fmla="*/ 855262 w 1485948"/>
              <a:gd name="connsiteY769" fmla="*/ 86177 h 321178"/>
              <a:gd name="connsiteX770" fmla="*/ 856647 w 1485948"/>
              <a:gd name="connsiteY770" fmla="*/ 86177 h 321178"/>
              <a:gd name="connsiteX771" fmla="*/ 868424 w 1485948"/>
              <a:gd name="connsiteY771" fmla="*/ 86177 h 321178"/>
              <a:gd name="connsiteX772" fmla="*/ 868424 w 1485948"/>
              <a:gd name="connsiteY772" fmla="*/ 98162 h 321178"/>
              <a:gd name="connsiteX773" fmla="*/ 856647 w 1485948"/>
              <a:gd name="connsiteY773" fmla="*/ 98162 h 321178"/>
              <a:gd name="connsiteX774" fmla="*/ 856647 w 1485948"/>
              <a:gd name="connsiteY774" fmla="*/ 124013 h 321178"/>
              <a:gd name="connsiteX775" fmla="*/ 858495 w 1485948"/>
              <a:gd name="connsiteY775" fmla="*/ 129418 h 321178"/>
              <a:gd name="connsiteX776" fmla="*/ 863806 w 1485948"/>
              <a:gd name="connsiteY776" fmla="*/ 131298 h 321178"/>
              <a:gd name="connsiteX777" fmla="*/ 866346 w 1485948"/>
              <a:gd name="connsiteY777" fmla="*/ 131298 h 321178"/>
              <a:gd name="connsiteX778" fmla="*/ 868424 w 1485948"/>
              <a:gd name="connsiteY778" fmla="*/ 131298 h 321178"/>
              <a:gd name="connsiteX779" fmla="*/ 868424 w 1485948"/>
              <a:gd name="connsiteY779" fmla="*/ 142578 h 321178"/>
              <a:gd name="connsiteX780" fmla="*/ 865653 w 1485948"/>
              <a:gd name="connsiteY780" fmla="*/ 143283 h 321178"/>
              <a:gd name="connsiteX781" fmla="*/ 859880 w 1485948"/>
              <a:gd name="connsiteY781" fmla="*/ 143988 h 321178"/>
              <a:gd name="connsiteX782" fmla="*/ 847411 w 1485948"/>
              <a:gd name="connsiteY782" fmla="*/ 139288 h 321178"/>
              <a:gd name="connsiteX783" fmla="*/ 843023 w 1485948"/>
              <a:gd name="connsiteY783" fmla="*/ 126598 h 321178"/>
              <a:gd name="connsiteX784" fmla="*/ 843023 w 1485948"/>
              <a:gd name="connsiteY784" fmla="*/ 98162 h 321178"/>
              <a:gd name="connsiteX785" fmla="*/ 832632 w 1485948"/>
              <a:gd name="connsiteY785" fmla="*/ 98162 h 321178"/>
              <a:gd name="connsiteX786" fmla="*/ 832632 w 1485948"/>
              <a:gd name="connsiteY786" fmla="*/ 86177 h 321178"/>
              <a:gd name="connsiteX787" fmla="*/ 835172 w 1485948"/>
              <a:gd name="connsiteY787" fmla="*/ 86177 h 321178"/>
              <a:gd name="connsiteX788" fmla="*/ 841638 w 1485948"/>
              <a:gd name="connsiteY788" fmla="*/ 83592 h 321178"/>
              <a:gd name="connsiteX789" fmla="*/ 843485 w 1485948"/>
              <a:gd name="connsiteY789" fmla="*/ 77716 h 321178"/>
              <a:gd name="connsiteX790" fmla="*/ 1117723 w 1485948"/>
              <a:gd name="connsiteY790" fmla="*/ 59749 h 321178"/>
              <a:gd name="connsiteX791" fmla="*/ 1146513 w 1485948"/>
              <a:gd name="connsiteY791" fmla="*/ 59749 h 321178"/>
              <a:gd name="connsiteX792" fmla="*/ 1162069 w 1485948"/>
              <a:gd name="connsiteY792" fmla="*/ 62556 h 321178"/>
              <a:gd name="connsiteX793" fmla="*/ 1174607 w 1485948"/>
              <a:gd name="connsiteY793" fmla="*/ 70507 h 321178"/>
              <a:gd name="connsiteX794" fmla="*/ 1183197 w 1485948"/>
              <a:gd name="connsiteY794" fmla="*/ 83603 h 321178"/>
              <a:gd name="connsiteX795" fmla="*/ 1186448 w 1485948"/>
              <a:gd name="connsiteY795" fmla="*/ 100675 h 321178"/>
              <a:gd name="connsiteX796" fmla="*/ 1183197 w 1485948"/>
              <a:gd name="connsiteY796" fmla="*/ 117980 h 321178"/>
              <a:gd name="connsiteX797" fmla="*/ 1174607 w 1485948"/>
              <a:gd name="connsiteY797" fmla="*/ 130375 h 321178"/>
              <a:gd name="connsiteX798" fmla="*/ 1162069 w 1485948"/>
              <a:gd name="connsiteY798" fmla="*/ 138326 h 321178"/>
              <a:gd name="connsiteX799" fmla="*/ 1146513 w 1485948"/>
              <a:gd name="connsiteY799" fmla="*/ 140898 h 321178"/>
              <a:gd name="connsiteX800" fmla="*/ 1117723 w 1485948"/>
              <a:gd name="connsiteY800" fmla="*/ 140898 h 321178"/>
              <a:gd name="connsiteX801" fmla="*/ 409626 w 1485948"/>
              <a:gd name="connsiteY801" fmla="*/ 59749 h 321178"/>
              <a:gd name="connsiteX802" fmla="*/ 423323 w 1485948"/>
              <a:gd name="connsiteY802" fmla="*/ 59749 h 321178"/>
              <a:gd name="connsiteX803" fmla="*/ 423323 w 1485948"/>
              <a:gd name="connsiteY803" fmla="*/ 111872 h 321178"/>
              <a:gd name="connsiteX804" fmla="*/ 427966 w 1485948"/>
              <a:gd name="connsiteY804" fmla="*/ 125195 h 321178"/>
              <a:gd name="connsiteX805" fmla="*/ 440503 w 1485948"/>
              <a:gd name="connsiteY805" fmla="*/ 129636 h 321178"/>
              <a:gd name="connsiteX806" fmla="*/ 452807 w 1485948"/>
              <a:gd name="connsiteY806" fmla="*/ 125195 h 321178"/>
              <a:gd name="connsiteX807" fmla="*/ 457450 w 1485948"/>
              <a:gd name="connsiteY807" fmla="*/ 111872 h 321178"/>
              <a:gd name="connsiteX808" fmla="*/ 457450 w 1485948"/>
              <a:gd name="connsiteY808" fmla="*/ 59749 h 321178"/>
              <a:gd name="connsiteX809" fmla="*/ 471147 w 1485948"/>
              <a:gd name="connsiteY809" fmla="*/ 59749 h 321178"/>
              <a:gd name="connsiteX810" fmla="*/ 471147 w 1485948"/>
              <a:gd name="connsiteY810" fmla="*/ 112573 h 321178"/>
              <a:gd name="connsiteX811" fmla="*/ 468593 w 1485948"/>
              <a:gd name="connsiteY811" fmla="*/ 125662 h 321178"/>
              <a:gd name="connsiteX812" fmla="*/ 462093 w 1485948"/>
              <a:gd name="connsiteY812" fmla="*/ 135012 h 321178"/>
              <a:gd name="connsiteX813" fmla="*/ 452342 w 1485948"/>
              <a:gd name="connsiteY813" fmla="*/ 140855 h 321178"/>
              <a:gd name="connsiteX814" fmla="*/ 440503 w 1485948"/>
              <a:gd name="connsiteY814" fmla="*/ 142959 h 321178"/>
              <a:gd name="connsiteX815" fmla="*/ 428663 w 1485948"/>
              <a:gd name="connsiteY815" fmla="*/ 140855 h 321178"/>
              <a:gd name="connsiteX816" fmla="*/ 418912 w 1485948"/>
              <a:gd name="connsiteY816" fmla="*/ 135012 h 321178"/>
              <a:gd name="connsiteX817" fmla="*/ 412180 w 1485948"/>
              <a:gd name="connsiteY817" fmla="*/ 125662 h 321178"/>
              <a:gd name="connsiteX818" fmla="*/ 409626 w 1485948"/>
              <a:gd name="connsiteY818" fmla="*/ 112573 h 321178"/>
              <a:gd name="connsiteX819" fmla="*/ 1068136 w 1485948"/>
              <a:gd name="connsiteY819" fmla="*/ 57689 h 321178"/>
              <a:gd name="connsiteX820" fmla="*/ 1072754 w 1485948"/>
              <a:gd name="connsiteY820" fmla="*/ 58389 h 321178"/>
              <a:gd name="connsiteX821" fmla="*/ 1075294 w 1485948"/>
              <a:gd name="connsiteY821" fmla="*/ 59089 h 321178"/>
              <a:gd name="connsiteX822" fmla="*/ 1075294 w 1485948"/>
              <a:gd name="connsiteY822" fmla="*/ 70290 h 321178"/>
              <a:gd name="connsiteX823" fmla="*/ 1073216 w 1485948"/>
              <a:gd name="connsiteY823" fmla="*/ 69590 h 321178"/>
              <a:gd name="connsiteX824" fmla="*/ 1069983 w 1485948"/>
              <a:gd name="connsiteY824" fmla="*/ 70290 h 321178"/>
              <a:gd name="connsiteX825" fmla="*/ 1067443 w 1485948"/>
              <a:gd name="connsiteY825" fmla="*/ 70990 h 321178"/>
              <a:gd name="connsiteX826" fmla="*/ 1064903 w 1485948"/>
              <a:gd name="connsiteY826" fmla="*/ 72157 h 321178"/>
              <a:gd name="connsiteX827" fmla="*/ 1062825 w 1485948"/>
              <a:gd name="connsiteY827" fmla="*/ 74724 h 321178"/>
              <a:gd name="connsiteX828" fmla="*/ 1062132 w 1485948"/>
              <a:gd name="connsiteY828" fmla="*/ 78691 h 321178"/>
              <a:gd name="connsiteX829" fmla="*/ 1062132 w 1485948"/>
              <a:gd name="connsiteY829" fmla="*/ 85925 h 321178"/>
              <a:gd name="connsiteX830" fmla="*/ 1075294 w 1485948"/>
              <a:gd name="connsiteY830" fmla="*/ 85925 h 321178"/>
              <a:gd name="connsiteX831" fmla="*/ 1075294 w 1485948"/>
              <a:gd name="connsiteY831" fmla="*/ 97826 h 321178"/>
              <a:gd name="connsiteX832" fmla="*/ 1062132 w 1485948"/>
              <a:gd name="connsiteY832" fmla="*/ 97826 h 321178"/>
              <a:gd name="connsiteX833" fmla="*/ 1062132 w 1485948"/>
              <a:gd name="connsiteY833" fmla="*/ 141929 h 321178"/>
              <a:gd name="connsiteX834" fmla="*/ 1049201 w 1485948"/>
              <a:gd name="connsiteY834" fmla="*/ 141929 h 321178"/>
              <a:gd name="connsiteX835" fmla="*/ 1049201 w 1485948"/>
              <a:gd name="connsiteY835" fmla="*/ 97826 h 321178"/>
              <a:gd name="connsiteX836" fmla="*/ 1039503 w 1485948"/>
              <a:gd name="connsiteY836" fmla="*/ 97826 h 321178"/>
              <a:gd name="connsiteX837" fmla="*/ 1039503 w 1485948"/>
              <a:gd name="connsiteY837" fmla="*/ 85925 h 321178"/>
              <a:gd name="connsiteX838" fmla="*/ 1049201 w 1485948"/>
              <a:gd name="connsiteY838" fmla="*/ 85925 h 321178"/>
              <a:gd name="connsiteX839" fmla="*/ 1049201 w 1485948"/>
              <a:gd name="connsiteY839" fmla="*/ 78224 h 321178"/>
              <a:gd name="connsiteX840" fmla="*/ 1050587 w 1485948"/>
              <a:gd name="connsiteY840" fmla="*/ 69590 h 321178"/>
              <a:gd name="connsiteX841" fmla="*/ 1054512 w 1485948"/>
              <a:gd name="connsiteY841" fmla="*/ 63056 h 321178"/>
              <a:gd name="connsiteX842" fmla="*/ 1060285 w 1485948"/>
              <a:gd name="connsiteY842" fmla="*/ 59089 h 321178"/>
              <a:gd name="connsiteX843" fmla="*/ 1068136 w 1485948"/>
              <a:gd name="connsiteY843" fmla="*/ 57689 h 321178"/>
              <a:gd name="connsiteX844" fmla="*/ 813474 w 1485948"/>
              <a:gd name="connsiteY844" fmla="*/ 57689 h 321178"/>
              <a:gd name="connsiteX845" fmla="*/ 819306 w 1485948"/>
              <a:gd name="connsiteY845" fmla="*/ 60256 h 321178"/>
              <a:gd name="connsiteX846" fmla="*/ 822106 w 1485948"/>
              <a:gd name="connsiteY846" fmla="*/ 66323 h 321178"/>
              <a:gd name="connsiteX847" fmla="*/ 819306 w 1485948"/>
              <a:gd name="connsiteY847" fmla="*/ 72157 h 321178"/>
              <a:gd name="connsiteX848" fmla="*/ 813474 w 1485948"/>
              <a:gd name="connsiteY848" fmla="*/ 74724 h 321178"/>
              <a:gd name="connsiteX849" fmla="*/ 807409 w 1485948"/>
              <a:gd name="connsiteY849" fmla="*/ 72157 h 321178"/>
              <a:gd name="connsiteX850" fmla="*/ 804843 w 1485948"/>
              <a:gd name="connsiteY850" fmla="*/ 66323 h 321178"/>
              <a:gd name="connsiteX851" fmla="*/ 807409 w 1485948"/>
              <a:gd name="connsiteY851" fmla="*/ 60256 h 321178"/>
              <a:gd name="connsiteX852" fmla="*/ 813474 w 1485948"/>
              <a:gd name="connsiteY852" fmla="*/ 57689 h 321178"/>
              <a:gd name="connsiteX853" fmla="*/ 558230 w 1485948"/>
              <a:gd name="connsiteY853" fmla="*/ 57689 h 321178"/>
              <a:gd name="connsiteX854" fmla="*/ 564062 w 1485948"/>
              <a:gd name="connsiteY854" fmla="*/ 60256 h 321178"/>
              <a:gd name="connsiteX855" fmla="*/ 566862 w 1485948"/>
              <a:gd name="connsiteY855" fmla="*/ 66323 h 321178"/>
              <a:gd name="connsiteX856" fmla="*/ 564062 w 1485948"/>
              <a:gd name="connsiteY856" fmla="*/ 72157 h 321178"/>
              <a:gd name="connsiteX857" fmla="*/ 558230 w 1485948"/>
              <a:gd name="connsiteY857" fmla="*/ 74724 h 321178"/>
              <a:gd name="connsiteX858" fmla="*/ 552398 w 1485948"/>
              <a:gd name="connsiteY858" fmla="*/ 72157 h 321178"/>
              <a:gd name="connsiteX859" fmla="*/ 549599 w 1485948"/>
              <a:gd name="connsiteY859" fmla="*/ 66323 h 321178"/>
              <a:gd name="connsiteX860" fmla="*/ 552398 w 1485948"/>
              <a:gd name="connsiteY860" fmla="*/ 60256 h 321178"/>
              <a:gd name="connsiteX861" fmla="*/ 558230 w 1485948"/>
              <a:gd name="connsiteY861" fmla="*/ 57689 h 321178"/>
              <a:gd name="connsiteX862" fmla="*/ 2570 w 1485948"/>
              <a:gd name="connsiteY862" fmla="*/ 0 h 321178"/>
              <a:gd name="connsiteX863" fmla="*/ 197896 w 1485948"/>
              <a:gd name="connsiteY863" fmla="*/ 0 h 321178"/>
              <a:gd name="connsiteX864" fmla="*/ 267054 w 1485948"/>
              <a:gd name="connsiteY864" fmla="*/ 72411 h 321178"/>
              <a:gd name="connsiteX865" fmla="*/ 267054 w 1485948"/>
              <a:gd name="connsiteY865" fmla="*/ 188035 h 321178"/>
              <a:gd name="connsiteX866" fmla="*/ 197896 w 1485948"/>
              <a:gd name="connsiteY866" fmla="*/ 260680 h 321178"/>
              <a:gd name="connsiteX867" fmla="*/ 79672 w 1485948"/>
              <a:gd name="connsiteY867" fmla="*/ 260680 h 321178"/>
              <a:gd name="connsiteX868" fmla="*/ 60747 w 1485948"/>
              <a:gd name="connsiteY868" fmla="*/ 260680 h 321178"/>
              <a:gd name="connsiteX869" fmla="*/ 57943 w 1485948"/>
              <a:gd name="connsiteY869" fmla="*/ 257877 h 321178"/>
              <a:gd name="connsiteX870" fmla="*/ 57943 w 1485948"/>
              <a:gd name="connsiteY870" fmla="*/ 192006 h 321178"/>
              <a:gd name="connsiteX871" fmla="*/ 57943 w 1485948"/>
              <a:gd name="connsiteY871" fmla="*/ 180327 h 321178"/>
              <a:gd name="connsiteX872" fmla="*/ 57943 w 1485948"/>
              <a:gd name="connsiteY872" fmla="*/ 60498 h 321178"/>
              <a:gd name="connsiteX873" fmla="*/ 60046 w 1485948"/>
              <a:gd name="connsiteY873" fmla="*/ 58629 h 321178"/>
              <a:gd name="connsiteX874" fmla="*/ 180606 w 1485948"/>
              <a:gd name="connsiteY874" fmla="*/ 58629 h 321178"/>
              <a:gd name="connsiteX875" fmla="*/ 214251 w 1485948"/>
              <a:gd name="connsiteY875" fmla="*/ 93434 h 321178"/>
              <a:gd name="connsiteX876" fmla="*/ 214251 w 1485948"/>
              <a:gd name="connsiteY876" fmla="*/ 110018 h 321178"/>
              <a:gd name="connsiteX877" fmla="*/ 203036 w 1485948"/>
              <a:gd name="connsiteY877" fmla="*/ 137581 h 321178"/>
              <a:gd name="connsiteX878" fmla="*/ 214251 w 1485948"/>
              <a:gd name="connsiteY878" fmla="*/ 166312 h 321178"/>
              <a:gd name="connsiteX879" fmla="*/ 214251 w 1485948"/>
              <a:gd name="connsiteY879" fmla="*/ 198780 h 321178"/>
              <a:gd name="connsiteX880" fmla="*/ 211680 w 1485948"/>
              <a:gd name="connsiteY880" fmla="*/ 201349 h 321178"/>
              <a:gd name="connsiteX881" fmla="*/ 193223 w 1485948"/>
              <a:gd name="connsiteY881" fmla="*/ 201349 h 321178"/>
              <a:gd name="connsiteX882" fmla="*/ 190419 w 1485948"/>
              <a:gd name="connsiteY882" fmla="*/ 198780 h 321178"/>
              <a:gd name="connsiteX883" fmla="*/ 190419 w 1485948"/>
              <a:gd name="connsiteY883" fmla="*/ 166312 h 321178"/>
              <a:gd name="connsiteX884" fmla="*/ 171961 w 1485948"/>
              <a:gd name="connsiteY884" fmla="*/ 148793 h 321178"/>
              <a:gd name="connsiteX885" fmla="*/ 169391 w 1485948"/>
              <a:gd name="connsiteY885" fmla="*/ 148793 h 321178"/>
              <a:gd name="connsiteX886" fmla="*/ 162849 w 1485948"/>
              <a:gd name="connsiteY886" fmla="*/ 148793 h 321178"/>
              <a:gd name="connsiteX887" fmla="*/ 161447 w 1485948"/>
              <a:gd name="connsiteY887" fmla="*/ 147625 h 321178"/>
              <a:gd name="connsiteX888" fmla="*/ 161447 w 1485948"/>
              <a:gd name="connsiteY888" fmla="*/ 125201 h 321178"/>
              <a:gd name="connsiteX889" fmla="*/ 162849 w 1485948"/>
              <a:gd name="connsiteY889" fmla="*/ 123800 h 321178"/>
              <a:gd name="connsiteX890" fmla="*/ 181307 w 1485948"/>
              <a:gd name="connsiteY890" fmla="*/ 123800 h 321178"/>
              <a:gd name="connsiteX891" fmla="*/ 190419 w 1485948"/>
              <a:gd name="connsiteY891" fmla="*/ 114456 h 321178"/>
              <a:gd name="connsiteX892" fmla="*/ 190419 w 1485948"/>
              <a:gd name="connsiteY892" fmla="*/ 94835 h 321178"/>
              <a:gd name="connsiteX893" fmla="*/ 181307 w 1485948"/>
              <a:gd name="connsiteY893" fmla="*/ 85492 h 321178"/>
              <a:gd name="connsiteX894" fmla="*/ 85747 w 1485948"/>
              <a:gd name="connsiteY894" fmla="*/ 85492 h 321178"/>
              <a:gd name="connsiteX895" fmla="*/ 83644 w 1485948"/>
              <a:gd name="connsiteY895" fmla="*/ 87594 h 321178"/>
              <a:gd name="connsiteX896" fmla="*/ 83644 w 1485948"/>
              <a:gd name="connsiteY896" fmla="*/ 180794 h 321178"/>
              <a:gd name="connsiteX897" fmla="*/ 83644 w 1485948"/>
              <a:gd name="connsiteY897" fmla="*/ 192707 h 321178"/>
              <a:gd name="connsiteX898" fmla="*/ 83644 w 1485948"/>
              <a:gd name="connsiteY898" fmla="*/ 232182 h 321178"/>
              <a:gd name="connsiteX899" fmla="*/ 86915 w 1485948"/>
              <a:gd name="connsiteY899" fmla="*/ 235452 h 321178"/>
              <a:gd name="connsiteX900" fmla="*/ 199064 w 1485948"/>
              <a:gd name="connsiteY900" fmla="*/ 235452 h 321178"/>
              <a:gd name="connsiteX901" fmla="*/ 243923 w 1485948"/>
              <a:gd name="connsiteY901" fmla="*/ 188736 h 321178"/>
              <a:gd name="connsiteX902" fmla="*/ 243923 w 1485948"/>
              <a:gd name="connsiteY902" fmla="*/ 72411 h 321178"/>
              <a:gd name="connsiteX903" fmla="*/ 199064 w 1485948"/>
              <a:gd name="connsiteY903" fmla="*/ 25694 h 321178"/>
              <a:gd name="connsiteX904" fmla="*/ 27803 w 1485948"/>
              <a:gd name="connsiteY904" fmla="*/ 25694 h 321178"/>
              <a:gd name="connsiteX905" fmla="*/ 24299 w 1485948"/>
              <a:gd name="connsiteY905" fmla="*/ 28964 h 321178"/>
              <a:gd name="connsiteX906" fmla="*/ 24299 w 1485948"/>
              <a:gd name="connsiteY906" fmla="*/ 161406 h 321178"/>
              <a:gd name="connsiteX907" fmla="*/ 24299 w 1485948"/>
              <a:gd name="connsiteY907" fmla="*/ 248066 h 321178"/>
              <a:gd name="connsiteX908" fmla="*/ 69859 w 1485948"/>
              <a:gd name="connsiteY908" fmla="*/ 295483 h 321178"/>
              <a:gd name="connsiteX909" fmla="*/ 218923 w 1485948"/>
              <a:gd name="connsiteY909" fmla="*/ 295483 h 321178"/>
              <a:gd name="connsiteX910" fmla="*/ 300698 w 1485948"/>
              <a:gd name="connsiteY910" fmla="*/ 209758 h 321178"/>
              <a:gd name="connsiteX911" fmla="*/ 300698 w 1485948"/>
              <a:gd name="connsiteY911" fmla="*/ 1168 h 321178"/>
              <a:gd name="connsiteX912" fmla="*/ 301867 w 1485948"/>
              <a:gd name="connsiteY912" fmla="*/ 0 h 321178"/>
              <a:gd name="connsiteX913" fmla="*/ 323595 w 1485948"/>
              <a:gd name="connsiteY913" fmla="*/ 701 h 321178"/>
              <a:gd name="connsiteX914" fmla="*/ 324997 w 1485948"/>
              <a:gd name="connsiteY914" fmla="*/ 1868 h 321178"/>
              <a:gd name="connsiteX915" fmla="*/ 324997 w 1485948"/>
              <a:gd name="connsiteY915" fmla="*/ 219802 h 321178"/>
              <a:gd name="connsiteX916" fmla="*/ 228035 w 1485948"/>
              <a:gd name="connsiteY916" fmla="*/ 321178 h 321178"/>
              <a:gd name="connsiteX917" fmla="*/ 69859 w 1485948"/>
              <a:gd name="connsiteY917" fmla="*/ 321178 h 321178"/>
              <a:gd name="connsiteX918" fmla="*/ 0 w 1485948"/>
              <a:gd name="connsiteY918" fmla="*/ 248066 h 321178"/>
              <a:gd name="connsiteX919" fmla="*/ 0 w 1485948"/>
              <a:gd name="connsiteY919" fmla="*/ 131041 h 321178"/>
              <a:gd name="connsiteX920" fmla="*/ 0 w 1485948"/>
              <a:gd name="connsiteY920" fmla="*/ 130340 h 321178"/>
              <a:gd name="connsiteX921" fmla="*/ 0 w 1485948"/>
              <a:gd name="connsiteY921" fmla="*/ 2569 h 321178"/>
              <a:gd name="connsiteX922" fmla="*/ 2570 w 1485948"/>
              <a:gd name="connsiteY922" fmla="*/ 0 h 3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1485948" h="321178">
                <a:moveTo>
                  <a:pt x="698687" y="235662"/>
                </a:moveTo>
                <a:lnTo>
                  <a:pt x="684337" y="237526"/>
                </a:lnTo>
                <a:cubicBezTo>
                  <a:pt x="682254" y="238225"/>
                  <a:pt x="680402" y="238924"/>
                  <a:pt x="679014" y="240089"/>
                </a:cubicBezTo>
                <a:cubicBezTo>
                  <a:pt x="677856" y="241487"/>
                  <a:pt x="677162" y="242885"/>
                  <a:pt x="677162" y="245448"/>
                </a:cubicBezTo>
                <a:cubicBezTo>
                  <a:pt x="677162" y="247312"/>
                  <a:pt x="677856" y="248711"/>
                  <a:pt x="679014" y="250808"/>
                </a:cubicBezTo>
                <a:cubicBezTo>
                  <a:pt x="679708" y="251973"/>
                  <a:pt x="681791" y="252672"/>
                  <a:pt x="684337" y="252672"/>
                </a:cubicBezTo>
                <a:cubicBezTo>
                  <a:pt x="686188" y="252672"/>
                  <a:pt x="687346" y="252672"/>
                  <a:pt x="689429" y="251973"/>
                </a:cubicBezTo>
                <a:cubicBezTo>
                  <a:pt x="691280" y="251274"/>
                  <a:pt x="692669" y="250808"/>
                  <a:pt x="694058" y="249410"/>
                </a:cubicBezTo>
                <a:cubicBezTo>
                  <a:pt x="695446" y="248011"/>
                  <a:pt x="696141" y="246846"/>
                  <a:pt x="697298" y="244749"/>
                </a:cubicBezTo>
                <a:cubicBezTo>
                  <a:pt x="697992" y="242885"/>
                  <a:pt x="698687" y="240788"/>
                  <a:pt x="698687" y="238225"/>
                </a:cubicBezTo>
                <a:close/>
                <a:moveTo>
                  <a:pt x="1339635" y="213759"/>
                </a:moveTo>
                <a:cubicBezTo>
                  <a:pt x="1337778" y="213759"/>
                  <a:pt x="1335689" y="214458"/>
                  <a:pt x="1334528" y="215157"/>
                </a:cubicBezTo>
                <a:cubicBezTo>
                  <a:pt x="1333135" y="215856"/>
                  <a:pt x="1331278" y="217254"/>
                  <a:pt x="1330582" y="217720"/>
                </a:cubicBezTo>
                <a:cubicBezTo>
                  <a:pt x="1329189" y="219118"/>
                  <a:pt x="1328493" y="220516"/>
                  <a:pt x="1327796" y="221681"/>
                </a:cubicBezTo>
                <a:cubicBezTo>
                  <a:pt x="1327332" y="223079"/>
                  <a:pt x="1326636" y="224943"/>
                  <a:pt x="1326636" y="226341"/>
                </a:cubicBezTo>
                <a:lnTo>
                  <a:pt x="1352866" y="226341"/>
                </a:lnTo>
                <a:cubicBezTo>
                  <a:pt x="1352866" y="224943"/>
                  <a:pt x="1352169" y="223079"/>
                  <a:pt x="1352169" y="221681"/>
                </a:cubicBezTo>
                <a:cubicBezTo>
                  <a:pt x="1351473" y="220516"/>
                  <a:pt x="1350777" y="219118"/>
                  <a:pt x="1349616" y="217720"/>
                </a:cubicBezTo>
                <a:cubicBezTo>
                  <a:pt x="1348223" y="216555"/>
                  <a:pt x="1346831" y="215856"/>
                  <a:pt x="1345670" y="215157"/>
                </a:cubicBezTo>
                <a:cubicBezTo>
                  <a:pt x="1343581" y="214458"/>
                  <a:pt x="1341724" y="213759"/>
                  <a:pt x="1339635" y="213759"/>
                </a:cubicBezTo>
                <a:close/>
                <a:moveTo>
                  <a:pt x="624000" y="213759"/>
                </a:moveTo>
                <a:cubicBezTo>
                  <a:pt x="622143" y="213759"/>
                  <a:pt x="619822" y="214458"/>
                  <a:pt x="618661" y="215157"/>
                </a:cubicBezTo>
                <a:cubicBezTo>
                  <a:pt x="617268" y="215856"/>
                  <a:pt x="615411" y="217254"/>
                  <a:pt x="614947" y="217720"/>
                </a:cubicBezTo>
                <a:cubicBezTo>
                  <a:pt x="613554" y="219118"/>
                  <a:pt x="612858" y="220516"/>
                  <a:pt x="612162" y="221681"/>
                </a:cubicBezTo>
                <a:cubicBezTo>
                  <a:pt x="611465" y="223079"/>
                  <a:pt x="611001" y="224943"/>
                  <a:pt x="611001" y="226341"/>
                </a:cubicBezTo>
                <a:lnTo>
                  <a:pt x="636999" y="226341"/>
                </a:lnTo>
                <a:cubicBezTo>
                  <a:pt x="636999" y="224943"/>
                  <a:pt x="636535" y="223079"/>
                  <a:pt x="636535" y="221681"/>
                </a:cubicBezTo>
                <a:cubicBezTo>
                  <a:pt x="635838" y="220516"/>
                  <a:pt x="634910" y="219118"/>
                  <a:pt x="633749" y="217720"/>
                </a:cubicBezTo>
                <a:cubicBezTo>
                  <a:pt x="632356" y="216555"/>
                  <a:pt x="631196" y="215856"/>
                  <a:pt x="629803" y="215157"/>
                </a:cubicBezTo>
                <a:cubicBezTo>
                  <a:pt x="627946" y="214458"/>
                  <a:pt x="625857" y="213759"/>
                  <a:pt x="624000" y="213759"/>
                </a:cubicBezTo>
                <a:close/>
                <a:moveTo>
                  <a:pt x="504227" y="213759"/>
                </a:moveTo>
                <a:cubicBezTo>
                  <a:pt x="502107" y="213759"/>
                  <a:pt x="500223" y="214458"/>
                  <a:pt x="498810" y="215157"/>
                </a:cubicBezTo>
                <a:cubicBezTo>
                  <a:pt x="497397" y="215856"/>
                  <a:pt x="495513" y="217254"/>
                  <a:pt x="494807" y="217720"/>
                </a:cubicBezTo>
                <a:cubicBezTo>
                  <a:pt x="493394" y="219118"/>
                  <a:pt x="492923" y="220516"/>
                  <a:pt x="492216" y="221681"/>
                </a:cubicBezTo>
                <a:cubicBezTo>
                  <a:pt x="491510" y="223079"/>
                  <a:pt x="490803" y="224943"/>
                  <a:pt x="490803" y="226341"/>
                </a:cubicBezTo>
                <a:lnTo>
                  <a:pt x="517414" y="226341"/>
                </a:lnTo>
                <a:cubicBezTo>
                  <a:pt x="517414" y="224943"/>
                  <a:pt x="516708" y="223079"/>
                  <a:pt x="516708" y="221681"/>
                </a:cubicBezTo>
                <a:cubicBezTo>
                  <a:pt x="516001" y="220516"/>
                  <a:pt x="515530" y="219118"/>
                  <a:pt x="514117" y="217720"/>
                </a:cubicBezTo>
                <a:cubicBezTo>
                  <a:pt x="512704" y="216555"/>
                  <a:pt x="511527" y="215856"/>
                  <a:pt x="510114" y="215157"/>
                </a:cubicBezTo>
                <a:cubicBezTo>
                  <a:pt x="508230" y="214458"/>
                  <a:pt x="506111" y="213759"/>
                  <a:pt x="504227" y="213759"/>
                </a:cubicBezTo>
                <a:close/>
                <a:moveTo>
                  <a:pt x="1206236" y="206033"/>
                </a:moveTo>
                <a:lnTo>
                  <a:pt x="1219456" y="206033"/>
                </a:lnTo>
                <a:lnTo>
                  <a:pt x="1219456" y="239099"/>
                </a:lnTo>
                <a:cubicBezTo>
                  <a:pt x="1219456" y="240975"/>
                  <a:pt x="1219456" y="242617"/>
                  <a:pt x="1220152" y="243789"/>
                </a:cubicBezTo>
                <a:cubicBezTo>
                  <a:pt x="1220848" y="245196"/>
                  <a:pt x="1221312" y="246369"/>
                  <a:pt x="1222008" y="247541"/>
                </a:cubicBezTo>
                <a:cubicBezTo>
                  <a:pt x="1222703" y="248948"/>
                  <a:pt x="1224095" y="249652"/>
                  <a:pt x="1225255" y="250355"/>
                </a:cubicBezTo>
                <a:cubicBezTo>
                  <a:pt x="1226646" y="251059"/>
                  <a:pt x="1228502" y="251528"/>
                  <a:pt x="1230589" y="251528"/>
                </a:cubicBezTo>
                <a:cubicBezTo>
                  <a:pt x="1234532" y="251528"/>
                  <a:pt x="1237083" y="250355"/>
                  <a:pt x="1239171" y="248245"/>
                </a:cubicBezTo>
                <a:cubicBezTo>
                  <a:pt x="1241026" y="245665"/>
                  <a:pt x="1241722" y="243086"/>
                  <a:pt x="1241722" y="239099"/>
                </a:cubicBezTo>
                <a:lnTo>
                  <a:pt x="1241722" y="206033"/>
                </a:lnTo>
                <a:lnTo>
                  <a:pt x="1254710" y="206033"/>
                </a:lnTo>
                <a:lnTo>
                  <a:pt x="1254710" y="251528"/>
                </a:lnTo>
                <a:cubicBezTo>
                  <a:pt x="1254710" y="253638"/>
                  <a:pt x="1254710" y="256218"/>
                  <a:pt x="1254710" y="257625"/>
                </a:cubicBezTo>
                <a:cubicBezTo>
                  <a:pt x="1254710" y="259501"/>
                  <a:pt x="1254710" y="260908"/>
                  <a:pt x="1255406" y="261612"/>
                </a:cubicBezTo>
                <a:lnTo>
                  <a:pt x="1242882" y="261612"/>
                </a:lnTo>
                <a:cubicBezTo>
                  <a:pt x="1242882" y="260908"/>
                  <a:pt x="1242882" y="260205"/>
                  <a:pt x="1242418" y="258798"/>
                </a:cubicBezTo>
                <a:cubicBezTo>
                  <a:pt x="1242882" y="257625"/>
                  <a:pt x="1242882" y="256922"/>
                  <a:pt x="1242882" y="255514"/>
                </a:cubicBezTo>
                <a:cubicBezTo>
                  <a:pt x="1241722" y="258329"/>
                  <a:pt x="1239635" y="260205"/>
                  <a:pt x="1236388" y="261612"/>
                </a:cubicBezTo>
                <a:cubicBezTo>
                  <a:pt x="1233836" y="262784"/>
                  <a:pt x="1230589" y="263488"/>
                  <a:pt x="1227342" y="263488"/>
                </a:cubicBezTo>
                <a:cubicBezTo>
                  <a:pt x="1224095" y="263488"/>
                  <a:pt x="1220848" y="262784"/>
                  <a:pt x="1218065" y="261612"/>
                </a:cubicBezTo>
                <a:cubicBezTo>
                  <a:pt x="1215513" y="260205"/>
                  <a:pt x="1213426" y="258798"/>
                  <a:pt x="1211571" y="256922"/>
                </a:cubicBezTo>
                <a:cubicBezTo>
                  <a:pt x="1209715" y="254811"/>
                  <a:pt x="1208323" y="252231"/>
                  <a:pt x="1207628" y="249652"/>
                </a:cubicBezTo>
                <a:cubicBezTo>
                  <a:pt x="1206932" y="247072"/>
                  <a:pt x="1206236" y="244258"/>
                  <a:pt x="1206236" y="240975"/>
                </a:cubicBezTo>
                <a:close/>
                <a:moveTo>
                  <a:pt x="1129587" y="205111"/>
                </a:moveTo>
                <a:lnTo>
                  <a:pt x="1143064" y="205111"/>
                </a:lnTo>
                <a:lnTo>
                  <a:pt x="1143064" y="261427"/>
                </a:lnTo>
                <a:lnTo>
                  <a:pt x="1129587" y="261427"/>
                </a:lnTo>
                <a:close/>
                <a:moveTo>
                  <a:pt x="1338938" y="203972"/>
                </a:moveTo>
                <a:cubicBezTo>
                  <a:pt x="1343581" y="203972"/>
                  <a:pt x="1346831" y="204671"/>
                  <a:pt x="1350777" y="206069"/>
                </a:cubicBezTo>
                <a:cubicBezTo>
                  <a:pt x="1354026" y="207234"/>
                  <a:pt x="1357276" y="209332"/>
                  <a:pt x="1359365" y="211895"/>
                </a:cubicBezTo>
                <a:cubicBezTo>
                  <a:pt x="1361919" y="214458"/>
                  <a:pt x="1363311" y="217254"/>
                  <a:pt x="1364472" y="220982"/>
                </a:cubicBezTo>
                <a:cubicBezTo>
                  <a:pt x="1365865" y="224477"/>
                  <a:pt x="1366561" y="228205"/>
                  <a:pt x="1366561" y="232866"/>
                </a:cubicBezTo>
                <a:cubicBezTo>
                  <a:pt x="1366561" y="234264"/>
                  <a:pt x="1366561" y="234963"/>
                  <a:pt x="1366561" y="235429"/>
                </a:cubicBezTo>
                <a:cubicBezTo>
                  <a:pt x="1366561" y="236128"/>
                  <a:pt x="1366561" y="236827"/>
                  <a:pt x="1366561" y="236827"/>
                </a:cubicBezTo>
                <a:lnTo>
                  <a:pt x="1325939" y="236827"/>
                </a:lnTo>
                <a:cubicBezTo>
                  <a:pt x="1325939" y="238924"/>
                  <a:pt x="1326868" y="241021"/>
                  <a:pt x="1327332" y="242885"/>
                </a:cubicBezTo>
                <a:cubicBezTo>
                  <a:pt x="1328029" y="244982"/>
                  <a:pt x="1329421" y="246147"/>
                  <a:pt x="1330582" y="247312"/>
                </a:cubicBezTo>
                <a:cubicBezTo>
                  <a:pt x="1331975" y="248711"/>
                  <a:pt x="1333832" y="250109"/>
                  <a:pt x="1335224" y="250575"/>
                </a:cubicBezTo>
                <a:cubicBezTo>
                  <a:pt x="1337081" y="251274"/>
                  <a:pt x="1338938" y="251973"/>
                  <a:pt x="1341027" y="251973"/>
                </a:cubicBezTo>
                <a:cubicBezTo>
                  <a:pt x="1344974" y="251973"/>
                  <a:pt x="1348223" y="251507"/>
                  <a:pt x="1350080" y="249410"/>
                </a:cubicBezTo>
                <a:cubicBezTo>
                  <a:pt x="1352169" y="247545"/>
                  <a:pt x="1354026" y="245448"/>
                  <a:pt x="1354723" y="242186"/>
                </a:cubicBezTo>
                <a:lnTo>
                  <a:pt x="1365865" y="244749"/>
                </a:lnTo>
                <a:cubicBezTo>
                  <a:pt x="1365168" y="247312"/>
                  <a:pt x="1364008" y="249410"/>
                  <a:pt x="1362615" y="251274"/>
                </a:cubicBezTo>
                <a:cubicBezTo>
                  <a:pt x="1361222" y="253371"/>
                  <a:pt x="1359365" y="255235"/>
                  <a:pt x="1357276" y="257332"/>
                </a:cubicBezTo>
                <a:cubicBezTo>
                  <a:pt x="1355419" y="258497"/>
                  <a:pt x="1352866" y="259895"/>
                  <a:pt x="1350080" y="261060"/>
                </a:cubicBezTo>
                <a:cubicBezTo>
                  <a:pt x="1347527" y="261759"/>
                  <a:pt x="1344277" y="262458"/>
                  <a:pt x="1341027" y="262458"/>
                </a:cubicBezTo>
                <a:cubicBezTo>
                  <a:pt x="1337081" y="262458"/>
                  <a:pt x="1333832" y="261759"/>
                  <a:pt x="1329886" y="260594"/>
                </a:cubicBezTo>
                <a:cubicBezTo>
                  <a:pt x="1326636" y="259196"/>
                  <a:pt x="1323386" y="257332"/>
                  <a:pt x="1320601" y="254536"/>
                </a:cubicBezTo>
                <a:cubicBezTo>
                  <a:pt x="1318047" y="251973"/>
                  <a:pt x="1316190" y="248711"/>
                  <a:pt x="1314797" y="245448"/>
                </a:cubicBezTo>
                <a:cubicBezTo>
                  <a:pt x="1313405" y="241487"/>
                  <a:pt x="1312244" y="237526"/>
                  <a:pt x="1312244" y="232866"/>
                </a:cubicBezTo>
                <a:cubicBezTo>
                  <a:pt x="1312244" y="228205"/>
                  <a:pt x="1312940" y="224477"/>
                  <a:pt x="1314101" y="220982"/>
                </a:cubicBezTo>
                <a:cubicBezTo>
                  <a:pt x="1315494" y="217720"/>
                  <a:pt x="1317583" y="214458"/>
                  <a:pt x="1320136" y="211895"/>
                </a:cubicBezTo>
                <a:cubicBezTo>
                  <a:pt x="1322922" y="209332"/>
                  <a:pt x="1325243" y="207234"/>
                  <a:pt x="1328493" y="206069"/>
                </a:cubicBezTo>
                <a:cubicBezTo>
                  <a:pt x="1331742" y="204671"/>
                  <a:pt x="1335224" y="203972"/>
                  <a:pt x="1338938" y="203972"/>
                </a:cubicBezTo>
                <a:close/>
                <a:moveTo>
                  <a:pt x="686883" y="203972"/>
                </a:moveTo>
                <a:cubicBezTo>
                  <a:pt x="691512" y="203972"/>
                  <a:pt x="694752" y="204671"/>
                  <a:pt x="697992" y="206069"/>
                </a:cubicBezTo>
                <a:cubicBezTo>
                  <a:pt x="701233" y="207234"/>
                  <a:pt x="703316" y="208632"/>
                  <a:pt x="705167" y="210497"/>
                </a:cubicBezTo>
                <a:cubicBezTo>
                  <a:pt x="707250" y="212594"/>
                  <a:pt x="708408" y="214691"/>
                  <a:pt x="709102" y="217254"/>
                </a:cubicBezTo>
                <a:cubicBezTo>
                  <a:pt x="709796" y="220050"/>
                  <a:pt x="710491" y="222380"/>
                  <a:pt x="710491" y="225176"/>
                </a:cubicBezTo>
                <a:lnTo>
                  <a:pt x="710491" y="252672"/>
                </a:lnTo>
                <a:cubicBezTo>
                  <a:pt x="710491" y="255235"/>
                  <a:pt x="710491" y="257332"/>
                  <a:pt x="710491" y="258497"/>
                </a:cubicBezTo>
                <a:cubicBezTo>
                  <a:pt x="710491" y="259895"/>
                  <a:pt x="710491" y="261293"/>
                  <a:pt x="710954" y="261293"/>
                </a:cubicBezTo>
                <a:lnTo>
                  <a:pt x="698687" y="261293"/>
                </a:lnTo>
                <a:cubicBezTo>
                  <a:pt x="698687" y="261293"/>
                  <a:pt x="698687" y="260594"/>
                  <a:pt x="697992" y="259196"/>
                </a:cubicBezTo>
                <a:cubicBezTo>
                  <a:pt x="697992" y="258031"/>
                  <a:pt x="697992" y="256633"/>
                  <a:pt x="697992" y="254070"/>
                </a:cubicBezTo>
                <a:cubicBezTo>
                  <a:pt x="696604" y="255934"/>
                  <a:pt x="694752" y="258031"/>
                  <a:pt x="692206" y="259895"/>
                </a:cubicBezTo>
                <a:cubicBezTo>
                  <a:pt x="689429" y="261759"/>
                  <a:pt x="685494" y="262458"/>
                  <a:pt x="681097" y="262458"/>
                </a:cubicBezTo>
                <a:cubicBezTo>
                  <a:pt x="678319" y="262458"/>
                  <a:pt x="675773" y="261992"/>
                  <a:pt x="673227" y="261293"/>
                </a:cubicBezTo>
                <a:cubicBezTo>
                  <a:pt x="670681" y="260827"/>
                  <a:pt x="668598" y="259196"/>
                  <a:pt x="667210" y="257332"/>
                </a:cubicBezTo>
                <a:cubicBezTo>
                  <a:pt x="666052" y="255934"/>
                  <a:pt x="664664" y="254070"/>
                  <a:pt x="663506" y="251973"/>
                </a:cubicBezTo>
                <a:cubicBezTo>
                  <a:pt x="663506" y="250808"/>
                  <a:pt x="662812" y="248711"/>
                  <a:pt x="662812" y="246147"/>
                </a:cubicBezTo>
                <a:cubicBezTo>
                  <a:pt x="662812" y="243584"/>
                  <a:pt x="663506" y="241487"/>
                  <a:pt x="663969" y="239623"/>
                </a:cubicBezTo>
                <a:cubicBezTo>
                  <a:pt x="664664" y="237526"/>
                  <a:pt x="666052" y="236128"/>
                  <a:pt x="667210" y="234264"/>
                </a:cubicBezTo>
                <a:cubicBezTo>
                  <a:pt x="668598" y="232866"/>
                  <a:pt x="670681" y="231701"/>
                  <a:pt x="672533" y="231002"/>
                </a:cubicBezTo>
                <a:cubicBezTo>
                  <a:pt x="674385" y="230303"/>
                  <a:pt x="677162" y="229604"/>
                  <a:pt x="679014" y="228905"/>
                </a:cubicBezTo>
                <a:lnTo>
                  <a:pt x="693363" y="227040"/>
                </a:lnTo>
                <a:cubicBezTo>
                  <a:pt x="694752" y="227040"/>
                  <a:pt x="695909" y="226341"/>
                  <a:pt x="696604" y="225642"/>
                </a:cubicBezTo>
                <a:cubicBezTo>
                  <a:pt x="697067" y="225176"/>
                  <a:pt x="697298" y="224477"/>
                  <a:pt x="697298" y="223079"/>
                </a:cubicBezTo>
                <a:cubicBezTo>
                  <a:pt x="697298" y="220516"/>
                  <a:pt x="696604" y="218419"/>
                  <a:pt x="694752" y="217254"/>
                </a:cubicBezTo>
                <a:cubicBezTo>
                  <a:pt x="692669" y="215856"/>
                  <a:pt x="690123" y="214458"/>
                  <a:pt x="686883" y="214458"/>
                </a:cubicBezTo>
                <a:cubicBezTo>
                  <a:pt x="683643" y="214458"/>
                  <a:pt x="680865" y="215390"/>
                  <a:pt x="679014" y="217254"/>
                </a:cubicBezTo>
                <a:cubicBezTo>
                  <a:pt x="676930" y="219351"/>
                  <a:pt x="675773" y="221681"/>
                  <a:pt x="675773" y="224477"/>
                </a:cubicBezTo>
                <a:lnTo>
                  <a:pt x="663969" y="221681"/>
                </a:lnTo>
                <a:cubicBezTo>
                  <a:pt x="663969" y="219118"/>
                  <a:pt x="664664" y="217254"/>
                  <a:pt x="666052" y="215157"/>
                </a:cubicBezTo>
                <a:cubicBezTo>
                  <a:pt x="667210" y="213293"/>
                  <a:pt x="668598" y="211429"/>
                  <a:pt x="670681" y="209332"/>
                </a:cubicBezTo>
                <a:cubicBezTo>
                  <a:pt x="672533" y="207467"/>
                  <a:pt x="675079" y="206069"/>
                  <a:pt x="677856" y="205370"/>
                </a:cubicBezTo>
                <a:cubicBezTo>
                  <a:pt x="680402" y="203972"/>
                  <a:pt x="683643" y="203972"/>
                  <a:pt x="686883" y="203972"/>
                </a:cubicBezTo>
                <a:close/>
                <a:moveTo>
                  <a:pt x="622607" y="203972"/>
                </a:moveTo>
                <a:cubicBezTo>
                  <a:pt x="627250" y="203972"/>
                  <a:pt x="630499" y="204671"/>
                  <a:pt x="634446" y="206069"/>
                </a:cubicBezTo>
                <a:cubicBezTo>
                  <a:pt x="637695" y="207234"/>
                  <a:pt x="640945" y="209332"/>
                  <a:pt x="643034" y="211895"/>
                </a:cubicBezTo>
                <a:cubicBezTo>
                  <a:pt x="645587" y="214458"/>
                  <a:pt x="646980" y="217254"/>
                  <a:pt x="648141" y="220982"/>
                </a:cubicBezTo>
                <a:cubicBezTo>
                  <a:pt x="649534" y="224477"/>
                  <a:pt x="650230" y="228205"/>
                  <a:pt x="650230" y="232866"/>
                </a:cubicBezTo>
                <a:cubicBezTo>
                  <a:pt x="650230" y="234264"/>
                  <a:pt x="650230" y="234963"/>
                  <a:pt x="650230" y="235429"/>
                </a:cubicBezTo>
                <a:cubicBezTo>
                  <a:pt x="650230" y="236128"/>
                  <a:pt x="650230" y="236827"/>
                  <a:pt x="650230" y="236827"/>
                </a:cubicBezTo>
                <a:lnTo>
                  <a:pt x="609608" y="236827"/>
                </a:lnTo>
                <a:cubicBezTo>
                  <a:pt x="609608" y="238924"/>
                  <a:pt x="610305" y="240788"/>
                  <a:pt x="611001" y="242885"/>
                </a:cubicBezTo>
                <a:cubicBezTo>
                  <a:pt x="611465" y="244749"/>
                  <a:pt x="612858" y="246147"/>
                  <a:pt x="614251" y="247312"/>
                </a:cubicBezTo>
                <a:cubicBezTo>
                  <a:pt x="615411" y="248711"/>
                  <a:pt x="617501" y="250109"/>
                  <a:pt x="618661" y="250575"/>
                </a:cubicBezTo>
                <a:cubicBezTo>
                  <a:pt x="620750" y="251274"/>
                  <a:pt x="622607" y="251973"/>
                  <a:pt x="624696" y="251973"/>
                </a:cubicBezTo>
                <a:cubicBezTo>
                  <a:pt x="628642" y="251973"/>
                  <a:pt x="631892" y="251274"/>
                  <a:pt x="633749" y="249410"/>
                </a:cubicBezTo>
                <a:cubicBezTo>
                  <a:pt x="635838" y="247312"/>
                  <a:pt x="637695" y="245448"/>
                  <a:pt x="638392" y="242186"/>
                </a:cubicBezTo>
                <a:lnTo>
                  <a:pt x="649534" y="244749"/>
                </a:lnTo>
                <a:cubicBezTo>
                  <a:pt x="648837" y="247312"/>
                  <a:pt x="647677" y="249410"/>
                  <a:pt x="646284" y="251274"/>
                </a:cubicBezTo>
                <a:cubicBezTo>
                  <a:pt x="644891" y="253371"/>
                  <a:pt x="643034" y="255235"/>
                  <a:pt x="640945" y="257332"/>
                </a:cubicBezTo>
                <a:cubicBezTo>
                  <a:pt x="639088" y="258497"/>
                  <a:pt x="636535" y="259895"/>
                  <a:pt x="633749" y="261060"/>
                </a:cubicBezTo>
                <a:cubicBezTo>
                  <a:pt x="631196" y="261759"/>
                  <a:pt x="627946" y="262458"/>
                  <a:pt x="624696" y="262458"/>
                </a:cubicBezTo>
                <a:cubicBezTo>
                  <a:pt x="620750" y="262458"/>
                  <a:pt x="617501" y="261759"/>
                  <a:pt x="613554" y="260594"/>
                </a:cubicBezTo>
                <a:cubicBezTo>
                  <a:pt x="610305" y="259196"/>
                  <a:pt x="606823" y="257332"/>
                  <a:pt x="604270" y="254536"/>
                </a:cubicBezTo>
                <a:cubicBezTo>
                  <a:pt x="601484" y="251973"/>
                  <a:pt x="599859" y="248711"/>
                  <a:pt x="598466" y="245448"/>
                </a:cubicBezTo>
                <a:cubicBezTo>
                  <a:pt x="597074" y="241487"/>
                  <a:pt x="595913" y="237526"/>
                  <a:pt x="595913" y="232866"/>
                </a:cubicBezTo>
                <a:cubicBezTo>
                  <a:pt x="595913" y="228205"/>
                  <a:pt x="596377" y="224477"/>
                  <a:pt x="597770" y="220982"/>
                </a:cubicBezTo>
                <a:cubicBezTo>
                  <a:pt x="598931" y="217720"/>
                  <a:pt x="601020" y="214458"/>
                  <a:pt x="603805" y="211895"/>
                </a:cubicBezTo>
                <a:cubicBezTo>
                  <a:pt x="606359" y="209332"/>
                  <a:pt x="608912" y="207234"/>
                  <a:pt x="612162" y="206069"/>
                </a:cubicBezTo>
                <a:cubicBezTo>
                  <a:pt x="615411" y="204671"/>
                  <a:pt x="618661" y="203972"/>
                  <a:pt x="622607" y="203972"/>
                </a:cubicBezTo>
                <a:close/>
                <a:moveTo>
                  <a:pt x="502814" y="203972"/>
                </a:moveTo>
                <a:cubicBezTo>
                  <a:pt x="507523" y="203972"/>
                  <a:pt x="510820" y="204671"/>
                  <a:pt x="514824" y="206069"/>
                </a:cubicBezTo>
                <a:cubicBezTo>
                  <a:pt x="518121" y="207234"/>
                  <a:pt x="521418" y="209332"/>
                  <a:pt x="523302" y="211895"/>
                </a:cubicBezTo>
                <a:cubicBezTo>
                  <a:pt x="526128" y="214458"/>
                  <a:pt x="527305" y="217254"/>
                  <a:pt x="528718" y="220982"/>
                </a:cubicBezTo>
                <a:cubicBezTo>
                  <a:pt x="530131" y="224477"/>
                  <a:pt x="530838" y="228205"/>
                  <a:pt x="530838" y="232866"/>
                </a:cubicBezTo>
                <a:cubicBezTo>
                  <a:pt x="530838" y="234264"/>
                  <a:pt x="530838" y="234963"/>
                  <a:pt x="530838" y="235429"/>
                </a:cubicBezTo>
                <a:cubicBezTo>
                  <a:pt x="530838" y="236128"/>
                  <a:pt x="530838" y="236827"/>
                  <a:pt x="530838" y="236827"/>
                </a:cubicBezTo>
                <a:lnTo>
                  <a:pt x="489626" y="236827"/>
                </a:lnTo>
                <a:cubicBezTo>
                  <a:pt x="489626" y="238924"/>
                  <a:pt x="490097" y="240788"/>
                  <a:pt x="490803" y="242885"/>
                </a:cubicBezTo>
                <a:cubicBezTo>
                  <a:pt x="491510" y="244749"/>
                  <a:pt x="492687" y="246147"/>
                  <a:pt x="494100" y="247312"/>
                </a:cubicBezTo>
                <a:cubicBezTo>
                  <a:pt x="495278" y="248711"/>
                  <a:pt x="497397" y="250109"/>
                  <a:pt x="498810" y="250575"/>
                </a:cubicBezTo>
                <a:cubicBezTo>
                  <a:pt x="500930" y="251274"/>
                  <a:pt x="502814" y="251973"/>
                  <a:pt x="504698" y="251973"/>
                </a:cubicBezTo>
                <a:cubicBezTo>
                  <a:pt x="508701" y="251973"/>
                  <a:pt x="512233" y="251274"/>
                  <a:pt x="514117" y="249410"/>
                </a:cubicBezTo>
                <a:cubicBezTo>
                  <a:pt x="516001" y="247312"/>
                  <a:pt x="518121" y="245448"/>
                  <a:pt x="518827" y="242186"/>
                </a:cubicBezTo>
                <a:lnTo>
                  <a:pt x="530131" y="244749"/>
                </a:lnTo>
                <a:cubicBezTo>
                  <a:pt x="529425" y="247312"/>
                  <a:pt x="528012" y="249410"/>
                  <a:pt x="526834" y="251274"/>
                </a:cubicBezTo>
                <a:cubicBezTo>
                  <a:pt x="525421" y="253371"/>
                  <a:pt x="523302" y="255235"/>
                  <a:pt x="521418" y="257332"/>
                </a:cubicBezTo>
                <a:cubicBezTo>
                  <a:pt x="519534" y="258497"/>
                  <a:pt x="516708" y="259895"/>
                  <a:pt x="514117" y="261060"/>
                </a:cubicBezTo>
                <a:cubicBezTo>
                  <a:pt x="511527" y="261759"/>
                  <a:pt x="508230" y="262458"/>
                  <a:pt x="504698" y="262458"/>
                </a:cubicBezTo>
                <a:cubicBezTo>
                  <a:pt x="500930" y="262458"/>
                  <a:pt x="497397" y="261759"/>
                  <a:pt x="493394" y="260594"/>
                </a:cubicBezTo>
                <a:cubicBezTo>
                  <a:pt x="490097" y="259196"/>
                  <a:pt x="486800" y="257332"/>
                  <a:pt x="484209" y="254536"/>
                </a:cubicBezTo>
                <a:cubicBezTo>
                  <a:pt x="481619" y="251973"/>
                  <a:pt x="479499" y="248711"/>
                  <a:pt x="478322" y="245448"/>
                </a:cubicBezTo>
                <a:cubicBezTo>
                  <a:pt x="476909" y="241487"/>
                  <a:pt x="475496" y="237526"/>
                  <a:pt x="475496" y="232866"/>
                </a:cubicBezTo>
                <a:cubicBezTo>
                  <a:pt x="475496" y="228205"/>
                  <a:pt x="476203" y="224477"/>
                  <a:pt x="477616" y="220982"/>
                </a:cubicBezTo>
                <a:cubicBezTo>
                  <a:pt x="478793" y="217720"/>
                  <a:pt x="480912" y="214458"/>
                  <a:pt x="483503" y="211895"/>
                </a:cubicBezTo>
                <a:cubicBezTo>
                  <a:pt x="486093" y="209332"/>
                  <a:pt x="488919" y="207234"/>
                  <a:pt x="492216" y="206069"/>
                </a:cubicBezTo>
                <a:cubicBezTo>
                  <a:pt x="495513" y="204671"/>
                  <a:pt x="498810" y="203972"/>
                  <a:pt x="502814" y="203972"/>
                </a:cubicBezTo>
                <a:close/>
                <a:moveTo>
                  <a:pt x="1046426" y="202942"/>
                </a:moveTo>
                <a:cubicBezTo>
                  <a:pt x="1050386" y="202942"/>
                  <a:pt x="1053647" y="203407"/>
                  <a:pt x="1056209" y="204802"/>
                </a:cubicBezTo>
                <a:cubicBezTo>
                  <a:pt x="1058771" y="206197"/>
                  <a:pt x="1060867" y="207359"/>
                  <a:pt x="1062731" y="208754"/>
                </a:cubicBezTo>
                <a:cubicBezTo>
                  <a:pt x="1064827" y="210149"/>
                  <a:pt x="1065526" y="212009"/>
                  <a:pt x="1066691" y="214102"/>
                </a:cubicBezTo>
                <a:cubicBezTo>
                  <a:pt x="1067389" y="215961"/>
                  <a:pt x="1068088" y="217356"/>
                  <a:pt x="1068088" y="218519"/>
                </a:cubicBezTo>
                <a:lnTo>
                  <a:pt x="1056908" y="221774"/>
                </a:lnTo>
                <a:cubicBezTo>
                  <a:pt x="1056908" y="221309"/>
                  <a:pt x="1056209" y="220611"/>
                  <a:pt x="1056209" y="219216"/>
                </a:cubicBezTo>
                <a:cubicBezTo>
                  <a:pt x="1055510" y="218054"/>
                  <a:pt x="1055510" y="217356"/>
                  <a:pt x="1054345" y="216659"/>
                </a:cubicBezTo>
                <a:cubicBezTo>
                  <a:pt x="1053647" y="215961"/>
                  <a:pt x="1052249" y="215264"/>
                  <a:pt x="1051085" y="214567"/>
                </a:cubicBezTo>
                <a:cubicBezTo>
                  <a:pt x="1049687" y="214102"/>
                  <a:pt x="1048289" y="214102"/>
                  <a:pt x="1046426" y="214102"/>
                </a:cubicBezTo>
                <a:cubicBezTo>
                  <a:pt x="1043631" y="214102"/>
                  <a:pt x="1041767" y="214567"/>
                  <a:pt x="1040370" y="215961"/>
                </a:cubicBezTo>
                <a:cubicBezTo>
                  <a:pt x="1039205" y="217356"/>
                  <a:pt x="1038506" y="218519"/>
                  <a:pt x="1038506" y="220611"/>
                </a:cubicBezTo>
                <a:cubicBezTo>
                  <a:pt x="1038506" y="221774"/>
                  <a:pt x="1039205" y="223169"/>
                  <a:pt x="1039904" y="224563"/>
                </a:cubicBezTo>
                <a:cubicBezTo>
                  <a:pt x="1041069" y="225726"/>
                  <a:pt x="1042466" y="226423"/>
                  <a:pt x="1043631" y="226423"/>
                </a:cubicBezTo>
                <a:lnTo>
                  <a:pt x="1052249" y="228516"/>
                </a:lnTo>
                <a:cubicBezTo>
                  <a:pt x="1057606" y="229678"/>
                  <a:pt x="1061566" y="231771"/>
                  <a:pt x="1064128" y="234328"/>
                </a:cubicBezTo>
                <a:cubicBezTo>
                  <a:pt x="1066691" y="237583"/>
                  <a:pt x="1068088" y="240838"/>
                  <a:pt x="1068088" y="244790"/>
                </a:cubicBezTo>
                <a:cubicBezTo>
                  <a:pt x="1068088" y="246882"/>
                  <a:pt x="1067389" y="248742"/>
                  <a:pt x="1066691" y="251299"/>
                </a:cubicBezTo>
                <a:cubicBezTo>
                  <a:pt x="1065992" y="253392"/>
                  <a:pt x="1064827" y="255252"/>
                  <a:pt x="1062731" y="257344"/>
                </a:cubicBezTo>
                <a:cubicBezTo>
                  <a:pt x="1060867" y="259204"/>
                  <a:pt x="1058771" y="260599"/>
                  <a:pt x="1056209" y="261296"/>
                </a:cubicBezTo>
                <a:cubicBezTo>
                  <a:pt x="1053647" y="262459"/>
                  <a:pt x="1050386" y="262459"/>
                  <a:pt x="1047125" y="262459"/>
                </a:cubicBezTo>
                <a:cubicBezTo>
                  <a:pt x="1043165" y="262459"/>
                  <a:pt x="1039904" y="261761"/>
                  <a:pt x="1036410" y="260599"/>
                </a:cubicBezTo>
                <a:cubicBezTo>
                  <a:pt x="1033848" y="259204"/>
                  <a:pt x="1031286" y="258042"/>
                  <a:pt x="1029189" y="255949"/>
                </a:cubicBezTo>
                <a:cubicBezTo>
                  <a:pt x="1027326" y="254089"/>
                  <a:pt x="1025928" y="252927"/>
                  <a:pt x="1025230" y="250834"/>
                </a:cubicBezTo>
                <a:cubicBezTo>
                  <a:pt x="1024764" y="248975"/>
                  <a:pt x="1024065" y="246882"/>
                  <a:pt x="1024065" y="245487"/>
                </a:cubicBezTo>
                <a:lnTo>
                  <a:pt x="1036410" y="242930"/>
                </a:lnTo>
                <a:cubicBezTo>
                  <a:pt x="1036410" y="245487"/>
                  <a:pt x="1038041" y="247580"/>
                  <a:pt x="1039904" y="249440"/>
                </a:cubicBezTo>
                <a:cubicBezTo>
                  <a:pt x="1042000" y="251532"/>
                  <a:pt x="1044330" y="251997"/>
                  <a:pt x="1047591" y="251997"/>
                </a:cubicBezTo>
                <a:cubicBezTo>
                  <a:pt x="1050386" y="251997"/>
                  <a:pt x="1052249" y="251299"/>
                  <a:pt x="1053647" y="250137"/>
                </a:cubicBezTo>
                <a:cubicBezTo>
                  <a:pt x="1054811" y="248742"/>
                  <a:pt x="1055510" y="247347"/>
                  <a:pt x="1055510" y="245487"/>
                </a:cubicBezTo>
                <a:cubicBezTo>
                  <a:pt x="1055510" y="244092"/>
                  <a:pt x="1054811" y="242930"/>
                  <a:pt x="1054345" y="241535"/>
                </a:cubicBezTo>
                <a:cubicBezTo>
                  <a:pt x="1052948" y="240140"/>
                  <a:pt x="1051550" y="239675"/>
                  <a:pt x="1049687" y="239675"/>
                </a:cubicBezTo>
                <a:lnTo>
                  <a:pt x="1041069" y="237583"/>
                </a:lnTo>
                <a:cubicBezTo>
                  <a:pt x="1035944" y="236188"/>
                  <a:pt x="1032450" y="234328"/>
                  <a:pt x="1029888" y="231771"/>
                </a:cubicBezTo>
                <a:cubicBezTo>
                  <a:pt x="1027326" y="228981"/>
                  <a:pt x="1025928" y="225261"/>
                  <a:pt x="1025928" y="221309"/>
                </a:cubicBezTo>
                <a:cubicBezTo>
                  <a:pt x="1025928" y="218519"/>
                  <a:pt x="1026627" y="216659"/>
                  <a:pt x="1027326" y="214102"/>
                </a:cubicBezTo>
                <a:cubicBezTo>
                  <a:pt x="1028724" y="212009"/>
                  <a:pt x="1030121" y="210149"/>
                  <a:pt x="1031985" y="208057"/>
                </a:cubicBezTo>
                <a:cubicBezTo>
                  <a:pt x="1034081" y="206197"/>
                  <a:pt x="1035944" y="205500"/>
                  <a:pt x="1038506" y="204105"/>
                </a:cubicBezTo>
                <a:cubicBezTo>
                  <a:pt x="1041069" y="203407"/>
                  <a:pt x="1043631" y="202942"/>
                  <a:pt x="1046426" y="202942"/>
                </a:cubicBezTo>
                <a:close/>
                <a:moveTo>
                  <a:pt x="992994" y="202942"/>
                </a:moveTo>
                <a:cubicBezTo>
                  <a:pt x="996262" y="202942"/>
                  <a:pt x="999531" y="203647"/>
                  <a:pt x="1002333" y="205056"/>
                </a:cubicBezTo>
                <a:cubicBezTo>
                  <a:pt x="1004901" y="206465"/>
                  <a:pt x="1006769" y="207640"/>
                  <a:pt x="1008170" y="209754"/>
                </a:cubicBezTo>
                <a:cubicBezTo>
                  <a:pt x="1009570" y="211633"/>
                  <a:pt x="1010738" y="214216"/>
                  <a:pt x="1012139" y="217035"/>
                </a:cubicBezTo>
                <a:cubicBezTo>
                  <a:pt x="1012839" y="219619"/>
                  <a:pt x="1013540" y="222202"/>
                  <a:pt x="1013540" y="225491"/>
                </a:cubicBezTo>
                <a:lnTo>
                  <a:pt x="1013540" y="261427"/>
                </a:lnTo>
                <a:lnTo>
                  <a:pt x="1000231" y="261427"/>
                </a:lnTo>
                <a:lnTo>
                  <a:pt x="1000231" y="228309"/>
                </a:lnTo>
                <a:cubicBezTo>
                  <a:pt x="1000231" y="225021"/>
                  <a:pt x="999531" y="221498"/>
                  <a:pt x="997663" y="219619"/>
                </a:cubicBezTo>
                <a:cubicBezTo>
                  <a:pt x="995562" y="217035"/>
                  <a:pt x="992994" y="216330"/>
                  <a:pt x="988324" y="216330"/>
                </a:cubicBezTo>
                <a:cubicBezTo>
                  <a:pt x="984588" y="216330"/>
                  <a:pt x="982020" y="217740"/>
                  <a:pt x="979919" y="220323"/>
                </a:cubicBezTo>
                <a:cubicBezTo>
                  <a:pt x="978051" y="222907"/>
                  <a:pt x="977117" y="226195"/>
                  <a:pt x="977117" y="229484"/>
                </a:cubicBezTo>
                <a:lnTo>
                  <a:pt x="977117" y="261427"/>
                </a:lnTo>
                <a:lnTo>
                  <a:pt x="976650" y="261427"/>
                </a:lnTo>
                <a:lnTo>
                  <a:pt x="963342" y="261427"/>
                </a:lnTo>
                <a:lnTo>
                  <a:pt x="963342" y="205056"/>
                </a:lnTo>
                <a:lnTo>
                  <a:pt x="976650" y="205056"/>
                </a:lnTo>
                <a:lnTo>
                  <a:pt x="976650" y="212337"/>
                </a:lnTo>
                <a:cubicBezTo>
                  <a:pt x="978518" y="209049"/>
                  <a:pt x="980619" y="206935"/>
                  <a:pt x="983888" y="205056"/>
                </a:cubicBezTo>
                <a:cubicBezTo>
                  <a:pt x="987157" y="203647"/>
                  <a:pt x="989725" y="202942"/>
                  <a:pt x="992994" y="202942"/>
                </a:cubicBezTo>
                <a:close/>
                <a:moveTo>
                  <a:pt x="797270" y="202942"/>
                </a:moveTo>
                <a:cubicBezTo>
                  <a:pt x="801267" y="202942"/>
                  <a:pt x="804559" y="203647"/>
                  <a:pt x="807381" y="204352"/>
                </a:cubicBezTo>
                <a:cubicBezTo>
                  <a:pt x="809967" y="205761"/>
                  <a:pt x="812553" y="206935"/>
                  <a:pt x="814669" y="208344"/>
                </a:cubicBezTo>
                <a:cubicBezTo>
                  <a:pt x="816550" y="210224"/>
                  <a:pt x="818667" y="212337"/>
                  <a:pt x="819842" y="214216"/>
                </a:cubicBezTo>
                <a:cubicBezTo>
                  <a:pt x="821253" y="216330"/>
                  <a:pt x="821958" y="218914"/>
                  <a:pt x="822664" y="221028"/>
                </a:cubicBezTo>
                <a:lnTo>
                  <a:pt x="810672" y="225491"/>
                </a:lnTo>
                <a:cubicBezTo>
                  <a:pt x="810672" y="224316"/>
                  <a:pt x="809967" y="222907"/>
                  <a:pt x="809262" y="221498"/>
                </a:cubicBezTo>
                <a:cubicBezTo>
                  <a:pt x="808556" y="220323"/>
                  <a:pt x="807851" y="218914"/>
                  <a:pt x="806675" y="218209"/>
                </a:cubicBezTo>
                <a:cubicBezTo>
                  <a:pt x="805264" y="217035"/>
                  <a:pt x="804089" y="216330"/>
                  <a:pt x="802678" y="215626"/>
                </a:cubicBezTo>
                <a:cubicBezTo>
                  <a:pt x="800562" y="216330"/>
                  <a:pt x="798681" y="215626"/>
                  <a:pt x="796565" y="215626"/>
                </a:cubicBezTo>
                <a:cubicBezTo>
                  <a:pt x="794684" y="215626"/>
                  <a:pt x="792803" y="216330"/>
                  <a:pt x="790687" y="217035"/>
                </a:cubicBezTo>
                <a:cubicBezTo>
                  <a:pt x="788806" y="217740"/>
                  <a:pt x="787395" y="219149"/>
                  <a:pt x="785984" y="220323"/>
                </a:cubicBezTo>
                <a:cubicBezTo>
                  <a:pt x="784809" y="221733"/>
                  <a:pt x="783398" y="223612"/>
                  <a:pt x="782692" y="225491"/>
                </a:cubicBezTo>
                <a:cubicBezTo>
                  <a:pt x="781987" y="227605"/>
                  <a:pt x="781517" y="230188"/>
                  <a:pt x="781517" y="232772"/>
                </a:cubicBezTo>
                <a:cubicBezTo>
                  <a:pt x="781517" y="235591"/>
                  <a:pt x="781987" y="238174"/>
                  <a:pt x="782692" y="240053"/>
                </a:cubicBezTo>
                <a:cubicBezTo>
                  <a:pt x="783398" y="242167"/>
                  <a:pt x="784809" y="244046"/>
                  <a:pt x="785984" y="245456"/>
                </a:cubicBezTo>
                <a:cubicBezTo>
                  <a:pt x="787395" y="246865"/>
                  <a:pt x="789511" y="248039"/>
                  <a:pt x="791392" y="248744"/>
                </a:cubicBezTo>
                <a:cubicBezTo>
                  <a:pt x="793508" y="249448"/>
                  <a:pt x="795389" y="250153"/>
                  <a:pt x="797270" y="250153"/>
                </a:cubicBezTo>
                <a:cubicBezTo>
                  <a:pt x="799386" y="250153"/>
                  <a:pt x="801267" y="249448"/>
                  <a:pt x="803383" y="248744"/>
                </a:cubicBezTo>
                <a:cubicBezTo>
                  <a:pt x="804559" y="248039"/>
                  <a:pt x="806675" y="247335"/>
                  <a:pt x="807381" y="246160"/>
                </a:cubicBezTo>
                <a:cubicBezTo>
                  <a:pt x="808556" y="244751"/>
                  <a:pt x="809262" y="244281"/>
                  <a:pt x="809967" y="242872"/>
                </a:cubicBezTo>
                <a:cubicBezTo>
                  <a:pt x="810672" y="241697"/>
                  <a:pt x="811378" y="240053"/>
                  <a:pt x="811378" y="239584"/>
                </a:cubicBezTo>
                <a:lnTo>
                  <a:pt x="823134" y="243576"/>
                </a:lnTo>
                <a:cubicBezTo>
                  <a:pt x="822664" y="245456"/>
                  <a:pt x="821253" y="248274"/>
                  <a:pt x="819842" y="250153"/>
                </a:cubicBezTo>
                <a:cubicBezTo>
                  <a:pt x="818667" y="252267"/>
                  <a:pt x="816786" y="254146"/>
                  <a:pt x="814669" y="256025"/>
                </a:cubicBezTo>
                <a:cubicBezTo>
                  <a:pt x="812788" y="258139"/>
                  <a:pt x="809967" y="259313"/>
                  <a:pt x="807381" y="260018"/>
                </a:cubicBezTo>
                <a:cubicBezTo>
                  <a:pt x="804559" y="261427"/>
                  <a:pt x="801267" y="261427"/>
                  <a:pt x="797270" y="261427"/>
                </a:cubicBezTo>
                <a:cubicBezTo>
                  <a:pt x="793273" y="261427"/>
                  <a:pt x="789276" y="260723"/>
                  <a:pt x="785984" y="259313"/>
                </a:cubicBezTo>
                <a:cubicBezTo>
                  <a:pt x="782692" y="258139"/>
                  <a:pt x="779401" y="256025"/>
                  <a:pt x="776814" y="253441"/>
                </a:cubicBezTo>
                <a:cubicBezTo>
                  <a:pt x="774228" y="250858"/>
                  <a:pt x="772112" y="247335"/>
                  <a:pt x="770701" y="244046"/>
                </a:cubicBezTo>
                <a:cubicBezTo>
                  <a:pt x="769525" y="240758"/>
                  <a:pt x="768820" y="236765"/>
                  <a:pt x="768820" y="232302"/>
                </a:cubicBezTo>
                <a:cubicBezTo>
                  <a:pt x="768820" y="227605"/>
                  <a:pt x="769525" y="223612"/>
                  <a:pt x="770701" y="220323"/>
                </a:cubicBezTo>
                <a:cubicBezTo>
                  <a:pt x="772112" y="216330"/>
                  <a:pt x="774228" y="213747"/>
                  <a:pt x="776814" y="210928"/>
                </a:cubicBezTo>
                <a:cubicBezTo>
                  <a:pt x="779401" y="208344"/>
                  <a:pt x="782692" y="206465"/>
                  <a:pt x="785984" y="205056"/>
                </a:cubicBezTo>
                <a:cubicBezTo>
                  <a:pt x="789276" y="203647"/>
                  <a:pt x="793273" y="202942"/>
                  <a:pt x="797270" y="202942"/>
                </a:cubicBezTo>
                <a:close/>
                <a:moveTo>
                  <a:pt x="756054" y="202942"/>
                </a:moveTo>
                <a:cubicBezTo>
                  <a:pt x="756755" y="202942"/>
                  <a:pt x="757456" y="202942"/>
                  <a:pt x="758157" y="202942"/>
                </a:cubicBezTo>
                <a:cubicBezTo>
                  <a:pt x="758857" y="202942"/>
                  <a:pt x="759324" y="202942"/>
                  <a:pt x="759324" y="202942"/>
                </a:cubicBezTo>
                <a:lnTo>
                  <a:pt x="759324" y="218036"/>
                </a:lnTo>
                <a:lnTo>
                  <a:pt x="758857" y="218036"/>
                </a:lnTo>
                <a:cubicBezTo>
                  <a:pt x="757456" y="218036"/>
                  <a:pt x="755587" y="217571"/>
                  <a:pt x="754186" y="217571"/>
                </a:cubicBezTo>
                <a:cubicBezTo>
                  <a:pt x="748813" y="217571"/>
                  <a:pt x="744842" y="218732"/>
                  <a:pt x="742974" y="221287"/>
                </a:cubicBezTo>
                <a:cubicBezTo>
                  <a:pt x="740404" y="224073"/>
                  <a:pt x="739704" y="228021"/>
                  <a:pt x="739704" y="233129"/>
                </a:cubicBezTo>
                <a:lnTo>
                  <a:pt x="739704" y="259369"/>
                </a:lnTo>
                <a:lnTo>
                  <a:pt x="726623" y="259369"/>
                </a:lnTo>
                <a:lnTo>
                  <a:pt x="726623" y="203639"/>
                </a:lnTo>
                <a:lnTo>
                  <a:pt x="739704" y="203639"/>
                </a:lnTo>
                <a:lnTo>
                  <a:pt x="739704" y="212927"/>
                </a:lnTo>
                <a:cubicBezTo>
                  <a:pt x="740872" y="209676"/>
                  <a:pt x="742974" y="207586"/>
                  <a:pt x="746244" y="205729"/>
                </a:cubicBezTo>
                <a:cubicBezTo>
                  <a:pt x="748813" y="203639"/>
                  <a:pt x="752083" y="202942"/>
                  <a:pt x="756054" y="202942"/>
                </a:cubicBezTo>
                <a:close/>
                <a:moveTo>
                  <a:pt x="562697" y="202942"/>
                </a:moveTo>
                <a:cubicBezTo>
                  <a:pt x="566657" y="202942"/>
                  <a:pt x="569918" y="203407"/>
                  <a:pt x="572480" y="204802"/>
                </a:cubicBezTo>
                <a:cubicBezTo>
                  <a:pt x="575042" y="206197"/>
                  <a:pt x="576905" y="207359"/>
                  <a:pt x="579002" y="208754"/>
                </a:cubicBezTo>
                <a:cubicBezTo>
                  <a:pt x="580865" y="210149"/>
                  <a:pt x="581564" y="212009"/>
                  <a:pt x="582962" y="214102"/>
                </a:cubicBezTo>
                <a:cubicBezTo>
                  <a:pt x="583660" y="215961"/>
                  <a:pt x="584359" y="217356"/>
                  <a:pt x="584359" y="218519"/>
                </a:cubicBezTo>
                <a:lnTo>
                  <a:pt x="573179" y="221774"/>
                </a:lnTo>
                <a:cubicBezTo>
                  <a:pt x="573179" y="221309"/>
                  <a:pt x="572480" y="220611"/>
                  <a:pt x="572480" y="219216"/>
                </a:cubicBezTo>
                <a:cubicBezTo>
                  <a:pt x="571781" y="218054"/>
                  <a:pt x="571781" y="217356"/>
                  <a:pt x="570384" y="216659"/>
                </a:cubicBezTo>
                <a:cubicBezTo>
                  <a:pt x="569918" y="215961"/>
                  <a:pt x="568520" y="215264"/>
                  <a:pt x="567123" y="214567"/>
                </a:cubicBezTo>
                <a:cubicBezTo>
                  <a:pt x="565958" y="214102"/>
                  <a:pt x="564560" y="214102"/>
                  <a:pt x="562697" y="214102"/>
                </a:cubicBezTo>
                <a:cubicBezTo>
                  <a:pt x="559902" y="214102"/>
                  <a:pt x="558038" y="214567"/>
                  <a:pt x="556641" y="215961"/>
                </a:cubicBezTo>
                <a:cubicBezTo>
                  <a:pt x="555476" y="217356"/>
                  <a:pt x="554777" y="218519"/>
                  <a:pt x="554777" y="220611"/>
                </a:cubicBezTo>
                <a:cubicBezTo>
                  <a:pt x="554777" y="221774"/>
                  <a:pt x="555476" y="223169"/>
                  <a:pt x="555942" y="224563"/>
                </a:cubicBezTo>
                <a:cubicBezTo>
                  <a:pt x="557340" y="225726"/>
                  <a:pt x="558737" y="226423"/>
                  <a:pt x="559902" y="226423"/>
                </a:cubicBezTo>
                <a:lnTo>
                  <a:pt x="568520" y="228516"/>
                </a:lnTo>
                <a:cubicBezTo>
                  <a:pt x="573877" y="229678"/>
                  <a:pt x="577837" y="231771"/>
                  <a:pt x="580399" y="234328"/>
                </a:cubicBezTo>
                <a:cubicBezTo>
                  <a:pt x="582962" y="237583"/>
                  <a:pt x="584359" y="240838"/>
                  <a:pt x="584359" y="244790"/>
                </a:cubicBezTo>
                <a:cubicBezTo>
                  <a:pt x="584359" y="246882"/>
                  <a:pt x="583660" y="248742"/>
                  <a:pt x="582962" y="251299"/>
                </a:cubicBezTo>
                <a:cubicBezTo>
                  <a:pt x="582263" y="253392"/>
                  <a:pt x="580865" y="255484"/>
                  <a:pt x="579002" y="257344"/>
                </a:cubicBezTo>
                <a:cubicBezTo>
                  <a:pt x="576905" y="259436"/>
                  <a:pt x="575042" y="260599"/>
                  <a:pt x="572480" y="261296"/>
                </a:cubicBezTo>
                <a:cubicBezTo>
                  <a:pt x="569918" y="262459"/>
                  <a:pt x="566657" y="262459"/>
                  <a:pt x="563163" y="262459"/>
                </a:cubicBezTo>
                <a:cubicBezTo>
                  <a:pt x="559203" y="262459"/>
                  <a:pt x="555942" y="261761"/>
                  <a:pt x="552681" y="260599"/>
                </a:cubicBezTo>
                <a:cubicBezTo>
                  <a:pt x="550119" y="259204"/>
                  <a:pt x="547557" y="258042"/>
                  <a:pt x="545460" y="255949"/>
                </a:cubicBezTo>
                <a:cubicBezTo>
                  <a:pt x="543597" y="254089"/>
                  <a:pt x="542199" y="252927"/>
                  <a:pt x="541501" y="250834"/>
                </a:cubicBezTo>
                <a:cubicBezTo>
                  <a:pt x="540802" y="248975"/>
                  <a:pt x="540336" y="246882"/>
                  <a:pt x="540336" y="245487"/>
                </a:cubicBezTo>
                <a:lnTo>
                  <a:pt x="552681" y="242930"/>
                </a:lnTo>
                <a:cubicBezTo>
                  <a:pt x="552681" y="245487"/>
                  <a:pt x="553846" y="247580"/>
                  <a:pt x="555942" y="249440"/>
                </a:cubicBezTo>
                <a:cubicBezTo>
                  <a:pt x="557806" y="251532"/>
                  <a:pt x="560601" y="251997"/>
                  <a:pt x="563862" y="251997"/>
                </a:cubicBezTo>
                <a:cubicBezTo>
                  <a:pt x="566657" y="251997"/>
                  <a:pt x="568520" y="251299"/>
                  <a:pt x="569918" y="250137"/>
                </a:cubicBezTo>
                <a:cubicBezTo>
                  <a:pt x="571082" y="248742"/>
                  <a:pt x="571781" y="247347"/>
                  <a:pt x="571781" y="245487"/>
                </a:cubicBezTo>
                <a:cubicBezTo>
                  <a:pt x="571781" y="244092"/>
                  <a:pt x="571082" y="242930"/>
                  <a:pt x="570384" y="241535"/>
                </a:cubicBezTo>
                <a:cubicBezTo>
                  <a:pt x="569219" y="240140"/>
                  <a:pt x="567821" y="239675"/>
                  <a:pt x="565958" y="239675"/>
                </a:cubicBezTo>
                <a:lnTo>
                  <a:pt x="557340" y="237583"/>
                </a:lnTo>
                <a:cubicBezTo>
                  <a:pt x="551982" y="236188"/>
                  <a:pt x="548721" y="234560"/>
                  <a:pt x="546159" y="231771"/>
                </a:cubicBezTo>
                <a:cubicBezTo>
                  <a:pt x="543597" y="229213"/>
                  <a:pt x="542199" y="225261"/>
                  <a:pt x="542199" y="221309"/>
                </a:cubicBezTo>
                <a:cubicBezTo>
                  <a:pt x="542199" y="218519"/>
                  <a:pt x="542898" y="216659"/>
                  <a:pt x="543597" y="214102"/>
                </a:cubicBezTo>
                <a:cubicBezTo>
                  <a:pt x="544762" y="212009"/>
                  <a:pt x="546159" y="210149"/>
                  <a:pt x="548256" y="208057"/>
                </a:cubicBezTo>
                <a:cubicBezTo>
                  <a:pt x="550119" y="206895"/>
                  <a:pt x="551982" y="205500"/>
                  <a:pt x="554777" y="204105"/>
                </a:cubicBezTo>
                <a:cubicBezTo>
                  <a:pt x="557340" y="203407"/>
                  <a:pt x="559902" y="202942"/>
                  <a:pt x="562697" y="202942"/>
                </a:cubicBezTo>
                <a:close/>
                <a:moveTo>
                  <a:pt x="425507" y="192185"/>
                </a:moveTo>
                <a:lnTo>
                  <a:pt x="425507" y="217166"/>
                </a:lnTo>
                <a:lnTo>
                  <a:pt x="440033" y="217166"/>
                </a:lnTo>
                <a:cubicBezTo>
                  <a:pt x="444719" y="217166"/>
                  <a:pt x="447999" y="215765"/>
                  <a:pt x="450577" y="213897"/>
                </a:cubicBezTo>
                <a:cubicBezTo>
                  <a:pt x="453154" y="211796"/>
                  <a:pt x="454560" y="208527"/>
                  <a:pt x="454560" y="204559"/>
                </a:cubicBezTo>
                <a:cubicBezTo>
                  <a:pt x="454560" y="200590"/>
                  <a:pt x="453154" y="198022"/>
                  <a:pt x="450577" y="195453"/>
                </a:cubicBezTo>
                <a:cubicBezTo>
                  <a:pt x="447999" y="193352"/>
                  <a:pt x="444719" y="192185"/>
                  <a:pt x="440033" y="192185"/>
                </a:cubicBezTo>
                <a:close/>
                <a:moveTo>
                  <a:pt x="1278043" y="188520"/>
                </a:moveTo>
                <a:lnTo>
                  <a:pt x="1289820" y="188520"/>
                </a:lnTo>
                <a:lnTo>
                  <a:pt x="1289820" y="205494"/>
                </a:lnTo>
                <a:lnTo>
                  <a:pt x="1290974" y="205494"/>
                </a:lnTo>
                <a:lnTo>
                  <a:pt x="1302751" y="205494"/>
                </a:lnTo>
                <a:lnTo>
                  <a:pt x="1302751" y="217352"/>
                </a:lnTo>
                <a:lnTo>
                  <a:pt x="1290974" y="217352"/>
                </a:lnTo>
                <a:lnTo>
                  <a:pt x="1290974" y="242929"/>
                </a:lnTo>
                <a:cubicBezTo>
                  <a:pt x="1290974" y="245486"/>
                  <a:pt x="1291667" y="246881"/>
                  <a:pt x="1293053" y="248044"/>
                </a:cubicBezTo>
                <a:cubicBezTo>
                  <a:pt x="1294438" y="249439"/>
                  <a:pt x="1295593" y="250136"/>
                  <a:pt x="1298133" y="250136"/>
                </a:cubicBezTo>
                <a:cubicBezTo>
                  <a:pt x="1298826" y="250136"/>
                  <a:pt x="1300211" y="250136"/>
                  <a:pt x="1300904" y="250136"/>
                </a:cubicBezTo>
                <a:cubicBezTo>
                  <a:pt x="1301597" y="250136"/>
                  <a:pt x="1302058" y="250136"/>
                  <a:pt x="1302751" y="250136"/>
                </a:cubicBezTo>
                <a:lnTo>
                  <a:pt x="1302751" y="261297"/>
                </a:lnTo>
                <a:cubicBezTo>
                  <a:pt x="1302058" y="261297"/>
                  <a:pt x="1301597" y="261762"/>
                  <a:pt x="1300211" y="261762"/>
                </a:cubicBezTo>
                <a:cubicBezTo>
                  <a:pt x="1298826" y="262460"/>
                  <a:pt x="1296978" y="262460"/>
                  <a:pt x="1294438" y="262460"/>
                </a:cubicBezTo>
                <a:cubicBezTo>
                  <a:pt x="1289127" y="262460"/>
                  <a:pt x="1285202" y="261297"/>
                  <a:pt x="1281969" y="258042"/>
                </a:cubicBezTo>
                <a:cubicBezTo>
                  <a:pt x="1278736" y="255252"/>
                  <a:pt x="1277350" y="250834"/>
                  <a:pt x="1277350" y="245486"/>
                </a:cubicBezTo>
                <a:lnTo>
                  <a:pt x="1277350" y="217352"/>
                </a:lnTo>
                <a:lnTo>
                  <a:pt x="1266959" y="217352"/>
                </a:lnTo>
                <a:lnTo>
                  <a:pt x="1266959" y="205494"/>
                </a:lnTo>
                <a:lnTo>
                  <a:pt x="1269499" y="205494"/>
                </a:lnTo>
                <a:cubicBezTo>
                  <a:pt x="1272732" y="205494"/>
                  <a:pt x="1275041" y="205029"/>
                  <a:pt x="1276196" y="202936"/>
                </a:cubicBezTo>
                <a:cubicBezTo>
                  <a:pt x="1277581" y="201076"/>
                  <a:pt x="1278043" y="198983"/>
                  <a:pt x="1278043" y="196891"/>
                </a:cubicBezTo>
                <a:close/>
                <a:moveTo>
                  <a:pt x="1166888" y="188520"/>
                </a:moveTo>
                <a:lnTo>
                  <a:pt x="1178665" y="188520"/>
                </a:lnTo>
                <a:lnTo>
                  <a:pt x="1178665" y="205494"/>
                </a:lnTo>
                <a:lnTo>
                  <a:pt x="1179819" y="205494"/>
                </a:lnTo>
                <a:lnTo>
                  <a:pt x="1191596" y="205494"/>
                </a:lnTo>
                <a:lnTo>
                  <a:pt x="1191596" y="217352"/>
                </a:lnTo>
                <a:lnTo>
                  <a:pt x="1179819" y="217352"/>
                </a:lnTo>
                <a:lnTo>
                  <a:pt x="1179819" y="242929"/>
                </a:lnTo>
                <a:cubicBezTo>
                  <a:pt x="1179819" y="245486"/>
                  <a:pt x="1180512" y="246881"/>
                  <a:pt x="1181898" y="248044"/>
                </a:cubicBezTo>
                <a:cubicBezTo>
                  <a:pt x="1183052" y="249439"/>
                  <a:pt x="1184438" y="250136"/>
                  <a:pt x="1186978" y="250136"/>
                </a:cubicBezTo>
                <a:cubicBezTo>
                  <a:pt x="1187671" y="250136"/>
                  <a:pt x="1189056" y="250136"/>
                  <a:pt x="1189749" y="250136"/>
                </a:cubicBezTo>
                <a:cubicBezTo>
                  <a:pt x="1190442" y="250136"/>
                  <a:pt x="1190903" y="250136"/>
                  <a:pt x="1191596" y="250136"/>
                </a:cubicBezTo>
                <a:lnTo>
                  <a:pt x="1191596" y="261297"/>
                </a:lnTo>
                <a:cubicBezTo>
                  <a:pt x="1190903" y="261297"/>
                  <a:pt x="1190442" y="261762"/>
                  <a:pt x="1189056" y="261762"/>
                </a:cubicBezTo>
                <a:cubicBezTo>
                  <a:pt x="1187671" y="262460"/>
                  <a:pt x="1185823" y="262460"/>
                  <a:pt x="1183283" y="262460"/>
                </a:cubicBezTo>
                <a:cubicBezTo>
                  <a:pt x="1177972" y="262460"/>
                  <a:pt x="1174046" y="261297"/>
                  <a:pt x="1170814" y="258042"/>
                </a:cubicBezTo>
                <a:cubicBezTo>
                  <a:pt x="1167581" y="255252"/>
                  <a:pt x="1166195" y="250834"/>
                  <a:pt x="1166195" y="245486"/>
                </a:cubicBezTo>
                <a:lnTo>
                  <a:pt x="1166195" y="217352"/>
                </a:lnTo>
                <a:lnTo>
                  <a:pt x="1155804" y="217352"/>
                </a:lnTo>
                <a:lnTo>
                  <a:pt x="1155804" y="205494"/>
                </a:lnTo>
                <a:lnTo>
                  <a:pt x="1158344" y="205494"/>
                </a:lnTo>
                <a:cubicBezTo>
                  <a:pt x="1161577" y="205494"/>
                  <a:pt x="1163655" y="205029"/>
                  <a:pt x="1164810" y="202936"/>
                </a:cubicBezTo>
                <a:cubicBezTo>
                  <a:pt x="1166195" y="201076"/>
                  <a:pt x="1166888" y="198983"/>
                  <a:pt x="1166888" y="196891"/>
                </a:cubicBezTo>
                <a:close/>
                <a:moveTo>
                  <a:pt x="1087639" y="188520"/>
                </a:moveTo>
                <a:lnTo>
                  <a:pt x="1099184" y="188520"/>
                </a:lnTo>
                <a:lnTo>
                  <a:pt x="1099184" y="205494"/>
                </a:lnTo>
                <a:lnTo>
                  <a:pt x="1100570" y="205494"/>
                </a:lnTo>
                <a:lnTo>
                  <a:pt x="1112346" y="205494"/>
                </a:lnTo>
                <a:lnTo>
                  <a:pt x="1112346" y="217352"/>
                </a:lnTo>
                <a:lnTo>
                  <a:pt x="1100570" y="217352"/>
                </a:lnTo>
                <a:lnTo>
                  <a:pt x="1100570" y="242929"/>
                </a:lnTo>
                <a:cubicBezTo>
                  <a:pt x="1100570" y="245486"/>
                  <a:pt x="1101262" y="246881"/>
                  <a:pt x="1102417" y="248044"/>
                </a:cubicBezTo>
                <a:cubicBezTo>
                  <a:pt x="1103802" y="249439"/>
                  <a:pt x="1105188" y="250136"/>
                  <a:pt x="1107728" y="250136"/>
                </a:cubicBezTo>
                <a:cubicBezTo>
                  <a:pt x="1108421" y="250136"/>
                  <a:pt x="1109575" y="250136"/>
                  <a:pt x="1110268" y="250136"/>
                </a:cubicBezTo>
                <a:cubicBezTo>
                  <a:pt x="1110961" y="250136"/>
                  <a:pt x="1111653" y="250136"/>
                  <a:pt x="1112346" y="250136"/>
                </a:cubicBezTo>
                <a:lnTo>
                  <a:pt x="1112346" y="261297"/>
                </a:lnTo>
                <a:cubicBezTo>
                  <a:pt x="1111653" y="261297"/>
                  <a:pt x="1110961" y="261762"/>
                  <a:pt x="1109575" y="261762"/>
                </a:cubicBezTo>
                <a:cubicBezTo>
                  <a:pt x="1108421" y="262460"/>
                  <a:pt x="1106342" y="262460"/>
                  <a:pt x="1103802" y="262460"/>
                </a:cubicBezTo>
                <a:cubicBezTo>
                  <a:pt x="1098492" y="262460"/>
                  <a:pt x="1094797" y="261297"/>
                  <a:pt x="1091333" y="258042"/>
                </a:cubicBezTo>
                <a:cubicBezTo>
                  <a:pt x="1088101" y="255252"/>
                  <a:pt x="1086946" y="250834"/>
                  <a:pt x="1086946" y="245486"/>
                </a:cubicBezTo>
                <a:lnTo>
                  <a:pt x="1086946" y="217352"/>
                </a:lnTo>
                <a:lnTo>
                  <a:pt x="1076555" y="217352"/>
                </a:lnTo>
                <a:lnTo>
                  <a:pt x="1076555" y="205494"/>
                </a:lnTo>
                <a:lnTo>
                  <a:pt x="1079095" y="205494"/>
                </a:lnTo>
                <a:cubicBezTo>
                  <a:pt x="1082328" y="205494"/>
                  <a:pt x="1084175" y="205029"/>
                  <a:pt x="1085561" y="202936"/>
                </a:cubicBezTo>
                <a:cubicBezTo>
                  <a:pt x="1086946" y="201076"/>
                  <a:pt x="1087639" y="198983"/>
                  <a:pt x="1087639" y="196891"/>
                </a:cubicBezTo>
                <a:close/>
                <a:moveTo>
                  <a:pt x="932465" y="180278"/>
                </a:moveTo>
                <a:lnTo>
                  <a:pt x="946634" y="180278"/>
                </a:lnTo>
                <a:lnTo>
                  <a:pt x="946634" y="261427"/>
                </a:lnTo>
                <a:lnTo>
                  <a:pt x="932465" y="261427"/>
                </a:lnTo>
                <a:close/>
                <a:moveTo>
                  <a:pt x="411684" y="180278"/>
                </a:moveTo>
                <a:lnTo>
                  <a:pt x="442611" y="180278"/>
                </a:lnTo>
                <a:cubicBezTo>
                  <a:pt x="446594" y="180278"/>
                  <a:pt x="449874" y="180979"/>
                  <a:pt x="453154" y="182146"/>
                </a:cubicBezTo>
                <a:cubicBezTo>
                  <a:pt x="456434" y="183547"/>
                  <a:pt x="459011" y="185648"/>
                  <a:pt x="461120" y="187516"/>
                </a:cubicBezTo>
                <a:cubicBezTo>
                  <a:pt x="462994" y="189617"/>
                  <a:pt x="465103" y="192185"/>
                  <a:pt x="466509" y="195453"/>
                </a:cubicBezTo>
                <a:cubicBezTo>
                  <a:pt x="467680" y="198722"/>
                  <a:pt x="468383" y="201290"/>
                  <a:pt x="468383" y="205259"/>
                </a:cubicBezTo>
                <a:cubicBezTo>
                  <a:pt x="468383" y="211096"/>
                  <a:pt x="467211" y="215765"/>
                  <a:pt x="463931" y="220434"/>
                </a:cubicBezTo>
                <a:cubicBezTo>
                  <a:pt x="460417" y="224403"/>
                  <a:pt x="455965" y="226971"/>
                  <a:pt x="450577" y="228839"/>
                </a:cubicBezTo>
                <a:lnTo>
                  <a:pt x="469086" y="262458"/>
                </a:lnTo>
                <a:lnTo>
                  <a:pt x="453154" y="262458"/>
                </a:lnTo>
                <a:lnTo>
                  <a:pt x="435348" y="228839"/>
                </a:lnTo>
                <a:lnTo>
                  <a:pt x="425507" y="228839"/>
                </a:lnTo>
                <a:lnTo>
                  <a:pt x="425507" y="261290"/>
                </a:lnTo>
                <a:lnTo>
                  <a:pt x="411684" y="261290"/>
                </a:lnTo>
                <a:close/>
                <a:moveTo>
                  <a:pt x="834690" y="178218"/>
                </a:moveTo>
                <a:lnTo>
                  <a:pt x="847826" y="178218"/>
                </a:lnTo>
                <a:lnTo>
                  <a:pt x="847826" y="210474"/>
                </a:lnTo>
                <a:cubicBezTo>
                  <a:pt x="849937" y="207903"/>
                  <a:pt x="852517" y="206734"/>
                  <a:pt x="855097" y="205332"/>
                </a:cubicBezTo>
                <a:cubicBezTo>
                  <a:pt x="857912" y="203929"/>
                  <a:pt x="861196" y="203228"/>
                  <a:pt x="863776" y="203228"/>
                </a:cubicBezTo>
                <a:cubicBezTo>
                  <a:pt x="867060" y="203228"/>
                  <a:pt x="870344" y="203929"/>
                  <a:pt x="873159" y="205332"/>
                </a:cubicBezTo>
                <a:cubicBezTo>
                  <a:pt x="875739" y="206734"/>
                  <a:pt x="877616" y="207903"/>
                  <a:pt x="879727" y="210006"/>
                </a:cubicBezTo>
                <a:cubicBezTo>
                  <a:pt x="881604" y="211876"/>
                  <a:pt x="882307" y="214447"/>
                  <a:pt x="883715" y="217252"/>
                </a:cubicBezTo>
                <a:cubicBezTo>
                  <a:pt x="884418" y="219823"/>
                  <a:pt x="884887" y="222394"/>
                  <a:pt x="884887" y="225667"/>
                </a:cubicBezTo>
                <a:lnTo>
                  <a:pt x="884887" y="261429"/>
                </a:lnTo>
                <a:lnTo>
                  <a:pt x="871752" y="261429"/>
                </a:lnTo>
                <a:lnTo>
                  <a:pt x="871752" y="228472"/>
                </a:lnTo>
                <a:cubicBezTo>
                  <a:pt x="871752" y="225199"/>
                  <a:pt x="871048" y="221693"/>
                  <a:pt x="869171" y="219823"/>
                </a:cubicBezTo>
                <a:cubicBezTo>
                  <a:pt x="867060" y="217252"/>
                  <a:pt x="864480" y="216551"/>
                  <a:pt x="859789" y="216551"/>
                </a:cubicBezTo>
                <a:cubicBezTo>
                  <a:pt x="855801" y="216551"/>
                  <a:pt x="853221" y="217953"/>
                  <a:pt x="851344" y="219823"/>
                </a:cubicBezTo>
                <a:cubicBezTo>
                  <a:pt x="849233" y="222394"/>
                  <a:pt x="847826" y="225199"/>
                  <a:pt x="847826" y="228939"/>
                </a:cubicBezTo>
                <a:lnTo>
                  <a:pt x="847826" y="261429"/>
                </a:lnTo>
                <a:lnTo>
                  <a:pt x="834690" y="261429"/>
                </a:lnTo>
                <a:close/>
                <a:moveTo>
                  <a:pt x="1135735" y="177188"/>
                </a:moveTo>
                <a:cubicBezTo>
                  <a:pt x="1138335" y="177188"/>
                  <a:pt x="1140227" y="177892"/>
                  <a:pt x="1141646" y="180004"/>
                </a:cubicBezTo>
                <a:cubicBezTo>
                  <a:pt x="1143537" y="181881"/>
                  <a:pt x="1144247" y="183993"/>
                  <a:pt x="1144247" y="185870"/>
                </a:cubicBezTo>
                <a:cubicBezTo>
                  <a:pt x="1144247" y="187982"/>
                  <a:pt x="1143537" y="190563"/>
                  <a:pt x="1141646" y="191971"/>
                </a:cubicBezTo>
                <a:cubicBezTo>
                  <a:pt x="1139518" y="193144"/>
                  <a:pt x="1137626" y="194552"/>
                  <a:pt x="1135735" y="194552"/>
                </a:cubicBezTo>
                <a:cubicBezTo>
                  <a:pt x="1132897" y="194552"/>
                  <a:pt x="1131006" y="194083"/>
                  <a:pt x="1129587" y="191971"/>
                </a:cubicBezTo>
                <a:cubicBezTo>
                  <a:pt x="1128168" y="190094"/>
                  <a:pt x="1126986" y="187982"/>
                  <a:pt x="1126986" y="185870"/>
                </a:cubicBezTo>
                <a:cubicBezTo>
                  <a:pt x="1126986" y="183289"/>
                  <a:pt x="1127695" y="181177"/>
                  <a:pt x="1129587" y="180004"/>
                </a:cubicBezTo>
                <a:cubicBezTo>
                  <a:pt x="1131715" y="177892"/>
                  <a:pt x="1133607" y="177188"/>
                  <a:pt x="1135735" y="177188"/>
                </a:cubicBezTo>
                <a:close/>
                <a:moveTo>
                  <a:pt x="110512" y="124649"/>
                </a:moveTo>
                <a:lnTo>
                  <a:pt x="133174" y="124649"/>
                </a:lnTo>
                <a:cubicBezTo>
                  <a:pt x="133882" y="124649"/>
                  <a:pt x="134590" y="125353"/>
                  <a:pt x="134590" y="126057"/>
                </a:cubicBezTo>
                <a:lnTo>
                  <a:pt x="134590" y="202564"/>
                </a:lnTo>
                <a:cubicBezTo>
                  <a:pt x="134590" y="203268"/>
                  <a:pt x="133882" y="203738"/>
                  <a:pt x="133174" y="203738"/>
                </a:cubicBezTo>
                <a:lnTo>
                  <a:pt x="110512" y="203738"/>
                </a:lnTo>
                <a:cubicBezTo>
                  <a:pt x="109804" y="203738"/>
                  <a:pt x="109096" y="203268"/>
                  <a:pt x="109096" y="202564"/>
                </a:cubicBezTo>
                <a:lnTo>
                  <a:pt x="109096" y="126057"/>
                </a:lnTo>
                <a:cubicBezTo>
                  <a:pt x="109096" y="125353"/>
                  <a:pt x="109804" y="124649"/>
                  <a:pt x="110512" y="124649"/>
                </a:cubicBezTo>
                <a:close/>
                <a:moveTo>
                  <a:pt x="1232406" y="115930"/>
                </a:moveTo>
                <a:lnTo>
                  <a:pt x="1217821" y="118027"/>
                </a:lnTo>
                <a:cubicBezTo>
                  <a:pt x="1215939" y="118493"/>
                  <a:pt x="1213822" y="119192"/>
                  <a:pt x="1212646" y="120590"/>
                </a:cubicBezTo>
                <a:cubicBezTo>
                  <a:pt x="1211234" y="121988"/>
                  <a:pt x="1210528" y="123153"/>
                  <a:pt x="1210528" y="125716"/>
                </a:cubicBezTo>
                <a:cubicBezTo>
                  <a:pt x="1210528" y="127813"/>
                  <a:pt x="1211234" y="129212"/>
                  <a:pt x="1212646" y="131076"/>
                </a:cubicBezTo>
                <a:cubicBezTo>
                  <a:pt x="1213351" y="132474"/>
                  <a:pt x="1215233" y="132940"/>
                  <a:pt x="1217821" y="132940"/>
                </a:cubicBezTo>
                <a:cubicBezTo>
                  <a:pt x="1219938" y="132940"/>
                  <a:pt x="1221350" y="132940"/>
                  <a:pt x="1223232" y="132474"/>
                </a:cubicBezTo>
                <a:cubicBezTo>
                  <a:pt x="1225114" y="131775"/>
                  <a:pt x="1226761" y="130843"/>
                  <a:pt x="1227937" y="129678"/>
                </a:cubicBezTo>
                <a:cubicBezTo>
                  <a:pt x="1229348" y="128279"/>
                  <a:pt x="1229819" y="127114"/>
                  <a:pt x="1231230" y="125250"/>
                </a:cubicBezTo>
                <a:cubicBezTo>
                  <a:pt x="1231936" y="123153"/>
                  <a:pt x="1232406" y="121289"/>
                  <a:pt x="1232406" y="118493"/>
                </a:cubicBezTo>
                <a:close/>
                <a:moveTo>
                  <a:pt x="1395494" y="96289"/>
                </a:moveTo>
                <a:cubicBezTo>
                  <a:pt x="1393643" y="96289"/>
                  <a:pt x="1391559" y="96984"/>
                  <a:pt x="1389708" y="97447"/>
                </a:cubicBezTo>
                <a:cubicBezTo>
                  <a:pt x="1387624" y="98143"/>
                  <a:pt x="1386467" y="99301"/>
                  <a:pt x="1385078" y="100691"/>
                </a:cubicBezTo>
                <a:cubicBezTo>
                  <a:pt x="1383689" y="101849"/>
                  <a:pt x="1382532" y="104166"/>
                  <a:pt x="1381838" y="106020"/>
                </a:cubicBezTo>
                <a:cubicBezTo>
                  <a:pt x="1381143" y="107873"/>
                  <a:pt x="1380449" y="110653"/>
                  <a:pt x="1380449" y="113897"/>
                </a:cubicBezTo>
                <a:cubicBezTo>
                  <a:pt x="1380449" y="117141"/>
                  <a:pt x="1381143" y="118994"/>
                  <a:pt x="1381838" y="121774"/>
                </a:cubicBezTo>
                <a:cubicBezTo>
                  <a:pt x="1382532" y="123628"/>
                  <a:pt x="1383689" y="125481"/>
                  <a:pt x="1385078" y="126871"/>
                </a:cubicBezTo>
                <a:cubicBezTo>
                  <a:pt x="1386467" y="128030"/>
                  <a:pt x="1388319" y="129651"/>
                  <a:pt x="1389708" y="130115"/>
                </a:cubicBezTo>
                <a:cubicBezTo>
                  <a:pt x="1391559" y="131505"/>
                  <a:pt x="1393643" y="131505"/>
                  <a:pt x="1395494" y="131505"/>
                </a:cubicBezTo>
                <a:cubicBezTo>
                  <a:pt x="1397578" y="131505"/>
                  <a:pt x="1399429" y="130810"/>
                  <a:pt x="1401513" y="130115"/>
                </a:cubicBezTo>
                <a:cubicBezTo>
                  <a:pt x="1403364" y="129651"/>
                  <a:pt x="1404753" y="128261"/>
                  <a:pt x="1406605" y="126871"/>
                </a:cubicBezTo>
                <a:cubicBezTo>
                  <a:pt x="1407994" y="125713"/>
                  <a:pt x="1409383" y="123628"/>
                  <a:pt x="1409846" y="121774"/>
                </a:cubicBezTo>
                <a:cubicBezTo>
                  <a:pt x="1410540" y="119689"/>
                  <a:pt x="1411234" y="117141"/>
                  <a:pt x="1411234" y="113897"/>
                </a:cubicBezTo>
                <a:cubicBezTo>
                  <a:pt x="1411234" y="110653"/>
                  <a:pt x="1410540" y="108568"/>
                  <a:pt x="1409846" y="106020"/>
                </a:cubicBezTo>
                <a:cubicBezTo>
                  <a:pt x="1409383" y="104166"/>
                  <a:pt x="1407994" y="101849"/>
                  <a:pt x="1406605" y="100691"/>
                </a:cubicBezTo>
                <a:cubicBezTo>
                  <a:pt x="1405448" y="99301"/>
                  <a:pt x="1403596" y="97911"/>
                  <a:pt x="1401513" y="97447"/>
                </a:cubicBezTo>
                <a:cubicBezTo>
                  <a:pt x="1399661" y="96752"/>
                  <a:pt x="1397578" y="96289"/>
                  <a:pt x="1395494" y="96289"/>
                </a:cubicBezTo>
                <a:close/>
                <a:moveTo>
                  <a:pt x="999644" y="96289"/>
                </a:moveTo>
                <a:cubicBezTo>
                  <a:pt x="997767" y="96289"/>
                  <a:pt x="995655" y="96984"/>
                  <a:pt x="993777" y="97447"/>
                </a:cubicBezTo>
                <a:cubicBezTo>
                  <a:pt x="991900" y="98143"/>
                  <a:pt x="990492" y="99301"/>
                  <a:pt x="989084" y="100691"/>
                </a:cubicBezTo>
                <a:cubicBezTo>
                  <a:pt x="987911" y="101849"/>
                  <a:pt x="986503" y="104166"/>
                  <a:pt x="985799" y="106020"/>
                </a:cubicBezTo>
                <a:cubicBezTo>
                  <a:pt x="985095" y="107873"/>
                  <a:pt x="984626" y="110653"/>
                  <a:pt x="984626" y="113897"/>
                </a:cubicBezTo>
                <a:cubicBezTo>
                  <a:pt x="984626" y="117141"/>
                  <a:pt x="985095" y="118994"/>
                  <a:pt x="985799" y="121774"/>
                </a:cubicBezTo>
                <a:cubicBezTo>
                  <a:pt x="986503" y="123628"/>
                  <a:pt x="987911" y="125481"/>
                  <a:pt x="989084" y="126871"/>
                </a:cubicBezTo>
                <a:cubicBezTo>
                  <a:pt x="990492" y="128030"/>
                  <a:pt x="992369" y="129651"/>
                  <a:pt x="993777" y="130115"/>
                </a:cubicBezTo>
                <a:cubicBezTo>
                  <a:pt x="995655" y="131505"/>
                  <a:pt x="997767" y="131505"/>
                  <a:pt x="999644" y="131505"/>
                </a:cubicBezTo>
                <a:cubicBezTo>
                  <a:pt x="1001756" y="131505"/>
                  <a:pt x="1003633" y="130810"/>
                  <a:pt x="1005745" y="130115"/>
                </a:cubicBezTo>
                <a:cubicBezTo>
                  <a:pt x="1007622" y="129651"/>
                  <a:pt x="1009030" y="128261"/>
                  <a:pt x="1010908" y="126871"/>
                </a:cubicBezTo>
                <a:cubicBezTo>
                  <a:pt x="1012316" y="125713"/>
                  <a:pt x="1013724" y="123628"/>
                  <a:pt x="1014193" y="121774"/>
                </a:cubicBezTo>
                <a:cubicBezTo>
                  <a:pt x="1014897" y="119689"/>
                  <a:pt x="1015601" y="117141"/>
                  <a:pt x="1015601" y="113897"/>
                </a:cubicBezTo>
                <a:cubicBezTo>
                  <a:pt x="1015601" y="110653"/>
                  <a:pt x="1014897" y="108568"/>
                  <a:pt x="1014193" y="106020"/>
                </a:cubicBezTo>
                <a:cubicBezTo>
                  <a:pt x="1013724" y="104166"/>
                  <a:pt x="1012316" y="101849"/>
                  <a:pt x="1010908" y="100691"/>
                </a:cubicBezTo>
                <a:cubicBezTo>
                  <a:pt x="1009734" y="99301"/>
                  <a:pt x="1007857" y="97911"/>
                  <a:pt x="1005745" y="97447"/>
                </a:cubicBezTo>
                <a:cubicBezTo>
                  <a:pt x="1003868" y="96752"/>
                  <a:pt x="1001756" y="96289"/>
                  <a:pt x="999644" y="96289"/>
                </a:cubicBezTo>
                <a:close/>
                <a:moveTo>
                  <a:pt x="667227" y="95290"/>
                </a:moveTo>
                <a:cubicBezTo>
                  <a:pt x="665370" y="95290"/>
                  <a:pt x="663281" y="95989"/>
                  <a:pt x="662120" y="96688"/>
                </a:cubicBezTo>
                <a:cubicBezTo>
                  <a:pt x="660728" y="97154"/>
                  <a:pt x="658871" y="98552"/>
                  <a:pt x="658174" y="99251"/>
                </a:cubicBezTo>
                <a:cubicBezTo>
                  <a:pt x="656781" y="100416"/>
                  <a:pt x="656085" y="101814"/>
                  <a:pt x="655389" y="103212"/>
                </a:cubicBezTo>
                <a:cubicBezTo>
                  <a:pt x="654924" y="104378"/>
                  <a:pt x="654228" y="106475"/>
                  <a:pt x="654228" y="107640"/>
                </a:cubicBezTo>
                <a:lnTo>
                  <a:pt x="680458" y="107640"/>
                </a:lnTo>
                <a:cubicBezTo>
                  <a:pt x="680458" y="106475"/>
                  <a:pt x="679762" y="104378"/>
                  <a:pt x="679762" y="103212"/>
                </a:cubicBezTo>
                <a:cubicBezTo>
                  <a:pt x="679065" y="101814"/>
                  <a:pt x="678369" y="100416"/>
                  <a:pt x="677208" y="99251"/>
                </a:cubicBezTo>
                <a:cubicBezTo>
                  <a:pt x="675816" y="97853"/>
                  <a:pt x="674423" y="97154"/>
                  <a:pt x="673262" y="96688"/>
                </a:cubicBezTo>
                <a:cubicBezTo>
                  <a:pt x="671173" y="95989"/>
                  <a:pt x="669316" y="95290"/>
                  <a:pt x="667227" y="95290"/>
                </a:cubicBezTo>
                <a:close/>
                <a:moveTo>
                  <a:pt x="806943" y="85925"/>
                </a:moveTo>
                <a:lnTo>
                  <a:pt x="820006" y="85925"/>
                </a:lnTo>
                <a:lnTo>
                  <a:pt x="820006" y="141929"/>
                </a:lnTo>
                <a:lnTo>
                  <a:pt x="806943" y="141929"/>
                </a:lnTo>
                <a:close/>
                <a:moveTo>
                  <a:pt x="551699" y="85925"/>
                </a:moveTo>
                <a:lnTo>
                  <a:pt x="564762" y="85925"/>
                </a:lnTo>
                <a:lnTo>
                  <a:pt x="564762" y="141929"/>
                </a:lnTo>
                <a:lnTo>
                  <a:pt x="551699" y="141929"/>
                </a:lnTo>
                <a:close/>
                <a:moveTo>
                  <a:pt x="1251521" y="85503"/>
                </a:moveTo>
                <a:lnTo>
                  <a:pt x="1266820" y="85503"/>
                </a:lnTo>
                <a:lnTo>
                  <a:pt x="1282824" y="121048"/>
                </a:lnTo>
                <a:lnTo>
                  <a:pt x="1298122" y="85503"/>
                </a:lnTo>
                <a:lnTo>
                  <a:pt x="1312009" y="85503"/>
                </a:lnTo>
                <a:lnTo>
                  <a:pt x="1276234" y="163563"/>
                </a:lnTo>
                <a:lnTo>
                  <a:pt x="1262112" y="163563"/>
                </a:lnTo>
                <a:lnTo>
                  <a:pt x="1275528" y="134755"/>
                </a:lnTo>
                <a:close/>
                <a:moveTo>
                  <a:pt x="878946" y="85503"/>
                </a:moveTo>
                <a:lnTo>
                  <a:pt x="894244" y="85503"/>
                </a:lnTo>
                <a:lnTo>
                  <a:pt x="910249" y="121048"/>
                </a:lnTo>
                <a:lnTo>
                  <a:pt x="925547" y="85503"/>
                </a:lnTo>
                <a:lnTo>
                  <a:pt x="939434" y="85503"/>
                </a:lnTo>
                <a:lnTo>
                  <a:pt x="903424" y="163563"/>
                </a:lnTo>
                <a:lnTo>
                  <a:pt x="889537" y="163563"/>
                </a:lnTo>
                <a:lnTo>
                  <a:pt x="902953" y="134755"/>
                </a:lnTo>
                <a:close/>
                <a:moveTo>
                  <a:pt x="666066" y="85503"/>
                </a:moveTo>
                <a:cubicBezTo>
                  <a:pt x="670477" y="85503"/>
                  <a:pt x="673726" y="85969"/>
                  <a:pt x="677673" y="87367"/>
                </a:cubicBezTo>
                <a:cubicBezTo>
                  <a:pt x="681154" y="88765"/>
                  <a:pt x="684404" y="90630"/>
                  <a:pt x="686261" y="93193"/>
                </a:cubicBezTo>
                <a:cubicBezTo>
                  <a:pt x="688814" y="95989"/>
                  <a:pt x="690207" y="98552"/>
                  <a:pt x="691600" y="102513"/>
                </a:cubicBezTo>
                <a:cubicBezTo>
                  <a:pt x="692761" y="105776"/>
                  <a:pt x="693457" y="109737"/>
                  <a:pt x="693457" y="114397"/>
                </a:cubicBezTo>
                <a:cubicBezTo>
                  <a:pt x="693457" y="115562"/>
                  <a:pt x="693457" y="116261"/>
                  <a:pt x="693457" y="116960"/>
                </a:cubicBezTo>
                <a:cubicBezTo>
                  <a:pt x="693457" y="117659"/>
                  <a:pt x="693457" y="118358"/>
                  <a:pt x="693457" y="118358"/>
                </a:cubicBezTo>
                <a:lnTo>
                  <a:pt x="652835" y="118358"/>
                </a:lnTo>
                <a:cubicBezTo>
                  <a:pt x="652835" y="120223"/>
                  <a:pt x="653532" y="122320"/>
                  <a:pt x="654228" y="124184"/>
                </a:cubicBezTo>
                <a:cubicBezTo>
                  <a:pt x="654924" y="126048"/>
                  <a:pt x="656085" y="127446"/>
                  <a:pt x="657478" y="128844"/>
                </a:cubicBezTo>
                <a:cubicBezTo>
                  <a:pt x="658871" y="130009"/>
                  <a:pt x="660728" y="131407"/>
                  <a:pt x="662120" y="132106"/>
                </a:cubicBezTo>
                <a:cubicBezTo>
                  <a:pt x="663977" y="132805"/>
                  <a:pt x="666066" y="133272"/>
                  <a:pt x="667923" y="133272"/>
                </a:cubicBezTo>
                <a:cubicBezTo>
                  <a:pt x="671869" y="133272"/>
                  <a:pt x="675119" y="132805"/>
                  <a:pt x="677208" y="130708"/>
                </a:cubicBezTo>
                <a:cubicBezTo>
                  <a:pt x="679065" y="128844"/>
                  <a:pt x="681154" y="126747"/>
                  <a:pt x="681619" y="123485"/>
                </a:cubicBezTo>
                <a:lnTo>
                  <a:pt x="692761" y="126048"/>
                </a:lnTo>
                <a:cubicBezTo>
                  <a:pt x="692064" y="128844"/>
                  <a:pt x="690671" y="130708"/>
                  <a:pt x="689511" y="132805"/>
                </a:cubicBezTo>
                <a:cubicBezTo>
                  <a:pt x="688118" y="134670"/>
                  <a:pt x="686261" y="136767"/>
                  <a:pt x="684404" y="138631"/>
                </a:cubicBezTo>
                <a:cubicBezTo>
                  <a:pt x="682315" y="140029"/>
                  <a:pt x="679762" y="141194"/>
                  <a:pt x="677208" y="142592"/>
                </a:cubicBezTo>
                <a:cubicBezTo>
                  <a:pt x="674423" y="143291"/>
                  <a:pt x="671173" y="143990"/>
                  <a:pt x="667923" y="143990"/>
                </a:cubicBezTo>
                <a:cubicBezTo>
                  <a:pt x="663977" y="143990"/>
                  <a:pt x="660728" y="143291"/>
                  <a:pt x="656781" y="141893"/>
                </a:cubicBezTo>
                <a:cubicBezTo>
                  <a:pt x="653532" y="140495"/>
                  <a:pt x="650282" y="138631"/>
                  <a:pt x="647729" y="136068"/>
                </a:cubicBezTo>
                <a:cubicBezTo>
                  <a:pt x="644943" y="133272"/>
                  <a:pt x="643086" y="130009"/>
                  <a:pt x="641693" y="126747"/>
                </a:cubicBezTo>
                <a:cubicBezTo>
                  <a:pt x="640533" y="122786"/>
                  <a:pt x="639140" y="118825"/>
                  <a:pt x="639140" y="114397"/>
                </a:cubicBezTo>
                <a:cubicBezTo>
                  <a:pt x="639140" y="109737"/>
                  <a:pt x="639604" y="105776"/>
                  <a:pt x="640997" y="102513"/>
                </a:cubicBezTo>
                <a:cubicBezTo>
                  <a:pt x="642158" y="99251"/>
                  <a:pt x="644247" y="95756"/>
                  <a:pt x="647032" y="93193"/>
                </a:cubicBezTo>
                <a:cubicBezTo>
                  <a:pt x="649586" y="90397"/>
                  <a:pt x="651907" y="88765"/>
                  <a:pt x="655389" y="87367"/>
                </a:cubicBezTo>
                <a:cubicBezTo>
                  <a:pt x="658638" y="85969"/>
                  <a:pt x="662120" y="85503"/>
                  <a:pt x="666066" y="85503"/>
                </a:cubicBezTo>
                <a:close/>
                <a:moveTo>
                  <a:pt x="577387" y="85503"/>
                </a:moveTo>
                <a:lnTo>
                  <a:pt x="591913" y="85503"/>
                </a:lnTo>
                <a:lnTo>
                  <a:pt x="606439" y="125940"/>
                </a:lnTo>
                <a:lnTo>
                  <a:pt x="620966" y="85503"/>
                </a:lnTo>
                <a:lnTo>
                  <a:pt x="634789" y="85503"/>
                </a:lnTo>
                <a:lnTo>
                  <a:pt x="613000" y="141927"/>
                </a:lnTo>
                <a:lnTo>
                  <a:pt x="599879" y="141927"/>
                </a:lnTo>
                <a:close/>
                <a:moveTo>
                  <a:pt x="1465401" y="84473"/>
                </a:moveTo>
                <a:cubicBezTo>
                  <a:pt x="1468670" y="84473"/>
                  <a:pt x="1472172" y="84937"/>
                  <a:pt x="1474741" y="86327"/>
                </a:cubicBezTo>
                <a:cubicBezTo>
                  <a:pt x="1477309" y="87485"/>
                  <a:pt x="1479410" y="89107"/>
                  <a:pt x="1480578" y="90960"/>
                </a:cubicBezTo>
                <a:cubicBezTo>
                  <a:pt x="1481978" y="93046"/>
                  <a:pt x="1483379" y="95594"/>
                  <a:pt x="1484547" y="98143"/>
                </a:cubicBezTo>
                <a:cubicBezTo>
                  <a:pt x="1485247" y="100691"/>
                  <a:pt x="1485948" y="103471"/>
                  <a:pt x="1485948" y="106715"/>
                </a:cubicBezTo>
                <a:lnTo>
                  <a:pt x="1485948" y="141931"/>
                </a:lnTo>
                <a:lnTo>
                  <a:pt x="1472639" y="141931"/>
                </a:lnTo>
                <a:lnTo>
                  <a:pt x="1472639" y="109263"/>
                </a:lnTo>
                <a:cubicBezTo>
                  <a:pt x="1472639" y="106020"/>
                  <a:pt x="1472172" y="102776"/>
                  <a:pt x="1470071" y="100691"/>
                </a:cubicBezTo>
                <a:cubicBezTo>
                  <a:pt x="1468203" y="98143"/>
                  <a:pt x="1465401" y="97447"/>
                  <a:pt x="1460965" y="97447"/>
                </a:cubicBezTo>
                <a:cubicBezTo>
                  <a:pt x="1456996" y="97447"/>
                  <a:pt x="1454194" y="98838"/>
                  <a:pt x="1452326" y="101386"/>
                </a:cubicBezTo>
                <a:cubicBezTo>
                  <a:pt x="1450225" y="104166"/>
                  <a:pt x="1449758" y="107410"/>
                  <a:pt x="1449758" y="110653"/>
                </a:cubicBezTo>
                <a:lnTo>
                  <a:pt x="1449758" y="141931"/>
                </a:lnTo>
                <a:lnTo>
                  <a:pt x="1449058" y="141931"/>
                </a:lnTo>
                <a:lnTo>
                  <a:pt x="1435749" y="141931"/>
                </a:lnTo>
                <a:lnTo>
                  <a:pt x="1435749" y="86327"/>
                </a:lnTo>
                <a:lnTo>
                  <a:pt x="1449058" y="86327"/>
                </a:lnTo>
                <a:lnTo>
                  <a:pt x="1449058" y="93509"/>
                </a:lnTo>
                <a:cubicBezTo>
                  <a:pt x="1450925" y="90265"/>
                  <a:pt x="1453027" y="88412"/>
                  <a:pt x="1456295" y="86327"/>
                </a:cubicBezTo>
                <a:cubicBezTo>
                  <a:pt x="1459564" y="85168"/>
                  <a:pt x="1462133" y="84473"/>
                  <a:pt x="1465401" y="84473"/>
                </a:cubicBezTo>
                <a:close/>
                <a:moveTo>
                  <a:pt x="1395494" y="84473"/>
                </a:moveTo>
                <a:cubicBezTo>
                  <a:pt x="1399429" y="84473"/>
                  <a:pt x="1403364" y="85168"/>
                  <a:pt x="1407299" y="86327"/>
                </a:cubicBezTo>
                <a:cubicBezTo>
                  <a:pt x="1410540" y="87717"/>
                  <a:pt x="1414012" y="89570"/>
                  <a:pt x="1416558" y="92350"/>
                </a:cubicBezTo>
                <a:cubicBezTo>
                  <a:pt x="1419336" y="94899"/>
                  <a:pt x="1420956" y="98143"/>
                  <a:pt x="1422345" y="101386"/>
                </a:cubicBezTo>
                <a:cubicBezTo>
                  <a:pt x="1423734" y="104630"/>
                  <a:pt x="1424197" y="108568"/>
                  <a:pt x="1424197" y="113202"/>
                </a:cubicBezTo>
                <a:cubicBezTo>
                  <a:pt x="1424197" y="117836"/>
                  <a:pt x="1423734" y="121774"/>
                  <a:pt x="1422345" y="125018"/>
                </a:cubicBezTo>
                <a:cubicBezTo>
                  <a:pt x="1420956" y="128956"/>
                  <a:pt x="1419336" y="131273"/>
                  <a:pt x="1416558" y="134053"/>
                </a:cubicBezTo>
                <a:cubicBezTo>
                  <a:pt x="1414012" y="136602"/>
                  <a:pt x="1410540" y="138687"/>
                  <a:pt x="1407299" y="140077"/>
                </a:cubicBezTo>
                <a:cubicBezTo>
                  <a:pt x="1404059" y="141236"/>
                  <a:pt x="1400124" y="141931"/>
                  <a:pt x="1395494" y="141931"/>
                </a:cubicBezTo>
                <a:cubicBezTo>
                  <a:pt x="1391559" y="141931"/>
                  <a:pt x="1387624" y="141236"/>
                  <a:pt x="1383689" y="140077"/>
                </a:cubicBezTo>
                <a:cubicBezTo>
                  <a:pt x="1380449" y="138687"/>
                  <a:pt x="1377208" y="136602"/>
                  <a:pt x="1374662" y="134053"/>
                </a:cubicBezTo>
                <a:cubicBezTo>
                  <a:pt x="1372116" y="131273"/>
                  <a:pt x="1370033" y="128261"/>
                  <a:pt x="1368875" y="125018"/>
                </a:cubicBezTo>
                <a:cubicBezTo>
                  <a:pt x="1367487" y="121079"/>
                  <a:pt x="1366792" y="117141"/>
                  <a:pt x="1366792" y="113202"/>
                </a:cubicBezTo>
                <a:cubicBezTo>
                  <a:pt x="1366792" y="109263"/>
                  <a:pt x="1367487" y="105325"/>
                  <a:pt x="1368875" y="101386"/>
                </a:cubicBezTo>
                <a:cubicBezTo>
                  <a:pt x="1370033" y="98143"/>
                  <a:pt x="1372116" y="94899"/>
                  <a:pt x="1374662" y="92350"/>
                </a:cubicBezTo>
                <a:cubicBezTo>
                  <a:pt x="1377208" y="89570"/>
                  <a:pt x="1380449" y="87717"/>
                  <a:pt x="1383689" y="86327"/>
                </a:cubicBezTo>
                <a:cubicBezTo>
                  <a:pt x="1387624" y="85863"/>
                  <a:pt x="1391559" y="84473"/>
                  <a:pt x="1395494" y="84473"/>
                </a:cubicBezTo>
                <a:close/>
                <a:moveTo>
                  <a:pt x="1220644" y="84473"/>
                </a:moveTo>
                <a:cubicBezTo>
                  <a:pt x="1225114" y="84473"/>
                  <a:pt x="1228642" y="84939"/>
                  <a:pt x="1231936" y="86337"/>
                </a:cubicBezTo>
                <a:cubicBezTo>
                  <a:pt x="1235229" y="87502"/>
                  <a:pt x="1237111" y="88900"/>
                  <a:pt x="1239229" y="90998"/>
                </a:cubicBezTo>
                <a:cubicBezTo>
                  <a:pt x="1241111" y="92862"/>
                  <a:pt x="1242757" y="94959"/>
                  <a:pt x="1243228" y="97522"/>
                </a:cubicBezTo>
                <a:cubicBezTo>
                  <a:pt x="1243934" y="100085"/>
                  <a:pt x="1244404" y="102881"/>
                  <a:pt x="1244404" y="105444"/>
                </a:cubicBezTo>
                <a:lnTo>
                  <a:pt x="1244404" y="132940"/>
                </a:lnTo>
                <a:cubicBezTo>
                  <a:pt x="1244404" y="135736"/>
                  <a:pt x="1244404" y="137600"/>
                  <a:pt x="1244404" y="138998"/>
                </a:cubicBezTo>
                <a:cubicBezTo>
                  <a:pt x="1244404" y="140163"/>
                  <a:pt x="1244404" y="141561"/>
                  <a:pt x="1245110" y="141561"/>
                </a:cubicBezTo>
                <a:lnTo>
                  <a:pt x="1232406" y="141561"/>
                </a:lnTo>
                <a:cubicBezTo>
                  <a:pt x="1232406" y="141561"/>
                  <a:pt x="1232406" y="140862"/>
                  <a:pt x="1231936" y="139697"/>
                </a:cubicBezTo>
                <a:cubicBezTo>
                  <a:pt x="1231936" y="138299"/>
                  <a:pt x="1231936" y="136901"/>
                  <a:pt x="1231936" y="134338"/>
                </a:cubicBezTo>
                <a:cubicBezTo>
                  <a:pt x="1230524" y="136435"/>
                  <a:pt x="1228642" y="138299"/>
                  <a:pt x="1225820" y="140163"/>
                </a:cubicBezTo>
                <a:cubicBezTo>
                  <a:pt x="1223232" y="142260"/>
                  <a:pt x="1219233" y="142959"/>
                  <a:pt x="1214528" y="142959"/>
                </a:cubicBezTo>
                <a:cubicBezTo>
                  <a:pt x="1211940" y="142959"/>
                  <a:pt x="1209352" y="142260"/>
                  <a:pt x="1206529" y="141561"/>
                </a:cubicBezTo>
                <a:cubicBezTo>
                  <a:pt x="1203941" y="140862"/>
                  <a:pt x="1202060" y="139697"/>
                  <a:pt x="1200648" y="137600"/>
                </a:cubicBezTo>
                <a:cubicBezTo>
                  <a:pt x="1199237" y="136435"/>
                  <a:pt x="1198060" y="134338"/>
                  <a:pt x="1196649" y="132474"/>
                </a:cubicBezTo>
                <a:cubicBezTo>
                  <a:pt x="1196649" y="130377"/>
                  <a:pt x="1195943" y="128512"/>
                  <a:pt x="1195943" y="126415"/>
                </a:cubicBezTo>
                <a:cubicBezTo>
                  <a:pt x="1195943" y="123852"/>
                  <a:pt x="1196649" y="121755"/>
                  <a:pt x="1197355" y="119891"/>
                </a:cubicBezTo>
                <a:cubicBezTo>
                  <a:pt x="1198060" y="117794"/>
                  <a:pt x="1199237" y="116629"/>
                  <a:pt x="1200648" y="114532"/>
                </a:cubicBezTo>
                <a:cubicBezTo>
                  <a:pt x="1202060" y="113367"/>
                  <a:pt x="1204177" y="111736"/>
                  <a:pt x="1206059" y="111270"/>
                </a:cubicBezTo>
                <a:cubicBezTo>
                  <a:pt x="1208176" y="110571"/>
                  <a:pt x="1210528" y="110105"/>
                  <a:pt x="1212646" y="109406"/>
                </a:cubicBezTo>
                <a:lnTo>
                  <a:pt x="1227231" y="107308"/>
                </a:lnTo>
                <a:cubicBezTo>
                  <a:pt x="1228642" y="107308"/>
                  <a:pt x="1229819" y="106842"/>
                  <a:pt x="1230524" y="106143"/>
                </a:cubicBezTo>
                <a:cubicBezTo>
                  <a:pt x="1231230" y="105444"/>
                  <a:pt x="1231230" y="104745"/>
                  <a:pt x="1231230" y="103580"/>
                </a:cubicBezTo>
                <a:cubicBezTo>
                  <a:pt x="1231230" y="100784"/>
                  <a:pt x="1230760" y="98687"/>
                  <a:pt x="1228642" y="97522"/>
                </a:cubicBezTo>
                <a:cubicBezTo>
                  <a:pt x="1226761" y="96124"/>
                  <a:pt x="1223938" y="94959"/>
                  <a:pt x="1220644" y="94959"/>
                </a:cubicBezTo>
                <a:cubicBezTo>
                  <a:pt x="1217351" y="94959"/>
                  <a:pt x="1214528" y="95658"/>
                  <a:pt x="1212646" y="97522"/>
                </a:cubicBezTo>
                <a:cubicBezTo>
                  <a:pt x="1210528" y="99619"/>
                  <a:pt x="1209352" y="102182"/>
                  <a:pt x="1209352" y="104745"/>
                </a:cubicBezTo>
                <a:lnTo>
                  <a:pt x="1197355" y="102182"/>
                </a:lnTo>
                <a:cubicBezTo>
                  <a:pt x="1197355" y="99619"/>
                  <a:pt x="1198060" y="97522"/>
                  <a:pt x="1199237" y="95658"/>
                </a:cubicBezTo>
                <a:cubicBezTo>
                  <a:pt x="1200648" y="93561"/>
                  <a:pt x="1202060" y="91697"/>
                  <a:pt x="1203941" y="89600"/>
                </a:cubicBezTo>
                <a:cubicBezTo>
                  <a:pt x="1206059" y="87735"/>
                  <a:pt x="1208646" y="86337"/>
                  <a:pt x="1211234" y="85638"/>
                </a:cubicBezTo>
                <a:cubicBezTo>
                  <a:pt x="1213822" y="84473"/>
                  <a:pt x="1217351" y="84473"/>
                  <a:pt x="1220644" y="84473"/>
                </a:cubicBezTo>
                <a:close/>
                <a:moveTo>
                  <a:pt x="999644" y="84473"/>
                </a:moveTo>
                <a:cubicBezTo>
                  <a:pt x="1003633" y="84473"/>
                  <a:pt x="1007622" y="85168"/>
                  <a:pt x="1011612" y="86327"/>
                </a:cubicBezTo>
                <a:cubicBezTo>
                  <a:pt x="1014897" y="87717"/>
                  <a:pt x="1018417" y="89570"/>
                  <a:pt x="1020998" y="92350"/>
                </a:cubicBezTo>
                <a:cubicBezTo>
                  <a:pt x="1023814" y="94899"/>
                  <a:pt x="1025457" y="98143"/>
                  <a:pt x="1026864" y="101386"/>
                </a:cubicBezTo>
                <a:cubicBezTo>
                  <a:pt x="1028272" y="104630"/>
                  <a:pt x="1028976" y="108568"/>
                  <a:pt x="1028976" y="113202"/>
                </a:cubicBezTo>
                <a:cubicBezTo>
                  <a:pt x="1028976" y="117836"/>
                  <a:pt x="1028272" y="121774"/>
                  <a:pt x="1026864" y="125018"/>
                </a:cubicBezTo>
                <a:cubicBezTo>
                  <a:pt x="1025457" y="128956"/>
                  <a:pt x="1023814" y="131273"/>
                  <a:pt x="1020998" y="134053"/>
                </a:cubicBezTo>
                <a:cubicBezTo>
                  <a:pt x="1018417" y="136602"/>
                  <a:pt x="1014897" y="138687"/>
                  <a:pt x="1011612" y="140077"/>
                </a:cubicBezTo>
                <a:cubicBezTo>
                  <a:pt x="1008326" y="141236"/>
                  <a:pt x="1004337" y="141931"/>
                  <a:pt x="999644" y="141931"/>
                </a:cubicBezTo>
                <a:cubicBezTo>
                  <a:pt x="995655" y="141931"/>
                  <a:pt x="991900" y="141236"/>
                  <a:pt x="987911" y="140077"/>
                </a:cubicBezTo>
                <a:cubicBezTo>
                  <a:pt x="984626" y="138687"/>
                  <a:pt x="981106" y="136602"/>
                  <a:pt x="978525" y="134053"/>
                </a:cubicBezTo>
                <a:cubicBezTo>
                  <a:pt x="975943" y="131273"/>
                  <a:pt x="973831" y="128261"/>
                  <a:pt x="972658" y="125018"/>
                </a:cubicBezTo>
                <a:cubicBezTo>
                  <a:pt x="971250" y="121079"/>
                  <a:pt x="970546" y="117141"/>
                  <a:pt x="970546" y="113202"/>
                </a:cubicBezTo>
                <a:cubicBezTo>
                  <a:pt x="970546" y="109263"/>
                  <a:pt x="971250" y="105325"/>
                  <a:pt x="972658" y="101386"/>
                </a:cubicBezTo>
                <a:cubicBezTo>
                  <a:pt x="973831" y="98143"/>
                  <a:pt x="975943" y="94899"/>
                  <a:pt x="978525" y="92350"/>
                </a:cubicBezTo>
                <a:cubicBezTo>
                  <a:pt x="981106" y="89570"/>
                  <a:pt x="984626" y="87717"/>
                  <a:pt x="987911" y="86327"/>
                </a:cubicBezTo>
                <a:cubicBezTo>
                  <a:pt x="991900" y="85863"/>
                  <a:pt x="995655" y="84473"/>
                  <a:pt x="999644" y="84473"/>
                </a:cubicBezTo>
                <a:close/>
                <a:moveTo>
                  <a:pt x="737528" y="84473"/>
                </a:moveTo>
                <a:cubicBezTo>
                  <a:pt x="738229" y="84473"/>
                  <a:pt x="739163" y="84473"/>
                  <a:pt x="739631" y="84473"/>
                </a:cubicBezTo>
                <a:cubicBezTo>
                  <a:pt x="740331" y="84473"/>
                  <a:pt x="740798" y="84473"/>
                  <a:pt x="740798" y="84473"/>
                </a:cubicBezTo>
                <a:lnTo>
                  <a:pt x="740798" y="99629"/>
                </a:lnTo>
                <a:lnTo>
                  <a:pt x="740098" y="99629"/>
                </a:lnTo>
                <a:cubicBezTo>
                  <a:pt x="738930" y="99629"/>
                  <a:pt x="736828" y="98929"/>
                  <a:pt x="735660" y="98929"/>
                </a:cubicBezTo>
                <a:cubicBezTo>
                  <a:pt x="730287" y="98929"/>
                  <a:pt x="726550" y="100328"/>
                  <a:pt x="724681" y="102893"/>
                </a:cubicBezTo>
                <a:cubicBezTo>
                  <a:pt x="721878" y="105458"/>
                  <a:pt x="721411" y="109422"/>
                  <a:pt x="721411" y="114785"/>
                </a:cubicBezTo>
                <a:lnTo>
                  <a:pt x="721411" y="140899"/>
                </a:lnTo>
                <a:lnTo>
                  <a:pt x="708097" y="140899"/>
                </a:lnTo>
                <a:lnTo>
                  <a:pt x="708097" y="85173"/>
                </a:lnTo>
                <a:lnTo>
                  <a:pt x="721411" y="85173"/>
                </a:lnTo>
                <a:lnTo>
                  <a:pt x="721411" y="94266"/>
                </a:lnTo>
                <a:cubicBezTo>
                  <a:pt x="722579" y="91002"/>
                  <a:pt x="724681" y="89137"/>
                  <a:pt x="727951" y="87038"/>
                </a:cubicBezTo>
                <a:cubicBezTo>
                  <a:pt x="730287" y="85173"/>
                  <a:pt x="733557" y="84473"/>
                  <a:pt x="737528" y="84473"/>
                </a:cubicBezTo>
                <a:close/>
                <a:moveTo>
                  <a:pt x="516469" y="84473"/>
                </a:moveTo>
                <a:cubicBezTo>
                  <a:pt x="519738" y="84473"/>
                  <a:pt x="523007" y="84937"/>
                  <a:pt x="525808" y="86327"/>
                </a:cubicBezTo>
                <a:cubicBezTo>
                  <a:pt x="528377" y="87485"/>
                  <a:pt x="530245" y="88875"/>
                  <a:pt x="531646" y="90960"/>
                </a:cubicBezTo>
                <a:cubicBezTo>
                  <a:pt x="532813" y="92814"/>
                  <a:pt x="534214" y="95594"/>
                  <a:pt x="535615" y="98143"/>
                </a:cubicBezTo>
                <a:cubicBezTo>
                  <a:pt x="536315" y="100691"/>
                  <a:pt x="537016" y="103471"/>
                  <a:pt x="537016" y="106715"/>
                </a:cubicBezTo>
                <a:lnTo>
                  <a:pt x="537016" y="141931"/>
                </a:lnTo>
                <a:lnTo>
                  <a:pt x="523707" y="141931"/>
                </a:lnTo>
                <a:lnTo>
                  <a:pt x="523707" y="109263"/>
                </a:lnTo>
                <a:cubicBezTo>
                  <a:pt x="523707" y="106020"/>
                  <a:pt x="523007" y="102776"/>
                  <a:pt x="521139" y="100691"/>
                </a:cubicBezTo>
                <a:cubicBezTo>
                  <a:pt x="519271" y="98143"/>
                  <a:pt x="516469" y="97447"/>
                  <a:pt x="512033" y="97447"/>
                </a:cubicBezTo>
                <a:cubicBezTo>
                  <a:pt x="508064" y="97447"/>
                  <a:pt x="505262" y="98838"/>
                  <a:pt x="503394" y="101386"/>
                </a:cubicBezTo>
                <a:cubicBezTo>
                  <a:pt x="501293" y="104166"/>
                  <a:pt x="500826" y="107410"/>
                  <a:pt x="500826" y="110653"/>
                </a:cubicBezTo>
                <a:lnTo>
                  <a:pt x="500826" y="141931"/>
                </a:lnTo>
                <a:lnTo>
                  <a:pt x="500126" y="141931"/>
                </a:lnTo>
                <a:lnTo>
                  <a:pt x="486817" y="141931"/>
                </a:lnTo>
                <a:lnTo>
                  <a:pt x="486817" y="86327"/>
                </a:lnTo>
                <a:lnTo>
                  <a:pt x="500126" y="86327"/>
                </a:lnTo>
                <a:lnTo>
                  <a:pt x="500126" y="93509"/>
                </a:lnTo>
                <a:cubicBezTo>
                  <a:pt x="501993" y="90265"/>
                  <a:pt x="504095" y="88412"/>
                  <a:pt x="507363" y="86327"/>
                </a:cubicBezTo>
                <a:cubicBezTo>
                  <a:pt x="510632" y="85168"/>
                  <a:pt x="513200" y="84473"/>
                  <a:pt x="516469" y="84473"/>
                </a:cubicBezTo>
                <a:close/>
                <a:moveTo>
                  <a:pt x="769568" y="83443"/>
                </a:moveTo>
                <a:cubicBezTo>
                  <a:pt x="773528" y="83443"/>
                  <a:pt x="776789" y="84150"/>
                  <a:pt x="779351" y="85563"/>
                </a:cubicBezTo>
                <a:cubicBezTo>
                  <a:pt x="781913" y="86741"/>
                  <a:pt x="784009" y="88155"/>
                  <a:pt x="785873" y="89333"/>
                </a:cubicBezTo>
                <a:cubicBezTo>
                  <a:pt x="787969" y="90746"/>
                  <a:pt x="788435" y="92867"/>
                  <a:pt x="789833" y="94751"/>
                </a:cubicBezTo>
                <a:cubicBezTo>
                  <a:pt x="790531" y="96871"/>
                  <a:pt x="791230" y="98049"/>
                  <a:pt x="791230" y="99463"/>
                </a:cubicBezTo>
                <a:lnTo>
                  <a:pt x="780050" y="102761"/>
                </a:lnTo>
                <a:cubicBezTo>
                  <a:pt x="780050" y="102054"/>
                  <a:pt x="779351" y="101347"/>
                  <a:pt x="779351" y="100170"/>
                </a:cubicBezTo>
                <a:cubicBezTo>
                  <a:pt x="778652" y="98756"/>
                  <a:pt x="778652" y="98049"/>
                  <a:pt x="777255" y="97343"/>
                </a:cubicBezTo>
                <a:cubicBezTo>
                  <a:pt x="776789" y="96871"/>
                  <a:pt x="775391" y="96165"/>
                  <a:pt x="773994" y="95458"/>
                </a:cubicBezTo>
                <a:cubicBezTo>
                  <a:pt x="772829" y="94751"/>
                  <a:pt x="771431" y="94751"/>
                  <a:pt x="769568" y="94751"/>
                </a:cubicBezTo>
                <a:cubicBezTo>
                  <a:pt x="766773" y="94751"/>
                  <a:pt x="764909" y="95458"/>
                  <a:pt x="763512" y="96871"/>
                </a:cubicBezTo>
                <a:cubicBezTo>
                  <a:pt x="762347" y="98049"/>
                  <a:pt x="761648" y="99463"/>
                  <a:pt x="761648" y="101347"/>
                </a:cubicBezTo>
                <a:cubicBezTo>
                  <a:pt x="761648" y="102761"/>
                  <a:pt x="762347" y="104174"/>
                  <a:pt x="762813" y="105352"/>
                </a:cubicBezTo>
                <a:cubicBezTo>
                  <a:pt x="764211" y="106766"/>
                  <a:pt x="765608" y="107473"/>
                  <a:pt x="766773" y="107473"/>
                </a:cubicBezTo>
                <a:lnTo>
                  <a:pt x="775391" y="109357"/>
                </a:lnTo>
                <a:cubicBezTo>
                  <a:pt x="780748" y="110771"/>
                  <a:pt x="784708" y="112655"/>
                  <a:pt x="787270" y="115247"/>
                </a:cubicBezTo>
                <a:cubicBezTo>
                  <a:pt x="789833" y="118780"/>
                  <a:pt x="791230" y="122079"/>
                  <a:pt x="791230" y="126083"/>
                </a:cubicBezTo>
                <a:cubicBezTo>
                  <a:pt x="791230" y="127968"/>
                  <a:pt x="790531" y="130088"/>
                  <a:pt x="789833" y="132680"/>
                </a:cubicBezTo>
                <a:cubicBezTo>
                  <a:pt x="789134" y="134564"/>
                  <a:pt x="787969" y="136685"/>
                  <a:pt x="785873" y="138569"/>
                </a:cubicBezTo>
                <a:cubicBezTo>
                  <a:pt x="784009" y="140690"/>
                  <a:pt x="781913" y="141867"/>
                  <a:pt x="779351" y="142574"/>
                </a:cubicBezTo>
                <a:cubicBezTo>
                  <a:pt x="776789" y="143988"/>
                  <a:pt x="773528" y="143988"/>
                  <a:pt x="770034" y="143988"/>
                </a:cubicBezTo>
                <a:cubicBezTo>
                  <a:pt x="766307" y="143988"/>
                  <a:pt x="762813" y="143281"/>
                  <a:pt x="759552" y="141867"/>
                </a:cubicBezTo>
                <a:cubicBezTo>
                  <a:pt x="756990" y="140690"/>
                  <a:pt x="754428" y="139276"/>
                  <a:pt x="752331" y="137391"/>
                </a:cubicBezTo>
                <a:cubicBezTo>
                  <a:pt x="750468" y="135271"/>
                  <a:pt x="749070" y="133858"/>
                  <a:pt x="748372" y="131973"/>
                </a:cubicBezTo>
                <a:cubicBezTo>
                  <a:pt x="747906" y="130088"/>
                  <a:pt x="747207" y="127968"/>
                  <a:pt x="747207" y="126555"/>
                </a:cubicBezTo>
                <a:lnTo>
                  <a:pt x="759552" y="123963"/>
                </a:lnTo>
                <a:cubicBezTo>
                  <a:pt x="759552" y="126555"/>
                  <a:pt x="760950" y="128439"/>
                  <a:pt x="762813" y="130560"/>
                </a:cubicBezTo>
                <a:cubicBezTo>
                  <a:pt x="764909" y="132444"/>
                  <a:pt x="767472" y="133387"/>
                  <a:pt x="770733" y="133387"/>
                </a:cubicBezTo>
                <a:cubicBezTo>
                  <a:pt x="773528" y="133387"/>
                  <a:pt x="775391" y="132680"/>
                  <a:pt x="776789" y="131266"/>
                </a:cubicBezTo>
                <a:cubicBezTo>
                  <a:pt x="777953" y="130088"/>
                  <a:pt x="778652" y="128675"/>
                  <a:pt x="778652" y="126555"/>
                </a:cubicBezTo>
                <a:cubicBezTo>
                  <a:pt x="778652" y="125377"/>
                  <a:pt x="777953" y="123963"/>
                  <a:pt x="777255" y="122785"/>
                </a:cubicBezTo>
                <a:cubicBezTo>
                  <a:pt x="776090" y="121372"/>
                  <a:pt x="774692" y="120665"/>
                  <a:pt x="772829" y="120665"/>
                </a:cubicBezTo>
                <a:lnTo>
                  <a:pt x="764211" y="118780"/>
                </a:lnTo>
                <a:cubicBezTo>
                  <a:pt x="758853" y="117367"/>
                  <a:pt x="755592" y="115247"/>
                  <a:pt x="753030" y="112655"/>
                </a:cubicBezTo>
                <a:cubicBezTo>
                  <a:pt x="750468" y="110064"/>
                  <a:pt x="749070" y="106059"/>
                  <a:pt x="749070" y="102054"/>
                </a:cubicBezTo>
                <a:cubicBezTo>
                  <a:pt x="749070" y="99463"/>
                  <a:pt x="749769" y="97343"/>
                  <a:pt x="750468" y="94751"/>
                </a:cubicBezTo>
                <a:cubicBezTo>
                  <a:pt x="751633" y="92867"/>
                  <a:pt x="753263" y="90746"/>
                  <a:pt x="755127" y="88862"/>
                </a:cubicBezTo>
                <a:cubicBezTo>
                  <a:pt x="757223" y="86741"/>
                  <a:pt x="758853" y="86035"/>
                  <a:pt x="761648" y="84857"/>
                </a:cubicBezTo>
                <a:cubicBezTo>
                  <a:pt x="764211" y="84150"/>
                  <a:pt x="766773" y="83443"/>
                  <a:pt x="769568" y="83443"/>
                </a:cubicBezTo>
                <a:close/>
                <a:moveTo>
                  <a:pt x="1130725" y="72378"/>
                </a:moveTo>
                <a:lnTo>
                  <a:pt x="1130725" y="128504"/>
                </a:lnTo>
                <a:lnTo>
                  <a:pt x="1145120" y="128504"/>
                </a:lnTo>
                <a:lnTo>
                  <a:pt x="1145120" y="129205"/>
                </a:lnTo>
                <a:cubicBezTo>
                  <a:pt x="1148371" y="129205"/>
                  <a:pt x="1151621" y="128504"/>
                  <a:pt x="1154872" y="127101"/>
                </a:cubicBezTo>
                <a:cubicBezTo>
                  <a:pt x="1158122" y="125698"/>
                  <a:pt x="1160908" y="124528"/>
                  <a:pt x="1162766" y="121956"/>
                </a:cubicBezTo>
                <a:cubicBezTo>
                  <a:pt x="1165320" y="119851"/>
                  <a:pt x="1166713" y="116577"/>
                  <a:pt x="1168106" y="113303"/>
                </a:cubicBezTo>
                <a:cubicBezTo>
                  <a:pt x="1169267" y="110029"/>
                  <a:pt x="1169963" y="105118"/>
                  <a:pt x="1169963" y="100675"/>
                </a:cubicBezTo>
                <a:cubicBezTo>
                  <a:pt x="1169963" y="95997"/>
                  <a:pt x="1169267" y="92256"/>
                  <a:pt x="1168106" y="88280"/>
                </a:cubicBezTo>
                <a:cubicBezTo>
                  <a:pt x="1166713" y="85006"/>
                  <a:pt x="1164855" y="81498"/>
                  <a:pt x="1162766" y="79627"/>
                </a:cubicBezTo>
                <a:cubicBezTo>
                  <a:pt x="1160212" y="77055"/>
                  <a:pt x="1157658" y="75652"/>
                  <a:pt x="1154872" y="74249"/>
                </a:cubicBezTo>
                <a:cubicBezTo>
                  <a:pt x="1151621" y="73079"/>
                  <a:pt x="1148371" y="72378"/>
                  <a:pt x="1145120" y="72378"/>
                </a:cubicBezTo>
                <a:close/>
                <a:moveTo>
                  <a:pt x="1331562" y="69021"/>
                </a:moveTo>
                <a:lnTo>
                  <a:pt x="1343108" y="69021"/>
                </a:lnTo>
                <a:lnTo>
                  <a:pt x="1343108" y="86177"/>
                </a:lnTo>
                <a:lnTo>
                  <a:pt x="1344493" y="86177"/>
                </a:lnTo>
                <a:lnTo>
                  <a:pt x="1356270" y="86177"/>
                </a:lnTo>
                <a:lnTo>
                  <a:pt x="1356270" y="98162"/>
                </a:lnTo>
                <a:lnTo>
                  <a:pt x="1344493" y="98162"/>
                </a:lnTo>
                <a:lnTo>
                  <a:pt x="1344493" y="124013"/>
                </a:lnTo>
                <a:cubicBezTo>
                  <a:pt x="1344493" y="126598"/>
                  <a:pt x="1345186" y="128008"/>
                  <a:pt x="1346341" y="129418"/>
                </a:cubicBezTo>
                <a:cubicBezTo>
                  <a:pt x="1347726" y="130593"/>
                  <a:pt x="1349112" y="131298"/>
                  <a:pt x="1351652" y="131298"/>
                </a:cubicBezTo>
                <a:cubicBezTo>
                  <a:pt x="1352345" y="131298"/>
                  <a:pt x="1353730" y="131298"/>
                  <a:pt x="1354192" y="131298"/>
                </a:cubicBezTo>
                <a:cubicBezTo>
                  <a:pt x="1354885" y="131298"/>
                  <a:pt x="1355577" y="131298"/>
                  <a:pt x="1356270" y="131298"/>
                </a:cubicBezTo>
                <a:lnTo>
                  <a:pt x="1356270" y="142578"/>
                </a:lnTo>
                <a:cubicBezTo>
                  <a:pt x="1355577" y="142578"/>
                  <a:pt x="1354885" y="143283"/>
                  <a:pt x="1353730" y="143283"/>
                </a:cubicBezTo>
                <a:cubicBezTo>
                  <a:pt x="1352345" y="143988"/>
                  <a:pt x="1350266" y="143988"/>
                  <a:pt x="1347726" y="143988"/>
                </a:cubicBezTo>
                <a:cubicBezTo>
                  <a:pt x="1342646" y="143988"/>
                  <a:pt x="1338721" y="142578"/>
                  <a:pt x="1335488" y="139288"/>
                </a:cubicBezTo>
                <a:cubicBezTo>
                  <a:pt x="1332024" y="136703"/>
                  <a:pt x="1330869" y="132003"/>
                  <a:pt x="1330869" y="126598"/>
                </a:cubicBezTo>
                <a:lnTo>
                  <a:pt x="1330869" y="98162"/>
                </a:lnTo>
                <a:lnTo>
                  <a:pt x="1320478" y="98162"/>
                </a:lnTo>
                <a:lnTo>
                  <a:pt x="1320478" y="86177"/>
                </a:lnTo>
                <a:lnTo>
                  <a:pt x="1323018" y="86177"/>
                </a:lnTo>
                <a:cubicBezTo>
                  <a:pt x="1326251" y="86177"/>
                  <a:pt x="1328098" y="85707"/>
                  <a:pt x="1329484" y="83592"/>
                </a:cubicBezTo>
                <a:cubicBezTo>
                  <a:pt x="1330869" y="81712"/>
                  <a:pt x="1331562" y="79597"/>
                  <a:pt x="1331562" y="77716"/>
                </a:cubicBezTo>
                <a:close/>
                <a:moveTo>
                  <a:pt x="843485" y="69021"/>
                </a:moveTo>
                <a:lnTo>
                  <a:pt x="855262" y="69021"/>
                </a:lnTo>
                <a:lnTo>
                  <a:pt x="855262" y="86177"/>
                </a:lnTo>
                <a:lnTo>
                  <a:pt x="856647" y="86177"/>
                </a:lnTo>
                <a:lnTo>
                  <a:pt x="868424" y="86177"/>
                </a:lnTo>
                <a:lnTo>
                  <a:pt x="868424" y="98162"/>
                </a:lnTo>
                <a:lnTo>
                  <a:pt x="856647" y="98162"/>
                </a:lnTo>
                <a:lnTo>
                  <a:pt x="856647" y="124013"/>
                </a:lnTo>
                <a:cubicBezTo>
                  <a:pt x="856647" y="126598"/>
                  <a:pt x="857340" y="128008"/>
                  <a:pt x="858495" y="129418"/>
                </a:cubicBezTo>
                <a:cubicBezTo>
                  <a:pt x="859880" y="130593"/>
                  <a:pt x="861266" y="131298"/>
                  <a:pt x="863806" y="131298"/>
                </a:cubicBezTo>
                <a:cubicBezTo>
                  <a:pt x="864499" y="131298"/>
                  <a:pt x="865653" y="131298"/>
                  <a:pt x="866346" y="131298"/>
                </a:cubicBezTo>
                <a:cubicBezTo>
                  <a:pt x="867039" y="131298"/>
                  <a:pt x="867731" y="131298"/>
                  <a:pt x="868424" y="131298"/>
                </a:cubicBezTo>
                <a:lnTo>
                  <a:pt x="868424" y="142578"/>
                </a:lnTo>
                <a:cubicBezTo>
                  <a:pt x="867731" y="142578"/>
                  <a:pt x="867039" y="143283"/>
                  <a:pt x="865653" y="143283"/>
                </a:cubicBezTo>
                <a:cubicBezTo>
                  <a:pt x="864499" y="143988"/>
                  <a:pt x="862420" y="143988"/>
                  <a:pt x="859880" y="143988"/>
                </a:cubicBezTo>
                <a:cubicBezTo>
                  <a:pt x="854569" y="143988"/>
                  <a:pt x="850874" y="142578"/>
                  <a:pt x="847411" y="139288"/>
                </a:cubicBezTo>
                <a:cubicBezTo>
                  <a:pt x="844178" y="136703"/>
                  <a:pt x="843023" y="132003"/>
                  <a:pt x="843023" y="126598"/>
                </a:cubicBezTo>
                <a:lnTo>
                  <a:pt x="843023" y="98162"/>
                </a:lnTo>
                <a:lnTo>
                  <a:pt x="832632" y="98162"/>
                </a:lnTo>
                <a:lnTo>
                  <a:pt x="832632" y="86177"/>
                </a:lnTo>
                <a:lnTo>
                  <a:pt x="835172" y="86177"/>
                </a:lnTo>
                <a:cubicBezTo>
                  <a:pt x="838405" y="86177"/>
                  <a:pt x="840252" y="85707"/>
                  <a:pt x="841638" y="83592"/>
                </a:cubicBezTo>
                <a:cubicBezTo>
                  <a:pt x="843023" y="81712"/>
                  <a:pt x="843485" y="79597"/>
                  <a:pt x="843485" y="77716"/>
                </a:cubicBezTo>
                <a:close/>
                <a:moveTo>
                  <a:pt x="1117723" y="59749"/>
                </a:moveTo>
                <a:lnTo>
                  <a:pt x="1146513" y="59749"/>
                </a:lnTo>
                <a:cubicBezTo>
                  <a:pt x="1151621" y="59749"/>
                  <a:pt x="1156961" y="60451"/>
                  <a:pt x="1162069" y="62556"/>
                </a:cubicBezTo>
                <a:cubicBezTo>
                  <a:pt x="1166713" y="64426"/>
                  <a:pt x="1171356" y="66999"/>
                  <a:pt x="1174607" y="70507"/>
                </a:cubicBezTo>
                <a:cubicBezTo>
                  <a:pt x="1177857" y="73781"/>
                  <a:pt x="1181340" y="78224"/>
                  <a:pt x="1183197" y="83603"/>
                </a:cubicBezTo>
                <a:cubicBezTo>
                  <a:pt x="1185287" y="88748"/>
                  <a:pt x="1186448" y="94828"/>
                  <a:pt x="1186448" y="100675"/>
                </a:cubicBezTo>
                <a:cubicBezTo>
                  <a:pt x="1186448" y="107223"/>
                  <a:pt x="1185055" y="113303"/>
                  <a:pt x="1183197" y="117980"/>
                </a:cubicBezTo>
                <a:cubicBezTo>
                  <a:pt x="1181108" y="123125"/>
                  <a:pt x="1178554" y="127101"/>
                  <a:pt x="1174607" y="130375"/>
                </a:cubicBezTo>
                <a:cubicBezTo>
                  <a:pt x="1171356" y="133649"/>
                  <a:pt x="1166713" y="136455"/>
                  <a:pt x="1162069" y="138326"/>
                </a:cubicBezTo>
                <a:cubicBezTo>
                  <a:pt x="1157658" y="140197"/>
                  <a:pt x="1152318" y="140898"/>
                  <a:pt x="1146513" y="140898"/>
                </a:cubicBezTo>
                <a:lnTo>
                  <a:pt x="1117723" y="140898"/>
                </a:lnTo>
                <a:close/>
                <a:moveTo>
                  <a:pt x="409626" y="59749"/>
                </a:moveTo>
                <a:lnTo>
                  <a:pt x="423323" y="59749"/>
                </a:lnTo>
                <a:lnTo>
                  <a:pt x="423323" y="111872"/>
                </a:lnTo>
                <a:cubicBezTo>
                  <a:pt x="423323" y="117949"/>
                  <a:pt x="424716" y="121922"/>
                  <a:pt x="427966" y="125195"/>
                </a:cubicBezTo>
                <a:cubicBezTo>
                  <a:pt x="430520" y="128467"/>
                  <a:pt x="435163" y="129636"/>
                  <a:pt x="440503" y="129636"/>
                </a:cubicBezTo>
                <a:cubicBezTo>
                  <a:pt x="445610" y="129636"/>
                  <a:pt x="449557" y="128467"/>
                  <a:pt x="452807" y="125195"/>
                </a:cubicBezTo>
                <a:cubicBezTo>
                  <a:pt x="455593" y="121922"/>
                  <a:pt x="457450" y="117949"/>
                  <a:pt x="457450" y="111872"/>
                </a:cubicBezTo>
                <a:lnTo>
                  <a:pt x="457450" y="59749"/>
                </a:lnTo>
                <a:lnTo>
                  <a:pt x="471147" y="59749"/>
                </a:lnTo>
                <a:lnTo>
                  <a:pt x="471147" y="112573"/>
                </a:lnTo>
                <a:cubicBezTo>
                  <a:pt x="471147" y="117248"/>
                  <a:pt x="470683" y="121922"/>
                  <a:pt x="468593" y="125662"/>
                </a:cubicBezTo>
                <a:cubicBezTo>
                  <a:pt x="467200" y="129636"/>
                  <a:pt x="464647" y="132440"/>
                  <a:pt x="462093" y="135012"/>
                </a:cubicBezTo>
                <a:cubicBezTo>
                  <a:pt x="459539" y="137583"/>
                  <a:pt x="456057" y="139686"/>
                  <a:pt x="452342" y="140855"/>
                </a:cubicBezTo>
                <a:cubicBezTo>
                  <a:pt x="448860" y="142959"/>
                  <a:pt x="445146" y="142959"/>
                  <a:pt x="440503" y="142959"/>
                </a:cubicBezTo>
                <a:cubicBezTo>
                  <a:pt x="435859" y="142959"/>
                  <a:pt x="431913" y="142257"/>
                  <a:pt x="428663" y="140855"/>
                </a:cubicBezTo>
                <a:cubicBezTo>
                  <a:pt x="424716" y="139686"/>
                  <a:pt x="422162" y="137583"/>
                  <a:pt x="418912" y="135012"/>
                </a:cubicBezTo>
                <a:cubicBezTo>
                  <a:pt x="416126" y="132440"/>
                  <a:pt x="414269" y="129168"/>
                  <a:pt x="412180" y="125662"/>
                </a:cubicBezTo>
                <a:cubicBezTo>
                  <a:pt x="411019" y="121922"/>
                  <a:pt x="409626" y="117949"/>
                  <a:pt x="409626" y="112573"/>
                </a:cubicBezTo>
                <a:close/>
                <a:moveTo>
                  <a:pt x="1068136" y="57689"/>
                </a:moveTo>
                <a:cubicBezTo>
                  <a:pt x="1069983" y="57689"/>
                  <a:pt x="1071369" y="57689"/>
                  <a:pt x="1072754" y="58389"/>
                </a:cubicBezTo>
                <a:cubicBezTo>
                  <a:pt x="1073909" y="58389"/>
                  <a:pt x="1074601" y="59089"/>
                  <a:pt x="1075294" y="59089"/>
                </a:cubicBezTo>
                <a:lnTo>
                  <a:pt x="1075294" y="70290"/>
                </a:lnTo>
                <a:cubicBezTo>
                  <a:pt x="1074601" y="70290"/>
                  <a:pt x="1074601" y="70290"/>
                  <a:pt x="1073216" y="69590"/>
                </a:cubicBezTo>
                <a:cubicBezTo>
                  <a:pt x="1072061" y="70290"/>
                  <a:pt x="1071369" y="70290"/>
                  <a:pt x="1069983" y="70290"/>
                </a:cubicBezTo>
                <a:cubicBezTo>
                  <a:pt x="1069521" y="70290"/>
                  <a:pt x="1068136" y="70290"/>
                  <a:pt x="1067443" y="70990"/>
                </a:cubicBezTo>
                <a:cubicBezTo>
                  <a:pt x="1066750" y="70990"/>
                  <a:pt x="1065596" y="71457"/>
                  <a:pt x="1064903" y="72157"/>
                </a:cubicBezTo>
                <a:cubicBezTo>
                  <a:pt x="1064210" y="72857"/>
                  <a:pt x="1063518" y="73557"/>
                  <a:pt x="1062825" y="74724"/>
                </a:cubicBezTo>
                <a:cubicBezTo>
                  <a:pt x="1062132" y="76124"/>
                  <a:pt x="1062132" y="77524"/>
                  <a:pt x="1062132" y="78691"/>
                </a:cubicBezTo>
                <a:lnTo>
                  <a:pt x="1062132" y="85925"/>
                </a:lnTo>
                <a:lnTo>
                  <a:pt x="1075294" y="85925"/>
                </a:lnTo>
                <a:lnTo>
                  <a:pt x="1075294" y="97826"/>
                </a:lnTo>
                <a:lnTo>
                  <a:pt x="1062132" y="97826"/>
                </a:lnTo>
                <a:lnTo>
                  <a:pt x="1062132" y="141929"/>
                </a:lnTo>
                <a:lnTo>
                  <a:pt x="1049201" y="141929"/>
                </a:lnTo>
                <a:lnTo>
                  <a:pt x="1049201" y="97826"/>
                </a:lnTo>
                <a:lnTo>
                  <a:pt x="1039503" y="97826"/>
                </a:lnTo>
                <a:lnTo>
                  <a:pt x="1039503" y="85925"/>
                </a:lnTo>
                <a:lnTo>
                  <a:pt x="1049201" y="85925"/>
                </a:lnTo>
                <a:lnTo>
                  <a:pt x="1049201" y="78224"/>
                </a:lnTo>
                <a:cubicBezTo>
                  <a:pt x="1049201" y="74724"/>
                  <a:pt x="1049894" y="72157"/>
                  <a:pt x="1050587" y="69590"/>
                </a:cubicBezTo>
                <a:cubicBezTo>
                  <a:pt x="1051279" y="67023"/>
                  <a:pt x="1052434" y="64923"/>
                  <a:pt x="1054512" y="63056"/>
                </a:cubicBezTo>
                <a:cubicBezTo>
                  <a:pt x="1056360" y="60956"/>
                  <a:pt x="1058438" y="59789"/>
                  <a:pt x="1060285" y="59089"/>
                </a:cubicBezTo>
                <a:cubicBezTo>
                  <a:pt x="1062825" y="58389"/>
                  <a:pt x="1065596" y="57689"/>
                  <a:pt x="1068136" y="57689"/>
                </a:cubicBezTo>
                <a:close/>
                <a:moveTo>
                  <a:pt x="813474" y="57689"/>
                </a:moveTo>
                <a:cubicBezTo>
                  <a:pt x="816041" y="57689"/>
                  <a:pt x="818140" y="58389"/>
                  <a:pt x="819306" y="60256"/>
                </a:cubicBezTo>
                <a:cubicBezTo>
                  <a:pt x="821406" y="62356"/>
                  <a:pt x="822106" y="64223"/>
                  <a:pt x="822106" y="66323"/>
                </a:cubicBezTo>
                <a:cubicBezTo>
                  <a:pt x="822106" y="68890"/>
                  <a:pt x="821406" y="70757"/>
                  <a:pt x="819306" y="72157"/>
                </a:cubicBezTo>
                <a:cubicBezTo>
                  <a:pt x="817440" y="73324"/>
                  <a:pt x="815341" y="74724"/>
                  <a:pt x="813474" y="74724"/>
                </a:cubicBezTo>
                <a:cubicBezTo>
                  <a:pt x="810908" y="74724"/>
                  <a:pt x="808809" y="74257"/>
                  <a:pt x="807409" y="72157"/>
                </a:cubicBezTo>
                <a:cubicBezTo>
                  <a:pt x="805543" y="70990"/>
                  <a:pt x="804843" y="68890"/>
                  <a:pt x="804843" y="66323"/>
                </a:cubicBezTo>
                <a:cubicBezTo>
                  <a:pt x="804843" y="63523"/>
                  <a:pt x="805543" y="61656"/>
                  <a:pt x="807409" y="60256"/>
                </a:cubicBezTo>
                <a:cubicBezTo>
                  <a:pt x="809509" y="58389"/>
                  <a:pt x="811375" y="57689"/>
                  <a:pt x="813474" y="57689"/>
                </a:cubicBezTo>
                <a:close/>
                <a:moveTo>
                  <a:pt x="558230" y="57689"/>
                </a:moveTo>
                <a:cubicBezTo>
                  <a:pt x="560797" y="57689"/>
                  <a:pt x="562896" y="58389"/>
                  <a:pt x="564062" y="60256"/>
                </a:cubicBezTo>
                <a:cubicBezTo>
                  <a:pt x="566162" y="62356"/>
                  <a:pt x="566862" y="64223"/>
                  <a:pt x="566862" y="66323"/>
                </a:cubicBezTo>
                <a:cubicBezTo>
                  <a:pt x="566862" y="68890"/>
                  <a:pt x="566162" y="70990"/>
                  <a:pt x="564062" y="72157"/>
                </a:cubicBezTo>
                <a:cubicBezTo>
                  <a:pt x="562196" y="73557"/>
                  <a:pt x="560097" y="74724"/>
                  <a:pt x="558230" y="74724"/>
                </a:cubicBezTo>
                <a:cubicBezTo>
                  <a:pt x="555664" y="74724"/>
                  <a:pt x="553565" y="74257"/>
                  <a:pt x="552398" y="72157"/>
                </a:cubicBezTo>
                <a:cubicBezTo>
                  <a:pt x="550299" y="70990"/>
                  <a:pt x="549599" y="68890"/>
                  <a:pt x="549599" y="66323"/>
                </a:cubicBezTo>
                <a:cubicBezTo>
                  <a:pt x="549599" y="63523"/>
                  <a:pt x="550299" y="61656"/>
                  <a:pt x="552398" y="60256"/>
                </a:cubicBezTo>
                <a:cubicBezTo>
                  <a:pt x="554265" y="58389"/>
                  <a:pt x="556364" y="57689"/>
                  <a:pt x="558230" y="57689"/>
                </a:cubicBezTo>
                <a:close/>
                <a:moveTo>
                  <a:pt x="2570" y="0"/>
                </a:moveTo>
                <a:lnTo>
                  <a:pt x="197896" y="0"/>
                </a:lnTo>
                <a:cubicBezTo>
                  <a:pt x="235979" y="0"/>
                  <a:pt x="267054" y="32234"/>
                  <a:pt x="267054" y="72411"/>
                </a:cubicBezTo>
                <a:lnTo>
                  <a:pt x="267054" y="188035"/>
                </a:lnTo>
                <a:cubicBezTo>
                  <a:pt x="267054" y="228211"/>
                  <a:pt x="235979" y="260680"/>
                  <a:pt x="197896" y="260680"/>
                </a:cubicBezTo>
                <a:lnTo>
                  <a:pt x="79672" y="260680"/>
                </a:lnTo>
                <a:lnTo>
                  <a:pt x="60747" y="260680"/>
                </a:lnTo>
                <a:cubicBezTo>
                  <a:pt x="59345" y="260680"/>
                  <a:pt x="57943" y="259278"/>
                  <a:pt x="57943" y="257877"/>
                </a:cubicBezTo>
                <a:lnTo>
                  <a:pt x="57943" y="192006"/>
                </a:lnTo>
                <a:lnTo>
                  <a:pt x="57943" y="180327"/>
                </a:lnTo>
                <a:lnTo>
                  <a:pt x="57943" y="60498"/>
                </a:lnTo>
                <a:cubicBezTo>
                  <a:pt x="57943" y="59330"/>
                  <a:pt x="59345" y="58629"/>
                  <a:pt x="60046" y="58629"/>
                </a:cubicBezTo>
                <a:lnTo>
                  <a:pt x="180606" y="58629"/>
                </a:lnTo>
                <a:cubicBezTo>
                  <a:pt x="199064" y="58629"/>
                  <a:pt x="214251" y="74280"/>
                  <a:pt x="214251" y="93434"/>
                </a:cubicBezTo>
                <a:lnTo>
                  <a:pt x="214251" y="110018"/>
                </a:lnTo>
                <a:cubicBezTo>
                  <a:pt x="214251" y="121230"/>
                  <a:pt x="209578" y="130340"/>
                  <a:pt x="203036" y="137581"/>
                </a:cubicBezTo>
                <a:cubicBezTo>
                  <a:pt x="209578" y="145523"/>
                  <a:pt x="213550" y="155333"/>
                  <a:pt x="214251" y="166312"/>
                </a:cubicBezTo>
                <a:lnTo>
                  <a:pt x="214251" y="198780"/>
                </a:lnTo>
                <a:cubicBezTo>
                  <a:pt x="214251" y="199948"/>
                  <a:pt x="212849" y="201349"/>
                  <a:pt x="211680" y="201349"/>
                </a:cubicBezTo>
                <a:lnTo>
                  <a:pt x="193223" y="201349"/>
                </a:lnTo>
                <a:cubicBezTo>
                  <a:pt x="191821" y="201349"/>
                  <a:pt x="190419" y="199948"/>
                  <a:pt x="190419" y="198780"/>
                </a:cubicBezTo>
                <a:lnTo>
                  <a:pt x="190419" y="166312"/>
                </a:lnTo>
                <a:cubicBezTo>
                  <a:pt x="189952" y="156735"/>
                  <a:pt x="182008" y="148793"/>
                  <a:pt x="171961" y="148793"/>
                </a:cubicBezTo>
                <a:lnTo>
                  <a:pt x="169391" y="148793"/>
                </a:lnTo>
                <a:lnTo>
                  <a:pt x="162849" y="148793"/>
                </a:lnTo>
                <a:cubicBezTo>
                  <a:pt x="162148" y="148793"/>
                  <a:pt x="161447" y="148092"/>
                  <a:pt x="161447" y="147625"/>
                </a:cubicBezTo>
                <a:lnTo>
                  <a:pt x="161447" y="125201"/>
                </a:lnTo>
                <a:cubicBezTo>
                  <a:pt x="161447" y="124500"/>
                  <a:pt x="162148" y="123800"/>
                  <a:pt x="162849" y="123800"/>
                </a:cubicBezTo>
                <a:lnTo>
                  <a:pt x="181307" y="123800"/>
                </a:lnTo>
                <a:cubicBezTo>
                  <a:pt x="186681" y="123800"/>
                  <a:pt x="190419" y="119829"/>
                  <a:pt x="190419" y="114456"/>
                </a:cubicBezTo>
                <a:lnTo>
                  <a:pt x="190419" y="94835"/>
                </a:lnTo>
                <a:cubicBezTo>
                  <a:pt x="190419" y="89463"/>
                  <a:pt x="186681" y="85492"/>
                  <a:pt x="181307" y="85492"/>
                </a:cubicBezTo>
                <a:lnTo>
                  <a:pt x="85747" y="85492"/>
                </a:lnTo>
                <a:cubicBezTo>
                  <a:pt x="84345" y="85492"/>
                  <a:pt x="83644" y="86193"/>
                  <a:pt x="83644" y="87594"/>
                </a:cubicBezTo>
                <a:lnTo>
                  <a:pt x="83644" y="180794"/>
                </a:lnTo>
                <a:lnTo>
                  <a:pt x="83644" y="192707"/>
                </a:lnTo>
                <a:lnTo>
                  <a:pt x="83644" y="232182"/>
                </a:lnTo>
                <a:cubicBezTo>
                  <a:pt x="83644" y="234285"/>
                  <a:pt x="85046" y="235452"/>
                  <a:pt x="86915" y="235452"/>
                </a:cubicBezTo>
                <a:lnTo>
                  <a:pt x="199064" y="235452"/>
                </a:lnTo>
                <a:cubicBezTo>
                  <a:pt x="224064" y="235452"/>
                  <a:pt x="243923" y="214430"/>
                  <a:pt x="243923" y="188736"/>
                </a:cubicBezTo>
                <a:lnTo>
                  <a:pt x="243923" y="72411"/>
                </a:lnTo>
                <a:cubicBezTo>
                  <a:pt x="243923" y="46716"/>
                  <a:pt x="224064" y="25694"/>
                  <a:pt x="199064" y="25694"/>
                </a:cubicBezTo>
                <a:lnTo>
                  <a:pt x="27803" y="25694"/>
                </a:lnTo>
                <a:cubicBezTo>
                  <a:pt x="25701" y="25694"/>
                  <a:pt x="24299" y="26862"/>
                  <a:pt x="24299" y="28964"/>
                </a:cubicBezTo>
                <a:lnTo>
                  <a:pt x="24299" y="161406"/>
                </a:lnTo>
                <a:lnTo>
                  <a:pt x="24299" y="248066"/>
                </a:lnTo>
                <a:cubicBezTo>
                  <a:pt x="24299" y="274461"/>
                  <a:pt x="44859" y="295483"/>
                  <a:pt x="69859" y="295483"/>
                </a:cubicBezTo>
                <a:lnTo>
                  <a:pt x="218923" y="295483"/>
                </a:lnTo>
                <a:cubicBezTo>
                  <a:pt x="263783" y="295483"/>
                  <a:pt x="300698" y="257409"/>
                  <a:pt x="300698" y="209758"/>
                </a:cubicBezTo>
                <a:lnTo>
                  <a:pt x="300698" y="1168"/>
                </a:lnTo>
                <a:cubicBezTo>
                  <a:pt x="300698" y="701"/>
                  <a:pt x="301399" y="0"/>
                  <a:pt x="301867" y="0"/>
                </a:cubicBezTo>
                <a:lnTo>
                  <a:pt x="323595" y="701"/>
                </a:lnTo>
                <a:cubicBezTo>
                  <a:pt x="324296" y="701"/>
                  <a:pt x="324997" y="1168"/>
                  <a:pt x="324997" y="1868"/>
                </a:cubicBezTo>
                <a:lnTo>
                  <a:pt x="324997" y="219802"/>
                </a:lnTo>
                <a:cubicBezTo>
                  <a:pt x="324997" y="275862"/>
                  <a:pt x="281540" y="321178"/>
                  <a:pt x="228035" y="321178"/>
                </a:cubicBezTo>
                <a:lnTo>
                  <a:pt x="69859" y="321178"/>
                </a:lnTo>
                <a:cubicBezTo>
                  <a:pt x="31542" y="321178"/>
                  <a:pt x="0" y="288242"/>
                  <a:pt x="0" y="248066"/>
                </a:cubicBezTo>
                <a:lnTo>
                  <a:pt x="0" y="131041"/>
                </a:lnTo>
                <a:lnTo>
                  <a:pt x="0" y="130340"/>
                </a:lnTo>
                <a:lnTo>
                  <a:pt x="0" y="2569"/>
                </a:lnTo>
                <a:cubicBezTo>
                  <a:pt x="0" y="1168"/>
                  <a:pt x="1402" y="0"/>
                  <a:pt x="2570" y="0"/>
                </a:cubicBezTo>
                <a:close/>
              </a:path>
            </a:pathLst>
          </a:custGeom>
          <a:solidFill>
            <a:srgbClr val="E425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9531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F1FB-D060-EC4A-8626-E71396C5B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815C3-F16B-5C48-9324-65C43469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7BB0B-0AB9-8C4F-BD31-6CF872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CB127-D0EE-7749-B456-831F2BD7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FD5C1C8-339A-4EFC-8213-F7D4C9150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D2E009-C630-B542-A9EC-BEFC040123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4379" y="1242063"/>
            <a:ext cx="7886700" cy="39243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1185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bg>
      <p:bgPr>
        <a:solidFill>
          <a:schemeClr val="accent3">
            <a:lumMod val="10000"/>
            <a:lumOff val="9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F1FB-D060-EC4A-8626-E71396C5B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815C3-F16B-5C48-9324-65C43469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7BB0B-0AB9-8C4F-BD31-6CF872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CB127-D0EE-7749-B456-831F2BD7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FD5C1C8-339A-4EFC-8213-F7D4C9150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D2E009-C630-B542-A9EC-BEFC040123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4379" y="1242063"/>
            <a:ext cx="7886700" cy="39243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263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191F99-ADB9-AE68-074A-582FA40E4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433" y="4950828"/>
            <a:ext cx="2328934" cy="503384"/>
          </a:xfrm>
          <a:custGeom>
            <a:avLst/>
            <a:gdLst>
              <a:gd name="connsiteX0" fmla="*/ 1095056 w 2328934"/>
              <a:gd name="connsiteY0" fmla="*/ 369356 h 503384"/>
              <a:gd name="connsiteX1" fmla="*/ 1072565 w 2328934"/>
              <a:gd name="connsiteY1" fmla="*/ 372277 h 503384"/>
              <a:gd name="connsiteX2" fmla="*/ 1064222 w 2328934"/>
              <a:gd name="connsiteY2" fmla="*/ 376295 h 503384"/>
              <a:gd name="connsiteX3" fmla="*/ 1061320 w 2328934"/>
              <a:gd name="connsiteY3" fmla="*/ 384694 h 503384"/>
              <a:gd name="connsiteX4" fmla="*/ 1064222 w 2328934"/>
              <a:gd name="connsiteY4" fmla="*/ 393094 h 503384"/>
              <a:gd name="connsiteX5" fmla="*/ 1072565 w 2328934"/>
              <a:gd name="connsiteY5" fmla="*/ 396016 h 503384"/>
              <a:gd name="connsiteX6" fmla="*/ 1080546 w 2328934"/>
              <a:gd name="connsiteY6" fmla="*/ 394920 h 503384"/>
              <a:gd name="connsiteX7" fmla="*/ 1087801 w 2328934"/>
              <a:gd name="connsiteY7" fmla="*/ 390903 h 503384"/>
              <a:gd name="connsiteX8" fmla="*/ 1092879 w 2328934"/>
              <a:gd name="connsiteY8" fmla="*/ 383599 h 503384"/>
              <a:gd name="connsiteX9" fmla="*/ 1095056 w 2328934"/>
              <a:gd name="connsiteY9" fmla="*/ 373373 h 503384"/>
              <a:gd name="connsiteX10" fmla="*/ 2099617 w 2328934"/>
              <a:gd name="connsiteY10" fmla="*/ 335027 h 503384"/>
              <a:gd name="connsiteX11" fmla="*/ 2091613 w 2328934"/>
              <a:gd name="connsiteY11" fmla="*/ 337218 h 503384"/>
              <a:gd name="connsiteX12" fmla="*/ 2085429 w 2328934"/>
              <a:gd name="connsiteY12" fmla="*/ 341235 h 503384"/>
              <a:gd name="connsiteX13" fmla="*/ 2081063 w 2328934"/>
              <a:gd name="connsiteY13" fmla="*/ 347444 h 503384"/>
              <a:gd name="connsiteX14" fmla="*/ 2079244 w 2328934"/>
              <a:gd name="connsiteY14" fmla="*/ 354748 h 503384"/>
              <a:gd name="connsiteX15" fmla="*/ 2120354 w 2328934"/>
              <a:gd name="connsiteY15" fmla="*/ 354748 h 503384"/>
              <a:gd name="connsiteX16" fmla="*/ 2119263 w 2328934"/>
              <a:gd name="connsiteY16" fmla="*/ 347444 h 503384"/>
              <a:gd name="connsiteX17" fmla="*/ 2115261 w 2328934"/>
              <a:gd name="connsiteY17" fmla="*/ 341235 h 503384"/>
              <a:gd name="connsiteX18" fmla="*/ 2109076 w 2328934"/>
              <a:gd name="connsiteY18" fmla="*/ 337218 h 503384"/>
              <a:gd name="connsiteX19" fmla="*/ 2099617 w 2328934"/>
              <a:gd name="connsiteY19" fmla="*/ 335027 h 503384"/>
              <a:gd name="connsiteX20" fmla="*/ 977998 w 2328934"/>
              <a:gd name="connsiteY20" fmla="*/ 335027 h 503384"/>
              <a:gd name="connsiteX21" fmla="*/ 969631 w 2328934"/>
              <a:gd name="connsiteY21" fmla="*/ 337218 h 503384"/>
              <a:gd name="connsiteX22" fmla="*/ 963810 w 2328934"/>
              <a:gd name="connsiteY22" fmla="*/ 341235 h 503384"/>
              <a:gd name="connsiteX23" fmla="*/ 959444 w 2328934"/>
              <a:gd name="connsiteY23" fmla="*/ 347444 h 503384"/>
              <a:gd name="connsiteX24" fmla="*/ 957625 w 2328934"/>
              <a:gd name="connsiteY24" fmla="*/ 354748 h 503384"/>
              <a:gd name="connsiteX25" fmla="*/ 998371 w 2328934"/>
              <a:gd name="connsiteY25" fmla="*/ 354748 h 503384"/>
              <a:gd name="connsiteX26" fmla="*/ 997644 w 2328934"/>
              <a:gd name="connsiteY26" fmla="*/ 347444 h 503384"/>
              <a:gd name="connsiteX27" fmla="*/ 993278 w 2328934"/>
              <a:gd name="connsiteY27" fmla="*/ 341235 h 503384"/>
              <a:gd name="connsiteX28" fmla="*/ 987094 w 2328934"/>
              <a:gd name="connsiteY28" fmla="*/ 337218 h 503384"/>
              <a:gd name="connsiteX29" fmla="*/ 977998 w 2328934"/>
              <a:gd name="connsiteY29" fmla="*/ 335027 h 503384"/>
              <a:gd name="connsiteX30" fmla="*/ 790277 w 2328934"/>
              <a:gd name="connsiteY30" fmla="*/ 335027 h 503384"/>
              <a:gd name="connsiteX31" fmla="*/ 781788 w 2328934"/>
              <a:gd name="connsiteY31" fmla="*/ 337218 h 503384"/>
              <a:gd name="connsiteX32" fmla="*/ 775513 w 2328934"/>
              <a:gd name="connsiteY32" fmla="*/ 341235 h 503384"/>
              <a:gd name="connsiteX33" fmla="*/ 771453 w 2328934"/>
              <a:gd name="connsiteY33" fmla="*/ 347444 h 503384"/>
              <a:gd name="connsiteX34" fmla="*/ 769238 w 2328934"/>
              <a:gd name="connsiteY34" fmla="*/ 354748 h 503384"/>
              <a:gd name="connsiteX35" fmla="*/ 810946 w 2328934"/>
              <a:gd name="connsiteY35" fmla="*/ 354748 h 503384"/>
              <a:gd name="connsiteX36" fmla="*/ 809839 w 2328934"/>
              <a:gd name="connsiteY36" fmla="*/ 347444 h 503384"/>
              <a:gd name="connsiteX37" fmla="*/ 805779 w 2328934"/>
              <a:gd name="connsiteY37" fmla="*/ 341235 h 503384"/>
              <a:gd name="connsiteX38" fmla="*/ 799504 w 2328934"/>
              <a:gd name="connsiteY38" fmla="*/ 337218 h 503384"/>
              <a:gd name="connsiteX39" fmla="*/ 790277 w 2328934"/>
              <a:gd name="connsiteY39" fmla="*/ 335027 h 503384"/>
              <a:gd name="connsiteX40" fmla="*/ 1890540 w 2328934"/>
              <a:gd name="connsiteY40" fmla="*/ 322917 h 503384"/>
              <a:gd name="connsiteX41" fmla="*/ 1911260 w 2328934"/>
              <a:gd name="connsiteY41" fmla="*/ 322917 h 503384"/>
              <a:gd name="connsiteX42" fmla="*/ 1911260 w 2328934"/>
              <a:gd name="connsiteY42" fmla="*/ 374742 h 503384"/>
              <a:gd name="connsiteX43" fmla="*/ 1912351 w 2328934"/>
              <a:gd name="connsiteY43" fmla="*/ 382093 h 503384"/>
              <a:gd name="connsiteX44" fmla="*/ 1915259 w 2328934"/>
              <a:gd name="connsiteY44" fmla="*/ 387973 h 503384"/>
              <a:gd name="connsiteX45" fmla="*/ 1920348 w 2328934"/>
              <a:gd name="connsiteY45" fmla="*/ 392384 h 503384"/>
              <a:gd name="connsiteX46" fmla="*/ 1928709 w 2328934"/>
              <a:gd name="connsiteY46" fmla="*/ 394222 h 503384"/>
              <a:gd name="connsiteX47" fmla="*/ 1942159 w 2328934"/>
              <a:gd name="connsiteY47" fmla="*/ 389076 h 503384"/>
              <a:gd name="connsiteX48" fmla="*/ 1946158 w 2328934"/>
              <a:gd name="connsiteY48" fmla="*/ 374742 h 503384"/>
              <a:gd name="connsiteX49" fmla="*/ 1946158 w 2328934"/>
              <a:gd name="connsiteY49" fmla="*/ 322917 h 503384"/>
              <a:gd name="connsiteX50" fmla="*/ 1966514 w 2328934"/>
              <a:gd name="connsiteY50" fmla="*/ 322917 h 503384"/>
              <a:gd name="connsiteX51" fmla="*/ 1966514 w 2328934"/>
              <a:gd name="connsiteY51" fmla="*/ 394222 h 503384"/>
              <a:gd name="connsiteX52" fmla="*/ 1966514 w 2328934"/>
              <a:gd name="connsiteY52" fmla="*/ 403778 h 503384"/>
              <a:gd name="connsiteX53" fmla="*/ 1967605 w 2328934"/>
              <a:gd name="connsiteY53" fmla="*/ 410026 h 503384"/>
              <a:gd name="connsiteX54" fmla="*/ 1947975 w 2328934"/>
              <a:gd name="connsiteY54" fmla="*/ 410026 h 503384"/>
              <a:gd name="connsiteX55" fmla="*/ 1947248 w 2328934"/>
              <a:gd name="connsiteY55" fmla="*/ 405616 h 503384"/>
              <a:gd name="connsiteX56" fmla="*/ 1947975 w 2328934"/>
              <a:gd name="connsiteY56" fmla="*/ 400470 h 503384"/>
              <a:gd name="connsiteX57" fmla="*/ 1937797 w 2328934"/>
              <a:gd name="connsiteY57" fmla="*/ 410026 h 503384"/>
              <a:gd name="connsiteX58" fmla="*/ 1923620 w 2328934"/>
              <a:gd name="connsiteY58" fmla="*/ 412967 h 503384"/>
              <a:gd name="connsiteX59" fmla="*/ 1909079 w 2328934"/>
              <a:gd name="connsiteY59" fmla="*/ 410026 h 503384"/>
              <a:gd name="connsiteX60" fmla="*/ 1898901 w 2328934"/>
              <a:gd name="connsiteY60" fmla="*/ 402675 h 503384"/>
              <a:gd name="connsiteX61" fmla="*/ 1892721 w 2328934"/>
              <a:gd name="connsiteY61" fmla="*/ 391281 h 503384"/>
              <a:gd name="connsiteX62" fmla="*/ 1890540 w 2328934"/>
              <a:gd name="connsiteY62" fmla="*/ 377682 h 503384"/>
              <a:gd name="connsiteX63" fmla="*/ 1770409 w 2328934"/>
              <a:gd name="connsiteY63" fmla="*/ 321472 h 503384"/>
              <a:gd name="connsiteX64" fmla="*/ 1791532 w 2328934"/>
              <a:gd name="connsiteY64" fmla="*/ 321472 h 503384"/>
              <a:gd name="connsiteX65" fmla="*/ 1791532 w 2328934"/>
              <a:gd name="connsiteY65" fmla="*/ 409736 h 503384"/>
              <a:gd name="connsiteX66" fmla="*/ 1770409 w 2328934"/>
              <a:gd name="connsiteY66" fmla="*/ 409736 h 503384"/>
              <a:gd name="connsiteX67" fmla="*/ 2098526 w 2328934"/>
              <a:gd name="connsiteY67" fmla="*/ 319688 h 503384"/>
              <a:gd name="connsiteX68" fmla="*/ 2117080 w 2328934"/>
              <a:gd name="connsiteY68" fmla="*/ 322975 h 503384"/>
              <a:gd name="connsiteX69" fmla="*/ 2130541 w 2328934"/>
              <a:gd name="connsiteY69" fmla="*/ 332105 h 503384"/>
              <a:gd name="connsiteX70" fmla="*/ 2138544 w 2328934"/>
              <a:gd name="connsiteY70" fmla="*/ 346348 h 503384"/>
              <a:gd name="connsiteX71" fmla="*/ 2141818 w 2328934"/>
              <a:gd name="connsiteY71" fmla="*/ 364973 h 503384"/>
              <a:gd name="connsiteX72" fmla="*/ 2141818 w 2328934"/>
              <a:gd name="connsiteY72" fmla="*/ 368991 h 503384"/>
              <a:gd name="connsiteX73" fmla="*/ 2141818 w 2328934"/>
              <a:gd name="connsiteY73" fmla="*/ 371182 h 503384"/>
              <a:gd name="connsiteX74" fmla="*/ 2078153 w 2328934"/>
              <a:gd name="connsiteY74" fmla="*/ 371182 h 503384"/>
              <a:gd name="connsiteX75" fmla="*/ 2080336 w 2328934"/>
              <a:gd name="connsiteY75" fmla="*/ 380677 h 503384"/>
              <a:gd name="connsiteX76" fmla="*/ 2085429 w 2328934"/>
              <a:gd name="connsiteY76" fmla="*/ 387616 h 503384"/>
              <a:gd name="connsiteX77" fmla="*/ 2092705 w 2328934"/>
              <a:gd name="connsiteY77" fmla="*/ 392729 h 503384"/>
              <a:gd name="connsiteX78" fmla="*/ 2101800 w 2328934"/>
              <a:gd name="connsiteY78" fmla="*/ 394920 h 503384"/>
              <a:gd name="connsiteX79" fmla="*/ 2115988 w 2328934"/>
              <a:gd name="connsiteY79" fmla="*/ 390903 h 503384"/>
              <a:gd name="connsiteX80" fmla="*/ 2123264 w 2328934"/>
              <a:gd name="connsiteY80" fmla="*/ 379581 h 503384"/>
              <a:gd name="connsiteX81" fmla="*/ 2140727 w 2328934"/>
              <a:gd name="connsiteY81" fmla="*/ 383599 h 503384"/>
              <a:gd name="connsiteX82" fmla="*/ 2135634 w 2328934"/>
              <a:gd name="connsiteY82" fmla="*/ 393824 h 503384"/>
              <a:gd name="connsiteX83" fmla="*/ 2127266 w 2328934"/>
              <a:gd name="connsiteY83" fmla="*/ 403320 h 503384"/>
              <a:gd name="connsiteX84" fmla="*/ 2115988 w 2328934"/>
              <a:gd name="connsiteY84" fmla="*/ 409163 h 503384"/>
              <a:gd name="connsiteX85" fmla="*/ 2101800 w 2328934"/>
              <a:gd name="connsiteY85" fmla="*/ 411354 h 503384"/>
              <a:gd name="connsiteX86" fmla="*/ 2084337 w 2328934"/>
              <a:gd name="connsiteY86" fmla="*/ 408432 h 503384"/>
              <a:gd name="connsiteX87" fmla="*/ 2069785 w 2328934"/>
              <a:gd name="connsiteY87" fmla="*/ 398937 h 503384"/>
              <a:gd name="connsiteX88" fmla="*/ 2060690 w 2328934"/>
              <a:gd name="connsiteY88" fmla="*/ 384694 h 503384"/>
              <a:gd name="connsiteX89" fmla="*/ 2056688 w 2328934"/>
              <a:gd name="connsiteY89" fmla="*/ 364973 h 503384"/>
              <a:gd name="connsiteX90" fmla="*/ 2059599 w 2328934"/>
              <a:gd name="connsiteY90" fmla="*/ 346348 h 503384"/>
              <a:gd name="connsiteX91" fmla="*/ 2069058 w 2328934"/>
              <a:gd name="connsiteY91" fmla="*/ 332105 h 503384"/>
              <a:gd name="connsiteX92" fmla="*/ 2082155 w 2328934"/>
              <a:gd name="connsiteY92" fmla="*/ 322975 h 503384"/>
              <a:gd name="connsiteX93" fmla="*/ 2098526 w 2328934"/>
              <a:gd name="connsiteY93" fmla="*/ 319688 h 503384"/>
              <a:gd name="connsiteX94" fmla="*/ 1076555 w 2328934"/>
              <a:gd name="connsiteY94" fmla="*/ 319688 h 503384"/>
              <a:gd name="connsiteX95" fmla="*/ 1093967 w 2328934"/>
              <a:gd name="connsiteY95" fmla="*/ 322975 h 503384"/>
              <a:gd name="connsiteX96" fmla="*/ 1105213 w 2328934"/>
              <a:gd name="connsiteY96" fmla="*/ 329914 h 503384"/>
              <a:gd name="connsiteX97" fmla="*/ 1111379 w 2328934"/>
              <a:gd name="connsiteY97" fmla="*/ 340505 h 503384"/>
              <a:gd name="connsiteX98" fmla="*/ 1113556 w 2328934"/>
              <a:gd name="connsiteY98" fmla="*/ 352922 h 503384"/>
              <a:gd name="connsiteX99" fmla="*/ 1113556 w 2328934"/>
              <a:gd name="connsiteY99" fmla="*/ 396016 h 503384"/>
              <a:gd name="connsiteX100" fmla="*/ 1113556 w 2328934"/>
              <a:gd name="connsiteY100" fmla="*/ 405146 h 503384"/>
              <a:gd name="connsiteX101" fmla="*/ 1114281 w 2328934"/>
              <a:gd name="connsiteY101" fmla="*/ 409528 h 503384"/>
              <a:gd name="connsiteX102" fmla="*/ 1095056 w 2328934"/>
              <a:gd name="connsiteY102" fmla="*/ 409528 h 503384"/>
              <a:gd name="connsiteX103" fmla="*/ 1093967 w 2328934"/>
              <a:gd name="connsiteY103" fmla="*/ 406241 h 503384"/>
              <a:gd name="connsiteX104" fmla="*/ 1093967 w 2328934"/>
              <a:gd name="connsiteY104" fmla="*/ 398207 h 503384"/>
              <a:gd name="connsiteX105" fmla="*/ 1084899 w 2328934"/>
              <a:gd name="connsiteY105" fmla="*/ 407337 h 503384"/>
              <a:gd name="connsiteX106" fmla="*/ 1067486 w 2328934"/>
              <a:gd name="connsiteY106" fmla="*/ 411354 h 503384"/>
              <a:gd name="connsiteX107" fmla="*/ 1055153 w 2328934"/>
              <a:gd name="connsiteY107" fmla="*/ 409528 h 503384"/>
              <a:gd name="connsiteX108" fmla="*/ 1045721 w 2328934"/>
              <a:gd name="connsiteY108" fmla="*/ 403320 h 503384"/>
              <a:gd name="connsiteX109" fmla="*/ 1039917 w 2328934"/>
              <a:gd name="connsiteY109" fmla="*/ 394920 h 503384"/>
              <a:gd name="connsiteX110" fmla="*/ 1038829 w 2328934"/>
              <a:gd name="connsiteY110" fmla="*/ 385790 h 503384"/>
              <a:gd name="connsiteX111" fmla="*/ 1040643 w 2328934"/>
              <a:gd name="connsiteY111" fmla="*/ 375564 h 503384"/>
              <a:gd name="connsiteX112" fmla="*/ 1045721 w 2328934"/>
              <a:gd name="connsiteY112" fmla="*/ 367165 h 503384"/>
              <a:gd name="connsiteX113" fmla="*/ 1054065 w 2328934"/>
              <a:gd name="connsiteY113" fmla="*/ 362052 h 503384"/>
              <a:gd name="connsiteX114" fmla="*/ 1064222 w 2328934"/>
              <a:gd name="connsiteY114" fmla="*/ 358765 h 503384"/>
              <a:gd name="connsiteX115" fmla="*/ 1086712 w 2328934"/>
              <a:gd name="connsiteY115" fmla="*/ 355843 h 503384"/>
              <a:gd name="connsiteX116" fmla="*/ 1091791 w 2328934"/>
              <a:gd name="connsiteY116" fmla="*/ 353652 h 503384"/>
              <a:gd name="connsiteX117" fmla="*/ 1092879 w 2328934"/>
              <a:gd name="connsiteY117" fmla="*/ 349635 h 503384"/>
              <a:gd name="connsiteX118" fmla="*/ 1088889 w 2328934"/>
              <a:gd name="connsiteY118" fmla="*/ 340505 h 503384"/>
              <a:gd name="connsiteX119" fmla="*/ 1076555 w 2328934"/>
              <a:gd name="connsiteY119" fmla="*/ 336122 h 503384"/>
              <a:gd name="connsiteX120" fmla="*/ 1064222 w 2328934"/>
              <a:gd name="connsiteY120" fmla="*/ 340505 h 503384"/>
              <a:gd name="connsiteX121" fmla="*/ 1059143 w 2328934"/>
              <a:gd name="connsiteY121" fmla="*/ 351826 h 503384"/>
              <a:gd name="connsiteX122" fmla="*/ 1040643 w 2328934"/>
              <a:gd name="connsiteY122" fmla="*/ 347444 h 503384"/>
              <a:gd name="connsiteX123" fmla="*/ 1043908 w 2328934"/>
              <a:gd name="connsiteY123" fmla="*/ 337218 h 503384"/>
              <a:gd name="connsiteX124" fmla="*/ 1051163 w 2328934"/>
              <a:gd name="connsiteY124" fmla="*/ 328088 h 503384"/>
              <a:gd name="connsiteX125" fmla="*/ 1062408 w 2328934"/>
              <a:gd name="connsiteY125" fmla="*/ 321879 h 503384"/>
              <a:gd name="connsiteX126" fmla="*/ 1076555 w 2328934"/>
              <a:gd name="connsiteY126" fmla="*/ 319688 h 503384"/>
              <a:gd name="connsiteX127" fmla="*/ 975816 w 2328934"/>
              <a:gd name="connsiteY127" fmla="*/ 319688 h 503384"/>
              <a:gd name="connsiteX128" fmla="*/ 994370 w 2328934"/>
              <a:gd name="connsiteY128" fmla="*/ 322975 h 503384"/>
              <a:gd name="connsiteX129" fmla="*/ 1007830 w 2328934"/>
              <a:gd name="connsiteY129" fmla="*/ 332105 h 503384"/>
              <a:gd name="connsiteX130" fmla="*/ 1015834 w 2328934"/>
              <a:gd name="connsiteY130" fmla="*/ 346348 h 503384"/>
              <a:gd name="connsiteX131" fmla="*/ 1019108 w 2328934"/>
              <a:gd name="connsiteY131" fmla="*/ 364973 h 503384"/>
              <a:gd name="connsiteX132" fmla="*/ 1019108 w 2328934"/>
              <a:gd name="connsiteY132" fmla="*/ 368991 h 503384"/>
              <a:gd name="connsiteX133" fmla="*/ 1019108 w 2328934"/>
              <a:gd name="connsiteY133" fmla="*/ 371182 h 503384"/>
              <a:gd name="connsiteX134" fmla="*/ 955443 w 2328934"/>
              <a:gd name="connsiteY134" fmla="*/ 371182 h 503384"/>
              <a:gd name="connsiteX135" fmla="*/ 957625 w 2328934"/>
              <a:gd name="connsiteY135" fmla="*/ 380677 h 503384"/>
              <a:gd name="connsiteX136" fmla="*/ 962719 w 2328934"/>
              <a:gd name="connsiteY136" fmla="*/ 387616 h 503384"/>
              <a:gd name="connsiteX137" fmla="*/ 969631 w 2328934"/>
              <a:gd name="connsiteY137" fmla="*/ 392729 h 503384"/>
              <a:gd name="connsiteX138" fmla="*/ 979090 w 2328934"/>
              <a:gd name="connsiteY138" fmla="*/ 394920 h 503384"/>
              <a:gd name="connsiteX139" fmla="*/ 993278 w 2328934"/>
              <a:gd name="connsiteY139" fmla="*/ 390903 h 503384"/>
              <a:gd name="connsiteX140" fmla="*/ 1000554 w 2328934"/>
              <a:gd name="connsiteY140" fmla="*/ 379581 h 503384"/>
              <a:gd name="connsiteX141" fmla="*/ 1018017 w 2328934"/>
              <a:gd name="connsiteY141" fmla="*/ 383599 h 503384"/>
              <a:gd name="connsiteX142" fmla="*/ 1012924 w 2328934"/>
              <a:gd name="connsiteY142" fmla="*/ 393824 h 503384"/>
              <a:gd name="connsiteX143" fmla="*/ 1004556 w 2328934"/>
              <a:gd name="connsiteY143" fmla="*/ 403320 h 503384"/>
              <a:gd name="connsiteX144" fmla="*/ 993278 w 2328934"/>
              <a:gd name="connsiteY144" fmla="*/ 409163 h 503384"/>
              <a:gd name="connsiteX145" fmla="*/ 979090 w 2328934"/>
              <a:gd name="connsiteY145" fmla="*/ 411354 h 503384"/>
              <a:gd name="connsiteX146" fmla="*/ 961627 w 2328934"/>
              <a:gd name="connsiteY146" fmla="*/ 408432 h 503384"/>
              <a:gd name="connsiteX147" fmla="*/ 947075 w 2328934"/>
              <a:gd name="connsiteY147" fmla="*/ 398937 h 503384"/>
              <a:gd name="connsiteX148" fmla="*/ 937980 w 2328934"/>
              <a:gd name="connsiteY148" fmla="*/ 384694 h 503384"/>
              <a:gd name="connsiteX149" fmla="*/ 933978 w 2328934"/>
              <a:gd name="connsiteY149" fmla="*/ 364973 h 503384"/>
              <a:gd name="connsiteX150" fmla="*/ 936889 w 2328934"/>
              <a:gd name="connsiteY150" fmla="*/ 346348 h 503384"/>
              <a:gd name="connsiteX151" fmla="*/ 946347 w 2328934"/>
              <a:gd name="connsiteY151" fmla="*/ 332105 h 503384"/>
              <a:gd name="connsiteX152" fmla="*/ 959444 w 2328934"/>
              <a:gd name="connsiteY152" fmla="*/ 322975 h 503384"/>
              <a:gd name="connsiteX153" fmla="*/ 975816 w 2328934"/>
              <a:gd name="connsiteY153" fmla="*/ 319688 h 503384"/>
              <a:gd name="connsiteX154" fmla="*/ 788062 w 2328934"/>
              <a:gd name="connsiteY154" fmla="*/ 319688 h 503384"/>
              <a:gd name="connsiteX155" fmla="*/ 806886 w 2328934"/>
              <a:gd name="connsiteY155" fmla="*/ 322975 h 503384"/>
              <a:gd name="connsiteX156" fmla="*/ 820174 w 2328934"/>
              <a:gd name="connsiteY156" fmla="*/ 332105 h 503384"/>
              <a:gd name="connsiteX157" fmla="*/ 828663 w 2328934"/>
              <a:gd name="connsiteY157" fmla="*/ 346348 h 503384"/>
              <a:gd name="connsiteX158" fmla="*/ 831985 w 2328934"/>
              <a:gd name="connsiteY158" fmla="*/ 364973 h 503384"/>
              <a:gd name="connsiteX159" fmla="*/ 831985 w 2328934"/>
              <a:gd name="connsiteY159" fmla="*/ 368991 h 503384"/>
              <a:gd name="connsiteX160" fmla="*/ 831985 w 2328934"/>
              <a:gd name="connsiteY160" fmla="*/ 371182 h 503384"/>
              <a:gd name="connsiteX161" fmla="*/ 767393 w 2328934"/>
              <a:gd name="connsiteY161" fmla="*/ 371182 h 503384"/>
              <a:gd name="connsiteX162" fmla="*/ 769238 w 2328934"/>
              <a:gd name="connsiteY162" fmla="*/ 380677 h 503384"/>
              <a:gd name="connsiteX163" fmla="*/ 774406 w 2328934"/>
              <a:gd name="connsiteY163" fmla="*/ 387616 h 503384"/>
              <a:gd name="connsiteX164" fmla="*/ 781788 w 2328934"/>
              <a:gd name="connsiteY164" fmla="*/ 392729 h 503384"/>
              <a:gd name="connsiteX165" fmla="*/ 791015 w 2328934"/>
              <a:gd name="connsiteY165" fmla="*/ 394920 h 503384"/>
              <a:gd name="connsiteX166" fmla="*/ 805779 w 2328934"/>
              <a:gd name="connsiteY166" fmla="*/ 390903 h 503384"/>
              <a:gd name="connsiteX167" fmla="*/ 813161 w 2328934"/>
              <a:gd name="connsiteY167" fmla="*/ 379581 h 503384"/>
              <a:gd name="connsiteX168" fmla="*/ 830878 w 2328934"/>
              <a:gd name="connsiteY168" fmla="*/ 383599 h 503384"/>
              <a:gd name="connsiteX169" fmla="*/ 825710 w 2328934"/>
              <a:gd name="connsiteY169" fmla="*/ 393824 h 503384"/>
              <a:gd name="connsiteX170" fmla="*/ 817221 w 2328934"/>
              <a:gd name="connsiteY170" fmla="*/ 403320 h 503384"/>
              <a:gd name="connsiteX171" fmla="*/ 805779 w 2328934"/>
              <a:gd name="connsiteY171" fmla="*/ 409163 h 503384"/>
              <a:gd name="connsiteX172" fmla="*/ 791015 w 2328934"/>
              <a:gd name="connsiteY172" fmla="*/ 411354 h 503384"/>
              <a:gd name="connsiteX173" fmla="*/ 773299 w 2328934"/>
              <a:gd name="connsiteY173" fmla="*/ 408432 h 503384"/>
              <a:gd name="connsiteX174" fmla="*/ 758904 w 2328934"/>
              <a:gd name="connsiteY174" fmla="*/ 398937 h 503384"/>
              <a:gd name="connsiteX175" fmla="*/ 749676 w 2328934"/>
              <a:gd name="connsiteY175" fmla="*/ 384694 h 503384"/>
              <a:gd name="connsiteX176" fmla="*/ 745247 w 2328934"/>
              <a:gd name="connsiteY176" fmla="*/ 364973 h 503384"/>
              <a:gd name="connsiteX177" fmla="*/ 748569 w 2328934"/>
              <a:gd name="connsiteY177" fmla="*/ 346348 h 503384"/>
              <a:gd name="connsiteX178" fmla="*/ 757796 w 2328934"/>
              <a:gd name="connsiteY178" fmla="*/ 332105 h 503384"/>
              <a:gd name="connsiteX179" fmla="*/ 771453 w 2328934"/>
              <a:gd name="connsiteY179" fmla="*/ 322975 h 503384"/>
              <a:gd name="connsiteX180" fmla="*/ 788062 w 2328934"/>
              <a:gd name="connsiteY180" fmla="*/ 319688 h 503384"/>
              <a:gd name="connsiteX181" fmla="*/ 1640070 w 2328934"/>
              <a:gd name="connsiteY181" fmla="*/ 318072 h 503384"/>
              <a:gd name="connsiteX182" fmla="*/ 1655403 w 2328934"/>
              <a:gd name="connsiteY182" fmla="*/ 320987 h 503384"/>
              <a:gd name="connsiteX183" fmla="*/ 1665624 w 2328934"/>
              <a:gd name="connsiteY183" fmla="*/ 327182 h 503384"/>
              <a:gd name="connsiteX184" fmla="*/ 1671831 w 2328934"/>
              <a:gd name="connsiteY184" fmla="*/ 335563 h 503384"/>
              <a:gd name="connsiteX185" fmla="*/ 1674021 w 2328934"/>
              <a:gd name="connsiteY185" fmla="*/ 342486 h 503384"/>
              <a:gd name="connsiteX186" fmla="*/ 1656498 w 2328934"/>
              <a:gd name="connsiteY186" fmla="*/ 347587 h 503384"/>
              <a:gd name="connsiteX187" fmla="*/ 1655403 w 2328934"/>
              <a:gd name="connsiteY187" fmla="*/ 343579 h 503384"/>
              <a:gd name="connsiteX188" fmla="*/ 1652482 w 2328934"/>
              <a:gd name="connsiteY188" fmla="*/ 339571 h 503384"/>
              <a:gd name="connsiteX189" fmla="*/ 1647371 w 2328934"/>
              <a:gd name="connsiteY189" fmla="*/ 336291 h 503384"/>
              <a:gd name="connsiteX190" fmla="*/ 1640070 w 2328934"/>
              <a:gd name="connsiteY190" fmla="*/ 335563 h 503384"/>
              <a:gd name="connsiteX191" fmla="*/ 1630578 w 2328934"/>
              <a:gd name="connsiteY191" fmla="*/ 338478 h 503384"/>
              <a:gd name="connsiteX192" fmla="*/ 1627657 w 2328934"/>
              <a:gd name="connsiteY192" fmla="*/ 345765 h 503384"/>
              <a:gd name="connsiteX193" fmla="*/ 1629848 w 2328934"/>
              <a:gd name="connsiteY193" fmla="*/ 351960 h 503384"/>
              <a:gd name="connsiteX194" fmla="*/ 1635689 w 2328934"/>
              <a:gd name="connsiteY194" fmla="*/ 354875 h 503384"/>
              <a:gd name="connsiteX195" fmla="*/ 1649196 w 2328934"/>
              <a:gd name="connsiteY195" fmla="*/ 358154 h 503384"/>
              <a:gd name="connsiteX196" fmla="*/ 1667815 w 2328934"/>
              <a:gd name="connsiteY196" fmla="*/ 367264 h 503384"/>
              <a:gd name="connsiteX197" fmla="*/ 1674021 w 2328934"/>
              <a:gd name="connsiteY197" fmla="*/ 383661 h 503384"/>
              <a:gd name="connsiteX198" fmla="*/ 1671831 w 2328934"/>
              <a:gd name="connsiteY198" fmla="*/ 393864 h 503384"/>
              <a:gd name="connsiteX199" fmla="*/ 1665624 w 2328934"/>
              <a:gd name="connsiteY199" fmla="*/ 403337 h 503384"/>
              <a:gd name="connsiteX200" fmla="*/ 1655403 w 2328934"/>
              <a:gd name="connsiteY200" fmla="*/ 409532 h 503384"/>
              <a:gd name="connsiteX201" fmla="*/ 1641165 w 2328934"/>
              <a:gd name="connsiteY201" fmla="*/ 411354 h 503384"/>
              <a:gd name="connsiteX202" fmla="*/ 1624372 w 2328934"/>
              <a:gd name="connsiteY202" fmla="*/ 408439 h 503384"/>
              <a:gd name="connsiteX203" fmla="*/ 1613055 w 2328934"/>
              <a:gd name="connsiteY203" fmla="*/ 401151 h 503384"/>
              <a:gd name="connsiteX204" fmla="*/ 1606848 w 2328934"/>
              <a:gd name="connsiteY204" fmla="*/ 393135 h 503384"/>
              <a:gd name="connsiteX205" fmla="*/ 1605023 w 2328934"/>
              <a:gd name="connsiteY205" fmla="*/ 384754 h 503384"/>
              <a:gd name="connsiteX206" fmla="*/ 1624372 w 2328934"/>
              <a:gd name="connsiteY206" fmla="*/ 380746 h 503384"/>
              <a:gd name="connsiteX207" fmla="*/ 1629848 w 2328934"/>
              <a:gd name="connsiteY207" fmla="*/ 390949 h 503384"/>
              <a:gd name="connsiteX208" fmla="*/ 1641895 w 2328934"/>
              <a:gd name="connsiteY208" fmla="*/ 394957 h 503384"/>
              <a:gd name="connsiteX209" fmla="*/ 1651387 w 2328934"/>
              <a:gd name="connsiteY209" fmla="*/ 392042 h 503384"/>
              <a:gd name="connsiteX210" fmla="*/ 1654307 w 2328934"/>
              <a:gd name="connsiteY210" fmla="*/ 384754 h 503384"/>
              <a:gd name="connsiteX211" fmla="*/ 1652482 w 2328934"/>
              <a:gd name="connsiteY211" fmla="*/ 378560 h 503384"/>
              <a:gd name="connsiteX212" fmla="*/ 1645181 w 2328934"/>
              <a:gd name="connsiteY212" fmla="*/ 375644 h 503384"/>
              <a:gd name="connsiteX213" fmla="*/ 1631673 w 2328934"/>
              <a:gd name="connsiteY213" fmla="*/ 372365 h 503384"/>
              <a:gd name="connsiteX214" fmla="*/ 1614150 w 2328934"/>
              <a:gd name="connsiteY214" fmla="*/ 363256 h 503384"/>
              <a:gd name="connsiteX215" fmla="*/ 1607944 w 2328934"/>
              <a:gd name="connsiteY215" fmla="*/ 346858 h 503384"/>
              <a:gd name="connsiteX216" fmla="*/ 1610134 w 2328934"/>
              <a:gd name="connsiteY216" fmla="*/ 335563 h 503384"/>
              <a:gd name="connsiteX217" fmla="*/ 1617435 w 2328934"/>
              <a:gd name="connsiteY217" fmla="*/ 326089 h 503384"/>
              <a:gd name="connsiteX218" fmla="*/ 1627657 w 2328934"/>
              <a:gd name="connsiteY218" fmla="*/ 319894 h 503384"/>
              <a:gd name="connsiteX219" fmla="*/ 1640070 w 2328934"/>
              <a:gd name="connsiteY219" fmla="*/ 318072 h 503384"/>
              <a:gd name="connsiteX220" fmla="*/ 1556324 w 2328934"/>
              <a:gd name="connsiteY220" fmla="*/ 318072 h 503384"/>
              <a:gd name="connsiteX221" fmla="*/ 1570962 w 2328934"/>
              <a:gd name="connsiteY221" fmla="*/ 321385 h 503384"/>
              <a:gd name="connsiteX222" fmla="*/ 1580110 w 2328934"/>
              <a:gd name="connsiteY222" fmla="*/ 328748 h 503384"/>
              <a:gd name="connsiteX223" fmla="*/ 1586331 w 2328934"/>
              <a:gd name="connsiteY223" fmla="*/ 340160 h 503384"/>
              <a:gd name="connsiteX224" fmla="*/ 1588526 w 2328934"/>
              <a:gd name="connsiteY224" fmla="*/ 353413 h 503384"/>
              <a:gd name="connsiteX225" fmla="*/ 1588526 w 2328934"/>
              <a:gd name="connsiteY225" fmla="*/ 409736 h 503384"/>
              <a:gd name="connsiteX226" fmla="*/ 1567668 w 2328934"/>
              <a:gd name="connsiteY226" fmla="*/ 409736 h 503384"/>
              <a:gd name="connsiteX227" fmla="*/ 1567668 w 2328934"/>
              <a:gd name="connsiteY227" fmla="*/ 357830 h 503384"/>
              <a:gd name="connsiteX228" fmla="*/ 1563643 w 2328934"/>
              <a:gd name="connsiteY228" fmla="*/ 344209 h 503384"/>
              <a:gd name="connsiteX229" fmla="*/ 1549006 w 2328934"/>
              <a:gd name="connsiteY229" fmla="*/ 339056 h 503384"/>
              <a:gd name="connsiteX230" fmla="*/ 1535832 w 2328934"/>
              <a:gd name="connsiteY230" fmla="*/ 345314 h 503384"/>
              <a:gd name="connsiteX231" fmla="*/ 1531441 w 2328934"/>
              <a:gd name="connsiteY231" fmla="*/ 359671 h 503384"/>
              <a:gd name="connsiteX232" fmla="*/ 1531441 w 2328934"/>
              <a:gd name="connsiteY232" fmla="*/ 409736 h 503384"/>
              <a:gd name="connsiteX233" fmla="*/ 1530709 w 2328934"/>
              <a:gd name="connsiteY233" fmla="*/ 409736 h 503384"/>
              <a:gd name="connsiteX234" fmla="*/ 1509851 w 2328934"/>
              <a:gd name="connsiteY234" fmla="*/ 409736 h 503384"/>
              <a:gd name="connsiteX235" fmla="*/ 1509851 w 2328934"/>
              <a:gd name="connsiteY235" fmla="*/ 321385 h 503384"/>
              <a:gd name="connsiteX236" fmla="*/ 1530709 w 2328934"/>
              <a:gd name="connsiteY236" fmla="*/ 321385 h 503384"/>
              <a:gd name="connsiteX237" fmla="*/ 1530709 w 2328934"/>
              <a:gd name="connsiteY237" fmla="*/ 332797 h 503384"/>
              <a:gd name="connsiteX238" fmla="*/ 1542053 w 2328934"/>
              <a:gd name="connsiteY238" fmla="*/ 321385 h 503384"/>
              <a:gd name="connsiteX239" fmla="*/ 1556324 w 2328934"/>
              <a:gd name="connsiteY239" fmla="*/ 318072 h 503384"/>
              <a:gd name="connsiteX240" fmla="*/ 1249567 w 2328934"/>
              <a:gd name="connsiteY240" fmla="*/ 318072 h 503384"/>
              <a:gd name="connsiteX241" fmla="*/ 1265413 w 2328934"/>
              <a:gd name="connsiteY241" fmla="*/ 320281 h 503384"/>
              <a:gd name="connsiteX242" fmla="*/ 1276836 w 2328934"/>
              <a:gd name="connsiteY242" fmla="*/ 326539 h 503384"/>
              <a:gd name="connsiteX243" fmla="*/ 1284943 w 2328934"/>
              <a:gd name="connsiteY243" fmla="*/ 335742 h 503384"/>
              <a:gd name="connsiteX244" fmla="*/ 1289366 w 2328934"/>
              <a:gd name="connsiteY244" fmla="*/ 346418 h 503384"/>
              <a:gd name="connsiteX245" fmla="*/ 1270572 w 2328934"/>
              <a:gd name="connsiteY245" fmla="*/ 353413 h 503384"/>
              <a:gd name="connsiteX246" fmla="*/ 1268361 w 2328934"/>
              <a:gd name="connsiteY246" fmla="*/ 347154 h 503384"/>
              <a:gd name="connsiteX247" fmla="*/ 1264307 w 2328934"/>
              <a:gd name="connsiteY247" fmla="*/ 342001 h 503384"/>
              <a:gd name="connsiteX248" fmla="*/ 1258042 w 2328934"/>
              <a:gd name="connsiteY248" fmla="*/ 337951 h 503384"/>
              <a:gd name="connsiteX249" fmla="*/ 1248461 w 2328934"/>
              <a:gd name="connsiteY249" fmla="*/ 337951 h 503384"/>
              <a:gd name="connsiteX250" fmla="*/ 1239248 w 2328934"/>
              <a:gd name="connsiteY250" fmla="*/ 340160 h 503384"/>
              <a:gd name="connsiteX251" fmla="*/ 1231878 w 2328934"/>
              <a:gd name="connsiteY251" fmla="*/ 345314 h 503384"/>
              <a:gd name="connsiteX252" fmla="*/ 1226719 w 2328934"/>
              <a:gd name="connsiteY252" fmla="*/ 353413 h 503384"/>
              <a:gd name="connsiteX253" fmla="*/ 1224877 w 2328934"/>
              <a:gd name="connsiteY253" fmla="*/ 364825 h 503384"/>
              <a:gd name="connsiteX254" fmla="*/ 1226719 w 2328934"/>
              <a:gd name="connsiteY254" fmla="*/ 376236 h 503384"/>
              <a:gd name="connsiteX255" fmla="*/ 1231878 w 2328934"/>
              <a:gd name="connsiteY255" fmla="*/ 384703 h 503384"/>
              <a:gd name="connsiteX256" fmla="*/ 1240354 w 2328934"/>
              <a:gd name="connsiteY256" fmla="*/ 389857 h 503384"/>
              <a:gd name="connsiteX257" fmla="*/ 1249567 w 2328934"/>
              <a:gd name="connsiteY257" fmla="*/ 392066 h 503384"/>
              <a:gd name="connsiteX258" fmla="*/ 1259148 w 2328934"/>
              <a:gd name="connsiteY258" fmla="*/ 389857 h 503384"/>
              <a:gd name="connsiteX259" fmla="*/ 1265413 w 2328934"/>
              <a:gd name="connsiteY259" fmla="*/ 385808 h 503384"/>
              <a:gd name="connsiteX260" fmla="*/ 1269466 w 2328934"/>
              <a:gd name="connsiteY260" fmla="*/ 380654 h 503384"/>
              <a:gd name="connsiteX261" fmla="*/ 1271677 w 2328934"/>
              <a:gd name="connsiteY261" fmla="*/ 375500 h 503384"/>
              <a:gd name="connsiteX262" fmla="*/ 1290103 w 2328934"/>
              <a:gd name="connsiteY262" fmla="*/ 381758 h 503384"/>
              <a:gd name="connsiteX263" fmla="*/ 1284943 w 2328934"/>
              <a:gd name="connsiteY263" fmla="*/ 392066 h 503384"/>
              <a:gd name="connsiteX264" fmla="*/ 1276836 w 2328934"/>
              <a:gd name="connsiteY264" fmla="*/ 401269 h 503384"/>
              <a:gd name="connsiteX265" fmla="*/ 1265413 w 2328934"/>
              <a:gd name="connsiteY265" fmla="*/ 407527 h 503384"/>
              <a:gd name="connsiteX266" fmla="*/ 1249567 w 2328934"/>
              <a:gd name="connsiteY266" fmla="*/ 409736 h 503384"/>
              <a:gd name="connsiteX267" fmla="*/ 1231878 w 2328934"/>
              <a:gd name="connsiteY267" fmla="*/ 406423 h 503384"/>
              <a:gd name="connsiteX268" fmla="*/ 1217506 w 2328934"/>
              <a:gd name="connsiteY268" fmla="*/ 397220 h 503384"/>
              <a:gd name="connsiteX269" fmla="*/ 1207925 w 2328934"/>
              <a:gd name="connsiteY269" fmla="*/ 382495 h 503384"/>
              <a:gd name="connsiteX270" fmla="*/ 1204977 w 2328934"/>
              <a:gd name="connsiteY270" fmla="*/ 364088 h 503384"/>
              <a:gd name="connsiteX271" fmla="*/ 1207925 w 2328934"/>
              <a:gd name="connsiteY271" fmla="*/ 345314 h 503384"/>
              <a:gd name="connsiteX272" fmla="*/ 1217506 w 2328934"/>
              <a:gd name="connsiteY272" fmla="*/ 330589 h 503384"/>
              <a:gd name="connsiteX273" fmla="*/ 1231878 w 2328934"/>
              <a:gd name="connsiteY273" fmla="*/ 321385 h 503384"/>
              <a:gd name="connsiteX274" fmla="*/ 1249567 w 2328934"/>
              <a:gd name="connsiteY274" fmla="*/ 318072 h 503384"/>
              <a:gd name="connsiteX275" fmla="*/ 1184969 w 2328934"/>
              <a:gd name="connsiteY275" fmla="*/ 318072 h 503384"/>
              <a:gd name="connsiteX276" fmla="*/ 1188264 w 2328934"/>
              <a:gd name="connsiteY276" fmla="*/ 318072 h 503384"/>
              <a:gd name="connsiteX277" fmla="*/ 1190094 w 2328934"/>
              <a:gd name="connsiteY277" fmla="*/ 318072 h 503384"/>
              <a:gd name="connsiteX278" fmla="*/ 1190094 w 2328934"/>
              <a:gd name="connsiteY278" fmla="*/ 341729 h 503384"/>
              <a:gd name="connsiteX279" fmla="*/ 1189362 w 2328934"/>
              <a:gd name="connsiteY279" fmla="*/ 341729 h 503384"/>
              <a:gd name="connsiteX280" fmla="*/ 1182040 w 2328934"/>
              <a:gd name="connsiteY280" fmla="*/ 341001 h 503384"/>
              <a:gd name="connsiteX281" fmla="*/ 1164468 w 2328934"/>
              <a:gd name="connsiteY281" fmla="*/ 346824 h 503384"/>
              <a:gd name="connsiteX282" fmla="*/ 1159342 w 2328934"/>
              <a:gd name="connsiteY282" fmla="*/ 365385 h 503384"/>
              <a:gd name="connsiteX283" fmla="*/ 1159342 w 2328934"/>
              <a:gd name="connsiteY283" fmla="*/ 406511 h 503384"/>
              <a:gd name="connsiteX284" fmla="*/ 1138841 w 2328934"/>
              <a:gd name="connsiteY284" fmla="*/ 406511 h 503384"/>
              <a:gd name="connsiteX285" fmla="*/ 1138841 w 2328934"/>
              <a:gd name="connsiteY285" fmla="*/ 319164 h 503384"/>
              <a:gd name="connsiteX286" fmla="*/ 1159342 w 2328934"/>
              <a:gd name="connsiteY286" fmla="*/ 319164 h 503384"/>
              <a:gd name="connsiteX287" fmla="*/ 1159342 w 2328934"/>
              <a:gd name="connsiteY287" fmla="*/ 333722 h 503384"/>
              <a:gd name="connsiteX288" fmla="*/ 1169593 w 2328934"/>
              <a:gd name="connsiteY288" fmla="*/ 322440 h 503384"/>
              <a:gd name="connsiteX289" fmla="*/ 1184969 w 2328934"/>
              <a:gd name="connsiteY289" fmla="*/ 318072 h 503384"/>
              <a:gd name="connsiteX290" fmla="*/ 881918 w 2328934"/>
              <a:gd name="connsiteY290" fmla="*/ 318072 h 503384"/>
              <a:gd name="connsiteX291" fmla="*/ 897251 w 2328934"/>
              <a:gd name="connsiteY291" fmla="*/ 320987 h 503384"/>
              <a:gd name="connsiteX292" fmla="*/ 907472 w 2328934"/>
              <a:gd name="connsiteY292" fmla="*/ 327182 h 503384"/>
              <a:gd name="connsiteX293" fmla="*/ 913679 w 2328934"/>
              <a:gd name="connsiteY293" fmla="*/ 335563 h 503384"/>
              <a:gd name="connsiteX294" fmla="*/ 915869 w 2328934"/>
              <a:gd name="connsiteY294" fmla="*/ 342486 h 503384"/>
              <a:gd name="connsiteX295" fmla="*/ 898346 w 2328934"/>
              <a:gd name="connsiteY295" fmla="*/ 347587 h 503384"/>
              <a:gd name="connsiteX296" fmla="*/ 897251 w 2328934"/>
              <a:gd name="connsiteY296" fmla="*/ 343579 h 503384"/>
              <a:gd name="connsiteX297" fmla="*/ 893965 w 2328934"/>
              <a:gd name="connsiteY297" fmla="*/ 339571 h 503384"/>
              <a:gd name="connsiteX298" fmla="*/ 888854 w 2328934"/>
              <a:gd name="connsiteY298" fmla="*/ 336291 h 503384"/>
              <a:gd name="connsiteX299" fmla="*/ 881918 w 2328934"/>
              <a:gd name="connsiteY299" fmla="*/ 335563 h 503384"/>
              <a:gd name="connsiteX300" fmla="*/ 872426 w 2328934"/>
              <a:gd name="connsiteY300" fmla="*/ 338478 h 503384"/>
              <a:gd name="connsiteX301" fmla="*/ 869505 w 2328934"/>
              <a:gd name="connsiteY301" fmla="*/ 345765 h 503384"/>
              <a:gd name="connsiteX302" fmla="*/ 871331 w 2328934"/>
              <a:gd name="connsiteY302" fmla="*/ 351960 h 503384"/>
              <a:gd name="connsiteX303" fmla="*/ 877537 w 2328934"/>
              <a:gd name="connsiteY303" fmla="*/ 354875 h 503384"/>
              <a:gd name="connsiteX304" fmla="*/ 891044 w 2328934"/>
              <a:gd name="connsiteY304" fmla="*/ 358154 h 503384"/>
              <a:gd name="connsiteX305" fmla="*/ 909663 w 2328934"/>
              <a:gd name="connsiteY305" fmla="*/ 367264 h 503384"/>
              <a:gd name="connsiteX306" fmla="*/ 915869 w 2328934"/>
              <a:gd name="connsiteY306" fmla="*/ 383661 h 503384"/>
              <a:gd name="connsiteX307" fmla="*/ 913679 w 2328934"/>
              <a:gd name="connsiteY307" fmla="*/ 393864 h 503384"/>
              <a:gd name="connsiteX308" fmla="*/ 907472 w 2328934"/>
              <a:gd name="connsiteY308" fmla="*/ 403337 h 503384"/>
              <a:gd name="connsiteX309" fmla="*/ 897251 w 2328934"/>
              <a:gd name="connsiteY309" fmla="*/ 409532 h 503384"/>
              <a:gd name="connsiteX310" fmla="*/ 882648 w 2328934"/>
              <a:gd name="connsiteY310" fmla="*/ 411354 h 503384"/>
              <a:gd name="connsiteX311" fmla="*/ 866220 w 2328934"/>
              <a:gd name="connsiteY311" fmla="*/ 408439 h 503384"/>
              <a:gd name="connsiteX312" fmla="*/ 854903 w 2328934"/>
              <a:gd name="connsiteY312" fmla="*/ 401151 h 503384"/>
              <a:gd name="connsiteX313" fmla="*/ 848696 w 2328934"/>
              <a:gd name="connsiteY313" fmla="*/ 393135 h 503384"/>
              <a:gd name="connsiteX314" fmla="*/ 846871 w 2328934"/>
              <a:gd name="connsiteY314" fmla="*/ 384754 h 503384"/>
              <a:gd name="connsiteX315" fmla="*/ 866220 w 2328934"/>
              <a:gd name="connsiteY315" fmla="*/ 380746 h 503384"/>
              <a:gd name="connsiteX316" fmla="*/ 871331 w 2328934"/>
              <a:gd name="connsiteY316" fmla="*/ 390949 h 503384"/>
              <a:gd name="connsiteX317" fmla="*/ 883743 w 2328934"/>
              <a:gd name="connsiteY317" fmla="*/ 394957 h 503384"/>
              <a:gd name="connsiteX318" fmla="*/ 893235 w 2328934"/>
              <a:gd name="connsiteY318" fmla="*/ 392042 h 503384"/>
              <a:gd name="connsiteX319" fmla="*/ 896155 w 2328934"/>
              <a:gd name="connsiteY319" fmla="*/ 384754 h 503384"/>
              <a:gd name="connsiteX320" fmla="*/ 893965 w 2328934"/>
              <a:gd name="connsiteY320" fmla="*/ 378560 h 503384"/>
              <a:gd name="connsiteX321" fmla="*/ 887029 w 2328934"/>
              <a:gd name="connsiteY321" fmla="*/ 375644 h 503384"/>
              <a:gd name="connsiteX322" fmla="*/ 873521 w 2328934"/>
              <a:gd name="connsiteY322" fmla="*/ 372365 h 503384"/>
              <a:gd name="connsiteX323" fmla="*/ 855998 w 2328934"/>
              <a:gd name="connsiteY323" fmla="*/ 363256 h 503384"/>
              <a:gd name="connsiteX324" fmla="*/ 849792 w 2328934"/>
              <a:gd name="connsiteY324" fmla="*/ 346858 h 503384"/>
              <a:gd name="connsiteX325" fmla="*/ 851982 w 2328934"/>
              <a:gd name="connsiteY325" fmla="*/ 335563 h 503384"/>
              <a:gd name="connsiteX326" fmla="*/ 859283 w 2328934"/>
              <a:gd name="connsiteY326" fmla="*/ 326089 h 503384"/>
              <a:gd name="connsiteX327" fmla="*/ 869505 w 2328934"/>
              <a:gd name="connsiteY327" fmla="*/ 319894 h 503384"/>
              <a:gd name="connsiteX328" fmla="*/ 881918 w 2328934"/>
              <a:gd name="connsiteY328" fmla="*/ 318072 h 503384"/>
              <a:gd name="connsiteX329" fmla="*/ 666900 w 2328934"/>
              <a:gd name="connsiteY329" fmla="*/ 301214 h 503384"/>
              <a:gd name="connsiteX330" fmla="*/ 666900 w 2328934"/>
              <a:gd name="connsiteY330" fmla="*/ 340366 h 503384"/>
              <a:gd name="connsiteX331" fmla="*/ 689667 w 2328934"/>
              <a:gd name="connsiteY331" fmla="*/ 340366 h 503384"/>
              <a:gd name="connsiteX332" fmla="*/ 706192 w 2328934"/>
              <a:gd name="connsiteY332" fmla="*/ 335244 h 503384"/>
              <a:gd name="connsiteX333" fmla="*/ 712434 w 2328934"/>
              <a:gd name="connsiteY333" fmla="*/ 320607 h 503384"/>
              <a:gd name="connsiteX334" fmla="*/ 706192 w 2328934"/>
              <a:gd name="connsiteY334" fmla="*/ 306337 h 503384"/>
              <a:gd name="connsiteX335" fmla="*/ 689667 w 2328934"/>
              <a:gd name="connsiteY335" fmla="*/ 301214 h 503384"/>
              <a:gd name="connsiteX336" fmla="*/ 2003084 w 2328934"/>
              <a:gd name="connsiteY336" fmla="*/ 295468 h 503384"/>
              <a:gd name="connsiteX337" fmla="*/ 2021542 w 2328934"/>
              <a:gd name="connsiteY337" fmla="*/ 295468 h 503384"/>
              <a:gd name="connsiteX338" fmla="*/ 2021542 w 2328934"/>
              <a:gd name="connsiteY338" fmla="*/ 322071 h 503384"/>
              <a:gd name="connsiteX339" fmla="*/ 2023352 w 2328934"/>
              <a:gd name="connsiteY339" fmla="*/ 322071 h 503384"/>
              <a:gd name="connsiteX340" fmla="*/ 2041809 w 2328934"/>
              <a:gd name="connsiteY340" fmla="*/ 322071 h 503384"/>
              <a:gd name="connsiteX341" fmla="*/ 2041809 w 2328934"/>
              <a:gd name="connsiteY341" fmla="*/ 340656 h 503384"/>
              <a:gd name="connsiteX342" fmla="*/ 2023352 w 2328934"/>
              <a:gd name="connsiteY342" fmla="*/ 340656 h 503384"/>
              <a:gd name="connsiteX343" fmla="*/ 2023352 w 2328934"/>
              <a:gd name="connsiteY343" fmla="*/ 380743 h 503384"/>
              <a:gd name="connsiteX344" fmla="*/ 2026609 w 2328934"/>
              <a:gd name="connsiteY344" fmla="*/ 388760 h 503384"/>
              <a:gd name="connsiteX345" fmla="*/ 2034571 w 2328934"/>
              <a:gd name="connsiteY345" fmla="*/ 392040 h 503384"/>
              <a:gd name="connsiteX346" fmla="*/ 2038914 w 2328934"/>
              <a:gd name="connsiteY346" fmla="*/ 392040 h 503384"/>
              <a:gd name="connsiteX347" fmla="*/ 2041809 w 2328934"/>
              <a:gd name="connsiteY347" fmla="*/ 392040 h 503384"/>
              <a:gd name="connsiteX348" fmla="*/ 2041809 w 2328934"/>
              <a:gd name="connsiteY348" fmla="*/ 409532 h 503384"/>
              <a:gd name="connsiteX349" fmla="*/ 2037828 w 2328934"/>
              <a:gd name="connsiteY349" fmla="*/ 410261 h 503384"/>
              <a:gd name="connsiteX350" fmla="*/ 2028780 w 2328934"/>
              <a:gd name="connsiteY350" fmla="*/ 411354 h 503384"/>
              <a:gd name="connsiteX351" fmla="*/ 2009237 w 2328934"/>
              <a:gd name="connsiteY351" fmla="*/ 404430 h 503384"/>
              <a:gd name="connsiteX352" fmla="*/ 2001998 w 2328934"/>
              <a:gd name="connsiteY352" fmla="*/ 384751 h 503384"/>
              <a:gd name="connsiteX353" fmla="*/ 2001998 w 2328934"/>
              <a:gd name="connsiteY353" fmla="*/ 340656 h 503384"/>
              <a:gd name="connsiteX354" fmla="*/ 1985712 w 2328934"/>
              <a:gd name="connsiteY354" fmla="*/ 340656 h 503384"/>
              <a:gd name="connsiteX355" fmla="*/ 1985712 w 2328934"/>
              <a:gd name="connsiteY355" fmla="*/ 322071 h 503384"/>
              <a:gd name="connsiteX356" fmla="*/ 1989693 w 2328934"/>
              <a:gd name="connsiteY356" fmla="*/ 322071 h 503384"/>
              <a:gd name="connsiteX357" fmla="*/ 2000189 w 2328934"/>
              <a:gd name="connsiteY357" fmla="*/ 318062 h 503384"/>
              <a:gd name="connsiteX358" fmla="*/ 2003084 w 2328934"/>
              <a:gd name="connsiteY358" fmla="*/ 308587 h 503384"/>
              <a:gd name="connsiteX359" fmla="*/ 1828870 w 2328934"/>
              <a:gd name="connsiteY359" fmla="*/ 295468 h 503384"/>
              <a:gd name="connsiteX360" fmla="*/ 1847328 w 2328934"/>
              <a:gd name="connsiteY360" fmla="*/ 295468 h 503384"/>
              <a:gd name="connsiteX361" fmla="*/ 1847328 w 2328934"/>
              <a:gd name="connsiteY361" fmla="*/ 322071 h 503384"/>
              <a:gd name="connsiteX362" fmla="*/ 1849138 w 2328934"/>
              <a:gd name="connsiteY362" fmla="*/ 322071 h 503384"/>
              <a:gd name="connsiteX363" fmla="*/ 1867595 w 2328934"/>
              <a:gd name="connsiteY363" fmla="*/ 322071 h 503384"/>
              <a:gd name="connsiteX364" fmla="*/ 1867595 w 2328934"/>
              <a:gd name="connsiteY364" fmla="*/ 340656 h 503384"/>
              <a:gd name="connsiteX365" fmla="*/ 1849138 w 2328934"/>
              <a:gd name="connsiteY365" fmla="*/ 340656 h 503384"/>
              <a:gd name="connsiteX366" fmla="*/ 1849138 w 2328934"/>
              <a:gd name="connsiteY366" fmla="*/ 380743 h 503384"/>
              <a:gd name="connsiteX367" fmla="*/ 1852395 w 2328934"/>
              <a:gd name="connsiteY367" fmla="*/ 388760 h 503384"/>
              <a:gd name="connsiteX368" fmla="*/ 1860357 w 2328934"/>
              <a:gd name="connsiteY368" fmla="*/ 392040 h 503384"/>
              <a:gd name="connsiteX369" fmla="*/ 1864700 w 2328934"/>
              <a:gd name="connsiteY369" fmla="*/ 392040 h 503384"/>
              <a:gd name="connsiteX370" fmla="*/ 1867595 w 2328934"/>
              <a:gd name="connsiteY370" fmla="*/ 392040 h 503384"/>
              <a:gd name="connsiteX371" fmla="*/ 1867595 w 2328934"/>
              <a:gd name="connsiteY371" fmla="*/ 409532 h 503384"/>
              <a:gd name="connsiteX372" fmla="*/ 1863614 w 2328934"/>
              <a:gd name="connsiteY372" fmla="*/ 410261 h 503384"/>
              <a:gd name="connsiteX373" fmla="*/ 1854566 w 2328934"/>
              <a:gd name="connsiteY373" fmla="*/ 411354 h 503384"/>
              <a:gd name="connsiteX374" fmla="*/ 1835023 w 2328934"/>
              <a:gd name="connsiteY374" fmla="*/ 404430 h 503384"/>
              <a:gd name="connsiteX375" fmla="*/ 1827784 w 2328934"/>
              <a:gd name="connsiteY375" fmla="*/ 384751 h 503384"/>
              <a:gd name="connsiteX376" fmla="*/ 1827784 w 2328934"/>
              <a:gd name="connsiteY376" fmla="*/ 340656 h 503384"/>
              <a:gd name="connsiteX377" fmla="*/ 1811498 w 2328934"/>
              <a:gd name="connsiteY377" fmla="*/ 340656 h 503384"/>
              <a:gd name="connsiteX378" fmla="*/ 1811498 w 2328934"/>
              <a:gd name="connsiteY378" fmla="*/ 322071 h 503384"/>
              <a:gd name="connsiteX379" fmla="*/ 1815479 w 2328934"/>
              <a:gd name="connsiteY379" fmla="*/ 322071 h 503384"/>
              <a:gd name="connsiteX380" fmla="*/ 1825613 w 2328934"/>
              <a:gd name="connsiteY380" fmla="*/ 318062 h 503384"/>
              <a:gd name="connsiteX381" fmla="*/ 1828870 w 2328934"/>
              <a:gd name="connsiteY381" fmla="*/ 308587 h 503384"/>
              <a:gd name="connsiteX382" fmla="*/ 1704663 w 2328934"/>
              <a:gd name="connsiteY382" fmla="*/ 295468 h 503384"/>
              <a:gd name="connsiteX383" fmla="*/ 1722758 w 2328934"/>
              <a:gd name="connsiteY383" fmla="*/ 295468 h 503384"/>
              <a:gd name="connsiteX384" fmla="*/ 1722758 w 2328934"/>
              <a:gd name="connsiteY384" fmla="*/ 322071 h 503384"/>
              <a:gd name="connsiteX385" fmla="*/ 1724930 w 2328934"/>
              <a:gd name="connsiteY385" fmla="*/ 322071 h 503384"/>
              <a:gd name="connsiteX386" fmla="*/ 1743387 w 2328934"/>
              <a:gd name="connsiteY386" fmla="*/ 322071 h 503384"/>
              <a:gd name="connsiteX387" fmla="*/ 1743387 w 2328934"/>
              <a:gd name="connsiteY387" fmla="*/ 340656 h 503384"/>
              <a:gd name="connsiteX388" fmla="*/ 1724930 w 2328934"/>
              <a:gd name="connsiteY388" fmla="*/ 340656 h 503384"/>
              <a:gd name="connsiteX389" fmla="*/ 1724930 w 2328934"/>
              <a:gd name="connsiteY389" fmla="*/ 380743 h 503384"/>
              <a:gd name="connsiteX390" fmla="*/ 1727825 w 2328934"/>
              <a:gd name="connsiteY390" fmla="*/ 388760 h 503384"/>
              <a:gd name="connsiteX391" fmla="*/ 1736149 w 2328934"/>
              <a:gd name="connsiteY391" fmla="*/ 392040 h 503384"/>
              <a:gd name="connsiteX392" fmla="*/ 1740130 w 2328934"/>
              <a:gd name="connsiteY392" fmla="*/ 392040 h 503384"/>
              <a:gd name="connsiteX393" fmla="*/ 1743387 w 2328934"/>
              <a:gd name="connsiteY393" fmla="*/ 392040 h 503384"/>
              <a:gd name="connsiteX394" fmla="*/ 1743387 w 2328934"/>
              <a:gd name="connsiteY394" fmla="*/ 409532 h 503384"/>
              <a:gd name="connsiteX395" fmla="*/ 1739044 w 2328934"/>
              <a:gd name="connsiteY395" fmla="*/ 410261 h 503384"/>
              <a:gd name="connsiteX396" fmla="*/ 1729997 w 2328934"/>
              <a:gd name="connsiteY396" fmla="*/ 411354 h 503384"/>
              <a:gd name="connsiteX397" fmla="*/ 1710453 w 2328934"/>
              <a:gd name="connsiteY397" fmla="*/ 404430 h 503384"/>
              <a:gd name="connsiteX398" fmla="*/ 1703577 w 2328934"/>
              <a:gd name="connsiteY398" fmla="*/ 384751 h 503384"/>
              <a:gd name="connsiteX399" fmla="*/ 1703577 w 2328934"/>
              <a:gd name="connsiteY399" fmla="*/ 340656 h 503384"/>
              <a:gd name="connsiteX400" fmla="*/ 1687291 w 2328934"/>
              <a:gd name="connsiteY400" fmla="*/ 340656 h 503384"/>
              <a:gd name="connsiteX401" fmla="*/ 1687291 w 2328934"/>
              <a:gd name="connsiteY401" fmla="*/ 322071 h 503384"/>
              <a:gd name="connsiteX402" fmla="*/ 1691272 w 2328934"/>
              <a:gd name="connsiteY402" fmla="*/ 322071 h 503384"/>
              <a:gd name="connsiteX403" fmla="*/ 1701406 w 2328934"/>
              <a:gd name="connsiteY403" fmla="*/ 318062 h 503384"/>
              <a:gd name="connsiteX404" fmla="*/ 1704663 w 2328934"/>
              <a:gd name="connsiteY404" fmla="*/ 308587 h 503384"/>
              <a:gd name="connsiteX405" fmla="*/ 1461458 w 2328934"/>
              <a:gd name="connsiteY405" fmla="*/ 282552 h 503384"/>
              <a:gd name="connsiteX406" fmla="*/ 1483665 w 2328934"/>
              <a:gd name="connsiteY406" fmla="*/ 282552 h 503384"/>
              <a:gd name="connsiteX407" fmla="*/ 1483665 w 2328934"/>
              <a:gd name="connsiteY407" fmla="*/ 409739 h 503384"/>
              <a:gd name="connsiteX408" fmla="*/ 1461458 w 2328934"/>
              <a:gd name="connsiteY408" fmla="*/ 409739 h 503384"/>
              <a:gd name="connsiteX409" fmla="*/ 645235 w 2328934"/>
              <a:gd name="connsiteY409" fmla="*/ 282552 h 503384"/>
              <a:gd name="connsiteX410" fmla="*/ 693706 w 2328934"/>
              <a:gd name="connsiteY410" fmla="*/ 282552 h 503384"/>
              <a:gd name="connsiteX411" fmla="*/ 710231 w 2328934"/>
              <a:gd name="connsiteY411" fmla="*/ 285480 h 503384"/>
              <a:gd name="connsiteX412" fmla="*/ 722716 w 2328934"/>
              <a:gd name="connsiteY412" fmla="*/ 293896 h 503384"/>
              <a:gd name="connsiteX413" fmla="*/ 731162 w 2328934"/>
              <a:gd name="connsiteY413" fmla="*/ 306337 h 503384"/>
              <a:gd name="connsiteX414" fmla="*/ 734099 w 2328934"/>
              <a:gd name="connsiteY414" fmla="*/ 321705 h 503384"/>
              <a:gd name="connsiteX415" fmla="*/ 727122 w 2328934"/>
              <a:gd name="connsiteY415" fmla="*/ 345489 h 503384"/>
              <a:gd name="connsiteX416" fmla="*/ 706192 w 2328934"/>
              <a:gd name="connsiteY416" fmla="*/ 358662 h 503384"/>
              <a:gd name="connsiteX417" fmla="*/ 735201 w 2328934"/>
              <a:gd name="connsiteY417" fmla="*/ 411353 h 503384"/>
              <a:gd name="connsiteX418" fmla="*/ 710231 w 2328934"/>
              <a:gd name="connsiteY418" fmla="*/ 411353 h 503384"/>
              <a:gd name="connsiteX419" fmla="*/ 682323 w 2328934"/>
              <a:gd name="connsiteY419" fmla="*/ 358662 h 503384"/>
              <a:gd name="connsiteX420" fmla="*/ 666900 w 2328934"/>
              <a:gd name="connsiteY420" fmla="*/ 358662 h 503384"/>
              <a:gd name="connsiteX421" fmla="*/ 666900 w 2328934"/>
              <a:gd name="connsiteY421" fmla="*/ 409524 h 503384"/>
              <a:gd name="connsiteX422" fmla="*/ 645235 w 2328934"/>
              <a:gd name="connsiteY422" fmla="*/ 409524 h 503384"/>
              <a:gd name="connsiteX423" fmla="*/ 1308214 w 2328934"/>
              <a:gd name="connsiteY423" fmla="*/ 279322 h 503384"/>
              <a:gd name="connsiteX424" fmla="*/ 1328802 w 2328934"/>
              <a:gd name="connsiteY424" fmla="*/ 279322 h 503384"/>
              <a:gd name="connsiteX425" fmla="*/ 1328802 w 2328934"/>
              <a:gd name="connsiteY425" fmla="*/ 329877 h 503384"/>
              <a:gd name="connsiteX426" fmla="*/ 1340199 w 2328934"/>
              <a:gd name="connsiteY426" fmla="*/ 321817 h 503384"/>
              <a:gd name="connsiteX427" fmla="*/ 1353801 w 2328934"/>
              <a:gd name="connsiteY427" fmla="*/ 318520 h 503384"/>
              <a:gd name="connsiteX428" fmla="*/ 1368507 w 2328934"/>
              <a:gd name="connsiteY428" fmla="*/ 321817 h 503384"/>
              <a:gd name="connsiteX429" fmla="*/ 1378800 w 2328934"/>
              <a:gd name="connsiteY429" fmla="*/ 329144 h 503384"/>
              <a:gd name="connsiteX430" fmla="*/ 1385050 w 2328934"/>
              <a:gd name="connsiteY430" fmla="*/ 340500 h 503384"/>
              <a:gd name="connsiteX431" fmla="*/ 1386888 w 2328934"/>
              <a:gd name="connsiteY431" fmla="*/ 353688 h 503384"/>
              <a:gd name="connsiteX432" fmla="*/ 1386888 w 2328934"/>
              <a:gd name="connsiteY432" fmla="*/ 409738 h 503384"/>
              <a:gd name="connsiteX433" fmla="*/ 1366301 w 2328934"/>
              <a:gd name="connsiteY433" fmla="*/ 409738 h 503384"/>
              <a:gd name="connsiteX434" fmla="*/ 1366301 w 2328934"/>
              <a:gd name="connsiteY434" fmla="*/ 358085 h 503384"/>
              <a:gd name="connsiteX435" fmla="*/ 1362257 w 2328934"/>
              <a:gd name="connsiteY435" fmla="*/ 344530 h 503384"/>
              <a:gd name="connsiteX436" fmla="*/ 1347551 w 2328934"/>
              <a:gd name="connsiteY436" fmla="*/ 339401 h 503384"/>
              <a:gd name="connsiteX437" fmla="*/ 1334316 w 2328934"/>
              <a:gd name="connsiteY437" fmla="*/ 344530 h 503384"/>
              <a:gd name="connsiteX438" fmla="*/ 1328802 w 2328934"/>
              <a:gd name="connsiteY438" fmla="*/ 358817 h 503384"/>
              <a:gd name="connsiteX439" fmla="*/ 1328802 w 2328934"/>
              <a:gd name="connsiteY439" fmla="*/ 409738 h 503384"/>
              <a:gd name="connsiteX440" fmla="*/ 1308214 w 2328934"/>
              <a:gd name="connsiteY440" fmla="*/ 409738 h 503384"/>
              <a:gd name="connsiteX441" fmla="*/ 1780044 w 2328934"/>
              <a:gd name="connsiteY441" fmla="*/ 277708 h 503384"/>
              <a:gd name="connsiteX442" fmla="*/ 1789308 w 2328934"/>
              <a:gd name="connsiteY442" fmla="*/ 282121 h 503384"/>
              <a:gd name="connsiteX443" fmla="*/ 1793385 w 2328934"/>
              <a:gd name="connsiteY443" fmla="*/ 291316 h 503384"/>
              <a:gd name="connsiteX444" fmla="*/ 1789308 w 2328934"/>
              <a:gd name="connsiteY444" fmla="*/ 300878 h 503384"/>
              <a:gd name="connsiteX445" fmla="*/ 1780044 w 2328934"/>
              <a:gd name="connsiteY445" fmla="*/ 304923 h 503384"/>
              <a:gd name="connsiteX446" fmla="*/ 1770409 w 2328934"/>
              <a:gd name="connsiteY446" fmla="*/ 300878 h 503384"/>
              <a:gd name="connsiteX447" fmla="*/ 1766332 w 2328934"/>
              <a:gd name="connsiteY447" fmla="*/ 291316 h 503384"/>
              <a:gd name="connsiteX448" fmla="*/ 1770409 w 2328934"/>
              <a:gd name="connsiteY448" fmla="*/ 282121 h 503384"/>
              <a:gd name="connsiteX449" fmla="*/ 1780044 w 2328934"/>
              <a:gd name="connsiteY449" fmla="*/ 277708 h 503384"/>
              <a:gd name="connsiteX450" fmla="*/ 173207 w 2328934"/>
              <a:gd name="connsiteY450" fmla="*/ 195364 h 503384"/>
              <a:gd name="connsiteX451" fmla="*/ 208724 w 2328934"/>
              <a:gd name="connsiteY451" fmla="*/ 195364 h 503384"/>
              <a:gd name="connsiteX452" fmla="*/ 210944 w 2328934"/>
              <a:gd name="connsiteY452" fmla="*/ 197571 h 503384"/>
              <a:gd name="connsiteX453" fmla="*/ 210944 w 2328934"/>
              <a:gd name="connsiteY453" fmla="*/ 317480 h 503384"/>
              <a:gd name="connsiteX454" fmla="*/ 208724 w 2328934"/>
              <a:gd name="connsiteY454" fmla="*/ 319319 h 503384"/>
              <a:gd name="connsiteX455" fmla="*/ 173207 w 2328934"/>
              <a:gd name="connsiteY455" fmla="*/ 319319 h 503384"/>
              <a:gd name="connsiteX456" fmla="*/ 170987 w 2328934"/>
              <a:gd name="connsiteY456" fmla="*/ 317480 h 503384"/>
              <a:gd name="connsiteX457" fmla="*/ 170987 w 2328934"/>
              <a:gd name="connsiteY457" fmla="*/ 197571 h 503384"/>
              <a:gd name="connsiteX458" fmla="*/ 173207 w 2328934"/>
              <a:gd name="connsiteY458" fmla="*/ 195364 h 503384"/>
              <a:gd name="connsiteX459" fmla="*/ 1931558 w 2328934"/>
              <a:gd name="connsiteY459" fmla="*/ 181699 h 503384"/>
              <a:gd name="connsiteX460" fmla="*/ 1908699 w 2328934"/>
              <a:gd name="connsiteY460" fmla="*/ 184985 h 503384"/>
              <a:gd name="connsiteX461" fmla="*/ 1900587 w 2328934"/>
              <a:gd name="connsiteY461" fmla="*/ 189003 h 503384"/>
              <a:gd name="connsiteX462" fmla="*/ 1897269 w 2328934"/>
              <a:gd name="connsiteY462" fmla="*/ 197037 h 503384"/>
              <a:gd name="connsiteX463" fmla="*/ 1900587 w 2328934"/>
              <a:gd name="connsiteY463" fmla="*/ 205437 h 503384"/>
              <a:gd name="connsiteX464" fmla="*/ 1908699 w 2328934"/>
              <a:gd name="connsiteY464" fmla="*/ 208358 h 503384"/>
              <a:gd name="connsiteX465" fmla="*/ 1917179 w 2328934"/>
              <a:gd name="connsiteY465" fmla="*/ 207628 h 503384"/>
              <a:gd name="connsiteX466" fmla="*/ 1924553 w 2328934"/>
              <a:gd name="connsiteY466" fmla="*/ 203246 h 503384"/>
              <a:gd name="connsiteX467" fmla="*/ 1929715 w 2328934"/>
              <a:gd name="connsiteY467" fmla="*/ 196307 h 503384"/>
              <a:gd name="connsiteX468" fmla="*/ 1931558 w 2328934"/>
              <a:gd name="connsiteY468" fmla="*/ 185716 h 503384"/>
              <a:gd name="connsiteX469" fmla="*/ 2187167 w 2328934"/>
              <a:gd name="connsiteY469" fmla="*/ 150915 h 503384"/>
              <a:gd name="connsiteX470" fmla="*/ 2178098 w 2328934"/>
              <a:gd name="connsiteY470" fmla="*/ 152731 h 503384"/>
              <a:gd name="connsiteX471" fmla="*/ 2170842 w 2328934"/>
              <a:gd name="connsiteY471" fmla="*/ 157815 h 503384"/>
              <a:gd name="connsiteX472" fmla="*/ 2165763 w 2328934"/>
              <a:gd name="connsiteY472" fmla="*/ 166166 h 503384"/>
              <a:gd name="connsiteX473" fmla="*/ 2163586 w 2328934"/>
              <a:gd name="connsiteY473" fmla="*/ 178513 h 503384"/>
              <a:gd name="connsiteX474" fmla="*/ 2165763 w 2328934"/>
              <a:gd name="connsiteY474" fmla="*/ 190859 h 503384"/>
              <a:gd name="connsiteX475" fmla="*/ 2170842 w 2328934"/>
              <a:gd name="connsiteY475" fmla="*/ 198847 h 503384"/>
              <a:gd name="connsiteX476" fmla="*/ 2178098 w 2328934"/>
              <a:gd name="connsiteY476" fmla="*/ 203931 h 503384"/>
              <a:gd name="connsiteX477" fmla="*/ 2187167 w 2328934"/>
              <a:gd name="connsiteY477" fmla="*/ 206110 h 503384"/>
              <a:gd name="connsiteX478" fmla="*/ 2196600 w 2328934"/>
              <a:gd name="connsiteY478" fmla="*/ 203931 h 503384"/>
              <a:gd name="connsiteX479" fmla="*/ 2204581 w 2328934"/>
              <a:gd name="connsiteY479" fmla="*/ 198847 h 503384"/>
              <a:gd name="connsiteX480" fmla="*/ 2209660 w 2328934"/>
              <a:gd name="connsiteY480" fmla="*/ 190859 h 503384"/>
              <a:gd name="connsiteX481" fmla="*/ 2211837 w 2328934"/>
              <a:gd name="connsiteY481" fmla="*/ 178513 h 503384"/>
              <a:gd name="connsiteX482" fmla="*/ 2209660 w 2328934"/>
              <a:gd name="connsiteY482" fmla="*/ 166166 h 503384"/>
              <a:gd name="connsiteX483" fmla="*/ 2204581 w 2328934"/>
              <a:gd name="connsiteY483" fmla="*/ 157815 h 503384"/>
              <a:gd name="connsiteX484" fmla="*/ 2196600 w 2328934"/>
              <a:gd name="connsiteY484" fmla="*/ 152731 h 503384"/>
              <a:gd name="connsiteX485" fmla="*/ 2187167 w 2328934"/>
              <a:gd name="connsiteY485" fmla="*/ 150915 h 503384"/>
              <a:gd name="connsiteX486" fmla="*/ 1566748 w 2328934"/>
              <a:gd name="connsiteY486" fmla="*/ 150915 h 503384"/>
              <a:gd name="connsiteX487" fmla="*/ 1557553 w 2328934"/>
              <a:gd name="connsiteY487" fmla="*/ 152731 h 503384"/>
              <a:gd name="connsiteX488" fmla="*/ 1550197 w 2328934"/>
              <a:gd name="connsiteY488" fmla="*/ 157815 h 503384"/>
              <a:gd name="connsiteX489" fmla="*/ 1545048 w 2328934"/>
              <a:gd name="connsiteY489" fmla="*/ 166166 h 503384"/>
              <a:gd name="connsiteX490" fmla="*/ 1543209 w 2328934"/>
              <a:gd name="connsiteY490" fmla="*/ 178513 h 503384"/>
              <a:gd name="connsiteX491" fmla="*/ 1545048 w 2328934"/>
              <a:gd name="connsiteY491" fmla="*/ 190859 h 503384"/>
              <a:gd name="connsiteX492" fmla="*/ 1550197 w 2328934"/>
              <a:gd name="connsiteY492" fmla="*/ 198847 h 503384"/>
              <a:gd name="connsiteX493" fmla="*/ 1557553 w 2328934"/>
              <a:gd name="connsiteY493" fmla="*/ 203931 h 503384"/>
              <a:gd name="connsiteX494" fmla="*/ 1566748 w 2328934"/>
              <a:gd name="connsiteY494" fmla="*/ 206110 h 503384"/>
              <a:gd name="connsiteX495" fmla="*/ 1576310 w 2328934"/>
              <a:gd name="connsiteY495" fmla="*/ 203931 h 503384"/>
              <a:gd name="connsiteX496" fmla="*/ 1584402 w 2328934"/>
              <a:gd name="connsiteY496" fmla="*/ 198847 h 503384"/>
              <a:gd name="connsiteX497" fmla="*/ 1589551 w 2328934"/>
              <a:gd name="connsiteY497" fmla="*/ 190859 h 503384"/>
              <a:gd name="connsiteX498" fmla="*/ 1591757 w 2328934"/>
              <a:gd name="connsiteY498" fmla="*/ 178513 h 503384"/>
              <a:gd name="connsiteX499" fmla="*/ 1589551 w 2328934"/>
              <a:gd name="connsiteY499" fmla="*/ 166166 h 503384"/>
              <a:gd name="connsiteX500" fmla="*/ 1584402 w 2328934"/>
              <a:gd name="connsiteY500" fmla="*/ 157815 h 503384"/>
              <a:gd name="connsiteX501" fmla="*/ 1576310 w 2328934"/>
              <a:gd name="connsiteY501" fmla="*/ 152731 h 503384"/>
              <a:gd name="connsiteX502" fmla="*/ 1566748 w 2328934"/>
              <a:gd name="connsiteY502" fmla="*/ 150915 h 503384"/>
              <a:gd name="connsiteX503" fmla="*/ 1045748 w 2328934"/>
              <a:gd name="connsiteY503" fmla="*/ 149349 h 503384"/>
              <a:gd name="connsiteX504" fmla="*/ 1037745 w 2328934"/>
              <a:gd name="connsiteY504" fmla="*/ 151540 h 503384"/>
              <a:gd name="connsiteX505" fmla="*/ 1031560 w 2328934"/>
              <a:gd name="connsiteY505" fmla="*/ 155557 h 503384"/>
              <a:gd name="connsiteX506" fmla="*/ 1027194 w 2328934"/>
              <a:gd name="connsiteY506" fmla="*/ 161766 h 503384"/>
              <a:gd name="connsiteX507" fmla="*/ 1025375 w 2328934"/>
              <a:gd name="connsiteY507" fmla="*/ 168705 h 503384"/>
              <a:gd name="connsiteX508" fmla="*/ 1066485 w 2328934"/>
              <a:gd name="connsiteY508" fmla="*/ 168705 h 503384"/>
              <a:gd name="connsiteX509" fmla="*/ 1065394 w 2328934"/>
              <a:gd name="connsiteY509" fmla="*/ 161766 h 503384"/>
              <a:gd name="connsiteX510" fmla="*/ 1061392 w 2328934"/>
              <a:gd name="connsiteY510" fmla="*/ 155557 h 503384"/>
              <a:gd name="connsiteX511" fmla="*/ 1055207 w 2328934"/>
              <a:gd name="connsiteY511" fmla="*/ 151540 h 503384"/>
              <a:gd name="connsiteX512" fmla="*/ 1045748 w 2328934"/>
              <a:gd name="connsiteY512" fmla="*/ 149349 h 503384"/>
              <a:gd name="connsiteX513" fmla="*/ 1264726 w 2328934"/>
              <a:gd name="connsiteY513" fmla="*/ 134671 h 503384"/>
              <a:gd name="connsiteX514" fmla="*/ 1285201 w 2328934"/>
              <a:gd name="connsiteY514" fmla="*/ 134671 h 503384"/>
              <a:gd name="connsiteX515" fmla="*/ 1285201 w 2328934"/>
              <a:gd name="connsiteY515" fmla="*/ 222448 h 503384"/>
              <a:gd name="connsiteX516" fmla="*/ 1264726 w 2328934"/>
              <a:gd name="connsiteY516" fmla="*/ 222448 h 503384"/>
              <a:gd name="connsiteX517" fmla="*/ 864680 w 2328934"/>
              <a:gd name="connsiteY517" fmla="*/ 134671 h 503384"/>
              <a:gd name="connsiteX518" fmla="*/ 885155 w 2328934"/>
              <a:gd name="connsiteY518" fmla="*/ 134671 h 503384"/>
              <a:gd name="connsiteX519" fmla="*/ 885155 w 2328934"/>
              <a:gd name="connsiteY519" fmla="*/ 222448 h 503384"/>
              <a:gd name="connsiteX520" fmla="*/ 864680 w 2328934"/>
              <a:gd name="connsiteY520" fmla="*/ 222448 h 503384"/>
              <a:gd name="connsiteX521" fmla="*/ 1961516 w 2328934"/>
              <a:gd name="connsiteY521" fmla="*/ 134010 h 503384"/>
              <a:gd name="connsiteX522" fmla="*/ 1985494 w 2328934"/>
              <a:gd name="connsiteY522" fmla="*/ 134010 h 503384"/>
              <a:gd name="connsiteX523" fmla="*/ 2010578 w 2328934"/>
              <a:gd name="connsiteY523" fmla="*/ 189720 h 503384"/>
              <a:gd name="connsiteX524" fmla="*/ 2034555 w 2328934"/>
              <a:gd name="connsiteY524" fmla="*/ 134010 h 503384"/>
              <a:gd name="connsiteX525" fmla="*/ 2056319 w 2328934"/>
              <a:gd name="connsiteY525" fmla="*/ 134010 h 503384"/>
              <a:gd name="connsiteX526" fmla="*/ 2000249 w 2328934"/>
              <a:gd name="connsiteY526" fmla="*/ 256354 h 503384"/>
              <a:gd name="connsiteX527" fmla="*/ 1978116 w 2328934"/>
              <a:gd name="connsiteY527" fmla="*/ 256354 h 503384"/>
              <a:gd name="connsiteX528" fmla="*/ 1999142 w 2328934"/>
              <a:gd name="connsiteY528" fmla="*/ 211203 h 503384"/>
              <a:gd name="connsiteX529" fmla="*/ 1377578 w 2328934"/>
              <a:gd name="connsiteY529" fmla="*/ 134010 h 503384"/>
              <a:gd name="connsiteX530" fmla="*/ 1401556 w 2328934"/>
              <a:gd name="connsiteY530" fmla="*/ 134010 h 503384"/>
              <a:gd name="connsiteX531" fmla="*/ 1426640 w 2328934"/>
              <a:gd name="connsiteY531" fmla="*/ 189720 h 503384"/>
              <a:gd name="connsiteX532" fmla="*/ 1450617 w 2328934"/>
              <a:gd name="connsiteY532" fmla="*/ 134010 h 503384"/>
              <a:gd name="connsiteX533" fmla="*/ 1472381 w 2328934"/>
              <a:gd name="connsiteY533" fmla="*/ 134010 h 503384"/>
              <a:gd name="connsiteX534" fmla="*/ 1415942 w 2328934"/>
              <a:gd name="connsiteY534" fmla="*/ 256354 h 503384"/>
              <a:gd name="connsiteX535" fmla="*/ 1394178 w 2328934"/>
              <a:gd name="connsiteY535" fmla="*/ 256354 h 503384"/>
              <a:gd name="connsiteX536" fmla="*/ 1415204 w 2328934"/>
              <a:gd name="connsiteY536" fmla="*/ 211203 h 503384"/>
              <a:gd name="connsiteX537" fmla="*/ 1043929 w 2328934"/>
              <a:gd name="connsiteY537" fmla="*/ 134010 h 503384"/>
              <a:gd name="connsiteX538" fmla="*/ 1062120 w 2328934"/>
              <a:gd name="connsiteY538" fmla="*/ 136932 h 503384"/>
              <a:gd name="connsiteX539" fmla="*/ 1075580 w 2328934"/>
              <a:gd name="connsiteY539" fmla="*/ 146062 h 503384"/>
              <a:gd name="connsiteX540" fmla="*/ 1083948 w 2328934"/>
              <a:gd name="connsiteY540" fmla="*/ 160670 h 503384"/>
              <a:gd name="connsiteX541" fmla="*/ 1086858 w 2328934"/>
              <a:gd name="connsiteY541" fmla="*/ 179296 h 503384"/>
              <a:gd name="connsiteX542" fmla="*/ 1086858 w 2328934"/>
              <a:gd name="connsiteY542" fmla="*/ 183313 h 503384"/>
              <a:gd name="connsiteX543" fmla="*/ 1086858 w 2328934"/>
              <a:gd name="connsiteY543" fmla="*/ 185504 h 503384"/>
              <a:gd name="connsiteX544" fmla="*/ 1023193 w 2328934"/>
              <a:gd name="connsiteY544" fmla="*/ 185504 h 503384"/>
              <a:gd name="connsiteX545" fmla="*/ 1025375 w 2328934"/>
              <a:gd name="connsiteY545" fmla="*/ 194635 h 503384"/>
              <a:gd name="connsiteX546" fmla="*/ 1030469 w 2328934"/>
              <a:gd name="connsiteY546" fmla="*/ 201939 h 503384"/>
              <a:gd name="connsiteX547" fmla="*/ 1037745 w 2328934"/>
              <a:gd name="connsiteY547" fmla="*/ 207052 h 503384"/>
              <a:gd name="connsiteX548" fmla="*/ 1046840 w 2328934"/>
              <a:gd name="connsiteY548" fmla="*/ 208878 h 503384"/>
              <a:gd name="connsiteX549" fmla="*/ 1061392 w 2328934"/>
              <a:gd name="connsiteY549" fmla="*/ 204860 h 503384"/>
              <a:gd name="connsiteX550" fmla="*/ 1068304 w 2328934"/>
              <a:gd name="connsiteY550" fmla="*/ 193539 h 503384"/>
              <a:gd name="connsiteX551" fmla="*/ 1085767 w 2328934"/>
              <a:gd name="connsiteY551" fmla="*/ 197556 h 503384"/>
              <a:gd name="connsiteX552" fmla="*/ 1080674 w 2328934"/>
              <a:gd name="connsiteY552" fmla="*/ 208147 h 503384"/>
              <a:gd name="connsiteX553" fmla="*/ 1072670 w 2328934"/>
              <a:gd name="connsiteY553" fmla="*/ 217277 h 503384"/>
              <a:gd name="connsiteX554" fmla="*/ 1061392 w 2328934"/>
              <a:gd name="connsiteY554" fmla="*/ 223486 h 503384"/>
              <a:gd name="connsiteX555" fmla="*/ 1046840 w 2328934"/>
              <a:gd name="connsiteY555" fmla="*/ 225677 h 503384"/>
              <a:gd name="connsiteX556" fmla="*/ 1029377 w 2328934"/>
              <a:gd name="connsiteY556" fmla="*/ 222390 h 503384"/>
              <a:gd name="connsiteX557" fmla="*/ 1015189 w 2328934"/>
              <a:gd name="connsiteY557" fmla="*/ 213260 h 503384"/>
              <a:gd name="connsiteX558" fmla="*/ 1005730 w 2328934"/>
              <a:gd name="connsiteY558" fmla="*/ 198652 h 503384"/>
              <a:gd name="connsiteX559" fmla="*/ 1001728 w 2328934"/>
              <a:gd name="connsiteY559" fmla="*/ 179296 h 503384"/>
              <a:gd name="connsiteX560" fmla="*/ 1004639 w 2328934"/>
              <a:gd name="connsiteY560" fmla="*/ 160670 h 503384"/>
              <a:gd name="connsiteX561" fmla="*/ 1014097 w 2328934"/>
              <a:gd name="connsiteY561" fmla="*/ 146062 h 503384"/>
              <a:gd name="connsiteX562" fmla="*/ 1027194 w 2328934"/>
              <a:gd name="connsiteY562" fmla="*/ 136932 h 503384"/>
              <a:gd name="connsiteX563" fmla="*/ 1043929 w 2328934"/>
              <a:gd name="connsiteY563" fmla="*/ 134010 h 503384"/>
              <a:gd name="connsiteX564" fmla="*/ 904942 w 2328934"/>
              <a:gd name="connsiteY564" fmla="*/ 134010 h 503384"/>
              <a:gd name="connsiteX565" fmla="*/ 927709 w 2328934"/>
              <a:gd name="connsiteY565" fmla="*/ 134010 h 503384"/>
              <a:gd name="connsiteX566" fmla="*/ 950476 w 2328934"/>
              <a:gd name="connsiteY566" fmla="*/ 197388 h 503384"/>
              <a:gd name="connsiteX567" fmla="*/ 973243 w 2328934"/>
              <a:gd name="connsiteY567" fmla="*/ 134010 h 503384"/>
              <a:gd name="connsiteX568" fmla="*/ 994908 w 2328934"/>
              <a:gd name="connsiteY568" fmla="*/ 134010 h 503384"/>
              <a:gd name="connsiteX569" fmla="*/ 960758 w 2328934"/>
              <a:gd name="connsiteY569" fmla="*/ 222445 h 503384"/>
              <a:gd name="connsiteX570" fmla="*/ 940194 w 2328934"/>
              <a:gd name="connsiteY570" fmla="*/ 222445 h 503384"/>
              <a:gd name="connsiteX571" fmla="*/ 2296732 w 2328934"/>
              <a:gd name="connsiteY571" fmla="*/ 132396 h 503384"/>
              <a:gd name="connsiteX572" fmla="*/ 2311369 w 2328934"/>
              <a:gd name="connsiteY572" fmla="*/ 135301 h 503384"/>
              <a:gd name="connsiteX573" fmla="*/ 2320518 w 2328934"/>
              <a:gd name="connsiteY573" fmla="*/ 142564 h 503384"/>
              <a:gd name="connsiteX574" fmla="*/ 2326739 w 2328934"/>
              <a:gd name="connsiteY574" fmla="*/ 153820 h 503384"/>
              <a:gd name="connsiteX575" fmla="*/ 2328934 w 2328934"/>
              <a:gd name="connsiteY575" fmla="*/ 167256 h 503384"/>
              <a:gd name="connsiteX576" fmla="*/ 2328934 w 2328934"/>
              <a:gd name="connsiteY576" fmla="*/ 222450 h 503384"/>
              <a:gd name="connsiteX577" fmla="*/ 2308076 w 2328934"/>
              <a:gd name="connsiteY577" fmla="*/ 222450 h 503384"/>
              <a:gd name="connsiteX578" fmla="*/ 2308076 w 2328934"/>
              <a:gd name="connsiteY578" fmla="*/ 171250 h 503384"/>
              <a:gd name="connsiteX579" fmla="*/ 2304051 w 2328934"/>
              <a:gd name="connsiteY579" fmla="*/ 157815 h 503384"/>
              <a:gd name="connsiteX580" fmla="*/ 2289779 w 2328934"/>
              <a:gd name="connsiteY580" fmla="*/ 152731 h 503384"/>
              <a:gd name="connsiteX581" fmla="*/ 2276240 w 2328934"/>
              <a:gd name="connsiteY581" fmla="*/ 158904 h 503384"/>
              <a:gd name="connsiteX582" fmla="*/ 2272214 w 2328934"/>
              <a:gd name="connsiteY582" fmla="*/ 173429 h 503384"/>
              <a:gd name="connsiteX583" fmla="*/ 2272214 w 2328934"/>
              <a:gd name="connsiteY583" fmla="*/ 222450 h 503384"/>
              <a:gd name="connsiteX584" fmla="*/ 2271117 w 2328934"/>
              <a:gd name="connsiteY584" fmla="*/ 222450 h 503384"/>
              <a:gd name="connsiteX585" fmla="*/ 2250258 w 2328934"/>
              <a:gd name="connsiteY585" fmla="*/ 222450 h 503384"/>
              <a:gd name="connsiteX586" fmla="*/ 2250258 w 2328934"/>
              <a:gd name="connsiteY586" fmla="*/ 135301 h 503384"/>
              <a:gd name="connsiteX587" fmla="*/ 2271117 w 2328934"/>
              <a:gd name="connsiteY587" fmla="*/ 135301 h 503384"/>
              <a:gd name="connsiteX588" fmla="*/ 2271117 w 2328934"/>
              <a:gd name="connsiteY588" fmla="*/ 146558 h 503384"/>
              <a:gd name="connsiteX589" fmla="*/ 2282461 w 2328934"/>
              <a:gd name="connsiteY589" fmla="*/ 135301 h 503384"/>
              <a:gd name="connsiteX590" fmla="*/ 2296732 w 2328934"/>
              <a:gd name="connsiteY590" fmla="*/ 132396 h 503384"/>
              <a:gd name="connsiteX591" fmla="*/ 2187167 w 2328934"/>
              <a:gd name="connsiteY591" fmla="*/ 132396 h 503384"/>
              <a:gd name="connsiteX592" fmla="*/ 2205669 w 2328934"/>
              <a:gd name="connsiteY592" fmla="*/ 135301 h 503384"/>
              <a:gd name="connsiteX593" fmla="*/ 2220181 w 2328934"/>
              <a:gd name="connsiteY593" fmla="*/ 144742 h 503384"/>
              <a:gd name="connsiteX594" fmla="*/ 2229250 w 2328934"/>
              <a:gd name="connsiteY594" fmla="*/ 158904 h 503384"/>
              <a:gd name="connsiteX595" fmla="*/ 2232152 w 2328934"/>
              <a:gd name="connsiteY595" fmla="*/ 177423 h 503384"/>
              <a:gd name="connsiteX596" fmla="*/ 2229250 w 2328934"/>
              <a:gd name="connsiteY596" fmla="*/ 195942 h 503384"/>
              <a:gd name="connsiteX597" fmla="*/ 2220181 w 2328934"/>
              <a:gd name="connsiteY597" fmla="*/ 210104 h 503384"/>
              <a:gd name="connsiteX598" fmla="*/ 2205669 w 2328934"/>
              <a:gd name="connsiteY598" fmla="*/ 219545 h 503384"/>
              <a:gd name="connsiteX599" fmla="*/ 2187167 w 2328934"/>
              <a:gd name="connsiteY599" fmla="*/ 222450 h 503384"/>
              <a:gd name="connsiteX600" fmla="*/ 2168665 w 2328934"/>
              <a:gd name="connsiteY600" fmla="*/ 219545 h 503384"/>
              <a:gd name="connsiteX601" fmla="*/ 2154517 w 2328934"/>
              <a:gd name="connsiteY601" fmla="*/ 210104 h 503384"/>
              <a:gd name="connsiteX602" fmla="*/ 2145447 w 2328934"/>
              <a:gd name="connsiteY602" fmla="*/ 195942 h 503384"/>
              <a:gd name="connsiteX603" fmla="*/ 2142182 w 2328934"/>
              <a:gd name="connsiteY603" fmla="*/ 177423 h 503384"/>
              <a:gd name="connsiteX604" fmla="*/ 2145447 w 2328934"/>
              <a:gd name="connsiteY604" fmla="*/ 158904 h 503384"/>
              <a:gd name="connsiteX605" fmla="*/ 2154517 w 2328934"/>
              <a:gd name="connsiteY605" fmla="*/ 144742 h 503384"/>
              <a:gd name="connsiteX606" fmla="*/ 2168665 w 2328934"/>
              <a:gd name="connsiteY606" fmla="*/ 135301 h 503384"/>
              <a:gd name="connsiteX607" fmla="*/ 2187167 w 2328934"/>
              <a:gd name="connsiteY607" fmla="*/ 132396 h 503384"/>
              <a:gd name="connsiteX608" fmla="*/ 1913123 w 2328934"/>
              <a:gd name="connsiteY608" fmla="*/ 132396 h 503384"/>
              <a:gd name="connsiteX609" fmla="*/ 1930821 w 2328934"/>
              <a:gd name="connsiteY609" fmla="*/ 135318 h 503384"/>
              <a:gd name="connsiteX610" fmla="*/ 1942251 w 2328934"/>
              <a:gd name="connsiteY610" fmla="*/ 142622 h 503384"/>
              <a:gd name="connsiteX611" fmla="*/ 1948519 w 2328934"/>
              <a:gd name="connsiteY611" fmla="*/ 152848 h 503384"/>
              <a:gd name="connsiteX612" fmla="*/ 1950362 w 2328934"/>
              <a:gd name="connsiteY612" fmla="*/ 165264 h 503384"/>
              <a:gd name="connsiteX613" fmla="*/ 1950362 w 2328934"/>
              <a:gd name="connsiteY613" fmla="*/ 208358 h 503384"/>
              <a:gd name="connsiteX614" fmla="*/ 1950362 w 2328934"/>
              <a:gd name="connsiteY614" fmla="*/ 217854 h 503384"/>
              <a:gd name="connsiteX615" fmla="*/ 1951469 w 2328934"/>
              <a:gd name="connsiteY615" fmla="*/ 221871 h 503384"/>
              <a:gd name="connsiteX616" fmla="*/ 1931558 w 2328934"/>
              <a:gd name="connsiteY616" fmla="*/ 221871 h 503384"/>
              <a:gd name="connsiteX617" fmla="*/ 1930821 w 2328934"/>
              <a:gd name="connsiteY617" fmla="*/ 218949 h 503384"/>
              <a:gd name="connsiteX618" fmla="*/ 1930821 w 2328934"/>
              <a:gd name="connsiteY618" fmla="*/ 210550 h 503384"/>
              <a:gd name="connsiteX619" fmla="*/ 1921235 w 2328934"/>
              <a:gd name="connsiteY619" fmla="*/ 219680 h 503384"/>
              <a:gd name="connsiteX620" fmla="*/ 1903537 w 2328934"/>
              <a:gd name="connsiteY620" fmla="*/ 224062 h 503384"/>
              <a:gd name="connsiteX621" fmla="*/ 1891001 w 2328934"/>
              <a:gd name="connsiteY621" fmla="*/ 221871 h 503384"/>
              <a:gd name="connsiteX622" fmla="*/ 1881783 w 2328934"/>
              <a:gd name="connsiteY622" fmla="*/ 215662 h 503384"/>
              <a:gd name="connsiteX623" fmla="*/ 1875515 w 2328934"/>
              <a:gd name="connsiteY623" fmla="*/ 207628 h 503384"/>
              <a:gd name="connsiteX624" fmla="*/ 1874409 w 2328934"/>
              <a:gd name="connsiteY624" fmla="*/ 198133 h 503384"/>
              <a:gd name="connsiteX625" fmla="*/ 1876621 w 2328934"/>
              <a:gd name="connsiteY625" fmla="*/ 187907 h 503384"/>
              <a:gd name="connsiteX626" fmla="*/ 1881783 w 2328934"/>
              <a:gd name="connsiteY626" fmla="*/ 179507 h 503384"/>
              <a:gd name="connsiteX627" fmla="*/ 1890264 w 2328934"/>
              <a:gd name="connsiteY627" fmla="*/ 174395 h 503384"/>
              <a:gd name="connsiteX628" fmla="*/ 1900587 w 2328934"/>
              <a:gd name="connsiteY628" fmla="*/ 171473 h 503384"/>
              <a:gd name="connsiteX629" fmla="*/ 1923447 w 2328934"/>
              <a:gd name="connsiteY629" fmla="*/ 168186 h 503384"/>
              <a:gd name="connsiteX630" fmla="*/ 1928609 w 2328934"/>
              <a:gd name="connsiteY630" fmla="*/ 166360 h 503384"/>
              <a:gd name="connsiteX631" fmla="*/ 1929715 w 2328934"/>
              <a:gd name="connsiteY631" fmla="*/ 162343 h 503384"/>
              <a:gd name="connsiteX632" fmla="*/ 1925659 w 2328934"/>
              <a:gd name="connsiteY632" fmla="*/ 152848 h 503384"/>
              <a:gd name="connsiteX633" fmla="*/ 1913123 w 2328934"/>
              <a:gd name="connsiteY633" fmla="*/ 148830 h 503384"/>
              <a:gd name="connsiteX634" fmla="*/ 1900587 w 2328934"/>
              <a:gd name="connsiteY634" fmla="*/ 152848 h 503384"/>
              <a:gd name="connsiteX635" fmla="*/ 1895425 w 2328934"/>
              <a:gd name="connsiteY635" fmla="*/ 164169 h 503384"/>
              <a:gd name="connsiteX636" fmla="*/ 1876621 w 2328934"/>
              <a:gd name="connsiteY636" fmla="*/ 160152 h 503384"/>
              <a:gd name="connsiteX637" fmla="*/ 1879571 w 2328934"/>
              <a:gd name="connsiteY637" fmla="*/ 149926 h 503384"/>
              <a:gd name="connsiteX638" fmla="*/ 1886945 w 2328934"/>
              <a:gd name="connsiteY638" fmla="*/ 140431 h 503384"/>
              <a:gd name="connsiteX639" fmla="*/ 1898375 w 2328934"/>
              <a:gd name="connsiteY639" fmla="*/ 134222 h 503384"/>
              <a:gd name="connsiteX640" fmla="*/ 1913123 w 2328934"/>
              <a:gd name="connsiteY640" fmla="*/ 132396 h 503384"/>
              <a:gd name="connsiteX641" fmla="*/ 1566748 w 2328934"/>
              <a:gd name="connsiteY641" fmla="*/ 132396 h 503384"/>
              <a:gd name="connsiteX642" fmla="*/ 1585505 w 2328934"/>
              <a:gd name="connsiteY642" fmla="*/ 135301 h 503384"/>
              <a:gd name="connsiteX643" fmla="*/ 1600217 w 2328934"/>
              <a:gd name="connsiteY643" fmla="*/ 144742 h 503384"/>
              <a:gd name="connsiteX644" fmla="*/ 1609411 w 2328934"/>
              <a:gd name="connsiteY644" fmla="*/ 158904 h 503384"/>
              <a:gd name="connsiteX645" fmla="*/ 1612721 w 2328934"/>
              <a:gd name="connsiteY645" fmla="*/ 177423 h 503384"/>
              <a:gd name="connsiteX646" fmla="*/ 1609411 w 2328934"/>
              <a:gd name="connsiteY646" fmla="*/ 195942 h 503384"/>
              <a:gd name="connsiteX647" fmla="*/ 1600217 w 2328934"/>
              <a:gd name="connsiteY647" fmla="*/ 210104 h 503384"/>
              <a:gd name="connsiteX648" fmla="*/ 1585505 w 2328934"/>
              <a:gd name="connsiteY648" fmla="*/ 219545 h 503384"/>
              <a:gd name="connsiteX649" fmla="*/ 1566748 w 2328934"/>
              <a:gd name="connsiteY649" fmla="*/ 222450 h 503384"/>
              <a:gd name="connsiteX650" fmla="*/ 1548358 w 2328934"/>
              <a:gd name="connsiteY650" fmla="*/ 219545 h 503384"/>
              <a:gd name="connsiteX651" fmla="*/ 1533647 w 2328934"/>
              <a:gd name="connsiteY651" fmla="*/ 210104 h 503384"/>
              <a:gd name="connsiteX652" fmla="*/ 1524452 w 2328934"/>
              <a:gd name="connsiteY652" fmla="*/ 195942 h 503384"/>
              <a:gd name="connsiteX653" fmla="*/ 1521142 w 2328934"/>
              <a:gd name="connsiteY653" fmla="*/ 177423 h 503384"/>
              <a:gd name="connsiteX654" fmla="*/ 1524452 w 2328934"/>
              <a:gd name="connsiteY654" fmla="*/ 158904 h 503384"/>
              <a:gd name="connsiteX655" fmla="*/ 1533647 w 2328934"/>
              <a:gd name="connsiteY655" fmla="*/ 144742 h 503384"/>
              <a:gd name="connsiteX656" fmla="*/ 1548358 w 2328934"/>
              <a:gd name="connsiteY656" fmla="*/ 135301 h 503384"/>
              <a:gd name="connsiteX657" fmla="*/ 1566748 w 2328934"/>
              <a:gd name="connsiteY657" fmla="*/ 132396 h 503384"/>
              <a:gd name="connsiteX658" fmla="*/ 1155933 w 2328934"/>
              <a:gd name="connsiteY658" fmla="*/ 132396 h 503384"/>
              <a:gd name="connsiteX659" fmla="*/ 1159228 w 2328934"/>
              <a:gd name="connsiteY659" fmla="*/ 132396 h 503384"/>
              <a:gd name="connsiteX660" fmla="*/ 1161058 w 2328934"/>
              <a:gd name="connsiteY660" fmla="*/ 132396 h 503384"/>
              <a:gd name="connsiteX661" fmla="*/ 1161058 w 2328934"/>
              <a:gd name="connsiteY661" fmla="*/ 156150 h 503384"/>
              <a:gd name="connsiteX662" fmla="*/ 1159960 w 2328934"/>
              <a:gd name="connsiteY662" fmla="*/ 156150 h 503384"/>
              <a:gd name="connsiteX663" fmla="*/ 1153004 w 2328934"/>
              <a:gd name="connsiteY663" fmla="*/ 155054 h 503384"/>
              <a:gd name="connsiteX664" fmla="*/ 1135798 w 2328934"/>
              <a:gd name="connsiteY664" fmla="*/ 161266 h 503384"/>
              <a:gd name="connsiteX665" fmla="*/ 1130672 w 2328934"/>
              <a:gd name="connsiteY665" fmla="*/ 179903 h 503384"/>
              <a:gd name="connsiteX666" fmla="*/ 1130672 w 2328934"/>
              <a:gd name="connsiteY666" fmla="*/ 220833 h 503384"/>
              <a:gd name="connsiteX667" fmla="*/ 1109805 w 2328934"/>
              <a:gd name="connsiteY667" fmla="*/ 220833 h 503384"/>
              <a:gd name="connsiteX668" fmla="*/ 1109805 w 2328934"/>
              <a:gd name="connsiteY668" fmla="*/ 133493 h 503384"/>
              <a:gd name="connsiteX669" fmla="*/ 1130672 w 2328934"/>
              <a:gd name="connsiteY669" fmla="*/ 133493 h 503384"/>
              <a:gd name="connsiteX670" fmla="*/ 1130672 w 2328934"/>
              <a:gd name="connsiteY670" fmla="*/ 147745 h 503384"/>
              <a:gd name="connsiteX671" fmla="*/ 1140923 w 2328934"/>
              <a:gd name="connsiteY671" fmla="*/ 136416 h 503384"/>
              <a:gd name="connsiteX672" fmla="*/ 1155933 w 2328934"/>
              <a:gd name="connsiteY672" fmla="*/ 132396 h 503384"/>
              <a:gd name="connsiteX673" fmla="*/ 809464 w 2328934"/>
              <a:gd name="connsiteY673" fmla="*/ 132396 h 503384"/>
              <a:gd name="connsiteX674" fmla="*/ 824101 w 2328934"/>
              <a:gd name="connsiteY674" fmla="*/ 135301 h 503384"/>
              <a:gd name="connsiteX675" fmla="*/ 833250 w 2328934"/>
              <a:gd name="connsiteY675" fmla="*/ 142564 h 503384"/>
              <a:gd name="connsiteX676" fmla="*/ 839471 w 2328934"/>
              <a:gd name="connsiteY676" fmla="*/ 153820 h 503384"/>
              <a:gd name="connsiteX677" fmla="*/ 841666 w 2328934"/>
              <a:gd name="connsiteY677" fmla="*/ 167256 h 503384"/>
              <a:gd name="connsiteX678" fmla="*/ 841666 w 2328934"/>
              <a:gd name="connsiteY678" fmla="*/ 222450 h 503384"/>
              <a:gd name="connsiteX679" fmla="*/ 820808 w 2328934"/>
              <a:gd name="connsiteY679" fmla="*/ 222450 h 503384"/>
              <a:gd name="connsiteX680" fmla="*/ 820808 w 2328934"/>
              <a:gd name="connsiteY680" fmla="*/ 171250 h 503384"/>
              <a:gd name="connsiteX681" fmla="*/ 816783 w 2328934"/>
              <a:gd name="connsiteY681" fmla="*/ 157815 h 503384"/>
              <a:gd name="connsiteX682" fmla="*/ 802511 w 2328934"/>
              <a:gd name="connsiteY682" fmla="*/ 152731 h 503384"/>
              <a:gd name="connsiteX683" fmla="*/ 788972 w 2328934"/>
              <a:gd name="connsiteY683" fmla="*/ 158904 h 503384"/>
              <a:gd name="connsiteX684" fmla="*/ 784946 w 2328934"/>
              <a:gd name="connsiteY684" fmla="*/ 173429 h 503384"/>
              <a:gd name="connsiteX685" fmla="*/ 784946 w 2328934"/>
              <a:gd name="connsiteY685" fmla="*/ 222450 h 503384"/>
              <a:gd name="connsiteX686" fmla="*/ 783848 w 2328934"/>
              <a:gd name="connsiteY686" fmla="*/ 222450 h 503384"/>
              <a:gd name="connsiteX687" fmla="*/ 762990 w 2328934"/>
              <a:gd name="connsiteY687" fmla="*/ 222450 h 503384"/>
              <a:gd name="connsiteX688" fmla="*/ 762990 w 2328934"/>
              <a:gd name="connsiteY688" fmla="*/ 135301 h 503384"/>
              <a:gd name="connsiteX689" fmla="*/ 783848 w 2328934"/>
              <a:gd name="connsiteY689" fmla="*/ 135301 h 503384"/>
              <a:gd name="connsiteX690" fmla="*/ 783848 w 2328934"/>
              <a:gd name="connsiteY690" fmla="*/ 146558 h 503384"/>
              <a:gd name="connsiteX691" fmla="*/ 795192 w 2328934"/>
              <a:gd name="connsiteY691" fmla="*/ 135301 h 503384"/>
              <a:gd name="connsiteX692" fmla="*/ 809464 w 2328934"/>
              <a:gd name="connsiteY692" fmla="*/ 132396 h 503384"/>
              <a:gd name="connsiteX693" fmla="*/ 1206148 w 2328934"/>
              <a:gd name="connsiteY693" fmla="*/ 130781 h 503384"/>
              <a:gd name="connsiteX694" fmla="*/ 1221481 w 2328934"/>
              <a:gd name="connsiteY694" fmla="*/ 134104 h 503384"/>
              <a:gd name="connsiteX695" fmla="*/ 1231703 w 2328934"/>
              <a:gd name="connsiteY695" fmla="*/ 140012 h 503384"/>
              <a:gd name="connsiteX696" fmla="*/ 1237909 w 2328934"/>
              <a:gd name="connsiteY696" fmla="*/ 148504 h 503384"/>
              <a:gd name="connsiteX697" fmla="*/ 1240099 w 2328934"/>
              <a:gd name="connsiteY697" fmla="*/ 155889 h 503384"/>
              <a:gd name="connsiteX698" fmla="*/ 1222576 w 2328934"/>
              <a:gd name="connsiteY698" fmla="*/ 161058 h 503384"/>
              <a:gd name="connsiteX699" fmla="*/ 1221481 w 2328934"/>
              <a:gd name="connsiteY699" fmla="*/ 156996 h 503384"/>
              <a:gd name="connsiteX700" fmla="*/ 1218195 w 2328934"/>
              <a:gd name="connsiteY700" fmla="*/ 152566 h 503384"/>
              <a:gd name="connsiteX701" fmla="*/ 1213084 w 2328934"/>
              <a:gd name="connsiteY701" fmla="*/ 149612 h 503384"/>
              <a:gd name="connsiteX702" fmla="*/ 1206148 w 2328934"/>
              <a:gd name="connsiteY702" fmla="*/ 148504 h 503384"/>
              <a:gd name="connsiteX703" fmla="*/ 1196657 w 2328934"/>
              <a:gd name="connsiteY703" fmla="*/ 151827 h 503384"/>
              <a:gd name="connsiteX704" fmla="*/ 1193736 w 2328934"/>
              <a:gd name="connsiteY704" fmla="*/ 158843 h 503384"/>
              <a:gd name="connsiteX705" fmla="*/ 1195561 w 2328934"/>
              <a:gd name="connsiteY705" fmla="*/ 165120 h 503384"/>
              <a:gd name="connsiteX706" fmla="*/ 1201767 w 2328934"/>
              <a:gd name="connsiteY706" fmla="*/ 168443 h 503384"/>
              <a:gd name="connsiteX707" fmla="*/ 1215275 w 2328934"/>
              <a:gd name="connsiteY707" fmla="*/ 171396 h 503384"/>
              <a:gd name="connsiteX708" fmla="*/ 1233893 w 2328934"/>
              <a:gd name="connsiteY708" fmla="*/ 180627 h 503384"/>
              <a:gd name="connsiteX709" fmla="*/ 1240099 w 2328934"/>
              <a:gd name="connsiteY709" fmla="*/ 197612 h 503384"/>
              <a:gd name="connsiteX710" fmla="*/ 1237909 w 2328934"/>
              <a:gd name="connsiteY710" fmla="*/ 207950 h 503384"/>
              <a:gd name="connsiteX711" fmla="*/ 1231703 w 2328934"/>
              <a:gd name="connsiteY711" fmla="*/ 217181 h 503384"/>
              <a:gd name="connsiteX712" fmla="*/ 1221481 w 2328934"/>
              <a:gd name="connsiteY712" fmla="*/ 223458 h 503384"/>
              <a:gd name="connsiteX713" fmla="*/ 1206878 w 2328934"/>
              <a:gd name="connsiteY713" fmla="*/ 225673 h 503384"/>
              <a:gd name="connsiteX714" fmla="*/ 1190450 w 2328934"/>
              <a:gd name="connsiteY714" fmla="*/ 222350 h 503384"/>
              <a:gd name="connsiteX715" fmla="*/ 1179134 w 2328934"/>
              <a:gd name="connsiteY715" fmla="*/ 215335 h 503384"/>
              <a:gd name="connsiteX716" fmla="*/ 1172927 w 2328934"/>
              <a:gd name="connsiteY716" fmla="*/ 206842 h 503384"/>
              <a:gd name="connsiteX717" fmla="*/ 1171102 w 2328934"/>
              <a:gd name="connsiteY717" fmla="*/ 198350 h 503384"/>
              <a:gd name="connsiteX718" fmla="*/ 1190450 w 2328934"/>
              <a:gd name="connsiteY718" fmla="*/ 194289 h 503384"/>
              <a:gd name="connsiteX719" fmla="*/ 1195561 w 2328934"/>
              <a:gd name="connsiteY719" fmla="*/ 204627 h 503384"/>
              <a:gd name="connsiteX720" fmla="*/ 1207974 w 2328934"/>
              <a:gd name="connsiteY720" fmla="*/ 209058 h 503384"/>
              <a:gd name="connsiteX721" fmla="*/ 1217465 w 2328934"/>
              <a:gd name="connsiteY721" fmla="*/ 205735 h 503384"/>
              <a:gd name="connsiteX722" fmla="*/ 1220386 w 2328934"/>
              <a:gd name="connsiteY722" fmla="*/ 198350 h 503384"/>
              <a:gd name="connsiteX723" fmla="*/ 1218195 w 2328934"/>
              <a:gd name="connsiteY723" fmla="*/ 192442 h 503384"/>
              <a:gd name="connsiteX724" fmla="*/ 1211259 w 2328934"/>
              <a:gd name="connsiteY724" fmla="*/ 189119 h 503384"/>
              <a:gd name="connsiteX725" fmla="*/ 1197752 w 2328934"/>
              <a:gd name="connsiteY725" fmla="*/ 186166 h 503384"/>
              <a:gd name="connsiteX726" fmla="*/ 1180229 w 2328934"/>
              <a:gd name="connsiteY726" fmla="*/ 176566 h 503384"/>
              <a:gd name="connsiteX727" fmla="*/ 1174023 w 2328934"/>
              <a:gd name="connsiteY727" fmla="*/ 159950 h 503384"/>
              <a:gd name="connsiteX728" fmla="*/ 1176213 w 2328934"/>
              <a:gd name="connsiteY728" fmla="*/ 148504 h 503384"/>
              <a:gd name="connsiteX729" fmla="*/ 1183514 w 2328934"/>
              <a:gd name="connsiteY729" fmla="*/ 139274 h 503384"/>
              <a:gd name="connsiteX730" fmla="*/ 1193736 w 2328934"/>
              <a:gd name="connsiteY730" fmla="*/ 132997 h 503384"/>
              <a:gd name="connsiteX731" fmla="*/ 1206148 w 2328934"/>
              <a:gd name="connsiteY731" fmla="*/ 130781 h 503384"/>
              <a:gd name="connsiteX732" fmla="*/ 1772192 w 2328934"/>
              <a:gd name="connsiteY732" fmla="*/ 113439 h 503384"/>
              <a:gd name="connsiteX733" fmla="*/ 1772192 w 2328934"/>
              <a:gd name="connsiteY733" fmla="*/ 201406 h 503384"/>
              <a:gd name="connsiteX734" fmla="*/ 1794754 w 2328934"/>
              <a:gd name="connsiteY734" fmla="*/ 201406 h 503384"/>
              <a:gd name="connsiteX735" fmla="*/ 1794754 w 2328934"/>
              <a:gd name="connsiteY735" fmla="*/ 202505 h 503384"/>
              <a:gd name="connsiteX736" fmla="*/ 1810037 w 2328934"/>
              <a:gd name="connsiteY736" fmla="*/ 199207 h 503384"/>
              <a:gd name="connsiteX737" fmla="*/ 1822409 w 2328934"/>
              <a:gd name="connsiteY737" fmla="*/ 191143 h 503384"/>
              <a:gd name="connsiteX738" fmla="*/ 1830779 w 2328934"/>
              <a:gd name="connsiteY738" fmla="*/ 177581 h 503384"/>
              <a:gd name="connsiteX739" fmla="*/ 1833690 w 2328934"/>
              <a:gd name="connsiteY739" fmla="*/ 157789 h 503384"/>
              <a:gd name="connsiteX740" fmla="*/ 1830779 w 2328934"/>
              <a:gd name="connsiteY740" fmla="*/ 138363 h 503384"/>
              <a:gd name="connsiteX741" fmla="*/ 1822409 w 2328934"/>
              <a:gd name="connsiteY741" fmla="*/ 124801 h 503384"/>
              <a:gd name="connsiteX742" fmla="*/ 1810037 w 2328934"/>
              <a:gd name="connsiteY742" fmla="*/ 116371 h 503384"/>
              <a:gd name="connsiteX743" fmla="*/ 1794754 w 2328934"/>
              <a:gd name="connsiteY743" fmla="*/ 113439 h 503384"/>
              <a:gd name="connsiteX744" fmla="*/ 2086964 w 2328934"/>
              <a:gd name="connsiteY744" fmla="*/ 108177 h 503384"/>
              <a:gd name="connsiteX745" fmla="*/ 2105060 w 2328934"/>
              <a:gd name="connsiteY745" fmla="*/ 108177 h 503384"/>
              <a:gd name="connsiteX746" fmla="*/ 2105060 w 2328934"/>
              <a:gd name="connsiteY746" fmla="*/ 135065 h 503384"/>
              <a:gd name="connsiteX747" fmla="*/ 2107232 w 2328934"/>
              <a:gd name="connsiteY747" fmla="*/ 135065 h 503384"/>
              <a:gd name="connsiteX748" fmla="*/ 2125689 w 2328934"/>
              <a:gd name="connsiteY748" fmla="*/ 135065 h 503384"/>
              <a:gd name="connsiteX749" fmla="*/ 2125689 w 2328934"/>
              <a:gd name="connsiteY749" fmla="*/ 153850 h 503384"/>
              <a:gd name="connsiteX750" fmla="*/ 2107232 w 2328934"/>
              <a:gd name="connsiteY750" fmla="*/ 153850 h 503384"/>
              <a:gd name="connsiteX751" fmla="*/ 2107232 w 2328934"/>
              <a:gd name="connsiteY751" fmla="*/ 194366 h 503384"/>
              <a:gd name="connsiteX752" fmla="*/ 2110127 w 2328934"/>
              <a:gd name="connsiteY752" fmla="*/ 202838 h 503384"/>
              <a:gd name="connsiteX753" fmla="*/ 2118451 w 2328934"/>
              <a:gd name="connsiteY753" fmla="*/ 205784 h 503384"/>
              <a:gd name="connsiteX754" fmla="*/ 2122432 w 2328934"/>
              <a:gd name="connsiteY754" fmla="*/ 205784 h 503384"/>
              <a:gd name="connsiteX755" fmla="*/ 2125689 w 2328934"/>
              <a:gd name="connsiteY755" fmla="*/ 205784 h 503384"/>
              <a:gd name="connsiteX756" fmla="*/ 2125689 w 2328934"/>
              <a:gd name="connsiteY756" fmla="*/ 223464 h 503384"/>
              <a:gd name="connsiteX757" fmla="*/ 2121708 w 2328934"/>
              <a:gd name="connsiteY757" fmla="*/ 224569 h 503384"/>
              <a:gd name="connsiteX758" fmla="*/ 2112298 w 2328934"/>
              <a:gd name="connsiteY758" fmla="*/ 225674 h 503384"/>
              <a:gd name="connsiteX759" fmla="*/ 2093117 w 2328934"/>
              <a:gd name="connsiteY759" fmla="*/ 218307 h 503384"/>
              <a:gd name="connsiteX760" fmla="*/ 2085878 w 2328934"/>
              <a:gd name="connsiteY760" fmla="*/ 198418 h 503384"/>
              <a:gd name="connsiteX761" fmla="*/ 2085878 w 2328934"/>
              <a:gd name="connsiteY761" fmla="*/ 153850 h 503384"/>
              <a:gd name="connsiteX762" fmla="*/ 2069592 w 2328934"/>
              <a:gd name="connsiteY762" fmla="*/ 153850 h 503384"/>
              <a:gd name="connsiteX763" fmla="*/ 2069592 w 2328934"/>
              <a:gd name="connsiteY763" fmla="*/ 135065 h 503384"/>
              <a:gd name="connsiteX764" fmla="*/ 2073573 w 2328934"/>
              <a:gd name="connsiteY764" fmla="*/ 135065 h 503384"/>
              <a:gd name="connsiteX765" fmla="*/ 2083707 w 2328934"/>
              <a:gd name="connsiteY765" fmla="*/ 131014 h 503384"/>
              <a:gd name="connsiteX766" fmla="*/ 2086964 w 2328934"/>
              <a:gd name="connsiteY766" fmla="*/ 121805 h 503384"/>
              <a:gd name="connsiteX767" fmla="*/ 1321998 w 2328934"/>
              <a:gd name="connsiteY767" fmla="*/ 108177 h 503384"/>
              <a:gd name="connsiteX768" fmla="*/ 1340456 w 2328934"/>
              <a:gd name="connsiteY768" fmla="*/ 108177 h 503384"/>
              <a:gd name="connsiteX769" fmla="*/ 1340456 w 2328934"/>
              <a:gd name="connsiteY769" fmla="*/ 135065 h 503384"/>
              <a:gd name="connsiteX770" fmla="*/ 1342627 w 2328934"/>
              <a:gd name="connsiteY770" fmla="*/ 135065 h 503384"/>
              <a:gd name="connsiteX771" fmla="*/ 1361085 w 2328934"/>
              <a:gd name="connsiteY771" fmla="*/ 135065 h 503384"/>
              <a:gd name="connsiteX772" fmla="*/ 1361085 w 2328934"/>
              <a:gd name="connsiteY772" fmla="*/ 153850 h 503384"/>
              <a:gd name="connsiteX773" fmla="*/ 1342627 w 2328934"/>
              <a:gd name="connsiteY773" fmla="*/ 153850 h 503384"/>
              <a:gd name="connsiteX774" fmla="*/ 1342627 w 2328934"/>
              <a:gd name="connsiteY774" fmla="*/ 194366 h 503384"/>
              <a:gd name="connsiteX775" fmla="*/ 1345523 w 2328934"/>
              <a:gd name="connsiteY775" fmla="*/ 202838 h 503384"/>
              <a:gd name="connsiteX776" fmla="*/ 1353847 w 2328934"/>
              <a:gd name="connsiteY776" fmla="*/ 205784 h 503384"/>
              <a:gd name="connsiteX777" fmla="*/ 1357828 w 2328934"/>
              <a:gd name="connsiteY777" fmla="*/ 205784 h 503384"/>
              <a:gd name="connsiteX778" fmla="*/ 1361085 w 2328934"/>
              <a:gd name="connsiteY778" fmla="*/ 205784 h 503384"/>
              <a:gd name="connsiteX779" fmla="*/ 1361085 w 2328934"/>
              <a:gd name="connsiteY779" fmla="*/ 223464 h 503384"/>
              <a:gd name="connsiteX780" fmla="*/ 1356742 w 2328934"/>
              <a:gd name="connsiteY780" fmla="*/ 224569 h 503384"/>
              <a:gd name="connsiteX781" fmla="*/ 1347694 w 2328934"/>
              <a:gd name="connsiteY781" fmla="*/ 225674 h 503384"/>
              <a:gd name="connsiteX782" fmla="*/ 1328151 w 2328934"/>
              <a:gd name="connsiteY782" fmla="*/ 218307 h 503384"/>
              <a:gd name="connsiteX783" fmla="*/ 1321274 w 2328934"/>
              <a:gd name="connsiteY783" fmla="*/ 198418 h 503384"/>
              <a:gd name="connsiteX784" fmla="*/ 1321274 w 2328934"/>
              <a:gd name="connsiteY784" fmla="*/ 153850 h 503384"/>
              <a:gd name="connsiteX785" fmla="*/ 1304988 w 2328934"/>
              <a:gd name="connsiteY785" fmla="*/ 153850 h 503384"/>
              <a:gd name="connsiteX786" fmla="*/ 1304988 w 2328934"/>
              <a:gd name="connsiteY786" fmla="*/ 135065 h 503384"/>
              <a:gd name="connsiteX787" fmla="*/ 1308969 w 2328934"/>
              <a:gd name="connsiteY787" fmla="*/ 135065 h 503384"/>
              <a:gd name="connsiteX788" fmla="*/ 1319103 w 2328934"/>
              <a:gd name="connsiteY788" fmla="*/ 131014 h 503384"/>
              <a:gd name="connsiteX789" fmla="*/ 1321998 w 2328934"/>
              <a:gd name="connsiteY789" fmla="*/ 121805 h 503384"/>
              <a:gd name="connsiteX790" fmla="*/ 1751814 w 2328934"/>
              <a:gd name="connsiteY790" fmla="*/ 93646 h 503384"/>
              <a:gd name="connsiteX791" fmla="*/ 1796937 w 2328934"/>
              <a:gd name="connsiteY791" fmla="*/ 93646 h 503384"/>
              <a:gd name="connsiteX792" fmla="*/ 1821318 w 2328934"/>
              <a:gd name="connsiteY792" fmla="*/ 98045 h 503384"/>
              <a:gd name="connsiteX793" fmla="*/ 1840968 w 2328934"/>
              <a:gd name="connsiteY793" fmla="*/ 110507 h 503384"/>
              <a:gd name="connsiteX794" fmla="*/ 1854432 w 2328934"/>
              <a:gd name="connsiteY794" fmla="*/ 131032 h 503384"/>
              <a:gd name="connsiteX795" fmla="*/ 1859526 w 2328934"/>
              <a:gd name="connsiteY795" fmla="*/ 157789 h 503384"/>
              <a:gd name="connsiteX796" fmla="*/ 1854432 w 2328934"/>
              <a:gd name="connsiteY796" fmla="*/ 184912 h 503384"/>
              <a:gd name="connsiteX797" fmla="*/ 1840968 w 2328934"/>
              <a:gd name="connsiteY797" fmla="*/ 204338 h 503384"/>
              <a:gd name="connsiteX798" fmla="*/ 1821318 w 2328934"/>
              <a:gd name="connsiteY798" fmla="*/ 216800 h 503384"/>
              <a:gd name="connsiteX799" fmla="*/ 1796937 w 2328934"/>
              <a:gd name="connsiteY799" fmla="*/ 220832 h 503384"/>
              <a:gd name="connsiteX800" fmla="*/ 1751814 w 2328934"/>
              <a:gd name="connsiteY800" fmla="*/ 220832 h 503384"/>
              <a:gd name="connsiteX801" fmla="*/ 642009 w 2328934"/>
              <a:gd name="connsiteY801" fmla="*/ 93646 h 503384"/>
              <a:gd name="connsiteX802" fmla="*/ 663476 w 2328934"/>
              <a:gd name="connsiteY802" fmla="*/ 93646 h 503384"/>
              <a:gd name="connsiteX803" fmla="*/ 663476 w 2328934"/>
              <a:gd name="connsiteY803" fmla="*/ 175339 h 503384"/>
              <a:gd name="connsiteX804" fmla="*/ 670754 w 2328934"/>
              <a:gd name="connsiteY804" fmla="*/ 196220 h 503384"/>
              <a:gd name="connsiteX805" fmla="*/ 690402 w 2328934"/>
              <a:gd name="connsiteY805" fmla="*/ 203180 h 503384"/>
              <a:gd name="connsiteX806" fmla="*/ 709686 w 2328934"/>
              <a:gd name="connsiteY806" fmla="*/ 196220 h 503384"/>
              <a:gd name="connsiteX807" fmla="*/ 716963 w 2328934"/>
              <a:gd name="connsiteY807" fmla="*/ 175339 h 503384"/>
              <a:gd name="connsiteX808" fmla="*/ 716963 w 2328934"/>
              <a:gd name="connsiteY808" fmla="*/ 93646 h 503384"/>
              <a:gd name="connsiteX809" fmla="*/ 738430 w 2328934"/>
              <a:gd name="connsiteY809" fmla="*/ 93646 h 503384"/>
              <a:gd name="connsiteX810" fmla="*/ 738430 w 2328934"/>
              <a:gd name="connsiteY810" fmla="*/ 176438 h 503384"/>
              <a:gd name="connsiteX811" fmla="*/ 734428 w 2328934"/>
              <a:gd name="connsiteY811" fmla="*/ 196952 h 503384"/>
              <a:gd name="connsiteX812" fmla="*/ 724240 w 2328934"/>
              <a:gd name="connsiteY812" fmla="*/ 211606 h 503384"/>
              <a:gd name="connsiteX813" fmla="*/ 708958 w 2328934"/>
              <a:gd name="connsiteY813" fmla="*/ 220764 h 503384"/>
              <a:gd name="connsiteX814" fmla="*/ 690402 w 2328934"/>
              <a:gd name="connsiteY814" fmla="*/ 224061 h 503384"/>
              <a:gd name="connsiteX815" fmla="*/ 671845 w 2328934"/>
              <a:gd name="connsiteY815" fmla="*/ 220764 h 503384"/>
              <a:gd name="connsiteX816" fmla="*/ 656563 w 2328934"/>
              <a:gd name="connsiteY816" fmla="*/ 211606 h 503384"/>
              <a:gd name="connsiteX817" fmla="*/ 646012 w 2328934"/>
              <a:gd name="connsiteY817" fmla="*/ 196952 h 503384"/>
              <a:gd name="connsiteX818" fmla="*/ 642009 w 2328934"/>
              <a:gd name="connsiteY818" fmla="*/ 176438 h 503384"/>
              <a:gd name="connsiteX819" fmla="*/ 1674097 w 2328934"/>
              <a:gd name="connsiteY819" fmla="*/ 90417 h 503384"/>
              <a:gd name="connsiteX820" fmla="*/ 1681335 w 2328934"/>
              <a:gd name="connsiteY820" fmla="*/ 91514 h 503384"/>
              <a:gd name="connsiteX821" fmla="*/ 1685316 w 2328934"/>
              <a:gd name="connsiteY821" fmla="*/ 92611 h 503384"/>
              <a:gd name="connsiteX822" fmla="*/ 1685316 w 2328934"/>
              <a:gd name="connsiteY822" fmla="*/ 110167 h 503384"/>
              <a:gd name="connsiteX823" fmla="*/ 1682059 w 2328934"/>
              <a:gd name="connsiteY823" fmla="*/ 109070 h 503384"/>
              <a:gd name="connsiteX824" fmla="*/ 1676992 w 2328934"/>
              <a:gd name="connsiteY824" fmla="*/ 110167 h 503384"/>
              <a:gd name="connsiteX825" fmla="*/ 1673011 w 2328934"/>
              <a:gd name="connsiteY825" fmla="*/ 111264 h 503384"/>
              <a:gd name="connsiteX826" fmla="*/ 1669030 w 2328934"/>
              <a:gd name="connsiteY826" fmla="*/ 113093 h 503384"/>
              <a:gd name="connsiteX827" fmla="*/ 1665773 w 2328934"/>
              <a:gd name="connsiteY827" fmla="*/ 117116 h 503384"/>
              <a:gd name="connsiteX828" fmla="*/ 1664687 w 2328934"/>
              <a:gd name="connsiteY828" fmla="*/ 123333 h 503384"/>
              <a:gd name="connsiteX829" fmla="*/ 1664687 w 2328934"/>
              <a:gd name="connsiteY829" fmla="*/ 134671 h 503384"/>
              <a:gd name="connsiteX830" fmla="*/ 1685316 w 2328934"/>
              <a:gd name="connsiteY830" fmla="*/ 134671 h 503384"/>
              <a:gd name="connsiteX831" fmla="*/ 1685316 w 2328934"/>
              <a:gd name="connsiteY831" fmla="*/ 153324 h 503384"/>
              <a:gd name="connsiteX832" fmla="*/ 1664687 w 2328934"/>
              <a:gd name="connsiteY832" fmla="*/ 153324 h 503384"/>
              <a:gd name="connsiteX833" fmla="*/ 1664687 w 2328934"/>
              <a:gd name="connsiteY833" fmla="*/ 222448 h 503384"/>
              <a:gd name="connsiteX834" fmla="*/ 1644420 w 2328934"/>
              <a:gd name="connsiteY834" fmla="*/ 222448 h 503384"/>
              <a:gd name="connsiteX835" fmla="*/ 1644420 w 2328934"/>
              <a:gd name="connsiteY835" fmla="*/ 153324 h 503384"/>
              <a:gd name="connsiteX836" fmla="*/ 1629220 w 2328934"/>
              <a:gd name="connsiteY836" fmla="*/ 153324 h 503384"/>
              <a:gd name="connsiteX837" fmla="*/ 1629220 w 2328934"/>
              <a:gd name="connsiteY837" fmla="*/ 134671 h 503384"/>
              <a:gd name="connsiteX838" fmla="*/ 1644420 w 2328934"/>
              <a:gd name="connsiteY838" fmla="*/ 134671 h 503384"/>
              <a:gd name="connsiteX839" fmla="*/ 1644420 w 2328934"/>
              <a:gd name="connsiteY839" fmla="*/ 122602 h 503384"/>
              <a:gd name="connsiteX840" fmla="*/ 1646592 w 2328934"/>
              <a:gd name="connsiteY840" fmla="*/ 109070 h 503384"/>
              <a:gd name="connsiteX841" fmla="*/ 1652744 w 2328934"/>
              <a:gd name="connsiteY841" fmla="*/ 98829 h 503384"/>
              <a:gd name="connsiteX842" fmla="*/ 1661792 w 2328934"/>
              <a:gd name="connsiteY842" fmla="*/ 92611 h 503384"/>
              <a:gd name="connsiteX843" fmla="*/ 1674097 w 2328934"/>
              <a:gd name="connsiteY843" fmla="*/ 90417 h 503384"/>
              <a:gd name="connsiteX844" fmla="*/ 1274963 w 2328934"/>
              <a:gd name="connsiteY844" fmla="*/ 90417 h 503384"/>
              <a:gd name="connsiteX845" fmla="*/ 1284104 w 2328934"/>
              <a:gd name="connsiteY845" fmla="*/ 94440 h 503384"/>
              <a:gd name="connsiteX846" fmla="*/ 1288491 w 2328934"/>
              <a:gd name="connsiteY846" fmla="*/ 103949 h 503384"/>
              <a:gd name="connsiteX847" fmla="*/ 1284104 w 2328934"/>
              <a:gd name="connsiteY847" fmla="*/ 113093 h 503384"/>
              <a:gd name="connsiteX848" fmla="*/ 1274963 w 2328934"/>
              <a:gd name="connsiteY848" fmla="*/ 117116 h 503384"/>
              <a:gd name="connsiteX849" fmla="*/ 1265457 w 2328934"/>
              <a:gd name="connsiteY849" fmla="*/ 113093 h 503384"/>
              <a:gd name="connsiteX850" fmla="*/ 1261435 w 2328934"/>
              <a:gd name="connsiteY850" fmla="*/ 103949 h 503384"/>
              <a:gd name="connsiteX851" fmla="*/ 1265457 w 2328934"/>
              <a:gd name="connsiteY851" fmla="*/ 94440 h 503384"/>
              <a:gd name="connsiteX852" fmla="*/ 1274963 w 2328934"/>
              <a:gd name="connsiteY852" fmla="*/ 90417 h 503384"/>
              <a:gd name="connsiteX853" fmla="*/ 874917 w 2328934"/>
              <a:gd name="connsiteY853" fmla="*/ 90417 h 503384"/>
              <a:gd name="connsiteX854" fmla="*/ 884058 w 2328934"/>
              <a:gd name="connsiteY854" fmla="*/ 94440 h 503384"/>
              <a:gd name="connsiteX855" fmla="*/ 888445 w 2328934"/>
              <a:gd name="connsiteY855" fmla="*/ 103949 h 503384"/>
              <a:gd name="connsiteX856" fmla="*/ 884058 w 2328934"/>
              <a:gd name="connsiteY856" fmla="*/ 113093 h 503384"/>
              <a:gd name="connsiteX857" fmla="*/ 874917 w 2328934"/>
              <a:gd name="connsiteY857" fmla="*/ 117116 h 503384"/>
              <a:gd name="connsiteX858" fmla="*/ 865777 w 2328934"/>
              <a:gd name="connsiteY858" fmla="*/ 113093 h 503384"/>
              <a:gd name="connsiteX859" fmla="*/ 861389 w 2328934"/>
              <a:gd name="connsiteY859" fmla="*/ 103949 h 503384"/>
              <a:gd name="connsiteX860" fmla="*/ 865777 w 2328934"/>
              <a:gd name="connsiteY860" fmla="*/ 94440 h 503384"/>
              <a:gd name="connsiteX861" fmla="*/ 874917 w 2328934"/>
              <a:gd name="connsiteY861" fmla="*/ 90417 h 503384"/>
              <a:gd name="connsiteX862" fmla="*/ 4028 w 2328934"/>
              <a:gd name="connsiteY862" fmla="*/ 0 h 503384"/>
              <a:gd name="connsiteX863" fmla="*/ 310162 w 2328934"/>
              <a:gd name="connsiteY863" fmla="*/ 0 h 503384"/>
              <a:gd name="connsiteX864" fmla="*/ 418555 w 2328934"/>
              <a:gd name="connsiteY864" fmla="*/ 113490 h 503384"/>
              <a:gd name="connsiteX865" fmla="*/ 418555 w 2328934"/>
              <a:gd name="connsiteY865" fmla="*/ 294709 h 503384"/>
              <a:gd name="connsiteX866" fmla="*/ 310162 w 2328934"/>
              <a:gd name="connsiteY866" fmla="*/ 408565 h 503384"/>
              <a:gd name="connsiteX867" fmla="*/ 124871 w 2328934"/>
              <a:gd name="connsiteY867" fmla="*/ 408565 h 503384"/>
              <a:gd name="connsiteX868" fmla="*/ 95209 w 2328934"/>
              <a:gd name="connsiteY868" fmla="*/ 408565 h 503384"/>
              <a:gd name="connsiteX869" fmla="*/ 90815 w 2328934"/>
              <a:gd name="connsiteY869" fmla="*/ 404172 h 503384"/>
              <a:gd name="connsiteX870" fmla="*/ 90815 w 2328934"/>
              <a:gd name="connsiteY870" fmla="*/ 300932 h 503384"/>
              <a:gd name="connsiteX871" fmla="*/ 90815 w 2328934"/>
              <a:gd name="connsiteY871" fmla="*/ 282627 h 503384"/>
              <a:gd name="connsiteX872" fmla="*/ 90815 w 2328934"/>
              <a:gd name="connsiteY872" fmla="*/ 94819 h 503384"/>
              <a:gd name="connsiteX873" fmla="*/ 94111 w 2328934"/>
              <a:gd name="connsiteY873" fmla="*/ 91890 h 503384"/>
              <a:gd name="connsiteX874" fmla="*/ 283064 w 2328934"/>
              <a:gd name="connsiteY874" fmla="*/ 91890 h 503384"/>
              <a:gd name="connsiteX875" fmla="*/ 335796 w 2328934"/>
              <a:gd name="connsiteY875" fmla="*/ 146439 h 503384"/>
              <a:gd name="connsiteX876" fmla="*/ 335796 w 2328934"/>
              <a:gd name="connsiteY876" fmla="*/ 172432 h 503384"/>
              <a:gd name="connsiteX877" fmla="*/ 318219 w 2328934"/>
              <a:gd name="connsiteY877" fmla="*/ 215632 h 503384"/>
              <a:gd name="connsiteX878" fmla="*/ 335796 w 2328934"/>
              <a:gd name="connsiteY878" fmla="*/ 260662 h 503384"/>
              <a:gd name="connsiteX879" fmla="*/ 335796 w 2328934"/>
              <a:gd name="connsiteY879" fmla="*/ 311549 h 503384"/>
              <a:gd name="connsiteX880" fmla="*/ 331768 w 2328934"/>
              <a:gd name="connsiteY880" fmla="*/ 315576 h 503384"/>
              <a:gd name="connsiteX881" fmla="*/ 302839 w 2328934"/>
              <a:gd name="connsiteY881" fmla="*/ 315576 h 503384"/>
              <a:gd name="connsiteX882" fmla="*/ 298444 w 2328934"/>
              <a:gd name="connsiteY882" fmla="*/ 311549 h 503384"/>
              <a:gd name="connsiteX883" fmla="*/ 298444 w 2328934"/>
              <a:gd name="connsiteY883" fmla="*/ 260662 h 503384"/>
              <a:gd name="connsiteX884" fmla="*/ 269515 w 2328934"/>
              <a:gd name="connsiteY884" fmla="*/ 233204 h 503384"/>
              <a:gd name="connsiteX885" fmla="*/ 265487 w 2328934"/>
              <a:gd name="connsiteY885" fmla="*/ 233204 h 503384"/>
              <a:gd name="connsiteX886" fmla="*/ 255234 w 2328934"/>
              <a:gd name="connsiteY886" fmla="*/ 233204 h 503384"/>
              <a:gd name="connsiteX887" fmla="*/ 253037 w 2328934"/>
              <a:gd name="connsiteY887" fmla="*/ 231374 h 503384"/>
              <a:gd name="connsiteX888" fmla="*/ 253037 w 2328934"/>
              <a:gd name="connsiteY888" fmla="*/ 196228 h 503384"/>
              <a:gd name="connsiteX889" fmla="*/ 255234 w 2328934"/>
              <a:gd name="connsiteY889" fmla="*/ 194032 h 503384"/>
              <a:gd name="connsiteX890" fmla="*/ 284163 w 2328934"/>
              <a:gd name="connsiteY890" fmla="*/ 194032 h 503384"/>
              <a:gd name="connsiteX891" fmla="*/ 298444 w 2328934"/>
              <a:gd name="connsiteY891" fmla="*/ 179388 h 503384"/>
              <a:gd name="connsiteX892" fmla="*/ 298444 w 2328934"/>
              <a:gd name="connsiteY892" fmla="*/ 148636 h 503384"/>
              <a:gd name="connsiteX893" fmla="*/ 284163 w 2328934"/>
              <a:gd name="connsiteY893" fmla="*/ 133992 h 503384"/>
              <a:gd name="connsiteX894" fmla="*/ 134391 w 2328934"/>
              <a:gd name="connsiteY894" fmla="*/ 133992 h 503384"/>
              <a:gd name="connsiteX895" fmla="*/ 131096 w 2328934"/>
              <a:gd name="connsiteY895" fmla="*/ 137287 h 503384"/>
              <a:gd name="connsiteX896" fmla="*/ 131096 w 2328934"/>
              <a:gd name="connsiteY896" fmla="*/ 283360 h 503384"/>
              <a:gd name="connsiteX897" fmla="*/ 131096 w 2328934"/>
              <a:gd name="connsiteY897" fmla="*/ 302031 h 503384"/>
              <a:gd name="connsiteX898" fmla="*/ 131096 w 2328934"/>
              <a:gd name="connsiteY898" fmla="*/ 363901 h 503384"/>
              <a:gd name="connsiteX899" fmla="*/ 136222 w 2328934"/>
              <a:gd name="connsiteY899" fmla="*/ 369026 h 503384"/>
              <a:gd name="connsiteX900" fmla="*/ 311993 w 2328934"/>
              <a:gd name="connsiteY900" fmla="*/ 369026 h 503384"/>
              <a:gd name="connsiteX901" fmla="*/ 382302 w 2328934"/>
              <a:gd name="connsiteY901" fmla="*/ 295807 h 503384"/>
              <a:gd name="connsiteX902" fmla="*/ 382302 w 2328934"/>
              <a:gd name="connsiteY902" fmla="*/ 113490 h 503384"/>
              <a:gd name="connsiteX903" fmla="*/ 311993 w 2328934"/>
              <a:gd name="connsiteY903" fmla="*/ 40270 h 503384"/>
              <a:gd name="connsiteX904" fmla="*/ 43576 w 2328934"/>
              <a:gd name="connsiteY904" fmla="*/ 40270 h 503384"/>
              <a:gd name="connsiteX905" fmla="*/ 38084 w 2328934"/>
              <a:gd name="connsiteY905" fmla="*/ 45396 h 503384"/>
              <a:gd name="connsiteX906" fmla="*/ 38084 w 2328934"/>
              <a:gd name="connsiteY906" fmla="*/ 252974 h 503384"/>
              <a:gd name="connsiteX907" fmla="*/ 38084 w 2328934"/>
              <a:gd name="connsiteY907" fmla="*/ 388796 h 503384"/>
              <a:gd name="connsiteX908" fmla="*/ 109491 w 2328934"/>
              <a:gd name="connsiteY908" fmla="*/ 463113 h 503384"/>
              <a:gd name="connsiteX909" fmla="*/ 343120 w 2328934"/>
              <a:gd name="connsiteY909" fmla="*/ 463113 h 503384"/>
              <a:gd name="connsiteX910" fmla="*/ 471286 w 2328934"/>
              <a:gd name="connsiteY910" fmla="*/ 328756 h 503384"/>
              <a:gd name="connsiteX911" fmla="*/ 471286 w 2328934"/>
              <a:gd name="connsiteY911" fmla="*/ 1830 h 503384"/>
              <a:gd name="connsiteX912" fmla="*/ 473117 w 2328934"/>
              <a:gd name="connsiteY912" fmla="*/ 0 h 503384"/>
              <a:gd name="connsiteX913" fmla="*/ 507173 w 2328934"/>
              <a:gd name="connsiteY913" fmla="*/ 1098 h 503384"/>
              <a:gd name="connsiteX914" fmla="*/ 509370 w 2328934"/>
              <a:gd name="connsiteY914" fmla="*/ 2929 h 503384"/>
              <a:gd name="connsiteX915" fmla="*/ 509370 w 2328934"/>
              <a:gd name="connsiteY915" fmla="*/ 344498 h 503384"/>
              <a:gd name="connsiteX916" fmla="*/ 357401 w 2328934"/>
              <a:gd name="connsiteY916" fmla="*/ 503384 h 503384"/>
              <a:gd name="connsiteX917" fmla="*/ 109491 w 2328934"/>
              <a:gd name="connsiteY917" fmla="*/ 503384 h 503384"/>
              <a:gd name="connsiteX918" fmla="*/ 0 w 2328934"/>
              <a:gd name="connsiteY918" fmla="*/ 388796 h 503384"/>
              <a:gd name="connsiteX919" fmla="*/ 0 w 2328934"/>
              <a:gd name="connsiteY919" fmla="*/ 205381 h 503384"/>
              <a:gd name="connsiteX920" fmla="*/ 0 w 2328934"/>
              <a:gd name="connsiteY920" fmla="*/ 204283 h 503384"/>
              <a:gd name="connsiteX921" fmla="*/ 0 w 2328934"/>
              <a:gd name="connsiteY921" fmla="*/ 4027 h 503384"/>
              <a:gd name="connsiteX922" fmla="*/ 4028 w 2328934"/>
              <a:gd name="connsiteY922" fmla="*/ 0 h 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2328934" h="503384">
                <a:moveTo>
                  <a:pt x="1095056" y="369356"/>
                </a:moveTo>
                <a:lnTo>
                  <a:pt x="1072565" y="372277"/>
                </a:lnTo>
                <a:cubicBezTo>
                  <a:pt x="1069300" y="373373"/>
                  <a:pt x="1066398" y="374469"/>
                  <a:pt x="1064222" y="376295"/>
                </a:cubicBezTo>
                <a:cubicBezTo>
                  <a:pt x="1062408" y="378486"/>
                  <a:pt x="1061320" y="380677"/>
                  <a:pt x="1061320" y="384694"/>
                </a:cubicBezTo>
                <a:cubicBezTo>
                  <a:pt x="1061320" y="387616"/>
                  <a:pt x="1062408" y="389807"/>
                  <a:pt x="1064222" y="393094"/>
                </a:cubicBezTo>
                <a:cubicBezTo>
                  <a:pt x="1065310" y="394920"/>
                  <a:pt x="1068575" y="396016"/>
                  <a:pt x="1072565" y="396016"/>
                </a:cubicBezTo>
                <a:cubicBezTo>
                  <a:pt x="1075467" y="396016"/>
                  <a:pt x="1077281" y="396016"/>
                  <a:pt x="1080546" y="394920"/>
                </a:cubicBezTo>
                <a:cubicBezTo>
                  <a:pt x="1083448" y="393824"/>
                  <a:pt x="1085624" y="393094"/>
                  <a:pt x="1087801" y="390903"/>
                </a:cubicBezTo>
                <a:cubicBezTo>
                  <a:pt x="1089977" y="388711"/>
                  <a:pt x="1091065" y="386885"/>
                  <a:pt x="1092879" y="383599"/>
                </a:cubicBezTo>
                <a:cubicBezTo>
                  <a:pt x="1093967" y="380677"/>
                  <a:pt x="1095056" y="377390"/>
                  <a:pt x="1095056" y="373373"/>
                </a:cubicBezTo>
                <a:close/>
                <a:moveTo>
                  <a:pt x="2099617" y="335027"/>
                </a:moveTo>
                <a:cubicBezTo>
                  <a:pt x="2096707" y="335027"/>
                  <a:pt x="2093432" y="336122"/>
                  <a:pt x="2091613" y="337218"/>
                </a:cubicBezTo>
                <a:cubicBezTo>
                  <a:pt x="2089431" y="338314"/>
                  <a:pt x="2086520" y="340505"/>
                  <a:pt x="2085429" y="341235"/>
                </a:cubicBezTo>
                <a:cubicBezTo>
                  <a:pt x="2083246" y="343426"/>
                  <a:pt x="2082155" y="345618"/>
                  <a:pt x="2081063" y="347444"/>
                </a:cubicBezTo>
                <a:cubicBezTo>
                  <a:pt x="2080336" y="349635"/>
                  <a:pt x="2079244" y="352556"/>
                  <a:pt x="2079244" y="354748"/>
                </a:cubicBezTo>
                <a:lnTo>
                  <a:pt x="2120354" y="354748"/>
                </a:lnTo>
                <a:cubicBezTo>
                  <a:pt x="2120354" y="352556"/>
                  <a:pt x="2119263" y="349635"/>
                  <a:pt x="2119263" y="347444"/>
                </a:cubicBezTo>
                <a:cubicBezTo>
                  <a:pt x="2118171" y="345618"/>
                  <a:pt x="2117080" y="343426"/>
                  <a:pt x="2115261" y="341235"/>
                </a:cubicBezTo>
                <a:cubicBezTo>
                  <a:pt x="2113078" y="339409"/>
                  <a:pt x="2110895" y="338314"/>
                  <a:pt x="2109076" y="337218"/>
                </a:cubicBezTo>
                <a:cubicBezTo>
                  <a:pt x="2105802" y="336122"/>
                  <a:pt x="2102891" y="335027"/>
                  <a:pt x="2099617" y="335027"/>
                </a:cubicBezTo>
                <a:close/>
                <a:moveTo>
                  <a:pt x="977998" y="335027"/>
                </a:moveTo>
                <a:cubicBezTo>
                  <a:pt x="975088" y="335027"/>
                  <a:pt x="971450" y="336122"/>
                  <a:pt x="969631" y="337218"/>
                </a:cubicBezTo>
                <a:cubicBezTo>
                  <a:pt x="967448" y="338314"/>
                  <a:pt x="964538" y="340505"/>
                  <a:pt x="963810" y="341235"/>
                </a:cubicBezTo>
                <a:cubicBezTo>
                  <a:pt x="961627" y="343426"/>
                  <a:pt x="960536" y="345618"/>
                  <a:pt x="959444" y="347444"/>
                </a:cubicBezTo>
                <a:cubicBezTo>
                  <a:pt x="958353" y="349635"/>
                  <a:pt x="957625" y="352556"/>
                  <a:pt x="957625" y="354748"/>
                </a:cubicBezTo>
                <a:lnTo>
                  <a:pt x="998371" y="354748"/>
                </a:lnTo>
                <a:cubicBezTo>
                  <a:pt x="998371" y="352556"/>
                  <a:pt x="997644" y="349635"/>
                  <a:pt x="997644" y="347444"/>
                </a:cubicBezTo>
                <a:cubicBezTo>
                  <a:pt x="996552" y="345618"/>
                  <a:pt x="995097" y="343426"/>
                  <a:pt x="993278" y="341235"/>
                </a:cubicBezTo>
                <a:cubicBezTo>
                  <a:pt x="991095" y="339409"/>
                  <a:pt x="989276" y="338314"/>
                  <a:pt x="987094" y="337218"/>
                </a:cubicBezTo>
                <a:cubicBezTo>
                  <a:pt x="984183" y="336122"/>
                  <a:pt x="980909" y="335027"/>
                  <a:pt x="977998" y="335027"/>
                </a:cubicBezTo>
                <a:close/>
                <a:moveTo>
                  <a:pt x="790277" y="335027"/>
                </a:moveTo>
                <a:cubicBezTo>
                  <a:pt x="786955" y="335027"/>
                  <a:pt x="784002" y="336122"/>
                  <a:pt x="781788" y="337218"/>
                </a:cubicBezTo>
                <a:cubicBezTo>
                  <a:pt x="779573" y="338314"/>
                  <a:pt x="776620" y="340505"/>
                  <a:pt x="775513" y="341235"/>
                </a:cubicBezTo>
                <a:cubicBezTo>
                  <a:pt x="773299" y="343426"/>
                  <a:pt x="772560" y="345618"/>
                  <a:pt x="771453" y="347444"/>
                </a:cubicBezTo>
                <a:cubicBezTo>
                  <a:pt x="770346" y="349635"/>
                  <a:pt x="769238" y="352556"/>
                  <a:pt x="769238" y="354748"/>
                </a:cubicBezTo>
                <a:lnTo>
                  <a:pt x="810946" y="354748"/>
                </a:lnTo>
                <a:cubicBezTo>
                  <a:pt x="810946" y="352556"/>
                  <a:pt x="809839" y="349635"/>
                  <a:pt x="809839" y="347444"/>
                </a:cubicBezTo>
                <a:cubicBezTo>
                  <a:pt x="808732" y="345618"/>
                  <a:pt x="807994" y="343426"/>
                  <a:pt x="805779" y="341235"/>
                </a:cubicBezTo>
                <a:cubicBezTo>
                  <a:pt x="803565" y="339409"/>
                  <a:pt x="801719" y="338314"/>
                  <a:pt x="799504" y="337218"/>
                </a:cubicBezTo>
                <a:cubicBezTo>
                  <a:pt x="796552" y="336122"/>
                  <a:pt x="793230" y="335027"/>
                  <a:pt x="790277" y="335027"/>
                </a:cubicBezTo>
                <a:close/>
                <a:moveTo>
                  <a:pt x="1890540" y="322917"/>
                </a:moveTo>
                <a:lnTo>
                  <a:pt x="1911260" y="322917"/>
                </a:lnTo>
                <a:lnTo>
                  <a:pt x="1911260" y="374742"/>
                </a:lnTo>
                <a:cubicBezTo>
                  <a:pt x="1911260" y="377682"/>
                  <a:pt x="1911260" y="380255"/>
                  <a:pt x="1912351" y="382093"/>
                </a:cubicBezTo>
                <a:cubicBezTo>
                  <a:pt x="1913441" y="384298"/>
                  <a:pt x="1914169" y="386136"/>
                  <a:pt x="1915259" y="387973"/>
                </a:cubicBezTo>
                <a:cubicBezTo>
                  <a:pt x="1916350" y="390179"/>
                  <a:pt x="1918531" y="391281"/>
                  <a:pt x="1920348" y="392384"/>
                </a:cubicBezTo>
                <a:cubicBezTo>
                  <a:pt x="1922529" y="393487"/>
                  <a:pt x="1925437" y="394222"/>
                  <a:pt x="1928709" y="394222"/>
                </a:cubicBezTo>
                <a:cubicBezTo>
                  <a:pt x="1934889" y="394222"/>
                  <a:pt x="1938887" y="392384"/>
                  <a:pt x="1942159" y="389076"/>
                </a:cubicBezTo>
                <a:cubicBezTo>
                  <a:pt x="1945067" y="385033"/>
                  <a:pt x="1946158" y="380990"/>
                  <a:pt x="1946158" y="374742"/>
                </a:cubicBezTo>
                <a:lnTo>
                  <a:pt x="1946158" y="322917"/>
                </a:lnTo>
                <a:lnTo>
                  <a:pt x="1966514" y="322917"/>
                </a:lnTo>
                <a:lnTo>
                  <a:pt x="1966514" y="394222"/>
                </a:lnTo>
                <a:cubicBezTo>
                  <a:pt x="1966514" y="397530"/>
                  <a:pt x="1966514" y="401573"/>
                  <a:pt x="1966514" y="403778"/>
                </a:cubicBezTo>
                <a:cubicBezTo>
                  <a:pt x="1966514" y="406718"/>
                  <a:pt x="1966514" y="408924"/>
                  <a:pt x="1967605" y="410026"/>
                </a:cubicBezTo>
                <a:lnTo>
                  <a:pt x="1947975" y="410026"/>
                </a:lnTo>
                <a:cubicBezTo>
                  <a:pt x="1947975" y="408924"/>
                  <a:pt x="1947975" y="407821"/>
                  <a:pt x="1947248" y="405616"/>
                </a:cubicBezTo>
                <a:cubicBezTo>
                  <a:pt x="1947975" y="403778"/>
                  <a:pt x="1947975" y="402675"/>
                  <a:pt x="1947975" y="400470"/>
                </a:cubicBezTo>
                <a:cubicBezTo>
                  <a:pt x="1946158" y="404881"/>
                  <a:pt x="1942886" y="407821"/>
                  <a:pt x="1937797" y="410026"/>
                </a:cubicBezTo>
                <a:cubicBezTo>
                  <a:pt x="1933798" y="411864"/>
                  <a:pt x="1928709" y="412967"/>
                  <a:pt x="1923620" y="412967"/>
                </a:cubicBezTo>
                <a:cubicBezTo>
                  <a:pt x="1918531" y="412967"/>
                  <a:pt x="1913441" y="411864"/>
                  <a:pt x="1909079" y="410026"/>
                </a:cubicBezTo>
                <a:cubicBezTo>
                  <a:pt x="1905081" y="407821"/>
                  <a:pt x="1901809" y="405616"/>
                  <a:pt x="1898901" y="402675"/>
                </a:cubicBezTo>
                <a:cubicBezTo>
                  <a:pt x="1895993" y="399367"/>
                  <a:pt x="1893812" y="395324"/>
                  <a:pt x="1892721" y="391281"/>
                </a:cubicBezTo>
                <a:cubicBezTo>
                  <a:pt x="1891631" y="387238"/>
                  <a:pt x="1890540" y="382828"/>
                  <a:pt x="1890540" y="377682"/>
                </a:cubicBezTo>
                <a:close/>
                <a:moveTo>
                  <a:pt x="1770409" y="321472"/>
                </a:moveTo>
                <a:lnTo>
                  <a:pt x="1791532" y="321472"/>
                </a:lnTo>
                <a:lnTo>
                  <a:pt x="1791532" y="409736"/>
                </a:lnTo>
                <a:lnTo>
                  <a:pt x="1770409" y="409736"/>
                </a:lnTo>
                <a:close/>
                <a:moveTo>
                  <a:pt x="2098526" y="319688"/>
                </a:moveTo>
                <a:cubicBezTo>
                  <a:pt x="2105802" y="319688"/>
                  <a:pt x="2110895" y="320784"/>
                  <a:pt x="2117080" y="322975"/>
                </a:cubicBezTo>
                <a:cubicBezTo>
                  <a:pt x="2122173" y="324801"/>
                  <a:pt x="2127266" y="328088"/>
                  <a:pt x="2130541" y="332105"/>
                </a:cubicBezTo>
                <a:cubicBezTo>
                  <a:pt x="2134542" y="336122"/>
                  <a:pt x="2136725" y="340505"/>
                  <a:pt x="2138544" y="346348"/>
                </a:cubicBezTo>
                <a:cubicBezTo>
                  <a:pt x="2140727" y="351826"/>
                  <a:pt x="2141818" y="357669"/>
                  <a:pt x="2141818" y="364973"/>
                </a:cubicBezTo>
                <a:cubicBezTo>
                  <a:pt x="2141818" y="367165"/>
                  <a:pt x="2141818" y="368260"/>
                  <a:pt x="2141818" y="368991"/>
                </a:cubicBezTo>
                <a:cubicBezTo>
                  <a:pt x="2141818" y="370086"/>
                  <a:pt x="2141818" y="371182"/>
                  <a:pt x="2141818" y="371182"/>
                </a:cubicBezTo>
                <a:lnTo>
                  <a:pt x="2078153" y="371182"/>
                </a:lnTo>
                <a:cubicBezTo>
                  <a:pt x="2078153" y="374469"/>
                  <a:pt x="2079608" y="377755"/>
                  <a:pt x="2080336" y="380677"/>
                </a:cubicBezTo>
                <a:cubicBezTo>
                  <a:pt x="2081427" y="383964"/>
                  <a:pt x="2083610" y="385790"/>
                  <a:pt x="2085429" y="387616"/>
                </a:cubicBezTo>
                <a:cubicBezTo>
                  <a:pt x="2087612" y="389807"/>
                  <a:pt x="2090522" y="391998"/>
                  <a:pt x="2092705" y="392729"/>
                </a:cubicBezTo>
                <a:cubicBezTo>
                  <a:pt x="2095615" y="393824"/>
                  <a:pt x="2098526" y="394920"/>
                  <a:pt x="2101800" y="394920"/>
                </a:cubicBezTo>
                <a:cubicBezTo>
                  <a:pt x="2107985" y="394920"/>
                  <a:pt x="2113078" y="394190"/>
                  <a:pt x="2115988" y="390903"/>
                </a:cubicBezTo>
                <a:cubicBezTo>
                  <a:pt x="2119263" y="387981"/>
                  <a:pt x="2122173" y="384694"/>
                  <a:pt x="2123264" y="379581"/>
                </a:cubicBezTo>
                <a:lnTo>
                  <a:pt x="2140727" y="383599"/>
                </a:lnTo>
                <a:cubicBezTo>
                  <a:pt x="2139636" y="387616"/>
                  <a:pt x="2137817" y="390903"/>
                  <a:pt x="2135634" y="393824"/>
                </a:cubicBezTo>
                <a:cubicBezTo>
                  <a:pt x="2133451" y="397111"/>
                  <a:pt x="2130541" y="400033"/>
                  <a:pt x="2127266" y="403320"/>
                </a:cubicBezTo>
                <a:cubicBezTo>
                  <a:pt x="2124356" y="405146"/>
                  <a:pt x="2120354" y="407337"/>
                  <a:pt x="2115988" y="409163"/>
                </a:cubicBezTo>
                <a:cubicBezTo>
                  <a:pt x="2111986" y="410258"/>
                  <a:pt x="2106893" y="411354"/>
                  <a:pt x="2101800" y="411354"/>
                </a:cubicBezTo>
                <a:cubicBezTo>
                  <a:pt x="2095615" y="411354"/>
                  <a:pt x="2090522" y="410258"/>
                  <a:pt x="2084337" y="408432"/>
                </a:cubicBezTo>
                <a:cubicBezTo>
                  <a:pt x="2079244" y="406241"/>
                  <a:pt x="2074151" y="403320"/>
                  <a:pt x="2069785" y="398937"/>
                </a:cubicBezTo>
                <a:cubicBezTo>
                  <a:pt x="2065783" y="394920"/>
                  <a:pt x="2062873" y="389807"/>
                  <a:pt x="2060690" y="384694"/>
                </a:cubicBezTo>
                <a:cubicBezTo>
                  <a:pt x="2058507" y="378486"/>
                  <a:pt x="2056688" y="372277"/>
                  <a:pt x="2056688" y="364973"/>
                </a:cubicBezTo>
                <a:cubicBezTo>
                  <a:pt x="2056688" y="357669"/>
                  <a:pt x="2057780" y="351826"/>
                  <a:pt x="2059599" y="346348"/>
                </a:cubicBezTo>
                <a:cubicBezTo>
                  <a:pt x="2061782" y="341235"/>
                  <a:pt x="2065056" y="336122"/>
                  <a:pt x="2069058" y="332105"/>
                </a:cubicBezTo>
                <a:cubicBezTo>
                  <a:pt x="2073423" y="328088"/>
                  <a:pt x="2077061" y="324801"/>
                  <a:pt x="2082155" y="322975"/>
                </a:cubicBezTo>
                <a:cubicBezTo>
                  <a:pt x="2087248" y="320784"/>
                  <a:pt x="2092705" y="319688"/>
                  <a:pt x="2098526" y="319688"/>
                </a:cubicBezTo>
                <a:close/>
                <a:moveTo>
                  <a:pt x="1076555" y="319688"/>
                </a:moveTo>
                <a:cubicBezTo>
                  <a:pt x="1083810" y="319688"/>
                  <a:pt x="1088889" y="320784"/>
                  <a:pt x="1093967" y="322975"/>
                </a:cubicBezTo>
                <a:cubicBezTo>
                  <a:pt x="1099046" y="324801"/>
                  <a:pt x="1102311" y="326992"/>
                  <a:pt x="1105213" y="329914"/>
                </a:cubicBezTo>
                <a:cubicBezTo>
                  <a:pt x="1108477" y="333201"/>
                  <a:pt x="1110291" y="336488"/>
                  <a:pt x="1111379" y="340505"/>
                </a:cubicBezTo>
                <a:cubicBezTo>
                  <a:pt x="1112468" y="344887"/>
                  <a:pt x="1113556" y="348539"/>
                  <a:pt x="1113556" y="352922"/>
                </a:cubicBezTo>
                <a:lnTo>
                  <a:pt x="1113556" y="396016"/>
                </a:lnTo>
                <a:cubicBezTo>
                  <a:pt x="1113556" y="400033"/>
                  <a:pt x="1113556" y="403320"/>
                  <a:pt x="1113556" y="405146"/>
                </a:cubicBezTo>
                <a:cubicBezTo>
                  <a:pt x="1113556" y="407337"/>
                  <a:pt x="1113556" y="409528"/>
                  <a:pt x="1114281" y="409528"/>
                </a:cubicBezTo>
                <a:lnTo>
                  <a:pt x="1095056" y="409528"/>
                </a:lnTo>
                <a:cubicBezTo>
                  <a:pt x="1095056" y="409528"/>
                  <a:pt x="1095056" y="408432"/>
                  <a:pt x="1093967" y="406241"/>
                </a:cubicBezTo>
                <a:cubicBezTo>
                  <a:pt x="1093967" y="404415"/>
                  <a:pt x="1093967" y="402224"/>
                  <a:pt x="1093967" y="398207"/>
                </a:cubicBezTo>
                <a:cubicBezTo>
                  <a:pt x="1091791" y="401128"/>
                  <a:pt x="1088889" y="404415"/>
                  <a:pt x="1084899" y="407337"/>
                </a:cubicBezTo>
                <a:cubicBezTo>
                  <a:pt x="1080546" y="410258"/>
                  <a:pt x="1074379" y="411354"/>
                  <a:pt x="1067486" y="411354"/>
                </a:cubicBezTo>
                <a:cubicBezTo>
                  <a:pt x="1063133" y="411354"/>
                  <a:pt x="1059143" y="410624"/>
                  <a:pt x="1055153" y="409528"/>
                </a:cubicBezTo>
                <a:cubicBezTo>
                  <a:pt x="1051163" y="408798"/>
                  <a:pt x="1047898" y="406241"/>
                  <a:pt x="1045721" y="403320"/>
                </a:cubicBezTo>
                <a:cubicBezTo>
                  <a:pt x="1043908" y="401128"/>
                  <a:pt x="1041731" y="398207"/>
                  <a:pt x="1039917" y="394920"/>
                </a:cubicBezTo>
                <a:cubicBezTo>
                  <a:pt x="1039917" y="393094"/>
                  <a:pt x="1038829" y="389807"/>
                  <a:pt x="1038829" y="385790"/>
                </a:cubicBezTo>
                <a:cubicBezTo>
                  <a:pt x="1038829" y="381773"/>
                  <a:pt x="1039917" y="378486"/>
                  <a:pt x="1040643" y="375564"/>
                </a:cubicBezTo>
                <a:cubicBezTo>
                  <a:pt x="1041731" y="372277"/>
                  <a:pt x="1043908" y="370086"/>
                  <a:pt x="1045721" y="367165"/>
                </a:cubicBezTo>
                <a:cubicBezTo>
                  <a:pt x="1047898" y="364973"/>
                  <a:pt x="1051163" y="363147"/>
                  <a:pt x="1054065" y="362052"/>
                </a:cubicBezTo>
                <a:cubicBezTo>
                  <a:pt x="1056967" y="360956"/>
                  <a:pt x="1061320" y="359861"/>
                  <a:pt x="1064222" y="358765"/>
                </a:cubicBezTo>
                <a:lnTo>
                  <a:pt x="1086712" y="355843"/>
                </a:lnTo>
                <a:cubicBezTo>
                  <a:pt x="1088889" y="355843"/>
                  <a:pt x="1090703" y="354748"/>
                  <a:pt x="1091791" y="353652"/>
                </a:cubicBezTo>
                <a:cubicBezTo>
                  <a:pt x="1092516" y="352922"/>
                  <a:pt x="1092879" y="351826"/>
                  <a:pt x="1092879" y="349635"/>
                </a:cubicBezTo>
                <a:cubicBezTo>
                  <a:pt x="1092879" y="345618"/>
                  <a:pt x="1091791" y="342331"/>
                  <a:pt x="1088889" y="340505"/>
                </a:cubicBezTo>
                <a:cubicBezTo>
                  <a:pt x="1085624" y="338314"/>
                  <a:pt x="1081634" y="336122"/>
                  <a:pt x="1076555" y="336122"/>
                </a:cubicBezTo>
                <a:cubicBezTo>
                  <a:pt x="1071477" y="336122"/>
                  <a:pt x="1067124" y="337583"/>
                  <a:pt x="1064222" y="340505"/>
                </a:cubicBezTo>
                <a:cubicBezTo>
                  <a:pt x="1060957" y="343792"/>
                  <a:pt x="1059143" y="347444"/>
                  <a:pt x="1059143" y="351826"/>
                </a:cubicBezTo>
                <a:lnTo>
                  <a:pt x="1040643" y="347444"/>
                </a:lnTo>
                <a:cubicBezTo>
                  <a:pt x="1040643" y="343426"/>
                  <a:pt x="1041731" y="340505"/>
                  <a:pt x="1043908" y="337218"/>
                </a:cubicBezTo>
                <a:cubicBezTo>
                  <a:pt x="1045721" y="334296"/>
                  <a:pt x="1047898" y="331375"/>
                  <a:pt x="1051163" y="328088"/>
                </a:cubicBezTo>
                <a:cubicBezTo>
                  <a:pt x="1054065" y="325166"/>
                  <a:pt x="1058055" y="322975"/>
                  <a:pt x="1062408" y="321879"/>
                </a:cubicBezTo>
                <a:cubicBezTo>
                  <a:pt x="1066398" y="319688"/>
                  <a:pt x="1071477" y="319688"/>
                  <a:pt x="1076555" y="319688"/>
                </a:cubicBezTo>
                <a:close/>
                <a:moveTo>
                  <a:pt x="975816" y="319688"/>
                </a:moveTo>
                <a:cubicBezTo>
                  <a:pt x="983092" y="319688"/>
                  <a:pt x="988185" y="320784"/>
                  <a:pt x="994370" y="322975"/>
                </a:cubicBezTo>
                <a:cubicBezTo>
                  <a:pt x="999463" y="324801"/>
                  <a:pt x="1004556" y="328088"/>
                  <a:pt x="1007830" y="332105"/>
                </a:cubicBezTo>
                <a:cubicBezTo>
                  <a:pt x="1011832" y="336122"/>
                  <a:pt x="1014015" y="340505"/>
                  <a:pt x="1015834" y="346348"/>
                </a:cubicBezTo>
                <a:cubicBezTo>
                  <a:pt x="1018017" y="351826"/>
                  <a:pt x="1019108" y="357669"/>
                  <a:pt x="1019108" y="364973"/>
                </a:cubicBezTo>
                <a:cubicBezTo>
                  <a:pt x="1019108" y="367165"/>
                  <a:pt x="1019108" y="368260"/>
                  <a:pt x="1019108" y="368991"/>
                </a:cubicBezTo>
                <a:cubicBezTo>
                  <a:pt x="1019108" y="370086"/>
                  <a:pt x="1019108" y="371182"/>
                  <a:pt x="1019108" y="371182"/>
                </a:cubicBezTo>
                <a:lnTo>
                  <a:pt x="955443" y="371182"/>
                </a:lnTo>
                <a:cubicBezTo>
                  <a:pt x="955443" y="374469"/>
                  <a:pt x="956534" y="377390"/>
                  <a:pt x="957625" y="380677"/>
                </a:cubicBezTo>
                <a:cubicBezTo>
                  <a:pt x="958353" y="383599"/>
                  <a:pt x="960536" y="385790"/>
                  <a:pt x="962719" y="387616"/>
                </a:cubicBezTo>
                <a:cubicBezTo>
                  <a:pt x="964538" y="389807"/>
                  <a:pt x="967812" y="391998"/>
                  <a:pt x="969631" y="392729"/>
                </a:cubicBezTo>
                <a:cubicBezTo>
                  <a:pt x="972905" y="393824"/>
                  <a:pt x="975816" y="394920"/>
                  <a:pt x="979090" y="394920"/>
                </a:cubicBezTo>
                <a:cubicBezTo>
                  <a:pt x="985275" y="394920"/>
                  <a:pt x="990368" y="393824"/>
                  <a:pt x="993278" y="390903"/>
                </a:cubicBezTo>
                <a:cubicBezTo>
                  <a:pt x="996552" y="387616"/>
                  <a:pt x="999463" y="384694"/>
                  <a:pt x="1000554" y="379581"/>
                </a:cubicBezTo>
                <a:lnTo>
                  <a:pt x="1018017" y="383599"/>
                </a:lnTo>
                <a:cubicBezTo>
                  <a:pt x="1016925" y="387616"/>
                  <a:pt x="1015106" y="390903"/>
                  <a:pt x="1012924" y="393824"/>
                </a:cubicBezTo>
                <a:cubicBezTo>
                  <a:pt x="1010741" y="397111"/>
                  <a:pt x="1007830" y="400033"/>
                  <a:pt x="1004556" y="403320"/>
                </a:cubicBezTo>
                <a:cubicBezTo>
                  <a:pt x="1001646" y="405146"/>
                  <a:pt x="997644" y="407337"/>
                  <a:pt x="993278" y="409163"/>
                </a:cubicBezTo>
                <a:cubicBezTo>
                  <a:pt x="989276" y="410258"/>
                  <a:pt x="984183" y="411354"/>
                  <a:pt x="979090" y="411354"/>
                </a:cubicBezTo>
                <a:cubicBezTo>
                  <a:pt x="972905" y="411354"/>
                  <a:pt x="967812" y="410258"/>
                  <a:pt x="961627" y="408432"/>
                </a:cubicBezTo>
                <a:cubicBezTo>
                  <a:pt x="956534" y="406241"/>
                  <a:pt x="951077" y="403320"/>
                  <a:pt x="947075" y="398937"/>
                </a:cubicBezTo>
                <a:cubicBezTo>
                  <a:pt x="942709" y="394920"/>
                  <a:pt x="940163" y="389807"/>
                  <a:pt x="937980" y="384694"/>
                </a:cubicBezTo>
                <a:cubicBezTo>
                  <a:pt x="935797" y="378486"/>
                  <a:pt x="933978" y="372277"/>
                  <a:pt x="933978" y="364973"/>
                </a:cubicBezTo>
                <a:cubicBezTo>
                  <a:pt x="933978" y="357669"/>
                  <a:pt x="934706" y="351826"/>
                  <a:pt x="936889" y="346348"/>
                </a:cubicBezTo>
                <a:cubicBezTo>
                  <a:pt x="938708" y="341235"/>
                  <a:pt x="941982" y="336122"/>
                  <a:pt x="946347" y="332105"/>
                </a:cubicBezTo>
                <a:cubicBezTo>
                  <a:pt x="950349" y="328088"/>
                  <a:pt x="954351" y="324801"/>
                  <a:pt x="959444" y="322975"/>
                </a:cubicBezTo>
                <a:cubicBezTo>
                  <a:pt x="964538" y="320784"/>
                  <a:pt x="969631" y="319688"/>
                  <a:pt x="975816" y="319688"/>
                </a:cubicBezTo>
                <a:close/>
                <a:moveTo>
                  <a:pt x="788062" y="319688"/>
                </a:moveTo>
                <a:cubicBezTo>
                  <a:pt x="795444" y="319688"/>
                  <a:pt x="800612" y="320784"/>
                  <a:pt x="806886" y="322975"/>
                </a:cubicBezTo>
                <a:cubicBezTo>
                  <a:pt x="812054" y="324801"/>
                  <a:pt x="817221" y="328088"/>
                  <a:pt x="820174" y="332105"/>
                </a:cubicBezTo>
                <a:cubicBezTo>
                  <a:pt x="824603" y="336122"/>
                  <a:pt x="826449" y="340505"/>
                  <a:pt x="828663" y="346348"/>
                </a:cubicBezTo>
                <a:cubicBezTo>
                  <a:pt x="830878" y="351826"/>
                  <a:pt x="831985" y="357669"/>
                  <a:pt x="831985" y="364973"/>
                </a:cubicBezTo>
                <a:cubicBezTo>
                  <a:pt x="831985" y="367165"/>
                  <a:pt x="831985" y="368260"/>
                  <a:pt x="831985" y="368991"/>
                </a:cubicBezTo>
                <a:cubicBezTo>
                  <a:pt x="831985" y="370086"/>
                  <a:pt x="831985" y="371182"/>
                  <a:pt x="831985" y="371182"/>
                </a:cubicBezTo>
                <a:lnTo>
                  <a:pt x="767393" y="371182"/>
                </a:lnTo>
                <a:cubicBezTo>
                  <a:pt x="767393" y="374469"/>
                  <a:pt x="768131" y="377390"/>
                  <a:pt x="769238" y="380677"/>
                </a:cubicBezTo>
                <a:cubicBezTo>
                  <a:pt x="770346" y="383599"/>
                  <a:pt x="772191" y="385790"/>
                  <a:pt x="774406" y="387616"/>
                </a:cubicBezTo>
                <a:cubicBezTo>
                  <a:pt x="776251" y="389807"/>
                  <a:pt x="779573" y="391998"/>
                  <a:pt x="781788" y="392729"/>
                </a:cubicBezTo>
                <a:cubicBezTo>
                  <a:pt x="785110" y="393824"/>
                  <a:pt x="788062" y="394920"/>
                  <a:pt x="791015" y="394920"/>
                </a:cubicBezTo>
                <a:cubicBezTo>
                  <a:pt x="797290" y="394920"/>
                  <a:pt x="802826" y="393824"/>
                  <a:pt x="805779" y="390903"/>
                </a:cubicBezTo>
                <a:cubicBezTo>
                  <a:pt x="808732" y="387616"/>
                  <a:pt x="812054" y="384694"/>
                  <a:pt x="813161" y="379581"/>
                </a:cubicBezTo>
                <a:lnTo>
                  <a:pt x="830878" y="383599"/>
                </a:lnTo>
                <a:cubicBezTo>
                  <a:pt x="829770" y="387616"/>
                  <a:pt x="827556" y="390903"/>
                  <a:pt x="825710" y="393824"/>
                </a:cubicBezTo>
                <a:cubicBezTo>
                  <a:pt x="823496" y="397111"/>
                  <a:pt x="820174" y="400033"/>
                  <a:pt x="817221" y="403320"/>
                </a:cubicBezTo>
                <a:cubicBezTo>
                  <a:pt x="814268" y="405146"/>
                  <a:pt x="809839" y="407337"/>
                  <a:pt x="805779" y="409163"/>
                </a:cubicBezTo>
                <a:cubicBezTo>
                  <a:pt x="801719" y="410258"/>
                  <a:pt x="796552" y="411354"/>
                  <a:pt x="791015" y="411354"/>
                </a:cubicBezTo>
                <a:cubicBezTo>
                  <a:pt x="785110" y="411354"/>
                  <a:pt x="779573" y="410258"/>
                  <a:pt x="773299" y="408432"/>
                </a:cubicBezTo>
                <a:cubicBezTo>
                  <a:pt x="768131" y="406241"/>
                  <a:pt x="762964" y="403320"/>
                  <a:pt x="758904" y="398937"/>
                </a:cubicBezTo>
                <a:cubicBezTo>
                  <a:pt x="754844" y="394920"/>
                  <a:pt x="751522" y="389807"/>
                  <a:pt x="749676" y="384694"/>
                </a:cubicBezTo>
                <a:cubicBezTo>
                  <a:pt x="747462" y="378486"/>
                  <a:pt x="745247" y="372277"/>
                  <a:pt x="745247" y="364973"/>
                </a:cubicBezTo>
                <a:cubicBezTo>
                  <a:pt x="745247" y="357669"/>
                  <a:pt x="746354" y="351826"/>
                  <a:pt x="748569" y="346348"/>
                </a:cubicBezTo>
                <a:cubicBezTo>
                  <a:pt x="750414" y="341235"/>
                  <a:pt x="753736" y="336122"/>
                  <a:pt x="757796" y="332105"/>
                </a:cubicBezTo>
                <a:cubicBezTo>
                  <a:pt x="761857" y="328088"/>
                  <a:pt x="766286" y="324801"/>
                  <a:pt x="771453" y="322975"/>
                </a:cubicBezTo>
                <a:cubicBezTo>
                  <a:pt x="776620" y="320784"/>
                  <a:pt x="781788" y="319688"/>
                  <a:pt x="788062" y="319688"/>
                </a:cubicBezTo>
                <a:close/>
                <a:moveTo>
                  <a:pt x="1640070" y="318072"/>
                </a:moveTo>
                <a:cubicBezTo>
                  <a:pt x="1646276" y="318072"/>
                  <a:pt x="1651387" y="318801"/>
                  <a:pt x="1655403" y="320987"/>
                </a:cubicBezTo>
                <a:cubicBezTo>
                  <a:pt x="1659418" y="323174"/>
                  <a:pt x="1662704" y="324995"/>
                  <a:pt x="1665624" y="327182"/>
                </a:cubicBezTo>
                <a:cubicBezTo>
                  <a:pt x="1668910" y="329368"/>
                  <a:pt x="1670005" y="332283"/>
                  <a:pt x="1671831" y="335563"/>
                </a:cubicBezTo>
                <a:cubicBezTo>
                  <a:pt x="1672926" y="338478"/>
                  <a:pt x="1674021" y="340664"/>
                  <a:pt x="1674021" y="342486"/>
                </a:cubicBezTo>
                <a:lnTo>
                  <a:pt x="1656498" y="347587"/>
                </a:lnTo>
                <a:cubicBezTo>
                  <a:pt x="1656498" y="346858"/>
                  <a:pt x="1655403" y="345765"/>
                  <a:pt x="1655403" y="343579"/>
                </a:cubicBezTo>
                <a:cubicBezTo>
                  <a:pt x="1654307" y="341757"/>
                  <a:pt x="1654307" y="340664"/>
                  <a:pt x="1652482" y="339571"/>
                </a:cubicBezTo>
                <a:cubicBezTo>
                  <a:pt x="1651387" y="338478"/>
                  <a:pt x="1649196" y="337384"/>
                  <a:pt x="1647371" y="336291"/>
                </a:cubicBezTo>
                <a:cubicBezTo>
                  <a:pt x="1645181" y="335563"/>
                  <a:pt x="1642990" y="335563"/>
                  <a:pt x="1640070" y="335563"/>
                </a:cubicBezTo>
                <a:cubicBezTo>
                  <a:pt x="1635689" y="335563"/>
                  <a:pt x="1632768" y="336291"/>
                  <a:pt x="1630578" y="338478"/>
                </a:cubicBezTo>
                <a:cubicBezTo>
                  <a:pt x="1628753" y="340664"/>
                  <a:pt x="1627657" y="342486"/>
                  <a:pt x="1627657" y="345765"/>
                </a:cubicBezTo>
                <a:cubicBezTo>
                  <a:pt x="1627657" y="347587"/>
                  <a:pt x="1628753" y="349773"/>
                  <a:pt x="1629848" y="351960"/>
                </a:cubicBezTo>
                <a:cubicBezTo>
                  <a:pt x="1631673" y="353782"/>
                  <a:pt x="1633864" y="354875"/>
                  <a:pt x="1635689" y="354875"/>
                </a:cubicBezTo>
                <a:lnTo>
                  <a:pt x="1649196" y="358154"/>
                </a:lnTo>
                <a:cubicBezTo>
                  <a:pt x="1657593" y="359976"/>
                  <a:pt x="1663799" y="363256"/>
                  <a:pt x="1667815" y="367264"/>
                </a:cubicBezTo>
                <a:cubicBezTo>
                  <a:pt x="1671831" y="372365"/>
                  <a:pt x="1674021" y="377466"/>
                  <a:pt x="1674021" y="383661"/>
                </a:cubicBezTo>
                <a:cubicBezTo>
                  <a:pt x="1674021" y="386940"/>
                  <a:pt x="1672926" y="389855"/>
                  <a:pt x="1671831" y="393864"/>
                </a:cubicBezTo>
                <a:cubicBezTo>
                  <a:pt x="1670735" y="397143"/>
                  <a:pt x="1668910" y="400058"/>
                  <a:pt x="1665624" y="403337"/>
                </a:cubicBezTo>
                <a:cubicBezTo>
                  <a:pt x="1662704" y="406253"/>
                  <a:pt x="1659418" y="408439"/>
                  <a:pt x="1655403" y="409532"/>
                </a:cubicBezTo>
                <a:cubicBezTo>
                  <a:pt x="1651387" y="411354"/>
                  <a:pt x="1646276" y="411354"/>
                  <a:pt x="1641165" y="411354"/>
                </a:cubicBezTo>
                <a:cubicBezTo>
                  <a:pt x="1634959" y="411354"/>
                  <a:pt x="1629848" y="410261"/>
                  <a:pt x="1624372" y="408439"/>
                </a:cubicBezTo>
                <a:cubicBezTo>
                  <a:pt x="1620356" y="406253"/>
                  <a:pt x="1616340" y="404431"/>
                  <a:pt x="1613055" y="401151"/>
                </a:cubicBezTo>
                <a:cubicBezTo>
                  <a:pt x="1610134" y="398236"/>
                  <a:pt x="1607944" y="396414"/>
                  <a:pt x="1606848" y="393135"/>
                </a:cubicBezTo>
                <a:cubicBezTo>
                  <a:pt x="1606118" y="390220"/>
                  <a:pt x="1605023" y="386940"/>
                  <a:pt x="1605023" y="384754"/>
                </a:cubicBezTo>
                <a:lnTo>
                  <a:pt x="1624372" y="380746"/>
                </a:lnTo>
                <a:cubicBezTo>
                  <a:pt x="1624372" y="384754"/>
                  <a:pt x="1626927" y="388033"/>
                  <a:pt x="1629848" y="390949"/>
                </a:cubicBezTo>
                <a:cubicBezTo>
                  <a:pt x="1633133" y="394228"/>
                  <a:pt x="1636784" y="394957"/>
                  <a:pt x="1641895" y="394957"/>
                </a:cubicBezTo>
                <a:cubicBezTo>
                  <a:pt x="1646276" y="394957"/>
                  <a:pt x="1649196" y="393864"/>
                  <a:pt x="1651387" y="392042"/>
                </a:cubicBezTo>
                <a:cubicBezTo>
                  <a:pt x="1653212" y="389855"/>
                  <a:pt x="1654307" y="387669"/>
                  <a:pt x="1654307" y="384754"/>
                </a:cubicBezTo>
                <a:cubicBezTo>
                  <a:pt x="1654307" y="382568"/>
                  <a:pt x="1653212" y="380746"/>
                  <a:pt x="1652482" y="378560"/>
                </a:cubicBezTo>
                <a:cubicBezTo>
                  <a:pt x="1650292" y="376373"/>
                  <a:pt x="1648101" y="375644"/>
                  <a:pt x="1645181" y="375644"/>
                </a:cubicBezTo>
                <a:lnTo>
                  <a:pt x="1631673" y="372365"/>
                </a:lnTo>
                <a:cubicBezTo>
                  <a:pt x="1623642" y="370179"/>
                  <a:pt x="1618166" y="367264"/>
                  <a:pt x="1614150" y="363256"/>
                </a:cubicBezTo>
                <a:cubicBezTo>
                  <a:pt x="1610134" y="358883"/>
                  <a:pt x="1607944" y="353053"/>
                  <a:pt x="1607944" y="346858"/>
                </a:cubicBezTo>
                <a:cubicBezTo>
                  <a:pt x="1607944" y="342486"/>
                  <a:pt x="1609039" y="339571"/>
                  <a:pt x="1610134" y="335563"/>
                </a:cubicBezTo>
                <a:cubicBezTo>
                  <a:pt x="1612324" y="332283"/>
                  <a:pt x="1614515" y="329368"/>
                  <a:pt x="1617435" y="326089"/>
                </a:cubicBezTo>
                <a:cubicBezTo>
                  <a:pt x="1620721" y="323174"/>
                  <a:pt x="1623642" y="322080"/>
                  <a:pt x="1627657" y="319894"/>
                </a:cubicBezTo>
                <a:cubicBezTo>
                  <a:pt x="1631673" y="318801"/>
                  <a:pt x="1635689" y="318072"/>
                  <a:pt x="1640070" y="318072"/>
                </a:cubicBezTo>
                <a:close/>
                <a:moveTo>
                  <a:pt x="1556324" y="318072"/>
                </a:moveTo>
                <a:cubicBezTo>
                  <a:pt x="1561447" y="318072"/>
                  <a:pt x="1566570" y="319177"/>
                  <a:pt x="1570962" y="321385"/>
                </a:cubicBezTo>
                <a:cubicBezTo>
                  <a:pt x="1574987" y="323594"/>
                  <a:pt x="1577914" y="325435"/>
                  <a:pt x="1580110" y="328748"/>
                </a:cubicBezTo>
                <a:cubicBezTo>
                  <a:pt x="1582305" y="331693"/>
                  <a:pt x="1584135" y="335742"/>
                  <a:pt x="1586331" y="340160"/>
                </a:cubicBezTo>
                <a:cubicBezTo>
                  <a:pt x="1587428" y="344209"/>
                  <a:pt x="1588526" y="348259"/>
                  <a:pt x="1588526" y="353413"/>
                </a:cubicBezTo>
                <a:lnTo>
                  <a:pt x="1588526" y="409736"/>
                </a:lnTo>
                <a:lnTo>
                  <a:pt x="1567668" y="409736"/>
                </a:lnTo>
                <a:lnTo>
                  <a:pt x="1567668" y="357830"/>
                </a:lnTo>
                <a:cubicBezTo>
                  <a:pt x="1567668" y="352676"/>
                  <a:pt x="1566570" y="347154"/>
                  <a:pt x="1563643" y="344209"/>
                </a:cubicBezTo>
                <a:cubicBezTo>
                  <a:pt x="1560350" y="340160"/>
                  <a:pt x="1556324" y="339056"/>
                  <a:pt x="1549006" y="339056"/>
                </a:cubicBezTo>
                <a:cubicBezTo>
                  <a:pt x="1543151" y="339056"/>
                  <a:pt x="1539126" y="341264"/>
                  <a:pt x="1535832" y="345314"/>
                </a:cubicBezTo>
                <a:cubicBezTo>
                  <a:pt x="1532905" y="349363"/>
                  <a:pt x="1531441" y="354517"/>
                  <a:pt x="1531441" y="359671"/>
                </a:cubicBezTo>
                <a:lnTo>
                  <a:pt x="1531441" y="409736"/>
                </a:lnTo>
                <a:lnTo>
                  <a:pt x="1530709" y="409736"/>
                </a:lnTo>
                <a:lnTo>
                  <a:pt x="1509851" y="409736"/>
                </a:lnTo>
                <a:lnTo>
                  <a:pt x="1509851" y="321385"/>
                </a:lnTo>
                <a:lnTo>
                  <a:pt x="1530709" y="321385"/>
                </a:lnTo>
                <a:lnTo>
                  <a:pt x="1530709" y="332797"/>
                </a:lnTo>
                <a:cubicBezTo>
                  <a:pt x="1533637" y="327644"/>
                  <a:pt x="1536930" y="324330"/>
                  <a:pt x="1542053" y="321385"/>
                </a:cubicBezTo>
                <a:cubicBezTo>
                  <a:pt x="1547176" y="319177"/>
                  <a:pt x="1551201" y="318072"/>
                  <a:pt x="1556324" y="318072"/>
                </a:cubicBezTo>
                <a:close/>
                <a:moveTo>
                  <a:pt x="1249567" y="318072"/>
                </a:moveTo>
                <a:cubicBezTo>
                  <a:pt x="1255831" y="318072"/>
                  <a:pt x="1260990" y="319177"/>
                  <a:pt x="1265413" y="320281"/>
                </a:cubicBezTo>
                <a:cubicBezTo>
                  <a:pt x="1269466" y="322490"/>
                  <a:pt x="1273520" y="324330"/>
                  <a:pt x="1276836" y="326539"/>
                </a:cubicBezTo>
                <a:cubicBezTo>
                  <a:pt x="1279784" y="329484"/>
                  <a:pt x="1283101" y="332797"/>
                  <a:pt x="1284943" y="335742"/>
                </a:cubicBezTo>
                <a:cubicBezTo>
                  <a:pt x="1287155" y="339056"/>
                  <a:pt x="1288260" y="343105"/>
                  <a:pt x="1289366" y="346418"/>
                </a:cubicBezTo>
                <a:lnTo>
                  <a:pt x="1270572" y="353413"/>
                </a:lnTo>
                <a:cubicBezTo>
                  <a:pt x="1270572" y="351572"/>
                  <a:pt x="1269466" y="349363"/>
                  <a:pt x="1268361" y="347154"/>
                </a:cubicBezTo>
                <a:cubicBezTo>
                  <a:pt x="1267255" y="345314"/>
                  <a:pt x="1266150" y="343105"/>
                  <a:pt x="1264307" y="342001"/>
                </a:cubicBezTo>
                <a:cubicBezTo>
                  <a:pt x="1262096" y="340160"/>
                  <a:pt x="1260253" y="339056"/>
                  <a:pt x="1258042" y="337951"/>
                </a:cubicBezTo>
                <a:cubicBezTo>
                  <a:pt x="1254726" y="339056"/>
                  <a:pt x="1251778" y="337951"/>
                  <a:pt x="1248461" y="337951"/>
                </a:cubicBezTo>
                <a:cubicBezTo>
                  <a:pt x="1245513" y="337951"/>
                  <a:pt x="1242565" y="339056"/>
                  <a:pt x="1239248" y="340160"/>
                </a:cubicBezTo>
                <a:cubicBezTo>
                  <a:pt x="1236300" y="341264"/>
                  <a:pt x="1234089" y="343473"/>
                  <a:pt x="1231878" y="345314"/>
                </a:cubicBezTo>
                <a:cubicBezTo>
                  <a:pt x="1230036" y="347522"/>
                  <a:pt x="1227825" y="350468"/>
                  <a:pt x="1226719" y="353413"/>
                </a:cubicBezTo>
                <a:cubicBezTo>
                  <a:pt x="1225614" y="356726"/>
                  <a:pt x="1224877" y="360775"/>
                  <a:pt x="1224877" y="364825"/>
                </a:cubicBezTo>
                <a:cubicBezTo>
                  <a:pt x="1224877" y="369242"/>
                  <a:pt x="1225614" y="373291"/>
                  <a:pt x="1226719" y="376236"/>
                </a:cubicBezTo>
                <a:cubicBezTo>
                  <a:pt x="1227825" y="379550"/>
                  <a:pt x="1230036" y="382495"/>
                  <a:pt x="1231878" y="384703"/>
                </a:cubicBezTo>
                <a:cubicBezTo>
                  <a:pt x="1234089" y="386912"/>
                  <a:pt x="1237406" y="388753"/>
                  <a:pt x="1240354" y="389857"/>
                </a:cubicBezTo>
                <a:cubicBezTo>
                  <a:pt x="1243671" y="390962"/>
                  <a:pt x="1246619" y="392066"/>
                  <a:pt x="1249567" y="392066"/>
                </a:cubicBezTo>
                <a:cubicBezTo>
                  <a:pt x="1252883" y="392066"/>
                  <a:pt x="1255831" y="390962"/>
                  <a:pt x="1259148" y="389857"/>
                </a:cubicBezTo>
                <a:cubicBezTo>
                  <a:pt x="1260990" y="388753"/>
                  <a:pt x="1264307" y="387648"/>
                  <a:pt x="1265413" y="385808"/>
                </a:cubicBezTo>
                <a:cubicBezTo>
                  <a:pt x="1267255" y="383599"/>
                  <a:pt x="1268361" y="382863"/>
                  <a:pt x="1269466" y="380654"/>
                </a:cubicBezTo>
                <a:cubicBezTo>
                  <a:pt x="1270572" y="378813"/>
                  <a:pt x="1271677" y="376236"/>
                  <a:pt x="1271677" y="375500"/>
                </a:cubicBezTo>
                <a:lnTo>
                  <a:pt x="1290103" y="381758"/>
                </a:lnTo>
                <a:cubicBezTo>
                  <a:pt x="1289366" y="384703"/>
                  <a:pt x="1287155" y="389121"/>
                  <a:pt x="1284943" y="392066"/>
                </a:cubicBezTo>
                <a:cubicBezTo>
                  <a:pt x="1283101" y="395379"/>
                  <a:pt x="1280153" y="398324"/>
                  <a:pt x="1276836" y="401269"/>
                </a:cubicBezTo>
                <a:cubicBezTo>
                  <a:pt x="1273888" y="404582"/>
                  <a:pt x="1269466" y="406423"/>
                  <a:pt x="1265413" y="407527"/>
                </a:cubicBezTo>
                <a:cubicBezTo>
                  <a:pt x="1260990" y="409736"/>
                  <a:pt x="1255831" y="409736"/>
                  <a:pt x="1249567" y="409736"/>
                </a:cubicBezTo>
                <a:cubicBezTo>
                  <a:pt x="1243302" y="409736"/>
                  <a:pt x="1237037" y="408632"/>
                  <a:pt x="1231878" y="406423"/>
                </a:cubicBezTo>
                <a:cubicBezTo>
                  <a:pt x="1226719" y="404582"/>
                  <a:pt x="1221560" y="401269"/>
                  <a:pt x="1217506" y="397220"/>
                </a:cubicBezTo>
                <a:cubicBezTo>
                  <a:pt x="1213453" y="393170"/>
                  <a:pt x="1210136" y="387648"/>
                  <a:pt x="1207925" y="382495"/>
                </a:cubicBezTo>
                <a:cubicBezTo>
                  <a:pt x="1206083" y="377341"/>
                  <a:pt x="1204977" y="371083"/>
                  <a:pt x="1204977" y="364088"/>
                </a:cubicBezTo>
                <a:cubicBezTo>
                  <a:pt x="1204977" y="356726"/>
                  <a:pt x="1206083" y="350468"/>
                  <a:pt x="1207925" y="345314"/>
                </a:cubicBezTo>
                <a:cubicBezTo>
                  <a:pt x="1210136" y="339056"/>
                  <a:pt x="1213453" y="335006"/>
                  <a:pt x="1217506" y="330589"/>
                </a:cubicBezTo>
                <a:cubicBezTo>
                  <a:pt x="1221560" y="326539"/>
                  <a:pt x="1226719" y="323594"/>
                  <a:pt x="1231878" y="321385"/>
                </a:cubicBezTo>
                <a:cubicBezTo>
                  <a:pt x="1237037" y="319177"/>
                  <a:pt x="1243302" y="318072"/>
                  <a:pt x="1249567" y="318072"/>
                </a:cubicBezTo>
                <a:close/>
                <a:moveTo>
                  <a:pt x="1184969" y="318072"/>
                </a:moveTo>
                <a:cubicBezTo>
                  <a:pt x="1186067" y="318072"/>
                  <a:pt x="1187165" y="318072"/>
                  <a:pt x="1188264" y="318072"/>
                </a:cubicBezTo>
                <a:cubicBezTo>
                  <a:pt x="1189362" y="318072"/>
                  <a:pt x="1190094" y="318072"/>
                  <a:pt x="1190094" y="318072"/>
                </a:cubicBezTo>
                <a:lnTo>
                  <a:pt x="1190094" y="341729"/>
                </a:lnTo>
                <a:lnTo>
                  <a:pt x="1189362" y="341729"/>
                </a:lnTo>
                <a:cubicBezTo>
                  <a:pt x="1187165" y="341729"/>
                  <a:pt x="1184237" y="341001"/>
                  <a:pt x="1182040" y="341001"/>
                </a:cubicBezTo>
                <a:cubicBezTo>
                  <a:pt x="1173620" y="341001"/>
                  <a:pt x="1167396" y="342821"/>
                  <a:pt x="1164468" y="346824"/>
                </a:cubicBezTo>
                <a:cubicBezTo>
                  <a:pt x="1160441" y="351191"/>
                  <a:pt x="1159342" y="357378"/>
                  <a:pt x="1159342" y="365385"/>
                </a:cubicBezTo>
                <a:lnTo>
                  <a:pt x="1159342" y="406511"/>
                </a:lnTo>
                <a:lnTo>
                  <a:pt x="1138841" y="406511"/>
                </a:lnTo>
                <a:lnTo>
                  <a:pt x="1138841" y="319164"/>
                </a:lnTo>
                <a:lnTo>
                  <a:pt x="1159342" y="319164"/>
                </a:lnTo>
                <a:lnTo>
                  <a:pt x="1159342" y="333722"/>
                </a:lnTo>
                <a:cubicBezTo>
                  <a:pt x="1161173" y="328627"/>
                  <a:pt x="1164468" y="325351"/>
                  <a:pt x="1169593" y="322440"/>
                </a:cubicBezTo>
                <a:cubicBezTo>
                  <a:pt x="1173620" y="319164"/>
                  <a:pt x="1178745" y="318072"/>
                  <a:pt x="1184969" y="318072"/>
                </a:cubicBezTo>
                <a:close/>
                <a:moveTo>
                  <a:pt x="881918" y="318072"/>
                </a:moveTo>
                <a:cubicBezTo>
                  <a:pt x="888124" y="318072"/>
                  <a:pt x="893235" y="318801"/>
                  <a:pt x="897251" y="320987"/>
                </a:cubicBezTo>
                <a:cubicBezTo>
                  <a:pt x="901266" y="323174"/>
                  <a:pt x="904187" y="324995"/>
                  <a:pt x="907472" y="327182"/>
                </a:cubicBezTo>
                <a:cubicBezTo>
                  <a:pt x="910393" y="329368"/>
                  <a:pt x="911488" y="332283"/>
                  <a:pt x="913679" y="335563"/>
                </a:cubicBezTo>
                <a:cubicBezTo>
                  <a:pt x="914774" y="338478"/>
                  <a:pt x="915869" y="340664"/>
                  <a:pt x="915869" y="342486"/>
                </a:cubicBezTo>
                <a:lnTo>
                  <a:pt x="898346" y="347587"/>
                </a:lnTo>
                <a:cubicBezTo>
                  <a:pt x="898346" y="346858"/>
                  <a:pt x="897251" y="345765"/>
                  <a:pt x="897251" y="343579"/>
                </a:cubicBezTo>
                <a:cubicBezTo>
                  <a:pt x="896155" y="341757"/>
                  <a:pt x="896155" y="340664"/>
                  <a:pt x="893965" y="339571"/>
                </a:cubicBezTo>
                <a:cubicBezTo>
                  <a:pt x="893235" y="338478"/>
                  <a:pt x="891044" y="337384"/>
                  <a:pt x="888854" y="336291"/>
                </a:cubicBezTo>
                <a:cubicBezTo>
                  <a:pt x="887029" y="335563"/>
                  <a:pt x="884838" y="335563"/>
                  <a:pt x="881918" y="335563"/>
                </a:cubicBezTo>
                <a:cubicBezTo>
                  <a:pt x="877537" y="335563"/>
                  <a:pt x="874616" y="336291"/>
                  <a:pt x="872426" y="338478"/>
                </a:cubicBezTo>
                <a:cubicBezTo>
                  <a:pt x="870601" y="340664"/>
                  <a:pt x="869505" y="342486"/>
                  <a:pt x="869505" y="345765"/>
                </a:cubicBezTo>
                <a:cubicBezTo>
                  <a:pt x="869505" y="347587"/>
                  <a:pt x="870601" y="349773"/>
                  <a:pt x="871331" y="351960"/>
                </a:cubicBezTo>
                <a:cubicBezTo>
                  <a:pt x="873521" y="353782"/>
                  <a:pt x="875712" y="354875"/>
                  <a:pt x="877537" y="354875"/>
                </a:cubicBezTo>
                <a:lnTo>
                  <a:pt x="891044" y="358154"/>
                </a:lnTo>
                <a:cubicBezTo>
                  <a:pt x="899441" y="359976"/>
                  <a:pt x="905647" y="363256"/>
                  <a:pt x="909663" y="367264"/>
                </a:cubicBezTo>
                <a:cubicBezTo>
                  <a:pt x="913679" y="372365"/>
                  <a:pt x="915869" y="377466"/>
                  <a:pt x="915869" y="383661"/>
                </a:cubicBezTo>
                <a:cubicBezTo>
                  <a:pt x="915869" y="386940"/>
                  <a:pt x="914774" y="389855"/>
                  <a:pt x="913679" y="393864"/>
                </a:cubicBezTo>
                <a:cubicBezTo>
                  <a:pt x="912583" y="397143"/>
                  <a:pt x="910393" y="400422"/>
                  <a:pt x="907472" y="403337"/>
                </a:cubicBezTo>
                <a:cubicBezTo>
                  <a:pt x="904187" y="406617"/>
                  <a:pt x="901266" y="408439"/>
                  <a:pt x="897251" y="409532"/>
                </a:cubicBezTo>
                <a:cubicBezTo>
                  <a:pt x="893235" y="411354"/>
                  <a:pt x="888124" y="411354"/>
                  <a:pt x="882648" y="411354"/>
                </a:cubicBezTo>
                <a:cubicBezTo>
                  <a:pt x="876442" y="411354"/>
                  <a:pt x="871331" y="410261"/>
                  <a:pt x="866220" y="408439"/>
                </a:cubicBezTo>
                <a:cubicBezTo>
                  <a:pt x="862204" y="406253"/>
                  <a:pt x="858188" y="404431"/>
                  <a:pt x="854903" y="401151"/>
                </a:cubicBezTo>
                <a:cubicBezTo>
                  <a:pt x="851982" y="398236"/>
                  <a:pt x="849792" y="396414"/>
                  <a:pt x="848696" y="393135"/>
                </a:cubicBezTo>
                <a:cubicBezTo>
                  <a:pt x="847601" y="390220"/>
                  <a:pt x="846871" y="386940"/>
                  <a:pt x="846871" y="384754"/>
                </a:cubicBezTo>
                <a:lnTo>
                  <a:pt x="866220" y="380746"/>
                </a:lnTo>
                <a:cubicBezTo>
                  <a:pt x="866220" y="384754"/>
                  <a:pt x="868045" y="388033"/>
                  <a:pt x="871331" y="390949"/>
                </a:cubicBezTo>
                <a:cubicBezTo>
                  <a:pt x="874251" y="394228"/>
                  <a:pt x="878632" y="394957"/>
                  <a:pt x="883743" y="394957"/>
                </a:cubicBezTo>
                <a:cubicBezTo>
                  <a:pt x="888124" y="394957"/>
                  <a:pt x="891044" y="393864"/>
                  <a:pt x="893235" y="392042"/>
                </a:cubicBezTo>
                <a:cubicBezTo>
                  <a:pt x="895060" y="389855"/>
                  <a:pt x="896155" y="387669"/>
                  <a:pt x="896155" y="384754"/>
                </a:cubicBezTo>
                <a:cubicBezTo>
                  <a:pt x="896155" y="382568"/>
                  <a:pt x="895060" y="380746"/>
                  <a:pt x="893965" y="378560"/>
                </a:cubicBezTo>
                <a:cubicBezTo>
                  <a:pt x="892140" y="376373"/>
                  <a:pt x="889949" y="375644"/>
                  <a:pt x="887029" y="375644"/>
                </a:cubicBezTo>
                <a:lnTo>
                  <a:pt x="873521" y="372365"/>
                </a:lnTo>
                <a:cubicBezTo>
                  <a:pt x="865125" y="370179"/>
                  <a:pt x="860014" y="367628"/>
                  <a:pt x="855998" y="363256"/>
                </a:cubicBezTo>
                <a:cubicBezTo>
                  <a:pt x="851982" y="359247"/>
                  <a:pt x="849792" y="353053"/>
                  <a:pt x="849792" y="346858"/>
                </a:cubicBezTo>
                <a:cubicBezTo>
                  <a:pt x="849792" y="342486"/>
                  <a:pt x="850887" y="339571"/>
                  <a:pt x="851982" y="335563"/>
                </a:cubicBezTo>
                <a:cubicBezTo>
                  <a:pt x="853807" y="332283"/>
                  <a:pt x="855998" y="329368"/>
                  <a:pt x="859283" y="326089"/>
                </a:cubicBezTo>
                <a:cubicBezTo>
                  <a:pt x="862204" y="324267"/>
                  <a:pt x="865125" y="322080"/>
                  <a:pt x="869505" y="319894"/>
                </a:cubicBezTo>
                <a:cubicBezTo>
                  <a:pt x="873521" y="318801"/>
                  <a:pt x="877537" y="318072"/>
                  <a:pt x="881918" y="318072"/>
                </a:cubicBezTo>
                <a:close/>
                <a:moveTo>
                  <a:pt x="666900" y="301214"/>
                </a:moveTo>
                <a:lnTo>
                  <a:pt x="666900" y="340366"/>
                </a:lnTo>
                <a:lnTo>
                  <a:pt x="689667" y="340366"/>
                </a:lnTo>
                <a:cubicBezTo>
                  <a:pt x="697011" y="340366"/>
                  <a:pt x="702152" y="338171"/>
                  <a:pt x="706192" y="335244"/>
                </a:cubicBezTo>
                <a:cubicBezTo>
                  <a:pt x="710231" y="331950"/>
                  <a:pt x="712434" y="326828"/>
                  <a:pt x="712434" y="320607"/>
                </a:cubicBezTo>
                <a:cubicBezTo>
                  <a:pt x="712434" y="314387"/>
                  <a:pt x="710231" y="310362"/>
                  <a:pt x="706192" y="306337"/>
                </a:cubicBezTo>
                <a:cubicBezTo>
                  <a:pt x="702152" y="303043"/>
                  <a:pt x="697011" y="301214"/>
                  <a:pt x="689667" y="301214"/>
                </a:cubicBezTo>
                <a:close/>
                <a:moveTo>
                  <a:pt x="2003084" y="295468"/>
                </a:moveTo>
                <a:lnTo>
                  <a:pt x="2021542" y="295468"/>
                </a:lnTo>
                <a:lnTo>
                  <a:pt x="2021542" y="322071"/>
                </a:lnTo>
                <a:lnTo>
                  <a:pt x="2023352" y="322071"/>
                </a:lnTo>
                <a:lnTo>
                  <a:pt x="2041809" y="322071"/>
                </a:lnTo>
                <a:lnTo>
                  <a:pt x="2041809" y="340656"/>
                </a:lnTo>
                <a:lnTo>
                  <a:pt x="2023352" y="340656"/>
                </a:lnTo>
                <a:lnTo>
                  <a:pt x="2023352" y="380743"/>
                </a:lnTo>
                <a:cubicBezTo>
                  <a:pt x="2023352" y="384751"/>
                  <a:pt x="2024437" y="386938"/>
                  <a:pt x="2026609" y="388760"/>
                </a:cubicBezTo>
                <a:cubicBezTo>
                  <a:pt x="2028780" y="390946"/>
                  <a:pt x="2030590" y="392040"/>
                  <a:pt x="2034571" y="392040"/>
                </a:cubicBezTo>
                <a:cubicBezTo>
                  <a:pt x="2035657" y="392040"/>
                  <a:pt x="2037828" y="392040"/>
                  <a:pt x="2038914" y="392040"/>
                </a:cubicBezTo>
                <a:cubicBezTo>
                  <a:pt x="2040000" y="392040"/>
                  <a:pt x="2040724" y="392040"/>
                  <a:pt x="2041809" y="392040"/>
                </a:cubicBezTo>
                <a:lnTo>
                  <a:pt x="2041809" y="409532"/>
                </a:lnTo>
                <a:cubicBezTo>
                  <a:pt x="2040724" y="409532"/>
                  <a:pt x="2040000" y="410261"/>
                  <a:pt x="2037828" y="410261"/>
                </a:cubicBezTo>
                <a:cubicBezTo>
                  <a:pt x="2035657" y="411354"/>
                  <a:pt x="2032761" y="411354"/>
                  <a:pt x="2028780" y="411354"/>
                </a:cubicBezTo>
                <a:cubicBezTo>
                  <a:pt x="2020456" y="411354"/>
                  <a:pt x="2014304" y="409532"/>
                  <a:pt x="2009237" y="404430"/>
                </a:cubicBezTo>
                <a:cubicBezTo>
                  <a:pt x="2004170" y="400057"/>
                  <a:pt x="2001998" y="393133"/>
                  <a:pt x="2001998" y="384751"/>
                </a:cubicBezTo>
                <a:lnTo>
                  <a:pt x="2001998" y="340656"/>
                </a:lnTo>
                <a:lnTo>
                  <a:pt x="1985712" y="340656"/>
                </a:lnTo>
                <a:lnTo>
                  <a:pt x="1985712" y="322071"/>
                </a:lnTo>
                <a:lnTo>
                  <a:pt x="1989693" y="322071"/>
                </a:lnTo>
                <a:cubicBezTo>
                  <a:pt x="1994760" y="322071"/>
                  <a:pt x="1998379" y="321342"/>
                  <a:pt x="2000189" y="318062"/>
                </a:cubicBezTo>
                <a:cubicBezTo>
                  <a:pt x="2002360" y="315147"/>
                  <a:pt x="2003084" y="311867"/>
                  <a:pt x="2003084" y="308587"/>
                </a:cubicBezTo>
                <a:close/>
                <a:moveTo>
                  <a:pt x="1828870" y="295468"/>
                </a:moveTo>
                <a:lnTo>
                  <a:pt x="1847328" y="295468"/>
                </a:lnTo>
                <a:lnTo>
                  <a:pt x="1847328" y="322071"/>
                </a:lnTo>
                <a:lnTo>
                  <a:pt x="1849138" y="322071"/>
                </a:lnTo>
                <a:lnTo>
                  <a:pt x="1867595" y="322071"/>
                </a:lnTo>
                <a:lnTo>
                  <a:pt x="1867595" y="340656"/>
                </a:lnTo>
                <a:lnTo>
                  <a:pt x="1849138" y="340656"/>
                </a:lnTo>
                <a:lnTo>
                  <a:pt x="1849138" y="380743"/>
                </a:lnTo>
                <a:cubicBezTo>
                  <a:pt x="1849138" y="384751"/>
                  <a:pt x="1850223" y="386938"/>
                  <a:pt x="1852395" y="388760"/>
                </a:cubicBezTo>
                <a:cubicBezTo>
                  <a:pt x="1854204" y="390946"/>
                  <a:pt x="1856376" y="392040"/>
                  <a:pt x="1860357" y="392040"/>
                </a:cubicBezTo>
                <a:cubicBezTo>
                  <a:pt x="1861443" y="392040"/>
                  <a:pt x="1863614" y="392040"/>
                  <a:pt x="1864700" y="392040"/>
                </a:cubicBezTo>
                <a:cubicBezTo>
                  <a:pt x="1865786" y="392040"/>
                  <a:pt x="1866510" y="392040"/>
                  <a:pt x="1867595" y="392040"/>
                </a:cubicBezTo>
                <a:lnTo>
                  <a:pt x="1867595" y="409532"/>
                </a:lnTo>
                <a:cubicBezTo>
                  <a:pt x="1866510" y="409532"/>
                  <a:pt x="1865786" y="410261"/>
                  <a:pt x="1863614" y="410261"/>
                </a:cubicBezTo>
                <a:cubicBezTo>
                  <a:pt x="1861443" y="411354"/>
                  <a:pt x="1858547" y="411354"/>
                  <a:pt x="1854566" y="411354"/>
                </a:cubicBezTo>
                <a:cubicBezTo>
                  <a:pt x="1846242" y="411354"/>
                  <a:pt x="1840090" y="409532"/>
                  <a:pt x="1835023" y="404430"/>
                </a:cubicBezTo>
                <a:cubicBezTo>
                  <a:pt x="1829956" y="400057"/>
                  <a:pt x="1827784" y="393133"/>
                  <a:pt x="1827784" y="384751"/>
                </a:cubicBezTo>
                <a:lnTo>
                  <a:pt x="1827784" y="340656"/>
                </a:lnTo>
                <a:lnTo>
                  <a:pt x="1811498" y="340656"/>
                </a:lnTo>
                <a:lnTo>
                  <a:pt x="1811498" y="322071"/>
                </a:lnTo>
                <a:lnTo>
                  <a:pt x="1815479" y="322071"/>
                </a:lnTo>
                <a:cubicBezTo>
                  <a:pt x="1820546" y="322071"/>
                  <a:pt x="1823803" y="321342"/>
                  <a:pt x="1825613" y="318062"/>
                </a:cubicBezTo>
                <a:cubicBezTo>
                  <a:pt x="1827784" y="315147"/>
                  <a:pt x="1828870" y="311867"/>
                  <a:pt x="1828870" y="308587"/>
                </a:cubicBezTo>
                <a:close/>
                <a:moveTo>
                  <a:pt x="1704663" y="295468"/>
                </a:moveTo>
                <a:lnTo>
                  <a:pt x="1722758" y="295468"/>
                </a:lnTo>
                <a:lnTo>
                  <a:pt x="1722758" y="322071"/>
                </a:lnTo>
                <a:lnTo>
                  <a:pt x="1724930" y="322071"/>
                </a:lnTo>
                <a:lnTo>
                  <a:pt x="1743387" y="322071"/>
                </a:lnTo>
                <a:lnTo>
                  <a:pt x="1743387" y="340656"/>
                </a:lnTo>
                <a:lnTo>
                  <a:pt x="1724930" y="340656"/>
                </a:lnTo>
                <a:lnTo>
                  <a:pt x="1724930" y="380743"/>
                </a:lnTo>
                <a:cubicBezTo>
                  <a:pt x="1724930" y="384751"/>
                  <a:pt x="1726016" y="386938"/>
                  <a:pt x="1727825" y="388760"/>
                </a:cubicBezTo>
                <a:cubicBezTo>
                  <a:pt x="1729997" y="390946"/>
                  <a:pt x="1732168" y="392040"/>
                  <a:pt x="1736149" y="392040"/>
                </a:cubicBezTo>
                <a:cubicBezTo>
                  <a:pt x="1737235" y="392040"/>
                  <a:pt x="1739044" y="392040"/>
                  <a:pt x="1740130" y="392040"/>
                </a:cubicBezTo>
                <a:cubicBezTo>
                  <a:pt x="1741216" y="392040"/>
                  <a:pt x="1742301" y="392040"/>
                  <a:pt x="1743387" y="392040"/>
                </a:cubicBezTo>
                <a:lnTo>
                  <a:pt x="1743387" y="409532"/>
                </a:lnTo>
                <a:cubicBezTo>
                  <a:pt x="1742301" y="409532"/>
                  <a:pt x="1741216" y="410261"/>
                  <a:pt x="1739044" y="410261"/>
                </a:cubicBezTo>
                <a:cubicBezTo>
                  <a:pt x="1737235" y="411354"/>
                  <a:pt x="1733978" y="411354"/>
                  <a:pt x="1729997" y="411354"/>
                </a:cubicBezTo>
                <a:cubicBezTo>
                  <a:pt x="1721673" y="411354"/>
                  <a:pt x="1715882" y="409532"/>
                  <a:pt x="1710453" y="404430"/>
                </a:cubicBezTo>
                <a:cubicBezTo>
                  <a:pt x="1705387" y="400057"/>
                  <a:pt x="1703577" y="393133"/>
                  <a:pt x="1703577" y="384751"/>
                </a:cubicBezTo>
                <a:lnTo>
                  <a:pt x="1703577" y="340656"/>
                </a:lnTo>
                <a:lnTo>
                  <a:pt x="1687291" y="340656"/>
                </a:lnTo>
                <a:lnTo>
                  <a:pt x="1687291" y="322071"/>
                </a:lnTo>
                <a:lnTo>
                  <a:pt x="1691272" y="322071"/>
                </a:lnTo>
                <a:cubicBezTo>
                  <a:pt x="1696339" y="322071"/>
                  <a:pt x="1699234" y="321342"/>
                  <a:pt x="1701406" y="318062"/>
                </a:cubicBezTo>
                <a:cubicBezTo>
                  <a:pt x="1703577" y="315147"/>
                  <a:pt x="1704663" y="311867"/>
                  <a:pt x="1704663" y="308587"/>
                </a:cubicBezTo>
                <a:close/>
                <a:moveTo>
                  <a:pt x="1461458" y="282552"/>
                </a:moveTo>
                <a:lnTo>
                  <a:pt x="1483665" y="282552"/>
                </a:lnTo>
                <a:lnTo>
                  <a:pt x="1483665" y="409739"/>
                </a:lnTo>
                <a:lnTo>
                  <a:pt x="1461458" y="409739"/>
                </a:lnTo>
                <a:close/>
                <a:moveTo>
                  <a:pt x="645235" y="282552"/>
                </a:moveTo>
                <a:lnTo>
                  <a:pt x="693706" y="282552"/>
                </a:lnTo>
                <a:cubicBezTo>
                  <a:pt x="699949" y="282552"/>
                  <a:pt x="705090" y="283650"/>
                  <a:pt x="710231" y="285480"/>
                </a:cubicBezTo>
                <a:cubicBezTo>
                  <a:pt x="715372" y="287675"/>
                  <a:pt x="719411" y="290968"/>
                  <a:pt x="722716" y="293896"/>
                </a:cubicBezTo>
                <a:cubicBezTo>
                  <a:pt x="725654" y="297189"/>
                  <a:pt x="728958" y="301214"/>
                  <a:pt x="731162" y="306337"/>
                </a:cubicBezTo>
                <a:cubicBezTo>
                  <a:pt x="732998" y="311459"/>
                  <a:pt x="734099" y="315484"/>
                  <a:pt x="734099" y="321705"/>
                </a:cubicBezTo>
                <a:cubicBezTo>
                  <a:pt x="734099" y="330853"/>
                  <a:pt x="732263" y="338171"/>
                  <a:pt x="727122" y="345489"/>
                </a:cubicBezTo>
                <a:cubicBezTo>
                  <a:pt x="721614" y="351710"/>
                  <a:pt x="714637" y="355735"/>
                  <a:pt x="706192" y="358662"/>
                </a:cubicBezTo>
                <a:lnTo>
                  <a:pt x="735201" y="411353"/>
                </a:lnTo>
                <a:lnTo>
                  <a:pt x="710231" y="411353"/>
                </a:lnTo>
                <a:lnTo>
                  <a:pt x="682323" y="358662"/>
                </a:lnTo>
                <a:lnTo>
                  <a:pt x="666900" y="358662"/>
                </a:lnTo>
                <a:lnTo>
                  <a:pt x="666900" y="409524"/>
                </a:lnTo>
                <a:lnTo>
                  <a:pt x="645235" y="409524"/>
                </a:lnTo>
                <a:close/>
                <a:moveTo>
                  <a:pt x="1308214" y="279322"/>
                </a:moveTo>
                <a:lnTo>
                  <a:pt x="1328802" y="279322"/>
                </a:lnTo>
                <a:lnTo>
                  <a:pt x="1328802" y="329877"/>
                </a:lnTo>
                <a:cubicBezTo>
                  <a:pt x="1332111" y="325847"/>
                  <a:pt x="1336155" y="324015"/>
                  <a:pt x="1340199" y="321817"/>
                </a:cubicBezTo>
                <a:cubicBezTo>
                  <a:pt x="1344610" y="319619"/>
                  <a:pt x="1349757" y="318520"/>
                  <a:pt x="1353801" y="318520"/>
                </a:cubicBezTo>
                <a:cubicBezTo>
                  <a:pt x="1358948" y="318520"/>
                  <a:pt x="1364095" y="319619"/>
                  <a:pt x="1368507" y="321817"/>
                </a:cubicBezTo>
                <a:cubicBezTo>
                  <a:pt x="1372551" y="324015"/>
                  <a:pt x="1375492" y="325847"/>
                  <a:pt x="1378800" y="329144"/>
                </a:cubicBezTo>
                <a:cubicBezTo>
                  <a:pt x="1381742" y="332075"/>
                  <a:pt x="1382844" y="336104"/>
                  <a:pt x="1385050" y="340500"/>
                </a:cubicBezTo>
                <a:cubicBezTo>
                  <a:pt x="1386153" y="344530"/>
                  <a:pt x="1386888" y="348560"/>
                  <a:pt x="1386888" y="353688"/>
                </a:cubicBezTo>
                <a:lnTo>
                  <a:pt x="1386888" y="409738"/>
                </a:lnTo>
                <a:lnTo>
                  <a:pt x="1366301" y="409738"/>
                </a:lnTo>
                <a:lnTo>
                  <a:pt x="1366301" y="358085"/>
                </a:lnTo>
                <a:cubicBezTo>
                  <a:pt x="1366301" y="352956"/>
                  <a:pt x="1365198" y="347461"/>
                  <a:pt x="1362257" y="344530"/>
                </a:cubicBezTo>
                <a:cubicBezTo>
                  <a:pt x="1358948" y="340500"/>
                  <a:pt x="1354904" y="339401"/>
                  <a:pt x="1347551" y="339401"/>
                </a:cubicBezTo>
                <a:cubicBezTo>
                  <a:pt x="1341301" y="339401"/>
                  <a:pt x="1337257" y="341599"/>
                  <a:pt x="1334316" y="344530"/>
                </a:cubicBezTo>
                <a:cubicBezTo>
                  <a:pt x="1331008" y="348560"/>
                  <a:pt x="1328802" y="352956"/>
                  <a:pt x="1328802" y="358817"/>
                </a:cubicBezTo>
                <a:lnTo>
                  <a:pt x="1328802" y="409738"/>
                </a:lnTo>
                <a:lnTo>
                  <a:pt x="1308214" y="409738"/>
                </a:lnTo>
                <a:close/>
                <a:moveTo>
                  <a:pt x="1780044" y="277708"/>
                </a:moveTo>
                <a:cubicBezTo>
                  <a:pt x="1784120" y="277708"/>
                  <a:pt x="1787085" y="278812"/>
                  <a:pt x="1789308" y="282121"/>
                </a:cubicBezTo>
                <a:cubicBezTo>
                  <a:pt x="1792273" y="285064"/>
                  <a:pt x="1793385" y="288373"/>
                  <a:pt x="1793385" y="291316"/>
                </a:cubicBezTo>
                <a:cubicBezTo>
                  <a:pt x="1793385" y="294626"/>
                  <a:pt x="1792273" y="298671"/>
                  <a:pt x="1789308" y="300878"/>
                </a:cubicBezTo>
                <a:cubicBezTo>
                  <a:pt x="1785973" y="302716"/>
                  <a:pt x="1783008" y="304923"/>
                  <a:pt x="1780044" y="304923"/>
                </a:cubicBezTo>
                <a:cubicBezTo>
                  <a:pt x="1775597" y="304923"/>
                  <a:pt x="1772632" y="304187"/>
                  <a:pt x="1770409" y="300878"/>
                </a:cubicBezTo>
                <a:cubicBezTo>
                  <a:pt x="1768185" y="297935"/>
                  <a:pt x="1766332" y="294626"/>
                  <a:pt x="1766332" y="291316"/>
                </a:cubicBezTo>
                <a:cubicBezTo>
                  <a:pt x="1766332" y="287270"/>
                  <a:pt x="1767444" y="283960"/>
                  <a:pt x="1770409" y="282121"/>
                </a:cubicBezTo>
                <a:cubicBezTo>
                  <a:pt x="1773744" y="278812"/>
                  <a:pt x="1776709" y="277708"/>
                  <a:pt x="1780044" y="277708"/>
                </a:cubicBezTo>
                <a:close/>
                <a:moveTo>
                  <a:pt x="173207" y="195364"/>
                </a:moveTo>
                <a:lnTo>
                  <a:pt x="208724" y="195364"/>
                </a:lnTo>
                <a:cubicBezTo>
                  <a:pt x="209834" y="195364"/>
                  <a:pt x="210944" y="196468"/>
                  <a:pt x="210944" y="197571"/>
                </a:cubicBezTo>
                <a:lnTo>
                  <a:pt x="210944" y="317480"/>
                </a:lnTo>
                <a:cubicBezTo>
                  <a:pt x="210944" y="318584"/>
                  <a:pt x="209834" y="319319"/>
                  <a:pt x="208724" y="319319"/>
                </a:cubicBezTo>
                <a:lnTo>
                  <a:pt x="173207" y="319319"/>
                </a:lnTo>
                <a:cubicBezTo>
                  <a:pt x="172097" y="319319"/>
                  <a:pt x="170987" y="318584"/>
                  <a:pt x="170987" y="317480"/>
                </a:cubicBezTo>
                <a:lnTo>
                  <a:pt x="170987" y="197571"/>
                </a:lnTo>
                <a:cubicBezTo>
                  <a:pt x="170987" y="196468"/>
                  <a:pt x="172097" y="195364"/>
                  <a:pt x="173207" y="195364"/>
                </a:cubicBezTo>
                <a:close/>
                <a:moveTo>
                  <a:pt x="1931558" y="181699"/>
                </a:moveTo>
                <a:lnTo>
                  <a:pt x="1908699" y="184985"/>
                </a:lnTo>
                <a:cubicBezTo>
                  <a:pt x="1905749" y="185716"/>
                  <a:pt x="1902431" y="186811"/>
                  <a:pt x="1900587" y="189003"/>
                </a:cubicBezTo>
                <a:cubicBezTo>
                  <a:pt x="1898375" y="191194"/>
                  <a:pt x="1897269" y="193020"/>
                  <a:pt x="1897269" y="197037"/>
                </a:cubicBezTo>
                <a:cubicBezTo>
                  <a:pt x="1897269" y="200324"/>
                  <a:pt x="1898375" y="202515"/>
                  <a:pt x="1900587" y="205437"/>
                </a:cubicBezTo>
                <a:cubicBezTo>
                  <a:pt x="1901693" y="207628"/>
                  <a:pt x="1904643" y="208358"/>
                  <a:pt x="1908699" y="208358"/>
                </a:cubicBezTo>
                <a:cubicBezTo>
                  <a:pt x="1912017" y="208358"/>
                  <a:pt x="1914229" y="208358"/>
                  <a:pt x="1917179" y="207628"/>
                </a:cubicBezTo>
                <a:cubicBezTo>
                  <a:pt x="1920129" y="206532"/>
                  <a:pt x="1922710" y="205072"/>
                  <a:pt x="1924553" y="203246"/>
                </a:cubicBezTo>
                <a:cubicBezTo>
                  <a:pt x="1926765" y="201054"/>
                  <a:pt x="1927503" y="199228"/>
                  <a:pt x="1929715" y="196307"/>
                </a:cubicBezTo>
                <a:cubicBezTo>
                  <a:pt x="1930821" y="193020"/>
                  <a:pt x="1931558" y="190098"/>
                  <a:pt x="1931558" y="185716"/>
                </a:cubicBezTo>
                <a:close/>
                <a:moveTo>
                  <a:pt x="2187167" y="150915"/>
                </a:moveTo>
                <a:cubicBezTo>
                  <a:pt x="2184265" y="150915"/>
                  <a:pt x="2181000" y="152005"/>
                  <a:pt x="2178098" y="152731"/>
                </a:cubicBezTo>
                <a:cubicBezTo>
                  <a:pt x="2174833" y="153820"/>
                  <a:pt x="2173019" y="155636"/>
                  <a:pt x="2170842" y="157815"/>
                </a:cubicBezTo>
                <a:cubicBezTo>
                  <a:pt x="2168665" y="159630"/>
                  <a:pt x="2166852" y="163261"/>
                  <a:pt x="2165763" y="166166"/>
                </a:cubicBezTo>
                <a:cubicBezTo>
                  <a:pt x="2164675" y="169071"/>
                  <a:pt x="2163586" y="173429"/>
                  <a:pt x="2163586" y="178513"/>
                </a:cubicBezTo>
                <a:cubicBezTo>
                  <a:pt x="2163586" y="183596"/>
                  <a:pt x="2164675" y="186501"/>
                  <a:pt x="2165763" y="190859"/>
                </a:cubicBezTo>
                <a:cubicBezTo>
                  <a:pt x="2166852" y="193764"/>
                  <a:pt x="2168665" y="196669"/>
                  <a:pt x="2170842" y="198847"/>
                </a:cubicBezTo>
                <a:cubicBezTo>
                  <a:pt x="2173019" y="200663"/>
                  <a:pt x="2175921" y="203205"/>
                  <a:pt x="2178098" y="203931"/>
                </a:cubicBezTo>
                <a:cubicBezTo>
                  <a:pt x="2181000" y="206110"/>
                  <a:pt x="2184265" y="206110"/>
                  <a:pt x="2187167" y="206110"/>
                </a:cubicBezTo>
                <a:cubicBezTo>
                  <a:pt x="2190432" y="206110"/>
                  <a:pt x="2193335" y="205020"/>
                  <a:pt x="2196600" y="203931"/>
                </a:cubicBezTo>
                <a:cubicBezTo>
                  <a:pt x="2199502" y="203205"/>
                  <a:pt x="2201679" y="201026"/>
                  <a:pt x="2204581" y="198847"/>
                </a:cubicBezTo>
                <a:cubicBezTo>
                  <a:pt x="2206758" y="197032"/>
                  <a:pt x="2208934" y="193764"/>
                  <a:pt x="2209660" y="190859"/>
                </a:cubicBezTo>
                <a:cubicBezTo>
                  <a:pt x="2210748" y="187591"/>
                  <a:pt x="2211837" y="183596"/>
                  <a:pt x="2211837" y="178513"/>
                </a:cubicBezTo>
                <a:cubicBezTo>
                  <a:pt x="2211837" y="173429"/>
                  <a:pt x="2210748" y="170161"/>
                  <a:pt x="2209660" y="166166"/>
                </a:cubicBezTo>
                <a:cubicBezTo>
                  <a:pt x="2208934" y="163261"/>
                  <a:pt x="2206758" y="159630"/>
                  <a:pt x="2204581" y="157815"/>
                </a:cubicBezTo>
                <a:cubicBezTo>
                  <a:pt x="2202767" y="155636"/>
                  <a:pt x="2199865" y="153457"/>
                  <a:pt x="2196600" y="152731"/>
                </a:cubicBezTo>
                <a:cubicBezTo>
                  <a:pt x="2193697" y="151642"/>
                  <a:pt x="2190432" y="150915"/>
                  <a:pt x="2187167" y="150915"/>
                </a:cubicBezTo>
                <a:close/>
                <a:moveTo>
                  <a:pt x="1566748" y="150915"/>
                </a:moveTo>
                <a:cubicBezTo>
                  <a:pt x="1563806" y="150915"/>
                  <a:pt x="1560495" y="152005"/>
                  <a:pt x="1557553" y="152731"/>
                </a:cubicBezTo>
                <a:cubicBezTo>
                  <a:pt x="1554611" y="153820"/>
                  <a:pt x="1552404" y="155636"/>
                  <a:pt x="1550197" y="157815"/>
                </a:cubicBezTo>
                <a:cubicBezTo>
                  <a:pt x="1548358" y="159630"/>
                  <a:pt x="1546152" y="163261"/>
                  <a:pt x="1545048" y="166166"/>
                </a:cubicBezTo>
                <a:cubicBezTo>
                  <a:pt x="1543945" y="169071"/>
                  <a:pt x="1543209" y="173429"/>
                  <a:pt x="1543209" y="178513"/>
                </a:cubicBezTo>
                <a:cubicBezTo>
                  <a:pt x="1543209" y="183596"/>
                  <a:pt x="1543945" y="186501"/>
                  <a:pt x="1545048" y="190859"/>
                </a:cubicBezTo>
                <a:cubicBezTo>
                  <a:pt x="1546152" y="193764"/>
                  <a:pt x="1548358" y="196669"/>
                  <a:pt x="1550197" y="198847"/>
                </a:cubicBezTo>
                <a:cubicBezTo>
                  <a:pt x="1552404" y="200663"/>
                  <a:pt x="1555346" y="203205"/>
                  <a:pt x="1557553" y="203931"/>
                </a:cubicBezTo>
                <a:cubicBezTo>
                  <a:pt x="1560495" y="206110"/>
                  <a:pt x="1563806" y="206110"/>
                  <a:pt x="1566748" y="206110"/>
                </a:cubicBezTo>
                <a:cubicBezTo>
                  <a:pt x="1570058" y="206110"/>
                  <a:pt x="1573000" y="205020"/>
                  <a:pt x="1576310" y="203931"/>
                </a:cubicBezTo>
                <a:cubicBezTo>
                  <a:pt x="1579253" y="203205"/>
                  <a:pt x="1581459" y="201026"/>
                  <a:pt x="1584402" y="198847"/>
                </a:cubicBezTo>
                <a:cubicBezTo>
                  <a:pt x="1586608" y="197032"/>
                  <a:pt x="1588815" y="193764"/>
                  <a:pt x="1589551" y="190859"/>
                </a:cubicBezTo>
                <a:cubicBezTo>
                  <a:pt x="1590654" y="187591"/>
                  <a:pt x="1591757" y="183596"/>
                  <a:pt x="1591757" y="178513"/>
                </a:cubicBezTo>
                <a:cubicBezTo>
                  <a:pt x="1591757" y="173429"/>
                  <a:pt x="1590654" y="170161"/>
                  <a:pt x="1589551" y="166166"/>
                </a:cubicBezTo>
                <a:cubicBezTo>
                  <a:pt x="1588815" y="163261"/>
                  <a:pt x="1586608" y="159630"/>
                  <a:pt x="1584402" y="157815"/>
                </a:cubicBezTo>
                <a:cubicBezTo>
                  <a:pt x="1582563" y="155636"/>
                  <a:pt x="1579620" y="153457"/>
                  <a:pt x="1576310" y="152731"/>
                </a:cubicBezTo>
                <a:cubicBezTo>
                  <a:pt x="1573368" y="151642"/>
                  <a:pt x="1570058" y="150915"/>
                  <a:pt x="1566748" y="150915"/>
                </a:cubicBezTo>
                <a:close/>
                <a:moveTo>
                  <a:pt x="1045748" y="149349"/>
                </a:moveTo>
                <a:cubicBezTo>
                  <a:pt x="1042838" y="149349"/>
                  <a:pt x="1039564" y="150445"/>
                  <a:pt x="1037745" y="151540"/>
                </a:cubicBezTo>
                <a:cubicBezTo>
                  <a:pt x="1035562" y="152271"/>
                  <a:pt x="1032651" y="154462"/>
                  <a:pt x="1031560" y="155557"/>
                </a:cubicBezTo>
                <a:cubicBezTo>
                  <a:pt x="1029377" y="157383"/>
                  <a:pt x="1028286" y="159575"/>
                  <a:pt x="1027194" y="161766"/>
                </a:cubicBezTo>
                <a:cubicBezTo>
                  <a:pt x="1026467" y="163592"/>
                  <a:pt x="1025375" y="166879"/>
                  <a:pt x="1025375" y="168705"/>
                </a:cubicBezTo>
                <a:lnTo>
                  <a:pt x="1066485" y="168705"/>
                </a:lnTo>
                <a:cubicBezTo>
                  <a:pt x="1066485" y="166879"/>
                  <a:pt x="1065394" y="163592"/>
                  <a:pt x="1065394" y="161766"/>
                </a:cubicBezTo>
                <a:cubicBezTo>
                  <a:pt x="1064302" y="159575"/>
                  <a:pt x="1063211" y="157383"/>
                  <a:pt x="1061392" y="155557"/>
                </a:cubicBezTo>
                <a:cubicBezTo>
                  <a:pt x="1059209" y="153366"/>
                  <a:pt x="1057026" y="152271"/>
                  <a:pt x="1055207" y="151540"/>
                </a:cubicBezTo>
                <a:cubicBezTo>
                  <a:pt x="1051933" y="150445"/>
                  <a:pt x="1049023" y="149349"/>
                  <a:pt x="1045748" y="149349"/>
                </a:cubicBezTo>
                <a:close/>
                <a:moveTo>
                  <a:pt x="1264726" y="134671"/>
                </a:moveTo>
                <a:lnTo>
                  <a:pt x="1285201" y="134671"/>
                </a:lnTo>
                <a:lnTo>
                  <a:pt x="1285201" y="222448"/>
                </a:lnTo>
                <a:lnTo>
                  <a:pt x="1264726" y="222448"/>
                </a:lnTo>
                <a:close/>
                <a:moveTo>
                  <a:pt x="864680" y="134671"/>
                </a:moveTo>
                <a:lnTo>
                  <a:pt x="885155" y="134671"/>
                </a:lnTo>
                <a:lnTo>
                  <a:pt x="885155" y="222448"/>
                </a:lnTo>
                <a:lnTo>
                  <a:pt x="864680" y="222448"/>
                </a:lnTo>
                <a:close/>
                <a:moveTo>
                  <a:pt x="1961516" y="134010"/>
                </a:moveTo>
                <a:lnTo>
                  <a:pt x="1985494" y="134010"/>
                </a:lnTo>
                <a:lnTo>
                  <a:pt x="2010578" y="189720"/>
                </a:lnTo>
                <a:lnTo>
                  <a:pt x="2034555" y="134010"/>
                </a:lnTo>
                <a:lnTo>
                  <a:pt x="2056319" y="134010"/>
                </a:lnTo>
                <a:lnTo>
                  <a:pt x="2000249" y="256354"/>
                </a:lnTo>
                <a:lnTo>
                  <a:pt x="1978116" y="256354"/>
                </a:lnTo>
                <a:lnTo>
                  <a:pt x="1999142" y="211203"/>
                </a:lnTo>
                <a:close/>
                <a:moveTo>
                  <a:pt x="1377578" y="134010"/>
                </a:moveTo>
                <a:lnTo>
                  <a:pt x="1401556" y="134010"/>
                </a:lnTo>
                <a:lnTo>
                  <a:pt x="1426640" y="189720"/>
                </a:lnTo>
                <a:lnTo>
                  <a:pt x="1450617" y="134010"/>
                </a:lnTo>
                <a:lnTo>
                  <a:pt x="1472381" y="134010"/>
                </a:lnTo>
                <a:lnTo>
                  <a:pt x="1415942" y="256354"/>
                </a:lnTo>
                <a:lnTo>
                  <a:pt x="1394178" y="256354"/>
                </a:lnTo>
                <a:lnTo>
                  <a:pt x="1415204" y="211203"/>
                </a:lnTo>
                <a:close/>
                <a:moveTo>
                  <a:pt x="1043929" y="134010"/>
                </a:moveTo>
                <a:cubicBezTo>
                  <a:pt x="1050842" y="134010"/>
                  <a:pt x="1055935" y="134741"/>
                  <a:pt x="1062120" y="136932"/>
                </a:cubicBezTo>
                <a:cubicBezTo>
                  <a:pt x="1067577" y="139123"/>
                  <a:pt x="1072670" y="142045"/>
                  <a:pt x="1075580" y="146062"/>
                </a:cubicBezTo>
                <a:cubicBezTo>
                  <a:pt x="1079582" y="150445"/>
                  <a:pt x="1081765" y="154462"/>
                  <a:pt x="1083948" y="160670"/>
                </a:cubicBezTo>
                <a:cubicBezTo>
                  <a:pt x="1085767" y="165783"/>
                  <a:pt x="1086858" y="171992"/>
                  <a:pt x="1086858" y="179296"/>
                </a:cubicBezTo>
                <a:cubicBezTo>
                  <a:pt x="1086858" y="181122"/>
                  <a:pt x="1086858" y="182217"/>
                  <a:pt x="1086858" y="183313"/>
                </a:cubicBezTo>
                <a:cubicBezTo>
                  <a:pt x="1086858" y="184409"/>
                  <a:pt x="1086858" y="185504"/>
                  <a:pt x="1086858" y="185504"/>
                </a:cubicBezTo>
                <a:lnTo>
                  <a:pt x="1023193" y="185504"/>
                </a:lnTo>
                <a:cubicBezTo>
                  <a:pt x="1023193" y="188426"/>
                  <a:pt x="1024284" y="191713"/>
                  <a:pt x="1025375" y="194635"/>
                </a:cubicBezTo>
                <a:cubicBezTo>
                  <a:pt x="1026467" y="197556"/>
                  <a:pt x="1028286" y="199747"/>
                  <a:pt x="1030469" y="201939"/>
                </a:cubicBezTo>
                <a:cubicBezTo>
                  <a:pt x="1032651" y="203765"/>
                  <a:pt x="1035562" y="205956"/>
                  <a:pt x="1037745" y="207052"/>
                </a:cubicBezTo>
                <a:cubicBezTo>
                  <a:pt x="1040655" y="208147"/>
                  <a:pt x="1043929" y="208878"/>
                  <a:pt x="1046840" y="208878"/>
                </a:cubicBezTo>
                <a:cubicBezTo>
                  <a:pt x="1053025" y="208878"/>
                  <a:pt x="1058118" y="208147"/>
                  <a:pt x="1061392" y="204860"/>
                </a:cubicBezTo>
                <a:cubicBezTo>
                  <a:pt x="1064302" y="201939"/>
                  <a:pt x="1067577" y="198652"/>
                  <a:pt x="1068304" y="193539"/>
                </a:cubicBezTo>
                <a:lnTo>
                  <a:pt x="1085767" y="197556"/>
                </a:lnTo>
                <a:cubicBezTo>
                  <a:pt x="1084675" y="201939"/>
                  <a:pt x="1082493" y="204860"/>
                  <a:pt x="1080674" y="208147"/>
                </a:cubicBezTo>
                <a:cubicBezTo>
                  <a:pt x="1078491" y="211069"/>
                  <a:pt x="1075580" y="214356"/>
                  <a:pt x="1072670" y="217277"/>
                </a:cubicBezTo>
                <a:cubicBezTo>
                  <a:pt x="1069396" y="219469"/>
                  <a:pt x="1065394" y="221295"/>
                  <a:pt x="1061392" y="223486"/>
                </a:cubicBezTo>
                <a:cubicBezTo>
                  <a:pt x="1057026" y="224581"/>
                  <a:pt x="1051933" y="225677"/>
                  <a:pt x="1046840" y="225677"/>
                </a:cubicBezTo>
                <a:cubicBezTo>
                  <a:pt x="1040655" y="225677"/>
                  <a:pt x="1035562" y="224581"/>
                  <a:pt x="1029377" y="222390"/>
                </a:cubicBezTo>
                <a:cubicBezTo>
                  <a:pt x="1024284" y="220199"/>
                  <a:pt x="1019191" y="217277"/>
                  <a:pt x="1015189" y="213260"/>
                </a:cubicBezTo>
                <a:cubicBezTo>
                  <a:pt x="1010823" y="208878"/>
                  <a:pt x="1007913" y="203765"/>
                  <a:pt x="1005730" y="198652"/>
                </a:cubicBezTo>
                <a:cubicBezTo>
                  <a:pt x="1003911" y="192443"/>
                  <a:pt x="1001728" y="186235"/>
                  <a:pt x="1001728" y="179296"/>
                </a:cubicBezTo>
                <a:cubicBezTo>
                  <a:pt x="1001728" y="171992"/>
                  <a:pt x="1002456" y="165783"/>
                  <a:pt x="1004639" y="160670"/>
                </a:cubicBezTo>
                <a:cubicBezTo>
                  <a:pt x="1006458" y="155557"/>
                  <a:pt x="1009732" y="150079"/>
                  <a:pt x="1014097" y="146062"/>
                </a:cubicBezTo>
                <a:cubicBezTo>
                  <a:pt x="1018099" y="141680"/>
                  <a:pt x="1021737" y="139123"/>
                  <a:pt x="1027194" y="136932"/>
                </a:cubicBezTo>
                <a:cubicBezTo>
                  <a:pt x="1032288" y="134741"/>
                  <a:pt x="1037745" y="134010"/>
                  <a:pt x="1043929" y="134010"/>
                </a:cubicBezTo>
                <a:close/>
                <a:moveTo>
                  <a:pt x="904942" y="134010"/>
                </a:moveTo>
                <a:lnTo>
                  <a:pt x="927709" y="134010"/>
                </a:lnTo>
                <a:lnTo>
                  <a:pt x="950476" y="197388"/>
                </a:lnTo>
                <a:lnTo>
                  <a:pt x="973243" y="134010"/>
                </a:lnTo>
                <a:lnTo>
                  <a:pt x="994908" y="134010"/>
                </a:lnTo>
                <a:lnTo>
                  <a:pt x="960758" y="222445"/>
                </a:lnTo>
                <a:lnTo>
                  <a:pt x="940194" y="222445"/>
                </a:lnTo>
                <a:close/>
                <a:moveTo>
                  <a:pt x="2296732" y="132396"/>
                </a:moveTo>
                <a:cubicBezTo>
                  <a:pt x="2301855" y="132396"/>
                  <a:pt x="2307344" y="133122"/>
                  <a:pt x="2311369" y="135301"/>
                </a:cubicBezTo>
                <a:cubicBezTo>
                  <a:pt x="2315395" y="137117"/>
                  <a:pt x="2318688" y="139659"/>
                  <a:pt x="2320518" y="142564"/>
                </a:cubicBezTo>
                <a:cubicBezTo>
                  <a:pt x="2322713" y="145832"/>
                  <a:pt x="2324909" y="149826"/>
                  <a:pt x="2326739" y="153820"/>
                </a:cubicBezTo>
                <a:cubicBezTo>
                  <a:pt x="2327837" y="157815"/>
                  <a:pt x="2328934" y="162172"/>
                  <a:pt x="2328934" y="167256"/>
                </a:cubicBezTo>
                <a:lnTo>
                  <a:pt x="2328934" y="222450"/>
                </a:lnTo>
                <a:lnTo>
                  <a:pt x="2308076" y="222450"/>
                </a:lnTo>
                <a:lnTo>
                  <a:pt x="2308076" y="171250"/>
                </a:lnTo>
                <a:cubicBezTo>
                  <a:pt x="2308076" y="166166"/>
                  <a:pt x="2307344" y="161083"/>
                  <a:pt x="2304051" y="157815"/>
                </a:cubicBezTo>
                <a:cubicBezTo>
                  <a:pt x="2301123" y="153820"/>
                  <a:pt x="2296732" y="152731"/>
                  <a:pt x="2289779" y="152731"/>
                </a:cubicBezTo>
                <a:cubicBezTo>
                  <a:pt x="2283558" y="152731"/>
                  <a:pt x="2279167" y="154910"/>
                  <a:pt x="2276240" y="158904"/>
                </a:cubicBezTo>
                <a:cubicBezTo>
                  <a:pt x="2272946" y="163261"/>
                  <a:pt x="2272214" y="168345"/>
                  <a:pt x="2272214" y="173429"/>
                </a:cubicBezTo>
                <a:lnTo>
                  <a:pt x="2272214" y="222450"/>
                </a:lnTo>
                <a:lnTo>
                  <a:pt x="2271117" y="222450"/>
                </a:lnTo>
                <a:lnTo>
                  <a:pt x="2250258" y="222450"/>
                </a:lnTo>
                <a:lnTo>
                  <a:pt x="2250258" y="135301"/>
                </a:lnTo>
                <a:lnTo>
                  <a:pt x="2271117" y="135301"/>
                </a:lnTo>
                <a:lnTo>
                  <a:pt x="2271117" y="146558"/>
                </a:lnTo>
                <a:cubicBezTo>
                  <a:pt x="2274044" y="141474"/>
                  <a:pt x="2277337" y="138569"/>
                  <a:pt x="2282461" y="135301"/>
                </a:cubicBezTo>
                <a:cubicBezTo>
                  <a:pt x="2287584" y="133486"/>
                  <a:pt x="2291609" y="132396"/>
                  <a:pt x="2296732" y="132396"/>
                </a:cubicBezTo>
                <a:close/>
                <a:moveTo>
                  <a:pt x="2187167" y="132396"/>
                </a:moveTo>
                <a:cubicBezTo>
                  <a:pt x="2193335" y="132396"/>
                  <a:pt x="2199502" y="133486"/>
                  <a:pt x="2205669" y="135301"/>
                </a:cubicBezTo>
                <a:cubicBezTo>
                  <a:pt x="2210748" y="137480"/>
                  <a:pt x="2216190" y="140385"/>
                  <a:pt x="2220181" y="144742"/>
                </a:cubicBezTo>
                <a:cubicBezTo>
                  <a:pt x="2224534" y="148737"/>
                  <a:pt x="2227073" y="153820"/>
                  <a:pt x="2229250" y="158904"/>
                </a:cubicBezTo>
                <a:cubicBezTo>
                  <a:pt x="2231427" y="163988"/>
                  <a:pt x="2232152" y="170161"/>
                  <a:pt x="2232152" y="177423"/>
                </a:cubicBezTo>
                <a:cubicBezTo>
                  <a:pt x="2232152" y="184686"/>
                  <a:pt x="2231427" y="190859"/>
                  <a:pt x="2229250" y="195942"/>
                </a:cubicBezTo>
                <a:cubicBezTo>
                  <a:pt x="2227073" y="202115"/>
                  <a:pt x="2224534" y="205747"/>
                  <a:pt x="2220181" y="210104"/>
                </a:cubicBezTo>
                <a:cubicBezTo>
                  <a:pt x="2216190" y="214098"/>
                  <a:pt x="2210748" y="217366"/>
                  <a:pt x="2205669" y="219545"/>
                </a:cubicBezTo>
                <a:cubicBezTo>
                  <a:pt x="2200590" y="221361"/>
                  <a:pt x="2194423" y="222450"/>
                  <a:pt x="2187167" y="222450"/>
                </a:cubicBezTo>
                <a:cubicBezTo>
                  <a:pt x="2181000" y="222450"/>
                  <a:pt x="2174833" y="221361"/>
                  <a:pt x="2168665" y="219545"/>
                </a:cubicBezTo>
                <a:cubicBezTo>
                  <a:pt x="2163586" y="217366"/>
                  <a:pt x="2158507" y="214098"/>
                  <a:pt x="2154517" y="210104"/>
                </a:cubicBezTo>
                <a:cubicBezTo>
                  <a:pt x="2150526" y="205747"/>
                  <a:pt x="2147261" y="201026"/>
                  <a:pt x="2145447" y="195942"/>
                </a:cubicBezTo>
                <a:cubicBezTo>
                  <a:pt x="2143271" y="189769"/>
                  <a:pt x="2142182" y="183596"/>
                  <a:pt x="2142182" y="177423"/>
                </a:cubicBezTo>
                <a:cubicBezTo>
                  <a:pt x="2142182" y="171250"/>
                  <a:pt x="2143271" y="165077"/>
                  <a:pt x="2145447" y="158904"/>
                </a:cubicBezTo>
                <a:cubicBezTo>
                  <a:pt x="2147261" y="153820"/>
                  <a:pt x="2150526" y="148737"/>
                  <a:pt x="2154517" y="144742"/>
                </a:cubicBezTo>
                <a:cubicBezTo>
                  <a:pt x="2158507" y="140385"/>
                  <a:pt x="2163586" y="137480"/>
                  <a:pt x="2168665" y="135301"/>
                </a:cubicBezTo>
                <a:cubicBezTo>
                  <a:pt x="2174833" y="134575"/>
                  <a:pt x="2181000" y="132396"/>
                  <a:pt x="2187167" y="132396"/>
                </a:cubicBezTo>
                <a:close/>
                <a:moveTo>
                  <a:pt x="1913123" y="132396"/>
                </a:moveTo>
                <a:cubicBezTo>
                  <a:pt x="1920129" y="132396"/>
                  <a:pt x="1925659" y="133127"/>
                  <a:pt x="1930821" y="135318"/>
                </a:cubicBezTo>
                <a:cubicBezTo>
                  <a:pt x="1935983" y="137144"/>
                  <a:pt x="1938933" y="139335"/>
                  <a:pt x="1942251" y="142622"/>
                </a:cubicBezTo>
                <a:cubicBezTo>
                  <a:pt x="1945201" y="145544"/>
                  <a:pt x="1947781" y="148830"/>
                  <a:pt x="1948519" y="152848"/>
                </a:cubicBezTo>
                <a:cubicBezTo>
                  <a:pt x="1949625" y="156865"/>
                  <a:pt x="1950362" y="161247"/>
                  <a:pt x="1950362" y="165264"/>
                </a:cubicBezTo>
                <a:lnTo>
                  <a:pt x="1950362" y="208358"/>
                </a:lnTo>
                <a:cubicBezTo>
                  <a:pt x="1950362" y="212741"/>
                  <a:pt x="1950362" y="215662"/>
                  <a:pt x="1950362" y="217854"/>
                </a:cubicBezTo>
                <a:cubicBezTo>
                  <a:pt x="1950362" y="219680"/>
                  <a:pt x="1950362" y="221871"/>
                  <a:pt x="1951469" y="221871"/>
                </a:cubicBezTo>
                <a:lnTo>
                  <a:pt x="1931558" y="221871"/>
                </a:lnTo>
                <a:cubicBezTo>
                  <a:pt x="1931558" y="221871"/>
                  <a:pt x="1931558" y="220775"/>
                  <a:pt x="1930821" y="218949"/>
                </a:cubicBezTo>
                <a:cubicBezTo>
                  <a:pt x="1930821" y="216758"/>
                  <a:pt x="1930821" y="214567"/>
                  <a:pt x="1930821" y="210550"/>
                </a:cubicBezTo>
                <a:cubicBezTo>
                  <a:pt x="1928609" y="213836"/>
                  <a:pt x="1925659" y="216758"/>
                  <a:pt x="1921235" y="219680"/>
                </a:cubicBezTo>
                <a:cubicBezTo>
                  <a:pt x="1917179" y="222966"/>
                  <a:pt x="1910911" y="224062"/>
                  <a:pt x="1903537" y="224062"/>
                </a:cubicBezTo>
                <a:cubicBezTo>
                  <a:pt x="1899481" y="224062"/>
                  <a:pt x="1895425" y="222966"/>
                  <a:pt x="1891001" y="221871"/>
                </a:cubicBezTo>
                <a:cubicBezTo>
                  <a:pt x="1886945" y="220775"/>
                  <a:pt x="1883996" y="218949"/>
                  <a:pt x="1881783" y="215662"/>
                </a:cubicBezTo>
                <a:cubicBezTo>
                  <a:pt x="1879571" y="213836"/>
                  <a:pt x="1877728" y="210550"/>
                  <a:pt x="1875515" y="207628"/>
                </a:cubicBezTo>
                <a:cubicBezTo>
                  <a:pt x="1875515" y="204341"/>
                  <a:pt x="1874409" y="201419"/>
                  <a:pt x="1874409" y="198133"/>
                </a:cubicBezTo>
                <a:cubicBezTo>
                  <a:pt x="1874409" y="194115"/>
                  <a:pt x="1875515" y="190829"/>
                  <a:pt x="1876621" y="187907"/>
                </a:cubicBezTo>
                <a:cubicBezTo>
                  <a:pt x="1877728" y="184620"/>
                  <a:pt x="1879571" y="182794"/>
                  <a:pt x="1881783" y="179507"/>
                </a:cubicBezTo>
                <a:cubicBezTo>
                  <a:pt x="1883996" y="177681"/>
                  <a:pt x="1887314" y="175125"/>
                  <a:pt x="1890264" y="174395"/>
                </a:cubicBezTo>
                <a:cubicBezTo>
                  <a:pt x="1893582" y="173299"/>
                  <a:pt x="1897269" y="172569"/>
                  <a:pt x="1900587" y="171473"/>
                </a:cubicBezTo>
                <a:lnTo>
                  <a:pt x="1923447" y="168186"/>
                </a:lnTo>
                <a:cubicBezTo>
                  <a:pt x="1925659" y="168186"/>
                  <a:pt x="1927503" y="167456"/>
                  <a:pt x="1928609" y="166360"/>
                </a:cubicBezTo>
                <a:cubicBezTo>
                  <a:pt x="1929715" y="165264"/>
                  <a:pt x="1929715" y="164169"/>
                  <a:pt x="1929715" y="162343"/>
                </a:cubicBezTo>
                <a:cubicBezTo>
                  <a:pt x="1929715" y="157960"/>
                  <a:pt x="1928978" y="154674"/>
                  <a:pt x="1925659" y="152848"/>
                </a:cubicBezTo>
                <a:cubicBezTo>
                  <a:pt x="1922710" y="150656"/>
                  <a:pt x="1918285" y="148830"/>
                  <a:pt x="1913123" y="148830"/>
                </a:cubicBezTo>
                <a:cubicBezTo>
                  <a:pt x="1907961" y="148830"/>
                  <a:pt x="1903537" y="149926"/>
                  <a:pt x="1900587" y="152848"/>
                </a:cubicBezTo>
                <a:cubicBezTo>
                  <a:pt x="1897269" y="156134"/>
                  <a:pt x="1895425" y="160152"/>
                  <a:pt x="1895425" y="164169"/>
                </a:cubicBezTo>
                <a:lnTo>
                  <a:pt x="1876621" y="160152"/>
                </a:lnTo>
                <a:cubicBezTo>
                  <a:pt x="1876621" y="156134"/>
                  <a:pt x="1877728" y="152848"/>
                  <a:pt x="1879571" y="149926"/>
                </a:cubicBezTo>
                <a:cubicBezTo>
                  <a:pt x="1881783" y="146639"/>
                  <a:pt x="1883996" y="143718"/>
                  <a:pt x="1886945" y="140431"/>
                </a:cubicBezTo>
                <a:cubicBezTo>
                  <a:pt x="1890264" y="137509"/>
                  <a:pt x="1894319" y="135318"/>
                  <a:pt x="1898375" y="134222"/>
                </a:cubicBezTo>
                <a:cubicBezTo>
                  <a:pt x="1902431" y="132396"/>
                  <a:pt x="1907961" y="132396"/>
                  <a:pt x="1913123" y="132396"/>
                </a:cubicBezTo>
                <a:close/>
                <a:moveTo>
                  <a:pt x="1566748" y="132396"/>
                </a:moveTo>
                <a:cubicBezTo>
                  <a:pt x="1573000" y="132396"/>
                  <a:pt x="1579253" y="133486"/>
                  <a:pt x="1585505" y="135301"/>
                </a:cubicBezTo>
                <a:cubicBezTo>
                  <a:pt x="1590654" y="137480"/>
                  <a:pt x="1596171" y="140385"/>
                  <a:pt x="1600217" y="144742"/>
                </a:cubicBezTo>
                <a:cubicBezTo>
                  <a:pt x="1604630" y="148737"/>
                  <a:pt x="1607205" y="153820"/>
                  <a:pt x="1609411" y="158904"/>
                </a:cubicBezTo>
                <a:cubicBezTo>
                  <a:pt x="1611618" y="163988"/>
                  <a:pt x="1612721" y="170161"/>
                  <a:pt x="1612721" y="177423"/>
                </a:cubicBezTo>
                <a:cubicBezTo>
                  <a:pt x="1612721" y="184686"/>
                  <a:pt x="1611618" y="190859"/>
                  <a:pt x="1609411" y="195942"/>
                </a:cubicBezTo>
                <a:cubicBezTo>
                  <a:pt x="1607205" y="202115"/>
                  <a:pt x="1604630" y="205747"/>
                  <a:pt x="1600217" y="210104"/>
                </a:cubicBezTo>
                <a:cubicBezTo>
                  <a:pt x="1596171" y="214098"/>
                  <a:pt x="1590654" y="217366"/>
                  <a:pt x="1585505" y="219545"/>
                </a:cubicBezTo>
                <a:cubicBezTo>
                  <a:pt x="1580356" y="221361"/>
                  <a:pt x="1574104" y="222450"/>
                  <a:pt x="1566748" y="222450"/>
                </a:cubicBezTo>
                <a:cubicBezTo>
                  <a:pt x="1560495" y="222450"/>
                  <a:pt x="1554611" y="221361"/>
                  <a:pt x="1548358" y="219545"/>
                </a:cubicBezTo>
                <a:cubicBezTo>
                  <a:pt x="1543209" y="217366"/>
                  <a:pt x="1537693" y="214098"/>
                  <a:pt x="1533647" y="210104"/>
                </a:cubicBezTo>
                <a:cubicBezTo>
                  <a:pt x="1529601" y="205747"/>
                  <a:pt x="1526291" y="201026"/>
                  <a:pt x="1524452" y="195942"/>
                </a:cubicBezTo>
                <a:cubicBezTo>
                  <a:pt x="1522245" y="189769"/>
                  <a:pt x="1521142" y="183596"/>
                  <a:pt x="1521142" y="177423"/>
                </a:cubicBezTo>
                <a:cubicBezTo>
                  <a:pt x="1521142" y="171250"/>
                  <a:pt x="1522245" y="165077"/>
                  <a:pt x="1524452" y="158904"/>
                </a:cubicBezTo>
                <a:cubicBezTo>
                  <a:pt x="1526291" y="153820"/>
                  <a:pt x="1529601" y="148737"/>
                  <a:pt x="1533647" y="144742"/>
                </a:cubicBezTo>
                <a:cubicBezTo>
                  <a:pt x="1537693" y="140385"/>
                  <a:pt x="1543209" y="137480"/>
                  <a:pt x="1548358" y="135301"/>
                </a:cubicBezTo>
                <a:cubicBezTo>
                  <a:pt x="1554611" y="134575"/>
                  <a:pt x="1560495" y="132396"/>
                  <a:pt x="1566748" y="132396"/>
                </a:cubicBezTo>
                <a:close/>
                <a:moveTo>
                  <a:pt x="1155933" y="132396"/>
                </a:moveTo>
                <a:cubicBezTo>
                  <a:pt x="1157031" y="132396"/>
                  <a:pt x="1158495" y="132396"/>
                  <a:pt x="1159228" y="132396"/>
                </a:cubicBezTo>
                <a:cubicBezTo>
                  <a:pt x="1160326" y="132396"/>
                  <a:pt x="1161058" y="132396"/>
                  <a:pt x="1161058" y="132396"/>
                </a:cubicBezTo>
                <a:lnTo>
                  <a:pt x="1161058" y="156150"/>
                </a:lnTo>
                <a:lnTo>
                  <a:pt x="1159960" y="156150"/>
                </a:lnTo>
                <a:cubicBezTo>
                  <a:pt x="1158129" y="156150"/>
                  <a:pt x="1154834" y="155054"/>
                  <a:pt x="1153004" y="155054"/>
                </a:cubicBezTo>
                <a:cubicBezTo>
                  <a:pt x="1144584" y="155054"/>
                  <a:pt x="1138726" y="157246"/>
                  <a:pt x="1135798" y="161266"/>
                </a:cubicBezTo>
                <a:cubicBezTo>
                  <a:pt x="1131405" y="165286"/>
                  <a:pt x="1130672" y="171498"/>
                  <a:pt x="1130672" y="179903"/>
                </a:cubicBezTo>
                <a:lnTo>
                  <a:pt x="1130672" y="220833"/>
                </a:lnTo>
                <a:lnTo>
                  <a:pt x="1109805" y="220833"/>
                </a:lnTo>
                <a:lnTo>
                  <a:pt x="1109805" y="133493"/>
                </a:lnTo>
                <a:lnTo>
                  <a:pt x="1130672" y="133493"/>
                </a:lnTo>
                <a:lnTo>
                  <a:pt x="1130672" y="147745"/>
                </a:lnTo>
                <a:cubicBezTo>
                  <a:pt x="1132503" y="142629"/>
                  <a:pt x="1135798" y="139705"/>
                  <a:pt x="1140923" y="136416"/>
                </a:cubicBezTo>
                <a:cubicBezTo>
                  <a:pt x="1144584" y="133493"/>
                  <a:pt x="1149709" y="132396"/>
                  <a:pt x="1155933" y="132396"/>
                </a:cubicBezTo>
                <a:close/>
                <a:moveTo>
                  <a:pt x="809464" y="132396"/>
                </a:moveTo>
                <a:cubicBezTo>
                  <a:pt x="814587" y="132396"/>
                  <a:pt x="819710" y="133122"/>
                  <a:pt x="824101" y="135301"/>
                </a:cubicBezTo>
                <a:cubicBezTo>
                  <a:pt x="828127" y="137117"/>
                  <a:pt x="831054" y="139296"/>
                  <a:pt x="833250" y="142564"/>
                </a:cubicBezTo>
                <a:cubicBezTo>
                  <a:pt x="835079" y="145469"/>
                  <a:pt x="837275" y="149826"/>
                  <a:pt x="839471" y="153820"/>
                </a:cubicBezTo>
                <a:cubicBezTo>
                  <a:pt x="840568" y="157815"/>
                  <a:pt x="841666" y="162172"/>
                  <a:pt x="841666" y="167256"/>
                </a:cubicBezTo>
                <a:lnTo>
                  <a:pt x="841666" y="222450"/>
                </a:lnTo>
                <a:lnTo>
                  <a:pt x="820808" y="222450"/>
                </a:lnTo>
                <a:lnTo>
                  <a:pt x="820808" y="171250"/>
                </a:lnTo>
                <a:cubicBezTo>
                  <a:pt x="820808" y="166166"/>
                  <a:pt x="819710" y="161083"/>
                  <a:pt x="816783" y="157815"/>
                </a:cubicBezTo>
                <a:cubicBezTo>
                  <a:pt x="813855" y="153820"/>
                  <a:pt x="809464" y="152731"/>
                  <a:pt x="802511" y="152731"/>
                </a:cubicBezTo>
                <a:cubicBezTo>
                  <a:pt x="796290" y="152731"/>
                  <a:pt x="791899" y="154910"/>
                  <a:pt x="788972" y="158904"/>
                </a:cubicBezTo>
                <a:cubicBezTo>
                  <a:pt x="785678" y="163261"/>
                  <a:pt x="784946" y="168345"/>
                  <a:pt x="784946" y="173429"/>
                </a:cubicBezTo>
                <a:lnTo>
                  <a:pt x="784946" y="222450"/>
                </a:lnTo>
                <a:lnTo>
                  <a:pt x="783848" y="222450"/>
                </a:lnTo>
                <a:lnTo>
                  <a:pt x="762990" y="222450"/>
                </a:lnTo>
                <a:lnTo>
                  <a:pt x="762990" y="135301"/>
                </a:lnTo>
                <a:lnTo>
                  <a:pt x="783848" y="135301"/>
                </a:lnTo>
                <a:lnTo>
                  <a:pt x="783848" y="146558"/>
                </a:lnTo>
                <a:cubicBezTo>
                  <a:pt x="786776" y="141474"/>
                  <a:pt x="790069" y="138569"/>
                  <a:pt x="795192" y="135301"/>
                </a:cubicBezTo>
                <a:cubicBezTo>
                  <a:pt x="800316" y="133486"/>
                  <a:pt x="804341" y="132396"/>
                  <a:pt x="809464" y="132396"/>
                </a:cubicBezTo>
                <a:close/>
                <a:moveTo>
                  <a:pt x="1206148" y="130781"/>
                </a:moveTo>
                <a:cubicBezTo>
                  <a:pt x="1212354" y="130781"/>
                  <a:pt x="1217465" y="131889"/>
                  <a:pt x="1221481" y="134104"/>
                </a:cubicBezTo>
                <a:cubicBezTo>
                  <a:pt x="1225497" y="135950"/>
                  <a:pt x="1228782" y="138166"/>
                  <a:pt x="1231703" y="140012"/>
                </a:cubicBezTo>
                <a:cubicBezTo>
                  <a:pt x="1234988" y="142227"/>
                  <a:pt x="1235718" y="145550"/>
                  <a:pt x="1237909" y="148504"/>
                </a:cubicBezTo>
                <a:cubicBezTo>
                  <a:pt x="1239004" y="151827"/>
                  <a:pt x="1240099" y="153673"/>
                  <a:pt x="1240099" y="155889"/>
                </a:cubicBezTo>
                <a:lnTo>
                  <a:pt x="1222576" y="161058"/>
                </a:lnTo>
                <a:cubicBezTo>
                  <a:pt x="1222576" y="159950"/>
                  <a:pt x="1221481" y="158843"/>
                  <a:pt x="1221481" y="156996"/>
                </a:cubicBezTo>
                <a:cubicBezTo>
                  <a:pt x="1220386" y="154781"/>
                  <a:pt x="1220386" y="153673"/>
                  <a:pt x="1218195" y="152566"/>
                </a:cubicBezTo>
                <a:cubicBezTo>
                  <a:pt x="1217465" y="151827"/>
                  <a:pt x="1215275" y="150720"/>
                  <a:pt x="1213084" y="149612"/>
                </a:cubicBezTo>
                <a:cubicBezTo>
                  <a:pt x="1211259" y="148504"/>
                  <a:pt x="1209069" y="148504"/>
                  <a:pt x="1206148" y="148504"/>
                </a:cubicBezTo>
                <a:cubicBezTo>
                  <a:pt x="1201767" y="148504"/>
                  <a:pt x="1198847" y="149612"/>
                  <a:pt x="1196657" y="151827"/>
                </a:cubicBezTo>
                <a:cubicBezTo>
                  <a:pt x="1194831" y="153673"/>
                  <a:pt x="1193736" y="155889"/>
                  <a:pt x="1193736" y="158843"/>
                </a:cubicBezTo>
                <a:cubicBezTo>
                  <a:pt x="1193736" y="161058"/>
                  <a:pt x="1194831" y="163273"/>
                  <a:pt x="1195561" y="165120"/>
                </a:cubicBezTo>
                <a:cubicBezTo>
                  <a:pt x="1197752" y="167335"/>
                  <a:pt x="1199942" y="168443"/>
                  <a:pt x="1201767" y="168443"/>
                </a:cubicBezTo>
                <a:lnTo>
                  <a:pt x="1215275" y="171396"/>
                </a:lnTo>
                <a:cubicBezTo>
                  <a:pt x="1223671" y="173612"/>
                  <a:pt x="1229877" y="176566"/>
                  <a:pt x="1233893" y="180627"/>
                </a:cubicBezTo>
                <a:cubicBezTo>
                  <a:pt x="1237909" y="186166"/>
                  <a:pt x="1240099" y="191335"/>
                  <a:pt x="1240099" y="197612"/>
                </a:cubicBezTo>
                <a:cubicBezTo>
                  <a:pt x="1240099" y="200565"/>
                  <a:pt x="1239004" y="203889"/>
                  <a:pt x="1237909" y="207950"/>
                </a:cubicBezTo>
                <a:cubicBezTo>
                  <a:pt x="1236813" y="210904"/>
                  <a:pt x="1234988" y="214227"/>
                  <a:pt x="1231703" y="217181"/>
                </a:cubicBezTo>
                <a:cubicBezTo>
                  <a:pt x="1228782" y="220504"/>
                  <a:pt x="1225497" y="222350"/>
                  <a:pt x="1221481" y="223458"/>
                </a:cubicBezTo>
                <a:cubicBezTo>
                  <a:pt x="1217465" y="225673"/>
                  <a:pt x="1212354" y="225673"/>
                  <a:pt x="1206878" y="225673"/>
                </a:cubicBezTo>
                <a:cubicBezTo>
                  <a:pt x="1201037" y="225673"/>
                  <a:pt x="1195561" y="224565"/>
                  <a:pt x="1190450" y="222350"/>
                </a:cubicBezTo>
                <a:cubicBezTo>
                  <a:pt x="1186435" y="220504"/>
                  <a:pt x="1182419" y="218288"/>
                  <a:pt x="1179134" y="215335"/>
                </a:cubicBezTo>
                <a:cubicBezTo>
                  <a:pt x="1176213" y="212012"/>
                  <a:pt x="1174023" y="209796"/>
                  <a:pt x="1172927" y="206842"/>
                </a:cubicBezTo>
                <a:cubicBezTo>
                  <a:pt x="1172197" y="203889"/>
                  <a:pt x="1171102" y="200565"/>
                  <a:pt x="1171102" y="198350"/>
                </a:cubicBezTo>
                <a:lnTo>
                  <a:pt x="1190450" y="194289"/>
                </a:lnTo>
                <a:cubicBezTo>
                  <a:pt x="1190450" y="198350"/>
                  <a:pt x="1192641" y="201304"/>
                  <a:pt x="1195561" y="204627"/>
                </a:cubicBezTo>
                <a:cubicBezTo>
                  <a:pt x="1198847" y="207581"/>
                  <a:pt x="1202863" y="209058"/>
                  <a:pt x="1207974" y="209058"/>
                </a:cubicBezTo>
                <a:cubicBezTo>
                  <a:pt x="1212354" y="209058"/>
                  <a:pt x="1215275" y="207950"/>
                  <a:pt x="1217465" y="205735"/>
                </a:cubicBezTo>
                <a:cubicBezTo>
                  <a:pt x="1219290" y="203889"/>
                  <a:pt x="1220386" y="201673"/>
                  <a:pt x="1220386" y="198350"/>
                </a:cubicBezTo>
                <a:cubicBezTo>
                  <a:pt x="1220386" y="196504"/>
                  <a:pt x="1219290" y="194289"/>
                  <a:pt x="1218195" y="192442"/>
                </a:cubicBezTo>
                <a:cubicBezTo>
                  <a:pt x="1216370" y="190227"/>
                  <a:pt x="1214180" y="189119"/>
                  <a:pt x="1211259" y="189119"/>
                </a:cubicBezTo>
                <a:lnTo>
                  <a:pt x="1197752" y="186166"/>
                </a:lnTo>
                <a:cubicBezTo>
                  <a:pt x="1189355" y="183950"/>
                  <a:pt x="1184244" y="180627"/>
                  <a:pt x="1180229" y="176566"/>
                </a:cubicBezTo>
                <a:cubicBezTo>
                  <a:pt x="1176213" y="172504"/>
                  <a:pt x="1174023" y="166227"/>
                  <a:pt x="1174023" y="159950"/>
                </a:cubicBezTo>
                <a:cubicBezTo>
                  <a:pt x="1174023" y="155889"/>
                  <a:pt x="1175118" y="152566"/>
                  <a:pt x="1176213" y="148504"/>
                </a:cubicBezTo>
                <a:cubicBezTo>
                  <a:pt x="1178038" y="145550"/>
                  <a:pt x="1180594" y="142227"/>
                  <a:pt x="1183514" y="139274"/>
                </a:cubicBezTo>
                <a:cubicBezTo>
                  <a:pt x="1186800" y="135950"/>
                  <a:pt x="1189355" y="134843"/>
                  <a:pt x="1193736" y="132997"/>
                </a:cubicBezTo>
                <a:cubicBezTo>
                  <a:pt x="1197752" y="131889"/>
                  <a:pt x="1201767" y="130781"/>
                  <a:pt x="1206148" y="130781"/>
                </a:cubicBezTo>
                <a:close/>
                <a:moveTo>
                  <a:pt x="1772192" y="113439"/>
                </a:moveTo>
                <a:lnTo>
                  <a:pt x="1772192" y="201406"/>
                </a:lnTo>
                <a:lnTo>
                  <a:pt x="1794754" y="201406"/>
                </a:lnTo>
                <a:lnTo>
                  <a:pt x="1794754" y="202505"/>
                </a:lnTo>
                <a:cubicBezTo>
                  <a:pt x="1799848" y="202505"/>
                  <a:pt x="1804943" y="201406"/>
                  <a:pt x="1810037" y="199207"/>
                </a:cubicBezTo>
                <a:cubicBezTo>
                  <a:pt x="1815132" y="197007"/>
                  <a:pt x="1819498" y="195175"/>
                  <a:pt x="1822409" y="191143"/>
                </a:cubicBezTo>
                <a:cubicBezTo>
                  <a:pt x="1826412" y="187844"/>
                  <a:pt x="1828596" y="182713"/>
                  <a:pt x="1830779" y="177581"/>
                </a:cubicBezTo>
                <a:cubicBezTo>
                  <a:pt x="1832598" y="172450"/>
                  <a:pt x="1833690" y="164753"/>
                  <a:pt x="1833690" y="157789"/>
                </a:cubicBezTo>
                <a:cubicBezTo>
                  <a:pt x="1833690" y="150458"/>
                  <a:pt x="1832598" y="144594"/>
                  <a:pt x="1830779" y="138363"/>
                </a:cubicBezTo>
                <a:cubicBezTo>
                  <a:pt x="1828596" y="133231"/>
                  <a:pt x="1825684" y="127733"/>
                  <a:pt x="1822409" y="124801"/>
                </a:cubicBezTo>
                <a:cubicBezTo>
                  <a:pt x="1818407" y="120769"/>
                  <a:pt x="1814404" y="118570"/>
                  <a:pt x="1810037" y="116371"/>
                </a:cubicBezTo>
                <a:cubicBezTo>
                  <a:pt x="1804943" y="114538"/>
                  <a:pt x="1799848" y="113439"/>
                  <a:pt x="1794754" y="113439"/>
                </a:cubicBezTo>
                <a:close/>
                <a:moveTo>
                  <a:pt x="2086964" y="108177"/>
                </a:moveTo>
                <a:lnTo>
                  <a:pt x="2105060" y="108177"/>
                </a:lnTo>
                <a:lnTo>
                  <a:pt x="2105060" y="135065"/>
                </a:lnTo>
                <a:lnTo>
                  <a:pt x="2107232" y="135065"/>
                </a:lnTo>
                <a:lnTo>
                  <a:pt x="2125689" y="135065"/>
                </a:lnTo>
                <a:lnTo>
                  <a:pt x="2125689" y="153850"/>
                </a:lnTo>
                <a:lnTo>
                  <a:pt x="2107232" y="153850"/>
                </a:lnTo>
                <a:lnTo>
                  <a:pt x="2107232" y="194366"/>
                </a:lnTo>
                <a:cubicBezTo>
                  <a:pt x="2107232" y="198418"/>
                  <a:pt x="2108317" y="200628"/>
                  <a:pt x="2110127" y="202838"/>
                </a:cubicBezTo>
                <a:cubicBezTo>
                  <a:pt x="2112298" y="204679"/>
                  <a:pt x="2114470" y="205784"/>
                  <a:pt x="2118451" y="205784"/>
                </a:cubicBezTo>
                <a:cubicBezTo>
                  <a:pt x="2119537" y="205784"/>
                  <a:pt x="2121708" y="205784"/>
                  <a:pt x="2122432" y="205784"/>
                </a:cubicBezTo>
                <a:cubicBezTo>
                  <a:pt x="2123518" y="205784"/>
                  <a:pt x="2124604" y="205784"/>
                  <a:pt x="2125689" y="205784"/>
                </a:cubicBezTo>
                <a:lnTo>
                  <a:pt x="2125689" y="223464"/>
                </a:lnTo>
                <a:cubicBezTo>
                  <a:pt x="2124604" y="223464"/>
                  <a:pt x="2123518" y="224569"/>
                  <a:pt x="2121708" y="224569"/>
                </a:cubicBezTo>
                <a:cubicBezTo>
                  <a:pt x="2119537" y="225674"/>
                  <a:pt x="2116279" y="225674"/>
                  <a:pt x="2112298" y="225674"/>
                </a:cubicBezTo>
                <a:cubicBezTo>
                  <a:pt x="2104336" y="225674"/>
                  <a:pt x="2098184" y="223464"/>
                  <a:pt x="2093117" y="218307"/>
                </a:cubicBezTo>
                <a:cubicBezTo>
                  <a:pt x="2087688" y="214256"/>
                  <a:pt x="2085878" y="206889"/>
                  <a:pt x="2085878" y="198418"/>
                </a:cubicBezTo>
                <a:lnTo>
                  <a:pt x="2085878" y="153850"/>
                </a:lnTo>
                <a:lnTo>
                  <a:pt x="2069592" y="153850"/>
                </a:lnTo>
                <a:lnTo>
                  <a:pt x="2069592" y="135065"/>
                </a:lnTo>
                <a:lnTo>
                  <a:pt x="2073573" y="135065"/>
                </a:lnTo>
                <a:cubicBezTo>
                  <a:pt x="2078640" y="135065"/>
                  <a:pt x="2081535" y="134329"/>
                  <a:pt x="2083707" y="131014"/>
                </a:cubicBezTo>
                <a:cubicBezTo>
                  <a:pt x="2085878" y="128067"/>
                  <a:pt x="2086964" y="124752"/>
                  <a:pt x="2086964" y="121805"/>
                </a:cubicBezTo>
                <a:close/>
                <a:moveTo>
                  <a:pt x="1321998" y="108177"/>
                </a:moveTo>
                <a:lnTo>
                  <a:pt x="1340456" y="108177"/>
                </a:lnTo>
                <a:lnTo>
                  <a:pt x="1340456" y="135065"/>
                </a:lnTo>
                <a:lnTo>
                  <a:pt x="1342627" y="135065"/>
                </a:lnTo>
                <a:lnTo>
                  <a:pt x="1361085" y="135065"/>
                </a:lnTo>
                <a:lnTo>
                  <a:pt x="1361085" y="153850"/>
                </a:lnTo>
                <a:lnTo>
                  <a:pt x="1342627" y="153850"/>
                </a:lnTo>
                <a:lnTo>
                  <a:pt x="1342627" y="194366"/>
                </a:lnTo>
                <a:cubicBezTo>
                  <a:pt x="1342627" y="198418"/>
                  <a:pt x="1343713" y="200628"/>
                  <a:pt x="1345523" y="202838"/>
                </a:cubicBezTo>
                <a:cubicBezTo>
                  <a:pt x="1347694" y="204679"/>
                  <a:pt x="1349866" y="205784"/>
                  <a:pt x="1353847" y="205784"/>
                </a:cubicBezTo>
                <a:cubicBezTo>
                  <a:pt x="1354933" y="205784"/>
                  <a:pt x="1356742" y="205784"/>
                  <a:pt x="1357828" y="205784"/>
                </a:cubicBezTo>
                <a:cubicBezTo>
                  <a:pt x="1358914" y="205784"/>
                  <a:pt x="1359999" y="205784"/>
                  <a:pt x="1361085" y="205784"/>
                </a:cubicBezTo>
                <a:lnTo>
                  <a:pt x="1361085" y="223464"/>
                </a:lnTo>
                <a:cubicBezTo>
                  <a:pt x="1359999" y="223464"/>
                  <a:pt x="1358914" y="224569"/>
                  <a:pt x="1356742" y="224569"/>
                </a:cubicBezTo>
                <a:cubicBezTo>
                  <a:pt x="1354933" y="225674"/>
                  <a:pt x="1351675" y="225674"/>
                  <a:pt x="1347694" y="225674"/>
                </a:cubicBezTo>
                <a:cubicBezTo>
                  <a:pt x="1339370" y="225674"/>
                  <a:pt x="1333580" y="223464"/>
                  <a:pt x="1328151" y="218307"/>
                </a:cubicBezTo>
                <a:cubicBezTo>
                  <a:pt x="1323084" y="214256"/>
                  <a:pt x="1321274" y="206889"/>
                  <a:pt x="1321274" y="198418"/>
                </a:cubicBezTo>
                <a:lnTo>
                  <a:pt x="1321274" y="153850"/>
                </a:lnTo>
                <a:lnTo>
                  <a:pt x="1304988" y="153850"/>
                </a:lnTo>
                <a:lnTo>
                  <a:pt x="1304988" y="135065"/>
                </a:lnTo>
                <a:lnTo>
                  <a:pt x="1308969" y="135065"/>
                </a:lnTo>
                <a:cubicBezTo>
                  <a:pt x="1314036" y="135065"/>
                  <a:pt x="1316931" y="134329"/>
                  <a:pt x="1319103" y="131014"/>
                </a:cubicBezTo>
                <a:cubicBezTo>
                  <a:pt x="1321274" y="128067"/>
                  <a:pt x="1321998" y="124752"/>
                  <a:pt x="1321998" y="121805"/>
                </a:cubicBezTo>
                <a:close/>
                <a:moveTo>
                  <a:pt x="1751814" y="93646"/>
                </a:moveTo>
                <a:lnTo>
                  <a:pt x="1796937" y="93646"/>
                </a:lnTo>
                <a:cubicBezTo>
                  <a:pt x="1804943" y="93646"/>
                  <a:pt x="1813312" y="94746"/>
                  <a:pt x="1821318" y="98045"/>
                </a:cubicBezTo>
                <a:cubicBezTo>
                  <a:pt x="1828596" y="100977"/>
                  <a:pt x="1835873" y="105009"/>
                  <a:pt x="1840968" y="110507"/>
                </a:cubicBezTo>
                <a:cubicBezTo>
                  <a:pt x="1846062" y="115638"/>
                  <a:pt x="1851521" y="122602"/>
                  <a:pt x="1854432" y="131032"/>
                </a:cubicBezTo>
                <a:cubicBezTo>
                  <a:pt x="1857707" y="139096"/>
                  <a:pt x="1859526" y="148626"/>
                  <a:pt x="1859526" y="157789"/>
                </a:cubicBezTo>
                <a:cubicBezTo>
                  <a:pt x="1859526" y="168052"/>
                  <a:pt x="1857343" y="177581"/>
                  <a:pt x="1854432" y="184912"/>
                </a:cubicBezTo>
                <a:cubicBezTo>
                  <a:pt x="1851157" y="192976"/>
                  <a:pt x="1847154" y="199207"/>
                  <a:pt x="1840968" y="204338"/>
                </a:cubicBezTo>
                <a:cubicBezTo>
                  <a:pt x="1835873" y="209469"/>
                  <a:pt x="1828596" y="213868"/>
                  <a:pt x="1821318" y="216800"/>
                </a:cubicBezTo>
                <a:cubicBezTo>
                  <a:pt x="1814404" y="219732"/>
                  <a:pt x="1806034" y="220832"/>
                  <a:pt x="1796937" y="220832"/>
                </a:cubicBezTo>
                <a:lnTo>
                  <a:pt x="1751814" y="220832"/>
                </a:lnTo>
                <a:close/>
                <a:moveTo>
                  <a:pt x="642009" y="93646"/>
                </a:moveTo>
                <a:lnTo>
                  <a:pt x="663476" y="93646"/>
                </a:lnTo>
                <a:lnTo>
                  <a:pt x="663476" y="175339"/>
                </a:lnTo>
                <a:cubicBezTo>
                  <a:pt x="663476" y="184863"/>
                  <a:pt x="665660" y="191091"/>
                  <a:pt x="670754" y="196220"/>
                </a:cubicBezTo>
                <a:cubicBezTo>
                  <a:pt x="674756" y="201348"/>
                  <a:pt x="682033" y="203180"/>
                  <a:pt x="690402" y="203180"/>
                </a:cubicBezTo>
                <a:cubicBezTo>
                  <a:pt x="698406" y="203180"/>
                  <a:pt x="704592" y="201348"/>
                  <a:pt x="709686" y="196220"/>
                </a:cubicBezTo>
                <a:cubicBezTo>
                  <a:pt x="714052" y="191091"/>
                  <a:pt x="716963" y="184863"/>
                  <a:pt x="716963" y="175339"/>
                </a:cubicBezTo>
                <a:lnTo>
                  <a:pt x="716963" y="93646"/>
                </a:lnTo>
                <a:lnTo>
                  <a:pt x="738430" y="93646"/>
                </a:lnTo>
                <a:lnTo>
                  <a:pt x="738430" y="176438"/>
                </a:lnTo>
                <a:cubicBezTo>
                  <a:pt x="738430" y="183764"/>
                  <a:pt x="737703" y="191091"/>
                  <a:pt x="734428" y="196952"/>
                </a:cubicBezTo>
                <a:cubicBezTo>
                  <a:pt x="732245" y="203180"/>
                  <a:pt x="728242" y="207576"/>
                  <a:pt x="724240" y="211606"/>
                </a:cubicBezTo>
                <a:cubicBezTo>
                  <a:pt x="720238" y="215635"/>
                  <a:pt x="714780" y="218932"/>
                  <a:pt x="708958" y="220764"/>
                </a:cubicBezTo>
                <a:cubicBezTo>
                  <a:pt x="703500" y="224061"/>
                  <a:pt x="697679" y="224061"/>
                  <a:pt x="690402" y="224061"/>
                </a:cubicBezTo>
                <a:cubicBezTo>
                  <a:pt x="683125" y="224061"/>
                  <a:pt x="676939" y="222962"/>
                  <a:pt x="671845" y="220764"/>
                </a:cubicBezTo>
                <a:cubicBezTo>
                  <a:pt x="665660" y="218932"/>
                  <a:pt x="661657" y="215635"/>
                  <a:pt x="656563" y="211606"/>
                </a:cubicBezTo>
                <a:cubicBezTo>
                  <a:pt x="652197" y="207576"/>
                  <a:pt x="649286" y="202447"/>
                  <a:pt x="646012" y="196952"/>
                </a:cubicBezTo>
                <a:cubicBezTo>
                  <a:pt x="644192" y="191091"/>
                  <a:pt x="642009" y="184863"/>
                  <a:pt x="642009" y="176438"/>
                </a:cubicBezTo>
                <a:close/>
                <a:moveTo>
                  <a:pt x="1674097" y="90417"/>
                </a:moveTo>
                <a:cubicBezTo>
                  <a:pt x="1676992" y="90417"/>
                  <a:pt x="1679164" y="90417"/>
                  <a:pt x="1681335" y="91514"/>
                </a:cubicBezTo>
                <a:cubicBezTo>
                  <a:pt x="1683145" y="91514"/>
                  <a:pt x="1684230" y="92611"/>
                  <a:pt x="1685316" y="92611"/>
                </a:cubicBezTo>
                <a:lnTo>
                  <a:pt x="1685316" y="110167"/>
                </a:lnTo>
                <a:cubicBezTo>
                  <a:pt x="1684230" y="110167"/>
                  <a:pt x="1684230" y="110167"/>
                  <a:pt x="1682059" y="109070"/>
                </a:cubicBezTo>
                <a:cubicBezTo>
                  <a:pt x="1680249" y="110167"/>
                  <a:pt x="1679164" y="110167"/>
                  <a:pt x="1676992" y="110167"/>
                </a:cubicBezTo>
                <a:cubicBezTo>
                  <a:pt x="1676268" y="110167"/>
                  <a:pt x="1674097" y="110167"/>
                  <a:pt x="1673011" y="111264"/>
                </a:cubicBezTo>
                <a:cubicBezTo>
                  <a:pt x="1671926" y="111264"/>
                  <a:pt x="1670116" y="111996"/>
                  <a:pt x="1669030" y="113093"/>
                </a:cubicBezTo>
                <a:cubicBezTo>
                  <a:pt x="1667945" y="114190"/>
                  <a:pt x="1666859" y="115287"/>
                  <a:pt x="1665773" y="117116"/>
                </a:cubicBezTo>
                <a:cubicBezTo>
                  <a:pt x="1664687" y="119310"/>
                  <a:pt x="1664687" y="121505"/>
                  <a:pt x="1664687" y="123333"/>
                </a:cubicBezTo>
                <a:lnTo>
                  <a:pt x="1664687" y="134671"/>
                </a:lnTo>
                <a:lnTo>
                  <a:pt x="1685316" y="134671"/>
                </a:lnTo>
                <a:lnTo>
                  <a:pt x="1685316" y="153324"/>
                </a:lnTo>
                <a:lnTo>
                  <a:pt x="1664687" y="153324"/>
                </a:lnTo>
                <a:lnTo>
                  <a:pt x="1664687" y="222448"/>
                </a:lnTo>
                <a:lnTo>
                  <a:pt x="1644420" y="222448"/>
                </a:lnTo>
                <a:lnTo>
                  <a:pt x="1644420" y="153324"/>
                </a:lnTo>
                <a:lnTo>
                  <a:pt x="1629220" y="153324"/>
                </a:lnTo>
                <a:lnTo>
                  <a:pt x="1629220" y="134671"/>
                </a:lnTo>
                <a:lnTo>
                  <a:pt x="1644420" y="134671"/>
                </a:lnTo>
                <a:lnTo>
                  <a:pt x="1644420" y="122602"/>
                </a:lnTo>
                <a:cubicBezTo>
                  <a:pt x="1644420" y="117116"/>
                  <a:pt x="1645506" y="113093"/>
                  <a:pt x="1646592" y="109070"/>
                </a:cubicBezTo>
                <a:cubicBezTo>
                  <a:pt x="1647678" y="105047"/>
                  <a:pt x="1649487" y="101755"/>
                  <a:pt x="1652744" y="98829"/>
                </a:cubicBezTo>
                <a:cubicBezTo>
                  <a:pt x="1655640" y="95538"/>
                  <a:pt x="1658897" y="93709"/>
                  <a:pt x="1661792" y="92611"/>
                </a:cubicBezTo>
                <a:cubicBezTo>
                  <a:pt x="1665773" y="91514"/>
                  <a:pt x="1670116" y="90417"/>
                  <a:pt x="1674097" y="90417"/>
                </a:cubicBezTo>
                <a:close/>
                <a:moveTo>
                  <a:pt x="1274963" y="90417"/>
                </a:moveTo>
                <a:cubicBezTo>
                  <a:pt x="1278985" y="90417"/>
                  <a:pt x="1282276" y="91514"/>
                  <a:pt x="1284104" y="94440"/>
                </a:cubicBezTo>
                <a:cubicBezTo>
                  <a:pt x="1287395" y="97732"/>
                  <a:pt x="1288491" y="100658"/>
                  <a:pt x="1288491" y="103949"/>
                </a:cubicBezTo>
                <a:cubicBezTo>
                  <a:pt x="1288491" y="107973"/>
                  <a:pt x="1287395" y="110898"/>
                  <a:pt x="1284104" y="113093"/>
                </a:cubicBezTo>
                <a:cubicBezTo>
                  <a:pt x="1281179" y="114921"/>
                  <a:pt x="1277888" y="117116"/>
                  <a:pt x="1274963" y="117116"/>
                </a:cubicBezTo>
                <a:cubicBezTo>
                  <a:pt x="1270941" y="117116"/>
                  <a:pt x="1267651" y="116384"/>
                  <a:pt x="1265457" y="113093"/>
                </a:cubicBezTo>
                <a:cubicBezTo>
                  <a:pt x="1262532" y="111264"/>
                  <a:pt x="1261435" y="107973"/>
                  <a:pt x="1261435" y="103949"/>
                </a:cubicBezTo>
                <a:cubicBezTo>
                  <a:pt x="1261435" y="99561"/>
                  <a:pt x="1262532" y="96635"/>
                  <a:pt x="1265457" y="94440"/>
                </a:cubicBezTo>
                <a:cubicBezTo>
                  <a:pt x="1268748" y="91514"/>
                  <a:pt x="1271673" y="90417"/>
                  <a:pt x="1274963" y="90417"/>
                </a:cubicBezTo>
                <a:close/>
                <a:moveTo>
                  <a:pt x="874917" y="90417"/>
                </a:moveTo>
                <a:cubicBezTo>
                  <a:pt x="878939" y="90417"/>
                  <a:pt x="882230" y="91514"/>
                  <a:pt x="884058" y="94440"/>
                </a:cubicBezTo>
                <a:cubicBezTo>
                  <a:pt x="887349" y="97732"/>
                  <a:pt x="888445" y="100658"/>
                  <a:pt x="888445" y="103949"/>
                </a:cubicBezTo>
                <a:cubicBezTo>
                  <a:pt x="888445" y="107973"/>
                  <a:pt x="887349" y="111264"/>
                  <a:pt x="884058" y="113093"/>
                </a:cubicBezTo>
                <a:cubicBezTo>
                  <a:pt x="881133" y="115287"/>
                  <a:pt x="877842" y="117116"/>
                  <a:pt x="874917" y="117116"/>
                </a:cubicBezTo>
                <a:cubicBezTo>
                  <a:pt x="870895" y="117116"/>
                  <a:pt x="867605" y="116384"/>
                  <a:pt x="865777" y="113093"/>
                </a:cubicBezTo>
                <a:cubicBezTo>
                  <a:pt x="862486" y="111264"/>
                  <a:pt x="861389" y="107973"/>
                  <a:pt x="861389" y="103949"/>
                </a:cubicBezTo>
                <a:cubicBezTo>
                  <a:pt x="861389" y="99561"/>
                  <a:pt x="862486" y="96635"/>
                  <a:pt x="865777" y="94440"/>
                </a:cubicBezTo>
                <a:cubicBezTo>
                  <a:pt x="868702" y="91514"/>
                  <a:pt x="871992" y="90417"/>
                  <a:pt x="874917" y="90417"/>
                </a:cubicBezTo>
                <a:close/>
                <a:moveTo>
                  <a:pt x="4028" y="0"/>
                </a:moveTo>
                <a:lnTo>
                  <a:pt x="310162" y="0"/>
                </a:lnTo>
                <a:cubicBezTo>
                  <a:pt x="369851" y="0"/>
                  <a:pt x="418555" y="50521"/>
                  <a:pt x="418555" y="113490"/>
                </a:cubicBezTo>
                <a:lnTo>
                  <a:pt x="418555" y="294709"/>
                </a:lnTo>
                <a:cubicBezTo>
                  <a:pt x="418555" y="357677"/>
                  <a:pt x="369851" y="408565"/>
                  <a:pt x="310162" y="408565"/>
                </a:cubicBezTo>
                <a:lnTo>
                  <a:pt x="124871" y="408565"/>
                </a:lnTo>
                <a:lnTo>
                  <a:pt x="95209" y="408565"/>
                </a:lnTo>
                <a:cubicBezTo>
                  <a:pt x="93012" y="408565"/>
                  <a:pt x="90815" y="406368"/>
                  <a:pt x="90815" y="404172"/>
                </a:cubicBezTo>
                <a:lnTo>
                  <a:pt x="90815" y="300932"/>
                </a:lnTo>
                <a:lnTo>
                  <a:pt x="90815" y="282627"/>
                </a:lnTo>
                <a:lnTo>
                  <a:pt x="90815" y="94819"/>
                </a:lnTo>
                <a:cubicBezTo>
                  <a:pt x="90815" y="92988"/>
                  <a:pt x="93012" y="91890"/>
                  <a:pt x="94111" y="91890"/>
                </a:cubicBezTo>
                <a:lnTo>
                  <a:pt x="283064" y="91890"/>
                </a:lnTo>
                <a:cubicBezTo>
                  <a:pt x="311993" y="91890"/>
                  <a:pt x="335796" y="116419"/>
                  <a:pt x="335796" y="146439"/>
                </a:cubicBezTo>
                <a:lnTo>
                  <a:pt x="335796" y="172432"/>
                </a:lnTo>
                <a:cubicBezTo>
                  <a:pt x="335796" y="190005"/>
                  <a:pt x="328472" y="204283"/>
                  <a:pt x="318219" y="215632"/>
                </a:cubicBezTo>
                <a:cubicBezTo>
                  <a:pt x="328472" y="228079"/>
                  <a:pt x="334697" y="243455"/>
                  <a:pt x="335796" y="260662"/>
                </a:cubicBezTo>
                <a:lnTo>
                  <a:pt x="335796" y="311549"/>
                </a:lnTo>
                <a:cubicBezTo>
                  <a:pt x="335796" y="313380"/>
                  <a:pt x="333599" y="315576"/>
                  <a:pt x="331768" y="315576"/>
                </a:cubicBezTo>
                <a:lnTo>
                  <a:pt x="302839" y="315576"/>
                </a:lnTo>
                <a:cubicBezTo>
                  <a:pt x="300642" y="315576"/>
                  <a:pt x="298444" y="313380"/>
                  <a:pt x="298444" y="311549"/>
                </a:cubicBezTo>
                <a:lnTo>
                  <a:pt x="298444" y="260662"/>
                </a:lnTo>
                <a:cubicBezTo>
                  <a:pt x="297712" y="245652"/>
                  <a:pt x="285262" y="233204"/>
                  <a:pt x="269515" y="233204"/>
                </a:cubicBezTo>
                <a:lnTo>
                  <a:pt x="265487" y="233204"/>
                </a:lnTo>
                <a:lnTo>
                  <a:pt x="255234" y="233204"/>
                </a:lnTo>
                <a:cubicBezTo>
                  <a:pt x="254135" y="233204"/>
                  <a:pt x="253037" y="232106"/>
                  <a:pt x="253037" y="231374"/>
                </a:cubicBezTo>
                <a:lnTo>
                  <a:pt x="253037" y="196228"/>
                </a:lnTo>
                <a:cubicBezTo>
                  <a:pt x="253037" y="195130"/>
                  <a:pt x="254135" y="194032"/>
                  <a:pt x="255234" y="194032"/>
                </a:cubicBezTo>
                <a:lnTo>
                  <a:pt x="284163" y="194032"/>
                </a:lnTo>
                <a:cubicBezTo>
                  <a:pt x="292585" y="194032"/>
                  <a:pt x="298444" y="187808"/>
                  <a:pt x="298444" y="179388"/>
                </a:cubicBezTo>
                <a:lnTo>
                  <a:pt x="298444" y="148636"/>
                </a:lnTo>
                <a:cubicBezTo>
                  <a:pt x="298444" y="140216"/>
                  <a:pt x="292585" y="133992"/>
                  <a:pt x="284163" y="133992"/>
                </a:cubicBezTo>
                <a:lnTo>
                  <a:pt x="134391" y="133992"/>
                </a:lnTo>
                <a:cubicBezTo>
                  <a:pt x="132194" y="133992"/>
                  <a:pt x="131096" y="135090"/>
                  <a:pt x="131096" y="137287"/>
                </a:cubicBezTo>
                <a:lnTo>
                  <a:pt x="131096" y="283360"/>
                </a:lnTo>
                <a:lnTo>
                  <a:pt x="131096" y="302031"/>
                </a:lnTo>
                <a:lnTo>
                  <a:pt x="131096" y="363901"/>
                </a:lnTo>
                <a:cubicBezTo>
                  <a:pt x="131096" y="367196"/>
                  <a:pt x="133293" y="369026"/>
                  <a:pt x="136222" y="369026"/>
                </a:cubicBezTo>
                <a:lnTo>
                  <a:pt x="311993" y="369026"/>
                </a:lnTo>
                <a:cubicBezTo>
                  <a:pt x="351176" y="369026"/>
                  <a:pt x="382302" y="336078"/>
                  <a:pt x="382302" y="295807"/>
                </a:cubicBezTo>
                <a:lnTo>
                  <a:pt x="382302" y="113490"/>
                </a:lnTo>
                <a:cubicBezTo>
                  <a:pt x="382302" y="73219"/>
                  <a:pt x="351176" y="40270"/>
                  <a:pt x="311993" y="40270"/>
                </a:cubicBezTo>
                <a:lnTo>
                  <a:pt x="43576" y="40270"/>
                </a:lnTo>
                <a:cubicBezTo>
                  <a:pt x="40281" y="40270"/>
                  <a:pt x="38084" y="42101"/>
                  <a:pt x="38084" y="45396"/>
                </a:cubicBezTo>
                <a:lnTo>
                  <a:pt x="38084" y="252974"/>
                </a:lnTo>
                <a:lnTo>
                  <a:pt x="38084" y="388796"/>
                </a:lnTo>
                <a:cubicBezTo>
                  <a:pt x="38084" y="430165"/>
                  <a:pt x="70308" y="463113"/>
                  <a:pt x="109491" y="463113"/>
                </a:cubicBezTo>
                <a:lnTo>
                  <a:pt x="343120" y="463113"/>
                </a:lnTo>
                <a:cubicBezTo>
                  <a:pt x="413428" y="463113"/>
                  <a:pt x="471286" y="403440"/>
                  <a:pt x="471286" y="328756"/>
                </a:cubicBezTo>
                <a:lnTo>
                  <a:pt x="471286" y="1830"/>
                </a:lnTo>
                <a:cubicBezTo>
                  <a:pt x="471286" y="1098"/>
                  <a:pt x="472385" y="0"/>
                  <a:pt x="473117" y="0"/>
                </a:cubicBezTo>
                <a:lnTo>
                  <a:pt x="507173" y="1098"/>
                </a:lnTo>
                <a:cubicBezTo>
                  <a:pt x="508271" y="1098"/>
                  <a:pt x="509370" y="1830"/>
                  <a:pt x="509370" y="2929"/>
                </a:cubicBezTo>
                <a:lnTo>
                  <a:pt x="509370" y="344498"/>
                </a:lnTo>
                <a:cubicBezTo>
                  <a:pt x="509370" y="432361"/>
                  <a:pt x="441258" y="503384"/>
                  <a:pt x="357401" y="503384"/>
                </a:cubicBezTo>
                <a:lnTo>
                  <a:pt x="109491" y="503384"/>
                </a:lnTo>
                <a:cubicBezTo>
                  <a:pt x="49435" y="503384"/>
                  <a:pt x="0" y="451764"/>
                  <a:pt x="0" y="388796"/>
                </a:cubicBezTo>
                <a:lnTo>
                  <a:pt x="0" y="205381"/>
                </a:lnTo>
                <a:lnTo>
                  <a:pt x="0" y="204283"/>
                </a:lnTo>
                <a:lnTo>
                  <a:pt x="0" y="4027"/>
                </a:lnTo>
                <a:cubicBezTo>
                  <a:pt x="0" y="1830"/>
                  <a:pt x="2197" y="0"/>
                  <a:pt x="4028" y="0"/>
                </a:cubicBezTo>
                <a:close/>
              </a:path>
            </a:pathLst>
          </a:custGeom>
          <a:solidFill>
            <a:srgbClr val="E425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013"/>
          </a:p>
        </p:txBody>
      </p:sp>
      <p:sp>
        <p:nvSpPr>
          <p:cNvPr id="47" name="Freeform 2">
            <a:extLst>
              <a:ext uri="{FF2B5EF4-FFF2-40B4-BE49-F238E27FC236}">
                <a16:creationId xmlns:a16="http://schemas.microsoft.com/office/drawing/2014/main" id="{2EA7F24A-61C3-114A-9961-57DFDC95E26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16200000">
            <a:off x="-1784891" y="1767730"/>
            <a:ext cx="5741484" cy="2171699"/>
          </a:xfrm>
          <a:custGeom>
            <a:avLst/>
            <a:gdLst>
              <a:gd name="T0" fmla="*/ 18958 w 27073"/>
              <a:gd name="T1" fmla="*/ 6 h 10628"/>
              <a:gd name="T2" fmla="*/ 8150 w 27073"/>
              <a:gd name="T3" fmla="*/ 3 h 10628"/>
              <a:gd name="T4" fmla="*/ 1349 w 27073"/>
              <a:gd name="T5" fmla="*/ 8832 h 10628"/>
              <a:gd name="T6" fmla="*/ 21001 w 27073"/>
              <a:gd name="T7" fmla="*/ 7605 h 10628"/>
              <a:gd name="T8" fmla="*/ 1357 w 27073"/>
              <a:gd name="T9" fmla="*/ 5852 h 10628"/>
              <a:gd name="T10" fmla="*/ 395 w 27073"/>
              <a:gd name="T11" fmla="*/ 10111 h 10628"/>
              <a:gd name="T12" fmla="*/ 846 w 27073"/>
              <a:gd name="T13" fmla="*/ 10051 h 10628"/>
              <a:gd name="T14" fmla="*/ 1095 w 27073"/>
              <a:gd name="T15" fmla="*/ 9896 h 10628"/>
              <a:gd name="T16" fmla="*/ 1433 w 27073"/>
              <a:gd name="T17" fmla="*/ 9617 h 10628"/>
              <a:gd name="T18" fmla="*/ 2068 w 27073"/>
              <a:gd name="T19" fmla="*/ 10020 h 10628"/>
              <a:gd name="T20" fmla="*/ 2678 w 27073"/>
              <a:gd name="T21" fmla="*/ 9747 h 10628"/>
              <a:gd name="T22" fmla="*/ 5463 w 27073"/>
              <a:gd name="T23" fmla="*/ 9628 h 10628"/>
              <a:gd name="T24" fmla="*/ 3928 w 27073"/>
              <a:gd name="T25" fmla="*/ 10260 h 10628"/>
              <a:gd name="T26" fmla="*/ 4052 w 27073"/>
              <a:gd name="T27" fmla="*/ 8939 h 10628"/>
              <a:gd name="T28" fmla="*/ 3369 w 27073"/>
              <a:gd name="T29" fmla="*/ 10077 h 10628"/>
              <a:gd name="T30" fmla="*/ 3733 w 27073"/>
              <a:gd name="T31" fmla="*/ 10438 h 10628"/>
              <a:gd name="T32" fmla="*/ 4146 w 27073"/>
              <a:gd name="T33" fmla="*/ 10458 h 10628"/>
              <a:gd name="T34" fmla="*/ 4758 w 27073"/>
              <a:gd name="T35" fmla="*/ 10057 h 10628"/>
              <a:gd name="T36" fmla="*/ 4817 w 27073"/>
              <a:gd name="T37" fmla="*/ 9693 h 10628"/>
              <a:gd name="T38" fmla="*/ 6132 w 27073"/>
              <a:gd name="T39" fmla="*/ 9611 h 10628"/>
              <a:gd name="T40" fmla="*/ 7470 w 27073"/>
              <a:gd name="T41" fmla="*/ 9394 h 10628"/>
              <a:gd name="T42" fmla="*/ 7817 w 27073"/>
              <a:gd name="T43" fmla="*/ 9673 h 10628"/>
              <a:gd name="T44" fmla="*/ 8116 w 27073"/>
              <a:gd name="T45" fmla="*/ 1403 h 10628"/>
              <a:gd name="T46" fmla="*/ 8178 w 27073"/>
              <a:gd name="T47" fmla="*/ 9958 h 10628"/>
              <a:gd name="T48" fmla="*/ 9550 w 27073"/>
              <a:gd name="T49" fmla="*/ 8979 h 10628"/>
              <a:gd name="T50" fmla="*/ 10828 w 27073"/>
              <a:gd name="T51" fmla="*/ 8688 h 10628"/>
              <a:gd name="T52" fmla="*/ 10862 w 27073"/>
              <a:gd name="T53" fmla="*/ 9323 h 10628"/>
              <a:gd name="T54" fmla="*/ 13526 w 27073"/>
              <a:gd name="T55" fmla="*/ 6174 h 10628"/>
              <a:gd name="T56" fmla="*/ 12939 w 27073"/>
              <a:gd name="T57" fmla="*/ 8217 h 10628"/>
              <a:gd name="T58" fmla="*/ 10862 w 27073"/>
              <a:gd name="T59" fmla="*/ 3926 h 10628"/>
              <a:gd name="T60" fmla="*/ 13573 w 27073"/>
              <a:gd name="T61" fmla="*/ 7368 h 10628"/>
              <a:gd name="T62" fmla="*/ 14595 w 27073"/>
              <a:gd name="T63" fmla="*/ 8113 h 10628"/>
              <a:gd name="T64" fmla="*/ 15027 w 27073"/>
              <a:gd name="T65" fmla="*/ 8245 h 10628"/>
              <a:gd name="T66" fmla="*/ 15639 w 27073"/>
              <a:gd name="T67" fmla="*/ 7585 h 10628"/>
              <a:gd name="T68" fmla="*/ 16254 w 27073"/>
              <a:gd name="T69" fmla="*/ 6812 h 10628"/>
              <a:gd name="T70" fmla="*/ 16288 w 27073"/>
              <a:gd name="T71" fmla="*/ 7433 h 10628"/>
              <a:gd name="T72" fmla="*/ 16954 w 27073"/>
              <a:gd name="T73" fmla="*/ 7557 h 10628"/>
              <a:gd name="T74" fmla="*/ 17313 w 27073"/>
              <a:gd name="T75" fmla="*/ 7777 h 10628"/>
              <a:gd name="T76" fmla="*/ 17685 w 27073"/>
              <a:gd name="T77" fmla="*/ 7695 h 10628"/>
              <a:gd name="T78" fmla="*/ 18303 w 27073"/>
              <a:gd name="T79" fmla="*/ 7413 h 10628"/>
              <a:gd name="T80" fmla="*/ 18690 w 27073"/>
              <a:gd name="T81" fmla="*/ 7317 h 10628"/>
              <a:gd name="T82" fmla="*/ 20341 w 27073"/>
              <a:gd name="T83" fmla="*/ 4112 h 10628"/>
              <a:gd name="T84" fmla="*/ 19029 w 27073"/>
              <a:gd name="T85" fmla="*/ 6473 h 10628"/>
              <a:gd name="T86" fmla="*/ 19342 w 27073"/>
              <a:gd name="T87" fmla="*/ 7311 h 10628"/>
              <a:gd name="T88" fmla="*/ 19963 w 27073"/>
              <a:gd name="T89" fmla="*/ 7523 h 10628"/>
              <a:gd name="T90" fmla="*/ 19054 w 27073"/>
              <a:gd name="T91" fmla="*/ 5353 h 10628"/>
              <a:gd name="T92" fmla="*/ 20716 w 27073"/>
              <a:gd name="T93" fmla="*/ 7249 h 10628"/>
              <a:gd name="T94" fmla="*/ 21379 w 27073"/>
              <a:gd name="T95" fmla="*/ 7342 h 10628"/>
              <a:gd name="T96" fmla="*/ 24385 w 27073"/>
              <a:gd name="T97" fmla="*/ 968 h 10628"/>
              <a:gd name="T98" fmla="*/ 22034 w 27073"/>
              <a:gd name="T99" fmla="*/ 7410 h 10628"/>
              <a:gd name="T100" fmla="*/ 22373 w 27073"/>
              <a:gd name="T101" fmla="*/ 7712 h 10628"/>
              <a:gd name="T102" fmla="*/ 22714 w 27073"/>
              <a:gd name="T103" fmla="*/ 7808 h 10628"/>
              <a:gd name="T104" fmla="*/ 23033 w 27073"/>
              <a:gd name="T105" fmla="*/ 6747 h 10628"/>
              <a:gd name="T106" fmla="*/ 23414 w 27073"/>
              <a:gd name="T107" fmla="*/ 7703 h 10628"/>
              <a:gd name="T108" fmla="*/ 23987 w 27073"/>
              <a:gd name="T109" fmla="*/ 7938 h 10628"/>
              <a:gd name="T110" fmla="*/ 24394 w 27073"/>
              <a:gd name="T111" fmla="*/ 8062 h 10628"/>
              <a:gd name="T112" fmla="*/ 25757 w 27073"/>
              <a:gd name="T113" fmla="*/ 8759 h 10628"/>
              <a:gd name="T114" fmla="*/ 24425 w 27073"/>
              <a:gd name="T115" fmla="*/ 8369 h 10628"/>
              <a:gd name="T116" fmla="*/ 25723 w 27073"/>
              <a:gd name="T117" fmla="*/ 8770 h 10628"/>
              <a:gd name="T118" fmla="*/ 26394 w 27073"/>
              <a:gd name="T119" fmla="*/ 8906 h 10628"/>
              <a:gd name="T120" fmla="*/ 26569 w 27073"/>
              <a:gd name="T121" fmla="*/ 9518 h 10628"/>
              <a:gd name="T122" fmla="*/ 27046 w 27073"/>
              <a:gd name="T123" fmla="*/ 8584 h 10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73" h="10628">
                <a:moveTo>
                  <a:pt x="27046" y="6"/>
                </a:moveTo>
                <a:lnTo>
                  <a:pt x="27046" y="1380"/>
                </a:lnTo>
                <a:lnTo>
                  <a:pt x="24467" y="946"/>
                </a:lnTo>
                <a:lnTo>
                  <a:pt x="25472" y="3"/>
                </a:lnTo>
                <a:lnTo>
                  <a:pt x="25421" y="3"/>
                </a:lnTo>
                <a:lnTo>
                  <a:pt x="24427" y="932"/>
                </a:lnTo>
                <a:lnTo>
                  <a:pt x="24425" y="932"/>
                </a:lnTo>
                <a:lnTo>
                  <a:pt x="24425" y="3"/>
                </a:lnTo>
                <a:lnTo>
                  <a:pt x="24391" y="3"/>
                </a:lnTo>
                <a:lnTo>
                  <a:pt x="24391" y="901"/>
                </a:lnTo>
                <a:lnTo>
                  <a:pt x="23420" y="3"/>
                </a:lnTo>
                <a:lnTo>
                  <a:pt x="23369" y="3"/>
                </a:lnTo>
                <a:lnTo>
                  <a:pt x="24371" y="929"/>
                </a:lnTo>
                <a:lnTo>
                  <a:pt x="24368" y="929"/>
                </a:lnTo>
                <a:lnTo>
                  <a:pt x="21710" y="754"/>
                </a:lnTo>
                <a:lnTo>
                  <a:pt x="21710" y="734"/>
                </a:lnTo>
                <a:lnTo>
                  <a:pt x="22596" y="3"/>
                </a:lnTo>
                <a:lnTo>
                  <a:pt x="22542" y="3"/>
                </a:lnTo>
                <a:lnTo>
                  <a:pt x="21707" y="692"/>
                </a:lnTo>
                <a:lnTo>
                  <a:pt x="21707" y="3"/>
                </a:lnTo>
                <a:lnTo>
                  <a:pt x="21673" y="3"/>
                </a:lnTo>
                <a:lnTo>
                  <a:pt x="21673" y="720"/>
                </a:lnTo>
                <a:lnTo>
                  <a:pt x="21639" y="748"/>
                </a:lnTo>
                <a:lnTo>
                  <a:pt x="20770" y="6"/>
                </a:lnTo>
                <a:lnTo>
                  <a:pt x="20722" y="6"/>
                </a:lnTo>
                <a:lnTo>
                  <a:pt x="21597" y="754"/>
                </a:lnTo>
                <a:lnTo>
                  <a:pt x="19020" y="754"/>
                </a:lnTo>
                <a:lnTo>
                  <a:pt x="19909" y="6"/>
                </a:lnTo>
                <a:lnTo>
                  <a:pt x="19861" y="6"/>
                </a:lnTo>
                <a:lnTo>
                  <a:pt x="18992" y="737"/>
                </a:lnTo>
                <a:lnTo>
                  <a:pt x="18992" y="6"/>
                </a:lnTo>
                <a:lnTo>
                  <a:pt x="18958" y="6"/>
                </a:lnTo>
                <a:lnTo>
                  <a:pt x="18958" y="731"/>
                </a:lnTo>
                <a:lnTo>
                  <a:pt x="18092" y="3"/>
                </a:lnTo>
                <a:lnTo>
                  <a:pt x="18038" y="3"/>
                </a:lnTo>
                <a:lnTo>
                  <a:pt x="18927" y="751"/>
                </a:lnTo>
                <a:lnTo>
                  <a:pt x="16291" y="833"/>
                </a:lnTo>
                <a:lnTo>
                  <a:pt x="16274" y="833"/>
                </a:lnTo>
                <a:lnTo>
                  <a:pt x="16274" y="0"/>
                </a:lnTo>
                <a:lnTo>
                  <a:pt x="16240" y="0"/>
                </a:lnTo>
                <a:lnTo>
                  <a:pt x="16240" y="833"/>
                </a:lnTo>
                <a:lnTo>
                  <a:pt x="13635" y="991"/>
                </a:lnTo>
                <a:lnTo>
                  <a:pt x="14682" y="0"/>
                </a:lnTo>
                <a:lnTo>
                  <a:pt x="14640" y="0"/>
                </a:lnTo>
                <a:lnTo>
                  <a:pt x="13596" y="991"/>
                </a:lnTo>
                <a:lnTo>
                  <a:pt x="13562" y="960"/>
                </a:lnTo>
                <a:lnTo>
                  <a:pt x="13562" y="3"/>
                </a:lnTo>
                <a:lnTo>
                  <a:pt x="13529" y="3"/>
                </a:lnTo>
                <a:lnTo>
                  <a:pt x="13529" y="932"/>
                </a:lnTo>
                <a:lnTo>
                  <a:pt x="12516" y="3"/>
                </a:lnTo>
                <a:lnTo>
                  <a:pt x="12468" y="3"/>
                </a:lnTo>
                <a:lnTo>
                  <a:pt x="13529" y="974"/>
                </a:lnTo>
                <a:lnTo>
                  <a:pt x="13529" y="1002"/>
                </a:lnTo>
                <a:lnTo>
                  <a:pt x="10913" y="1200"/>
                </a:lnTo>
                <a:lnTo>
                  <a:pt x="10848" y="1203"/>
                </a:lnTo>
                <a:lnTo>
                  <a:pt x="10848" y="3"/>
                </a:lnTo>
                <a:lnTo>
                  <a:pt x="10814" y="3"/>
                </a:lnTo>
                <a:lnTo>
                  <a:pt x="10814" y="1205"/>
                </a:lnTo>
                <a:lnTo>
                  <a:pt x="8204" y="1335"/>
                </a:lnTo>
                <a:lnTo>
                  <a:pt x="9443" y="3"/>
                </a:lnTo>
                <a:lnTo>
                  <a:pt x="9400" y="3"/>
                </a:lnTo>
                <a:lnTo>
                  <a:pt x="8164" y="1330"/>
                </a:lnTo>
                <a:lnTo>
                  <a:pt x="8150" y="1296"/>
                </a:lnTo>
                <a:lnTo>
                  <a:pt x="8150" y="3"/>
                </a:lnTo>
                <a:lnTo>
                  <a:pt x="8116" y="3"/>
                </a:lnTo>
                <a:lnTo>
                  <a:pt x="8116" y="1262"/>
                </a:lnTo>
                <a:lnTo>
                  <a:pt x="6914" y="3"/>
                </a:lnTo>
                <a:lnTo>
                  <a:pt x="6866" y="3"/>
                </a:lnTo>
                <a:lnTo>
                  <a:pt x="8113" y="1310"/>
                </a:lnTo>
                <a:lnTo>
                  <a:pt x="8113" y="1341"/>
                </a:lnTo>
                <a:lnTo>
                  <a:pt x="5458" y="1485"/>
                </a:lnTo>
                <a:lnTo>
                  <a:pt x="5458" y="3"/>
                </a:lnTo>
                <a:lnTo>
                  <a:pt x="5424" y="3"/>
                </a:lnTo>
                <a:lnTo>
                  <a:pt x="5424" y="1485"/>
                </a:lnTo>
                <a:lnTo>
                  <a:pt x="2782" y="1485"/>
                </a:lnTo>
                <a:lnTo>
                  <a:pt x="2732" y="1482"/>
                </a:lnTo>
                <a:lnTo>
                  <a:pt x="4083" y="3"/>
                </a:lnTo>
                <a:lnTo>
                  <a:pt x="4041" y="3"/>
                </a:lnTo>
                <a:lnTo>
                  <a:pt x="2712" y="1457"/>
                </a:lnTo>
                <a:lnTo>
                  <a:pt x="2712" y="3"/>
                </a:lnTo>
                <a:lnTo>
                  <a:pt x="2678" y="3"/>
                </a:lnTo>
                <a:lnTo>
                  <a:pt x="2678" y="1462"/>
                </a:lnTo>
                <a:lnTo>
                  <a:pt x="1383" y="3"/>
                </a:lnTo>
                <a:lnTo>
                  <a:pt x="1337" y="3"/>
                </a:lnTo>
                <a:lnTo>
                  <a:pt x="2653" y="1479"/>
                </a:lnTo>
                <a:lnTo>
                  <a:pt x="48" y="1380"/>
                </a:lnTo>
                <a:lnTo>
                  <a:pt x="45" y="1394"/>
                </a:lnTo>
                <a:lnTo>
                  <a:pt x="31" y="1406"/>
                </a:lnTo>
                <a:lnTo>
                  <a:pt x="1335" y="2930"/>
                </a:lnTo>
                <a:lnTo>
                  <a:pt x="34" y="4332"/>
                </a:lnTo>
                <a:lnTo>
                  <a:pt x="39" y="4349"/>
                </a:lnTo>
                <a:lnTo>
                  <a:pt x="34" y="4355"/>
                </a:lnTo>
                <a:lnTo>
                  <a:pt x="1332" y="5878"/>
                </a:lnTo>
                <a:lnTo>
                  <a:pt x="34" y="7221"/>
                </a:lnTo>
                <a:lnTo>
                  <a:pt x="34" y="7243"/>
                </a:lnTo>
                <a:lnTo>
                  <a:pt x="1349" y="8832"/>
                </a:lnTo>
                <a:lnTo>
                  <a:pt x="28" y="8637"/>
                </a:lnTo>
                <a:lnTo>
                  <a:pt x="28" y="3"/>
                </a:lnTo>
                <a:lnTo>
                  <a:pt x="0" y="3"/>
                </a:lnTo>
                <a:lnTo>
                  <a:pt x="0" y="10094"/>
                </a:lnTo>
                <a:lnTo>
                  <a:pt x="14" y="10113"/>
                </a:lnTo>
                <a:cubicBezTo>
                  <a:pt x="20" y="10113"/>
                  <a:pt x="285" y="10153"/>
                  <a:pt x="671" y="10207"/>
                </a:cubicBezTo>
                <a:lnTo>
                  <a:pt x="677" y="10212"/>
                </a:lnTo>
                <a:lnTo>
                  <a:pt x="683" y="10207"/>
                </a:lnTo>
                <a:cubicBezTo>
                  <a:pt x="686" y="10207"/>
                  <a:pt x="691" y="10207"/>
                  <a:pt x="694" y="10209"/>
                </a:cubicBezTo>
                <a:lnTo>
                  <a:pt x="700" y="10212"/>
                </a:lnTo>
                <a:lnTo>
                  <a:pt x="702" y="10209"/>
                </a:lnTo>
                <a:cubicBezTo>
                  <a:pt x="1258" y="10286"/>
                  <a:pt x="2054" y="10390"/>
                  <a:pt x="2695" y="10446"/>
                </a:cubicBezTo>
                <a:lnTo>
                  <a:pt x="2695" y="10441"/>
                </a:lnTo>
                <a:lnTo>
                  <a:pt x="2698" y="10449"/>
                </a:lnTo>
                <a:cubicBezTo>
                  <a:pt x="5063" y="10627"/>
                  <a:pt x="7064" y="10223"/>
                  <a:pt x="7919" y="10048"/>
                </a:cubicBezTo>
                <a:cubicBezTo>
                  <a:pt x="8003" y="10029"/>
                  <a:pt x="8080" y="10015"/>
                  <a:pt x="8139" y="10003"/>
                </a:cubicBezTo>
                <a:cubicBezTo>
                  <a:pt x="8156" y="10001"/>
                  <a:pt x="9996" y="9620"/>
                  <a:pt x="10851" y="9383"/>
                </a:cubicBezTo>
                <a:cubicBezTo>
                  <a:pt x="10851" y="9383"/>
                  <a:pt x="12457" y="8956"/>
                  <a:pt x="13542" y="8669"/>
                </a:cubicBezTo>
                <a:lnTo>
                  <a:pt x="13545" y="8671"/>
                </a:lnTo>
                <a:lnTo>
                  <a:pt x="13568" y="8669"/>
                </a:lnTo>
                <a:lnTo>
                  <a:pt x="13573" y="8663"/>
                </a:lnTo>
                <a:cubicBezTo>
                  <a:pt x="13641" y="8646"/>
                  <a:pt x="14076" y="8525"/>
                  <a:pt x="14629" y="8386"/>
                </a:cubicBezTo>
                <a:lnTo>
                  <a:pt x="14632" y="8386"/>
                </a:lnTo>
                <a:lnTo>
                  <a:pt x="14634" y="8384"/>
                </a:lnTo>
                <a:cubicBezTo>
                  <a:pt x="14841" y="8333"/>
                  <a:pt x="15063" y="8276"/>
                  <a:pt x="15289" y="8225"/>
                </a:cubicBezTo>
                <a:lnTo>
                  <a:pt x="15312" y="8234"/>
                </a:lnTo>
                <a:lnTo>
                  <a:pt x="15326" y="8217"/>
                </a:lnTo>
                <a:cubicBezTo>
                  <a:pt x="15648" y="8141"/>
                  <a:pt x="15978" y="8070"/>
                  <a:pt x="16277" y="8014"/>
                </a:cubicBezTo>
                <a:lnTo>
                  <a:pt x="16274" y="8008"/>
                </a:lnTo>
                <a:lnTo>
                  <a:pt x="16277" y="8011"/>
                </a:lnTo>
                <a:cubicBezTo>
                  <a:pt x="16404" y="7980"/>
                  <a:pt x="17849" y="7675"/>
                  <a:pt x="18986" y="7607"/>
                </a:cubicBezTo>
                <a:cubicBezTo>
                  <a:pt x="18998" y="7607"/>
                  <a:pt x="19977" y="7551"/>
                  <a:pt x="21001" y="7605"/>
                </a:cubicBezTo>
                <a:cubicBezTo>
                  <a:pt x="21233" y="7616"/>
                  <a:pt x="21467" y="7633"/>
                  <a:pt x="21696" y="7658"/>
                </a:cubicBezTo>
                <a:cubicBezTo>
                  <a:pt x="21701" y="7658"/>
                  <a:pt x="21839" y="7681"/>
                  <a:pt x="22057" y="7723"/>
                </a:cubicBezTo>
                <a:lnTo>
                  <a:pt x="22060" y="7726"/>
                </a:lnTo>
                <a:lnTo>
                  <a:pt x="22062" y="7726"/>
                </a:lnTo>
                <a:cubicBezTo>
                  <a:pt x="22232" y="7760"/>
                  <a:pt x="22449" y="7805"/>
                  <a:pt x="22686" y="7859"/>
                </a:cubicBezTo>
                <a:cubicBezTo>
                  <a:pt x="22791" y="7884"/>
                  <a:pt x="22901" y="7909"/>
                  <a:pt x="23011" y="7938"/>
                </a:cubicBezTo>
                <a:cubicBezTo>
                  <a:pt x="23239" y="7997"/>
                  <a:pt x="23476" y="8065"/>
                  <a:pt x="23705" y="8138"/>
                </a:cubicBezTo>
                <a:cubicBezTo>
                  <a:pt x="23948" y="8217"/>
                  <a:pt x="24182" y="8307"/>
                  <a:pt x="24385" y="8403"/>
                </a:cubicBezTo>
                <a:lnTo>
                  <a:pt x="24391" y="8409"/>
                </a:lnTo>
                <a:lnTo>
                  <a:pt x="24394" y="8406"/>
                </a:lnTo>
                <a:cubicBezTo>
                  <a:pt x="24394" y="8406"/>
                  <a:pt x="24396" y="8406"/>
                  <a:pt x="24396" y="8409"/>
                </a:cubicBezTo>
                <a:lnTo>
                  <a:pt x="24396" y="8412"/>
                </a:lnTo>
                <a:cubicBezTo>
                  <a:pt x="24413" y="8423"/>
                  <a:pt x="26262" y="9335"/>
                  <a:pt x="27046" y="10111"/>
                </a:cubicBezTo>
                <a:lnTo>
                  <a:pt x="27055" y="10099"/>
                </a:lnTo>
                <a:lnTo>
                  <a:pt x="27072" y="10094"/>
                </a:lnTo>
                <a:lnTo>
                  <a:pt x="27072" y="6"/>
                </a:lnTo>
                <a:lnTo>
                  <a:pt x="27046" y="6"/>
                </a:lnTo>
                <a:close/>
                <a:moveTo>
                  <a:pt x="84" y="1420"/>
                </a:moveTo>
                <a:lnTo>
                  <a:pt x="2658" y="1516"/>
                </a:lnTo>
                <a:lnTo>
                  <a:pt x="1360" y="2907"/>
                </a:lnTo>
                <a:lnTo>
                  <a:pt x="84" y="1420"/>
                </a:lnTo>
                <a:close/>
                <a:moveTo>
                  <a:pt x="2681" y="1541"/>
                </a:moveTo>
                <a:lnTo>
                  <a:pt x="2681" y="4448"/>
                </a:lnTo>
                <a:lnTo>
                  <a:pt x="1383" y="2935"/>
                </a:lnTo>
                <a:lnTo>
                  <a:pt x="2681" y="1541"/>
                </a:lnTo>
                <a:close/>
                <a:moveTo>
                  <a:pt x="1360" y="2961"/>
                </a:moveTo>
                <a:lnTo>
                  <a:pt x="2655" y="4476"/>
                </a:lnTo>
                <a:lnTo>
                  <a:pt x="84" y="4332"/>
                </a:lnTo>
                <a:lnTo>
                  <a:pt x="1360" y="2961"/>
                </a:lnTo>
                <a:close/>
                <a:moveTo>
                  <a:pt x="87" y="4366"/>
                </a:moveTo>
                <a:lnTo>
                  <a:pt x="2661" y="4507"/>
                </a:lnTo>
                <a:lnTo>
                  <a:pt x="1357" y="5852"/>
                </a:lnTo>
                <a:lnTo>
                  <a:pt x="87" y="4366"/>
                </a:lnTo>
                <a:close/>
                <a:moveTo>
                  <a:pt x="643" y="9464"/>
                </a:moveTo>
                <a:lnTo>
                  <a:pt x="28" y="9357"/>
                </a:lnTo>
                <a:lnTo>
                  <a:pt x="28" y="8697"/>
                </a:lnTo>
                <a:lnTo>
                  <a:pt x="643" y="9464"/>
                </a:lnTo>
                <a:close/>
                <a:moveTo>
                  <a:pt x="319" y="9752"/>
                </a:moveTo>
                <a:lnTo>
                  <a:pt x="28" y="9693"/>
                </a:lnTo>
                <a:lnTo>
                  <a:pt x="28" y="9411"/>
                </a:lnTo>
                <a:lnTo>
                  <a:pt x="319" y="9752"/>
                </a:lnTo>
                <a:close/>
                <a:moveTo>
                  <a:pt x="336" y="9786"/>
                </a:moveTo>
                <a:lnTo>
                  <a:pt x="203" y="9907"/>
                </a:lnTo>
                <a:lnTo>
                  <a:pt x="59" y="9732"/>
                </a:lnTo>
                <a:lnTo>
                  <a:pt x="336" y="9786"/>
                </a:lnTo>
                <a:close/>
                <a:moveTo>
                  <a:pt x="175" y="9927"/>
                </a:moveTo>
                <a:lnTo>
                  <a:pt x="28" y="10060"/>
                </a:lnTo>
                <a:lnTo>
                  <a:pt x="28" y="9747"/>
                </a:lnTo>
                <a:lnTo>
                  <a:pt x="175" y="9927"/>
                </a:lnTo>
                <a:close/>
                <a:moveTo>
                  <a:pt x="56" y="10082"/>
                </a:moveTo>
                <a:lnTo>
                  <a:pt x="197" y="9955"/>
                </a:lnTo>
                <a:lnTo>
                  <a:pt x="333" y="10125"/>
                </a:lnTo>
                <a:cubicBezTo>
                  <a:pt x="203" y="10105"/>
                  <a:pt x="107" y="10091"/>
                  <a:pt x="56" y="10082"/>
                </a:cubicBezTo>
                <a:close/>
                <a:moveTo>
                  <a:pt x="223" y="9933"/>
                </a:moveTo>
                <a:lnTo>
                  <a:pt x="353" y="9814"/>
                </a:lnTo>
                <a:lnTo>
                  <a:pt x="358" y="10096"/>
                </a:lnTo>
                <a:lnTo>
                  <a:pt x="223" y="9933"/>
                </a:lnTo>
                <a:close/>
                <a:moveTo>
                  <a:pt x="62" y="9394"/>
                </a:moveTo>
                <a:lnTo>
                  <a:pt x="652" y="9501"/>
                </a:lnTo>
                <a:lnTo>
                  <a:pt x="369" y="9755"/>
                </a:lnTo>
                <a:lnTo>
                  <a:pt x="62" y="9394"/>
                </a:lnTo>
                <a:close/>
                <a:moveTo>
                  <a:pt x="389" y="9837"/>
                </a:moveTo>
                <a:lnTo>
                  <a:pt x="513" y="10001"/>
                </a:lnTo>
                <a:lnTo>
                  <a:pt x="395" y="10111"/>
                </a:lnTo>
                <a:lnTo>
                  <a:pt x="389" y="9837"/>
                </a:lnTo>
                <a:close/>
                <a:moveTo>
                  <a:pt x="412" y="9806"/>
                </a:moveTo>
                <a:lnTo>
                  <a:pt x="663" y="9865"/>
                </a:lnTo>
                <a:lnTo>
                  <a:pt x="542" y="9975"/>
                </a:lnTo>
                <a:lnTo>
                  <a:pt x="412" y="9806"/>
                </a:lnTo>
                <a:close/>
                <a:moveTo>
                  <a:pt x="415" y="10133"/>
                </a:moveTo>
                <a:lnTo>
                  <a:pt x="533" y="10026"/>
                </a:lnTo>
                <a:lnTo>
                  <a:pt x="640" y="10164"/>
                </a:lnTo>
                <a:cubicBezTo>
                  <a:pt x="559" y="10156"/>
                  <a:pt x="485" y="10144"/>
                  <a:pt x="415" y="10133"/>
                </a:cubicBezTo>
                <a:close/>
                <a:moveTo>
                  <a:pt x="671" y="10150"/>
                </a:moveTo>
                <a:lnTo>
                  <a:pt x="559" y="10003"/>
                </a:lnTo>
                <a:lnTo>
                  <a:pt x="671" y="9902"/>
                </a:lnTo>
                <a:lnTo>
                  <a:pt x="671" y="10150"/>
                </a:lnTo>
                <a:close/>
                <a:moveTo>
                  <a:pt x="671" y="9834"/>
                </a:moveTo>
                <a:lnTo>
                  <a:pt x="403" y="9772"/>
                </a:lnTo>
                <a:lnTo>
                  <a:pt x="671" y="9529"/>
                </a:lnTo>
                <a:lnTo>
                  <a:pt x="671" y="9834"/>
                </a:lnTo>
                <a:close/>
                <a:moveTo>
                  <a:pt x="691" y="9467"/>
                </a:moveTo>
                <a:lnTo>
                  <a:pt x="59" y="8677"/>
                </a:lnTo>
                <a:lnTo>
                  <a:pt x="1354" y="8869"/>
                </a:lnTo>
                <a:lnTo>
                  <a:pt x="691" y="9467"/>
                </a:lnTo>
                <a:close/>
                <a:moveTo>
                  <a:pt x="711" y="9842"/>
                </a:moveTo>
                <a:lnTo>
                  <a:pt x="702" y="9840"/>
                </a:lnTo>
                <a:lnTo>
                  <a:pt x="702" y="9535"/>
                </a:lnTo>
                <a:lnTo>
                  <a:pt x="1013" y="9885"/>
                </a:lnTo>
                <a:lnTo>
                  <a:pt x="711" y="9842"/>
                </a:lnTo>
                <a:close/>
                <a:moveTo>
                  <a:pt x="1010" y="9919"/>
                </a:moveTo>
                <a:lnTo>
                  <a:pt x="875" y="10026"/>
                </a:lnTo>
                <a:lnTo>
                  <a:pt x="731" y="9879"/>
                </a:lnTo>
                <a:lnTo>
                  <a:pt x="1010" y="9919"/>
                </a:lnTo>
                <a:close/>
                <a:moveTo>
                  <a:pt x="705" y="9907"/>
                </a:moveTo>
                <a:lnTo>
                  <a:pt x="846" y="10051"/>
                </a:lnTo>
                <a:lnTo>
                  <a:pt x="705" y="10164"/>
                </a:lnTo>
                <a:lnTo>
                  <a:pt x="705" y="9907"/>
                </a:lnTo>
                <a:close/>
                <a:moveTo>
                  <a:pt x="739" y="10178"/>
                </a:moveTo>
                <a:lnTo>
                  <a:pt x="872" y="10074"/>
                </a:lnTo>
                <a:lnTo>
                  <a:pt x="1013" y="10218"/>
                </a:lnTo>
                <a:cubicBezTo>
                  <a:pt x="917" y="10204"/>
                  <a:pt x="824" y="10192"/>
                  <a:pt x="739" y="10178"/>
                </a:cubicBezTo>
                <a:close/>
                <a:moveTo>
                  <a:pt x="1041" y="10198"/>
                </a:moveTo>
                <a:lnTo>
                  <a:pt x="897" y="10054"/>
                </a:lnTo>
                <a:lnTo>
                  <a:pt x="1041" y="9941"/>
                </a:lnTo>
                <a:lnTo>
                  <a:pt x="1041" y="10198"/>
                </a:lnTo>
                <a:close/>
                <a:moveTo>
                  <a:pt x="731" y="9512"/>
                </a:moveTo>
                <a:lnTo>
                  <a:pt x="1352" y="9605"/>
                </a:lnTo>
                <a:lnTo>
                  <a:pt x="1055" y="9882"/>
                </a:lnTo>
                <a:lnTo>
                  <a:pt x="731" y="9512"/>
                </a:lnTo>
                <a:close/>
                <a:moveTo>
                  <a:pt x="1075" y="9953"/>
                </a:moveTo>
                <a:lnTo>
                  <a:pt x="1199" y="10091"/>
                </a:lnTo>
                <a:lnTo>
                  <a:pt x="1075" y="10201"/>
                </a:lnTo>
                <a:lnTo>
                  <a:pt x="1075" y="9953"/>
                </a:lnTo>
                <a:close/>
                <a:moveTo>
                  <a:pt x="1100" y="9930"/>
                </a:moveTo>
                <a:lnTo>
                  <a:pt x="1352" y="9955"/>
                </a:lnTo>
                <a:lnTo>
                  <a:pt x="1225" y="10068"/>
                </a:lnTo>
                <a:lnTo>
                  <a:pt x="1100" y="9930"/>
                </a:lnTo>
                <a:close/>
                <a:moveTo>
                  <a:pt x="1092" y="10226"/>
                </a:moveTo>
                <a:lnTo>
                  <a:pt x="1219" y="10113"/>
                </a:lnTo>
                <a:lnTo>
                  <a:pt x="1349" y="10260"/>
                </a:lnTo>
                <a:cubicBezTo>
                  <a:pt x="1261" y="10249"/>
                  <a:pt x="1177" y="10238"/>
                  <a:pt x="1092" y="10226"/>
                </a:cubicBezTo>
                <a:close/>
                <a:moveTo>
                  <a:pt x="1377" y="10243"/>
                </a:moveTo>
                <a:lnTo>
                  <a:pt x="1244" y="10094"/>
                </a:lnTo>
                <a:lnTo>
                  <a:pt x="1377" y="9975"/>
                </a:lnTo>
                <a:lnTo>
                  <a:pt x="1377" y="10243"/>
                </a:lnTo>
                <a:close/>
                <a:moveTo>
                  <a:pt x="1377" y="9924"/>
                </a:moveTo>
                <a:lnTo>
                  <a:pt x="1095" y="9896"/>
                </a:lnTo>
                <a:lnTo>
                  <a:pt x="1377" y="9631"/>
                </a:lnTo>
                <a:lnTo>
                  <a:pt x="1377" y="9924"/>
                </a:lnTo>
                <a:close/>
                <a:moveTo>
                  <a:pt x="1377" y="9574"/>
                </a:moveTo>
                <a:lnTo>
                  <a:pt x="728" y="9478"/>
                </a:lnTo>
                <a:lnTo>
                  <a:pt x="1377" y="8894"/>
                </a:lnTo>
                <a:lnTo>
                  <a:pt x="1377" y="9574"/>
                </a:lnTo>
                <a:close/>
                <a:moveTo>
                  <a:pt x="1670" y="9967"/>
                </a:moveTo>
                <a:lnTo>
                  <a:pt x="1411" y="9930"/>
                </a:lnTo>
                <a:lnTo>
                  <a:pt x="1411" y="9642"/>
                </a:lnTo>
                <a:lnTo>
                  <a:pt x="1670" y="9967"/>
                </a:lnTo>
                <a:close/>
                <a:moveTo>
                  <a:pt x="1408" y="9580"/>
                </a:moveTo>
                <a:lnTo>
                  <a:pt x="1408" y="8906"/>
                </a:lnTo>
                <a:lnTo>
                  <a:pt x="2018" y="9639"/>
                </a:lnTo>
                <a:lnTo>
                  <a:pt x="1414" y="9577"/>
                </a:lnTo>
                <a:lnTo>
                  <a:pt x="1408" y="9580"/>
                </a:lnTo>
                <a:close/>
                <a:moveTo>
                  <a:pt x="1670" y="10001"/>
                </a:moveTo>
                <a:lnTo>
                  <a:pt x="1555" y="10108"/>
                </a:lnTo>
                <a:lnTo>
                  <a:pt x="1436" y="9967"/>
                </a:lnTo>
                <a:lnTo>
                  <a:pt x="1670" y="10001"/>
                </a:lnTo>
                <a:close/>
                <a:moveTo>
                  <a:pt x="1532" y="10130"/>
                </a:moveTo>
                <a:lnTo>
                  <a:pt x="1411" y="10246"/>
                </a:lnTo>
                <a:lnTo>
                  <a:pt x="1411" y="9986"/>
                </a:lnTo>
                <a:lnTo>
                  <a:pt x="1532" y="10130"/>
                </a:lnTo>
                <a:close/>
                <a:moveTo>
                  <a:pt x="1431" y="10271"/>
                </a:moveTo>
                <a:lnTo>
                  <a:pt x="1552" y="10156"/>
                </a:lnTo>
                <a:lnTo>
                  <a:pt x="1673" y="10300"/>
                </a:lnTo>
                <a:cubicBezTo>
                  <a:pt x="1591" y="10291"/>
                  <a:pt x="1512" y="10283"/>
                  <a:pt x="1431" y="10271"/>
                </a:cubicBezTo>
                <a:close/>
                <a:moveTo>
                  <a:pt x="1699" y="10280"/>
                </a:moveTo>
                <a:lnTo>
                  <a:pt x="1575" y="10133"/>
                </a:lnTo>
                <a:lnTo>
                  <a:pt x="1704" y="10012"/>
                </a:lnTo>
                <a:lnTo>
                  <a:pt x="1699" y="10280"/>
                </a:lnTo>
                <a:close/>
                <a:moveTo>
                  <a:pt x="1433" y="9617"/>
                </a:moveTo>
                <a:lnTo>
                  <a:pt x="2018" y="9676"/>
                </a:lnTo>
                <a:lnTo>
                  <a:pt x="1713" y="9964"/>
                </a:lnTo>
                <a:lnTo>
                  <a:pt x="1433" y="9617"/>
                </a:lnTo>
                <a:close/>
                <a:moveTo>
                  <a:pt x="1738" y="10046"/>
                </a:moveTo>
                <a:lnTo>
                  <a:pt x="1860" y="10181"/>
                </a:lnTo>
                <a:lnTo>
                  <a:pt x="1733" y="10291"/>
                </a:lnTo>
                <a:lnTo>
                  <a:pt x="1738" y="10046"/>
                </a:lnTo>
                <a:close/>
                <a:moveTo>
                  <a:pt x="1752" y="10012"/>
                </a:moveTo>
                <a:lnTo>
                  <a:pt x="2020" y="10043"/>
                </a:lnTo>
                <a:lnTo>
                  <a:pt x="1885" y="10159"/>
                </a:lnTo>
                <a:lnTo>
                  <a:pt x="1752" y="10012"/>
                </a:lnTo>
                <a:close/>
                <a:moveTo>
                  <a:pt x="1761" y="10314"/>
                </a:moveTo>
                <a:lnTo>
                  <a:pt x="1885" y="10209"/>
                </a:lnTo>
                <a:lnTo>
                  <a:pt x="2006" y="10345"/>
                </a:lnTo>
                <a:cubicBezTo>
                  <a:pt x="1922" y="10331"/>
                  <a:pt x="1840" y="10322"/>
                  <a:pt x="1761" y="10314"/>
                </a:cubicBezTo>
                <a:close/>
                <a:moveTo>
                  <a:pt x="2032" y="10322"/>
                </a:moveTo>
                <a:lnTo>
                  <a:pt x="1910" y="10187"/>
                </a:lnTo>
                <a:lnTo>
                  <a:pt x="2037" y="10080"/>
                </a:lnTo>
                <a:lnTo>
                  <a:pt x="2032" y="10322"/>
                </a:lnTo>
                <a:close/>
                <a:moveTo>
                  <a:pt x="2035" y="10012"/>
                </a:moveTo>
                <a:lnTo>
                  <a:pt x="1744" y="9975"/>
                </a:lnTo>
                <a:lnTo>
                  <a:pt x="2040" y="9696"/>
                </a:lnTo>
                <a:lnTo>
                  <a:pt x="2035" y="10012"/>
                </a:lnTo>
                <a:close/>
                <a:moveTo>
                  <a:pt x="1431" y="8877"/>
                </a:moveTo>
                <a:lnTo>
                  <a:pt x="2658" y="8970"/>
                </a:lnTo>
                <a:lnTo>
                  <a:pt x="2057" y="9634"/>
                </a:lnTo>
                <a:lnTo>
                  <a:pt x="1431" y="8877"/>
                </a:lnTo>
                <a:close/>
                <a:moveTo>
                  <a:pt x="2074" y="9707"/>
                </a:moveTo>
                <a:lnTo>
                  <a:pt x="2348" y="10037"/>
                </a:lnTo>
                <a:lnTo>
                  <a:pt x="2342" y="10043"/>
                </a:lnTo>
                <a:lnTo>
                  <a:pt x="2077" y="10020"/>
                </a:lnTo>
                <a:lnTo>
                  <a:pt x="2068" y="10020"/>
                </a:lnTo>
                <a:lnTo>
                  <a:pt x="2074" y="9707"/>
                </a:lnTo>
                <a:close/>
                <a:moveTo>
                  <a:pt x="2068" y="10048"/>
                </a:moveTo>
                <a:lnTo>
                  <a:pt x="2314" y="10068"/>
                </a:lnTo>
                <a:lnTo>
                  <a:pt x="2063" y="10322"/>
                </a:lnTo>
                <a:lnTo>
                  <a:pt x="2068" y="10048"/>
                </a:lnTo>
                <a:close/>
                <a:moveTo>
                  <a:pt x="2085" y="10350"/>
                </a:moveTo>
                <a:lnTo>
                  <a:pt x="2356" y="10077"/>
                </a:lnTo>
                <a:lnTo>
                  <a:pt x="2365" y="10381"/>
                </a:lnTo>
                <a:cubicBezTo>
                  <a:pt x="2272" y="10373"/>
                  <a:pt x="2178" y="10362"/>
                  <a:pt x="2085" y="10350"/>
                </a:cubicBezTo>
                <a:close/>
                <a:moveTo>
                  <a:pt x="2097" y="9682"/>
                </a:moveTo>
                <a:lnTo>
                  <a:pt x="2658" y="9721"/>
                </a:lnTo>
                <a:lnTo>
                  <a:pt x="2370" y="10012"/>
                </a:lnTo>
                <a:lnTo>
                  <a:pt x="2097" y="9682"/>
                </a:lnTo>
                <a:close/>
                <a:moveTo>
                  <a:pt x="2387" y="10088"/>
                </a:moveTo>
                <a:lnTo>
                  <a:pt x="2511" y="10238"/>
                </a:lnTo>
                <a:lnTo>
                  <a:pt x="2399" y="10362"/>
                </a:lnTo>
                <a:lnTo>
                  <a:pt x="2387" y="10088"/>
                </a:lnTo>
                <a:close/>
                <a:moveTo>
                  <a:pt x="2421" y="10074"/>
                </a:moveTo>
                <a:lnTo>
                  <a:pt x="2655" y="10074"/>
                </a:lnTo>
                <a:lnTo>
                  <a:pt x="2534" y="10209"/>
                </a:lnTo>
                <a:lnTo>
                  <a:pt x="2421" y="10074"/>
                </a:lnTo>
                <a:close/>
                <a:moveTo>
                  <a:pt x="2418" y="10387"/>
                </a:moveTo>
                <a:lnTo>
                  <a:pt x="2531" y="10260"/>
                </a:lnTo>
                <a:lnTo>
                  <a:pt x="2655" y="10410"/>
                </a:lnTo>
                <a:cubicBezTo>
                  <a:pt x="2579" y="10404"/>
                  <a:pt x="2500" y="10396"/>
                  <a:pt x="2418" y="10387"/>
                </a:cubicBezTo>
                <a:close/>
                <a:moveTo>
                  <a:pt x="2681" y="10387"/>
                </a:moveTo>
                <a:lnTo>
                  <a:pt x="2557" y="10235"/>
                </a:lnTo>
                <a:lnTo>
                  <a:pt x="2681" y="10096"/>
                </a:lnTo>
                <a:lnTo>
                  <a:pt x="2681" y="10387"/>
                </a:lnTo>
                <a:close/>
                <a:moveTo>
                  <a:pt x="2396" y="10046"/>
                </a:moveTo>
                <a:lnTo>
                  <a:pt x="2390" y="10040"/>
                </a:lnTo>
                <a:lnTo>
                  <a:pt x="2678" y="9747"/>
                </a:lnTo>
                <a:lnTo>
                  <a:pt x="2678" y="10046"/>
                </a:lnTo>
                <a:lnTo>
                  <a:pt x="2396" y="10046"/>
                </a:lnTo>
                <a:close/>
                <a:moveTo>
                  <a:pt x="2681" y="9690"/>
                </a:moveTo>
                <a:lnTo>
                  <a:pt x="2088" y="9648"/>
                </a:lnTo>
                <a:lnTo>
                  <a:pt x="2681" y="8999"/>
                </a:lnTo>
                <a:lnTo>
                  <a:pt x="2681" y="9690"/>
                </a:lnTo>
                <a:close/>
                <a:moveTo>
                  <a:pt x="2681" y="8937"/>
                </a:moveTo>
                <a:lnTo>
                  <a:pt x="1431" y="8841"/>
                </a:lnTo>
                <a:lnTo>
                  <a:pt x="2681" y="7582"/>
                </a:lnTo>
                <a:lnTo>
                  <a:pt x="2681" y="8937"/>
                </a:lnTo>
                <a:close/>
                <a:moveTo>
                  <a:pt x="2681" y="7534"/>
                </a:moveTo>
                <a:lnTo>
                  <a:pt x="1394" y="8829"/>
                </a:lnTo>
                <a:lnTo>
                  <a:pt x="87" y="7249"/>
                </a:lnTo>
                <a:lnTo>
                  <a:pt x="2684" y="7509"/>
                </a:lnTo>
                <a:lnTo>
                  <a:pt x="2684" y="7534"/>
                </a:lnTo>
                <a:lnTo>
                  <a:pt x="2681" y="7534"/>
                </a:lnTo>
                <a:close/>
                <a:moveTo>
                  <a:pt x="2681" y="7478"/>
                </a:moveTo>
                <a:lnTo>
                  <a:pt x="84" y="7218"/>
                </a:lnTo>
                <a:lnTo>
                  <a:pt x="1354" y="5906"/>
                </a:lnTo>
                <a:lnTo>
                  <a:pt x="2681" y="7461"/>
                </a:lnTo>
                <a:lnTo>
                  <a:pt x="2681" y="7478"/>
                </a:lnTo>
                <a:close/>
                <a:moveTo>
                  <a:pt x="2681" y="7410"/>
                </a:moveTo>
                <a:lnTo>
                  <a:pt x="1377" y="5880"/>
                </a:lnTo>
                <a:lnTo>
                  <a:pt x="2681" y="4535"/>
                </a:lnTo>
                <a:lnTo>
                  <a:pt x="2681" y="7410"/>
                </a:lnTo>
                <a:close/>
                <a:moveTo>
                  <a:pt x="5463" y="7528"/>
                </a:moveTo>
                <a:lnTo>
                  <a:pt x="6767" y="8742"/>
                </a:lnTo>
                <a:lnTo>
                  <a:pt x="5463" y="8880"/>
                </a:lnTo>
                <a:lnTo>
                  <a:pt x="5463" y="7528"/>
                </a:lnTo>
                <a:close/>
                <a:moveTo>
                  <a:pt x="5463" y="8939"/>
                </a:moveTo>
                <a:lnTo>
                  <a:pt x="6087" y="9563"/>
                </a:lnTo>
                <a:lnTo>
                  <a:pt x="5463" y="9628"/>
                </a:lnTo>
                <a:lnTo>
                  <a:pt x="5463" y="8939"/>
                </a:lnTo>
                <a:close/>
                <a:moveTo>
                  <a:pt x="5463" y="9690"/>
                </a:moveTo>
                <a:lnTo>
                  <a:pt x="5737" y="9978"/>
                </a:lnTo>
                <a:lnTo>
                  <a:pt x="5463" y="10009"/>
                </a:lnTo>
                <a:lnTo>
                  <a:pt x="5463" y="9690"/>
                </a:lnTo>
                <a:close/>
                <a:moveTo>
                  <a:pt x="5463" y="10034"/>
                </a:moveTo>
                <a:lnTo>
                  <a:pt x="5734" y="10003"/>
                </a:lnTo>
                <a:lnTo>
                  <a:pt x="5463" y="10325"/>
                </a:lnTo>
                <a:lnTo>
                  <a:pt x="5463" y="10034"/>
                </a:lnTo>
                <a:close/>
                <a:moveTo>
                  <a:pt x="2782" y="1521"/>
                </a:moveTo>
                <a:lnTo>
                  <a:pt x="5430" y="1521"/>
                </a:lnTo>
                <a:lnTo>
                  <a:pt x="5430" y="4380"/>
                </a:lnTo>
                <a:lnTo>
                  <a:pt x="2732" y="1519"/>
                </a:lnTo>
                <a:lnTo>
                  <a:pt x="2782" y="1521"/>
                </a:lnTo>
                <a:close/>
                <a:moveTo>
                  <a:pt x="5430" y="10068"/>
                </a:moveTo>
                <a:lnTo>
                  <a:pt x="5430" y="10331"/>
                </a:lnTo>
                <a:lnTo>
                  <a:pt x="5314" y="10209"/>
                </a:lnTo>
                <a:lnTo>
                  <a:pt x="5430" y="10068"/>
                </a:lnTo>
                <a:close/>
                <a:moveTo>
                  <a:pt x="5291" y="10184"/>
                </a:moveTo>
                <a:lnTo>
                  <a:pt x="5167" y="10054"/>
                </a:lnTo>
                <a:lnTo>
                  <a:pt x="5413" y="10040"/>
                </a:lnTo>
                <a:lnTo>
                  <a:pt x="5291" y="10184"/>
                </a:lnTo>
                <a:close/>
                <a:moveTo>
                  <a:pt x="5142" y="10029"/>
                </a:moveTo>
                <a:lnTo>
                  <a:pt x="5430" y="9690"/>
                </a:lnTo>
                <a:lnTo>
                  <a:pt x="5430" y="10012"/>
                </a:lnTo>
                <a:lnTo>
                  <a:pt x="5142" y="10029"/>
                </a:lnTo>
                <a:close/>
                <a:moveTo>
                  <a:pt x="3776" y="10082"/>
                </a:moveTo>
                <a:lnTo>
                  <a:pt x="4086" y="9752"/>
                </a:lnTo>
                <a:lnTo>
                  <a:pt x="4089" y="10082"/>
                </a:lnTo>
                <a:lnTo>
                  <a:pt x="3776" y="10082"/>
                </a:lnTo>
                <a:close/>
                <a:moveTo>
                  <a:pt x="4064" y="10113"/>
                </a:moveTo>
                <a:lnTo>
                  <a:pt x="3928" y="10260"/>
                </a:lnTo>
                <a:lnTo>
                  <a:pt x="3790" y="10113"/>
                </a:lnTo>
                <a:lnTo>
                  <a:pt x="4064" y="10113"/>
                </a:lnTo>
                <a:close/>
                <a:moveTo>
                  <a:pt x="2774" y="7517"/>
                </a:moveTo>
                <a:lnTo>
                  <a:pt x="5421" y="7517"/>
                </a:lnTo>
                <a:lnTo>
                  <a:pt x="4086" y="8931"/>
                </a:lnTo>
                <a:lnTo>
                  <a:pt x="2774" y="7517"/>
                </a:lnTo>
                <a:close/>
                <a:moveTo>
                  <a:pt x="4083" y="9690"/>
                </a:moveTo>
                <a:lnTo>
                  <a:pt x="3417" y="9690"/>
                </a:lnTo>
                <a:lnTo>
                  <a:pt x="4075" y="8993"/>
                </a:lnTo>
                <a:lnTo>
                  <a:pt x="4083" y="9690"/>
                </a:lnTo>
                <a:close/>
                <a:moveTo>
                  <a:pt x="5430" y="7557"/>
                </a:moveTo>
                <a:lnTo>
                  <a:pt x="5430" y="8883"/>
                </a:lnTo>
                <a:lnTo>
                  <a:pt x="4126" y="8937"/>
                </a:lnTo>
                <a:lnTo>
                  <a:pt x="5430" y="7557"/>
                </a:lnTo>
                <a:close/>
                <a:moveTo>
                  <a:pt x="2777" y="7483"/>
                </a:moveTo>
                <a:lnTo>
                  <a:pt x="5430" y="4465"/>
                </a:lnTo>
                <a:lnTo>
                  <a:pt x="5430" y="7483"/>
                </a:lnTo>
                <a:lnTo>
                  <a:pt x="2777" y="7483"/>
                </a:lnTo>
                <a:close/>
                <a:moveTo>
                  <a:pt x="5407" y="4403"/>
                </a:moveTo>
                <a:lnTo>
                  <a:pt x="2737" y="4479"/>
                </a:lnTo>
                <a:lnTo>
                  <a:pt x="2712" y="4476"/>
                </a:lnTo>
                <a:lnTo>
                  <a:pt x="2712" y="1544"/>
                </a:lnTo>
                <a:lnTo>
                  <a:pt x="5407" y="4403"/>
                </a:lnTo>
                <a:close/>
                <a:moveTo>
                  <a:pt x="2737" y="4510"/>
                </a:moveTo>
                <a:lnTo>
                  <a:pt x="5407" y="4434"/>
                </a:lnTo>
                <a:lnTo>
                  <a:pt x="2737" y="7478"/>
                </a:lnTo>
                <a:lnTo>
                  <a:pt x="2715" y="7449"/>
                </a:lnTo>
                <a:lnTo>
                  <a:pt x="2715" y="4510"/>
                </a:lnTo>
                <a:lnTo>
                  <a:pt x="2737" y="4510"/>
                </a:lnTo>
                <a:close/>
                <a:moveTo>
                  <a:pt x="2712" y="7551"/>
                </a:moveTo>
                <a:lnTo>
                  <a:pt x="2737" y="7526"/>
                </a:lnTo>
                <a:lnTo>
                  <a:pt x="4052" y="8939"/>
                </a:lnTo>
                <a:lnTo>
                  <a:pt x="2712" y="8939"/>
                </a:lnTo>
                <a:lnTo>
                  <a:pt x="2712" y="7551"/>
                </a:lnTo>
                <a:close/>
                <a:moveTo>
                  <a:pt x="2712" y="9002"/>
                </a:moveTo>
                <a:lnTo>
                  <a:pt x="3344" y="9690"/>
                </a:lnTo>
                <a:lnTo>
                  <a:pt x="2712" y="9690"/>
                </a:lnTo>
                <a:lnTo>
                  <a:pt x="2712" y="9002"/>
                </a:lnTo>
                <a:close/>
                <a:moveTo>
                  <a:pt x="2712" y="9749"/>
                </a:moveTo>
                <a:lnTo>
                  <a:pt x="3011" y="10043"/>
                </a:lnTo>
                <a:lnTo>
                  <a:pt x="2712" y="10043"/>
                </a:lnTo>
                <a:lnTo>
                  <a:pt x="2712" y="9749"/>
                </a:lnTo>
                <a:close/>
                <a:moveTo>
                  <a:pt x="3008" y="10074"/>
                </a:moveTo>
                <a:lnTo>
                  <a:pt x="2867" y="10223"/>
                </a:lnTo>
                <a:lnTo>
                  <a:pt x="2737" y="10074"/>
                </a:lnTo>
                <a:lnTo>
                  <a:pt x="3008" y="10074"/>
                </a:lnTo>
                <a:close/>
                <a:moveTo>
                  <a:pt x="2712" y="10102"/>
                </a:moveTo>
                <a:lnTo>
                  <a:pt x="2842" y="10249"/>
                </a:lnTo>
                <a:lnTo>
                  <a:pt x="2712" y="10384"/>
                </a:lnTo>
                <a:lnTo>
                  <a:pt x="2712" y="10102"/>
                </a:lnTo>
                <a:close/>
                <a:moveTo>
                  <a:pt x="2732" y="10418"/>
                </a:moveTo>
                <a:lnTo>
                  <a:pt x="2864" y="10277"/>
                </a:lnTo>
                <a:lnTo>
                  <a:pt x="3003" y="10435"/>
                </a:lnTo>
                <a:cubicBezTo>
                  <a:pt x="2915" y="10429"/>
                  <a:pt x="2822" y="10424"/>
                  <a:pt x="2732" y="10418"/>
                </a:cubicBezTo>
                <a:close/>
                <a:moveTo>
                  <a:pt x="3028" y="10410"/>
                </a:moveTo>
                <a:lnTo>
                  <a:pt x="2887" y="10249"/>
                </a:lnTo>
                <a:lnTo>
                  <a:pt x="3031" y="10096"/>
                </a:lnTo>
                <a:lnTo>
                  <a:pt x="3028" y="10410"/>
                </a:lnTo>
                <a:close/>
                <a:moveTo>
                  <a:pt x="2737" y="9724"/>
                </a:moveTo>
                <a:lnTo>
                  <a:pt x="3338" y="9724"/>
                </a:lnTo>
                <a:lnTo>
                  <a:pt x="3048" y="10032"/>
                </a:lnTo>
                <a:lnTo>
                  <a:pt x="2737" y="9724"/>
                </a:lnTo>
                <a:close/>
                <a:moveTo>
                  <a:pt x="3364" y="9747"/>
                </a:moveTo>
                <a:lnTo>
                  <a:pt x="3369" y="10077"/>
                </a:lnTo>
                <a:lnTo>
                  <a:pt x="3079" y="10046"/>
                </a:lnTo>
                <a:lnTo>
                  <a:pt x="3364" y="9747"/>
                </a:lnTo>
                <a:close/>
                <a:moveTo>
                  <a:pt x="3062" y="10438"/>
                </a:moveTo>
                <a:lnTo>
                  <a:pt x="3065" y="10102"/>
                </a:lnTo>
                <a:lnTo>
                  <a:pt x="3358" y="10452"/>
                </a:lnTo>
                <a:cubicBezTo>
                  <a:pt x="3259" y="10446"/>
                  <a:pt x="3161" y="10444"/>
                  <a:pt x="3062" y="10438"/>
                </a:cubicBezTo>
                <a:close/>
                <a:moveTo>
                  <a:pt x="3090" y="10080"/>
                </a:moveTo>
                <a:lnTo>
                  <a:pt x="3369" y="10108"/>
                </a:lnTo>
                <a:lnTo>
                  <a:pt x="3375" y="10424"/>
                </a:lnTo>
                <a:lnTo>
                  <a:pt x="3090" y="10080"/>
                </a:lnTo>
                <a:close/>
                <a:moveTo>
                  <a:pt x="2734" y="8973"/>
                </a:moveTo>
                <a:lnTo>
                  <a:pt x="4050" y="8973"/>
                </a:lnTo>
                <a:lnTo>
                  <a:pt x="3381" y="9682"/>
                </a:lnTo>
                <a:lnTo>
                  <a:pt x="2734" y="8973"/>
                </a:lnTo>
                <a:close/>
                <a:moveTo>
                  <a:pt x="3398" y="9744"/>
                </a:moveTo>
                <a:lnTo>
                  <a:pt x="3717" y="10082"/>
                </a:lnTo>
                <a:lnTo>
                  <a:pt x="3417" y="10082"/>
                </a:lnTo>
                <a:lnTo>
                  <a:pt x="3400" y="10080"/>
                </a:lnTo>
                <a:lnTo>
                  <a:pt x="3398" y="9744"/>
                </a:lnTo>
                <a:close/>
                <a:moveTo>
                  <a:pt x="3700" y="10113"/>
                </a:moveTo>
                <a:lnTo>
                  <a:pt x="3564" y="10257"/>
                </a:lnTo>
                <a:lnTo>
                  <a:pt x="3429" y="10113"/>
                </a:lnTo>
                <a:lnTo>
                  <a:pt x="3700" y="10113"/>
                </a:lnTo>
                <a:close/>
                <a:moveTo>
                  <a:pt x="3403" y="10136"/>
                </a:moveTo>
                <a:lnTo>
                  <a:pt x="3542" y="10283"/>
                </a:lnTo>
                <a:lnTo>
                  <a:pt x="3406" y="10427"/>
                </a:lnTo>
                <a:lnTo>
                  <a:pt x="3403" y="10136"/>
                </a:lnTo>
                <a:close/>
                <a:moveTo>
                  <a:pt x="3429" y="10452"/>
                </a:moveTo>
                <a:lnTo>
                  <a:pt x="3564" y="10305"/>
                </a:lnTo>
                <a:lnTo>
                  <a:pt x="3708" y="10458"/>
                </a:lnTo>
                <a:cubicBezTo>
                  <a:pt x="3615" y="10458"/>
                  <a:pt x="3522" y="10455"/>
                  <a:pt x="3429" y="10452"/>
                </a:cubicBezTo>
                <a:close/>
                <a:moveTo>
                  <a:pt x="3733" y="10438"/>
                </a:moveTo>
                <a:lnTo>
                  <a:pt x="3587" y="10283"/>
                </a:lnTo>
                <a:lnTo>
                  <a:pt x="3733" y="10128"/>
                </a:lnTo>
                <a:lnTo>
                  <a:pt x="3733" y="10438"/>
                </a:lnTo>
                <a:close/>
                <a:moveTo>
                  <a:pt x="3420" y="9724"/>
                </a:moveTo>
                <a:lnTo>
                  <a:pt x="4064" y="9724"/>
                </a:lnTo>
                <a:lnTo>
                  <a:pt x="3745" y="10065"/>
                </a:lnTo>
                <a:lnTo>
                  <a:pt x="3420" y="9724"/>
                </a:lnTo>
                <a:close/>
                <a:moveTo>
                  <a:pt x="3767" y="10136"/>
                </a:moveTo>
                <a:lnTo>
                  <a:pt x="3906" y="10283"/>
                </a:lnTo>
                <a:lnTo>
                  <a:pt x="3767" y="10432"/>
                </a:lnTo>
                <a:lnTo>
                  <a:pt x="3767" y="10136"/>
                </a:lnTo>
                <a:close/>
                <a:moveTo>
                  <a:pt x="3793" y="10458"/>
                </a:moveTo>
                <a:lnTo>
                  <a:pt x="3931" y="10308"/>
                </a:lnTo>
                <a:lnTo>
                  <a:pt x="4072" y="10458"/>
                </a:lnTo>
                <a:cubicBezTo>
                  <a:pt x="3979" y="10461"/>
                  <a:pt x="3886" y="10461"/>
                  <a:pt x="3793" y="10458"/>
                </a:cubicBezTo>
                <a:close/>
                <a:moveTo>
                  <a:pt x="3954" y="10286"/>
                </a:moveTo>
                <a:lnTo>
                  <a:pt x="4089" y="10139"/>
                </a:lnTo>
                <a:lnTo>
                  <a:pt x="4092" y="10435"/>
                </a:lnTo>
                <a:lnTo>
                  <a:pt x="3954" y="10286"/>
                </a:lnTo>
                <a:close/>
                <a:moveTo>
                  <a:pt x="4109" y="8996"/>
                </a:moveTo>
                <a:lnTo>
                  <a:pt x="4744" y="9659"/>
                </a:lnTo>
                <a:lnTo>
                  <a:pt x="4117" y="9687"/>
                </a:lnTo>
                <a:lnTo>
                  <a:pt x="4109" y="8996"/>
                </a:lnTo>
                <a:close/>
                <a:moveTo>
                  <a:pt x="4123" y="10142"/>
                </a:moveTo>
                <a:lnTo>
                  <a:pt x="4250" y="10286"/>
                </a:lnTo>
                <a:lnTo>
                  <a:pt x="4126" y="10432"/>
                </a:lnTo>
                <a:lnTo>
                  <a:pt x="4123" y="10142"/>
                </a:lnTo>
                <a:close/>
                <a:moveTo>
                  <a:pt x="4146" y="10113"/>
                </a:moveTo>
                <a:lnTo>
                  <a:pt x="4394" y="10113"/>
                </a:lnTo>
                <a:lnTo>
                  <a:pt x="4270" y="10260"/>
                </a:lnTo>
                <a:lnTo>
                  <a:pt x="4146" y="10113"/>
                </a:lnTo>
                <a:close/>
                <a:moveTo>
                  <a:pt x="4146" y="10458"/>
                </a:moveTo>
                <a:lnTo>
                  <a:pt x="4270" y="10311"/>
                </a:lnTo>
                <a:lnTo>
                  <a:pt x="4394" y="10452"/>
                </a:lnTo>
                <a:cubicBezTo>
                  <a:pt x="4315" y="10455"/>
                  <a:pt x="4230" y="10455"/>
                  <a:pt x="4146" y="10458"/>
                </a:cubicBezTo>
                <a:close/>
                <a:moveTo>
                  <a:pt x="4416" y="10427"/>
                </a:moveTo>
                <a:lnTo>
                  <a:pt x="4292" y="10283"/>
                </a:lnTo>
                <a:lnTo>
                  <a:pt x="4416" y="10136"/>
                </a:lnTo>
                <a:lnTo>
                  <a:pt x="4416" y="10427"/>
                </a:lnTo>
                <a:close/>
                <a:moveTo>
                  <a:pt x="4120" y="10082"/>
                </a:moveTo>
                <a:lnTo>
                  <a:pt x="4117" y="9747"/>
                </a:lnTo>
                <a:lnTo>
                  <a:pt x="4419" y="10082"/>
                </a:lnTo>
                <a:lnTo>
                  <a:pt x="4120" y="10082"/>
                </a:lnTo>
                <a:close/>
                <a:moveTo>
                  <a:pt x="4140" y="9724"/>
                </a:moveTo>
                <a:lnTo>
                  <a:pt x="4744" y="9696"/>
                </a:lnTo>
                <a:lnTo>
                  <a:pt x="4442" y="10057"/>
                </a:lnTo>
                <a:lnTo>
                  <a:pt x="4140" y="9724"/>
                </a:lnTo>
                <a:close/>
                <a:moveTo>
                  <a:pt x="4450" y="10116"/>
                </a:moveTo>
                <a:lnTo>
                  <a:pt x="4583" y="10266"/>
                </a:lnTo>
                <a:lnTo>
                  <a:pt x="4450" y="10424"/>
                </a:lnTo>
                <a:lnTo>
                  <a:pt x="4450" y="10116"/>
                </a:lnTo>
                <a:close/>
                <a:moveTo>
                  <a:pt x="4487" y="10108"/>
                </a:moveTo>
                <a:lnTo>
                  <a:pt x="4733" y="10088"/>
                </a:lnTo>
                <a:lnTo>
                  <a:pt x="4603" y="10238"/>
                </a:lnTo>
                <a:lnTo>
                  <a:pt x="4487" y="10108"/>
                </a:lnTo>
                <a:close/>
                <a:moveTo>
                  <a:pt x="4467" y="10449"/>
                </a:moveTo>
                <a:lnTo>
                  <a:pt x="4606" y="10288"/>
                </a:lnTo>
                <a:lnTo>
                  <a:pt x="4738" y="10438"/>
                </a:lnTo>
                <a:cubicBezTo>
                  <a:pt x="4648" y="10444"/>
                  <a:pt x="4558" y="10446"/>
                  <a:pt x="4467" y="10449"/>
                </a:cubicBezTo>
                <a:close/>
                <a:moveTo>
                  <a:pt x="4758" y="10410"/>
                </a:moveTo>
                <a:lnTo>
                  <a:pt x="4628" y="10266"/>
                </a:lnTo>
                <a:lnTo>
                  <a:pt x="4758" y="10116"/>
                </a:lnTo>
                <a:lnTo>
                  <a:pt x="4758" y="10410"/>
                </a:lnTo>
                <a:close/>
                <a:moveTo>
                  <a:pt x="4758" y="10057"/>
                </a:moveTo>
                <a:lnTo>
                  <a:pt x="4464" y="10080"/>
                </a:lnTo>
                <a:lnTo>
                  <a:pt x="4764" y="9724"/>
                </a:lnTo>
                <a:lnTo>
                  <a:pt x="4758" y="10057"/>
                </a:lnTo>
                <a:close/>
                <a:moveTo>
                  <a:pt x="4129" y="8973"/>
                </a:moveTo>
                <a:lnTo>
                  <a:pt x="5410" y="8920"/>
                </a:lnTo>
                <a:lnTo>
                  <a:pt x="4781" y="9653"/>
                </a:lnTo>
                <a:lnTo>
                  <a:pt x="4129" y="8973"/>
                </a:lnTo>
                <a:close/>
                <a:moveTo>
                  <a:pt x="5430" y="8945"/>
                </a:moveTo>
                <a:lnTo>
                  <a:pt x="5430" y="9631"/>
                </a:lnTo>
                <a:lnTo>
                  <a:pt x="4823" y="9659"/>
                </a:lnTo>
                <a:lnTo>
                  <a:pt x="5430" y="8945"/>
                </a:lnTo>
                <a:close/>
                <a:moveTo>
                  <a:pt x="4789" y="10113"/>
                </a:moveTo>
                <a:lnTo>
                  <a:pt x="4916" y="10252"/>
                </a:lnTo>
                <a:lnTo>
                  <a:pt x="4789" y="10407"/>
                </a:lnTo>
                <a:lnTo>
                  <a:pt x="4789" y="10113"/>
                </a:lnTo>
                <a:close/>
                <a:moveTo>
                  <a:pt x="4809" y="10082"/>
                </a:moveTo>
                <a:lnTo>
                  <a:pt x="5074" y="10060"/>
                </a:lnTo>
                <a:lnTo>
                  <a:pt x="4939" y="10223"/>
                </a:lnTo>
                <a:lnTo>
                  <a:pt x="4809" y="10082"/>
                </a:lnTo>
                <a:close/>
                <a:moveTo>
                  <a:pt x="4812" y="10435"/>
                </a:moveTo>
                <a:lnTo>
                  <a:pt x="4941" y="10277"/>
                </a:lnTo>
                <a:lnTo>
                  <a:pt x="5071" y="10418"/>
                </a:lnTo>
                <a:cubicBezTo>
                  <a:pt x="4987" y="10424"/>
                  <a:pt x="4899" y="10429"/>
                  <a:pt x="4812" y="10435"/>
                </a:cubicBezTo>
                <a:close/>
                <a:moveTo>
                  <a:pt x="5091" y="10393"/>
                </a:moveTo>
                <a:lnTo>
                  <a:pt x="4961" y="10249"/>
                </a:lnTo>
                <a:lnTo>
                  <a:pt x="5091" y="10088"/>
                </a:lnTo>
                <a:lnTo>
                  <a:pt x="5091" y="10393"/>
                </a:lnTo>
                <a:close/>
                <a:moveTo>
                  <a:pt x="5094" y="10032"/>
                </a:moveTo>
                <a:lnTo>
                  <a:pt x="4789" y="10054"/>
                </a:lnTo>
                <a:lnTo>
                  <a:pt x="4795" y="9716"/>
                </a:lnTo>
                <a:lnTo>
                  <a:pt x="5094" y="10032"/>
                </a:lnTo>
                <a:close/>
                <a:moveTo>
                  <a:pt x="4817" y="9693"/>
                </a:moveTo>
                <a:lnTo>
                  <a:pt x="5407" y="9665"/>
                </a:lnTo>
                <a:lnTo>
                  <a:pt x="5116" y="10003"/>
                </a:lnTo>
                <a:lnTo>
                  <a:pt x="4817" y="9693"/>
                </a:lnTo>
                <a:close/>
                <a:moveTo>
                  <a:pt x="5125" y="10060"/>
                </a:moveTo>
                <a:lnTo>
                  <a:pt x="5269" y="10209"/>
                </a:lnTo>
                <a:lnTo>
                  <a:pt x="5125" y="10384"/>
                </a:lnTo>
                <a:lnTo>
                  <a:pt x="5125" y="10060"/>
                </a:lnTo>
                <a:close/>
                <a:moveTo>
                  <a:pt x="5147" y="10413"/>
                </a:moveTo>
                <a:lnTo>
                  <a:pt x="5291" y="10235"/>
                </a:lnTo>
                <a:lnTo>
                  <a:pt x="5432" y="10381"/>
                </a:lnTo>
                <a:lnTo>
                  <a:pt x="5441" y="10376"/>
                </a:lnTo>
                <a:lnTo>
                  <a:pt x="5458" y="10381"/>
                </a:lnTo>
                <a:lnTo>
                  <a:pt x="5754" y="10029"/>
                </a:lnTo>
                <a:lnTo>
                  <a:pt x="5763" y="10353"/>
                </a:lnTo>
                <a:cubicBezTo>
                  <a:pt x="5568" y="10379"/>
                  <a:pt x="5362" y="10398"/>
                  <a:pt x="5147" y="10413"/>
                </a:cubicBezTo>
                <a:close/>
                <a:moveTo>
                  <a:pt x="5483" y="9659"/>
                </a:moveTo>
                <a:lnTo>
                  <a:pt x="6076" y="9600"/>
                </a:lnTo>
                <a:lnTo>
                  <a:pt x="5768" y="9964"/>
                </a:lnTo>
                <a:lnTo>
                  <a:pt x="5483" y="9659"/>
                </a:lnTo>
                <a:close/>
                <a:moveTo>
                  <a:pt x="5796" y="10353"/>
                </a:moveTo>
                <a:lnTo>
                  <a:pt x="5788" y="10032"/>
                </a:lnTo>
                <a:lnTo>
                  <a:pt x="6065" y="10322"/>
                </a:lnTo>
                <a:cubicBezTo>
                  <a:pt x="5977" y="10334"/>
                  <a:pt x="5890" y="10345"/>
                  <a:pt x="5796" y="10353"/>
                </a:cubicBezTo>
                <a:close/>
                <a:moveTo>
                  <a:pt x="6087" y="10297"/>
                </a:moveTo>
                <a:lnTo>
                  <a:pt x="5794" y="9986"/>
                </a:lnTo>
                <a:lnTo>
                  <a:pt x="6101" y="9622"/>
                </a:lnTo>
                <a:lnTo>
                  <a:pt x="6087" y="10297"/>
                </a:lnTo>
                <a:close/>
                <a:moveTo>
                  <a:pt x="5486" y="8911"/>
                </a:moveTo>
                <a:lnTo>
                  <a:pt x="6773" y="8776"/>
                </a:lnTo>
                <a:lnTo>
                  <a:pt x="6118" y="9552"/>
                </a:lnTo>
                <a:lnTo>
                  <a:pt x="5486" y="8911"/>
                </a:lnTo>
                <a:close/>
                <a:moveTo>
                  <a:pt x="6132" y="9611"/>
                </a:moveTo>
                <a:lnTo>
                  <a:pt x="6440" y="9905"/>
                </a:lnTo>
                <a:lnTo>
                  <a:pt x="6118" y="10291"/>
                </a:lnTo>
                <a:lnTo>
                  <a:pt x="6132" y="9611"/>
                </a:lnTo>
                <a:close/>
                <a:moveTo>
                  <a:pt x="6158" y="9589"/>
                </a:moveTo>
                <a:lnTo>
                  <a:pt x="6767" y="9512"/>
                </a:lnTo>
                <a:lnTo>
                  <a:pt x="6463" y="9879"/>
                </a:lnTo>
                <a:lnTo>
                  <a:pt x="6158" y="9589"/>
                </a:lnTo>
                <a:close/>
                <a:moveTo>
                  <a:pt x="6146" y="10314"/>
                </a:moveTo>
                <a:lnTo>
                  <a:pt x="6457" y="9941"/>
                </a:lnTo>
                <a:lnTo>
                  <a:pt x="6465" y="10271"/>
                </a:lnTo>
                <a:cubicBezTo>
                  <a:pt x="6364" y="10286"/>
                  <a:pt x="6256" y="10300"/>
                  <a:pt x="6146" y="10314"/>
                </a:cubicBezTo>
                <a:close/>
                <a:moveTo>
                  <a:pt x="6499" y="10266"/>
                </a:moveTo>
                <a:lnTo>
                  <a:pt x="6491" y="9953"/>
                </a:lnTo>
                <a:lnTo>
                  <a:pt x="6776" y="10223"/>
                </a:lnTo>
                <a:cubicBezTo>
                  <a:pt x="6685" y="10238"/>
                  <a:pt x="6592" y="10252"/>
                  <a:pt x="6499" y="10266"/>
                </a:cubicBezTo>
                <a:close/>
                <a:moveTo>
                  <a:pt x="6485" y="9905"/>
                </a:moveTo>
                <a:lnTo>
                  <a:pt x="6790" y="9538"/>
                </a:lnTo>
                <a:lnTo>
                  <a:pt x="6790" y="10193"/>
                </a:lnTo>
                <a:lnTo>
                  <a:pt x="6485" y="9905"/>
                </a:lnTo>
                <a:close/>
                <a:moveTo>
                  <a:pt x="6793" y="9476"/>
                </a:moveTo>
                <a:lnTo>
                  <a:pt x="6158" y="9555"/>
                </a:lnTo>
                <a:lnTo>
                  <a:pt x="6793" y="8801"/>
                </a:lnTo>
                <a:lnTo>
                  <a:pt x="6793" y="9476"/>
                </a:lnTo>
                <a:close/>
                <a:moveTo>
                  <a:pt x="6793" y="8722"/>
                </a:moveTo>
                <a:lnTo>
                  <a:pt x="5492" y="7514"/>
                </a:lnTo>
                <a:lnTo>
                  <a:pt x="8113" y="7105"/>
                </a:lnTo>
                <a:lnTo>
                  <a:pt x="6815" y="8722"/>
                </a:lnTo>
                <a:lnTo>
                  <a:pt x="6793" y="8722"/>
                </a:lnTo>
                <a:close/>
                <a:moveTo>
                  <a:pt x="6844" y="9470"/>
                </a:moveTo>
                <a:lnTo>
                  <a:pt x="6827" y="9473"/>
                </a:lnTo>
                <a:lnTo>
                  <a:pt x="6827" y="8796"/>
                </a:lnTo>
                <a:lnTo>
                  <a:pt x="7470" y="9394"/>
                </a:lnTo>
                <a:lnTo>
                  <a:pt x="6844" y="9470"/>
                </a:lnTo>
                <a:close/>
                <a:moveTo>
                  <a:pt x="7470" y="9430"/>
                </a:moveTo>
                <a:lnTo>
                  <a:pt x="7168" y="9783"/>
                </a:lnTo>
                <a:lnTo>
                  <a:pt x="6849" y="9501"/>
                </a:lnTo>
                <a:lnTo>
                  <a:pt x="7470" y="9430"/>
                </a:lnTo>
                <a:close/>
                <a:moveTo>
                  <a:pt x="6824" y="9526"/>
                </a:moveTo>
                <a:lnTo>
                  <a:pt x="7145" y="9811"/>
                </a:lnTo>
                <a:lnTo>
                  <a:pt x="6824" y="10190"/>
                </a:lnTo>
                <a:lnTo>
                  <a:pt x="6824" y="9526"/>
                </a:lnTo>
                <a:close/>
                <a:moveTo>
                  <a:pt x="6852" y="10209"/>
                </a:moveTo>
                <a:lnTo>
                  <a:pt x="7174" y="9834"/>
                </a:lnTo>
                <a:lnTo>
                  <a:pt x="7473" y="10099"/>
                </a:lnTo>
                <a:cubicBezTo>
                  <a:pt x="7289" y="10136"/>
                  <a:pt x="7081" y="10173"/>
                  <a:pt x="6852" y="10209"/>
                </a:cubicBezTo>
                <a:close/>
                <a:moveTo>
                  <a:pt x="7495" y="10074"/>
                </a:moveTo>
                <a:lnTo>
                  <a:pt x="7193" y="9806"/>
                </a:lnTo>
                <a:lnTo>
                  <a:pt x="7495" y="9453"/>
                </a:lnTo>
                <a:lnTo>
                  <a:pt x="7495" y="10074"/>
                </a:lnTo>
                <a:close/>
                <a:moveTo>
                  <a:pt x="6841" y="8767"/>
                </a:moveTo>
                <a:lnTo>
                  <a:pt x="8097" y="8584"/>
                </a:lnTo>
                <a:lnTo>
                  <a:pt x="7507" y="9385"/>
                </a:lnTo>
                <a:lnTo>
                  <a:pt x="6841" y="8767"/>
                </a:lnTo>
                <a:close/>
                <a:moveTo>
                  <a:pt x="7529" y="9450"/>
                </a:moveTo>
                <a:lnTo>
                  <a:pt x="7800" y="9701"/>
                </a:lnTo>
                <a:lnTo>
                  <a:pt x="7529" y="10063"/>
                </a:lnTo>
                <a:lnTo>
                  <a:pt x="7529" y="9450"/>
                </a:lnTo>
                <a:close/>
                <a:moveTo>
                  <a:pt x="7806" y="10034"/>
                </a:moveTo>
                <a:cubicBezTo>
                  <a:pt x="7730" y="10048"/>
                  <a:pt x="7645" y="10065"/>
                  <a:pt x="7555" y="10085"/>
                </a:cubicBezTo>
                <a:lnTo>
                  <a:pt x="7812" y="9741"/>
                </a:lnTo>
                <a:lnTo>
                  <a:pt x="7806" y="10034"/>
                </a:lnTo>
                <a:close/>
                <a:moveTo>
                  <a:pt x="7543" y="9419"/>
                </a:moveTo>
                <a:lnTo>
                  <a:pt x="8088" y="9312"/>
                </a:lnTo>
                <a:lnTo>
                  <a:pt x="7817" y="9673"/>
                </a:lnTo>
                <a:lnTo>
                  <a:pt x="7543" y="9419"/>
                </a:lnTo>
                <a:close/>
                <a:moveTo>
                  <a:pt x="7907" y="10015"/>
                </a:moveTo>
                <a:cubicBezTo>
                  <a:pt x="7885" y="10020"/>
                  <a:pt x="7862" y="10023"/>
                  <a:pt x="7840" y="10029"/>
                </a:cubicBezTo>
                <a:lnTo>
                  <a:pt x="7845" y="9744"/>
                </a:lnTo>
                <a:lnTo>
                  <a:pt x="8097" y="9978"/>
                </a:lnTo>
                <a:cubicBezTo>
                  <a:pt x="8040" y="9986"/>
                  <a:pt x="7978" y="9998"/>
                  <a:pt x="7907" y="10015"/>
                </a:cubicBezTo>
                <a:close/>
                <a:moveTo>
                  <a:pt x="8116" y="9953"/>
                </a:moveTo>
                <a:lnTo>
                  <a:pt x="7845" y="9699"/>
                </a:lnTo>
                <a:lnTo>
                  <a:pt x="7845" y="9693"/>
                </a:lnTo>
                <a:lnTo>
                  <a:pt x="8116" y="9329"/>
                </a:lnTo>
                <a:lnTo>
                  <a:pt x="8116" y="9953"/>
                </a:lnTo>
                <a:close/>
                <a:moveTo>
                  <a:pt x="8116" y="9267"/>
                </a:moveTo>
                <a:lnTo>
                  <a:pt x="7555" y="9380"/>
                </a:lnTo>
                <a:lnTo>
                  <a:pt x="8116" y="8615"/>
                </a:lnTo>
                <a:lnTo>
                  <a:pt x="8116" y="9267"/>
                </a:lnTo>
                <a:close/>
                <a:moveTo>
                  <a:pt x="8116" y="8544"/>
                </a:moveTo>
                <a:lnTo>
                  <a:pt x="6849" y="8731"/>
                </a:lnTo>
                <a:lnTo>
                  <a:pt x="8116" y="7153"/>
                </a:lnTo>
                <a:lnTo>
                  <a:pt x="8116" y="8544"/>
                </a:lnTo>
                <a:close/>
                <a:moveTo>
                  <a:pt x="8116" y="7071"/>
                </a:moveTo>
                <a:lnTo>
                  <a:pt x="5461" y="7486"/>
                </a:lnTo>
                <a:lnTo>
                  <a:pt x="5461" y="4456"/>
                </a:lnTo>
                <a:lnTo>
                  <a:pt x="8116" y="7071"/>
                </a:lnTo>
                <a:close/>
                <a:moveTo>
                  <a:pt x="8116" y="7020"/>
                </a:moveTo>
                <a:lnTo>
                  <a:pt x="5480" y="4431"/>
                </a:lnTo>
                <a:lnTo>
                  <a:pt x="8116" y="4208"/>
                </a:lnTo>
                <a:lnTo>
                  <a:pt x="8116" y="7020"/>
                </a:lnTo>
                <a:close/>
                <a:moveTo>
                  <a:pt x="8116" y="4174"/>
                </a:moveTo>
                <a:lnTo>
                  <a:pt x="5489" y="4397"/>
                </a:lnTo>
                <a:lnTo>
                  <a:pt x="8116" y="1451"/>
                </a:lnTo>
                <a:lnTo>
                  <a:pt x="8116" y="4174"/>
                </a:lnTo>
                <a:close/>
                <a:moveTo>
                  <a:pt x="8116" y="1403"/>
                </a:moveTo>
                <a:lnTo>
                  <a:pt x="5461" y="4377"/>
                </a:lnTo>
                <a:lnTo>
                  <a:pt x="5461" y="1521"/>
                </a:lnTo>
                <a:lnTo>
                  <a:pt x="8116" y="1378"/>
                </a:lnTo>
                <a:lnTo>
                  <a:pt x="8116" y="1403"/>
                </a:lnTo>
                <a:close/>
                <a:moveTo>
                  <a:pt x="8181" y="1378"/>
                </a:moveTo>
                <a:lnTo>
                  <a:pt x="10809" y="3946"/>
                </a:lnTo>
                <a:lnTo>
                  <a:pt x="8150" y="4171"/>
                </a:lnTo>
                <a:lnTo>
                  <a:pt x="8150" y="1414"/>
                </a:lnTo>
                <a:lnTo>
                  <a:pt x="8181" y="1378"/>
                </a:lnTo>
                <a:close/>
                <a:moveTo>
                  <a:pt x="8150" y="4205"/>
                </a:moveTo>
                <a:lnTo>
                  <a:pt x="10811" y="3979"/>
                </a:lnTo>
                <a:lnTo>
                  <a:pt x="8153" y="7057"/>
                </a:lnTo>
                <a:lnTo>
                  <a:pt x="8147" y="7052"/>
                </a:lnTo>
                <a:lnTo>
                  <a:pt x="8147" y="4205"/>
                </a:lnTo>
                <a:lnTo>
                  <a:pt x="8150" y="4205"/>
                </a:lnTo>
                <a:close/>
                <a:moveTo>
                  <a:pt x="8150" y="7114"/>
                </a:moveTo>
                <a:lnTo>
                  <a:pt x="8156" y="7105"/>
                </a:lnTo>
                <a:lnTo>
                  <a:pt x="9502" y="8245"/>
                </a:lnTo>
                <a:lnTo>
                  <a:pt x="8150" y="8539"/>
                </a:lnTo>
                <a:lnTo>
                  <a:pt x="8150" y="7114"/>
                </a:lnTo>
                <a:close/>
                <a:moveTo>
                  <a:pt x="8150" y="8595"/>
                </a:moveTo>
                <a:lnTo>
                  <a:pt x="8791" y="9123"/>
                </a:lnTo>
                <a:lnTo>
                  <a:pt x="8150" y="9261"/>
                </a:lnTo>
                <a:lnTo>
                  <a:pt x="8150" y="8595"/>
                </a:lnTo>
                <a:close/>
                <a:moveTo>
                  <a:pt x="8150" y="9301"/>
                </a:moveTo>
                <a:lnTo>
                  <a:pt x="8782" y="9162"/>
                </a:lnTo>
                <a:lnTo>
                  <a:pt x="8150" y="9944"/>
                </a:lnTo>
                <a:lnTo>
                  <a:pt x="8150" y="9301"/>
                </a:lnTo>
                <a:close/>
                <a:moveTo>
                  <a:pt x="8178" y="9958"/>
                </a:moveTo>
                <a:lnTo>
                  <a:pt x="8811" y="9179"/>
                </a:lnTo>
                <a:lnTo>
                  <a:pt x="8816" y="9823"/>
                </a:lnTo>
                <a:cubicBezTo>
                  <a:pt x="8514" y="9888"/>
                  <a:pt x="8277" y="9938"/>
                  <a:pt x="8178" y="9958"/>
                </a:cubicBezTo>
                <a:close/>
                <a:moveTo>
                  <a:pt x="8173" y="8570"/>
                </a:moveTo>
                <a:lnTo>
                  <a:pt x="9494" y="8282"/>
                </a:lnTo>
                <a:lnTo>
                  <a:pt x="8827" y="9109"/>
                </a:lnTo>
                <a:lnTo>
                  <a:pt x="8173" y="8570"/>
                </a:lnTo>
                <a:close/>
                <a:moveTo>
                  <a:pt x="8844" y="9165"/>
                </a:moveTo>
                <a:lnTo>
                  <a:pt x="9161" y="9416"/>
                </a:lnTo>
                <a:lnTo>
                  <a:pt x="8850" y="9795"/>
                </a:lnTo>
                <a:lnTo>
                  <a:pt x="8844" y="9165"/>
                </a:lnTo>
                <a:close/>
                <a:moveTo>
                  <a:pt x="8873" y="9145"/>
                </a:moveTo>
                <a:lnTo>
                  <a:pt x="9477" y="9033"/>
                </a:lnTo>
                <a:lnTo>
                  <a:pt x="9183" y="9388"/>
                </a:lnTo>
                <a:lnTo>
                  <a:pt x="8873" y="9145"/>
                </a:lnTo>
                <a:close/>
                <a:moveTo>
                  <a:pt x="8881" y="9809"/>
                </a:moveTo>
                <a:lnTo>
                  <a:pt x="9186" y="9436"/>
                </a:lnTo>
                <a:lnTo>
                  <a:pt x="9488" y="9676"/>
                </a:lnTo>
                <a:cubicBezTo>
                  <a:pt x="9276" y="9724"/>
                  <a:pt x="9067" y="9769"/>
                  <a:pt x="8881" y="9809"/>
                </a:cubicBezTo>
                <a:close/>
                <a:moveTo>
                  <a:pt x="9510" y="9648"/>
                </a:moveTo>
                <a:lnTo>
                  <a:pt x="9208" y="9408"/>
                </a:lnTo>
                <a:lnTo>
                  <a:pt x="9516" y="9033"/>
                </a:lnTo>
                <a:lnTo>
                  <a:pt x="9510" y="9648"/>
                </a:lnTo>
                <a:close/>
                <a:moveTo>
                  <a:pt x="9516" y="8985"/>
                </a:moveTo>
                <a:lnTo>
                  <a:pt x="8870" y="9106"/>
                </a:lnTo>
                <a:lnTo>
                  <a:pt x="9522" y="8305"/>
                </a:lnTo>
                <a:lnTo>
                  <a:pt x="9516" y="8985"/>
                </a:lnTo>
                <a:close/>
                <a:moveTo>
                  <a:pt x="8192" y="7094"/>
                </a:moveTo>
                <a:lnTo>
                  <a:pt x="10803" y="6668"/>
                </a:lnTo>
                <a:lnTo>
                  <a:pt x="9536" y="8234"/>
                </a:lnTo>
                <a:lnTo>
                  <a:pt x="8192" y="7094"/>
                </a:lnTo>
                <a:close/>
                <a:moveTo>
                  <a:pt x="9550" y="8979"/>
                </a:moveTo>
                <a:lnTo>
                  <a:pt x="9553" y="8293"/>
                </a:lnTo>
                <a:lnTo>
                  <a:pt x="10210" y="8849"/>
                </a:lnTo>
                <a:lnTo>
                  <a:pt x="9550" y="8979"/>
                </a:lnTo>
                <a:close/>
                <a:moveTo>
                  <a:pt x="10205" y="8889"/>
                </a:moveTo>
                <a:lnTo>
                  <a:pt x="9900" y="9239"/>
                </a:lnTo>
                <a:lnTo>
                  <a:pt x="9567" y="9016"/>
                </a:lnTo>
                <a:lnTo>
                  <a:pt x="10205" y="8889"/>
                </a:lnTo>
                <a:close/>
                <a:moveTo>
                  <a:pt x="9575" y="8265"/>
                </a:moveTo>
                <a:lnTo>
                  <a:pt x="10809" y="8022"/>
                </a:lnTo>
                <a:lnTo>
                  <a:pt x="10247" y="8838"/>
                </a:lnTo>
                <a:lnTo>
                  <a:pt x="9575" y="8265"/>
                </a:lnTo>
                <a:close/>
                <a:moveTo>
                  <a:pt x="9550" y="9047"/>
                </a:moveTo>
                <a:lnTo>
                  <a:pt x="9875" y="9264"/>
                </a:lnTo>
                <a:lnTo>
                  <a:pt x="9544" y="9639"/>
                </a:lnTo>
                <a:lnTo>
                  <a:pt x="9550" y="9047"/>
                </a:lnTo>
                <a:close/>
                <a:moveTo>
                  <a:pt x="9578" y="9656"/>
                </a:moveTo>
                <a:lnTo>
                  <a:pt x="9906" y="9284"/>
                </a:lnTo>
                <a:lnTo>
                  <a:pt x="10233" y="9504"/>
                </a:lnTo>
                <a:cubicBezTo>
                  <a:pt x="10021" y="9555"/>
                  <a:pt x="9798" y="9605"/>
                  <a:pt x="9578" y="9656"/>
                </a:cubicBezTo>
                <a:close/>
                <a:moveTo>
                  <a:pt x="9928" y="9256"/>
                </a:moveTo>
                <a:lnTo>
                  <a:pt x="10239" y="8900"/>
                </a:lnTo>
                <a:lnTo>
                  <a:pt x="10258" y="9478"/>
                </a:lnTo>
                <a:lnTo>
                  <a:pt x="9928" y="9256"/>
                </a:lnTo>
                <a:close/>
                <a:moveTo>
                  <a:pt x="10292" y="9490"/>
                </a:moveTo>
                <a:lnTo>
                  <a:pt x="10272" y="8900"/>
                </a:lnTo>
                <a:lnTo>
                  <a:pt x="10811" y="9357"/>
                </a:lnTo>
                <a:cubicBezTo>
                  <a:pt x="10662" y="9397"/>
                  <a:pt x="10484" y="9442"/>
                  <a:pt x="10292" y="9490"/>
                </a:cubicBezTo>
                <a:close/>
                <a:moveTo>
                  <a:pt x="10828" y="9332"/>
                </a:moveTo>
                <a:lnTo>
                  <a:pt x="10287" y="8872"/>
                </a:lnTo>
                <a:lnTo>
                  <a:pt x="10828" y="8731"/>
                </a:lnTo>
                <a:lnTo>
                  <a:pt x="10828" y="9332"/>
                </a:lnTo>
                <a:close/>
                <a:moveTo>
                  <a:pt x="10828" y="8688"/>
                </a:moveTo>
                <a:lnTo>
                  <a:pt x="10295" y="8829"/>
                </a:lnTo>
                <a:lnTo>
                  <a:pt x="10828" y="8053"/>
                </a:lnTo>
                <a:lnTo>
                  <a:pt x="10828" y="8688"/>
                </a:lnTo>
                <a:close/>
                <a:moveTo>
                  <a:pt x="10828" y="7983"/>
                </a:moveTo>
                <a:lnTo>
                  <a:pt x="9581" y="8231"/>
                </a:lnTo>
                <a:lnTo>
                  <a:pt x="10828" y="6693"/>
                </a:lnTo>
                <a:lnTo>
                  <a:pt x="10828" y="7983"/>
                </a:lnTo>
                <a:close/>
                <a:moveTo>
                  <a:pt x="10828" y="6625"/>
                </a:moveTo>
                <a:lnTo>
                  <a:pt x="8195" y="7057"/>
                </a:lnTo>
                <a:lnTo>
                  <a:pt x="10828" y="4008"/>
                </a:lnTo>
                <a:lnTo>
                  <a:pt x="10828" y="6625"/>
                </a:lnTo>
                <a:close/>
                <a:moveTo>
                  <a:pt x="10828" y="3920"/>
                </a:moveTo>
                <a:lnTo>
                  <a:pt x="8221" y="1372"/>
                </a:lnTo>
                <a:lnTo>
                  <a:pt x="10828" y="1242"/>
                </a:lnTo>
                <a:lnTo>
                  <a:pt x="10828" y="3920"/>
                </a:lnTo>
                <a:close/>
                <a:moveTo>
                  <a:pt x="13532" y="6137"/>
                </a:moveTo>
                <a:lnTo>
                  <a:pt x="10924" y="6611"/>
                </a:lnTo>
                <a:lnTo>
                  <a:pt x="10862" y="6623"/>
                </a:lnTo>
                <a:lnTo>
                  <a:pt x="10862" y="3996"/>
                </a:lnTo>
                <a:lnTo>
                  <a:pt x="13532" y="6137"/>
                </a:lnTo>
                <a:close/>
                <a:moveTo>
                  <a:pt x="10862" y="6673"/>
                </a:moveTo>
                <a:lnTo>
                  <a:pt x="12208" y="7675"/>
                </a:lnTo>
                <a:lnTo>
                  <a:pt x="10862" y="7977"/>
                </a:lnTo>
                <a:lnTo>
                  <a:pt x="10862" y="6673"/>
                </a:lnTo>
                <a:close/>
                <a:moveTo>
                  <a:pt x="10862" y="8028"/>
                </a:moveTo>
                <a:lnTo>
                  <a:pt x="11511" y="8519"/>
                </a:lnTo>
                <a:lnTo>
                  <a:pt x="10862" y="8677"/>
                </a:lnTo>
                <a:lnTo>
                  <a:pt x="10862" y="8028"/>
                </a:lnTo>
                <a:close/>
                <a:moveTo>
                  <a:pt x="11506" y="8561"/>
                </a:moveTo>
                <a:lnTo>
                  <a:pt x="11198" y="8925"/>
                </a:lnTo>
                <a:lnTo>
                  <a:pt x="10888" y="8714"/>
                </a:lnTo>
                <a:lnTo>
                  <a:pt x="11506" y="8561"/>
                </a:lnTo>
                <a:close/>
                <a:moveTo>
                  <a:pt x="10862" y="8736"/>
                </a:moveTo>
                <a:lnTo>
                  <a:pt x="11178" y="8951"/>
                </a:lnTo>
                <a:lnTo>
                  <a:pt x="10862" y="9323"/>
                </a:lnTo>
                <a:lnTo>
                  <a:pt x="10862" y="8736"/>
                </a:lnTo>
                <a:close/>
                <a:moveTo>
                  <a:pt x="10896" y="9332"/>
                </a:moveTo>
                <a:lnTo>
                  <a:pt x="11204" y="8968"/>
                </a:lnTo>
                <a:lnTo>
                  <a:pt x="11503" y="9171"/>
                </a:lnTo>
                <a:cubicBezTo>
                  <a:pt x="11218" y="9247"/>
                  <a:pt x="10995" y="9306"/>
                  <a:pt x="10896" y="9332"/>
                </a:cubicBezTo>
                <a:close/>
                <a:moveTo>
                  <a:pt x="11531" y="9148"/>
                </a:moveTo>
                <a:lnTo>
                  <a:pt x="11226" y="8942"/>
                </a:lnTo>
                <a:lnTo>
                  <a:pt x="11537" y="8575"/>
                </a:lnTo>
                <a:lnTo>
                  <a:pt x="11531" y="9148"/>
                </a:lnTo>
                <a:close/>
                <a:moveTo>
                  <a:pt x="11562" y="9157"/>
                </a:moveTo>
                <a:lnTo>
                  <a:pt x="11568" y="8564"/>
                </a:lnTo>
                <a:lnTo>
                  <a:pt x="12203" y="8987"/>
                </a:lnTo>
                <a:cubicBezTo>
                  <a:pt x="11974" y="9047"/>
                  <a:pt x="11757" y="9103"/>
                  <a:pt x="11562" y="9157"/>
                </a:cubicBezTo>
                <a:close/>
                <a:moveTo>
                  <a:pt x="12231" y="8959"/>
                </a:moveTo>
                <a:lnTo>
                  <a:pt x="11599" y="8539"/>
                </a:lnTo>
                <a:lnTo>
                  <a:pt x="12211" y="8389"/>
                </a:lnTo>
                <a:lnTo>
                  <a:pt x="12234" y="8384"/>
                </a:lnTo>
                <a:lnTo>
                  <a:pt x="12234" y="8959"/>
                </a:lnTo>
                <a:lnTo>
                  <a:pt x="12231" y="8959"/>
                </a:lnTo>
                <a:close/>
                <a:moveTo>
                  <a:pt x="12231" y="8344"/>
                </a:moveTo>
                <a:lnTo>
                  <a:pt x="12203" y="8352"/>
                </a:lnTo>
                <a:lnTo>
                  <a:pt x="11604" y="8499"/>
                </a:lnTo>
                <a:lnTo>
                  <a:pt x="12234" y="7757"/>
                </a:lnTo>
                <a:lnTo>
                  <a:pt x="12234" y="8344"/>
                </a:lnTo>
                <a:lnTo>
                  <a:pt x="12231" y="8344"/>
                </a:lnTo>
                <a:close/>
                <a:moveTo>
                  <a:pt x="12231" y="7703"/>
                </a:moveTo>
                <a:lnTo>
                  <a:pt x="11551" y="8508"/>
                </a:lnTo>
                <a:lnTo>
                  <a:pt x="10888" y="8005"/>
                </a:lnTo>
                <a:lnTo>
                  <a:pt x="12231" y="7703"/>
                </a:lnTo>
                <a:close/>
                <a:moveTo>
                  <a:pt x="10885" y="6654"/>
                </a:moveTo>
                <a:lnTo>
                  <a:pt x="10930" y="6645"/>
                </a:lnTo>
                <a:lnTo>
                  <a:pt x="13526" y="6174"/>
                </a:lnTo>
                <a:lnTo>
                  <a:pt x="12268" y="7661"/>
                </a:lnTo>
                <a:lnTo>
                  <a:pt x="12251" y="7664"/>
                </a:lnTo>
                <a:lnTo>
                  <a:pt x="10885" y="6654"/>
                </a:lnTo>
                <a:close/>
                <a:moveTo>
                  <a:pt x="12265" y="8336"/>
                </a:moveTo>
                <a:lnTo>
                  <a:pt x="12265" y="7718"/>
                </a:lnTo>
                <a:lnTo>
                  <a:pt x="12268" y="7715"/>
                </a:lnTo>
                <a:lnTo>
                  <a:pt x="12883" y="8172"/>
                </a:lnTo>
                <a:lnTo>
                  <a:pt x="12265" y="8336"/>
                </a:lnTo>
                <a:close/>
                <a:moveTo>
                  <a:pt x="12877" y="8214"/>
                </a:moveTo>
                <a:lnTo>
                  <a:pt x="12581" y="8567"/>
                </a:lnTo>
                <a:lnTo>
                  <a:pt x="12287" y="8369"/>
                </a:lnTo>
                <a:lnTo>
                  <a:pt x="12877" y="8214"/>
                </a:lnTo>
                <a:close/>
                <a:moveTo>
                  <a:pt x="12265" y="8392"/>
                </a:moveTo>
                <a:lnTo>
                  <a:pt x="12561" y="8592"/>
                </a:lnTo>
                <a:lnTo>
                  <a:pt x="12265" y="8948"/>
                </a:lnTo>
                <a:lnTo>
                  <a:pt x="12265" y="8392"/>
                </a:lnTo>
                <a:close/>
                <a:moveTo>
                  <a:pt x="12296" y="8962"/>
                </a:moveTo>
                <a:lnTo>
                  <a:pt x="12589" y="8612"/>
                </a:lnTo>
                <a:lnTo>
                  <a:pt x="12880" y="8807"/>
                </a:lnTo>
                <a:cubicBezTo>
                  <a:pt x="12685" y="8858"/>
                  <a:pt x="12488" y="8911"/>
                  <a:pt x="12296" y="8962"/>
                </a:cubicBezTo>
                <a:close/>
                <a:moveTo>
                  <a:pt x="12908" y="8784"/>
                </a:moveTo>
                <a:lnTo>
                  <a:pt x="12612" y="8587"/>
                </a:lnTo>
                <a:lnTo>
                  <a:pt x="12908" y="8231"/>
                </a:lnTo>
                <a:lnTo>
                  <a:pt x="12908" y="8784"/>
                </a:lnTo>
                <a:close/>
                <a:moveTo>
                  <a:pt x="12287" y="7692"/>
                </a:moveTo>
                <a:lnTo>
                  <a:pt x="13509" y="7418"/>
                </a:lnTo>
                <a:lnTo>
                  <a:pt x="12920" y="8161"/>
                </a:lnTo>
                <a:lnTo>
                  <a:pt x="12287" y="7692"/>
                </a:lnTo>
                <a:close/>
                <a:moveTo>
                  <a:pt x="12939" y="8217"/>
                </a:moveTo>
                <a:lnTo>
                  <a:pt x="13216" y="8423"/>
                </a:lnTo>
                <a:lnTo>
                  <a:pt x="12939" y="8764"/>
                </a:lnTo>
                <a:lnTo>
                  <a:pt x="12939" y="8217"/>
                </a:lnTo>
                <a:close/>
                <a:moveTo>
                  <a:pt x="12962" y="8192"/>
                </a:moveTo>
                <a:lnTo>
                  <a:pt x="13526" y="8042"/>
                </a:lnTo>
                <a:lnTo>
                  <a:pt x="13239" y="8398"/>
                </a:lnTo>
                <a:lnTo>
                  <a:pt x="12962" y="8192"/>
                </a:lnTo>
                <a:close/>
                <a:moveTo>
                  <a:pt x="12970" y="8781"/>
                </a:moveTo>
                <a:lnTo>
                  <a:pt x="13244" y="8443"/>
                </a:lnTo>
                <a:lnTo>
                  <a:pt x="13507" y="8637"/>
                </a:lnTo>
                <a:cubicBezTo>
                  <a:pt x="13337" y="8685"/>
                  <a:pt x="13157" y="8733"/>
                  <a:pt x="12970" y="8781"/>
                </a:cubicBezTo>
                <a:close/>
                <a:moveTo>
                  <a:pt x="13542" y="8623"/>
                </a:moveTo>
                <a:lnTo>
                  <a:pt x="13267" y="8417"/>
                </a:lnTo>
                <a:lnTo>
                  <a:pt x="13542" y="8073"/>
                </a:lnTo>
                <a:lnTo>
                  <a:pt x="13542" y="8623"/>
                </a:lnTo>
                <a:close/>
                <a:moveTo>
                  <a:pt x="13542" y="7997"/>
                </a:moveTo>
                <a:lnTo>
                  <a:pt x="12976" y="8146"/>
                </a:lnTo>
                <a:lnTo>
                  <a:pt x="13542" y="7427"/>
                </a:lnTo>
                <a:lnTo>
                  <a:pt x="13542" y="7997"/>
                </a:lnTo>
                <a:close/>
                <a:moveTo>
                  <a:pt x="13542" y="7376"/>
                </a:moveTo>
                <a:lnTo>
                  <a:pt x="12324" y="7650"/>
                </a:lnTo>
                <a:lnTo>
                  <a:pt x="13542" y="6211"/>
                </a:lnTo>
                <a:lnTo>
                  <a:pt x="13542" y="7376"/>
                </a:lnTo>
                <a:close/>
                <a:moveTo>
                  <a:pt x="13542" y="6106"/>
                </a:moveTo>
                <a:lnTo>
                  <a:pt x="10890" y="3974"/>
                </a:lnTo>
                <a:lnTo>
                  <a:pt x="10927" y="3971"/>
                </a:lnTo>
                <a:lnTo>
                  <a:pt x="13542" y="3615"/>
                </a:lnTo>
                <a:lnTo>
                  <a:pt x="13542" y="6106"/>
                </a:lnTo>
                <a:close/>
                <a:moveTo>
                  <a:pt x="13542" y="3581"/>
                </a:moveTo>
                <a:lnTo>
                  <a:pt x="10924" y="3937"/>
                </a:lnTo>
                <a:lnTo>
                  <a:pt x="10893" y="3940"/>
                </a:lnTo>
                <a:lnTo>
                  <a:pt x="13542" y="1107"/>
                </a:lnTo>
                <a:lnTo>
                  <a:pt x="13542" y="3581"/>
                </a:lnTo>
                <a:close/>
                <a:moveTo>
                  <a:pt x="13542" y="1064"/>
                </a:moveTo>
                <a:lnTo>
                  <a:pt x="10862" y="3926"/>
                </a:lnTo>
                <a:lnTo>
                  <a:pt x="10862" y="1239"/>
                </a:lnTo>
                <a:lnTo>
                  <a:pt x="10927" y="1236"/>
                </a:lnTo>
                <a:lnTo>
                  <a:pt x="13542" y="1039"/>
                </a:lnTo>
                <a:lnTo>
                  <a:pt x="13542" y="1064"/>
                </a:lnTo>
                <a:close/>
                <a:moveTo>
                  <a:pt x="13607" y="1036"/>
                </a:moveTo>
                <a:lnTo>
                  <a:pt x="16198" y="3251"/>
                </a:lnTo>
                <a:lnTo>
                  <a:pt x="13573" y="3576"/>
                </a:lnTo>
                <a:lnTo>
                  <a:pt x="13573" y="1073"/>
                </a:lnTo>
                <a:lnTo>
                  <a:pt x="13607" y="1036"/>
                </a:lnTo>
                <a:close/>
                <a:moveTo>
                  <a:pt x="13573" y="3610"/>
                </a:moveTo>
                <a:lnTo>
                  <a:pt x="16187" y="3285"/>
                </a:lnTo>
                <a:lnTo>
                  <a:pt x="13573" y="6120"/>
                </a:lnTo>
                <a:lnTo>
                  <a:pt x="13573" y="3610"/>
                </a:lnTo>
                <a:close/>
                <a:moveTo>
                  <a:pt x="13610" y="6157"/>
                </a:moveTo>
                <a:lnTo>
                  <a:pt x="16243" y="5663"/>
                </a:lnTo>
                <a:lnTo>
                  <a:pt x="14959" y="7077"/>
                </a:lnTo>
                <a:lnTo>
                  <a:pt x="13610" y="6157"/>
                </a:lnTo>
                <a:close/>
                <a:moveTo>
                  <a:pt x="14651" y="8048"/>
                </a:moveTo>
                <a:lnTo>
                  <a:pt x="14953" y="7715"/>
                </a:lnTo>
                <a:lnTo>
                  <a:pt x="14956" y="7974"/>
                </a:lnTo>
                <a:lnTo>
                  <a:pt x="14651" y="8048"/>
                </a:lnTo>
                <a:close/>
                <a:moveTo>
                  <a:pt x="14928" y="8017"/>
                </a:moveTo>
                <a:lnTo>
                  <a:pt x="14793" y="8155"/>
                </a:lnTo>
                <a:lnTo>
                  <a:pt x="14654" y="8082"/>
                </a:lnTo>
                <a:lnTo>
                  <a:pt x="14928" y="8017"/>
                </a:lnTo>
                <a:close/>
                <a:moveTo>
                  <a:pt x="14934" y="7667"/>
                </a:moveTo>
                <a:lnTo>
                  <a:pt x="14313" y="7845"/>
                </a:lnTo>
                <a:lnTo>
                  <a:pt x="14948" y="7145"/>
                </a:lnTo>
                <a:lnTo>
                  <a:pt x="14953" y="7664"/>
                </a:lnTo>
                <a:lnTo>
                  <a:pt x="14934" y="7667"/>
                </a:lnTo>
                <a:close/>
                <a:moveTo>
                  <a:pt x="14917" y="7091"/>
                </a:moveTo>
                <a:lnTo>
                  <a:pt x="13573" y="7368"/>
                </a:lnTo>
                <a:lnTo>
                  <a:pt x="13573" y="6174"/>
                </a:lnTo>
                <a:lnTo>
                  <a:pt x="14917" y="7091"/>
                </a:lnTo>
                <a:close/>
                <a:moveTo>
                  <a:pt x="13573" y="7424"/>
                </a:moveTo>
                <a:lnTo>
                  <a:pt x="14208" y="7870"/>
                </a:lnTo>
                <a:lnTo>
                  <a:pt x="13573" y="7988"/>
                </a:lnTo>
                <a:lnTo>
                  <a:pt x="13573" y="7424"/>
                </a:lnTo>
                <a:close/>
                <a:moveTo>
                  <a:pt x="14206" y="7909"/>
                </a:moveTo>
                <a:lnTo>
                  <a:pt x="13923" y="8220"/>
                </a:lnTo>
                <a:lnTo>
                  <a:pt x="13613" y="8019"/>
                </a:lnTo>
                <a:lnTo>
                  <a:pt x="14206" y="7909"/>
                </a:lnTo>
                <a:close/>
                <a:moveTo>
                  <a:pt x="13573" y="8039"/>
                </a:moveTo>
                <a:lnTo>
                  <a:pt x="13901" y="8248"/>
                </a:lnTo>
                <a:lnTo>
                  <a:pt x="13573" y="8606"/>
                </a:lnTo>
                <a:lnTo>
                  <a:pt x="13573" y="8039"/>
                </a:lnTo>
                <a:close/>
                <a:moveTo>
                  <a:pt x="13616" y="8612"/>
                </a:moveTo>
                <a:lnTo>
                  <a:pt x="13929" y="8265"/>
                </a:lnTo>
                <a:lnTo>
                  <a:pt x="14217" y="8451"/>
                </a:lnTo>
                <a:cubicBezTo>
                  <a:pt x="13935" y="8525"/>
                  <a:pt x="13717" y="8584"/>
                  <a:pt x="13616" y="8612"/>
                </a:cubicBezTo>
                <a:close/>
                <a:moveTo>
                  <a:pt x="13954" y="8240"/>
                </a:moveTo>
                <a:lnTo>
                  <a:pt x="14239" y="7924"/>
                </a:lnTo>
                <a:lnTo>
                  <a:pt x="14242" y="8423"/>
                </a:lnTo>
                <a:lnTo>
                  <a:pt x="13954" y="8240"/>
                </a:lnTo>
                <a:close/>
                <a:moveTo>
                  <a:pt x="13599" y="7399"/>
                </a:moveTo>
                <a:lnTo>
                  <a:pt x="14914" y="7128"/>
                </a:lnTo>
                <a:lnTo>
                  <a:pt x="14251" y="7859"/>
                </a:lnTo>
                <a:lnTo>
                  <a:pt x="13599" y="7399"/>
                </a:lnTo>
                <a:close/>
                <a:moveTo>
                  <a:pt x="14270" y="7909"/>
                </a:moveTo>
                <a:lnTo>
                  <a:pt x="14578" y="8079"/>
                </a:lnTo>
                <a:lnTo>
                  <a:pt x="14273" y="8415"/>
                </a:lnTo>
                <a:lnTo>
                  <a:pt x="14270" y="7909"/>
                </a:lnTo>
                <a:close/>
                <a:moveTo>
                  <a:pt x="14307" y="8429"/>
                </a:moveTo>
                <a:lnTo>
                  <a:pt x="14595" y="8113"/>
                </a:lnTo>
                <a:lnTo>
                  <a:pt x="14601" y="8355"/>
                </a:lnTo>
                <a:cubicBezTo>
                  <a:pt x="14499" y="8378"/>
                  <a:pt x="14400" y="8403"/>
                  <a:pt x="14307" y="8429"/>
                </a:cubicBezTo>
                <a:close/>
                <a:moveTo>
                  <a:pt x="14299" y="7887"/>
                </a:moveTo>
                <a:lnTo>
                  <a:pt x="14911" y="7712"/>
                </a:lnTo>
                <a:lnTo>
                  <a:pt x="14601" y="8051"/>
                </a:lnTo>
                <a:lnTo>
                  <a:pt x="14299" y="7887"/>
                </a:lnTo>
                <a:close/>
                <a:moveTo>
                  <a:pt x="14632" y="8327"/>
                </a:moveTo>
                <a:lnTo>
                  <a:pt x="14626" y="8104"/>
                </a:lnTo>
                <a:lnTo>
                  <a:pt x="14773" y="8183"/>
                </a:lnTo>
                <a:lnTo>
                  <a:pt x="14632" y="8327"/>
                </a:lnTo>
                <a:close/>
                <a:moveTo>
                  <a:pt x="14680" y="8333"/>
                </a:moveTo>
                <a:lnTo>
                  <a:pt x="14807" y="8200"/>
                </a:lnTo>
                <a:lnTo>
                  <a:pt x="14934" y="8271"/>
                </a:lnTo>
                <a:cubicBezTo>
                  <a:pt x="14846" y="8290"/>
                  <a:pt x="14761" y="8313"/>
                  <a:pt x="14680" y="8333"/>
                </a:cubicBezTo>
                <a:close/>
                <a:moveTo>
                  <a:pt x="14829" y="8175"/>
                </a:moveTo>
                <a:lnTo>
                  <a:pt x="14956" y="8042"/>
                </a:lnTo>
                <a:lnTo>
                  <a:pt x="14959" y="8245"/>
                </a:lnTo>
                <a:lnTo>
                  <a:pt x="14829" y="8175"/>
                </a:lnTo>
                <a:close/>
                <a:moveTo>
                  <a:pt x="14979" y="7133"/>
                </a:moveTo>
                <a:lnTo>
                  <a:pt x="15571" y="7537"/>
                </a:lnTo>
                <a:lnTo>
                  <a:pt x="14984" y="7653"/>
                </a:lnTo>
                <a:lnTo>
                  <a:pt x="14979" y="7133"/>
                </a:lnTo>
                <a:close/>
                <a:moveTo>
                  <a:pt x="14987" y="7720"/>
                </a:moveTo>
                <a:lnTo>
                  <a:pt x="15244" y="7904"/>
                </a:lnTo>
                <a:lnTo>
                  <a:pt x="14990" y="7969"/>
                </a:lnTo>
                <a:lnTo>
                  <a:pt x="14987" y="7720"/>
                </a:lnTo>
                <a:close/>
                <a:moveTo>
                  <a:pt x="14990" y="8005"/>
                </a:moveTo>
                <a:lnTo>
                  <a:pt x="15258" y="7938"/>
                </a:lnTo>
                <a:lnTo>
                  <a:pt x="14993" y="8234"/>
                </a:lnTo>
                <a:lnTo>
                  <a:pt x="14990" y="8005"/>
                </a:lnTo>
                <a:close/>
                <a:moveTo>
                  <a:pt x="15281" y="8186"/>
                </a:moveTo>
                <a:cubicBezTo>
                  <a:pt x="15196" y="8206"/>
                  <a:pt x="15109" y="8225"/>
                  <a:pt x="15027" y="8245"/>
                </a:cubicBezTo>
                <a:lnTo>
                  <a:pt x="15281" y="7960"/>
                </a:lnTo>
                <a:lnTo>
                  <a:pt x="15281" y="8186"/>
                </a:lnTo>
                <a:close/>
                <a:moveTo>
                  <a:pt x="15301" y="7890"/>
                </a:moveTo>
                <a:lnTo>
                  <a:pt x="15289" y="7892"/>
                </a:lnTo>
                <a:lnTo>
                  <a:pt x="15007" y="7689"/>
                </a:lnTo>
                <a:lnTo>
                  <a:pt x="15580" y="7576"/>
                </a:lnTo>
                <a:lnTo>
                  <a:pt x="15301" y="7890"/>
                </a:lnTo>
                <a:close/>
                <a:moveTo>
                  <a:pt x="15315" y="8175"/>
                </a:moveTo>
                <a:lnTo>
                  <a:pt x="15315" y="7955"/>
                </a:lnTo>
                <a:lnTo>
                  <a:pt x="15433" y="8031"/>
                </a:lnTo>
                <a:lnTo>
                  <a:pt x="15315" y="8175"/>
                </a:lnTo>
                <a:close/>
                <a:moveTo>
                  <a:pt x="15326" y="7921"/>
                </a:moveTo>
                <a:lnTo>
                  <a:pt x="15557" y="7876"/>
                </a:lnTo>
                <a:lnTo>
                  <a:pt x="15453" y="8003"/>
                </a:lnTo>
                <a:lnTo>
                  <a:pt x="15326" y="7921"/>
                </a:lnTo>
                <a:close/>
                <a:moveTo>
                  <a:pt x="15363" y="8169"/>
                </a:moveTo>
                <a:lnTo>
                  <a:pt x="15461" y="8048"/>
                </a:lnTo>
                <a:lnTo>
                  <a:pt x="15574" y="8121"/>
                </a:lnTo>
                <a:cubicBezTo>
                  <a:pt x="15504" y="8135"/>
                  <a:pt x="15433" y="8152"/>
                  <a:pt x="15363" y="8169"/>
                </a:cubicBezTo>
                <a:close/>
                <a:moveTo>
                  <a:pt x="15605" y="8096"/>
                </a:moveTo>
                <a:lnTo>
                  <a:pt x="15484" y="8019"/>
                </a:lnTo>
                <a:lnTo>
                  <a:pt x="15605" y="7873"/>
                </a:lnTo>
                <a:lnTo>
                  <a:pt x="15605" y="8096"/>
                </a:lnTo>
                <a:close/>
                <a:moveTo>
                  <a:pt x="15605" y="7830"/>
                </a:moveTo>
                <a:lnTo>
                  <a:pt x="15354" y="7878"/>
                </a:lnTo>
                <a:lnTo>
                  <a:pt x="15608" y="7596"/>
                </a:lnTo>
                <a:lnTo>
                  <a:pt x="15605" y="7830"/>
                </a:lnTo>
                <a:close/>
                <a:moveTo>
                  <a:pt x="15007" y="7108"/>
                </a:moveTo>
                <a:lnTo>
                  <a:pt x="16221" y="6854"/>
                </a:lnTo>
                <a:lnTo>
                  <a:pt x="15622" y="7528"/>
                </a:lnTo>
                <a:lnTo>
                  <a:pt x="15007" y="7108"/>
                </a:lnTo>
                <a:close/>
                <a:moveTo>
                  <a:pt x="15639" y="7585"/>
                </a:moveTo>
                <a:lnTo>
                  <a:pt x="15902" y="7763"/>
                </a:lnTo>
                <a:lnTo>
                  <a:pt x="15636" y="7822"/>
                </a:lnTo>
                <a:lnTo>
                  <a:pt x="15639" y="7585"/>
                </a:lnTo>
                <a:close/>
                <a:moveTo>
                  <a:pt x="15639" y="7859"/>
                </a:moveTo>
                <a:lnTo>
                  <a:pt x="15896" y="7802"/>
                </a:lnTo>
                <a:lnTo>
                  <a:pt x="15636" y="8087"/>
                </a:lnTo>
                <a:lnTo>
                  <a:pt x="15639" y="7859"/>
                </a:lnTo>
                <a:close/>
                <a:moveTo>
                  <a:pt x="15667" y="8098"/>
                </a:moveTo>
                <a:lnTo>
                  <a:pt x="15933" y="7813"/>
                </a:lnTo>
                <a:lnTo>
                  <a:pt x="15936" y="8042"/>
                </a:lnTo>
                <a:cubicBezTo>
                  <a:pt x="15848" y="8059"/>
                  <a:pt x="15758" y="8079"/>
                  <a:pt x="15667" y="8098"/>
                </a:cubicBezTo>
                <a:close/>
                <a:moveTo>
                  <a:pt x="15667" y="7559"/>
                </a:moveTo>
                <a:lnTo>
                  <a:pt x="16221" y="7433"/>
                </a:lnTo>
                <a:lnTo>
                  <a:pt x="15944" y="7749"/>
                </a:lnTo>
                <a:lnTo>
                  <a:pt x="15667" y="7559"/>
                </a:lnTo>
                <a:close/>
                <a:moveTo>
                  <a:pt x="15969" y="8034"/>
                </a:moveTo>
                <a:lnTo>
                  <a:pt x="15967" y="7805"/>
                </a:lnTo>
                <a:lnTo>
                  <a:pt x="16226" y="7983"/>
                </a:lnTo>
                <a:cubicBezTo>
                  <a:pt x="16142" y="8000"/>
                  <a:pt x="16057" y="8017"/>
                  <a:pt x="15969" y="8034"/>
                </a:cubicBezTo>
                <a:close/>
                <a:moveTo>
                  <a:pt x="16254" y="7960"/>
                </a:moveTo>
                <a:lnTo>
                  <a:pt x="15992" y="7780"/>
                </a:lnTo>
                <a:lnTo>
                  <a:pt x="16254" y="7723"/>
                </a:lnTo>
                <a:lnTo>
                  <a:pt x="16254" y="7960"/>
                </a:lnTo>
                <a:close/>
                <a:moveTo>
                  <a:pt x="16254" y="7689"/>
                </a:moveTo>
                <a:lnTo>
                  <a:pt x="15995" y="7746"/>
                </a:lnTo>
                <a:lnTo>
                  <a:pt x="16254" y="7444"/>
                </a:lnTo>
                <a:lnTo>
                  <a:pt x="16254" y="7689"/>
                </a:lnTo>
                <a:close/>
                <a:moveTo>
                  <a:pt x="16254" y="7385"/>
                </a:moveTo>
                <a:lnTo>
                  <a:pt x="15679" y="7517"/>
                </a:lnTo>
                <a:lnTo>
                  <a:pt x="16254" y="6868"/>
                </a:lnTo>
                <a:lnTo>
                  <a:pt x="16254" y="7385"/>
                </a:lnTo>
                <a:close/>
                <a:moveTo>
                  <a:pt x="16254" y="6812"/>
                </a:moveTo>
                <a:lnTo>
                  <a:pt x="15010" y="7071"/>
                </a:lnTo>
                <a:lnTo>
                  <a:pt x="16254" y="5700"/>
                </a:lnTo>
                <a:lnTo>
                  <a:pt x="16254" y="6812"/>
                </a:lnTo>
                <a:close/>
                <a:moveTo>
                  <a:pt x="16254" y="5626"/>
                </a:moveTo>
                <a:lnTo>
                  <a:pt x="13619" y="6120"/>
                </a:lnTo>
                <a:lnTo>
                  <a:pt x="16237" y="3282"/>
                </a:lnTo>
                <a:lnTo>
                  <a:pt x="16254" y="3294"/>
                </a:lnTo>
                <a:lnTo>
                  <a:pt x="16254" y="5626"/>
                </a:lnTo>
                <a:close/>
                <a:moveTo>
                  <a:pt x="16254" y="3220"/>
                </a:moveTo>
                <a:lnTo>
                  <a:pt x="16235" y="3237"/>
                </a:lnTo>
                <a:lnTo>
                  <a:pt x="13652" y="1030"/>
                </a:lnTo>
                <a:lnTo>
                  <a:pt x="16254" y="872"/>
                </a:lnTo>
                <a:lnTo>
                  <a:pt x="16254" y="3220"/>
                </a:lnTo>
                <a:close/>
                <a:moveTo>
                  <a:pt x="16288" y="870"/>
                </a:moveTo>
                <a:lnTo>
                  <a:pt x="16305" y="870"/>
                </a:lnTo>
                <a:lnTo>
                  <a:pt x="18938" y="788"/>
                </a:lnTo>
                <a:lnTo>
                  <a:pt x="16285" y="3192"/>
                </a:lnTo>
                <a:lnTo>
                  <a:pt x="16285" y="870"/>
                </a:lnTo>
                <a:lnTo>
                  <a:pt x="16288" y="870"/>
                </a:lnTo>
                <a:close/>
                <a:moveTo>
                  <a:pt x="16288" y="5666"/>
                </a:moveTo>
                <a:lnTo>
                  <a:pt x="16297" y="5657"/>
                </a:lnTo>
                <a:lnTo>
                  <a:pt x="17629" y="6623"/>
                </a:lnTo>
                <a:lnTo>
                  <a:pt x="16288" y="6806"/>
                </a:lnTo>
                <a:lnTo>
                  <a:pt x="16288" y="5666"/>
                </a:lnTo>
                <a:close/>
                <a:moveTo>
                  <a:pt x="16288" y="6857"/>
                </a:moveTo>
                <a:lnTo>
                  <a:pt x="16918" y="7300"/>
                </a:lnTo>
                <a:lnTo>
                  <a:pt x="16288" y="7379"/>
                </a:lnTo>
                <a:lnTo>
                  <a:pt x="16288" y="6857"/>
                </a:lnTo>
                <a:close/>
                <a:moveTo>
                  <a:pt x="16288" y="7433"/>
                </a:moveTo>
                <a:lnTo>
                  <a:pt x="16585" y="7636"/>
                </a:lnTo>
                <a:lnTo>
                  <a:pt x="16288" y="7684"/>
                </a:lnTo>
                <a:lnTo>
                  <a:pt x="16288" y="7433"/>
                </a:lnTo>
                <a:close/>
                <a:moveTo>
                  <a:pt x="16288" y="7718"/>
                </a:moveTo>
                <a:lnTo>
                  <a:pt x="16576" y="7672"/>
                </a:lnTo>
                <a:lnTo>
                  <a:pt x="16288" y="7952"/>
                </a:lnTo>
                <a:lnTo>
                  <a:pt x="16288" y="7718"/>
                </a:lnTo>
                <a:close/>
                <a:moveTo>
                  <a:pt x="16610" y="7904"/>
                </a:moveTo>
                <a:cubicBezTo>
                  <a:pt x="16483" y="7929"/>
                  <a:pt x="16387" y="7949"/>
                  <a:pt x="16328" y="7963"/>
                </a:cubicBezTo>
                <a:lnTo>
                  <a:pt x="16610" y="7689"/>
                </a:lnTo>
                <a:lnTo>
                  <a:pt x="16610" y="7904"/>
                </a:lnTo>
                <a:close/>
                <a:moveTo>
                  <a:pt x="16317" y="7413"/>
                </a:moveTo>
                <a:lnTo>
                  <a:pt x="16918" y="7337"/>
                </a:lnTo>
                <a:lnTo>
                  <a:pt x="16624" y="7622"/>
                </a:lnTo>
                <a:lnTo>
                  <a:pt x="16317" y="7413"/>
                </a:lnTo>
                <a:close/>
                <a:moveTo>
                  <a:pt x="16644" y="7675"/>
                </a:moveTo>
                <a:lnTo>
                  <a:pt x="16765" y="7746"/>
                </a:lnTo>
                <a:lnTo>
                  <a:pt x="16644" y="7876"/>
                </a:lnTo>
                <a:lnTo>
                  <a:pt x="16644" y="7675"/>
                </a:lnTo>
                <a:close/>
                <a:moveTo>
                  <a:pt x="16672" y="7653"/>
                </a:moveTo>
                <a:lnTo>
                  <a:pt x="16904" y="7602"/>
                </a:lnTo>
                <a:lnTo>
                  <a:pt x="16788" y="7723"/>
                </a:lnTo>
                <a:lnTo>
                  <a:pt x="16672" y="7653"/>
                </a:lnTo>
                <a:close/>
                <a:moveTo>
                  <a:pt x="16675" y="7892"/>
                </a:moveTo>
                <a:lnTo>
                  <a:pt x="16796" y="7766"/>
                </a:lnTo>
                <a:lnTo>
                  <a:pt x="16929" y="7845"/>
                </a:lnTo>
                <a:cubicBezTo>
                  <a:pt x="16839" y="7861"/>
                  <a:pt x="16751" y="7876"/>
                  <a:pt x="16675" y="7892"/>
                </a:cubicBezTo>
                <a:close/>
                <a:moveTo>
                  <a:pt x="16954" y="7822"/>
                </a:moveTo>
                <a:lnTo>
                  <a:pt x="16819" y="7740"/>
                </a:lnTo>
                <a:lnTo>
                  <a:pt x="16954" y="7596"/>
                </a:lnTo>
                <a:lnTo>
                  <a:pt x="16954" y="7822"/>
                </a:lnTo>
                <a:close/>
                <a:moveTo>
                  <a:pt x="16954" y="7557"/>
                </a:moveTo>
                <a:lnTo>
                  <a:pt x="16683" y="7616"/>
                </a:lnTo>
                <a:lnTo>
                  <a:pt x="16954" y="7353"/>
                </a:lnTo>
                <a:lnTo>
                  <a:pt x="16954" y="7557"/>
                </a:lnTo>
                <a:close/>
                <a:moveTo>
                  <a:pt x="16319" y="6837"/>
                </a:moveTo>
                <a:lnTo>
                  <a:pt x="17615" y="6659"/>
                </a:lnTo>
                <a:lnTo>
                  <a:pt x="16966" y="7289"/>
                </a:lnTo>
                <a:lnTo>
                  <a:pt x="16319" y="6837"/>
                </a:lnTo>
                <a:close/>
                <a:moveTo>
                  <a:pt x="16988" y="7551"/>
                </a:moveTo>
                <a:lnTo>
                  <a:pt x="16988" y="7348"/>
                </a:lnTo>
                <a:lnTo>
                  <a:pt x="17251" y="7506"/>
                </a:lnTo>
                <a:lnTo>
                  <a:pt x="16988" y="7551"/>
                </a:lnTo>
                <a:close/>
                <a:moveTo>
                  <a:pt x="17251" y="7537"/>
                </a:moveTo>
                <a:lnTo>
                  <a:pt x="17126" y="7664"/>
                </a:lnTo>
                <a:lnTo>
                  <a:pt x="16999" y="7579"/>
                </a:lnTo>
                <a:lnTo>
                  <a:pt x="17251" y="7537"/>
                </a:lnTo>
                <a:close/>
                <a:moveTo>
                  <a:pt x="16988" y="7613"/>
                </a:moveTo>
                <a:lnTo>
                  <a:pt x="17107" y="7689"/>
                </a:lnTo>
                <a:lnTo>
                  <a:pt x="16988" y="7811"/>
                </a:lnTo>
                <a:lnTo>
                  <a:pt x="16988" y="7613"/>
                </a:lnTo>
                <a:close/>
                <a:moveTo>
                  <a:pt x="17022" y="7828"/>
                </a:moveTo>
                <a:lnTo>
                  <a:pt x="17135" y="7709"/>
                </a:lnTo>
                <a:lnTo>
                  <a:pt x="17253" y="7785"/>
                </a:lnTo>
                <a:cubicBezTo>
                  <a:pt x="17172" y="7799"/>
                  <a:pt x="17095" y="7813"/>
                  <a:pt x="17022" y="7828"/>
                </a:cubicBezTo>
                <a:close/>
                <a:moveTo>
                  <a:pt x="17279" y="7766"/>
                </a:moveTo>
                <a:lnTo>
                  <a:pt x="17158" y="7686"/>
                </a:lnTo>
                <a:lnTo>
                  <a:pt x="17282" y="7557"/>
                </a:lnTo>
                <a:lnTo>
                  <a:pt x="17279" y="7766"/>
                </a:lnTo>
                <a:close/>
                <a:moveTo>
                  <a:pt x="17016" y="7322"/>
                </a:moveTo>
                <a:lnTo>
                  <a:pt x="17623" y="7210"/>
                </a:lnTo>
                <a:lnTo>
                  <a:pt x="17299" y="7492"/>
                </a:lnTo>
                <a:lnTo>
                  <a:pt x="17016" y="7322"/>
                </a:lnTo>
                <a:close/>
                <a:moveTo>
                  <a:pt x="17313" y="7777"/>
                </a:moveTo>
                <a:lnTo>
                  <a:pt x="17316" y="7543"/>
                </a:lnTo>
                <a:lnTo>
                  <a:pt x="17620" y="7726"/>
                </a:lnTo>
                <a:cubicBezTo>
                  <a:pt x="17513" y="7743"/>
                  <a:pt x="17412" y="7760"/>
                  <a:pt x="17313" y="7777"/>
                </a:cubicBezTo>
                <a:close/>
                <a:moveTo>
                  <a:pt x="17651" y="7703"/>
                </a:moveTo>
                <a:lnTo>
                  <a:pt x="17347" y="7520"/>
                </a:lnTo>
                <a:lnTo>
                  <a:pt x="17651" y="7469"/>
                </a:lnTo>
                <a:lnTo>
                  <a:pt x="17651" y="7703"/>
                </a:lnTo>
                <a:close/>
                <a:moveTo>
                  <a:pt x="17651" y="7438"/>
                </a:moveTo>
                <a:lnTo>
                  <a:pt x="17355" y="7486"/>
                </a:lnTo>
                <a:lnTo>
                  <a:pt x="17651" y="7229"/>
                </a:lnTo>
                <a:lnTo>
                  <a:pt x="17651" y="7438"/>
                </a:lnTo>
                <a:close/>
                <a:moveTo>
                  <a:pt x="17651" y="7170"/>
                </a:moveTo>
                <a:lnTo>
                  <a:pt x="17634" y="7173"/>
                </a:lnTo>
                <a:lnTo>
                  <a:pt x="17028" y="7283"/>
                </a:lnTo>
                <a:lnTo>
                  <a:pt x="17651" y="6676"/>
                </a:lnTo>
                <a:lnTo>
                  <a:pt x="17651" y="7170"/>
                </a:lnTo>
                <a:close/>
                <a:moveTo>
                  <a:pt x="16336" y="5649"/>
                </a:moveTo>
                <a:lnTo>
                  <a:pt x="18955" y="5358"/>
                </a:lnTo>
                <a:lnTo>
                  <a:pt x="17666" y="6611"/>
                </a:lnTo>
                <a:lnTo>
                  <a:pt x="16336" y="5649"/>
                </a:lnTo>
                <a:close/>
                <a:moveTo>
                  <a:pt x="17685" y="7433"/>
                </a:moveTo>
                <a:lnTo>
                  <a:pt x="17685" y="7210"/>
                </a:lnTo>
                <a:lnTo>
                  <a:pt x="17953" y="7401"/>
                </a:lnTo>
                <a:lnTo>
                  <a:pt x="17685" y="7433"/>
                </a:lnTo>
                <a:close/>
                <a:moveTo>
                  <a:pt x="17948" y="7435"/>
                </a:moveTo>
                <a:lnTo>
                  <a:pt x="17832" y="7548"/>
                </a:lnTo>
                <a:lnTo>
                  <a:pt x="17713" y="7464"/>
                </a:lnTo>
                <a:lnTo>
                  <a:pt x="17948" y="7435"/>
                </a:lnTo>
                <a:close/>
                <a:moveTo>
                  <a:pt x="17685" y="6668"/>
                </a:moveTo>
                <a:lnTo>
                  <a:pt x="18267" y="7091"/>
                </a:lnTo>
                <a:lnTo>
                  <a:pt x="17685" y="7167"/>
                </a:lnTo>
                <a:lnTo>
                  <a:pt x="17685" y="6668"/>
                </a:lnTo>
                <a:close/>
                <a:moveTo>
                  <a:pt x="17685" y="7483"/>
                </a:moveTo>
                <a:lnTo>
                  <a:pt x="17809" y="7574"/>
                </a:lnTo>
                <a:lnTo>
                  <a:pt x="17685" y="7695"/>
                </a:lnTo>
                <a:lnTo>
                  <a:pt x="17685" y="7483"/>
                </a:lnTo>
                <a:close/>
                <a:moveTo>
                  <a:pt x="17716" y="7712"/>
                </a:moveTo>
                <a:lnTo>
                  <a:pt x="17838" y="7593"/>
                </a:lnTo>
                <a:lnTo>
                  <a:pt x="17953" y="7678"/>
                </a:lnTo>
                <a:lnTo>
                  <a:pt x="17716" y="7712"/>
                </a:lnTo>
                <a:close/>
                <a:moveTo>
                  <a:pt x="17979" y="7655"/>
                </a:moveTo>
                <a:lnTo>
                  <a:pt x="17860" y="7571"/>
                </a:lnTo>
                <a:lnTo>
                  <a:pt x="17979" y="7455"/>
                </a:lnTo>
                <a:lnTo>
                  <a:pt x="17979" y="7655"/>
                </a:lnTo>
                <a:close/>
                <a:moveTo>
                  <a:pt x="17722" y="7195"/>
                </a:moveTo>
                <a:lnTo>
                  <a:pt x="18269" y="7125"/>
                </a:lnTo>
                <a:lnTo>
                  <a:pt x="17996" y="7393"/>
                </a:lnTo>
                <a:lnTo>
                  <a:pt x="17722" y="7195"/>
                </a:lnTo>
                <a:close/>
                <a:moveTo>
                  <a:pt x="18044" y="7390"/>
                </a:moveTo>
                <a:lnTo>
                  <a:pt x="18300" y="7139"/>
                </a:lnTo>
                <a:lnTo>
                  <a:pt x="18303" y="7359"/>
                </a:lnTo>
                <a:lnTo>
                  <a:pt x="18300" y="7359"/>
                </a:lnTo>
                <a:lnTo>
                  <a:pt x="18044" y="7390"/>
                </a:lnTo>
                <a:close/>
                <a:moveTo>
                  <a:pt x="18275" y="7396"/>
                </a:moveTo>
                <a:lnTo>
                  <a:pt x="18159" y="7509"/>
                </a:lnTo>
                <a:lnTo>
                  <a:pt x="18044" y="7424"/>
                </a:lnTo>
                <a:lnTo>
                  <a:pt x="18275" y="7396"/>
                </a:lnTo>
                <a:close/>
                <a:moveTo>
                  <a:pt x="18013" y="7444"/>
                </a:moveTo>
                <a:lnTo>
                  <a:pt x="18137" y="7531"/>
                </a:lnTo>
                <a:lnTo>
                  <a:pt x="18013" y="7653"/>
                </a:lnTo>
                <a:lnTo>
                  <a:pt x="18013" y="7444"/>
                </a:lnTo>
                <a:close/>
                <a:moveTo>
                  <a:pt x="18046" y="7664"/>
                </a:moveTo>
                <a:lnTo>
                  <a:pt x="18162" y="7551"/>
                </a:lnTo>
                <a:lnTo>
                  <a:pt x="18281" y="7636"/>
                </a:lnTo>
                <a:cubicBezTo>
                  <a:pt x="18202" y="7644"/>
                  <a:pt x="18126" y="7655"/>
                  <a:pt x="18046" y="7664"/>
                </a:cubicBezTo>
                <a:close/>
                <a:moveTo>
                  <a:pt x="18188" y="7528"/>
                </a:moveTo>
                <a:lnTo>
                  <a:pt x="18303" y="7413"/>
                </a:lnTo>
                <a:lnTo>
                  <a:pt x="18306" y="7613"/>
                </a:lnTo>
                <a:lnTo>
                  <a:pt x="18188" y="7528"/>
                </a:lnTo>
                <a:close/>
                <a:moveTo>
                  <a:pt x="17716" y="6648"/>
                </a:moveTo>
                <a:lnTo>
                  <a:pt x="18935" y="6481"/>
                </a:lnTo>
                <a:lnTo>
                  <a:pt x="18315" y="7080"/>
                </a:lnTo>
                <a:lnTo>
                  <a:pt x="17716" y="6648"/>
                </a:lnTo>
                <a:close/>
                <a:moveTo>
                  <a:pt x="18332" y="7136"/>
                </a:moveTo>
                <a:lnTo>
                  <a:pt x="18591" y="7325"/>
                </a:lnTo>
                <a:lnTo>
                  <a:pt x="18334" y="7353"/>
                </a:lnTo>
                <a:lnTo>
                  <a:pt x="18332" y="7136"/>
                </a:lnTo>
                <a:close/>
                <a:moveTo>
                  <a:pt x="18334" y="7387"/>
                </a:moveTo>
                <a:lnTo>
                  <a:pt x="18588" y="7359"/>
                </a:lnTo>
                <a:lnTo>
                  <a:pt x="18337" y="7605"/>
                </a:lnTo>
                <a:lnTo>
                  <a:pt x="18334" y="7387"/>
                </a:lnTo>
                <a:close/>
                <a:moveTo>
                  <a:pt x="18368" y="7624"/>
                </a:moveTo>
                <a:lnTo>
                  <a:pt x="18622" y="7373"/>
                </a:lnTo>
                <a:lnTo>
                  <a:pt x="18628" y="7596"/>
                </a:lnTo>
                <a:cubicBezTo>
                  <a:pt x="18543" y="7607"/>
                  <a:pt x="18456" y="7616"/>
                  <a:pt x="18368" y="7624"/>
                </a:cubicBezTo>
                <a:close/>
                <a:moveTo>
                  <a:pt x="18360" y="7114"/>
                </a:moveTo>
                <a:lnTo>
                  <a:pt x="18947" y="7057"/>
                </a:lnTo>
                <a:lnTo>
                  <a:pt x="18639" y="7314"/>
                </a:lnTo>
                <a:lnTo>
                  <a:pt x="18360" y="7114"/>
                </a:lnTo>
                <a:close/>
                <a:moveTo>
                  <a:pt x="18662" y="7596"/>
                </a:moveTo>
                <a:lnTo>
                  <a:pt x="18656" y="7373"/>
                </a:lnTo>
                <a:lnTo>
                  <a:pt x="18935" y="7576"/>
                </a:lnTo>
                <a:cubicBezTo>
                  <a:pt x="18845" y="7579"/>
                  <a:pt x="18755" y="7588"/>
                  <a:pt x="18662" y="7596"/>
                </a:cubicBezTo>
                <a:close/>
                <a:moveTo>
                  <a:pt x="18967" y="7551"/>
                </a:moveTo>
                <a:lnTo>
                  <a:pt x="18687" y="7348"/>
                </a:lnTo>
                <a:lnTo>
                  <a:pt x="18967" y="7320"/>
                </a:lnTo>
                <a:lnTo>
                  <a:pt x="18967" y="7551"/>
                </a:lnTo>
                <a:close/>
                <a:moveTo>
                  <a:pt x="18967" y="7289"/>
                </a:moveTo>
                <a:lnTo>
                  <a:pt x="18690" y="7317"/>
                </a:lnTo>
                <a:lnTo>
                  <a:pt x="18967" y="7091"/>
                </a:lnTo>
                <a:lnTo>
                  <a:pt x="18967" y="7289"/>
                </a:lnTo>
                <a:close/>
                <a:moveTo>
                  <a:pt x="18967" y="7020"/>
                </a:moveTo>
                <a:lnTo>
                  <a:pt x="18955" y="7020"/>
                </a:lnTo>
                <a:lnTo>
                  <a:pt x="18360" y="7077"/>
                </a:lnTo>
                <a:lnTo>
                  <a:pt x="18967" y="6493"/>
                </a:lnTo>
                <a:lnTo>
                  <a:pt x="18967" y="7020"/>
                </a:lnTo>
                <a:close/>
                <a:moveTo>
                  <a:pt x="18967" y="6442"/>
                </a:moveTo>
                <a:lnTo>
                  <a:pt x="17719" y="6611"/>
                </a:lnTo>
                <a:lnTo>
                  <a:pt x="18967" y="5401"/>
                </a:lnTo>
                <a:lnTo>
                  <a:pt x="18967" y="6442"/>
                </a:lnTo>
                <a:close/>
                <a:moveTo>
                  <a:pt x="18967" y="5324"/>
                </a:moveTo>
                <a:lnTo>
                  <a:pt x="16285" y="5621"/>
                </a:lnTo>
                <a:lnTo>
                  <a:pt x="16285" y="3322"/>
                </a:lnTo>
                <a:lnTo>
                  <a:pt x="18967" y="5324"/>
                </a:lnTo>
                <a:close/>
                <a:moveTo>
                  <a:pt x="18967" y="5282"/>
                </a:moveTo>
                <a:lnTo>
                  <a:pt x="16285" y="3280"/>
                </a:lnTo>
                <a:lnTo>
                  <a:pt x="16285" y="3277"/>
                </a:lnTo>
                <a:lnTo>
                  <a:pt x="18950" y="3071"/>
                </a:lnTo>
                <a:lnTo>
                  <a:pt x="18967" y="3085"/>
                </a:lnTo>
                <a:lnTo>
                  <a:pt x="18967" y="5282"/>
                </a:lnTo>
                <a:close/>
                <a:moveTo>
                  <a:pt x="18967" y="3037"/>
                </a:moveTo>
                <a:lnTo>
                  <a:pt x="18952" y="3037"/>
                </a:lnTo>
                <a:lnTo>
                  <a:pt x="16285" y="3243"/>
                </a:lnTo>
                <a:lnTo>
                  <a:pt x="16285" y="3237"/>
                </a:lnTo>
                <a:lnTo>
                  <a:pt x="18967" y="805"/>
                </a:lnTo>
                <a:lnTo>
                  <a:pt x="18967" y="3037"/>
                </a:lnTo>
                <a:close/>
                <a:moveTo>
                  <a:pt x="19000" y="802"/>
                </a:moveTo>
                <a:lnTo>
                  <a:pt x="21625" y="3037"/>
                </a:lnTo>
                <a:lnTo>
                  <a:pt x="19000" y="3037"/>
                </a:lnTo>
                <a:lnTo>
                  <a:pt x="19000" y="802"/>
                </a:lnTo>
                <a:close/>
                <a:moveTo>
                  <a:pt x="20341" y="4112"/>
                </a:moveTo>
                <a:lnTo>
                  <a:pt x="19009" y="3074"/>
                </a:lnTo>
                <a:lnTo>
                  <a:pt x="21648" y="3071"/>
                </a:lnTo>
                <a:lnTo>
                  <a:pt x="21665" y="3074"/>
                </a:lnTo>
                <a:lnTo>
                  <a:pt x="21667" y="3076"/>
                </a:lnTo>
                <a:lnTo>
                  <a:pt x="20341" y="4112"/>
                </a:lnTo>
                <a:close/>
                <a:moveTo>
                  <a:pt x="20344" y="4160"/>
                </a:moveTo>
                <a:lnTo>
                  <a:pt x="21653" y="5319"/>
                </a:lnTo>
                <a:lnTo>
                  <a:pt x="19057" y="5319"/>
                </a:lnTo>
                <a:lnTo>
                  <a:pt x="20344" y="4160"/>
                </a:lnTo>
                <a:close/>
                <a:moveTo>
                  <a:pt x="19000" y="3110"/>
                </a:moveTo>
                <a:lnTo>
                  <a:pt x="20313" y="4135"/>
                </a:lnTo>
                <a:lnTo>
                  <a:pt x="19006" y="5313"/>
                </a:lnTo>
                <a:lnTo>
                  <a:pt x="18998" y="5308"/>
                </a:lnTo>
                <a:lnTo>
                  <a:pt x="18998" y="3110"/>
                </a:lnTo>
                <a:lnTo>
                  <a:pt x="19000" y="3110"/>
                </a:lnTo>
                <a:close/>
                <a:moveTo>
                  <a:pt x="19000" y="5367"/>
                </a:moveTo>
                <a:lnTo>
                  <a:pt x="19009" y="5361"/>
                </a:lnTo>
                <a:lnTo>
                  <a:pt x="20225" y="6402"/>
                </a:lnTo>
                <a:lnTo>
                  <a:pt x="19000" y="6439"/>
                </a:lnTo>
                <a:lnTo>
                  <a:pt x="19000" y="5367"/>
                </a:lnTo>
                <a:close/>
                <a:moveTo>
                  <a:pt x="19376" y="7255"/>
                </a:moveTo>
                <a:lnTo>
                  <a:pt x="19627" y="7026"/>
                </a:lnTo>
                <a:lnTo>
                  <a:pt x="19633" y="7235"/>
                </a:lnTo>
                <a:lnTo>
                  <a:pt x="19376" y="7255"/>
                </a:lnTo>
                <a:close/>
                <a:moveTo>
                  <a:pt x="19618" y="7269"/>
                </a:moveTo>
                <a:lnTo>
                  <a:pt x="19486" y="7396"/>
                </a:lnTo>
                <a:lnTo>
                  <a:pt x="19367" y="7289"/>
                </a:lnTo>
                <a:lnTo>
                  <a:pt x="19618" y="7269"/>
                </a:lnTo>
                <a:close/>
                <a:moveTo>
                  <a:pt x="19029" y="6473"/>
                </a:moveTo>
                <a:lnTo>
                  <a:pt x="20228" y="6436"/>
                </a:lnTo>
                <a:lnTo>
                  <a:pt x="19641" y="6970"/>
                </a:lnTo>
                <a:lnTo>
                  <a:pt x="19029" y="6473"/>
                </a:lnTo>
                <a:close/>
                <a:moveTo>
                  <a:pt x="19000" y="6490"/>
                </a:moveTo>
                <a:lnTo>
                  <a:pt x="19599" y="6975"/>
                </a:lnTo>
                <a:lnTo>
                  <a:pt x="19000" y="7018"/>
                </a:lnTo>
                <a:lnTo>
                  <a:pt x="19000" y="6490"/>
                </a:lnTo>
                <a:close/>
                <a:moveTo>
                  <a:pt x="19000" y="7060"/>
                </a:moveTo>
                <a:lnTo>
                  <a:pt x="19280" y="7263"/>
                </a:lnTo>
                <a:lnTo>
                  <a:pt x="19000" y="7286"/>
                </a:lnTo>
                <a:lnTo>
                  <a:pt x="19000" y="7060"/>
                </a:lnTo>
                <a:close/>
                <a:moveTo>
                  <a:pt x="19283" y="7297"/>
                </a:moveTo>
                <a:lnTo>
                  <a:pt x="19153" y="7416"/>
                </a:lnTo>
                <a:lnTo>
                  <a:pt x="19029" y="7317"/>
                </a:lnTo>
                <a:lnTo>
                  <a:pt x="19283" y="7297"/>
                </a:lnTo>
                <a:close/>
                <a:moveTo>
                  <a:pt x="19000" y="7337"/>
                </a:moveTo>
                <a:lnTo>
                  <a:pt x="19127" y="7438"/>
                </a:lnTo>
                <a:lnTo>
                  <a:pt x="19000" y="7554"/>
                </a:lnTo>
                <a:lnTo>
                  <a:pt x="19000" y="7337"/>
                </a:lnTo>
                <a:close/>
                <a:moveTo>
                  <a:pt x="19029" y="7568"/>
                </a:moveTo>
                <a:lnTo>
                  <a:pt x="19153" y="7455"/>
                </a:lnTo>
                <a:lnTo>
                  <a:pt x="19283" y="7557"/>
                </a:lnTo>
                <a:cubicBezTo>
                  <a:pt x="19164" y="7562"/>
                  <a:pt x="19077" y="7568"/>
                  <a:pt x="19029" y="7568"/>
                </a:cubicBezTo>
                <a:close/>
                <a:moveTo>
                  <a:pt x="19308" y="7537"/>
                </a:moveTo>
                <a:lnTo>
                  <a:pt x="19175" y="7433"/>
                </a:lnTo>
                <a:lnTo>
                  <a:pt x="19308" y="7314"/>
                </a:lnTo>
                <a:lnTo>
                  <a:pt x="19308" y="7537"/>
                </a:lnTo>
                <a:close/>
                <a:moveTo>
                  <a:pt x="19046" y="7052"/>
                </a:moveTo>
                <a:lnTo>
                  <a:pt x="19593" y="7015"/>
                </a:lnTo>
                <a:lnTo>
                  <a:pt x="19328" y="7255"/>
                </a:lnTo>
                <a:lnTo>
                  <a:pt x="19046" y="7052"/>
                </a:lnTo>
                <a:close/>
                <a:moveTo>
                  <a:pt x="19342" y="7311"/>
                </a:moveTo>
                <a:lnTo>
                  <a:pt x="19460" y="7421"/>
                </a:lnTo>
                <a:lnTo>
                  <a:pt x="19342" y="7534"/>
                </a:lnTo>
                <a:lnTo>
                  <a:pt x="19342" y="7311"/>
                </a:lnTo>
                <a:close/>
                <a:moveTo>
                  <a:pt x="19370" y="7557"/>
                </a:moveTo>
                <a:lnTo>
                  <a:pt x="19486" y="7447"/>
                </a:lnTo>
                <a:lnTo>
                  <a:pt x="19602" y="7551"/>
                </a:lnTo>
                <a:cubicBezTo>
                  <a:pt x="19517" y="7551"/>
                  <a:pt x="19438" y="7554"/>
                  <a:pt x="19370" y="7557"/>
                </a:cubicBezTo>
                <a:close/>
                <a:moveTo>
                  <a:pt x="19511" y="7421"/>
                </a:moveTo>
                <a:lnTo>
                  <a:pt x="19635" y="7303"/>
                </a:lnTo>
                <a:lnTo>
                  <a:pt x="19644" y="7543"/>
                </a:lnTo>
                <a:lnTo>
                  <a:pt x="19511" y="7421"/>
                </a:lnTo>
                <a:close/>
                <a:moveTo>
                  <a:pt x="19658" y="7026"/>
                </a:moveTo>
                <a:lnTo>
                  <a:pt x="19884" y="7229"/>
                </a:lnTo>
                <a:lnTo>
                  <a:pt x="19664" y="7229"/>
                </a:lnTo>
                <a:lnTo>
                  <a:pt x="19658" y="7026"/>
                </a:lnTo>
                <a:close/>
                <a:moveTo>
                  <a:pt x="19689" y="7012"/>
                </a:moveTo>
                <a:lnTo>
                  <a:pt x="20236" y="7012"/>
                </a:lnTo>
                <a:lnTo>
                  <a:pt x="19937" y="7232"/>
                </a:lnTo>
                <a:lnTo>
                  <a:pt x="19689" y="7012"/>
                </a:lnTo>
                <a:close/>
                <a:moveTo>
                  <a:pt x="19903" y="7266"/>
                </a:moveTo>
                <a:lnTo>
                  <a:pt x="19813" y="7370"/>
                </a:lnTo>
                <a:lnTo>
                  <a:pt x="19709" y="7266"/>
                </a:lnTo>
                <a:lnTo>
                  <a:pt x="19903" y="7266"/>
                </a:lnTo>
                <a:close/>
                <a:moveTo>
                  <a:pt x="19666" y="7277"/>
                </a:moveTo>
                <a:lnTo>
                  <a:pt x="19788" y="7396"/>
                </a:lnTo>
                <a:lnTo>
                  <a:pt x="19675" y="7523"/>
                </a:lnTo>
                <a:lnTo>
                  <a:pt x="19666" y="7277"/>
                </a:lnTo>
                <a:close/>
                <a:moveTo>
                  <a:pt x="19695" y="7548"/>
                </a:moveTo>
                <a:lnTo>
                  <a:pt x="19813" y="7418"/>
                </a:lnTo>
                <a:lnTo>
                  <a:pt x="19946" y="7545"/>
                </a:lnTo>
                <a:cubicBezTo>
                  <a:pt x="19856" y="7548"/>
                  <a:pt x="19774" y="7548"/>
                  <a:pt x="19695" y="7548"/>
                </a:cubicBezTo>
                <a:close/>
                <a:moveTo>
                  <a:pt x="19836" y="7393"/>
                </a:moveTo>
                <a:lnTo>
                  <a:pt x="19937" y="7280"/>
                </a:lnTo>
                <a:lnTo>
                  <a:pt x="19951" y="7294"/>
                </a:lnTo>
                <a:lnTo>
                  <a:pt x="19963" y="7523"/>
                </a:lnTo>
                <a:lnTo>
                  <a:pt x="19836" y="7393"/>
                </a:lnTo>
                <a:close/>
                <a:moveTo>
                  <a:pt x="19983" y="7274"/>
                </a:moveTo>
                <a:lnTo>
                  <a:pt x="19980" y="7274"/>
                </a:lnTo>
                <a:lnTo>
                  <a:pt x="19971" y="7266"/>
                </a:lnTo>
                <a:lnTo>
                  <a:pt x="20231" y="7266"/>
                </a:lnTo>
                <a:lnTo>
                  <a:pt x="20112" y="7393"/>
                </a:lnTo>
                <a:lnTo>
                  <a:pt x="19983" y="7277"/>
                </a:lnTo>
                <a:lnTo>
                  <a:pt x="19983" y="7274"/>
                </a:lnTo>
                <a:close/>
                <a:moveTo>
                  <a:pt x="19985" y="7325"/>
                </a:moveTo>
                <a:lnTo>
                  <a:pt x="20090" y="7418"/>
                </a:lnTo>
                <a:lnTo>
                  <a:pt x="19997" y="7520"/>
                </a:lnTo>
                <a:lnTo>
                  <a:pt x="19985" y="7325"/>
                </a:lnTo>
                <a:close/>
                <a:moveTo>
                  <a:pt x="20016" y="7545"/>
                </a:moveTo>
                <a:lnTo>
                  <a:pt x="20118" y="7441"/>
                </a:lnTo>
                <a:lnTo>
                  <a:pt x="20236" y="7548"/>
                </a:lnTo>
                <a:cubicBezTo>
                  <a:pt x="20157" y="7545"/>
                  <a:pt x="20084" y="7545"/>
                  <a:pt x="20016" y="7545"/>
                </a:cubicBezTo>
                <a:close/>
                <a:moveTo>
                  <a:pt x="20256" y="7523"/>
                </a:moveTo>
                <a:lnTo>
                  <a:pt x="20138" y="7418"/>
                </a:lnTo>
                <a:lnTo>
                  <a:pt x="20256" y="7294"/>
                </a:lnTo>
                <a:lnTo>
                  <a:pt x="20256" y="7523"/>
                </a:lnTo>
                <a:close/>
                <a:moveTo>
                  <a:pt x="20256" y="7232"/>
                </a:moveTo>
                <a:lnTo>
                  <a:pt x="19991" y="7232"/>
                </a:lnTo>
                <a:lnTo>
                  <a:pt x="20256" y="7035"/>
                </a:lnTo>
                <a:lnTo>
                  <a:pt x="20256" y="7232"/>
                </a:lnTo>
                <a:close/>
                <a:moveTo>
                  <a:pt x="20256" y="6973"/>
                </a:moveTo>
                <a:lnTo>
                  <a:pt x="19686" y="6973"/>
                </a:lnTo>
                <a:lnTo>
                  <a:pt x="20256" y="6453"/>
                </a:lnTo>
                <a:lnTo>
                  <a:pt x="20256" y="6973"/>
                </a:lnTo>
                <a:close/>
                <a:moveTo>
                  <a:pt x="19054" y="5353"/>
                </a:moveTo>
                <a:lnTo>
                  <a:pt x="21648" y="5353"/>
                </a:lnTo>
                <a:lnTo>
                  <a:pt x="20276" y="6397"/>
                </a:lnTo>
                <a:lnTo>
                  <a:pt x="19054" y="5353"/>
                </a:lnTo>
                <a:close/>
                <a:moveTo>
                  <a:pt x="20290" y="6973"/>
                </a:moveTo>
                <a:lnTo>
                  <a:pt x="20290" y="6459"/>
                </a:lnTo>
                <a:lnTo>
                  <a:pt x="20928" y="7006"/>
                </a:lnTo>
                <a:lnTo>
                  <a:pt x="20330" y="6975"/>
                </a:lnTo>
                <a:lnTo>
                  <a:pt x="20290" y="6975"/>
                </a:lnTo>
                <a:lnTo>
                  <a:pt x="20290" y="6973"/>
                </a:lnTo>
                <a:close/>
                <a:moveTo>
                  <a:pt x="20612" y="7246"/>
                </a:moveTo>
                <a:lnTo>
                  <a:pt x="20290" y="7235"/>
                </a:lnTo>
                <a:lnTo>
                  <a:pt x="20290" y="7012"/>
                </a:lnTo>
                <a:lnTo>
                  <a:pt x="20612" y="7246"/>
                </a:lnTo>
                <a:close/>
                <a:moveTo>
                  <a:pt x="20290" y="7266"/>
                </a:moveTo>
                <a:lnTo>
                  <a:pt x="20623" y="7280"/>
                </a:lnTo>
                <a:lnTo>
                  <a:pt x="20290" y="7528"/>
                </a:lnTo>
                <a:lnTo>
                  <a:pt x="20290" y="7266"/>
                </a:lnTo>
                <a:close/>
                <a:moveTo>
                  <a:pt x="20649" y="7554"/>
                </a:moveTo>
                <a:cubicBezTo>
                  <a:pt x="20536" y="7551"/>
                  <a:pt x="20426" y="7548"/>
                  <a:pt x="20318" y="7548"/>
                </a:cubicBezTo>
                <a:lnTo>
                  <a:pt x="20649" y="7300"/>
                </a:lnTo>
                <a:lnTo>
                  <a:pt x="20649" y="7554"/>
                </a:lnTo>
                <a:close/>
                <a:moveTo>
                  <a:pt x="20349" y="7012"/>
                </a:moveTo>
                <a:lnTo>
                  <a:pt x="20939" y="7043"/>
                </a:lnTo>
                <a:lnTo>
                  <a:pt x="20668" y="7246"/>
                </a:lnTo>
                <a:lnTo>
                  <a:pt x="20349" y="7012"/>
                </a:lnTo>
                <a:close/>
                <a:moveTo>
                  <a:pt x="20682" y="7557"/>
                </a:moveTo>
                <a:lnTo>
                  <a:pt x="20682" y="7303"/>
                </a:lnTo>
                <a:lnTo>
                  <a:pt x="20967" y="7568"/>
                </a:lnTo>
                <a:cubicBezTo>
                  <a:pt x="20871" y="7562"/>
                  <a:pt x="20776" y="7559"/>
                  <a:pt x="20682" y="7557"/>
                </a:cubicBezTo>
                <a:close/>
                <a:moveTo>
                  <a:pt x="20998" y="7548"/>
                </a:moveTo>
                <a:lnTo>
                  <a:pt x="20713" y="7286"/>
                </a:lnTo>
                <a:lnTo>
                  <a:pt x="20998" y="7308"/>
                </a:lnTo>
                <a:lnTo>
                  <a:pt x="20998" y="7548"/>
                </a:lnTo>
                <a:close/>
                <a:moveTo>
                  <a:pt x="20998" y="7272"/>
                </a:moveTo>
                <a:lnTo>
                  <a:pt x="20716" y="7249"/>
                </a:lnTo>
                <a:lnTo>
                  <a:pt x="20984" y="7049"/>
                </a:lnTo>
                <a:lnTo>
                  <a:pt x="21001" y="7063"/>
                </a:lnTo>
                <a:lnTo>
                  <a:pt x="21001" y="7272"/>
                </a:lnTo>
                <a:lnTo>
                  <a:pt x="20998" y="7272"/>
                </a:lnTo>
                <a:close/>
                <a:moveTo>
                  <a:pt x="20987" y="7006"/>
                </a:moveTo>
                <a:lnTo>
                  <a:pt x="20324" y="6439"/>
                </a:lnTo>
                <a:lnTo>
                  <a:pt x="21650" y="6510"/>
                </a:lnTo>
                <a:lnTo>
                  <a:pt x="20987" y="7006"/>
                </a:lnTo>
                <a:close/>
                <a:moveTo>
                  <a:pt x="21030" y="7091"/>
                </a:moveTo>
                <a:lnTo>
                  <a:pt x="21269" y="7297"/>
                </a:lnTo>
                <a:lnTo>
                  <a:pt x="21030" y="7274"/>
                </a:lnTo>
                <a:lnTo>
                  <a:pt x="21030" y="7091"/>
                </a:lnTo>
                <a:close/>
                <a:moveTo>
                  <a:pt x="21030" y="7311"/>
                </a:moveTo>
                <a:lnTo>
                  <a:pt x="21289" y="7334"/>
                </a:lnTo>
                <a:lnTo>
                  <a:pt x="21030" y="7548"/>
                </a:lnTo>
                <a:lnTo>
                  <a:pt x="21030" y="7311"/>
                </a:lnTo>
                <a:close/>
                <a:moveTo>
                  <a:pt x="21329" y="7588"/>
                </a:moveTo>
                <a:cubicBezTo>
                  <a:pt x="21238" y="7582"/>
                  <a:pt x="21148" y="7576"/>
                  <a:pt x="21055" y="7571"/>
                </a:cubicBezTo>
                <a:lnTo>
                  <a:pt x="21329" y="7348"/>
                </a:lnTo>
                <a:lnTo>
                  <a:pt x="21329" y="7588"/>
                </a:lnTo>
                <a:close/>
                <a:moveTo>
                  <a:pt x="21038" y="7049"/>
                </a:moveTo>
                <a:lnTo>
                  <a:pt x="21642" y="7094"/>
                </a:lnTo>
                <a:lnTo>
                  <a:pt x="21331" y="7300"/>
                </a:lnTo>
                <a:lnTo>
                  <a:pt x="21038" y="7049"/>
                </a:lnTo>
                <a:close/>
                <a:moveTo>
                  <a:pt x="21360" y="7373"/>
                </a:moveTo>
                <a:lnTo>
                  <a:pt x="21487" y="7480"/>
                </a:lnTo>
                <a:lnTo>
                  <a:pt x="21360" y="7568"/>
                </a:lnTo>
                <a:lnTo>
                  <a:pt x="21360" y="7373"/>
                </a:lnTo>
                <a:close/>
                <a:moveTo>
                  <a:pt x="21379" y="7342"/>
                </a:moveTo>
                <a:lnTo>
                  <a:pt x="21653" y="7368"/>
                </a:lnTo>
                <a:lnTo>
                  <a:pt x="21518" y="7461"/>
                </a:lnTo>
                <a:lnTo>
                  <a:pt x="21379" y="7342"/>
                </a:lnTo>
                <a:close/>
                <a:moveTo>
                  <a:pt x="21385" y="7593"/>
                </a:moveTo>
                <a:lnTo>
                  <a:pt x="21512" y="7506"/>
                </a:lnTo>
                <a:lnTo>
                  <a:pt x="21642" y="7619"/>
                </a:lnTo>
                <a:cubicBezTo>
                  <a:pt x="21557" y="7607"/>
                  <a:pt x="21473" y="7602"/>
                  <a:pt x="21385" y="7593"/>
                </a:cubicBezTo>
                <a:close/>
                <a:moveTo>
                  <a:pt x="21679" y="7599"/>
                </a:moveTo>
                <a:lnTo>
                  <a:pt x="21543" y="7483"/>
                </a:lnTo>
                <a:lnTo>
                  <a:pt x="21679" y="7387"/>
                </a:lnTo>
                <a:lnTo>
                  <a:pt x="21679" y="7599"/>
                </a:lnTo>
                <a:close/>
                <a:moveTo>
                  <a:pt x="21679" y="7334"/>
                </a:moveTo>
                <a:lnTo>
                  <a:pt x="21385" y="7308"/>
                </a:lnTo>
                <a:lnTo>
                  <a:pt x="21679" y="7114"/>
                </a:lnTo>
                <a:lnTo>
                  <a:pt x="21679" y="7334"/>
                </a:lnTo>
                <a:close/>
                <a:moveTo>
                  <a:pt x="21679" y="7063"/>
                </a:moveTo>
                <a:lnTo>
                  <a:pt x="21032" y="7012"/>
                </a:lnTo>
                <a:lnTo>
                  <a:pt x="21679" y="6527"/>
                </a:lnTo>
                <a:lnTo>
                  <a:pt x="21679" y="7063"/>
                </a:lnTo>
                <a:close/>
                <a:moveTo>
                  <a:pt x="21679" y="6476"/>
                </a:moveTo>
                <a:lnTo>
                  <a:pt x="20318" y="6402"/>
                </a:lnTo>
                <a:lnTo>
                  <a:pt x="21679" y="5367"/>
                </a:lnTo>
                <a:lnTo>
                  <a:pt x="21679" y="6476"/>
                </a:lnTo>
                <a:close/>
                <a:moveTo>
                  <a:pt x="21679" y="5299"/>
                </a:moveTo>
                <a:lnTo>
                  <a:pt x="20369" y="4137"/>
                </a:lnTo>
                <a:lnTo>
                  <a:pt x="21679" y="3110"/>
                </a:lnTo>
                <a:lnTo>
                  <a:pt x="21679" y="5299"/>
                </a:lnTo>
                <a:close/>
                <a:moveTo>
                  <a:pt x="21679" y="3040"/>
                </a:moveTo>
                <a:lnTo>
                  <a:pt x="19026" y="788"/>
                </a:lnTo>
                <a:lnTo>
                  <a:pt x="21645" y="788"/>
                </a:lnTo>
                <a:lnTo>
                  <a:pt x="21679" y="791"/>
                </a:lnTo>
                <a:lnTo>
                  <a:pt x="21679" y="3040"/>
                </a:lnTo>
                <a:close/>
                <a:moveTo>
                  <a:pt x="21712" y="791"/>
                </a:moveTo>
                <a:lnTo>
                  <a:pt x="24368" y="965"/>
                </a:lnTo>
                <a:lnTo>
                  <a:pt x="24385" y="968"/>
                </a:lnTo>
                <a:lnTo>
                  <a:pt x="21712" y="3037"/>
                </a:lnTo>
                <a:lnTo>
                  <a:pt x="21712" y="791"/>
                </a:lnTo>
                <a:close/>
                <a:moveTo>
                  <a:pt x="23064" y="4372"/>
                </a:moveTo>
                <a:lnTo>
                  <a:pt x="21724" y="3079"/>
                </a:lnTo>
                <a:lnTo>
                  <a:pt x="24337" y="3460"/>
                </a:lnTo>
                <a:lnTo>
                  <a:pt x="24388" y="3474"/>
                </a:lnTo>
                <a:lnTo>
                  <a:pt x="23067" y="4377"/>
                </a:lnTo>
                <a:lnTo>
                  <a:pt x="23064" y="4372"/>
                </a:lnTo>
                <a:close/>
                <a:moveTo>
                  <a:pt x="24377" y="5909"/>
                </a:moveTo>
                <a:lnTo>
                  <a:pt x="21738" y="5327"/>
                </a:lnTo>
                <a:lnTo>
                  <a:pt x="23064" y="4422"/>
                </a:lnTo>
                <a:lnTo>
                  <a:pt x="24377" y="5909"/>
                </a:lnTo>
                <a:close/>
                <a:moveTo>
                  <a:pt x="21712" y="3116"/>
                </a:moveTo>
                <a:lnTo>
                  <a:pt x="23042" y="4400"/>
                </a:lnTo>
                <a:lnTo>
                  <a:pt x="21712" y="5308"/>
                </a:lnTo>
                <a:lnTo>
                  <a:pt x="21712" y="3116"/>
                </a:lnTo>
                <a:close/>
                <a:moveTo>
                  <a:pt x="21712" y="5381"/>
                </a:moveTo>
                <a:lnTo>
                  <a:pt x="22999" y="6758"/>
                </a:lnTo>
                <a:lnTo>
                  <a:pt x="21712" y="6481"/>
                </a:lnTo>
                <a:lnTo>
                  <a:pt x="21712" y="5381"/>
                </a:lnTo>
                <a:close/>
                <a:moveTo>
                  <a:pt x="21712" y="6532"/>
                </a:moveTo>
                <a:lnTo>
                  <a:pt x="22370" y="7162"/>
                </a:lnTo>
                <a:lnTo>
                  <a:pt x="21712" y="7066"/>
                </a:lnTo>
                <a:lnTo>
                  <a:pt x="21712" y="6532"/>
                </a:lnTo>
                <a:close/>
                <a:moveTo>
                  <a:pt x="21712" y="7116"/>
                </a:moveTo>
                <a:lnTo>
                  <a:pt x="22023" y="7376"/>
                </a:lnTo>
                <a:lnTo>
                  <a:pt x="21712" y="7337"/>
                </a:lnTo>
                <a:lnTo>
                  <a:pt x="21712" y="7116"/>
                </a:lnTo>
                <a:close/>
                <a:moveTo>
                  <a:pt x="22034" y="7410"/>
                </a:moveTo>
                <a:lnTo>
                  <a:pt x="21882" y="7503"/>
                </a:lnTo>
                <a:lnTo>
                  <a:pt x="21744" y="7373"/>
                </a:lnTo>
                <a:lnTo>
                  <a:pt x="22034" y="7410"/>
                </a:lnTo>
                <a:close/>
                <a:moveTo>
                  <a:pt x="21712" y="7393"/>
                </a:moveTo>
                <a:lnTo>
                  <a:pt x="21851" y="7523"/>
                </a:lnTo>
                <a:lnTo>
                  <a:pt x="21712" y="7607"/>
                </a:lnTo>
                <a:lnTo>
                  <a:pt x="21712" y="7393"/>
                </a:lnTo>
                <a:close/>
                <a:moveTo>
                  <a:pt x="21746" y="7624"/>
                </a:moveTo>
                <a:lnTo>
                  <a:pt x="21873" y="7545"/>
                </a:lnTo>
                <a:lnTo>
                  <a:pt x="22009" y="7672"/>
                </a:lnTo>
                <a:cubicBezTo>
                  <a:pt x="21887" y="7650"/>
                  <a:pt x="21797" y="7633"/>
                  <a:pt x="21746" y="7624"/>
                </a:cubicBezTo>
                <a:close/>
                <a:moveTo>
                  <a:pt x="22054" y="7667"/>
                </a:moveTo>
                <a:lnTo>
                  <a:pt x="21904" y="7526"/>
                </a:lnTo>
                <a:lnTo>
                  <a:pt x="22060" y="7430"/>
                </a:lnTo>
                <a:lnTo>
                  <a:pt x="22054" y="7667"/>
                </a:lnTo>
                <a:close/>
                <a:moveTo>
                  <a:pt x="21752" y="7108"/>
                </a:moveTo>
                <a:lnTo>
                  <a:pt x="22373" y="7201"/>
                </a:lnTo>
                <a:lnTo>
                  <a:pt x="22079" y="7385"/>
                </a:lnTo>
                <a:lnTo>
                  <a:pt x="21752" y="7108"/>
                </a:lnTo>
                <a:close/>
                <a:moveTo>
                  <a:pt x="22093" y="7444"/>
                </a:moveTo>
                <a:lnTo>
                  <a:pt x="22206" y="7574"/>
                </a:lnTo>
                <a:lnTo>
                  <a:pt x="22088" y="7672"/>
                </a:lnTo>
                <a:lnTo>
                  <a:pt x="22093" y="7444"/>
                </a:lnTo>
                <a:close/>
                <a:moveTo>
                  <a:pt x="22116" y="7421"/>
                </a:moveTo>
                <a:lnTo>
                  <a:pt x="22345" y="7458"/>
                </a:lnTo>
                <a:lnTo>
                  <a:pt x="22232" y="7551"/>
                </a:lnTo>
                <a:lnTo>
                  <a:pt x="22116" y="7421"/>
                </a:lnTo>
                <a:close/>
                <a:moveTo>
                  <a:pt x="22110" y="7695"/>
                </a:moveTo>
                <a:lnTo>
                  <a:pt x="22229" y="7599"/>
                </a:lnTo>
                <a:lnTo>
                  <a:pt x="22359" y="7746"/>
                </a:lnTo>
                <a:cubicBezTo>
                  <a:pt x="22268" y="7726"/>
                  <a:pt x="22187" y="7709"/>
                  <a:pt x="22110" y="7695"/>
                </a:cubicBezTo>
                <a:close/>
                <a:moveTo>
                  <a:pt x="22373" y="7712"/>
                </a:moveTo>
                <a:lnTo>
                  <a:pt x="22254" y="7576"/>
                </a:lnTo>
                <a:lnTo>
                  <a:pt x="22376" y="7475"/>
                </a:lnTo>
                <a:lnTo>
                  <a:pt x="22373" y="7712"/>
                </a:lnTo>
                <a:close/>
                <a:moveTo>
                  <a:pt x="22379" y="7433"/>
                </a:moveTo>
                <a:lnTo>
                  <a:pt x="22122" y="7390"/>
                </a:lnTo>
                <a:lnTo>
                  <a:pt x="22381" y="7229"/>
                </a:lnTo>
                <a:lnTo>
                  <a:pt x="22379" y="7433"/>
                </a:lnTo>
                <a:close/>
                <a:moveTo>
                  <a:pt x="22412" y="7441"/>
                </a:moveTo>
                <a:lnTo>
                  <a:pt x="22418" y="7212"/>
                </a:lnTo>
                <a:lnTo>
                  <a:pt x="22647" y="7492"/>
                </a:lnTo>
                <a:lnTo>
                  <a:pt x="22412" y="7441"/>
                </a:lnTo>
                <a:close/>
                <a:moveTo>
                  <a:pt x="22649" y="7523"/>
                </a:moveTo>
                <a:lnTo>
                  <a:pt x="22537" y="7616"/>
                </a:lnTo>
                <a:lnTo>
                  <a:pt x="22421" y="7475"/>
                </a:lnTo>
                <a:lnTo>
                  <a:pt x="22649" y="7523"/>
                </a:lnTo>
                <a:close/>
                <a:moveTo>
                  <a:pt x="22508" y="7636"/>
                </a:moveTo>
                <a:lnTo>
                  <a:pt x="22407" y="7718"/>
                </a:lnTo>
                <a:lnTo>
                  <a:pt x="22410" y="7514"/>
                </a:lnTo>
                <a:lnTo>
                  <a:pt x="22508" y="7636"/>
                </a:lnTo>
                <a:close/>
                <a:moveTo>
                  <a:pt x="22412" y="7757"/>
                </a:moveTo>
                <a:lnTo>
                  <a:pt x="22531" y="7664"/>
                </a:lnTo>
                <a:lnTo>
                  <a:pt x="22652" y="7811"/>
                </a:lnTo>
                <a:cubicBezTo>
                  <a:pt x="22568" y="7791"/>
                  <a:pt x="22486" y="7771"/>
                  <a:pt x="22412" y="7757"/>
                </a:cubicBezTo>
                <a:close/>
                <a:moveTo>
                  <a:pt x="22686" y="7797"/>
                </a:moveTo>
                <a:lnTo>
                  <a:pt x="22559" y="7641"/>
                </a:lnTo>
                <a:lnTo>
                  <a:pt x="22689" y="7540"/>
                </a:lnTo>
                <a:lnTo>
                  <a:pt x="22692" y="7543"/>
                </a:lnTo>
                <a:lnTo>
                  <a:pt x="22686" y="7797"/>
                </a:lnTo>
                <a:close/>
                <a:moveTo>
                  <a:pt x="22466" y="7215"/>
                </a:moveTo>
                <a:lnTo>
                  <a:pt x="22985" y="7331"/>
                </a:lnTo>
                <a:lnTo>
                  <a:pt x="22695" y="7492"/>
                </a:lnTo>
                <a:lnTo>
                  <a:pt x="22466" y="7215"/>
                </a:lnTo>
                <a:close/>
                <a:moveTo>
                  <a:pt x="22720" y="7579"/>
                </a:moveTo>
                <a:lnTo>
                  <a:pt x="22836" y="7720"/>
                </a:lnTo>
                <a:lnTo>
                  <a:pt x="22714" y="7808"/>
                </a:lnTo>
                <a:lnTo>
                  <a:pt x="22720" y="7579"/>
                </a:lnTo>
                <a:close/>
                <a:moveTo>
                  <a:pt x="22734" y="7543"/>
                </a:moveTo>
                <a:lnTo>
                  <a:pt x="22985" y="7610"/>
                </a:lnTo>
                <a:lnTo>
                  <a:pt x="22864" y="7698"/>
                </a:lnTo>
                <a:lnTo>
                  <a:pt x="22734" y="7543"/>
                </a:lnTo>
                <a:close/>
                <a:moveTo>
                  <a:pt x="22740" y="7830"/>
                </a:moveTo>
                <a:lnTo>
                  <a:pt x="22858" y="7746"/>
                </a:lnTo>
                <a:lnTo>
                  <a:pt x="22977" y="7890"/>
                </a:lnTo>
                <a:cubicBezTo>
                  <a:pt x="22895" y="7867"/>
                  <a:pt x="22816" y="7850"/>
                  <a:pt x="22740" y="7830"/>
                </a:cubicBezTo>
                <a:close/>
                <a:moveTo>
                  <a:pt x="23008" y="7876"/>
                </a:moveTo>
                <a:lnTo>
                  <a:pt x="22884" y="7726"/>
                </a:lnTo>
                <a:lnTo>
                  <a:pt x="23008" y="7639"/>
                </a:lnTo>
                <a:lnTo>
                  <a:pt x="23008" y="7876"/>
                </a:lnTo>
                <a:close/>
                <a:moveTo>
                  <a:pt x="23008" y="7585"/>
                </a:moveTo>
                <a:lnTo>
                  <a:pt x="22731" y="7509"/>
                </a:lnTo>
                <a:lnTo>
                  <a:pt x="23008" y="7353"/>
                </a:lnTo>
                <a:lnTo>
                  <a:pt x="23008" y="7585"/>
                </a:lnTo>
                <a:close/>
                <a:moveTo>
                  <a:pt x="23008" y="7300"/>
                </a:moveTo>
                <a:lnTo>
                  <a:pt x="22460" y="7179"/>
                </a:lnTo>
                <a:lnTo>
                  <a:pt x="23008" y="6837"/>
                </a:lnTo>
                <a:lnTo>
                  <a:pt x="23008" y="7300"/>
                </a:lnTo>
                <a:close/>
                <a:moveTo>
                  <a:pt x="23008" y="6803"/>
                </a:moveTo>
                <a:lnTo>
                  <a:pt x="22424" y="7167"/>
                </a:lnTo>
                <a:lnTo>
                  <a:pt x="21755" y="6524"/>
                </a:lnTo>
                <a:lnTo>
                  <a:pt x="23011" y="6795"/>
                </a:lnTo>
                <a:lnTo>
                  <a:pt x="23011" y="6803"/>
                </a:lnTo>
                <a:lnTo>
                  <a:pt x="23008" y="6803"/>
                </a:lnTo>
                <a:close/>
                <a:moveTo>
                  <a:pt x="21749" y="5364"/>
                </a:moveTo>
                <a:lnTo>
                  <a:pt x="24385" y="5945"/>
                </a:lnTo>
                <a:lnTo>
                  <a:pt x="23061" y="6769"/>
                </a:lnTo>
                <a:lnTo>
                  <a:pt x="23050" y="6767"/>
                </a:lnTo>
                <a:lnTo>
                  <a:pt x="23033" y="6747"/>
                </a:lnTo>
                <a:lnTo>
                  <a:pt x="21749" y="5364"/>
                </a:lnTo>
                <a:close/>
                <a:moveTo>
                  <a:pt x="23042" y="7593"/>
                </a:moveTo>
                <a:lnTo>
                  <a:pt x="23042" y="7353"/>
                </a:lnTo>
                <a:lnTo>
                  <a:pt x="23321" y="7675"/>
                </a:lnTo>
                <a:lnTo>
                  <a:pt x="23042" y="7593"/>
                </a:lnTo>
                <a:close/>
                <a:moveTo>
                  <a:pt x="23338" y="7709"/>
                </a:moveTo>
                <a:lnTo>
                  <a:pt x="23205" y="7791"/>
                </a:lnTo>
                <a:lnTo>
                  <a:pt x="23073" y="7636"/>
                </a:lnTo>
                <a:lnTo>
                  <a:pt x="23338" y="7709"/>
                </a:lnTo>
                <a:close/>
                <a:moveTo>
                  <a:pt x="23042" y="7308"/>
                </a:moveTo>
                <a:lnTo>
                  <a:pt x="23042" y="6820"/>
                </a:lnTo>
                <a:lnTo>
                  <a:pt x="23050" y="6814"/>
                </a:lnTo>
                <a:lnTo>
                  <a:pt x="23615" y="7480"/>
                </a:lnTo>
                <a:lnTo>
                  <a:pt x="23078" y="7317"/>
                </a:lnTo>
                <a:lnTo>
                  <a:pt x="23042" y="7308"/>
                </a:lnTo>
                <a:close/>
                <a:moveTo>
                  <a:pt x="23042" y="7650"/>
                </a:moveTo>
                <a:lnTo>
                  <a:pt x="23177" y="7808"/>
                </a:lnTo>
                <a:lnTo>
                  <a:pt x="23042" y="7890"/>
                </a:lnTo>
                <a:lnTo>
                  <a:pt x="23042" y="7650"/>
                </a:lnTo>
                <a:close/>
                <a:moveTo>
                  <a:pt x="23070" y="7912"/>
                </a:moveTo>
                <a:lnTo>
                  <a:pt x="23200" y="7833"/>
                </a:lnTo>
                <a:lnTo>
                  <a:pt x="23327" y="7983"/>
                </a:lnTo>
                <a:cubicBezTo>
                  <a:pt x="23239" y="7957"/>
                  <a:pt x="23155" y="7935"/>
                  <a:pt x="23070" y="7912"/>
                </a:cubicBezTo>
                <a:close/>
                <a:moveTo>
                  <a:pt x="23228" y="7816"/>
                </a:moveTo>
                <a:lnTo>
                  <a:pt x="23352" y="7740"/>
                </a:lnTo>
                <a:lnTo>
                  <a:pt x="23358" y="7969"/>
                </a:lnTo>
                <a:lnTo>
                  <a:pt x="23228" y="7816"/>
                </a:lnTo>
                <a:close/>
                <a:moveTo>
                  <a:pt x="23084" y="7356"/>
                </a:moveTo>
                <a:lnTo>
                  <a:pt x="23640" y="7528"/>
                </a:lnTo>
                <a:lnTo>
                  <a:pt x="23378" y="7689"/>
                </a:lnTo>
                <a:lnTo>
                  <a:pt x="23084" y="7356"/>
                </a:lnTo>
                <a:close/>
                <a:moveTo>
                  <a:pt x="23414" y="7703"/>
                </a:moveTo>
                <a:lnTo>
                  <a:pt x="23671" y="7548"/>
                </a:lnTo>
                <a:lnTo>
                  <a:pt x="23688" y="7568"/>
                </a:lnTo>
                <a:lnTo>
                  <a:pt x="23694" y="7791"/>
                </a:lnTo>
                <a:lnTo>
                  <a:pt x="23414" y="7703"/>
                </a:lnTo>
                <a:close/>
                <a:moveTo>
                  <a:pt x="23694" y="7822"/>
                </a:moveTo>
                <a:lnTo>
                  <a:pt x="23553" y="7901"/>
                </a:lnTo>
                <a:lnTo>
                  <a:pt x="23414" y="7734"/>
                </a:lnTo>
                <a:lnTo>
                  <a:pt x="23694" y="7822"/>
                </a:lnTo>
                <a:close/>
                <a:moveTo>
                  <a:pt x="23386" y="7749"/>
                </a:moveTo>
                <a:lnTo>
                  <a:pt x="23527" y="7915"/>
                </a:lnTo>
                <a:lnTo>
                  <a:pt x="23394" y="7988"/>
                </a:lnTo>
                <a:lnTo>
                  <a:pt x="23386" y="7749"/>
                </a:lnTo>
                <a:close/>
                <a:moveTo>
                  <a:pt x="23423" y="8011"/>
                </a:moveTo>
                <a:lnTo>
                  <a:pt x="23547" y="7940"/>
                </a:lnTo>
                <a:lnTo>
                  <a:pt x="23668" y="8087"/>
                </a:lnTo>
                <a:cubicBezTo>
                  <a:pt x="23586" y="8059"/>
                  <a:pt x="23505" y="8034"/>
                  <a:pt x="23423" y="8011"/>
                </a:cubicBezTo>
                <a:close/>
                <a:moveTo>
                  <a:pt x="23575" y="7924"/>
                </a:moveTo>
                <a:lnTo>
                  <a:pt x="23694" y="7856"/>
                </a:lnTo>
                <a:lnTo>
                  <a:pt x="23699" y="8076"/>
                </a:lnTo>
                <a:lnTo>
                  <a:pt x="23575" y="7924"/>
                </a:lnTo>
                <a:close/>
                <a:moveTo>
                  <a:pt x="23691" y="7495"/>
                </a:moveTo>
                <a:lnTo>
                  <a:pt x="23680" y="7500"/>
                </a:lnTo>
                <a:lnTo>
                  <a:pt x="23668" y="7497"/>
                </a:lnTo>
                <a:lnTo>
                  <a:pt x="23090" y="6814"/>
                </a:lnTo>
                <a:lnTo>
                  <a:pt x="24360" y="7195"/>
                </a:lnTo>
                <a:lnTo>
                  <a:pt x="23691" y="7495"/>
                </a:lnTo>
                <a:close/>
                <a:moveTo>
                  <a:pt x="23719" y="7607"/>
                </a:moveTo>
                <a:lnTo>
                  <a:pt x="23965" y="7898"/>
                </a:lnTo>
                <a:lnTo>
                  <a:pt x="23733" y="7805"/>
                </a:lnTo>
                <a:lnTo>
                  <a:pt x="23725" y="7802"/>
                </a:lnTo>
                <a:lnTo>
                  <a:pt x="23719" y="7607"/>
                </a:lnTo>
                <a:close/>
                <a:moveTo>
                  <a:pt x="23987" y="7938"/>
                </a:moveTo>
                <a:lnTo>
                  <a:pt x="23886" y="8000"/>
                </a:lnTo>
                <a:lnTo>
                  <a:pt x="23775" y="7850"/>
                </a:lnTo>
                <a:lnTo>
                  <a:pt x="23987" y="7938"/>
                </a:lnTo>
                <a:close/>
                <a:moveTo>
                  <a:pt x="23728" y="7839"/>
                </a:moveTo>
                <a:lnTo>
                  <a:pt x="23860" y="8017"/>
                </a:lnTo>
                <a:lnTo>
                  <a:pt x="23736" y="8093"/>
                </a:lnTo>
                <a:lnTo>
                  <a:pt x="23728" y="7839"/>
                </a:lnTo>
                <a:close/>
                <a:moveTo>
                  <a:pt x="23764" y="8118"/>
                </a:moveTo>
                <a:lnTo>
                  <a:pt x="23880" y="8045"/>
                </a:lnTo>
                <a:lnTo>
                  <a:pt x="23993" y="8200"/>
                </a:lnTo>
                <a:cubicBezTo>
                  <a:pt x="23919" y="8169"/>
                  <a:pt x="23840" y="8144"/>
                  <a:pt x="23764" y="8118"/>
                </a:cubicBezTo>
                <a:close/>
                <a:moveTo>
                  <a:pt x="23905" y="8028"/>
                </a:moveTo>
                <a:lnTo>
                  <a:pt x="24015" y="7957"/>
                </a:lnTo>
                <a:lnTo>
                  <a:pt x="24018" y="7960"/>
                </a:lnTo>
                <a:lnTo>
                  <a:pt x="24021" y="8186"/>
                </a:lnTo>
                <a:lnTo>
                  <a:pt x="23905" y="8028"/>
                </a:lnTo>
                <a:close/>
                <a:moveTo>
                  <a:pt x="23719" y="7554"/>
                </a:moveTo>
                <a:lnTo>
                  <a:pt x="24360" y="7782"/>
                </a:lnTo>
                <a:lnTo>
                  <a:pt x="24027" y="7915"/>
                </a:lnTo>
                <a:lnTo>
                  <a:pt x="23719" y="7554"/>
                </a:lnTo>
                <a:close/>
                <a:moveTo>
                  <a:pt x="24058" y="8223"/>
                </a:moveTo>
                <a:lnTo>
                  <a:pt x="24052" y="8000"/>
                </a:lnTo>
                <a:lnTo>
                  <a:pt x="24340" y="8338"/>
                </a:lnTo>
                <a:cubicBezTo>
                  <a:pt x="24250" y="8299"/>
                  <a:pt x="24156" y="8259"/>
                  <a:pt x="24058" y="8223"/>
                </a:cubicBezTo>
                <a:close/>
                <a:moveTo>
                  <a:pt x="24394" y="8350"/>
                </a:moveTo>
                <a:lnTo>
                  <a:pt x="24072" y="7972"/>
                </a:lnTo>
                <a:lnTo>
                  <a:pt x="24394" y="8096"/>
                </a:lnTo>
                <a:lnTo>
                  <a:pt x="24394" y="8350"/>
                </a:lnTo>
                <a:close/>
                <a:moveTo>
                  <a:pt x="24394" y="8062"/>
                </a:moveTo>
                <a:lnTo>
                  <a:pt x="24066" y="7938"/>
                </a:lnTo>
                <a:lnTo>
                  <a:pt x="24394" y="7808"/>
                </a:lnTo>
                <a:lnTo>
                  <a:pt x="24394" y="8062"/>
                </a:lnTo>
                <a:close/>
                <a:moveTo>
                  <a:pt x="24394" y="7757"/>
                </a:moveTo>
                <a:lnTo>
                  <a:pt x="23728" y="7517"/>
                </a:lnTo>
                <a:lnTo>
                  <a:pt x="24394" y="7218"/>
                </a:lnTo>
                <a:lnTo>
                  <a:pt x="24394" y="7757"/>
                </a:lnTo>
                <a:close/>
                <a:moveTo>
                  <a:pt x="24394" y="7173"/>
                </a:moveTo>
                <a:lnTo>
                  <a:pt x="23101" y="6783"/>
                </a:lnTo>
                <a:lnTo>
                  <a:pt x="24394" y="5979"/>
                </a:lnTo>
                <a:lnTo>
                  <a:pt x="24394" y="7173"/>
                </a:lnTo>
                <a:close/>
                <a:moveTo>
                  <a:pt x="24394" y="5872"/>
                </a:moveTo>
                <a:lnTo>
                  <a:pt x="23093" y="4403"/>
                </a:lnTo>
                <a:lnTo>
                  <a:pt x="24394" y="3514"/>
                </a:lnTo>
                <a:lnTo>
                  <a:pt x="24394" y="5872"/>
                </a:lnTo>
                <a:close/>
                <a:moveTo>
                  <a:pt x="24346" y="3426"/>
                </a:moveTo>
                <a:lnTo>
                  <a:pt x="21752" y="3054"/>
                </a:lnTo>
                <a:lnTo>
                  <a:pt x="24391" y="1011"/>
                </a:lnTo>
                <a:lnTo>
                  <a:pt x="24391" y="3440"/>
                </a:lnTo>
                <a:lnTo>
                  <a:pt x="24346" y="3426"/>
                </a:lnTo>
                <a:close/>
                <a:moveTo>
                  <a:pt x="24425" y="982"/>
                </a:moveTo>
                <a:lnTo>
                  <a:pt x="27013" y="4219"/>
                </a:lnTo>
                <a:lnTo>
                  <a:pt x="24425" y="3449"/>
                </a:lnTo>
                <a:lnTo>
                  <a:pt x="24425" y="982"/>
                </a:lnTo>
                <a:close/>
                <a:moveTo>
                  <a:pt x="24425" y="3491"/>
                </a:moveTo>
                <a:lnTo>
                  <a:pt x="24430" y="3488"/>
                </a:lnTo>
                <a:lnTo>
                  <a:pt x="27021" y="4262"/>
                </a:lnTo>
                <a:lnTo>
                  <a:pt x="24430" y="5914"/>
                </a:lnTo>
                <a:lnTo>
                  <a:pt x="24425" y="5909"/>
                </a:lnTo>
                <a:lnTo>
                  <a:pt x="24425" y="3491"/>
                </a:lnTo>
                <a:close/>
                <a:moveTo>
                  <a:pt x="24425" y="5959"/>
                </a:moveTo>
                <a:lnTo>
                  <a:pt x="25697" y="7740"/>
                </a:lnTo>
                <a:lnTo>
                  <a:pt x="24425" y="7184"/>
                </a:lnTo>
                <a:lnTo>
                  <a:pt x="24425" y="5959"/>
                </a:lnTo>
                <a:close/>
                <a:moveTo>
                  <a:pt x="25757" y="8759"/>
                </a:moveTo>
                <a:lnTo>
                  <a:pt x="25757" y="8463"/>
                </a:lnTo>
                <a:lnTo>
                  <a:pt x="26042" y="8954"/>
                </a:lnTo>
                <a:lnTo>
                  <a:pt x="25757" y="8759"/>
                </a:lnTo>
                <a:close/>
                <a:moveTo>
                  <a:pt x="26056" y="8990"/>
                </a:moveTo>
                <a:lnTo>
                  <a:pt x="25923" y="9038"/>
                </a:lnTo>
                <a:lnTo>
                  <a:pt x="25788" y="8815"/>
                </a:lnTo>
                <a:lnTo>
                  <a:pt x="26056" y="8990"/>
                </a:lnTo>
                <a:close/>
                <a:moveTo>
                  <a:pt x="25757" y="8406"/>
                </a:moveTo>
                <a:lnTo>
                  <a:pt x="25759" y="7833"/>
                </a:lnTo>
                <a:lnTo>
                  <a:pt x="26358" y="8821"/>
                </a:lnTo>
                <a:lnTo>
                  <a:pt x="25799" y="8429"/>
                </a:lnTo>
                <a:lnTo>
                  <a:pt x="25757" y="8406"/>
                </a:lnTo>
                <a:close/>
                <a:moveTo>
                  <a:pt x="25757" y="7768"/>
                </a:moveTo>
                <a:lnTo>
                  <a:pt x="24484" y="5988"/>
                </a:lnTo>
                <a:lnTo>
                  <a:pt x="27024" y="7232"/>
                </a:lnTo>
                <a:lnTo>
                  <a:pt x="25774" y="7780"/>
                </a:lnTo>
                <a:lnTo>
                  <a:pt x="25757" y="7768"/>
                </a:lnTo>
                <a:close/>
                <a:moveTo>
                  <a:pt x="24425" y="7241"/>
                </a:moveTo>
                <a:lnTo>
                  <a:pt x="25057" y="8042"/>
                </a:lnTo>
                <a:lnTo>
                  <a:pt x="24425" y="7768"/>
                </a:lnTo>
                <a:lnTo>
                  <a:pt x="24425" y="7241"/>
                </a:lnTo>
                <a:close/>
                <a:moveTo>
                  <a:pt x="25068" y="8087"/>
                </a:moveTo>
                <a:lnTo>
                  <a:pt x="24775" y="8217"/>
                </a:lnTo>
                <a:lnTo>
                  <a:pt x="24470" y="7828"/>
                </a:lnTo>
                <a:lnTo>
                  <a:pt x="25068" y="8087"/>
                </a:lnTo>
                <a:close/>
                <a:moveTo>
                  <a:pt x="24425" y="7830"/>
                </a:moveTo>
                <a:lnTo>
                  <a:pt x="24718" y="8200"/>
                </a:lnTo>
                <a:lnTo>
                  <a:pt x="24425" y="8076"/>
                </a:lnTo>
                <a:lnTo>
                  <a:pt x="24425" y="7830"/>
                </a:lnTo>
                <a:close/>
                <a:moveTo>
                  <a:pt x="24425" y="8107"/>
                </a:moveTo>
                <a:lnTo>
                  <a:pt x="24729" y="8237"/>
                </a:lnTo>
                <a:lnTo>
                  <a:pt x="24425" y="8369"/>
                </a:lnTo>
                <a:lnTo>
                  <a:pt x="24425" y="8107"/>
                </a:lnTo>
                <a:close/>
                <a:moveTo>
                  <a:pt x="24447" y="8395"/>
                </a:moveTo>
                <a:lnTo>
                  <a:pt x="24763" y="8257"/>
                </a:lnTo>
                <a:lnTo>
                  <a:pt x="25043" y="8705"/>
                </a:lnTo>
                <a:cubicBezTo>
                  <a:pt x="24752" y="8547"/>
                  <a:pt x="24529" y="8434"/>
                  <a:pt x="24447" y="8395"/>
                </a:cubicBezTo>
                <a:close/>
                <a:moveTo>
                  <a:pt x="25074" y="8697"/>
                </a:moveTo>
                <a:lnTo>
                  <a:pt x="24811" y="8276"/>
                </a:lnTo>
                <a:lnTo>
                  <a:pt x="25082" y="8423"/>
                </a:lnTo>
                <a:lnTo>
                  <a:pt x="25074" y="8697"/>
                </a:lnTo>
                <a:close/>
                <a:moveTo>
                  <a:pt x="25085" y="8389"/>
                </a:moveTo>
                <a:lnTo>
                  <a:pt x="24806" y="8240"/>
                </a:lnTo>
                <a:lnTo>
                  <a:pt x="25096" y="8113"/>
                </a:lnTo>
                <a:lnTo>
                  <a:pt x="25085" y="8389"/>
                </a:lnTo>
                <a:close/>
                <a:moveTo>
                  <a:pt x="25367" y="8542"/>
                </a:moveTo>
                <a:lnTo>
                  <a:pt x="25116" y="8406"/>
                </a:lnTo>
                <a:lnTo>
                  <a:pt x="25124" y="8138"/>
                </a:lnTo>
                <a:lnTo>
                  <a:pt x="25367" y="8542"/>
                </a:lnTo>
                <a:close/>
                <a:moveTo>
                  <a:pt x="25158" y="8132"/>
                </a:moveTo>
                <a:lnTo>
                  <a:pt x="25714" y="8429"/>
                </a:lnTo>
                <a:lnTo>
                  <a:pt x="25415" y="8558"/>
                </a:lnTo>
                <a:lnTo>
                  <a:pt x="25158" y="8132"/>
                </a:lnTo>
                <a:close/>
                <a:moveTo>
                  <a:pt x="25378" y="8578"/>
                </a:moveTo>
                <a:lnTo>
                  <a:pt x="25105" y="8722"/>
                </a:lnTo>
                <a:lnTo>
                  <a:pt x="25113" y="8437"/>
                </a:lnTo>
                <a:lnTo>
                  <a:pt x="25378" y="8578"/>
                </a:lnTo>
                <a:close/>
                <a:moveTo>
                  <a:pt x="25124" y="8750"/>
                </a:moveTo>
                <a:lnTo>
                  <a:pt x="25404" y="8601"/>
                </a:lnTo>
                <a:lnTo>
                  <a:pt x="25689" y="9075"/>
                </a:lnTo>
                <a:cubicBezTo>
                  <a:pt x="25489" y="8956"/>
                  <a:pt x="25297" y="8846"/>
                  <a:pt x="25124" y="8750"/>
                </a:cubicBezTo>
                <a:close/>
                <a:moveTo>
                  <a:pt x="25720" y="9061"/>
                </a:moveTo>
                <a:lnTo>
                  <a:pt x="25455" y="8621"/>
                </a:lnTo>
                <a:lnTo>
                  <a:pt x="25723" y="8770"/>
                </a:lnTo>
                <a:lnTo>
                  <a:pt x="25720" y="9061"/>
                </a:lnTo>
                <a:close/>
                <a:moveTo>
                  <a:pt x="25720" y="8736"/>
                </a:moveTo>
                <a:lnTo>
                  <a:pt x="25443" y="8581"/>
                </a:lnTo>
                <a:lnTo>
                  <a:pt x="25723" y="8463"/>
                </a:lnTo>
                <a:lnTo>
                  <a:pt x="25720" y="8736"/>
                </a:lnTo>
                <a:close/>
                <a:moveTo>
                  <a:pt x="25723" y="8389"/>
                </a:moveTo>
                <a:lnTo>
                  <a:pt x="25153" y="8087"/>
                </a:lnTo>
                <a:lnTo>
                  <a:pt x="25726" y="7836"/>
                </a:lnTo>
                <a:lnTo>
                  <a:pt x="25723" y="8389"/>
                </a:lnTo>
                <a:close/>
                <a:moveTo>
                  <a:pt x="25726" y="7799"/>
                </a:moveTo>
                <a:lnTo>
                  <a:pt x="25116" y="8065"/>
                </a:lnTo>
                <a:lnTo>
                  <a:pt x="24461" y="7232"/>
                </a:lnTo>
                <a:lnTo>
                  <a:pt x="25723" y="7785"/>
                </a:lnTo>
                <a:lnTo>
                  <a:pt x="25726" y="7799"/>
                </a:lnTo>
                <a:close/>
                <a:moveTo>
                  <a:pt x="25757" y="8821"/>
                </a:moveTo>
                <a:lnTo>
                  <a:pt x="25892" y="9050"/>
                </a:lnTo>
                <a:lnTo>
                  <a:pt x="25754" y="9100"/>
                </a:lnTo>
                <a:lnTo>
                  <a:pt x="25757" y="8821"/>
                </a:lnTo>
                <a:close/>
                <a:moveTo>
                  <a:pt x="25776" y="9129"/>
                </a:moveTo>
                <a:lnTo>
                  <a:pt x="25912" y="9081"/>
                </a:lnTo>
                <a:lnTo>
                  <a:pt x="26039" y="9292"/>
                </a:lnTo>
                <a:cubicBezTo>
                  <a:pt x="25949" y="9236"/>
                  <a:pt x="25861" y="9182"/>
                  <a:pt x="25776" y="9129"/>
                </a:cubicBezTo>
                <a:close/>
                <a:moveTo>
                  <a:pt x="26070" y="9287"/>
                </a:moveTo>
                <a:lnTo>
                  <a:pt x="25940" y="9069"/>
                </a:lnTo>
                <a:lnTo>
                  <a:pt x="26073" y="9021"/>
                </a:lnTo>
                <a:lnTo>
                  <a:pt x="26070" y="9287"/>
                </a:lnTo>
                <a:close/>
                <a:moveTo>
                  <a:pt x="25807" y="8482"/>
                </a:moveTo>
                <a:lnTo>
                  <a:pt x="26372" y="8877"/>
                </a:lnTo>
                <a:lnTo>
                  <a:pt x="26095" y="8979"/>
                </a:lnTo>
                <a:lnTo>
                  <a:pt x="25807" y="8482"/>
                </a:lnTo>
                <a:close/>
                <a:moveTo>
                  <a:pt x="26121" y="9004"/>
                </a:moveTo>
                <a:lnTo>
                  <a:pt x="26394" y="8906"/>
                </a:lnTo>
                <a:lnTo>
                  <a:pt x="26403" y="9205"/>
                </a:lnTo>
                <a:lnTo>
                  <a:pt x="26121" y="9004"/>
                </a:lnTo>
                <a:close/>
                <a:moveTo>
                  <a:pt x="26383" y="9224"/>
                </a:moveTo>
                <a:lnTo>
                  <a:pt x="26262" y="9267"/>
                </a:lnTo>
                <a:lnTo>
                  <a:pt x="26135" y="9050"/>
                </a:lnTo>
                <a:lnTo>
                  <a:pt x="26383" y="9224"/>
                </a:lnTo>
                <a:close/>
                <a:moveTo>
                  <a:pt x="26107" y="9061"/>
                </a:moveTo>
                <a:lnTo>
                  <a:pt x="26234" y="9278"/>
                </a:lnTo>
                <a:lnTo>
                  <a:pt x="26104" y="9323"/>
                </a:lnTo>
                <a:lnTo>
                  <a:pt x="26107" y="9061"/>
                </a:lnTo>
                <a:close/>
                <a:moveTo>
                  <a:pt x="26126" y="9351"/>
                </a:moveTo>
                <a:lnTo>
                  <a:pt x="26251" y="9306"/>
                </a:lnTo>
                <a:lnTo>
                  <a:pt x="26375" y="9518"/>
                </a:lnTo>
                <a:cubicBezTo>
                  <a:pt x="26293" y="9459"/>
                  <a:pt x="26211" y="9405"/>
                  <a:pt x="26126" y="9351"/>
                </a:cubicBezTo>
                <a:close/>
                <a:moveTo>
                  <a:pt x="26282" y="9295"/>
                </a:moveTo>
                <a:lnTo>
                  <a:pt x="26403" y="9253"/>
                </a:lnTo>
                <a:lnTo>
                  <a:pt x="26409" y="9518"/>
                </a:lnTo>
                <a:lnTo>
                  <a:pt x="26282" y="9295"/>
                </a:lnTo>
                <a:close/>
                <a:moveTo>
                  <a:pt x="25796" y="7833"/>
                </a:moveTo>
                <a:lnTo>
                  <a:pt x="27024" y="8612"/>
                </a:lnTo>
                <a:lnTo>
                  <a:pt x="26417" y="8860"/>
                </a:lnTo>
                <a:lnTo>
                  <a:pt x="25796" y="7833"/>
                </a:lnTo>
                <a:close/>
                <a:moveTo>
                  <a:pt x="26428" y="8942"/>
                </a:moveTo>
                <a:lnTo>
                  <a:pt x="26696" y="9439"/>
                </a:lnTo>
                <a:lnTo>
                  <a:pt x="26437" y="9230"/>
                </a:lnTo>
                <a:lnTo>
                  <a:pt x="26428" y="8942"/>
                </a:lnTo>
                <a:close/>
                <a:moveTo>
                  <a:pt x="26702" y="9478"/>
                </a:moveTo>
                <a:lnTo>
                  <a:pt x="26600" y="9509"/>
                </a:lnTo>
                <a:lnTo>
                  <a:pt x="26473" y="9295"/>
                </a:lnTo>
                <a:lnTo>
                  <a:pt x="26702" y="9478"/>
                </a:lnTo>
                <a:close/>
                <a:moveTo>
                  <a:pt x="26437" y="9292"/>
                </a:moveTo>
                <a:lnTo>
                  <a:pt x="26569" y="9518"/>
                </a:lnTo>
                <a:lnTo>
                  <a:pt x="26445" y="9555"/>
                </a:lnTo>
                <a:lnTo>
                  <a:pt x="26437" y="9292"/>
                </a:lnTo>
                <a:close/>
                <a:moveTo>
                  <a:pt x="26465" y="9583"/>
                </a:moveTo>
                <a:lnTo>
                  <a:pt x="26586" y="9546"/>
                </a:lnTo>
                <a:lnTo>
                  <a:pt x="26719" y="9772"/>
                </a:lnTo>
                <a:cubicBezTo>
                  <a:pt x="26640" y="9707"/>
                  <a:pt x="26553" y="9645"/>
                  <a:pt x="26465" y="9583"/>
                </a:cubicBezTo>
                <a:close/>
                <a:moveTo>
                  <a:pt x="26617" y="9538"/>
                </a:moveTo>
                <a:lnTo>
                  <a:pt x="26727" y="9504"/>
                </a:lnTo>
                <a:lnTo>
                  <a:pt x="26736" y="9735"/>
                </a:lnTo>
                <a:lnTo>
                  <a:pt x="26617" y="9538"/>
                </a:lnTo>
                <a:close/>
                <a:moveTo>
                  <a:pt x="26459" y="8937"/>
                </a:moveTo>
                <a:lnTo>
                  <a:pt x="27029" y="9332"/>
                </a:lnTo>
                <a:lnTo>
                  <a:pt x="26744" y="9464"/>
                </a:lnTo>
                <a:lnTo>
                  <a:pt x="26459" y="8937"/>
                </a:lnTo>
                <a:close/>
                <a:moveTo>
                  <a:pt x="26756" y="9800"/>
                </a:moveTo>
                <a:lnTo>
                  <a:pt x="26767" y="9797"/>
                </a:lnTo>
                <a:lnTo>
                  <a:pt x="26761" y="9566"/>
                </a:lnTo>
                <a:lnTo>
                  <a:pt x="27001" y="10015"/>
                </a:lnTo>
                <a:cubicBezTo>
                  <a:pt x="26928" y="9941"/>
                  <a:pt x="26843" y="9871"/>
                  <a:pt x="26756" y="9800"/>
                </a:cubicBezTo>
                <a:close/>
                <a:moveTo>
                  <a:pt x="27046" y="10029"/>
                </a:moveTo>
                <a:lnTo>
                  <a:pt x="26781" y="9532"/>
                </a:lnTo>
                <a:lnTo>
                  <a:pt x="27046" y="9704"/>
                </a:lnTo>
                <a:lnTo>
                  <a:pt x="27046" y="10029"/>
                </a:lnTo>
                <a:close/>
                <a:moveTo>
                  <a:pt x="27046" y="9662"/>
                </a:moveTo>
                <a:lnTo>
                  <a:pt x="26761" y="9490"/>
                </a:lnTo>
                <a:lnTo>
                  <a:pt x="27046" y="9360"/>
                </a:lnTo>
                <a:lnTo>
                  <a:pt x="27046" y="9662"/>
                </a:lnTo>
                <a:close/>
                <a:moveTo>
                  <a:pt x="27046" y="9303"/>
                </a:moveTo>
                <a:lnTo>
                  <a:pt x="26448" y="8886"/>
                </a:lnTo>
                <a:lnTo>
                  <a:pt x="27046" y="8640"/>
                </a:lnTo>
                <a:lnTo>
                  <a:pt x="27046" y="9303"/>
                </a:lnTo>
                <a:close/>
                <a:moveTo>
                  <a:pt x="27046" y="8584"/>
                </a:moveTo>
                <a:lnTo>
                  <a:pt x="25805" y="7799"/>
                </a:lnTo>
                <a:lnTo>
                  <a:pt x="27046" y="7258"/>
                </a:lnTo>
                <a:lnTo>
                  <a:pt x="27046" y="8584"/>
                </a:lnTo>
                <a:close/>
                <a:moveTo>
                  <a:pt x="27046" y="7207"/>
                </a:moveTo>
                <a:lnTo>
                  <a:pt x="24461" y="5934"/>
                </a:lnTo>
                <a:lnTo>
                  <a:pt x="27046" y="4284"/>
                </a:lnTo>
                <a:lnTo>
                  <a:pt x="27046" y="7207"/>
                </a:lnTo>
                <a:close/>
                <a:moveTo>
                  <a:pt x="27046" y="4208"/>
                </a:moveTo>
                <a:lnTo>
                  <a:pt x="24467" y="980"/>
                </a:lnTo>
                <a:lnTo>
                  <a:pt x="27046" y="1414"/>
                </a:lnTo>
                <a:lnTo>
                  <a:pt x="27046" y="4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85CFD-1358-A64F-9E14-9D796ED9782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316412" y="693179"/>
            <a:ext cx="6251328" cy="2377281"/>
          </a:xfrm>
        </p:spPr>
        <p:txBody>
          <a:bodyPr anchor="b"/>
          <a:lstStyle>
            <a:lvl1pPr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21A80-50F6-3143-A06B-5F4C112BB690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316412" y="3092949"/>
            <a:ext cx="6251328" cy="125015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0E6A76D-E4C3-7145-B94D-C148BD9E520E}"/>
              </a:ext>
            </a:extLst>
          </p:cNvPr>
          <p:cNvCxnSpPr/>
          <p:nvPr userDrawn="1"/>
        </p:nvCxnSpPr>
        <p:spPr>
          <a:xfrm>
            <a:off x="2383866" y="3070459"/>
            <a:ext cx="6172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Date Placeholder 2">
            <a:extLst>
              <a:ext uri="{FF2B5EF4-FFF2-40B4-BE49-F238E27FC236}">
                <a16:creationId xmlns:a16="http://schemas.microsoft.com/office/drawing/2014/main" id="{B6C80F20-F5F3-984B-897E-4EDAF9BB987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803136" y="5451682"/>
            <a:ext cx="784860" cy="26517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2025-04-23</a:t>
            </a:r>
          </a:p>
        </p:txBody>
      </p:sp>
      <p:sp>
        <p:nvSpPr>
          <p:cNvPr id="169" name="Footer Placeholder 3">
            <a:extLst>
              <a:ext uri="{FF2B5EF4-FFF2-40B4-BE49-F238E27FC236}">
                <a16:creationId xmlns:a16="http://schemas.microsoft.com/office/drawing/2014/main" id="{F3FB732C-ECE4-E147-808D-E3764BFF6FE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299735" y="5451682"/>
            <a:ext cx="3461299" cy="26517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170" name="Slide Number Placeholder 4">
            <a:extLst>
              <a:ext uri="{FF2B5EF4-FFF2-40B4-BE49-F238E27FC236}">
                <a16:creationId xmlns:a16="http://schemas.microsoft.com/office/drawing/2014/main" id="{3A76334B-DD80-C44A-9086-A53D95AA095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52324" y="5450919"/>
            <a:ext cx="480852" cy="26669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FD5C1C8-339A-4EFC-8213-F7D4C9150C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A63A-F78F-B14B-A7F0-EBC07C920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EFF8-5E80-C046-8842-F9B8A7781E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1483" y="1257301"/>
            <a:ext cx="3886200" cy="4022873"/>
          </a:xfrm>
        </p:spPr>
        <p:txBody>
          <a:bodyPr/>
          <a:lstStyle>
            <a:lvl1pPr>
              <a:defRPr/>
            </a:lvl1pPr>
            <a:lvl5pPr marL="7144" marR="0" indent="0" algn="l" defTabSz="685785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2BBC0-4A22-D94D-A478-A90F2936A8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51983" y="1257301"/>
            <a:ext cx="3886200" cy="4022873"/>
          </a:xfrm>
        </p:spPr>
        <p:txBody>
          <a:bodyPr/>
          <a:lstStyle>
            <a:lvl1pPr>
              <a:defRPr/>
            </a:lvl1pPr>
            <a:lvl5pPr marL="7144" marR="0" indent="0" algn="l" defTabSz="685785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86F34-DFD7-714E-ADF1-99CCEC44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469D5-1F2C-8F4A-9F02-F1882BF4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47F83-9058-4F4D-99C0-81904F60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ue">
    <p:bg>
      <p:bgPr>
        <a:solidFill>
          <a:schemeClr val="accent3">
            <a:lumMod val="10000"/>
            <a:lumOff val="9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A63A-F78F-B14B-A7F0-EBC07C920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EFF8-5E80-C046-8842-F9B8A7781E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1483" y="1257301"/>
            <a:ext cx="3886200" cy="4022873"/>
          </a:xfrm>
        </p:spPr>
        <p:txBody>
          <a:bodyPr/>
          <a:lstStyle>
            <a:lvl1pPr>
              <a:defRPr/>
            </a:lvl1pPr>
            <a:lvl5pPr marL="7144" marR="0" indent="0" algn="l" defTabSz="685785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2BBC0-4A22-D94D-A478-A90F2936A8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51983" y="1257301"/>
            <a:ext cx="3886200" cy="4022873"/>
          </a:xfrm>
        </p:spPr>
        <p:txBody>
          <a:bodyPr/>
          <a:lstStyle>
            <a:lvl1pPr>
              <a:defRPr/>
            </a:lvl1pPr>
            <a:lvl5pPr marL="7144" marR="0" indent="0" algn="l" defTabSz="685785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86F34-DFD7-714E-ADF1-99CCEC44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469D5-1F2C-8F4A-9F02-F1882BF4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47F83-9058-4F4D-99C0-81904F60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3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09B76-96B5-F040-ABF1-2C8A62CFB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1483" y="1210426"/>
            <a:ext cx="3868340" cy="43431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2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40D75-AB74-7149-A00F-50EE7F8B67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1483" y="1644744"/>
            <a:ext cx="3868340" cy="3432402"/>
          </a:xfrm>
        </p:spPr>
        <p:txBody>
          <a:bodyPr/>
          <a:lstStyle>
            <a:lvl1pPr>
              <a:defRPr/>
            </a:lvl1pPr>
            <a:lvl5pPr marL="7144" marR="0" indent="0" algn="l" defTabSz="685785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645C0-C2CF-C748-8234-14D188A004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50792" y="1210426"/>
            <a:ext cx="3887391" cy="43431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2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94A98-C626-7548-9719-9C5178E92B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50792" y="1644744"/>
            <a:ext cx="3887391" cy="3432402"/>
          </a:xfrm>
        </p:spPr>
        <p:txBody>
          <a:bodyPr/>
          <a:lstStyle>
            <a:lvl1pPr>
              <a:defRPr/>
            </a:lvl1pPr>
            <a:lvl5pPr marL="7144" marR="0" indent="0" algn="l" defTabSz="685785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DF906-2967-3F46-B3B2-77FC3AF2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48405-D877-A444-846F-B5801259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6562F-FB96-5642-9098-6135C3A8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3E186C-D18C-AD45-8E27-76606D40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483" y="217940"/>
            <a:ext cx="78867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23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D93E-A4B0-3641-9E4D-F68392226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8A5-7721-8A4D-B980-CB75F1B1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2025-04-23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1DB2-0719-2C4E-A1F5-3C98CBDC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9FEC3-5739-324A-AB4C-93149A18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1">
            <a:extLst>
              <a:ext uri="{FF2B5EF4-FFF2-40B4-BE49-F238E27FC236}">
                <a16:creationId xmlns:a16="http://schemas.microsoft.com/office/drawing/2014/main" id="{7B0659A3-6F54-3742-B8A5-D892C6590449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2422281" y="2492619"/>
            <a:ext cx="5644664" cy="800100"/>
          </a:xfrm>
          <a:custGeom>
            <a:avLst/>
            <a:gdLst>
              <a:gd name="T0" fmla="*/ 23008 w 27073"/>
              <a:gd name="T1" fmla="*/ 195 h 4019"/>
              <a:gd name="T2" fmla="*/ 19599 w 27073"/>
              <a:gd name="T3" fmla="*/ 367 h 4019"/>
              <a:gd name="T4" fmla="*/ 14920 w 27073"/>
              <a:gd name="T5" fmla="*/ 486 h 4019"/>
              <a:gd name="T6" fmla="*/ 7651 w 27073"/>
              <a:gd name="T7" fmla="*/ 3 h 4019"/>
              <a:gd name="T8" fmla="*/ 0 w 27073"/>
              <a:gd name="T9" fmla="*/ 3485 h 4019"/>
              <a:gd name="T10" fmla="*/ 18986 w 27073"/>
              <a:gd name="T11" fmla="*/ 999 h 4019"/>
              <a:gd name="T12" fmla="*/ 336 w 27073"/>
              <a:gd name="T13" fmla="*/ 3178 h 4019"/>
              <a:gd name="T14" fmla="*/ 412 w 27073"/>
              <a:gd name="T15" fmla="*/ 3198 h 4019"/>
              <a:gd name="T16" fmla="*/ 846 w 27073"/>
              <a:gd name="T17" fmla="*/ 3443 h 4019"/>
              <a:gd name="T18" fmla="*/ 1377 w 27073"/>
              <a:gd name="T19" fmla="*/ 3635 h 4019"/>
              <a:gd name="T20" fmla="*/ 1411 w 27073"/>
              <a:gd name="T21" fmla="*/ 3378 h 4019"/>
              <a:gd name="T22" fmla="*/ 1910 w 27073"/>
              <a:gd name="T23" fmla="*/ 3579 h 4019"/>
              <a:gd name="T24" fmla="*/ 2370 w 27073"/>
              <a:gd name="T25" fmla="*/ 3404 h 4019"/>
              <a:gd name="T26" fmla="*/ 2681 w 27073"/>
              <a:gd name="T27" fmla="*/ 2328 h 4019"/>
              <a:gd name="T28" fmla="*/ 5430 w 27073"/>
              <a:gd name="T29" fmla="*/ 3723 h 4019"/>
              <a:gd name="T30" fmla="*/ 4083 w 27073"/>
              <a:gd name="T31" fmla="*/ 3082 h 4019"/>
              <a:gd name="T32" fmla="*/ 3003 w 27073"/>
              <a:gd name="T33" fmla="*/ 3827 h 4019"/>
              <a:gd name="T34" fmla="*/ 3717 w 27073"/>
              <a:gd name="T35" fmla="*/ 3474 h 4019"/>
              <a:gd name="T36" fmla="*/ 3767 w 27073"/>
              <a:gd name="T37" fmla="*/ 3528 h 4019"/>
              <a:gd name="T38" fmla="*/ 4416 w 27073"/>
              <a:gd name="T39" fmla="*/ 3528 h 4019"/>
              <a:gd name="T40" fmla="*/ 4464 w 27073"/>
              <a:gd name="T41" fmla="*/ 3471 h 4019"/>
              <a:gd name="T42" fmla="*/ 5094 w 27073"/>
              <a:gd name="T43" fmla="*/ 3423 h 4019"/>
              <a:gd name="T44" fmla="*/ 5796 w 27073"/>
              <a:gd name="T45" fmla="*/ 3745 h 4019"/>
              <a:gd name="T46" fmla="*/ 6790 w 27073"/>
              <a:gd name="T47" fmla="*/ 3584 h 4019"/>
              <a:gd name="T48" fmla="*/ 6852 w 27073"/>
              <a:gd name="T49" fmla="*/ 3601 h 4019"/>
              <a:gd name="T50" fmla="*/ 7845 w 27073"/>
              <a:gd name="T51" fmla="*/ 3090 h 4019"/>
              <a:gd name="T52" fmla="*/ 8816 w 27073"/>
              <a:gd name="T53" fmla="*/ 3215 h 4019"/>
              <a:gd name="T54" fmla="*/ 10803 w 27073"/>
              <a:gd name="T55" fmla="*/ 57 h 4019"/>
              <a:gd name="T56" fmla="*/ 10292 w 27073"/>
              <a:gd name="T57" fmla="*/ 2879 h 4019"/>
              <a:gd name="T58" fmla="*/ 11506 w 27073"/>
              <a:gd name="T59" fmla="*/ 1953 h 4019"/>
              <a:gd name="T60" fmla="*/ 12234 w 27073"/>
              <a:gd name="T61" fmla="*/ 1736 h 4019"/>
              <a:gd name="T62" fmla="*/ 13509 w 27073"/>
              <a:gd name="T63" fmla="*/ 810 h 4019"/>
              <a:gd name="T64" fmla="*/ 14928 w 27073"/>
              <a:gd name="T65" fmla="*/ 1408 h 4019"/>
              <a:gd name="T66" fmla="*/ 14242 w 27073"/>
              <a:gd name="T67" fmla="*/ 1815 h 4019"/>
              <a:gd name="T68" fmla="*/ 14956 w 27073"/>
              <a:gd name="T69" fmla="*/ 1434 h 4019"/>
              <a:gd name="T70" fmla="*/ 15315 w 27073"/>
              <a:gd name="T71" fmla="*/ 1564 h 4019"/>
              <a:gd name="T72" fmla="*/ 15636 w 27073"/>
              <a:gd name="T73" fmla="*/ 1479 h 4019"/>
              <a:gd name="T74" fmla="*/ 16918 w 27073"/>
              <a:gd name="T75" fmla="*/ 692 h 4019"/>
              <a:gd name="T76" fmla="*/ 16675 w 27073"/>
              <a:gd name="T77" fmla="*/ 1284 h 4019"/>
              <a:gd name="T78" fmla="*/ 16988 w 27073"/>
              <a:gd name="T79" fmla="*/ 1005 h 4019"/>
              <a:gd name="T80" fmla="*/ 17028 w 27073"/>
              <a:gd name="T81" fmla="*/ 672 h 4019"/>
              <a:gd name="T82" fmla="*/ 17685 w 27073"/>
              <a:gd name="T83" fmla="*/ 875 h 4019"/>
              <a:gd name="T84" fmla="*/ 18334 w 27073"/>
              <a:gd name="T85" fmla="*/ 745 h 4019"/>
              <a:gd name="T86" fmla="*/ 19937 w 27073"/>
              <a:gd name="T87" fmla="*/ 624 h 4019"/>
              <a:gd name="T88" fmla="*/ 19308 w 27073"/>
              <a:gd name="T89" fmla="*/ 929 h 4019"/>
              <a:gd name="T90" fmla="*/ 19903 w 27073"/>
              <a:gd name="T91" fmla="*/ 658 h 4019"/>
              <a:gd name="T92" fmla="*/ 20236 w 27073"/>
              <a:gd name="T93" fmla="*/ 940 h 4019"/>
              <a:gd name="T94" fmla="*/ 20682 w 27073"/>
              <a:gd name="T95" fmla="*/ 695 h 4019"/>
              <a:gd name="T96" fmla="*/ 21331 w 27073"/>
              <a:gd name="T97" fmla="*/ 692 h 4019"/>
              <a:gd name="T98" fmla="*/ 22537 w 27073"/>
              <a:gd name="T99" fmla="*/ 1008 h 4019"/>
              <a:gd name="T100" fmla="*/ 22093 w 27073"/>
              <a:gd name="T101" fmla="*/ 836 h 4019"/>
              <a:gd name="T102" fmla="*/ 22412 w 27073"/>
              <a:gd name="T103" fmla="*/ 1149 h 4019"/>
              <a:gd name="T104" fmla="*/ 22731 w 27073"/>
              <a:gd name="T105" fmla="*/ 901 h 4019"/>
              <a:gd name="T106" fmla="*/ 23327 w 27073"/>
              <a:gd name="T107" fmla="*/ 1375 h 4019"/>
              <a:gd name="T108" fmla="*/ 23575 w 27073"/>
              <a:gd name="T109" fmla="*/ 1315 h 4019"/>
              <a:gd name="T110" fmla="*/ 23905 w 27073"/>
              <a:gd name="T111" fmla="*/ 1420 h 4019"/>
              <a:gd name="T112" fmla="*/ 25796 w 27073"/>
              <a:gd name="T113" fmla="*/ 1821 h 4019"/>
              <a:gd name="T114" fmla="*/ 24447 w 27073"/>
              <a:gd name="T115" fmla="*/ 1787 h 4019"/>
              <a:gd name="T116" fmla="*/ 25124 w 27073"/>
              <a:gd name="T117" fmla="*/ 2142 h 4019"/>
              <a:gd name="T118" fmla="*/ 25940 w 27073"/>
              <a:gd name="T119" fmla="*/ 2461 h 4019"/>
              <a:gd name="T120" fmla="*/ 25796 w 27073"/>
              <a:gd name="T121" fmla="*/ 1225 h 4019"/>
              <a:gd name="T122" fmla="*/ 26459 w 27073"/>
              <a:gd name="T123" fmla="*/ 2326 h 4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73" h="4019">
                <a:moveTo>
                  <a:pt x="27046" y="3"/>
                </a:moveTo>
                <a:lnTo>
                  <a:pt x="27046" y="599"/>
                </a:lnTo>
                <a:lnTo>
                  <a:pt x="25838" y="3"/>
                </a:lnTo>
                <a:lnTo>
                  <a:pt x="25759" y="3"/>
                </a:lnTo>
                <a:lnTo>
                  <a:pt x="27024" y="624"/>
                </a:lnTo>
                <a:lnTo>
                  <a:pt x="25774" y="1171"/>
                </a:lnTo>
                <a:lnTo>
                  <a:pt x="25757" y="1160"/>
                </a:lnTo>
                <a:lnTo>
                  <a:pt x="24930" y="3"/>
                </a:lnTo>
                <a:lnTo>
                  <a:pt x="24890" y="3"/>
                </a:lnTo>
                <a:lnTo>
                  <a:pt x="25697" y="1132"/>
                </a:lnTo>
                <a:lnTo>
                  <a:pt x="24425" y="576"/>
                </a:lnTo>
                <a:lnTo>
                  <a:pt x="24425" y="3"/>
                </a:lnTo>
                <a:lnTo>
                  <a:pt x="24391" y="3"/>
                </a:lnTo>
                <a:lnTo>
                  <a:pt x="24391" y="565"/>
                </a:lnTo>
                <a:lnTo>
                  <a:pt x="23098" y="175"/>
                </a:lnTo>
                <a:lnTo>
                  <a:pt x="23375" y="3"/>
                </a:lnTo>
                <a:lnTo>
                  <a:pt x="23318" y="3"/>
                </a:lnTo>
                <a:lnTo>
                  <a:pt x="23061" y="164"/>
                </a:lnTo>
                <a:lnTo>
                  <a:pt x="23050" y="161"/>
                </a:lnTo>
                <a:lnTo>
                  <a:pt x="23033" y="141"/>
                </a:lnTo>
                <a:lnTo>
                  <a:pt x="22906" y="3"/>
                </a:lnTo>
                <a:lnTo>
                  <a:pt x="22861" y="3"/>
                </a:lnTo>
                <a:lnTo>
                  <a:pt x="22997" y="147"/>
                </a:lnTo>
                <a:lnTo>
                  <a:pt x="22319" y="3"/>
                </a:lnTo>
                <a:lnTo>
                  <a:pt x="22156" y="3"/>
                </a:lnTo>
                <a:lnTo>
                  <a:pt x="23008" y="187"/>
                </a:lnTo>
                <a:lnTo>
                  <a:pt x="23008" y="195"/>
                </a:lnTo>
                <a:lnTo>
                  <a:pt x="22424" y="559"/>
                </a:lnTo>
                <a:lnTo>
                  <a:pt x="21845" y="3"/>
                </a:lnTo>
                <a:lnTo>
                  <a:pt x="21794" y="3"/>
                </a:lnTo>
                <a:lnTo>
                  <a:pt x="22370" y="556"/>
                </a:lnTo>
                <a:lnTo>
                  <a:pt x="21712" y="460"/>
                </a:lnTo>
                <a:lnTo>
                  <a:pt x="21712" y="3"/>
                </a:lnTo>
                <a:lnTo>
                  <a:pt x="21679" y="3"/>
                </a:lnTo>
                <a:lnTo>
                  <a:pt x="21679" y="455"/>
                </a:lnTo>
                <a:lnTo>
                  <a:pt x="21032" y="404"/>
                </a:lnTo>
                <a:lnTo>
                  <a:pt x="21566" y="3"/>
                </a:lnTo>
                <a:lnTo>
                  <a:pt x="21512" y="3"/>
                </a:lnTo>
                <a:lnTo>
                  <a:pt x="20984" y="398"/>
                </a:lnTo>
                <a:lnTo>
                  <a:pt x="20522" y="3"/>
                </a:lnTo>
                <a:lnTo>
                  <a:pt x="20465" y="3"/>
                </a:lnTo>
                <a:lnTo>
                  <a:pt x="20925" y="395"/>
                </a:lnTo>
                <a:lnTo>
                  <a:pt x="20327" y="364"/>
                </a:lnTo>
                <a:lnTo>
                  <a:pt x="20287" y="364"/>
                </a:lnTo>
                <a:lnTo>
                  <a:pt x="20287" y="3"/>
                </a:lnTo>
                <a:lnTo>
                  <a:pt x="20256" y="3"/>
                </a:lnTo>
                <a:lnTo>
                  <a:pt x="20256" y="364"/>
                </a:lnTo>
                <a:lnTo>
                  <a:pt x="19686" y="364"/>
                </a:lnTo>
                <a:lnTo>
                  <a:pt x="20084" y="3"/>
                </a:lnTo>
                <a:lnTo>
                  <a:pt x="20036" y="3"/>
                </a:lnTo>
                <a:lnTo>
                  <a:pt x="19641" y="362"/>
                </a:lnTo>
                <a:lnTo>
                  <a:pt x="19201" y="3"/>
                </a:lnTo>
                <a:lnTo>
                  <a:pt x="19150" y="3"/>
                </a:lnTo>
                <a:lnTo>
                  <a:pt x="19599" y="367"/>
                </a:lnTo>
                <a:lnTo>
                  <a:pt x="19000" y="410"/>
                </a:lnTo>
                <a:lnTo>
                  <a:pt x="19000" y="3"/>
                </a:lnTo>
                <a:lnTo>
                  <a:pt x="18967" y="3"/>
                </a:lnTo>
                <a:lnTo>
                  <a:pt x="18967" y="412"/>
                </a:lnTo>
                <a:lnTo>
                  <a:pt x="18955" y="412"/>
                </a:lnTo>
                <a:lnTo>
                  <a:pt x="18360" y="469"/>
                </a:lnTo>
                <a:lnTo>
                  <a:pt x="18845" y="3"/>
                </a:lnTo>
                <a:lnTo>
                  <a:pt x="18800" y="3"/>
                </a:lnTo>
                <a:lnTo>
                  <a:pt x="18315" y="472"/>
                </a:lnTo>
                <a:lnTo>
                  <a:pt x="17716" y="37"/>
                </a:lnTo>
                <a:lnTo>
                  <a:pt x="17979" y="0"/>
                </a:lnTo>
                <a:lnTo>
                  <a:pt x="17725" y="0"/>
                </a:lnTo>
                <a:lnTo>
                  <a:pt x="17722" y="0"/>
                </a:lnTo>
                <a:lnTo>
                  <a:pt x="17668" y="0"/>
                </a:lnTo>
                <a:lnTo>
                  <a:pt x="17609" y="0"/>
                </a:lnTo>
                <a:lnTo>
                  <a:pt x="17626" y="14"/>
                </a:lnTo>
                <a:lnTo>
                  <a:pt x="16285" y="198"/>
                </a:lnTo>
                <a:lnTo>
                  <a:pt x="16285" y="3"/>
                </a:lnTo>
                <a:lnTo>
                  <a:pt x="16252" y="3"/>
                </a:lnTo>
                <a:lnTo>
                  <a:pt x="16252" y="204"/>
                </a:lnTo>
                <a:lnTo>
                  <a:pt x="15007" y="463"/>
                </a:lnTo>
                <a:lnTo>
                  <a:pt x="15430" y="3"/>
                </a:lnTo>
                <a:lnTo>
                  <a:pt x="15385" y="3"/>
                </a:lnTo>
                <a:lnTo>
                  <a:pt x="14962" y="469"/>
                </a:lnTo>
                <a:lnTo>
                  <a:pt x="14276" y="3"/>
                </a:lnTo>
                <a:lnTo>
                  <a:pt x="14214" y="3"/>
                </a:lnTo>
                <a:lnTo>
                  <a:pt x="14920" y="486"/>
                </a:lnTo>
                <a:lnTo>
                  <a:pt x="13576" y="762"/>
                </a:lnTo>
                <a:lnTo>
                  <a:pt x="13576" y="3"/>
                </a:lnTo>
                <a:lnTo>
                  <a:pt x="13542" y="3"/>
                </a:lnTo>
                <a:lnTo>
                  <a:pt x="13542" y="768"/>
                </a:lnTo>
                <a:lnTo>
                  <a:pt x="12324" y="1042"/>
                </a:lnTo>
                <a:lnTo>
                  <a:pt x="13202" y="3"/>
                </a:lnTo>
                <a:lnTo>
                  <a:pt x="13157" y="3"/>
                </a:lnTo>
                <a:lnTo>
                  <a:pt x="12268" y="1053"/>
                </a:lnTo>
                <a:lnTo>
                  <a:pt x="12251" y="1056"/>
                </a:lnTo>
                <a:lnTo>
                  <a:pt x="10885" y="43"/>
                </a:lnTo>
                <a:lnTo>
                  <a:pt x="10930" y="34"/>
                </a:lnTo>
                <a:lnTo>
                  <a:pt x="11116" y="0"/>
                </a:lnTo>
                <a:lnTo>
                  <a:pt x="10922" y="0"/>
                </a:lnTo>
                <a:lnTo>
                  <a:pt x="10862" y="12"/>
                </a:lnTo>
                <a:lnTo>
                  <a:pt x="10862" y="3"/>
                </a:lnTo>
                <a:lnTo>
                  <a:pt x="10828" y="3"/>
                </a:lnTo>
                <a:lnTo>
                  <a:pt x="10828" y="17"/>
                </a:lnTo>
                <a:lnTo>
                  <a:pt x="8195" y="449"/>
                </a:lnTo>
                <a:lnTo>
                  <a:pt x="8579" y="3"/>
                </a:lnTo>
                <a:lnTo>
                  <a:pt x="8537" y="3"/>
                </a:lnTo>
                <a:lnTo>
                  <a:pt x="8150" y="449"/>
                </a:lnTo>
                <a:lnTo>
                  <a:pt x="8145" y="443"/>
                </a:lnTo>
                <a:lnTo>
                  <a:pt x="8145" y="3"/>
                </a:lnTo>
                <a:lnTo>
                  <a:pt x="8111" y="3"/>
                </a:lnTo>
                <a:lnTo>
                  <a:pt x="8111" y="415"/>
                </a:lnTo>
                <a:lnTo>
                  <a:pt x="7699" y="3"/>
                </a:lnTo>
                <a:lnTo>
                  <a:pt x="7651" y="3"/>
                </a:lnTo>
                <a:lnTo>
                  <a:pt x="8116" y="463"/>
                </a:lnTo>
                <a:lnTo>
                  <a:pt x="5461" y="878"/>
                </a:lnTo>
                <a:lnTo>
                  <a:pt x="5461" y="3"/>
                </a:lnTo>
                <a:lnTo>
                  <a:pt x="5427" y="3"/>
                </a:lnTo>
                <a:lnTo>
                  <a:pt x="5427" y="875"/>
                </a:lnTo>
                <a:lnTo>
                  <a:pt x="2774" y="875"/>
                </a:lnTo>
                <a:lnTo>
                  <a:pt x="3542" y="3"/>
                </a:lnTo>
                <a:lnTo>
                  <a:pt x="3496" y="3"/>
                </a:lnTo>
                <a:lnTo>
                  <a:pt x="2737" y="869"/>
                </a:lnTo>
                <a:lnTo>
                  <a:pt x="2715" y="841"/>
                </a:lnTo>
                <a:lnTo>
                  <a:pt x="2715" y="3"/>
                </a:lnTo>
                <a:lnTo>
                  <a:pt x="2681" y="3"/>
                </a:lnTo>
                <a:lnTo>
                  <a:pt x="2681" y="802"/>
                </a:lnTo>
                <a:lnTo>
                  <a:pt x="2001" y="3"/>
                </a:lnTo>
                <a:lnTo>
                  <a:pt x="1958" y="3"/>
                </a:lnTo>
                <a:lnTo>
                  <a:pt x="2681" y="850"/>
                </a:lnTo>
                <a:lnTo>
                  <a:pt x="2681" y="869"/>
                </a:lnTo>
                <a:lnTo>
                  <a:pt x="84" y="610"/>
                </a:lnTo>
                <a:lnTo>
                  <a:pt x="671" y="3"/>
                </a:lnTo>
                <a:lnTo>
                  <a:pt x="623" y="3"/>
                </a:lnTo>
                <a:lnTo>
                  <a:pt x="34" y="613"/>
                </a:lnTo>
                <a:lnTo>
                  <a:pt x="34" y="635"/>
                </a:lnTo>
                <a:lnTo>
                  <a:pt x="1349" y="2224"/>
                </a:lnTo>
                <a:lnTo>
                  <a:pt x="28" y="2029"/>
                </a:lnTo>
                <a:lnTo>
                  <a:pt x="28" y="3"/>
                </a:lnTo>
                <a:lnTo>
                  <a:pt x="0" y="3"/>
                </a:lnTo>
                <a:lnTo>
                  <a:pt x="0" y="3485"/>
                </a:lnTo>
                <a:lnTo>
                  <a:pt x="14" y="3505"/>
                </a:lnTo>
                <a:cubicBezTo>
                  <a:pt x="20" y="3505"/>
                  <a:pt x="285" y="3545"/>
                  <a:pt x="671" y="3598"/>
                </a:cubicBezTo>
                <a:lnTo>
                  <a:pt x="677" y="3604"/>
                </a:lnTo>
                <a:lnTo>
                  <a:pt x="683" y="3598"/>
                </a:lnTo>
                <a:cubicBezTo>
                  <a:pt x="686" y="3598"/>
                  <a:pt x="691" y="3598"/>
                  <a:pt x="694" y="3601"/>
                </a:cubicBezTo>
                <a:lnTo>
                  <a:pt x="700" y="3604"/>
                </a:lnTo>
                <a:lnTo>
                  <a:pt x="702" y="3601"/>
                </a:lnTo>
                <a:cubicBezTo>
                  <a:pt x="1258" y="3677"/>
                  <a:pt x="2054" y="3782"/>
                  <a:pt x="2695" y="3838"/>
                </a:cubicBezTo>
                <a:lnTo>
                  <a:pt x="2695" y="3833"/>
                </a:lnTo>
                <a:lnTo>
                  <a:pt x="2698" y="3841"/>
                </a:lnTo>
                <a:cubicBezTo>
                  <a:pt x="5063" y="4018"/>
                  <a:pt x="7064" y="3615"/>
                  <a:pt x="7919" y="3440"/>
                </a:cubicBezTo>
                <a:cubicBezTo>
                  <a:pt x="8003" y="3421"/>
                  <a:pt x="8080" y="3406"/>
                  <a:pt x="8139" y="3395"/>
                </a:cubicBezTo>
                <a:cubicBezTo>
                  <a:pt x="8156" y="3392"/>
                  <a:pt x="9996" y="3011"/>
                  <a:pt x="10851" y="2774"/>
                </a:cubicBezTo>
                <a:cubicBezTo>
                  <a:pt x="10851" y="2774"/>
                  <a:pt x="12457" y="2348"/>
                  <a:pt x="13542" y="2060"/>
                </a:cubicBezTo>
                <a:lnTo>
                  <a:pt x="13545" y="2063"/>
                </a:lnTo>
                <a:lnTo>
                  <a:pt x="13568" y="2060"/>
                </a:lnTo>
                <a:lnTo>
                  <a:pt x="13573" y="2055"/>
                </a:lnTo>
                <a:cubicBezTo>
                  <a:pt x="13641" y="2038"/>
                  <a:pt x="14076" y="1916"/>
                  <a:pt x="14629" y="1778"/>
                </a:cubicBezTo>
                <a:lnTo>
                  <a:pt x="14632" y="1778"/>
                </a:lnTo>
                <a:lnTo>
                  <a:pt x="14634" y="1775"/>
                </a:lnTo>
                <a:cubicBezTo>
                  <a:pt x="14841" y="1725"/>
                  <a:pt x="15063" y="1668"/>
                  <a:pt x="15289" y="1617"/>
                </a:cubicBezTo>
                <a:lnTo>
                  <a:pt x="15312" y="1626"/>
                </a:lnTo>
                <a:lnTo>
                  <a:pt x="15326" y="1609"/>
                </a:lnTo>
                <a:cubicBezTo>
                  <a:pt x="15648" y="1533"/>
                  <a:pt x="15978" y="1462"/>
                  <a:pt x="16277" y="1406"/>
                </a:cubicBezTo>
                <a:lnTo>
                  <a:pt x="16274" y="1400"/>
                </a:lnTo>
                <a:lnTo>
                  <a:pt x="16277" y="1403"/>
                </a:lnTo>
                <a:cubicBezTo>
                  <a:pt x="16404" y="1372"/>
                  <a:pt x="17849" y="1067"/>
                  <a:pt x="18986" y="999"/>
                </a:cubicBezTo>
                <a:cubicBezTo>
                  <a:pt x="18998" y="999"/>
                  <a:pt x="19977" y="943"/>
                  <a:pt x="21001" y="996"/>
                </a:cubicBezTo>
                <a:cubicBezTo>
                  <a:pt x="21233" y="1008"/>
                  <a:pt x="21467" y="1025"/>
                  <a:pt x="21696" y="1050"/>
                </a:cubicBezTo>
                <a:cubicBezTo>
                  <a:pt x="21701" y="1050"/>
                  <a:pt x="21839" y="1073"/>
                  <a:pt x="22057" y="1115"/>
                </a:cubicBezTo>
                <a:lnTo>
                  <a:pt x="22060" y="1118"/>
                </a:lnTo>
                <a:lnTo>
                  <a:pt x="22062" y="1118"/>
                </a:lnTo>
                <a:cubicBezTo>
                  <a:pt x="22232" y="1152"/>
                  <a:pt x="22449" y="1197"/>
                  <a:pt x="22686" y="1250"/>
                </a:cubicBezTo>
                <a:cubicBezTo>
                  <a:pt x="22791" y="1276"/>
                  <a:pt x="22901" y="1301"/>
                  <a:pt x="23011" y="1329"/>
                </a:cubicBezTo>
                <a:cubicBezTo>
                  <a:pt x="23239" y="1389"/>
                  <a:pt x="23476" y="1456"/>
                  <a:pt x="23705" y="1530"/>
                </a:cubicBezTo>
                <a:cubicBezTo>
                  <a:pt x="23948" y="1609"/>
                  <a:pt x="24182" y="1699"/>
                  <a:pt x="24385" y="1795"/>
                </a:cubicBezTo>
                <a:lnTo>
                  <a:pt x="24391" y="1801"/>
                </a:lnTo>
                <a:lnTo>
                  <a:pt x="24394" y="1798"/>
                </a:lnTo>
                <a:cubicBezTo>
                  <a:pt x="24394" y="1798"/>
                  <a:pt x="24396" y="1798"/>
                  <a:pt x="24396" y="1801"/>
                </a:cubicBezTo>
                <a:lnTo>
                  <a:pt x="24396" y="1804"/>
                </a:lnTo>
                <a:cubicBezTo>
                  <a:pt x="24413" y="1815"/>
                  <a:pt x="26262" y="2726"/>
                  <a:pt x="27046" y="3502"/>
                </a:cubicBezTo>
                <a:lnTo>
                  <a:pt x="27055" y="3491"/>
                </a:lnTo>
                <a:lnTo>
                  <a:pt x="27072" y="3485"/>
                </a:lnTo>
                <a:lnTo>
                  <a:pt x="27072" y="3"/>
                </a:lnTo>
                <a:lnTo>
                  <a:pt x="27046" y="3"/>
                </a:lnTo>
                <a:close/>
                <a:moveTo>
                  <a:pt x="643" y="2856"/>
                </a:moveTo>
                <a:lnTo>
                  <a:pt x="28" y="2749"/>
                </a:lnTo>
                <a:lnTo>
                  <a:pt x="28" y="2089"/>
                </a:lnTo>
                <a:lnTo>
                  <a:pt x="643" y="2856"/>
                </a:lnTo>
                <a:close/>
                <a:moveTo>
                  <a:pt x="319" y="3144"/>
                </a:moveTo>
                <a:lnTo>
                  <a:pt x="28" y="3085"/>
                </a:lnTo>
                <a:lnTo>
                  <a:pt x="28" y="2803"/>
                </a:lnTo>
                <a:lnTo>
                  <a:pt x="319" y="3144"/>
                </a:lnTo>
                <a:close/>
                <a:moveTo>
                  <a:pt x="336" y="3178"/>
                </a:moveTo>
                <a:lnTo>
                  <a:pt x="203" y="3299"/>
                </a:lnTo>
                <a:lnTo>
                  <a:pt x="59" y="3124"/>
                </a:lnTo>
                <a:lnTo>
                  <a:pt x="336" y="3178"/>
                </a:lnTo>
                <a:close/>
                <a:moveTo>
                  <a:pt x="175" y="3319"/>
                </a:moveTo>
                <a:lnTo>
                  <a:pt x="28" y="3452"/>
                </a:lnTo>
                <a:lnTo>
                  <a:pt x="28" y="3138"/>
                </a:lnTo>
                <a:lnTo>
                  <a:pt x="175" y="3319"/>
                </a:lnTo>
                <a:close/>
                <a:moveTo>
                  <a:pt x="56" y="3474"/>
                </a:moveTo>
                <a:lnTo>
                  <a:pt x="197" y="3347"/>
                </a:lnTo>
                <a:lnTo>
                  <a:pt x="333" y="3517"/>
                </a:lnTo>
                <a:cubicBezTo>
                  <a:pt x="203" y="3497"/>
                  <a:pt x="107" y="3483"/>
                  <a:pt x="56" y="3474"/>
                </a:cubicBezTo>
                <a:close/>
                <a:moveTo>
                  <a:pt x="223" y="3322"/>
                </a:moveTo>
                <a:lnTo>
                  <a:pt x="353" y="3203"/>
                </a:lnTo>
                <a:lnTo>
                  <a:pt x="358" y="3485"/>
                </a:lnTo>
                <a:lnTo>
                  <a:pt x="223" y="3322"/>
                </a:lnTo>
                <a:close/>
                <a:moveTo>
                  <a:pt x="62" y="2783"/>
                </a:moveTo>
                <a:lnTo>
                  <a:pt x="652" y="2890"/>
                </a:lnTo>
                <a:lnTo>
                  <a:pt x="369" y="3144"/>
                </a:lnTo>
                <a:lnTo>
                  <a:pt x="62" y="2783"/>
                </a:lnTo>
                <a:close/>
                <a:moveTo>
                  <a:pt x="389" y="3229"/>
                </a:moveTo>
                <a:lnTo>
                  <a:pt x="513" y="3392"/>
                </a:lnTo>
                <a:lnTo>
                  <a:pt x="395" y="3502"/>
                </a:lnTo>
                <a:lnTo>
                  <a:pt x="389" y="3229"/>
                </a:lnTo>
                <a:close/>
                <a:moveTo>
                  <a:pt x="412" y="3198"/>
                </a:moveTo>
                <a:lnTo>
                  <a:pt x="663" y="3257"/>
                </a:lnTo>
                <a:lnTo>
                  <a:pt x="542" y="3367"/>
                </a:lnTo>
                <a:lnTo>
                  <a:pt x="412" y="3198"/>
                </a:lnTo>
                <a:close/>
                <a:moveTo>
                  <a:pt x="415" y="3525"/>
                </a:moveTo>
                <a:lnTo>
                  <a:pt x="533" y="3418"/>
                </a:lnTo>
                <a:lnTo>
                  <a:pt x="640" y="3556"/>
                </a:lnTo>
                <a:cubicBezTo>
                  <a:pt x="559" y="3548"/>
                  <a:pt x="485" y="3536"/>
                  <a:pt x="415" y="3525"/>
                </a:cubicBezTo>
                <a:close/>
                <a:moveTo>
                  <a:pt x="671" y="3542"/>
                </a:moveTo>
                <a:lnTo>
                  <a:pt x="559" y="3395"/>
                </a:lnTo>
                <a:lnTo>
                  <a:pt x="671" y="3294"/>
                </a:lnTo>
                <a:lnTo>
                  <a:pt x="671" y="3542"/>
                </a:lnTo>
                <a:close/>
                <a:moveTo>
                  <a:pt x="671" y="3226"/>
                </a:moveTo>
                <a:lnTo>
                  <a:pt x="403" y="3164"/>
                </a:lnTo>
                <a:lnTo>
                  <a:pt x="671" y="2921"/>
                </a:lnTo>
                <a:lnTo>
                  <a:pt x="671" y="3226"/>
                </a:lnTo>
                <a:close/>
                <a:moveTo>
                  <a:pt x="691" y="2859"/>
                </a:moveTo>
                <a:lnTo>
                  <a:pt x="59" y="2069"/>
                </a:lnTo>
                <a:lnTo>
                  <a:pt x="1354" y="2261"/>
                </a:lnTo>
                <a:lnTo>
                  <a:pt x="691" y="2859"/>
                </a:lnTo>
                <a:close/>
                <a:moveTo>
                  <a:pt x="711" y="3234"/>
                </a:moveTo>
                <a:lnTo>
                  <a:pt x="702" y="3232"/>
                </a:lnTo>
                <a:lnTo>
                  <a:pt x="702" y="2927"/>
                </a:lnTo>
                <a:lnTo>
                  <a:pt x="1013" y="3277"/>
                </a:lnTo>
                <a:lnTo>
                  <a:pt x="711" y="3234"/>
                </a:lnTo>
                <a:close/>
                <a:moveTo>
                  <a:pt x="1010" y="3311"/>
                </a:moveTo>
                <a:lnTo>
                  <a:pt x="875" y="3418"/>
                </a:lnTo>
                <a:lnTo>
                  <a:pt x="731" y="3271"/>
                </a:lnTo>
                <a:lnTo>
                  <a:pt x="1010" y="3311"/>
                </a:lnTo>
                <a:close/>
                <a:moveTo>
                  <a:pt x="705" y="3299"/>
                </a:moveTo>
                <a:lnTo>
                  <a:pt x="846" y="3443"/>
                </a:lnTo>
                <a:lnTo>
                  <a:pt x="705" y="3556"/>
                </a:lnTo>
                <a:lnTo>
                  <a:pt x="705" y="3299"/>
                </a:lnTo>
                <a:close/>
                <a:moveTo>
                  <a:pt x="739" y="3570"/>
                </a:moveTo>
                <a:lnTo>
                  <a:pt x="872" y="3466"/>
                </a:lnTo>
                <a:lnTo>
                  <a:pt x="1013" y="3610"/>
                </a:lnTo>
                <a:cubicBezTo>
                  <a:pt x="917" y="3596"/>
                  <a:pt x="824" y="3584"/>
                  <a:pt x="739" y="3570"/>
                </a:cubicBezTo>
                <a:close/>
                <a:moveTo>
                  <a:pt x="1041" y="3587"/>
                </a:moveTo>
                <a:lnTo>
                  <a:pt x="897" y="3443"/>
                </a:lnTo>
                <a:lnTo>
                  <a:pt x="1041" y="3330"/>
                </a:lnTo>
                <a:lnTo>
                  <a:pt x="1041" y="3587"/>
                </a:lnTo>
                <a:close/>
                <a:moveTo>
                  <a:pt x="731" y="2904"/>
                </a:moveTo>
                <a:lnTo>
                  <a:pt x="1352" y="2997"/>
                </a:lnTo>
                <a:lnTo>
                  <a:pt x="1055" y="3274"/>
                </a:lnTo>
                <a:lnTo>
                  <a:pt x="731" y="2904"/>
                </a:lnTo>
                <a:close/>
                <a:moveTo>
                  <a:pt x="1075" y="3344"/>
                </a:moveTo>
                <a:lnTo>
                  <a:pt x="1199" y="3483"/>
                </a:lnTo>
                <a:lnTo>
                  <a:pt x="1075" y="3593"/>
                </a:lnTo>
                <a:lnTo>
                  <a:pt x="1075" y="3344"/>
                </a:lnTo>
                <a:close/>
                <a:moveTo>
                  <a:pt x="1100" y="3322"/>
                </a:moveTo>
                <a:lnTo>
                  <a:pt x="1352" y="3347"/>
                </a:lnTo>
                <a:lnTo>
                  <a:pt x="1225" y="3460"/>
                </a:lnTo>
                <a:lnTo>
                  <a:pt x="1100" y="3322"/>
                </a:lnTo>
                <a:close/>
                <a:moveTo>
                  <a:pt x="1092" y="3618"/>
                </a:moveTo>
                <a:lnTo>
                  <a:pt x="1219" y="3505"/>
                </a:lnTo>
                <a:lnTo>
                  <a:pt x="1349" y="3652"/>
                </a:lnTo>
                <a:cubicBezTo>
                  <a:pt x="1261" y="3641"/>
                  <a:pt x="1177" y="3629"/>
                  <a:pt x="1092" y="3618"/>
                </a:cubicBezTo>
                <a:close/>
                <a:moveTo>
                  <a:pt x="1377" y="3635"/>
                </a:moveTo>
                <a:lnTo>
                  <a:pt x="1244" y="3485"/>
                </a:lnTo>
                <a:lnTo>
                  <a:pt x="1377" y="3367"/>
                </a:lnTo>
                <a:lnTo>
                  <a:pt x="1377" y="3635"/>
                </a:lnTo>
                <a:close/>
                <a:moveTo>
                  <a:pt x="1377" y="3316"/>
                </a:moveTo>
                <a:lnTo>
                  <a:pt x="1095" y="3288"/>
                </a:lnTo>
                <a:lnTo>
                  <a:pt x="1377" y="3023"/>
                </a:lnTo>
                <a:lnTo>
                  <a:pt x="1377" y="3316"/>
                </a:lnTo>
                <a:close/>
                <a:moveTo>
                  <a:pt x="1377" y="2966"/>
                </a:moveTo>
                <a:lnTo>
                  <a:pt x="728" y="2870"/>
                </a:lnTo>
                <a:lnTo>
                  <a:pt x="1377" y="2286"/>
                </a:lnTo>
                <a:lnTo>
                  <a:pt x="1377" y="2966"/>
                </a:lnTo>
                <a:close/>
                <a:moveTo>
                  <a:pt x="1670" y="3358"/>
                </a:moveTo>
                <a:lnTo>
                  <a:pt x="1411" y="3322"/>
                </a:lnTo>
                <a:lnTo>
                  <a:pt x="1411" y="3034"/>
                </a:lnTo>
                <a:lnTo>
                  <a:pt x="1670" y="3358"/>
                </a:lnTo>
                <a:close/>
                <a:moveTo>
                  <a:pt x="1408" y="2969"/>
                </a:moveTo>
                <a:lnTo>
                  <a:pt x="1408" y="2295"/>
                </a:lnTo>
                <a:lnTo>
                  <a:pt x="2018" y="3028"/>
                </a:lnTo>
                <a:lnTo>
                  <a:pt x="1414" y="2966"/>
                </a:lnTo>
                <a:lnTo>
                  <a:pt x="1408" y="2969"/>
                </a:lnTo>
                <a:close/>
                <a:moveTo>
                  <a:pt x="1670" y="3392"/>
                </a:moveTo>
                <a:lnTo>
                  <a:pt x="1555" y="3500"/>
                </a:lnTo>
                <a:lnTo>
                  <a:pt x="1436" y="3358"/>
                </a:lnTo>
                <a:lnTo>
                  <a:pt x="1670" y="3392"/>
                </a:lnTo>
                <a:close/>
                <a:moveTo>
                  <a:pt x="1532" y="3522"/>
                </a:moveTo>
                <a:lnTo>
                  <a:pt x="1411" y="3638"/>
                </a:lnTo>
                <a:lnTo>
                  <a:pt x="1411" y="3378"/>
                </a:lnTo>
                <a:lnTo>
                  <a:pt x="1532" y="3522"/>
                </a:lnTo>
                <a:close/>
                <a:moveTo>
                  <a:pt x="1431" y="3663"/>
                </a:moveTo>
                <a:lnTo>
                  <a:pt x="1552" y="3548"/>
                </a:lnTo>
                <a:lnTo>
                  <a:pt x="1673" y="3691"/>
                </a:lnTo>
                <a:cubicBezTo>
                  <a:pt x="1591" y="3683"/>
                  <a:pt x="1512" y="3675"/>
                  <a:pt x="1431" y="3663"/>
                </a:cubicBezTo>
                <a:close/>
                <a:moveTo>
                  <a:pt x="1699" y="3672"/>
                </a:moveTo>
                <a:lnTo>
                  <a:pt x="1575" y="3525"/>
                </a:lnTo>
                <a:lnTo>
                  <a:pt x="1704" y="3404"/>
                </a:lnTo>
                <a:lnTo>
                  <a:pt x="1699" y="3672"/>
                </a:lnTo>
                <a:close/>
                <a:moveTo>
                  <a:pt x="1433" y="3009"/>
                </a:moveTo>
                <a:lnTo>
                  <a:pt x="2018" y="3068"/>
                </a:lnTo>
                <a:lnTo>
                  <a:pt x="1713" y="3356"/>
                </a:lnTo>
                <a:lnTo>
                  <a:pt x="1433" y="3009"/>
                </a:lnTo>
                <a:close/>
                <a:moveTo>
                  <a:pt x="1738" y="3438"/>
                </a:moveTo>
                <a:lnTo>
                  <a:pt x="1860" y="3573"/>
                </a:lnTo>
                <a:lnTo>
                  <a:pt x="1733" y="3683"/>
                </a:lnTo>
                <a:lnTo>
                  <a:pt x="1738" y="3438"/>
                </a:lnTo>
                <a:close/>
                <a:moveTo>
                  <a:pt x="1752" y="3404"/>
                </a:moveTo>
                <a:lnTo>
                  <a:pt x="2020" y="3435"/>
                </a:lnTo>
                <a:lnTo>
                  <a:pt x="1885" y="3550"/>
                </a:lnTo>
                <a:lnTo>
                  <a:pt x="1752" y="3404"/>
                </a:lnTo>
                <a:close/>
                <a:moveTo>
                  <a:pt x="1761" y="3703"/>
                </a:moveTo>
                <a:lnTo>
                  <a:pt x="1885" y="3598"/>
                </a:lnTo>
                <a:lnTo>
                  <a:pt x="2006" y="3734"/>
                </a:lnTo>
                <a:cubicBezTo>
                  <a:pt x="1922" y="3723"/>
                  <a:pt x="1840" y="3714"/>
                  <a:pt x="1761" y="3703"/>
                </a:cubicBezTo>
                <a:close/>
                <a:moveTo>
                  <a:pt x="2032" y="3714"/>
                </a:moveTo>
                <a:lnTo>
                  <a:pt x="1910" y="3579"/>
                </a:lnTo>
                <a:lnTo>
                  <a:pt x="2037" y="3471"/>
                </a:lnTo>
                <a:lnTo>
                  <a:pt x="2032" y="3714"/>
                </a:lnTo>
                <a:close/>
                <a:moveTo>
                  <a:pt x="2035" y="3404"/>
                </a:moveTo>
                <a:lnTo>
                  <a:pt x="1744" y="3367"/>
                </a:lnTo>
                <a:lnTo>
                  <a:pt x="2040" y="3088"/>
                </a:lnTo>
                <a:lnTo>
                  <a:pt x="2035" y="3404"/>
                </a:lnTo>
                <a:close/>
                <a:moveTo>
                  <a:pt x="1431" y="2269"/>
                </a:moveTo>
                <a:lnTo>
                  <a:pt x="2658" y="2362"/>
                </a:lnTo>
                <a:lnTo>
                  <a:pt x="2057" y="3026"/>
                </a:lnTo>
                <a:lnTo>
                  <a:pt x="1431" y="2269"/>
                </a:lnTo>
                <a:close/>
                <a:moveTo>
                  <a:pt x="2074" y="3099"/>
                </a:moveTo>
                <a:lnTo>
                  <a:pt x="2348" y="3429"/>
                </a:lnTo>
                <a:lnTo>
                  <a:pt x="2342" y="3435"/>
                </a:lnTo>
                <a:lnTo>
                  <a:pt x="2077" y="3412"/>
                </a:lnTo>
                <a:lnTo>
                  <a:pt x="2068" y="3412"/>
                </a:lnTo>
                <a:lnTo>
                  <a:pt x="2074" y="3099"/>
                </a:lnTo>
                <a:close/>
                <a:moveTo>
                  <a:pt x="2068" y="3440"/>
                </a:moveTo>
                <a:lnTo>
                  <a:pt x="2314" y="3460"/>
                </a:lnTo>
                <a:lnTo>
                  <a:pt x="2063" y="3714"/>
                </a:lnTo>
                <a:lnTo>
                  <a:pt x="2068" y="3440"/>
                </a:lnTo>
                <a:close/>
                <a:moveTo>
                  <a:pt x="2085" y="3742"/>
                </a:moveTo>
                <a:lnTo>
                  <a:pt x="2356" y="3469"/>
                </a:lnTo>
                <a:lnTo>
                  <a:pt x="2365" y="3773"/>
                </a:lnTo>
                <a:cubicBezTo>
                  <a:pt x="2272" y="3762"/>
                  <a:pt x="2178" y="3754"/>
                  <a:pt x="2085" y="3742"/>
                </a:cubicBezTo>
                <a:close/>
                <a:moveTo>
                  <a:pt x="2097" y="3073"/>
                </a:moveTo>
                <a:lnTo>
                  <a:pt x="2658" y="3113"/>
                </a:lnTo>
                <a:lnTo>
                  <a:pt x="2370" y="3404"/>
                </a:lnTo>
                <a:lnTo>
                  <a:pt x="2097" y="3073"/>
                </a:lnTo>
                <a:close/>
                <a:moveTo>
                  <a:pt x="2387" y="3480"/>
                </a:moveTo>
                <a:lnTo>
                  <a:pt x="2511" y="3629"/>
                </a:lnTo>
                <a:lnTo>
                  <a:pt x="2399" y="3754"/>
                </a:lnTo>
                <a:lnTo>
                  <a:pt x="2387" y="3480"/>
                </a:lnTo>
                <a:close/>
                <a:moveTo>
                  <a:pt x="2421" y="3466"/>
                </a:moveTo>
                <a:lnTo>
                  <a:pt x="2655" y="3466"/>
                </a:lnTo>
                <a:lnTo>
                  <a:pt x="2534" y="3601"/>
                </a:lnTo>
                <a:lnTo>
                  <a:pt x="2421" y="3466"/>
                </a:lnTo>
                <a:close/>
                <a:moveTo>
                  <a:pt x="2418" y="3779"/>
                </a:moveTo>
                <a:lnTo>
                  <a:pt x="2531" y="3652"/>
                </a:lnTo>
                <a:lnTo>
                  <a:pt x="2655" y="3802"/>
                </a:lnTo>
                <a:cubicBezTo>
                  <a:pt x="2579" y="3796"/>
                  <a:pt x="2500" y="3787"/>
                  <a:pt x="2418" y="3779"/>
                </a:cubicBezTo>
                <a:close/>
                <a:moveTo>
                  <a:pt x="2681" y="3779"/>
                </a:moveTo>
                <a:lnTo>
                  <a:pt x="2557" y="3627"/>
                </a:lnTo>
                <a:lnTo>
                  <a:pt x="2681" y="3488"/>
                </a:lnTo>
                <a:lnTo>
                  <a:pt x="2681" y="3779"/>
                </a:lnTo>
                <a:close/>
                <a:moveTo>
                  <a:pt x="2396" y="3435"/>
                </a:moveTo>
                <a:lnTo>
                  <a:pt x="2390" y="3429"/>
                </a:lnTo>
                <a:lnTo>
                  <a:pt x="2678" y="3136"/>
                </a:lnTo>
                <a:lnTo>
                  <a:pt x="2678" y="3435"/>
                </a:lnTo>
                <a:lnTo>
                  <a:pt x="2396" y="3435"/>
                </a:lnTo>
                <a:close/>
                <a:moveTo>
                  <a:pt x="2681" y="3079"/>
                </a:moveTo>
                <a:lnTo>
                  <a:pt x="2088" y="3037"/>
                </a:lnTo>
                <a:lnTo>
                  <a:pt x="2681" y="2388"/>
                </a:lnTo>
                <a:lnTo>
                  <a:pt x="2681" y="3079"/>
                </a:lnTo>
                <a:close/>
                <a:moveTo>
                  <a:pt x="2681" y="2328"/>
                </a:moveTo>
                <a:lnTo>
                  <a:pt x="1431" y="2233"/>
                </a:lnTo>
                <a:lnTo>
                  <a:pt x="2681" y="974"/>
                </a:lnTo>
                <a:lnTo>
                  <a:pt x="2681" y="2328"/>
                </a:lnTo>
                <a:close/>
                <a:moveTo>
                  <a:pt x="2681" y="926"/>
                </a:moveTo>
                <a:lnTo>
                  <a:pt x="1394" y="2221"/>
                </a:lnTo>
                <a:lnTo>
                  <a:pt x="87" y="641"/>
                </a:lnTo>
                <a:lnTo>
                  <a:pt x="2684" y="901"/>
                </a:lnTo>
                <a:lnTo>
                  <a:pt x="2684" y="926"/>
                </a:lnTo>
                <a:lnTo>
                  <a:pt x="2681" y="926"/>
                </a:lnTo>
                <a:close/>
                <a:moveTo>
                  <a:pt x="5463" y="920"/>
                </a:moveTo>
                <a:lnTo>
                  <a:pt x="6767" y="2134"/>
                </a:lnTo>
                <a:lnTo>
                  <a:pt x="5463" y="2272"/>
                </a:lnTo>
                <a:lnTo>
                  <a:pt x="5463" y="920"/>
                </a:lnTo>
                <a:close/>
                <a:moveTo>
                  <a:pt x="5463" y="2331"/>
                </a:moveTo>
                <a:lnTo>
                  <a:pt x="6087" y="2955"/>
                </a:lnTo>
                <a:lnTo>
                  <a:pt x="5463" y="3020"/>
                </a:lnTo>
                <a:lnTo>
                  <a:pt x="5463" y="2331"/>
                </a:lnTo>
                <a:close/>
                <a:moveTo>
                  <a:pt x="5463" y="3082"/>
                </a:moveTo>
                <a:lnTo>
                  <a:pt x="5737" y="3370"/>
                </a:lnTo>
                <a:lnTo>
                  <a:pt x="5463" y="3401"/>
                </a:lnTo>
                <a:lnTo>
                  <a:pt x="5463" y="3082"/>
                </a:lnTo>
                <a:close/>
                <a:moveTo>
                  <a:pt x="5463" y="3426"/>
                </a:moveTo>
                <a:lnTo>
                  <a:pt x="5734" y="3395"/>
                </a:lnTo>
                <a:lnTo>
                  <a:pt x="5463" y="3717"/>
                </a:lnTo>
                <a:lnTo>
                  <a:pt x="5463" y="3426"/>
                </a:lnTo>
                <a:close/>
                <a:moveTo>
                  <a:pt x="5430" y="3460"/>
                </a:moveTo>
                <a:lnTo>
                  <a:pt x="5430" y="3723"/>
                </a:lnTo>
                <a:lnTo>
                  <a:pt x="5314" y="3601"/>
                </a:lnTo>
                <a:lnTo>
                  <a:pt x="5430" y="3460"/>
                </a:lnTo>
                <a:close/>
                <a:moveTo>
                  <a:pt x="5291" y="3576"/>
                </a:moveTo>
                <a:lnTo>
                  <a:pt x="5167" y="3446"/>
                </a:lnTo>
                <a:lnTo>
                  <a:pt x="5413" y="3432"/>
                </a:lnTo>
                <a:lnTo>
                  <a:pt x="5291" y="3576"/>
                </a:lnTo>
                <a:close/>
                <a:moveTo>
                  <a:pt x="5142" y="3421"/>
                </a:moveTo>
                <a:lnTo>
                  <a:pt x="5430" y="3082"/>
                </a:lnTo>
                <a:lnTo>
                  <a:pt x="5430" y="3404"/>
                </a:lnTo>
                <a:lnTo>
                  <a:pt x="5142" y="3421"/>
                </a:lnTo>
                <a:close/>
                <a:moveTo>
                  <a:pt x="5421" y="909"/>
                </a:moveTo>
                <a:lnTo>
                  <a:pt x="4086" y="2323"/>
                </a:lnTo>
                <a:lnTo>
                  <a:pt x="2771" y="909"/>
                </a:lnTo>
                <a:lnTo>
                  <a:pt x="5421" y="909"/>
                </a:lnTo>
                <a:close/>
                <a:moveTo>
                  <a:pt x="5430" y="949"/>
                </a:moveTo>
                <a:lnTo>
                  <a:pt x="5430" y="2275"/>
                </a:lnTo>
                <a:lnTo>
                  <a:pt x="4126" y="2328"/>
                </a:lnTo>
                <a:lnTo>
                  <a:pt x="5430" y="949"/>
                </a:lnTo>
                <a:close/>
                <a:moveTo>
                  <a:pt x="3776" y="3474"/>
                </a:moveTo>
                <a:lnTo>
                  <a:pt x="4086" y="3144"/>
                </a:lnTo>
                <a:lnTo>
                  <a:pt x="4089" y="3474"/>
                </a:lnTo>
                <a:lnTo>
                  <a:pt x="3776" y="3474"/>
                </a:lnTo>
                <a:close/>
                <a:moveTo>
                  <a:pt x="4064" y="3505"/>
                </a:moveTo>
                <a:lnTo>
                  <a:pt x="3928" y="3652"/>
                </a:lnTo>
                <a:lnTo>
                  <a:pt x="3790" y="3505"/>
                </a:lnTo>
                <a:lnTo>
                  <a:pt x="4064" y="3505"/>
                </a:lnTo>
                <a:close/>
                <a:moveTo>
                  <a:pt x="4083" y="3082"/>
                </a:moveTo>
                <a:lnTo>
                  <a:pt x="3417" y="3082"/>
                </a:lnTo>
                <a:lnTo>
                  <a:pt x="4075" y="2385"/>
                </a:lnTo>
                <a:lnTo>
                  <a:pt x="4083" y="3082"/>
                </a:lnTo>
                <a:close/>
                <a:moveTo>
                  <a:pt x="2712" y="943"/>
                </a:moveTo>
                <a:lnTo>
                  <a:pt x="2737" y="917"/>
                </a:lnTo>
                <a:lnTo>
                  <a:pt x="4052" y="2331"/>
                </a:lnTo>
                <a:lnTo>
                  <a:pt x="2712" y="2331"/>
                </a:lnTo>
                <a:lnTo>
                  <a:pt x="2712" y="943"/>
                </a:lnTo>
                <a:close/>
                <a:moveTo>
                  <a:pt x="2712" y="2393"/>
                </a:moveTo>
                <a:lnTo>
                  <a:pt x="3344" y="3082"/>
                </a:lnTo>
                <a:lnTo>
                  <a:pt x="2712" y="3082"/>
                </a:lnTo>
                <a:lnTo>
                  <a:pt x="2712" y="2393"/>
                </a:lnTo>
                <a:close/>
                <a:moveTo>
                  <a:pt x="2712" y="3141"/>
                </a:moveTo>
                <a:lnTo>
                  <a:pt x="3011" y="3435"/>
                </a:lnTo>
                <a:lnTo>
                  <a:pt x="2712" y="3435"/>
                </a:lnTo>
                <a:lnTo>
                  <a:pt x="2712" y="3141"/>
                </a:lnTo>
                <a:close/>
                <a:moveTo>
                  <a:pt x="3008" y="3466"/>
                </a:moveTo>
                <a:lnTo>
                  <a:pt x="2867" y="3615"/>
                </a:lnTo>
                <a:lnTo>
                  <a:pt x="2737" y="3466"/>
                </a:lnTo>
                <a:lnTo>
                  <a:pt x="3008" y="3466"/>
                </a:lnTo>
                <a:close/>
                <a:moveTo>
                  <a:pt x="2712" y="3494"/>
                </a:moveTo>
                <a:lnTo>
                  <a:pt x="2842" y="3641"/>
                </a:lnTo>
                <a:lnTo>
                  <a:pt x="2712" y="3776"/>
                </a:lnTo>
                <a:lnTo>
                  <a:pt x="2712" y="3494"/>
                </a:lnTo>
                <a:close/>
                <a:moveTo>
                  <a:pt x="2732" y="3810"/>
                </a:moveTo>
                <a:lnTo>
                  <a:pt x="2864" y="3669"/>
                </a:lnTo>
                <a:lnTo>
                  <a:pt x="3003" y="3827"/>
                </a:lnTo>
                <a:cubicBezTo>
                  <a:pt x="2915" y="3821"/>
                  <a:pt x="2822" y="3816"/>
                  <a:pt x="2732" y="3810"/>
                </a:cubicBezTo>
                <a:close/>
                <a:moveTo>
                  <a:pt x="3028" y="3802"/>
                </a:moveTo>
                <a:lnTo>
                  <a:pt x="2887" y="3641"/>
                </a:lnTo>
                <a:lnTo>
                  <a:pt x="3031" y="3488"/>
                </a:lnTo>
                <a:lnTo>
                  <a:pt x="3028" y="3802"/>
                </a:lnTo>
                <a:close/>
                <a:moveTo>
                  <a:pt x="2737" y="3116"/>
                </a:moveTo>
                <a:lnTo>
                  <a:pt x="3338" y="3116"/>
                </a:lnTo>
                <a:lnTo>
                  <a:pt x="3048" y="3423"/>
                </a:lnTo>
                <a:lnTo>
                  <a:pt x="2737" y="3116"/>
                </a:lnTo>
                <a:close/>
                <a:moveTo>
                  <a:pt x="3364" y="3138"/>
                </a:moveTo>
                <a:lnTo>
                  <a:pt x="3369" y="3469"/>
                </a:lnTo>
                <a:lnTo>
                  <a:pt x="3079" y="3438"/>
                </a:lnTo>
                <a:lnTo>
                  <a:pt x="3364" y="3138"/>
                </a:lnTo>
                <a:close/>
                <a:moveTo>
                  <a:pt x="3062" y="3830"/>
                </a:moveTo>
                <a:lnTo>
                  <a:pt x="3065" y="3494"/>
                </a:lnTo>
                <a:lnTo>
                  <a:pt x="3358" y="3844"/>
                </a:lnTo>
                <a:cubicBezTo>
                  <a:pt x="3259" y="3838"/>
                  <a:pt x="3161" y="3835"/>
                  <a:pt x="3062" y="3830"/>
                </a:cubicBezTo>
                <a:close/>
                <a:moveTo>
                  <a:pt x="3090" y="3471"/>
                </a:moveTo>
                <a:lnTo>
                  <a:pt x="3369" y="3500"/>
                </a:lnTo>
                <a:lnTo>
                  <a:pt x="3375" y="3816"/>
                </a:lnTo>
                <a:lnTo>
                  <a:pt x="3090" y="3471"/>
                </a:lnTo>
                <a:close/>
                <a:moveTo>
                  <a:pt x="2734" y="2365"/>
                </a:moveTo>
                <a:lnTo>
                  <a:pt x="4050" y="2365"/>
                </a:lnTo>
                <a:lnTo>
                  <a:pt x="3381" y="3073"/>
                </a:lnTo>
                <a:lnTo>
                  <a:pt x="2734" y="2365"/>
                </a:lnTo>
                <a:close/>
                <a:moveTo>
                  <a:pt x="3398" y="3136"/>
                </a:moveTo>
                <a:lnTo>
                  <a:pt x="3717" y="3474"/>
                </a:lnTo>
                <a:lnTo>
                  <a:pt x="3417" y="3474"/>
                </a:lnTo>
                <a:lnTo>
                  <a:pt x="3400" y="3471"/>
                </a:lnTo>
                <a:lnTo>
                  <a:pt x="3398" y="3136"/>
                </a:lnTo>
                <a:close/>
                <a:moveTo>
                  <a:pt x="3700" y="3505"/>
                </a:moveTo>
                <a:lnTo>
                  <a:pt x="3564" y="3649"/>
                </a:lnTo>
                <a:lnTo>
                  <a:pt x="3429" y="3505"/>
                </a:lnTo>
                <a:lnTo>
                  <a:pt x="3700" y="3505"/>
                </a:lnTo>
                <a:close/>
                <a:moveTo>
                  <a:pt x="3403" y="3528"/>
                </a:moveTo>
                <a:lnTo>
                  <a:pt x="3542" y="3675"/>
                </a:lnTo>
                <a:lnTo>
                  <a:pt x="3406" y="3818"/>
                </a:lnTo>
                <a:lnTo>
                  <a:pt x="3403" y="3528"/>
                </a:lnTo>
                <a:close/>
                <a:moveTo>
                  <a:pt x="3429" y="3844"/>
                </a:moveTo>
                <a:lnTo>
                  <a:pt x="3564" y="3697"/>
                </a:lnTo>
                <a:lnTo>
                  <a:pt x="3708" y="3850"/>
                </a:lnTo>
                <a:cubicBezTo>
                  <a:pt x="3615" y="3850"/>
                  <a:pt x="3522" y="3847"/>
                  <a:pt x="3429" y="3844"/>
                </a:cubicBezTo>
                <a:close/>
                <a:moveTo>
                  <a:pt x="3733" y="3827"/>
                </a:moveTo>
                <a:lnTo>
                  <a:pt x="3587" y="3672"/>
                </a:lnTo>
                <a:lnTo>
                  <a:pt x="3733" y="3517"/>
                </a:lnTo>
                <a:lnTo>
                  <a:pt x="3733" y="3827"/>
                </a:lnTo>
                <a:close/>
                <a:moveTo>
                  <a:pt x="3420" y="3116"/>
                </a:moveTo>
                <a:lnTo>
                  <a:pt x="4064" y="3116"/>
                </a:lnTo>
                <a:lnTo>
                  <a:pt x="3745" y="3457"/>
                </a:lnTo>
                <a:lnTo>
                  <a:pt x="3420" y="3116"/>
                </a:lnTo>
                <a:close/>
                <a:moveTo>
                  <a:pt x="3767" y="3528"/>
                </a:moveTo>
                <a:lnTo>
                  <a:pt x="3906" y="3675"/>
                </a:lnTo>
                <a:lnTo>
                  <a:pt x="3767" y="3824"/>
                </a:lnTo>
                <a:lnTo>
                  <a:pt x="3767" y="3528"/>
                </a:lnTo>
                <a:close/>
                <a:moveTo>
                  <a:pt x="3793" y="3850"/>
                </a:moveTo>
                <a:lnTo>
                  <a:pt x="3931" y="3700"/>
                </a:lnTo>
                <a:lnTo>
                  <a:pt x="4072" y="3850"/>
                </a:lnTo>
                <a:cubicBezTo>
                  <a:pt x="3979" y="3850"/>
                  <a:pt x="3886" y="3852"/>
                  <a:pt x="3793" y="3850"/>
                </a:cubicBezTo>
                <a:close/>
                <a:moveTo>
                  <a:pt x="3954" y="3677"/>
                </a:moveTo>
                <a:lnTo>
                  <a:pt x="4089" y="3531"/>
                </a:lnTo>
                <a:lnTo>
                  <a:pt x="4092" y="3827"/>
                </a:lnTo>
                <a:lnTo>
                  <a:pt x="3954" y="3677"/>
                </a:lnTo>
                <a:close/>
                <a:moveTo>
                  <a:pt x="4109" y="2388"/>
                </a:moveTo>
                <a:lnTo>
                  <a:pt x="4744" y="3051"/>
                </a:lnTo>
                <a:lnTo>
                  <a:pt x="4117" y="3079"/>
                </a:lnTo>
                <a:lnTo>
                  <a:pt x="4109" y="2388"/>
                </a:lnTo>
                <a:close/>
                <a:moveTo>
                  <a:pt x="4123" y="3533"/>
                </a:moveTo>
                <a:lnTo>
                  <a:pt x="4250" y="3677"/>
                </a:lnTo>
                <a:lnTo>
                  <a:pt x="4126" y="3824"/>
                </a:lnTo>
                <a:lnTo>
                  <a:pt x="4123" y="3533"/>
                </a:lnTo>
                <a:close/>
                <a:moveTo>
                  <a:pt x="4146" y="3505"/>
                </a:moveTo>
                <a:lnTo>
                  <a:pt x="4394" y="3505"/>
                </a:lnTo>
                <a:lnTo>
                  <a:pt x="4270" y="3652"/>
                </a:lnTo>
                <a:lnTo>
                  <a:pt x="4146" y="3505"/>
                </a:lnTo>
                <a:close/>
                <a:moveTo>
                  <a:pt x="4146" y="3850"/>
                </a:moveTo>
                <a:lnTo>
                  <a:pt x="4270" y="3703"/>
                </a:lnTo>
                <a:lnTo>
                  <a:pt x="4394" y="3844"/>
                </a:lnTo>
                <a:cubicBezTo>
                  <a:pt x="4315" y="3847"/>
                  <a:pt x="4230" y="3847"/>
                  <a:pt x="4146" y="3850"/>
                </a:cubicBezTo>
                <a:close/>
                <a:moveTo>
                  <a:pt x="4416" y="3818"/>
                </a:moveTo>
                <a:lnTo>
                  <a:pt x="4292" y="3675"/>
                </a:lnTo>
                <a:lnTo>
                  <a:pt x="4416" y="3528"/>
                </a:lnTo>
                <a:lnTo>
                  <a:pt x="4416" y="3818"/>
                </a:lnTo>
                <a:close/>
                <a:moveTo>
                  <a:pt x="4120" y="3474"/>
                </a:moveTo>
                <a:lnTo>
                  <a:pt x="4117" y="3138"/>
                </a:lnTo>
                <a:lnTo>
                  <a:pt x="4419" y="3474"/>
                </a:lnTo>
                <a:lnTo>
                  <a:pt x="4120" y="3474"/>
                </a:lnTo>
                <a:close/>
                <a:moveTo>
                  <a:pt x="4140" y="3113"/>
                </a:moveTo>
                <a:lnTo>
                  <a:pt x="4744" y="3085"/>
                </a:lnTo>
                <a:lnTo>
                  <a:pt x="4442" y="3446"/>
                </a:lnTo>
                <a:lnTo>
                  <a:pt x="4140" y="3113"/>
                </a:lnTo>
                <a:close/>
                <a:moveTo>
                  <a:pt x="4450" y="3508"/>
                </a:moveTo>
                <a:lnTo>
                  <a:pt x="4583" y="3658"/>
                </a:lnTo>
                <a:lnTo>
                  <a:pt x="4450" y="3816"/>
                </a:lnTo>
                <a:lnTo>
                  <a:pt x="4450" y="3508"/>
                </a:lnTo>
                <a:close/>
                <a:moveTo>
                  <a:pt x="4487" y="3500"/>
                </a:moveTo>
                <a:lnTo>
                  <a:pt x="4733" y="3480"/>
                </a:lnTo>
                <a:lnTo>
                  <a:pt x="4603" y="3629"/>
                </a:lnTo>
                <a:lnTo>
                  <a:pt x="4487" y="3500"/>
                </a:lnTo>
                <a:close/>
                <a:moveTo>
                  <a:pt x="4467" y="3841"/>
                </a:moveTo>
                <a:lnTo>
                  <a:pt x="4606" y="3680"/>
                </a:lnTo>
                <a:lnTo>
                  <a:pt x="4738" y="3830"/>
                </a:lnTo>
                <a:cubicBezTo>
                  <a:pt x="4648" y="3833"/>
                  <a:pt x="4558" y="3838"/>
                  <a:pt x="4467" y="3841"/>
                </a:cubicBezTo>
                <a:close/>
                <a:moveTo>
                  <a:pt x="4758" y="3799"/>
                </a:moveTo>
                <a:lnTo>
                  <a:pt x="4628" y="3655"/>
                </a:lnTo>
                <a:lnTo>
                  <a:pt x="4758" y="3505"/>
                </a:lnTo>
                <a:lnTo>
                  <a:pt x="4758" y="3799"/>
                </a:lnTo>
                <a:close/>
                <a:moveTo>
                  <a:pt x="4758" y="3449"/>
                </a:moveTo>
                <a:lnTo>
                  <a:pt x="4464" y="3471"/>
                </a:lnTo>
                <a:lnTo>
                  <a:pt x="4764" y="3116"/>
                </a:lnTo>
                <a:lnTo>
                  <a:pt x="4758" y="3449"/>
                </a:lnTo>
                <a:close/>
                <a:moveTo>
                  <a:pt x="4129" y="2362"/>
                </a:moveTo>
                <a:lnTo>
                  <a:pt x="5410" y="2309"/>
                </a:lnTo>
                <a:lnTo>
                  <a:pt x="4781" y="3042"/>
                </a:lnTo>
                <a:lnTo>
                  <a:pt x="4129" y="2362"/>
                </a:lnTo>
                <a:close/>
                <a:moveTo>
                  <a:pt x="5430" y="2337"/>
                </a:moveTo>
                <a:lnTo>
                  <a:pt x="5430" y="3023"/>
                </a:lnTo>
                <a:lnTo>
                  <a:pt x="4823" y="3051"/>
                </a:lnTo>
                <a:lnTo>
                  <a:pt x="5430" y="2337"/>
                </a:lnTo>
                <a:close/>
                <a:moveTo>
                  <a:pt x="4789" y="3505"/>
                </a:moveTo>
                <a:lnTo>
                  <a:pt x="4916" y="3644"/>
                </a:lnTo>
                <a:lnTo>
                  <a:pt x="4789" y="3799"/>
                </a:lnTo>
                <a:lnTo>
                  <a:pt x="4789" y="3505"/>
                </a:lnTo>
                <a:close/>
                <a:moveTo>
                  <a:pt x="4809" y="3474"/>
                </a:moveTo>
                <a:lnTo>
                  <a:pt x="5074" y="3452"/>
                </a:lnTo>
                <a:lnTo>
                  <a:pt x="4939" y="3615"/>
                </a:lnTo>
                <a:lnTo>
                  <a:pt x="4809" y="3474"/>
                </a:lnTo>
                <a:close/>
                <a:moveTo>
                  <a:pt x="4812" y="3827"/>
                </a:moveTo>
                <a:lnTo>
                  <a:pt x="4941" y="3669"/>
                </a:lnTo>
                <a:lnTo>
                  <a:pt x="5071" y="3810"/>
                </a:lnTo>
                <a:cubicBezTo>
                  <a:pt x="4987" y="3816"/>
                  <a:pt x="4899" y="3821"/>
                  <a:pt x="4812" y="3827"/>
                </a:cubicBezTo>
                <a:close/>
                <a:moveTo>
                  <a:pt x="5091" y="3785"/>
                </a:moveTo>
                <a:lnTo>
                  <a:pt x="4961" y="3641"/>
                </a:lnTo>
                <a:lnTo>
                  <a:pt x="5091" y="3480"/>
                </a:lnTo>
                <a:lnTo>
                  <a:pt x="5091" y="3785"/>
                </a:lnTo>
                <a:close/>
                <a:moveTo>
                  <a:pt x="5094" y="3423"/>
                </a:moveTo>
                <a:lnTo>
                  <a:pt x="4792" y="3446"/>
                </a:lnTo>
                <a:lnTo>
                  <a:pt x="4797" y="3107"/>
                </a:lnTo>
                <a:lnTo>
                  <a:pt x="5094" y="3423"/>
                </a:lnTo>
                <a:close/>
                <a:moveTo>
                  <a:pt x="4817" y="3085"/>
                </a:moveTo>
                <a:lnTo>
                  <a:pt x="5407" y="3057"/>
                </a:lnTo>
                <a:lnTo>
                  <a:pt x="5116" y="3395"/>
                </a:lnTo>
                <a:lnTo>
                  <a:pt x="4817" y="3085"/>
                </a:lnTo>
                <a:close/>
                <a:moveTo>
                  <a:pt x="5125" y="3452"/>
                </a:moveTo>
                <a:lnTo>
                  <a:pt x="5269" y="3601"/>
                </a:lnTo>
                <a:lnTo>
                  <a:pt x="5125" y="3776"/>
                </a:lnTo>
                <a:lnTo>
                  <a:pt x="5125" y="3452"/>
                </a:lnTo>
                <a:close/>
                <a:moveTo>
                  <a:pt x="5147" y="3804"/>
                </a:moveTo>
                <a:lnTo>
                  <a:pt x="5291" y="3627"/>
                </a:lnTo>
                <a:lnTo>
                  <a:pt x="5432" y="3773"/>
                </a:lnTo>
                <a:lnTo>
                  <a:pt x="5441" y="3768"/>
                </a:lnTo>
                <a:lnTo>
                  <a:pt x="5458" y="3773"/>
                </a:lnTo>
                <a:lnTo>
                  <a:pt x="5754" y="3421"/>
                </a:lnTo>
                <a:lnTo>
                  <a:pt x="5763" y="3745"/>
                </a:lnTo>
                <a:cubicBezTo>
                  <a:pt x="5568" y="3771"/>
                  <a:pt x="5362" y="3787"/>
                  <a:pt x="5147" y="3804"/>
                </a:cubicBezTo>
                <a:close/>
                <a:moveTo>
                  <a:pt x="5483" y="3051"/>
                </a:moveTo>
                <a:lnTo>
                  <a:pt x="6076" y="2992"/>
                </a:lnTo>
                <a:lnTo>
                  <a:pt x="5768" y="3356"/>
                </a:lnTo>
                <a:lnTo>
                  <a:pt x="5483" y="3051"/>
                </a:lnTo>
                <a:close/>
                <a:moveTo>
                  <a:pt x="5796" y="3745"/>
                </a:moveTo>
                <a:lnTo>
                  <a:pt x="5788" y="3423"/>
                </a:lnTo>
                <a:lnTo>
                  <a:pt x="6065" y="3714"/>
                </a:lnTo>
                <a:cubicBezTo>
                  <a:pt x="5977" y="3725"/>
                  <a:pt x="5890" y="3737"/>
                  <a:pt x="5796" y="3745"/>
                </a:cubicBezTo>
                <a:close/>
                <a:moveTo>
                  <a:pt x="6087" y="3689"/>
                </a:moveTo>
                <a:lnTo>
                  <a:pt x="5794" y="3378"/>
                </a:lnTo>
                <a:lnTo>
                  <a:pt x="6101" y="3014"/>
                </a:lnTo>
                <a:lnTo>
                  <a:pt x="6087" y="3689"/>
                </a:lnTo>
                <a:close/>
                <a:moveTo>
                  <a:pt x="5486" y="2303"/>
                </a:moveTo>
                <a:lnTo>
                  <a:pt x="6773" y="2168"/>
                </a:lnTo>
                <a:lnTo>
                  <a:pt x="6118" y="2944"/>
                </a:lnTo>
                <a:lnTo>
                  <a:pt x="5486" y="2303"/>
                </a:lnTo>
                <a:close/>
                <a:moveTo>
                  <a:pt x="6132" y="3003"/>
                </a:moveTo>
                <a:lnTo>
                  <a:pt x="6440" y="3296"/>
                </a:lnTo>
                <a:lnTo>
                  <a:pt x="6118" y="3683"/>
                </a:lnTo>
                <a:lnTo>
                  <a:pt x="6132" y="3003"/>
                </a:lnTo>
                <a:close/>
                <a:moveTo>
                  <a:pt x="6158" y="2980"/>
                </a:moveTo>
                <a:lnTo>
                  <a:pt x="6767" y="2904"/>
                </a:lnTo>
                <a:lnTo>
                  <a:pt x="6463" y="3271"/>
                </a:lnTo>
                <a:lnTo>
                  <a:pt x="6158" y="2980"/>
                </a:lnTo>
                <a:close/>
                <a:moveTo>
                  <a:pt x="6146" y="3703"/>
                </a:moveTo>
                <a:lnTo>
                  <a:pt x="6457" y="3330"/>
                </a:lnTo>
                <a:lnTo>
                  <a:pt x="6465" y="3660"/>
                </a:lnTo>
                <a:cubicBezTo>
                  <a:pt x="6364" y="3675"/>
                  <a:pt x="6256" y="3691"/>
                  <a:pt x="6146" y="3703"/>
                </a:cubicBezTo>
                <a:close/>
                <a:moveTo>
                  <a:pt x="6499" y="3658"/>
                </a:moveTo>
                <a:lnTo>
                  <a:pt x="6491" y="3344"/>
                </a:lnTo>
                <a:lnTo>
                  <a:pt x="6776" y="3615"/>
                </a:lnTo>
                <a:cubicBezTo>
                  <a:pt x="6685" y="3629"/>
                  <a:pt x="6592" y="3644"/>
                  <a:pt x="6499" y="3658"/>
                </a:cubicBezTo>
                <a:close/>
                <a:moveTo>
                  <a:pt x="6485" y="3296"/>
                </a:moveTo>
                <a:lnTo>
                  <a:pt x="6790" y="2930"/>
                </a:lnTo>
                <a:lnTo>
                  <a:pt x="6790" y="3584"/>
                </a:lnTo>
                <a:lnTo>
                  <a:pt x="6485" y="3296"/>
                </a:lnTo>
                <a:close/>
                <a:moveTo>
                  <a:pt x="6793" y="2867"/>
                </a:moveTo>
                <a:lnTo>
                  <a:pt x="6158" y="2946"/>
                </a:lnTo>
                <a:lnTo>
                  <a:pt x="6793" y="2193"/>
                </a:lnTo>
                <a:lnTo>
                  <a:pt x="6793" y="2867"/>
                </a:lnTo>
                <a:close/>
                <a:moveTo>
                  <a:pt x="6793" y="2114"/>
                </a:moveTo>
                <a:lnTo>
                  <a:pt x="5492" y="906"/>
                </a:lnTo>
                <a:lnTo>
                  <a:pt x="8113" y="497"/>
                </a:lnTo>
                <a:lnTo>
                  <a:pt x="6815" y="2114"/>
                </a:lnTo>
                <a:lnTo>
                  <a:pt x="6793" y="2114"/>
                </a:lnTo>
                <a:close/>
                <a:moveTo>
                  <a:pt x="6844" y="2862"/>
                </a:moveTo>
                <a:lnTo>
                  <a:pt x="6827" y="2865"/>
                </a:lnTo>
                <a:lnTo>
                  <a:pt x="6827" y="2187"/>
                </a:lnTo>
                <a:lnTo>
                  <a:pt x="7470" y="2786"/>
                </a:lnTo>
                <a:lnTo>
                  <a:pt x="6844" y="2862"/>
                </a:lnTo>
                <a:close/>
                <a:moveTo>
                  <a:pt x="7470" y="2822"/>
                </a:moveTo>
                <a:lnTo>
                  <a:pt x="7168" y="3175"/>
                </a:lnTo>
                <a:lnTo>
                  <a:pt x="6849" y="2893"/>
                </a:lnTo>
                <a:lnTo>
                  <a:pt x="7470" y="2822"/>
                </a:lnTo>
                <a:close/>
                <a:moveTo>
                  <a:pt x="6824" y="2918"/>
                </a:moveTo>
                <a:lnTo>
                  <a:pt x="7145" y="3203"/>
                </a:lnTo>
                <a:lnTo>
                  <a:pt x="6824" y="3581"/>
                </a:lnTo>
                <a:lnTo>
                  <a:pt x="6824" y="2918"/>
                </a:lnTo>
                <a:close/>
                <a:moveTo>
                  <a:pt x="6852" y="3601"/>
                </a:moveTo>
                <a:lnTo>
                  <a:pt x="7174" y="3226"/>
                </a:lnTo>
                <a:lnTo>
                  <a:pt x="7476" y="3491"/>
                </a:lnTo>
                <a:cubicBezTo>
                  <a:pt x="7289" y="3528"/>
                  <a:pt x="7081" y="3565"/>
                  <a:pt x="6852" y="3601"/>
                </a:cubicBezTo>
                <a:close/>
                <a:moveTo>
                  <a:pt x="7495" y="3466"/>
                </a:moveTo>
                <a:lnTo>
                  <a:pt x="7193" y="3198"/>
                </a:lnTo>
                <a:lnTo>
                  <a:pt x="7495" y="2845"/>
                </a:lnTo>
                <a:lnTo>
                  <a:pt x="7495" y="3466"/>
                </a:lnTo>
                <a:close/>
                <a:moveTo>
                  <a:pt x="6841" y="2159"/>
                </a:moveTo>
                <a:lnTo>
                  <a:pt x="8097" y="1976"/>
                </a:lnTo>
                <a:lnTo>
                  <a:pt x="7507" y="2777"/>
                </a:lnTo>
                <a:lnTo>
                  <a:pt x="6841" y="2159"/>
                </a:lnTo>
                <a:close/>
                <a:moveTo>
                  <a:pt x="7529" y="2842"/>
                </a:moveTo>
                <a:lnTo>
                  <a:pt x="7800" y="3093"/>
                </a:lnTo>
                <a:lnTo>
                  <a:pt x="7529" y="3454"/>
                </a:lnTo>
                <a:lnTo>
                  <a:pt x="7529" y="2842"/>
                </a:lnTo>
                <a:close/>
                <a:moveTo>
                  <a:pt x="7806" y="3426"/>
                </a:moveTo>
                <a:cubicBezTo>
                  <a:pt x="7730" y="3440"/>
                  <a:pt x="7645" y="3457"/>
                  <a:pt x="7555" y="3477"/>
                </a:cubicBezTo>
                <a:lnTo>
                  <a:pt x="7812" y="3133"/>
                </a:lnTo>
                <a:lnTo>
                  <a:pt x="7806" y="3426"/>
                </a:lnTo>
                <a:close/>
                <a:moveTo>
                  <a:pt x="7543" y="2811"/>
                </a:moveTo>
                <a:lnTo>
                  <a:pt x="8088" y="2704"/>
                </a:lnTo>
                <a:lnTo>
                  <a:pt x="7817" y="3065"/>
                </a:lnTo>
                <a:lnTo>
                  <a:pt x="7543" y="2811"/>
                </a:lnTo>
                <a:close/>
                <a:moveTo>
                  <a:pt x="7907" y="3406"/>
                </a:moveTo>
                <a:cubicBezTo>
                  <a:pt x="7885" y="3412"/>
                  <a:pt x="7862" y="3415"/>
                  <a:pt x="7840" y="3421"/>
                </a:cubicBezTo>
                <a:lnTo>
                  <a:pt x="7845" y="3136"/>
                </a:lnTo>
                <a:lnTo>
                  <a:pt x="8097" y="3370"/>
                </a:lnTo>
                <a:cubicBezTo>
                  <a:pt x="8040" y="3378"/>
                  <a:pt x="7978" y="3390"/>
                  <a:pt x="7907" y="3406"/>
                </a:cubicBezTo>
                <a:close/>
                <a:moveTo>
                  <a:pt x="8116" y="3344"/>
                </a:moveTo>
                <a:lnTo>
                  <a:pt x="7845" y="3090"/>
                </a:lnTo>
                <a:lnTo>
                  <a:pt x="7845" y="3085"/>
                </a:lnTo>
                <a:lnTo>
                  <a:pt x="8116" y="2721"/>
                </a:lnTo>
                <a:lnTo>
                  <a:pt x="8116" y="3344"/>
                </a:lnTo>
                <a:close/>
                <a:moveTo>
                  <a:pt x="8116" y="2659"/>
                </a:moveTo>
                <a:lnTo>
                  <a:pt x="7555" y="2772"/>
                </a:lnTo>
                <a:lnTo>
                  <a:pt x="8116" y="2007"/>
                </a:lnTo>
                <a:lnTo>
                  <a:pt x="8116" y="2659"/>
                </a:lnTo>
                <a:close/>
                <a:moveTo>
                  <a:pt x="8116" y="1936"/>
                </a:moveTo>
                <a:lnTo>
                  <a:pt x="6849" y="2122"/>
                </a:lnTo>
                <a:lnTo>
                  <a:pt x="8116" y="545"/>
                </a:lnTo>
                <a:lnTo>
                  <a:pt x="8116" y="1936"/>
                </a:lnTo>
                <a:close/>
                <a:moveTo>
                  <a:pt x="8150" y="505"/>
                </a:moveTo>
                <a:lnTo>
                  <a:pt x="8156" y="497"/>
                </a:lnTo>
                <a:lnTo>
                  <a:pt x="9502" y="1637"/>
                </a:lnTo>
                <a:lnTo>
                  <a:pt x="8150" y="1931"/>
                </a:lnTo>
                <a:lnTo>
                  <a:pt x="8150" y="505"/>
                </a:lnTo>
                <a:close/>
                <a:moveTo>
                  <a:pt x="8150" y="1984"/>
                </a:moveTo>
                <a:lnTo>
                  <a:pt x="8791" y="2512"/>
                </a:lnTo>
                <a:lnTo>
                  <a:pt x="8150" y="2650"/>
                </a:lnTo>
                <a:lnTo>
                  <a:pt x="8150" y="1984"/>
                </a:lnTo>
                <a:close/>
                <a:moveTo>
                  <a:pt x="8150" y="2693"/>
                </a:moveTo>
                <a:lnTo>
                  <a:pt x="8782" y="2554"/>
                </a:lnTo>
                <a:lnTo>
                  <a:pt x="8150" y="3336"/>
                </a:lnTo>
                <a:lnTo>
                  <a:pt x="8150" y="2693"/>
                </a:lnTo>
                <a:close/>
                <a:moveTo>
                  <a:pt x="8178" y="3350"/>
                </a:moveTo>
                <a:lnTo>
                  <a:pt x="8811" y="2571"/>
                </a:lnTo>
                <a:lnTo>
                  <a:pt x="8816" y="3215"/>
                </a:lnTo>
                <a:cubicBezTo>
                  <a:pt x="8514" y="3279"/>
                  <a:pt x="8277" y="3330"/>
                  <a:pt x="8178" y="3350"/>
                </a:cubicBezTo>
                <a:close/>
                <a:moveTo>
                  <a:pt x="8173" y="1962"/>
                </a:moveTo>
                <a:lnTo>
                  <a:pt x="9494" y="1674"/>
                </a:lnTo>
                <a:lnTo>
                  <a:pt x="8827" y="2501"/>
                </a:lnTo>
                <a:lnTo>
                  <a:pt x="8173" y="1962"/>
                </a:lnTo>
                <a:close/>
                <a:moveTo>
                  <a:pt x="8844" y="2557"/>
                </a:moveTo>
                <a:lnTo>
                  <a:pt x="9161" y="2808"/>
                </a:lnTo>
                <a:lnTo>
                  <a:pt x="8850" y="3186"/>
                </a:lnTo>
                <a:lnTo>
                  <a:pt x="8844" y="2557"/>
                </a:lnTo>
                <a:close/>
                <a:moveTo>
                  <a:pt x="8873" y="2537"/>
                </a:moveTo>
                <a:lnTo>
                  <a:pt x="9477" y="2424"/>
                </a:lnTo>
                <a:lnTo>
                  <a:pt x="9183" y="2780"/>
                </a:lnTo>
                <a:lnTo>
                  <a:pt x="8873" y="2537"/>
                </a:lnTo>
                <a:close/>
                <a:moveTo>
                  <a:pt x="8881" y="3200"/>
                </a:moveTo>
                <a:lnTo>
                  <a:pt x="9186" y="2828"/>
                </a:lnTo>
                <a:lnTo>
                  <a:pt x="9488" y="3068"/>
                </a:lnTo>
                <a:cubicBezTo>
                  <a:pt x="9276" y="3113"/>
                  <a:pt x="9067" y="3161"/>
                  <a:pt x="8881" y="3200"/>
                </a:cubicBezTo>
                <a:close/>
                <a:moveTo>
                  <a:pt x="9510" y="3040"/>
                </a:moveTo>
                <a:lnTo>
                  <a:pt x="9208" y="2800"/>
                </a:lnTo>
                <a:lnTo>
                  <a:pt x="9516" y="2424"/>
                </a:lnTo>
                <a:lnTo>
                  <a:pt x="9510" y="3040"/>
                </a:lnTo>
                <a:close/>
                <a:moveTo>
                  <a:pt x="9516" y="2376"/>
                </a:moveTo>
                <a:lnTo>
                  <a:pt x="8870" y="2498"/>
                </a:lnTo>
                <a:lnTo>
                  <a:pt x="9522" y="1696"/>
                </a:lnTo>
                <a:lnTo>
                  <a:pt x="9516" y="2376"/>
                </a:lnTo>
                <a:close/>
                <a:moveTo>
                  <a:pt x="8192" y="483"/>
                </a:moveTo>
                <a:lnTo>
                  <a:pt x="10803" y="57"/>
                </a:lnTo>
                <a:lnTo>
                  <a:pt x="9536" y="1623"/>
                </a:lnTo>
                <a:lnTo>
                  <a:pt x="8192" y="483"/>
                </a:lnTo>
                <a:close/>
                <a:moveTo>
                  <a:pt x="9550" y="2368"/>
                </a:moveTo>
                <a:lnTo>
                  <a:pt x="9553" y="1682"/>
                </a:lnTo>
                <a:lnTo>
                  <a:pt x="10210" y="2238"/>
                </a:lnTo>
                <a:lnTo>
                  <a:pt x="9550" y="2368"/>
                </a:lnTo>
                <a:close/>
                <a:moveTo>
                  <a:pt x="10205" y="2280"/>
                </a:moveTo>
                <a:lnTo>
                  <a:pt x="9900" y="2630"/>
                </a:lnTo>
                <a:lnTo>
                  <a:pt x="9567" y="2407"/>
                </a:lnTo>
                <a:lnTo>
                  <a:pt x="10205" y="2280"/>
                </a:lnTo>
                <a:close/>
                <a:moveTo>
                  <a:pt x="9575" y="1657"/>
                </a:moveTo>
                <a:lnTo>
                  <a:pt x="10809" y="1414"/>
                </a:lnTo>
                <a:lnTo>
                  <a:pt x="10247" y="2230"/>
                </a:lnTo>
                <a:lnTo>
                  <a:pt x="9575" y="1657"/>
                </a:lnTo>
                <a:close/>
                <a:moveTo>
                  <a:pt x="9550" y="2439"/>
                </a:moveTo>
                <a:lnTo>
                  <a:pt x="9875" y="2656"/>
                </a:lnTo>
                <a:lnTo>
                  <a:pt x="9544" y="3031"/>
                </a:lnTo>
                <a:lnTo>
                  <a:pt x="9550" y="2439"/>
                </a:lnTo>
                <a:close/>
                <a:moveTo>
                  <a:pt x="9578" y="3045"/>
                </a:moveTo>
                <a:lnTo>
                  <a:pt x="9906" y="2673"/>
                </a:lnTo>
                <a:lnTo>
                  <a:pt x="10233" y="2893"/>
                </a:lnTo>
                <a:cubicBezTo>
                  <a:pt x="10021" y="2944"/>
                  <a:pt x="9798" y="2997"/>
                  <a:pt x="9578" y="3045"/>
                </a:cubicBezTo>
                <a:close/>
                <a:moveTo>
                  <a:pt x="9928" y="2647"/>
                </a:moveTo>
                <a:lnTo>
                  <a:pt x="10239" y="2292"/>
                </a:lnTo>
                <a:lnTo>
                  <a:pt x="10258" y="2870"/>
                </a:lnTo>
                <a:lnTo>
                  <a:pt x="9928" y="2647"/>
                </a:lnTo>
                <a:close/>
                <a:moveTo>
                  <a:pt x="10292" y="2879"/>
                </a:moveTo>
                <a:lnTo>
                  <a:pt x="10272" y="2289"/>
                </a:lnTo>
                <a:lnTo>
                  <a:pt x="10811" y="2746"/>
                </a:lnTo>
                <a:cubicBezTo>
                  <a:pt x="10662" y="2788"/>
                  <a:pt x="10484" y="2834"/>
                  <a:pt x="10292" y="2879"/>
                </a:cubicBezTo>
                <a:close/>
                <a:moveTo>
                  <a:pt x="10828" y="2724"/>
                </a:moveTo>
                <a:lnTo>
                  <a:pt x="10287" y="2261"/>
                </a:lnTo>
                <a:lnTo>
                  <a:pt x="10828" y="2120"/>
                </a:lnTo>
                <a:lnTo>
                  <a:pt x="10828" y="2724"/>
                </a:lnTo>
                <a:close/>
                <a:moveTo>
                  <a:pt x="10828" y="2080"/>
                </a:moveTo>
                <a:lnTo>
                  <a:pt x="10295" y="2221"/>
                </a:lnTo>
                <a:lnTo>
                  <a:pt x="10828" y="1445"/>
                </a:lnTo>
                <a:lnTo>
                  <a:pt x="10828" y="2080"/>
                </a:lnTo>
                <a:close/>
                <a:moveTo>
                  <a:pt x="10828" y="1375"/>
                </a:moveTo>
                <a:lnTo>
                  <a:pt x="9581" y="1623"/>
                </a:lnTo>
                <a:lnTo>
                  <a:pt x="10828" y="85"/>
                </a:lnTo>
                <a:lnTo>
                  <a:pt x="10828" y="1375"/>
                </a:lnTo>
                <a:close/>
                <a:moveTo>
                  <a:pt x="10862" y="65"/>
                </a:moveTo>
                <a:lnTo>
                  <a:pt x="12208" y="1067"/>
                </a:lnTo>
                <a:lnTo>
                  <a:pt x="10862" y="1369"/>
                </a:lnTo>
                <a:lnTo>
                  <a:pt x="10862" y="65"/>
                </a:lnTo>
                <a:close/>
                <a:moveTo>
                  <a:pt x="10862" y="1420"/>
                </a:moveTo>
                <a:lnTo>
                  <a:pt x="11511" y="1911"/>
                </a:lnTo>
                <a:lnTo>
                  <a:pt x="10862" y="2069"/>
                </a:lnTo>
                <a:lnTo>
                  <a:pt x="10862" y="1420"/>
                </a:lnTo>
                <a:close/>
                <a:moveTo>
                  <a:pt x="11506" y="1953"/>
                </a:moveTo>
                <a:lnTo>
                  <a:pt x="11198" y="2314"/>
                </a:lnTo>
                <a:lnTo>
                  <a:pt x="10888" y="2103"/>
                </a:lnTo>
                <a:lnTo>
                  <a:pt x="11506" y="1953"/>
                </a:lnTo>
                <a:close/>
                <a:moveTo>
                  <a:pt x="10862" y="2128"/>
                </a:moveTo>
                <a:lnTo>
                  <a:pt x="11178" y="2343"/>
                </a:lnTo>
                <a:lnTo>
                  <a:pt x="10862" y="2712"/>
                </a:lnTo>
                <a:lnTo>
                  <a:pt x="10862" y="2128"/>
                </a:lnTo>
                <a:close/>
                <a:moveTo>
                  <a:pt x="10896" y="2724"/>
                </a:moveTo>
                <a:lnTo>
                  <a:pt x="11204" y="2360"/>
                </a:lnTo>
                <a:lnTo>
                  <a:pt x="11503" y="2563"/>
                </a:lnTo>
                <a:cubicBezTo>
                  <a:pt x="11218" y="2639"/>
                  <a:pt x="10995" y="2698"/>
                  <a:pt x="10896" y="2724"/>
                </a:cubicBezTo>
                <a:close/>
                <a:moveTo>
                  <a:pt x="11531" y="2540"/>
                </a:moveTo>
                <a:lnTo>
                  <a:pt x="11226" y="2334"/>
                </a:lnTo>
                <a:lnTo>
                  <a:pt x="11537" y="1967"/>
                </a:lnTo>
                <a:lnTo>
                  <a:pt x="11531" y="2540"/>
                </a:lnTo>
                <a:close/>
                <a:moveTo>
                  <a:pt x="11562" y="2546"/>
                </a:moveTo>
                <a:lnTo>
                  <a:pt x="11568" y="1953"/>
                </a:lnTo>
                <a:lnTo>
                  <a:pt x="12203" y="2376"/>
                </a:lnTo>
                <a:cubicBezTo>
                  <a:pt x="11974" y="2439"/>
                  <a:pt x="11757" y="2495"/>
                  <a:pt x="11562" y="2546"/>
                </a:cubicBezTo>
                <a:close/>
                <a:moveTo>
                  <a:pt x="12231" y="2351"/>
                </a:moveTo>
                <a:lnTo>
                  <a:pt x="11599" y="1931"/>
                </a:lnTo>
                <a:lnTo>
                  <a:pt x="12211" y="1781"/>
                </a:lnTo>
                <a:lnTo>
                  <a:pt x="12234" y="1775"/>
                </a:lnTo>
                <a:lnTo>
                  <a:pt x="12234" y="2351"/>
                </a:lnTo>
                <a:lnTo>
                  <a:pt x="12231" y="2351"/>
                </a:lnTo>
                <a:close/>
                <a:moveTo>
                  <a:pt x="12231" y="1736"/>
                </a:moveTo>
                <a:lnTo>
                  <a:pt x="12203" y="1744"/>
                </a:lnTo>
                <a:lnTo>
                  <a:pt x="11604" y="1891"/>
                </a:lnTo>
                <a:lnTo>
                  <a:pt x="12234" y="1149"/>
                </a:lnTo>
                <a:lnTo>
                  <a:pt x="12234" y="1736"/>
                </a:lnTo>
                <a:lnTo>
                  <a:pt x="12231" y="1736"/>
                </a:lnTo>
                <a:close/>
                <a:moveTo>
                  <a:pt x="12231" y="1095"/>
                </a:moveTo>
                <a:lnTo>
                  <a:pt x="11551" y="1900"/>
                </a:lnTo>
                <a:lnTo>
                  <a:pt x="10888" y="1397"/>
                </a:lnTo>
                <a:lnTo>
                  <a:pt x="12231" y="1095"/>
                </a:lnTo>
                <a:close/>
                <a:moveTo>
                  <a:pt x="12265" y="1109"/>
                </a:moveTo>
                <a:lnTo>
                  <a:pt x="12880" y="1564"/>
                </a:lnTo>
                <a:lnTo>
                  <a:pt x="12265" y="1727"/>
                </a:lnTo>
                <a:lnTo>
                  <a:pt x="12265" y="1109"/>
                </a:lnTo>
                <a:close/>
                <a:moveTo>
                  <a:pt x="12877" y="1606"/>
                </a:moveTo>
                <a:lnTo>
                  <a:pt x="12581" y="1959"/>
                </a:lnTo>
                <a:lnTo>
                  <a:pt x="12287" y="1761"/>
                </a:lnTo>
                <a:lnTo>
                  <a:pt x="12877" y="1606"/>
                </a:lnTo>
                <a:close/>
                <a:moveTo>
                  <a:pt x="12265" y="1784"/>
                </a:moveTo>
                <a:lnTo>
                  <a:pt x="12561" y="1984"/>
                </a:lnTo>
                <a:lnTo>
                  <a:pt x="12265" y="2340"/>
                </a:lnTo>
                <a:lnTo>
                  <a:pt x="12265" y="1784"/>
                </a:lnTo>
                <a:close/>
                <a:moveTo>
                  <a:pt x="12296" y="2354"/>
                </a:moveTo>
                <a:lnTo>
                  <a:pt x="12589" y="2004"/>
                </a:lnTo>
                <a:lnTo>
                  <a:pt x="12880" y="2199"/>
                </a:lnTo>
                <a:cubicBezTo>
                  <a:pt x="12685" y="2249"/>
                  <a:pt x="12488" y="2300"/>
                  <a:pt x="12296" y="2354"/>
                </a:cubicBezTo>
                <a:close/>
                <a:moveTo>
                  <a:pt x="12908" y="2173"/>
                </a:moveTo>
                <a:lnTo>
                  <a:pt x="12612" y="1976"/>
                </a:lnTo>
                <a:lnTo>
                  <a:pt x="12908" y="1620"/>
                </a:lnTo>
                <a:lnTo>
                  <a:pt x="12908" y="2173"/>
                </a:lnTo>
                <a:close/>
                <a:moveTo>
                  <a:pt x="12287" y="1084"/>
                </a:moveTo>
                <a:lnTo>
                  <a:pt x="13509" y="810"/>
                </a:lnTo>
                <a:lnTo>
                  <a:pt x="12920" y="1552"/>
                </a:lnTo>
                <a:lnTo>
                  <a:pt x="12287" y="1084"/>
                </a:lnTo>
                <a:close/>
                <a:moveTo>
                  <a:pt x="12939" y="1609"/>
                </a:moveTo>
                <a:lnTo>
                  <a:pt x="13216" y="1815"/>
                </a:lnTo>
                <a:lnTo>
                  <a:pt x="12939" y="2156"/>
                </a:lnTo>
                <a:lnTo>
                  <a:pt x="12939" y="1609"/>
                </a:lnTo>
                <a:close/>
                <a:moveTo>
                  <a:pt x="12962" y="1583"/>
                </a:moveTo>
                <a:lnTo>
                  <a:pt x="13526" y="1434"/>
                </a:lnTo>
                <a:lnTo>
                  <a:pt x="13239" y="1789"/>
                </a:lnTo>
                <a:lnTo>
                  <a:pt x="12962" y="1583"/>
                </a:lnTo>
                <a:close/>
                <a:moveTo>
                  <a:pt x="12970" y="2173"/>
                </a:moveTo>
                <a:lnTo>
                  <a:pt x="13244" y="1835"/>
                </a:lnTo>
                <a:lnTo>
                  <a:pt x="13507" y="2029"/>
                </a:lnTo>
                <a:cubicBezTo>
                  <a:pt x="13337" y="2074"/>
                  <a:pt x="13157" y="2125"/>
                  <a:pt x="12970" y="2173"/>
                </a:cubicBezTo>
                <a:close/>
                <a:moveTo>
                  <a:pt x="13542" y="2015"/>
                </a:moveTo>
                <a:lnTo>
                  <a:pt x="13267" y="1809"/>
                </a:lnTo>
                <a:lnTo>
                  <a:pt x="13542" y="1465"/>
                </a:lnTo>
                <a:lnTo>
                  <a:pt x="13542" y="2015"/>
                </a:lnTo>
                <a:close/>
                <a:moveTo>
                  <a:pt x="13542" y="1389"/>
                </a:moveTo>
                <a:lnTo>
                  <a:pt x="12976" y="1538"/>
                </a:lnTo>
                <a:lnTo>
                  <a:pt x="13542" y="819"/>
                </a:lnTo>
                <a:lnTo>
                  <a:pt x="13542" y="1389"/>
                </a:lnTo>
                <a:close/>
                <a:moveTo>
                  <a:pt x="14959" y="1369"/>
                </a:moveTo>
                <a:lnTo>
                  <a:pt x="14654" y="1442"/>
                </a:lnTo>
                <a:lnTo>
                  <a:pt x="14956" y="1109"/>
                </a:lnTo>
                <a:lnTo>
                  <a:pt x="14959" y="1369"/>
                </a:lnTo>
                <a:close/>
                <a:moveTo>
                  <a:pt x="14928" y="1408"/>
                </a:moveTo>
                <a:lnTo>
                  <a:pt x="14793" y="1547"/>
                </a:lnTo>
                <a:lnTo>
                  <a:pt x="14654" y="1473"/>
                </a:lnTo>
                <a:lnTo>
                  <a:pt x="14928" y="1408"/>
                </a:lnTo>
                <a:close/>
                <a:moveTo>
                  <a:pt x="14948" y="534"/>
                </a:moveTo>
                <a:lnTo>
                  <a:pt x="14953" y="1053"/>
                </a:lnTo>
                <a:lnTo>
                  <a:pt x="14931" y="1059"/>
                </a:lnTo>
                <a:lnTo>
                  <a:pt x="14310" y="1236"/>
                </a:lnTo>
                <a:lnTo>
                  <a:pt x="14948" y="534"/>
                </a:lnTo>
                <a:close/>
                <a:moveTo>
                  <a:pt x="13573" y="816"/>
                </a:moveTo>
                <a:lnTo>
                  <a:pt x="14208" y="1262"/>
                </a:lnTo>
                <a:lnTo>
                  <a:pt x="13573" y="1380"/>
                </a:lnTo>
                <a:lnTo>
                  <a:pt x="13573" y="816"/>
                </a:lnTo>
                <a:close/>
                <a:moveTo>
                  <a:pt x="14206" y="1301"/>
                </a:moveTo>
                <a:lnTo>
                  <a:pt x="13923" y="1612"/>
                </a:lnTo>
                <a:lnTo>
                  <a:pt x="13613" y="1411"/>
                </a:lnTo>
                <a:lnTo>
                  <a:pt x="14206" y="1301"/>
                </a:lnTo>
                <a:close/>
                <a:moveTo>
                  <a:pt x="13573" y="1431"/>
                </a:moveTo>
                <a:lnTo>
                  <a:pt x="13901" y="1640"/>
                </a:lnTo>
                <a:lnTo>
                  <a:pt x="13573" y="1998"/>
                </a:lnTo>
                <a:lnTo>
                  <a:pt x="13573" y="1431"/>
                </a:lnTo>
                <a:close/>
                <a:moveTo>
                  <a:pt x="13616" y="2004"/>
                </a:moveTo>
                <a:lnTo>
                  <a:pt x="13929" y="1657"/>
                </a:lnTo>
                <a:lnTo>
                  <a:pt x="14217" y="1843"/>
                </a:lnTo>
                <a:cubicBezTo>
                  <a:pt x="13935" y="1916"/>
                  <a:pt x="13717" y="1976"/>
                  <a:pt x="13616" y="2004"/>
                </a:cubicBezTo>
                <a:close/>
                <a:moveTo>
                  <a:pt x="13954" y="1631"/>
                </a:moveTo>
                <a:lnTo>
                  <a:pt x="14239" y="1315"/>
                </a:lnTo>
                <a:lnTo>
                  <a:pt x="14242" y="1815"/>
                </a:lnTo>
                <a:lnTo>
                  <a:pt x="13954" y="1631"/>
                </a:lnTo>
                <a:close/>
                <a:moveTo>
                  <a:pt x="13599" y="790"/>
                </a:moveTo>
                <a:lnTo>
                  <a:pt x="14914" y="520"/>
                </a:lnTo>
                <a:lnTo>
                  <a:pt x="14251" y="1250"/>
                </a:lnTo>
                <a:lnTo>
                  <a:pt x="13599" y="790"/>
                </a:lnTo>
                <a:close/>
                <a:moveTo>
                  <a:pt x="14270" y="1301"/>
                </a:moveTo>
                <a:lnTo>
                  <a:pt x="14578" y="1471"/>
                </a:lnTo>
                <a:lnTo>
                  <a:pt x="14273" y="1806"/>
                </a:lnTo>
                <a:lnTo>
                  <a:pt x="14270" y="1301"/>
                </a:lnTo>
                <a:close/>
                <a:moveTo>
                  <a:pt x="14307" y="1818"/>
                </a:moveTo>
                <a:lnTo>
                  <a:pt x="14595" y="1502"/>
                </a:lnTo>
                <a:lnTo>
                  <a:pt x="14601" y="1744"/>
                </a:lnTo>
                <a:cubicBezTo>
                  <a:pt x="14499" y="1770"/>
                  <a:pt x="14400" y="1795"/>
                  <a:pt x="14307" y="1818"/>
                </a:cubicBezTo>
                <a:close/>
                <a:moveTo>
                  <a:pt x="14299" y="1279"/>
                </a:moveTo>
                <a:lnTo>
                  <a:pt x="14911" y="1104"/>
                </a:lnTo>
                <a:lnTo>
                  <a:pt x="14601" y="1442"/>
                </a:lnTo>
                <a:lnTo>
                  <a:pt x="14299" y="1279"/>
                </a:lnTo>
                <a:close/>
                <a:moveTo>
                  <a:pt x="14632" y="1716"/>
                </a:moveTo>
                <a:lnTo>
                  <a:pt x="14626" y="1493"/>
                </a:lnTo>
                <a:lnTo>
                  <a:pt x="14773" y="1572"/>
                </a:lnTo>
                <a:lnTo>
                  <a:pt x="14632" y="1716"/>
                </a:lnTo>
                <a:close/>
                <a:moveTo>
                  <a:pt x="14680" y="1725"/>
                </a:moveTo>
                <a:lnTo>
                  <a:pt x="14807" y="1592"/>
                </a:lnTo>
                <a:lnTo>
                  <a:pt x="14934" y="1662"/>
                </a:lnTo>
                <a:cubicBezTo>
                  <a:pt x="14846" y="1682"/>
                  <a:pt x="14761" y="1705"/>
                  <a:pt x="14680" y="1725"/>
                </a:cubicBezTo>
                <a:close/>
                <a:moveTo>
                  <a:pt x="14829" y="1567"/>
                </a:moveTo>
                <a:lnTo>
                  <a:pt x="14956" y="1434"/>
                </a:lnTo>
                <a:lnTo>
                  <a:pt x="14959" y="1637"/>
                </a:lnTo>
                <a:lnTo>
                  <a:pt x="14829" y="1567"/>
                </a:lnTo>
                <a:close/>
                <a:moveTo>
                  <a:pt x="14979" y="525"/>
                </a:moveTo>
                <a:lnTo>
                  <a:pt x="15571" y="929"/>
                </a:lnTo>
                <a:lnTo>
                  <a:pt x="14984" y="1044"/>
                </a:lnTo>
                <a:lnTo>
                  <a:pt x="14979" y="525"/>
                </a:lnTo>
                <a:close/>
                <a:moveTo>
                  <a:pt x="14987" y="1112"/>
                </a:moveTo>
                <a:lnTo>
                  <a:pt x="15244" y="1296"/>
                </a:lnTo>
                <a:lnTo>
                  <a:pt x="14990" y="1361"/>
                </a:lnTo>
                <a:lnTo>
                  <a:pt x="14987" y="1112"/>
                </a:lnTo>
                <a:close/>
                <a:moveTo>
                  <a:pt x="14990" y="1397"/>
                </a:moveTo>
                <a:lnTo>
                  <a:pt x="15258" y="1329"/>
                </a:lnTo>
                <a:lnTo>
                  <a:pt x="14993" y="1626"/>
                </a:lnTo>
                <a:lnTo>
                  <a:pt x="14990" y="1397"/>
                </a:lnTo>
                <a:close/>
                <a:moveTo>
                  <a:pt x="15281" y="1578"/>
                </a:moveTo>
                <a:cubicBezTo>
                  <a:pt x="15196" y="1598"/>
                  <a:pt x="15109" y="1617"/>
                  <a:pt x="15027" y="1637"/>
                </a:cubicBezTo>
                <a:lnTo>
                  <a:pt x="15281" y="1352"/>
                </a:lnTo>
                <a:lnTo>
                  <a:pt x="15281" y="1578"/>
                </a:lnTo>
                <a:close/>
                <a:moveTo>
                  <a:pt x="15301" y="1282"/>
                </a:moveTo>
                <a:lnTo>
                  <a:pt x="15289" y="1284"/>
                </a:lnTo>
                <a:lnTo>
                  <a:pt x="15007" y="1081"/>
                </a:lnTo>
                <a:lnTo>
                  <a:pt x="15580" y="968"/>
                </a:lnTo>
                <a:lnTo>
                  <a:pt x="15301" y="1282"/>
                </a:lnTo>
                <a:close/>
                <a:moveTo>
                  <a:pt x="15315" y="1564"/>
                </a:moveTo>
                <a:lnTo>
                  <a:pt x="15315" y="1344"/>
                </a:lnTo>
                <a:lnTo>
                  <a:pt x="15433" y="1420"/>
                </a:lnTo>
                <a:lnTo>
                  <a:pt x="15315" y="1564"/>
                </a:lnTo>
                <a:close/>
                <a:moveTo>
                  <a:pt x="15326" y="1313"/>
                </a:moveTo>
                <a:lnTo>
                  <a:pt x="15557" y="1267"/>
                </a:lnTo>
                <a:lnTo>
                  <a:pt x="15453" y="1394"/>
                </a:lnTo>
                <a:lnTo>
                  <a:pt x="15326" y="1313"/>
                </a:lnTo>
                <a:close/>
                <a:moveTo>
                  <a:pt x="15363" y="1561"/>
                </a:moveTo>
                <a:lnTo>
                  <a:pt x="15461" y="1440"/>
                </a:lnTo>
                <a:lnTo>
                  <a:pt x="15574" y="1513"/>
                </a:lnTo>
                <a:cubicBezTo>
                  <a:pt x="15504" y="1527"/>
                  <a:pt x="15433" y="1544"/>
                  <a:pt x="15363" y="1561"/>
                </a:cubicBezTo>
                <a:close/>
                <a:moveTo>
                  <a:pt x="15605" y="1488"/>
                </a:moveTo>
                <a:lnTo>
                  <a:pt x="15484" y="1411"/>
                </a:lnTo>
                <a:lnTo>
                  <a:pt x="15605" y="1265"/>
                </a:lnTo>
                <a:lnTo>
                  <a:pt x="15605" y="1488"/>
                </a:lnTo>
                <a:close/>
                <a:moveTo>
                  <a:pt x="15605" y="1222"/>
                </a:moveTo>
                <a:lnTo>
                  <a:pt x="15354" y="1270"/>
                </a:lnTo>
                <a:lnTo>
                  <a:pt x="15608" y="988"/>
                </a:lnTo>
                <a:lnTo>
                  <a:pt x="15605" y="1222"/>
                </a:lnTo>
                <a:close/>
                <a:moveTo>
                  <a:pt x="15007" y="500"/>
                </a:moveTo>
                <a:lnTo>
                  <a:pt x="16221" y="246"/>
                </a:lnTo>
                <a:lnTo>
                  <a:pt x="15622" y="920"/>
                </a:lnTo>
                <a:lnTo>
                  <a:pt x="15007" y="500"/>
                </a:lnTo>
                <a:close/>
                <a:moveTo>
                  <a:pt x="15639" y="977"/>
                </a:moveTo>
                <a:lnTo>
                  <a:pt x="15902" y="1155"/>
                </a:lnTo>
                <a:lnTo>
                  <a:pt x="15636" y="1214"/>
                </a:lnTo>
                <a:lnTo>
                  <a:pt x="15639" y="977"/>
                </a:lnTo>
                <a:close/>
                <a:moveTo>
                  <a:pt x="15639" y="1250"/>
                </a:moveTo>
                <a:lnTo>
                  <a:pt x="15896" y="1194"/>
                </a:lnTo>
                <a:lnTo>
                  <a:pt x="15636" y="1479"/>
                </a:lnTo>
                <a:lnTo>
                  <a:pt x="15639" y="1250"/>
                </a:lnTo>
                <a:close/>
                <a:moveTo>
                  <a:pt x="15667" y="1490"/>
                </a:moveTo>
                <a:lnTo>
                  <a:pt x="15933" y="1205"/>
                </a:lnTo>
                <a:lnTo>
                  <a:pt x="15936" y="1434"/>
                </a:lnTo>
                <a:cubicBezTo>
                  <a:pt x="15848" y="1451"/>
                  <a:pt x="15758" y="1471"/>
                  <a:pt x="15667" y="1490"/>
                </a:cubicBezTo>
                <a:close/>
                <a:moveTo>
                  <a:pt x="15667" y="951"/>
                </a:moveTo>
                <a:lnTo>
                  <a:pt x="16221" y="822"/>
                </a:lnTo>
                <a:lnTo>
                  <a:pt x="15944" y="1138"/>
                </a:lnTo>
                <a:lnTo>
                  <a:pt x="15667" y="951"/>
                </a:lnTo>
                <a:close/>
                <a:moveTo>
                  <a:pt x="15969" y="1425"/>
                </a:moveTo>
                <a:lnTo>
                  <a:pt x="15967" y="1197"/>
                </a:lnTo>
                <a:lnTo>
                  <a:pt x="16226" y="1375"/>
                </a:lnTo>
                <a:cubicBezTo>
                  <a:pt x="16142" y="1392"/>
                  <a:pt x="16057" y="1408"/>
                  <a:pt x="15969" y="1425"/>
                </a:cubicBezTo>
                <a:close/>
                <a:moveTo>
                  <a:pt x="16254" y="1352"/>
                </a:moveTo>
                <a:lnTo>
                  <a:pt x="15992" y="1171"/>
                </a:lnTo>
                <a:lnTo>
                  <a:pt x="16254" y="1115"/>
                </a:lnTo>
                <a:lnTo>
                  <a:pt x="16254" y="1352"/>
                </a:lnTo>
                <a:close/>
                <a:moveTo>
                  <a:pt x="16254" y="1081"/>
                </a:moveTo>
                <a:lnTo>
                  <a:pt x="15995" y="1138"/>
                </a:lnTo>
                <a:lnTo>
                  <a:pt x="16254" y="836"/>
                </a:lnTo>
                <a:lnTo>
                  <a:pt x="16254" y="1081"/>
                </a:lnTo>
                <a:close/>
                <a:moveTo>
                  <a:pt x="16254" y="776"/>
                </a:moveTo>
                <a:lnTo>
                  <a:pt x="15679" y="909"/>
                </a:lnTo>
                <a:lnTo>
                  <a:pt x="16254" y="260"/>
                </a:lnTo>
                <a:lnTo>
                  <a:pt x="16254" y="776"/>
                </a:lnTo>
                <a:close/>
                <a:moveTo>
                  <a:pt x="16288" y="249"/>
                </a:moveTo>
                <a:lnTo>
                  <a:pt x="16918" y="692"/>
                </a:lnTo>
                <a:lnTo>
                  <a:pt x="16288" y="771"/>
                </a:lnTo>
                <a:lnTo>
                  <a:pt x="16288" y="249"/>
                </a:lnTo>
                <a:close/>
                <a:moveTo>
                  <a:pt x="16288" y="824"/>
                </a:moveTo>
                <a:lnTo>
                  <a:pt x="16585" y="1028"/>
                </a:lnTo>
                <a:lnTo>
                  <a:pt x="16288" y="1076"/>
                </a:lnTo>
                <a:lnTo>
                  <a:pt x="16288" y="824"/>
                </a:lnTo>
                <a:close/>
                <a:moveTo>
                  <a:pt x="16288" y="1109"/>
                </a:moveTo>
                <a:lnTo>
                  <a:pt x="16576" y="1064"/>
                </a:lnTo>
                <a:lnTo>
                  <a:pt x="16288" y="1344"/>
                </a:lnTo>
                <a:lnTo>
                  <a:pt x="16288" y="1109"/>
                </a:lnTo>
                <a:close/>
                <a:moveTo>
                  <a:pt x="16610" y="1296"/>
                </a:moveTo>
                <a:cubicBezTo>
                  <a:pt x="16483" y="1321"/>
                  <a:pt x="16387" y="1341"/>
                  <a:pt x="16328" y="1355"/>
                </a:cubicBezTo>
                <a:lnTo>
                  <a:pt x="16610" y="1081"/>
                </a:lnTo>
                <a:lnTo>
                  <a:pt x="16610" y="1296"/>
                </a:lnTo>
                <a:close/>
                <a:moveTo>
                  <a:pt x="16317" y="805"/>
                </a:moveTo>
                <a:lnTo>
                  <a:pt x="16918" y="728"/>
                </a:lnTo>
                <a:lnTo>
                  <a:pt x="16624" y="1013"/>
                </a:lnTo>
                <a:lnTo>
                  <a:pt x="16317" y="805"/>
                </a:lnTo>
                <a:close/>
                <a:moveTo>
                  <a:pt x="16644" y="1067"/>
                </a:moveTo>
                <a:lnTo>
                  <a:pt x="16765" y="1138"/>
                </a:lnTo>
                <a:lnTo>
                  <a:pt x="16644" y="1267"/>
                </a:lnTo>
                <a:lnTo>
                  <a:pt x="16644" y="1067"/>
                </a:lnTo>
                <a:close/>
                <a:moveTo>
                  <a:pt x="16672" y="1044"/>
                </a:moveTo>
                <a:lnTo>
                  <a:pt x="16904" y="994"/>
                </a:lnTo>
                <a:lnTo>
                  <a:pt x="16788" y="1115"/>
                </a:lnTo>
                <a:lnTo>
                  <a:pt x="16672" y="1044"/>
                </a:lnTo>
                <a:close/>
                <a:moveTo>
                  <a:pt x="16675" y="1284"/>
                </a:moveTo>
                <a:lnTo>
                  <a:pt x="16796" y="1157"/>
                </a:lnTo>
                <a:lnTo>
                  <a:pt x="16929" y="1236"/>
                </a:lnTo>
                <a:cubicBezTo>
                  <a:pt x="16839" y="1253"/>
                  <a:pt x="16751" y="1267"/>
                  <a:pt x="16675" y="1284"/>
                </a:cubicBezTo>
                <a:close/>
                <a:moveTo>
                  <a:pt x="16954" y="1214"/>
                </a:moveTo>
                <a:lnTo>
                  <a:pt x="16819" y="1132"/>
                </a:lnTo>
                <a:lnTo>
                  <a:pt x="16954" y="988"/>
                </a:lnTo>
                <a:lnTo>
                  <a:pt x="16954" y="1214"/>
                </a:lnTo>
                <a:close/>
                <a:moveTo>
                  <a:pt x="16954" y="949"/>
                </a:moveTo>
                <a:lnTo>
                  <a:pt x="16683" y="1008"/>
                </a:lnTo>
                <a:lnTo>
                  <a:pt x="16954" y="745"/>
                </a:lnTo>
                <a:lnTo>
                  <a:pt x="16954" y="949"/>
                </a:lnTo>
                <a:close/>
                <a:moveTo>
                  <a:pt x="16319" y="229"/>
                </a:moveTo>
                <a:lnTo>
                  <a:pt x="17615" y="51"/>
                </a:lnTo>
                <a:lnTo>
                  <a:pt x="16966" y="680"/>
                </a:lnTo>
                <a:lnTo>
                  <a:pt x="16319" y="229"/>
                </a:lnTo>
                <a:close/>
                <a:moveTo>
                  <a:pt x="16988" y="943"/>
                </a:moveTo>
                <a:lnTo>
                  <a:pt x="16988" y="737"/>
                </a:lnTo>
                <a:lnTo>
                  <a:pt x="17251" y="895"/>
                </a:lnTo>
                <a:lnTo>
                  <a:pt x="16988" y="943"/>
                </a:lnTo>
                <a:close/>
                <a:moveTo>
                  <a:pt x="17251" y="929"/>
                </a:moveTo>
                <a:lnTo>
                  <a:pt x="17126" y="1056"/>
                </a:lnTo>
                <a:lnTo>
                  <a:pt x="16999" y="971"/>
                </a:lnTo>
                <a:lnTo>
                  <a:pt x="17251" y="929"/>
                </a:lnTo>
                <a:close/>
                <a:moveTo>
                  <a:pt x="16988" y="1005"/>
                </a:moveTo>
                <a:lnTo>
                  <a:pt x="17107" y="1081"/>
                </a:lnTo>
                <a:lnTo>
                  <a:pt x="16988" y="1202"/>
                </a:lnTo>
                <a:lnTo>
                  <a:pt x="16988" y="1005"/>
                </a:lnTo>
                <a:close/>
                <a:moveTo>
                  <a:pt x="17022" y="1219"/>
                </a:moveTo>
                <a:lnTo>
                  <a:pt x="17135" y="1101"/>
                </a:lnTo>
                <a:lnTo>
                  <a:pt x="17253" y="1177"/>
                </a:lnTo>
                <a:cubicBezTo>
                  <a:pt x="17172" y="1191"/>
                  <a:pt x="17095" y="1205"/>
                  <a:pt x="17022" y="1219"/>
                </a:cubicBezTo>
                <a:close/>
                <a:moveTo>
                  <a:pt x="17279" y="1157"/>
                </a:moveTo>
                <a:lnTo>
                  <a:pt x="17158" y="1078"/>
                </a:lnTo>
                <a:lnTo>
                  <a:pt x="17282" y="949"/>
                </a:lnTo>
                <a:lnTo>
                  <a:pt x="17279" y="1157"/>
                </a:lnTo>
                <a:close/>
                <a:moveTo>
                  <a:pt x="17016" y="714"/>
                </a:moveTo>
                <a:lnTo>
                  <a:pt x="17623" y="601"/>
                </a:lnTo>
                <a:lnTo>
                  <a:pt x="17299" y="884"/>
                </a:lnTo>
                <a:lnTo>
                  <a:pt x="17016" y="714"/>
                </a:lnTo>
                <a:close/>
                <a:moveTo>
                  <a:pt x="17313" y="1169"/>
                </a:moveTo>
                <a:lnTo>
                  <a:pt x="17316" y="934"/>
                </a:lnTo>
                <a:lnTo>
                  <a:pt x="17620" y="1118"/>
                </a:lnTo>
                <a:cubicBezTo>
                  <a:pt x="17513" y="1135"/>
                  <a:pt x="17412" y="1152"/>
                  <a:pt x="17313" y="1169"/>
                </a:cubicBezTo>
                <a:close/>
                <a:moveTo>
                  <a:pt x="17651" y="1095"/>
                </a:moveTo>
                <a:lnTo>
                  <a:pt x="17347" y="912"/>
                </a:lnTo>
                <a:lnTo>
                  <a:pt x="17651" y="861"/>
                </a:lnTo>
                <a:lnTo>
                  <a:pt x="17651" y="1095"/>
                </a:lnTo>
                <a:close/>
                <a:moveTo>
                  <a:pt x="17651" y="827"/>
                </a:moveTo>
                <a:lnTo>
                  <a:pt x="17355" y="875"/>
                </a:lnTo>
                <a:lnTo>
                  <a:pt x="17651" y="618"/>
                </a:lnTo>
                <a:lnTo>
                  <a:pt x="17651" y="827"/>
                </a:lnTo>
                <a:close/>
                <a:moveTo>
                  <a:pt x="17651" y="559"/>
                </a:moveTo>
                <a:lnTo>
                  <a:pt x="17634" y="562"/>
                </a:lnTo>
                <a:lnTo>
                  <a:pt x="17028" y="672"/>
                </a:lnTo>
                <a:lnTo>
                  <a:pt x="17651" y="65"/>
                </a:lnTo>
                <a:lnTo>
                  <a:pt x="17651" y="559"/>
                </a:lnTo>
                <a:close/>
                <a:moveTo>
                  <a:pt x="18303" y="748"/>
                </a:moveTo>
                <a:lnTo>
                  <a:pt x="18300" y="748"/>
                </a:lnTo>
                <a:lnTo>
                  <a:pt x="18046" y="779"/>
                </a:lnTo>
                <a:lnTo>
                  <a:pt x="18303" y="528"/>
                </a:lnTo>
                <a:lnTo>
                  <a:pt x="18303" y="748"/>
                </a:lnTo>
                <a:close/>
                <a:moveTo>
                  <a:pt x="18275" y="788"/>
                </a:moveTo>
                <a:lnTo>
                  <a:pt x="18159" y="901"/>
                </a:lnTo>
                <a:lnTo>
                  <a:pt x="18044" y="816"/>
                </a:lnTo>
                <a:lnTo>
                  <a:pt x="18275" y="788"/>
                </a:lnTo>
                <a:close/>
                <a:moveTo>
                  <a:pt x="17685" y="60"/>
                </a:moveTo>
                <a:lnTo>
                  <a:pt x="18267" y="483"/>
                </a:lnTo>
                <a:lnTo>
                  <a:pt x="17685" y="559"/>
                </a:lnTo>
                <a:lnTo>
                  <a:pt x="17685" y="60"/>
                </a:lnTo>
                <a:close/>
                <a:moveTo>
                  <a:pt x="17685" y="601"/>
                </a:moveTo>
                <a:lnTo>
                  <a:pt x="17953" y="793"/>
                </a:lnTo>
                <a:lnTo>
                  <a:pt x="17685" y="824"/>
                </a:lnTo>
                <a:lnTo>
                  <a:pt x="17685" y="601"/>
                </a:lnTo>
                <a:close/>
                <a:moveTo>
                  <a:pt x="17948" y="827"/>
                </a:moveTo>
                <a:lnTo>
                  <a:pt x="17832" y="940"/>
                </a:lnTo>
                <a:lnTo>
                  <a:pt x="17713" y="855"/>
                </a:lnTo>
                <a:lnTo>
                  <a:pt x="17948" y="827"/>
                </a:lnTo>
                <a:close/>
                <a:moveTo>
                  <a:pt x="17685" y="875"/>
                </a:moveTo>
                <a:lnTo>
                  <a:pt x="17809" y="965"/>
                </a:lnTo>
                <a:lnTo>
                  <a:pt x="17685" y="1087"/>
                </a:lnTo>
                <a:lnTo>
                  <a:pt x="17685" y="875"/>
                </a:lnTo>
                <a:close/>
                <a:moveTo>
                  <a:pt x="17716" y="1104"/>
                </a:moveTo>
                <a:lnTo>
                  <a:pt x="17838" y="985"/>
                </a:lnTo>
                <a:lnTo>
                  <a:pt x="17953" y="1070"/>
                </a:lnTo>
                <a:cubicBezTo>
                  <a:pt x="17874" y="1078"/>
                  <a:pt x="17795" y="1092"/>
                  <a:pt x="17716" y="1104"/>
                </a:cubicBezTo>
                <a:close/>
                <a:moveTo>
                  <a:pt x="17979" y="1047"/>
                </a:moveTo>
                <a:lnTo>
                  <a:pt x="17860" y="963"/>
                </a:lnTo>
                <a:lnTo>
                  <a:pt x="17979" y="847"/>
                </a:lnTo>
                <a:lnTo>
                  <a:pt x="17979" y="1047"/>
                </a:lnTo>
                <a:close/>
                <a:moveTo>
                  <a:pt x="17722" y="587"/>
                </a:moveTo>
                <a:lnTo>
                  <a:pt x="18269" y="517"/>
                </a:lnTo>
                <a:lnTo>
                  <a:pt x="17996" y="785"/>
                </a:lnTo>
                <a:lnTo>
                  <a:pt x="17722" y="587"/>
                </a:lnTo>
                <a:close/>
                <a:moveTo>
                  <a:pt x="18013" y="836"/>
                </a:moveTo>
                <a:lnTo>
                  <a:pt x="18137" y="923"/>
                </a:lnTo>
                <a:lnTo>
                  <a:pt x="18013" y="1044"/>
                </a:lnTo>
                <a:lnTo>
                  <a:pt x="18013" y="836"/>
                </a:lnTo>
                <a:close/>
                <a:moveTo>
                  <a:pt x="18046" y="1056"/>
                </a:moveTo>
                <a:lnTo>
                  <a:pt x="18162" y="943"/>
                </a:lnTo>
                <a:lnTo>
                  <a:pt x="18281" y="1028"/>
                </a:lnTo>
                <a:cubicBezTo>
                  <a:pt x="18202" y="1036"/>
                  <a:pt x="18126" y="1044"/>
                  <a:pt x="18046" y="1056"/>
                </a:cubicBezTo>
                <a:close/>
                <a:moveTo>
                  <a:pt x="18188" y="920"/>
                </a:moveTo>
                <a:lnTo>
                  <a:pt x="18303" y="805"/>
                </a:lnTo>
                <a:lnTo>
                  <a:pt x="18306" y="1005"/>
                </a:lnTo>
                <a:lnTo>
                  <a:pt x="18188" y="920"/>
                </a:lnTo>
                <a:close/>
                <a:moveTo>
                  <a:pt x="18332" y="528"/>
                </a:moveTo>
                <a:lnTo>
                  <a:pt x="18591" y="717"/>
                </a:lnTo>
                <a:lnTo>
                  <a:pt x="18334" y="745"/>
                </a:lnTo>
                <a:lnTo>
                  <a:pt x="18332" y="528"/>
                </a:lnTo>
                <a:close/>
                <a:moveTo>
                  <a:pt x="18334" y="779"/>
                </a:moveTo>
                <a:lnTo>
                  <a:pt x="18588" y="751"/>
                </a:lnTo>
                <a:lnTo>
                  <a:pt x="18337" y="996"/>
                </a:lnTo>
                <a:lnTo>
                  <a:pt x="18334" y="779"/>
                </a:lnTo>
                <a:close/>
                <a:moveTo>
                  <a:pt x="18368" y="1016"/>
                </a:moveTo>
                <a:lnTo>
                  <a:pt x="18622" y="765"/>
                </a:lnTo>
                <a:lnTo>
                  <a:pt x="18628" y="988"/>
                </a:lnTo>
                <a:cubicBezTo>
                  <a:pt x="18543" y="996"/>
                  <a:pt x="18456" y="1008"/>
                  <a:pt x="18368" y="1016"/>
                </a:cubicBezTo>
                <a:close/>
                <a:moveTo>
                  <a:pt x="18360" y="505"/>
                </a:moveTo>
                <a:lnTo>
                  <a:pt x="18947" y="449"/>
                </a:lnTo>
                <a:lnTo>
                  <a:pt x="18639" y="706"/>
                </a:lnTo>
                <a:lnTo>
                  <a:pt x="18360" y="505"/>
                </a:lnTo>
                <a:close/>
                <a:moveTo>
                  <a:pt x="18662" y="988"/>
                </a:moveTo>
                <a:lnTo>
                  <a:pt x="18656" y="765"/>
                </a:lnTo>
                <a:lnTo>
                  <a:pt x="18935" y="968"/>
                </a:lnTo>
                <a:cubicBezTo>
                  <a:pt x="18845" y="971"/>
                  <a:pt x="18755" y="980"/>
                  <a:pt x="18662" y="988"/>
                </a:cubicBezTo>
                <a:close/>
                <a:moveTo>
                  <a:pt x="18967" y="943"/>
                </a:moveTo>
                <a:lnTo>
                  <a:pt x="18687" y="740"/>
                </a:lnTo>
                <a:lnTo>
                  <a:pt x="18967" y="711"/>
                </a:lnTo>
                <a:lnTo>
                  <a:pt x="18967" y="943"/>
                </a:lnTo>
                <a:close/>
                <a:moveTo>
                  <a:pt x="18967" y="678"/>
                </a:moveTo>
                <a:lnTo>
                  <a:pt x="18690" y="706"/>
                </a:lnTo>
                <a:lnTo>
                  <a:pt x="18967" y="480"/>
                </a:lnTo>
                <a:lnTo>
                  <a:pt x="18967" y="678"/>
                </a:lnTo>
                <a:close/>
                <a:moveTo>
                  <a:pt x="20236" y="404"/>
                </a:moveTo>
                <a:lnTo>
                  <a:pt x="19937" y="624"/>
                </a:lnTo>
                <a:lnTo>
                  <a:pt x="19692" y="404"/>
                </a:lnTo>
                <a:lnTo>
                  <a:pt x="20236" y="404"/>
                </a:lnTo>
                <a:close/>
                <a:moveTo>
                  <a:pt x="19627" y="418"/>
                </a:moveTo>
                <a:lnTo>
                  <a:pt x="19633" y="627"/>
                </a:lnTo>
                <a:lnTo>
                  <a:pt x="19376" y="647"/>
                </a:lnTo>
                <a:lnTo>
                  <a:pt x="19627" y="418"/>
                </a:lnTo>
                <a:close/>
                <a:moveTo>
                  <a:pt x="19618" y="661"/>
                </a:moveTo>
                <a:lnTo>
                  <a:pt x="19486" y="788"/>
                </a:lnTo>
                <a:lnTo>
                  <a:pt x="19367" y="680"/>
                </a:lnTo>
                <a:lnTo>
                  <a:pt x="19618" y="661"/>
                </a:lnTo>
                <a:close/>
                <a:moveTo>
                  <a:pt x="19000" y="452"/>
                </a:moveTo>
                <a:lnTo>
                  <a:pt x="19280" y="655"/>
                </a:lnTo>
                <a:lnTo>
                  <a:pt x="19000" y="678"/>
                </a:lnTo>
                <a:lnTo>
                  <a:pt x="19000" y="452"/>
                </a:lnTo>
                <a:close/>
                <a:moveTo>
                  <a:pt x="19283" y="689"/>
                </a:moveTo>
                <a:lnTo>
                  <a:pt x="19153" y="807"/>
                </a:lnTo>
                <a:lnTo>
                  <a:pt x="19029" y="709"/>
                </a:lnTo>
                <a:lnTo>
                  <a:pt x="19283" y="689"/>
                </a:lnTo>
                <a:close/>
                <a:moveTo>
                  <a:pt x="19000" y="728"/>
                </a:moveTo>
                <a:lnTo>
                  <a:pt x="19127" y="830"/>
                </a:lnTo>
                <a:lnTo>
                  <a:pt x="19000" y="946"/>
                </a:lnTo>
                <a:lnTo>
                  <a:pt x="19000" y="728"/>
                </a:lnTo>
                <a:close/>
                <a:moveTo>
                  <a:pt x="19029" y="960"/>
                </a:moveTo>
                <a:lnTo>
                  <a:pt x="19153" y="847"/>
                </a:lnTo>
                <a:lnTo>
                  <a:pt x="19283" y="949"/>
                </a:lnTo>
                <a:cubicBezTo>
                  <a:pt x="19164" y="954"/>
                  <a:pt x="19077" y="957"/>
                  <a:pt x="19029" y="960"/>
                </a:cubicBezTo>
                <a:close/>
                <a:moveTo>
                  <a:pt x="19308" y="929"/>
                </a:moveTo>
                <a:lnTo>
                  <a:pt x="19175" y="824"/>
                </a:lnTo>
                <a:lnTo>
                  <a:pt x="19308" y="706"/>
                </a:lnTo>
                <a:lnTo>
                  <a:pt x="19308" y="929"/>
                </a:lnTo>
                <a:close/>
                <a:moveTo>
                  <a:pt x="19046" y="443"/>
                </a:moveTo>
                <a:lnTo>
                  <a:pt x="19593" y="407"/>
                </a:lnTo>
                <a:lnTo>
                  <a:pt x="19328" y="647"/>
                </a:lnTo>
                <a:lnTo>
                  <a:pt x="19046" y="443"/>
                </a:lnTo>
                <a:close/>
                <a:moveTo>
                  <a:pt x="19342" y="703"/>
                </a:moveTo>
                <a:lnTo>
                  <a:pt x="19460" y="813"/>
                </a:lnTo>
                <a:lnTo>
                  <a:pt x="19342" y="926"/>
                </a:lnTo>
                <a:lnTo>
                  <a:pt x="19342" y="703"/>
                </a:lnTo>
                <a:close/>
                <a:moveTo>
                  <a:pt x="19370" y="949"/>
                </a:moveTo>
                <a:lnTo>
                  <a:pt x="19486" y="838"/>
                </a:lnTo>
                <a:lnTo>
                  <a:pt x="19602" y="943"/>
                </a:lnTo>
                <a:cubicBezTo>
                  <a:pt x="19517" y="943"/>
                  <a:pt x="19438" y="946"/>
                  <a:pt x="19370" y="949"/>
                </a:cubicBezTo>
                <a:close/>
                <a:moveTo>
                  <a:pt x="19511" y="813"/>
                </a:moveTo>
                <a:lnTo>
                  <a:pt x="19635" y="695"/>
                </a:lnTo>
                <a:lnTo>
                  <a:pt x="19644" y="934"/>
                </a:lnTo>
                <a:lnTo>
                  <a:pt x="19511" y="813"/>
                </a:lnTo>
                <a:close/>
                <a:moveTo>
                  <a:pt x="19658" y="418"/>
                </a:moveTo>
                <a:lnTo>
                  <a:pt x="19884" y="621"/>
                </a:lnTo>
                <a:lnTo>
                  <a:pt x="19664" y="621"/>
                </a:lnTo>
                <a:lnTo>
                  <a:pt x="19658" y="418"/>
                </a:lnTo>
                <a:close/>
                <a:moveTo>
                  <a:pt x="19903" y="658"/>
                </a:moveTo>
                <a:lnTo>
                  <a:pt x="19813" y="762"/>
                </a:lnTo>
                <a:lnTo>
                  <a:pt x="19709" y="658"/>
                </a:lnTo>
                <a:lnTo>
                  <a:pt x="19903" y="658"/>
                </a:lnTo>
                <a:close/>
                <a:moveTo>
                  <a:pt x="19666" y="669"/>
                </a:moveTo>
                <a:lnTo>
                  <a:pt x="19788" y="788"/>
                </a:lnTo>
                <a:lnTo>
                  <a:pt x="19675" y="915"/>
                </a:lnTo>
                <a:lnTo>
                  <a:pt x="19666" y="669"/>
                </a:lnTo>
                <a:close/>
                <a:moveTo>
                  <a:pt x="19695" y="940"/>
                </a:moveTo>
                <a:lnTo>
                  <a:pt x="19813" y="810"/>
                </a:lnTo>
                <a:lnTo>
                  <a:pt x="19946" y="937"/>
                </a:lnTo>
                <a:cubicBezTo>
                  <a:pt x="19856" y="937"/>
                  <a:pt x="19774" y="940"/>
                  <a:pt x="19695" y="940"/>
                </a:cubicBezTo>
                <a:close/>
                <a:moveTo>
                  <a:pt x="19836" y="785"/>
                </a:moveTo>
                <a:lnTo>
                  <a:pt x="19937" y="672"/>
                </a:lnTo>
                <a:lnTo>
                  <a:pt x="19951" y="686"/>
                </a:lnTo>
                <a:lnTo>
                  <a:pt x="19963" y="915"/>
                </a:lnTo>
                <a:lnTo>
                  <a:pt x="19836" y="785"/>
                </a:lnTo>
                <a:close/>
                <a:moveTo>
                  <a:pt x="19983" y="663"/>
                </a:moveTo>
                <a:lnTo>
                  <a:pt x="19980" y="663"/>
                </a:lnTo>
                <a:lnTo>
                  <a:pt x="19971" y="655"/>
                </a:lnTo>
                <a:lnTo>
                  <a:pt x="20231" y="655"/>
                </a:lnTo>
                <a:lnTo>
                  <a:pt x="20112" y="782"/>
                </a:lnTo>
                <a:lnTo>
                  <a:pt x="19983" y="666"/>
                </a:lnTo>
                <a:lnTo>
                  <a:pt x="19983" y="663"/>
                </a:lnTo>
                <a:close/>
                <a:moveTo>
                  <a:pt x="19985" y="714"/>
                </a:moveTo>
                <a:lnTo>
                  <a:pt x="20090" y="807"/>
                </a:lnTo>
                <a:lnTo>
                  <a:pt x="19997" y="909"/>
                </a:lnTo>
                <a:lnTo>
                  <a:pt x="19985" y="714"/>
                </a:lnTo>
                <a:close/>
                <a:moveTo>
                  <a:pt x="20016" y="937"/>
                </a:moveTo>
                <a:lnTo>
                  <a:pt x="20118" y="833"/>
                </a:lnTo>
                <a:lnTo>
                  <a:pt x="20236" y="940"/>
                </a:lnTo>
                <a:cubicBezTo>
                  <a:pt x="20157" y="937"/>
                  <a:pt x="20084" y="937"/>
                  <a:pt x="20016" y="937"/>
                </a:cubicBezTo>
                <a:close/>
                <a:moveTo>
                  <a:pt x="20256" y="915"/>
                </a:moveTo>
                <a:lnTo>
                  <a:pt x="20138" y="810"/>
                </a:lnTo>
                <a:lnTo>
                  <a:pt x="20256" y="686"/>
                </a:lnTo>
                <a:lnTo>
                  <a:pt x="20256" y="915"/>
                </a:lnTo>
                <a:close/>
                <a:moveTo>
                  <a:pt x="20256" y="624"/>
                </a:moveTo>
                <a:lnTo>
                  <a:pt x="19991" y="624"/>
                </a:lnTo>
                <a:lnTo>
                  <a:pt x="20256" y="426"/>
                </a:lnTo>
                <a:lnTo>
                  <a:pt x="20256" y="624"/>
                </a:lnTo>
                <a:close/>
                <a:moveTo>
                  <a:pt x="20290" y="404"/>
                </a:moveTo>
                <a:lnTo>
                  <a:pt x="20612" y="638"/>
                </a:lnTo>
                <a:lnTo>
                  <a:pt x="20290" y="627"/>
                </a:lnTo>
                <a:lnTo>
                  <a:pt x="20290" y="404"/>
                </a:lnTo>
                <a:close/>
                <a:moveTo>
                  <a:pt x="20290" y="658"/>
                </a:moveTo>
                <a:lnTo>
                  <a:pt x="20623" y="672"/>
                </a:lnTo>
                <a:lnTo>
                  <a:pt x="20290" y="920"/>
                </a:lnTo>
                <a:lnTo>
                  <a:pt x="20290" y="658"/>
                </a:lnTo>
                <a:close/>
                <a:moveTo>
                  <a:pt x="20649" y="946"/>
                </a:moveTo>
                <a:cubicBezTo>
                  <a:pt x="20536" y="943"/>
                  <a:pt x="20426" y="940"/>
                  <a:pt x="20318" y="940"/>
                </a:cubicBezTo>
                <a:lnTo>
                  <a:pt x="20649" y="692"/>
                </a:lnTo>
                <a:lnTo>
                  <a:pt x="20649" y="946"/>
                </a:lnTo>
                <a:close/>
                <a:moveTo>
                  <a:pt x="20349" y="404"/>
                </a:moveTo>
                <a:lnTo>
                  <a:pt x="20939" y="435"/>
                </a:lnTo>
                <a:lnTo>
                  <a:pt x="20668" y="638"/>
                </a:lnTo>
                <a:lnTo>
                  <a:pt x="20349" y="404"/>
                </a:lnTo>
                <a:close/>
                <a:moveTo>
                  <a:pt x="20682" y="949"/>
                </a:moveTo>
                <a:lnTo>
                  <a:pt x="20682" y="695"/>
                </a:lnTo>
                <a:lnTo>
                  <a:pt x="20967" y="960"/>
                </a:lnTo>
                <a:cubicBezTo>
                  <a:pt x="20871" y="954"/>
                  <a:pt x="20776" y="951"/>
                  <a:pt x="20682" y="949"/>
                </a:cubicBezTo>
                <a:close/>
                <a:moveTo>
                  <a:pt x="20998" y="940"/>
                </a:moveTo>
                <a:lnTo>
                  <a:pt x="20713" y="678"/>
                </a:lnTo>
                <a:lnTo>
                  <a:pt x="20998" y="700"/>
                </a:lnTo>
                <a:lnTo>
                  <a:pt x="20998" y="940"/>
                </a:lnTo>
                <a:close/>
                <a:moveTo>
                  <a:pt x="20998" y="663"/>
                </a:moveTo>
                <a:lnTo>
                  <a:pt x="20716" y="641"/>
                </a:lnTo>
                <a:lnTo>
                  <a:pt x="20984" y="441"/>
                </a:lnTo>
                <a:lnTo>
                  <a:pt x="21001" y="455"/>
                </a:lnTo>
                <a:lnTo>
                  <a:pt x="21001" y="663"/>
                </a:lnTo>
                <a:lnTo>
                  <a:pt x="20998" y="663"/>
                </a:lnTo>
                <a:close/>
                <a:moveTo>
                  <a:pt x="21030" y="483"/>
                </a:moveTo>
                <a:lnTo>
                  <a:pt x="21269" y="689"/>
                </a:lnTo>
                <a:lnTo>
                  <a:pt x="21030" y="666"/>
                </a:lnTo>
                <a:lnTo>
                  <a:pt x="21030" y="483"/>
                </a:lnTo>
                <a:close/>
                <a:moveTo>
                  <a:pt x="21030" y="703"/>
                </a:moveTo>
                <a:lnTo>
                  <a:pt x="21289" y="726"/>
                </a:lnTo>
                <a:lnTo>
                  <a:pt x="21030" y="940"/>
                </a:lnTo>
                <a:lnTo>
                  <a:pt x="21030" y="703"/>
                </a:lnTo>
                <a:close/>
                <a:moveTo>
                  <a:pt x="21329" y="980"/>
                </a:moveTo>
                <a:cubicBezTo>
                  <a:pt x="21238" y="974"/>
                  <a:pt x="21148" y="968"/>
                  <a:pt x="21055" y="963"/>
                </a:cubicBezTo>
                <a:lnTo>
                  <a:pt x="21329" y="740"/>
                </a:lnTo>
                <a:lnTo>
                  <a:pt x="21329" y="980"/>
                </a:lnTo>
                <a:close/>
                <a:moveTo>
                  <a:pt x="21038" y="441"/>
                </a:moveTo>
                <a:lnTo>
                  <a:pt x="21642" y="486"/>
                </a:lnTo>
                <a:lnTo>
                  <a:pt x="21331" y="692"/>
                </a:lnTo>
                <a:lnTo>
                  <a:pt x="21038" y="441"/>
                </a:lnTo>
                <a:close/>
                <a:moveTo>
                  <a:pt x="21360" y="765"/>
                </a:moveTo>
                <a:lnTo>
                  <a:pt x="21487" y="872"/>
                </a:lnTo>
                <a:lnTo>
                  <a:pt x="21360" y="960"/>
                </a:lnTo>
                <a:lnTo>
                  <a:pt x="21360" y="765"/>
                </a:lnTo>
                <a:close/>
                <a:moveTo>
                  <a:pt x="21379" y="734"/>
                </a:moveTo>
                <a:lnTo>
                  <a:pt x="21653" y="759"/>
                </a:lnTo>
                <a:lnTo>
                  <a:pt x="21518" y="853"/>
                </a:lnTo>
                <a:lnTo>
                  <a:pt x="21379" y="734"/>
                </a:lnTo>
                <a:close/>
                <a:moveTo>
                  <a:pt x="21385" y="985"/>
                </a:moveTo>
                <a:lnTo>
                  <a:pt x="21512" y="898"/>
                </a:lnTo>
                <a:lnTo>
                  <a:pt x="21642" y="1011"/>
                </a:lnTo>
                <a:cubicBezTo>
                  <a:pt x="21557" y="999"/>
                  <a:pt x="21473" y="991"/>
                  <a:pt x="21385" y="985"/>
                </a:cubicBezTo>
                <a:close/>
                <a:moveTo>
                  <a:pt x="21679" y="991"/>
                </a:moveTo>
                <a:lnTo>
                  <a:pt x="21543" y="875"/>
                </a:lnTo>
                <a:lnTo>
                  <a:pt x="21679" y="779"/>
                </a:lnTo>
                <a:lnTo>
                  <a:pt x="21679" y="991"/>
                </a:lnTo>
                <a:close/>
                <a:moveTo>
                  <a:pt x="21679" y="726"/>
                </a:moveTo>
                <a:lnTo>
                  <a:pt x="21385" y="700"/>
                </a:lnTo>
                <a:lnTo>
                  <a:pt x="21679" y="505"/>
                </a:lnTo>
                <a:lnTo>
                  <a:pt x="21679" y="726"/>
                </a:lnTo>
                <a:close/>
                <a:moveTo>
                  <a:pt x="22418" y="601"/>
                </a:moveTo>
                <a:lnTo>
                  <a:pt x="22647" y="881"/>
                </a:lnTo>
                <a:lnTo>
                  <a:pt x="22412" y="833"/>
                </a:lnTo>
                <a:lnTo>
                  <a:pt x="22418" y="601"/>
                </a:lnTo>
                <a:close/>
                <a:moveTo>
                  <a:pt x="22649" y="915"/>
                </a:moveTo>
                <a:lnTo>
                  <a:pt x="22537" y="1008"/>
                </a:lnTo>
                <a:lnTo>
                  <a:pt x="22421" y="867"/>
                </a:lnTo>
                <a:lnTo>
                  <a:pt x="22649" y="915"/>
                </a:lnTo>
                <a:close/>
                <a:moveTo>
                  <a:pt x="21712" y="508"/>
                </a:moveTo>
                <a:lnTo>
                  <a:pt x="22023" y="768"/>
                </a:lnTo>
                <a:lnTo>
                  <a:pt x="21712" y="728"/>
                </a:lnTo>
                <a:lnTo>
                  <a:pt x="21712" y="508"/>
                </a:lnTo>
                <a:close/>
                <a:moveTo>
                  <a:pt x="22034" y="802"/>
                </a:moveTo>
                <a:lnTo>
                  <a:pt x="21882" y="895"/>
                </a:lnTo>
                <a:lnTo>
                  <a:pt x="21744" y="765"/>
                </a:lnTo>
                <a:lnTo>
                  <a:pt x="22034" y="802"/>
                </a:lnTo>
                <a:close/>
                <a:moveTo>
                  <a:pt x="21712" y="785"/>
                </a:moveTo>
                <a:lnTo>
                  <a:pt x="21851" y="915"/>
                </a:lnTo>
                <a:lnTo>
                  <a:pt x="21712" y="999"/>
                </a:lnTo>
                <a:lnTo>
                  <a:pt x="21712" y="785"/>
                </a:lnTo>
                <a:close/>
                <a:moveTo>
                  <a:pt x="21746" y="1016"/>
                </a:moveTo>
                <a:lnTo>
                  <a:pt x="21873" y="937"/>
                </a:lnTo>
                <a:lnTo>
                  <a:pt x="22009" y="1064"/>
                </a:lnTo>
                <a:cubicBezTo>
                  <a:pt x="21887" y="1042"/>
                  <a:pt x="21797" y="1025"/>
                  <a:pt x="21746" y="1016"/>
                </a:cubicBezTo>
                <a:close/>
                <a:moveTo>
                  <a:pt x="22054" y="1059"/>
                </a:moveTo>
                <a:lnTo>
                  <a:pt x="21904" y="917"/>
                </a:lnTo>
                <a:lnTo>
                  <a:pt x="22060" y="822"/>
                </a:lnTo>
                <a:lnTo>
                  <a:pt x="22054" y="1059"/>
                </a:lnTo>
                <a:close/>
                <a:moveTo>
                  <a:pt x="21752" y="500"/>
                </a:moveTo>
                <a:lnTo>
                  <a:pt x="22373" y="593"/>
                </a:lnTo>
                <a:lnTo>
                  <a:pt x="22079" y="776"/>
                </a:lnTo>
                <a:lnTo>
                  <a:pt x="21752" y="500"/>
                </a:lnTo>
                <a:close/>
                <a:moveTo>
                  <a:pt x="22093" y="836"/>
                </a:moveTo>
                <a:lnTo>
                  <a:pt x="22206" y="965"/>
                </a:lnTo>
                <a:lnTo>
                  <a:pt x="22088" y="1064"/>
                </a:lnTo>
                <a:lnTo>
                  <a:pt x="22093" y="836"/>
                </a:lnTo>
                <a:close/>
                <a:moveTo>
                  <a:pt x="22116" y="813"/>
                </a:moveTo>
                <a:lnTo>
                  <a:pt x="22345" y="850"/>
                </a:lnTo>
                <a:lnTo>
                  <a:pt x="22232" y="943"/>
                </a:lnTo>
                <a:lnTo>
                  <a:pt x="22116" y="813"/>
                </a:lnTo>
                <a:close/>
                <a:moveTo>
                  <a:pt x="22110" y="1084"/>
                </a:moveTo>
                <a:lnTo>
                  <a:pt x="22229" y="988"/>
                </a:lnTo>
                <a:lnTo>
                  <a:pt x="22359" y="1135"/>
                </a:lnTo>
                <a:cubicBezTo>
                  <a:pt x="22268" y="1118"/>
                  <a:pt x="22187" y="1101"/>
                  <a:pt x="22110" y="1084"/>
                </a:cubicBezTo>
                <a:close/>
                <a:moveTo>
                  <a:pt x="22373" y="1101"/>
                </a:moveTo>
                <a:lnTo>
                  <a:pt x="22254" y="965"/>
                </a:lnTo>
                <a:lnTo>
                  <a:pt x="22376" y="864"/>
                </a:lnTo>
                <a:lnTo>
                  <a:pt x="22373" y="1101"/>
                </a:lnTo>
                <a:close/>
                <a:moveTo>
                  <a:pt x="22379" y="824"/>
                </a:moveTo>
                <a:lnTo>
                  <a:pt x="22122" y="782"/>
                </a:lnTo>
                <a:lnTo>
                  <a:pt x="22381" y="621"/>
                </a:lnTo>
                <a:lnTo>
                  <a:pt x="22379" y="824"/>
                </a:lnTo>
                <a:close/>
                <a:moveTo>
                  <a:pt x="22410" y="909"/>
                </a:moveTo>
                <a:lnTo>
                  <a:pt x="22508" y="1030"/>
                </a:lnTo>
                <a:lnTo>
                  <a:pt x="22407" y="1112"/>
                </a:lnTo>
                <a:lnTo>
                  <a:pt x="22410" y="909"/>
                </a:lnTo>
                <a:close/>
                <a:moveTo>
                  <a:pt x="22412" y="1149"/>
                </a:moveTo>
                <a:lnTo>
                  <a:pt x="22531" y="1056"/>
                </a:lnTo>
                <a:lnTo>
                  <a:pt x="22652" y="1202"/>
                </a:lnTo>
                <a:cubicBezTo>
                  <a:pt x="22568" y="1183"/>
                  <a:pt x="22486" y="1163"/>
                  <a:pt x="22412" y="1149"/>
                </a:cubicBezTo>
                <a:close/>
                <a:moveTo>
                  <a:pt x="22686" y="1188"/>
                </a:moveTo>
                <a:lnTo>
                  <a:pt x="22559" y="1033"/>
                </a:lnTo>
                <a:lnTo>
                  <a:pt x="22689" y="932"/>
                </a:lnTo>
                <a:lnTo>
                  <a:pt x="22692" y="934"/>
                </a:lnTo>
                <a:lnTo>
                  <a:pt x="22686" y="1188"/>
                </a:lnTo>
                <a:close/>
                <a:moveTo>
                  <a:pt x="22466" y="607"/>
                </a:moveTo>
                <a:lnTo>
                  <a:pt x="22985" y="723"/>
                </a:lnTo>
                <a:lnTo>
                  <a:pt x="22695" y="884"/>
                </a:lnTo>
                <a:lnTo>
                  <a:pt x="22466" y="607"/>
                </a:lnTo>
                <a:close/>
                <a:moveTo>
                  <a:pt x="22720" y="971"/>
                </a:moveTo>
                <a:lnTo>
                  <a:pt x="22836" y="1112"/>
                </a:lnTo>
                <a:lnTo>
                  <a:pt x="22714" y="1200"/>
                </a:lnTo>
                <a:lnTo>
                  <a:pt x="22720" y="971"/>
                </a:lnTo>
                <a:close/>
                <a:moveTo>
                  <a:pt x="22734" y="934"/>
                </a:moveTo>
                <a:lnTo>
                  <a:pt x="22985" y="1002"/>
                </a:lnTo>
                <a:lnTo>
                  <a:pt x="22864" y="1090"/>
                </a:lnTo>
                <a:lnTo>
                  <a:pt x="22734" y="934"/>
                </a:lnTo>
                <a:close/>
                <a:moveTo>
                  <a:pt x="22740" y="1222"/>
                </a:moveTo>
                <a:lnTo>
                  <a:pt x="22858" y="1138"/>
                </a:lnTo>
                <a:lnTo>
                  <a:pt x="22977" y="1282"/>
                </a:lnTo>
                <a:cubicBezTo>
                  <a:pt x="22895" y="1259"/>
                  <a:pt x="22816" y="1239"/>
                  <a:pt x="22740" y="1222"/>
                </a:cubicBezTo>
                <a:close/>
                <a:moveTo>
                  <a:pt x="23008" y="1267"/>
                </a:moveTo>
                <a:lnTo>
                  <a:pt x="22884" y="1118"/>
                </a:lnTo>
                <a:lnTo>
                  <a:pt x="23008" y="1030"/>
                </a:lnTo>
                <a:lnTo>
                  <a:pt x="23008" y="1267"/>
                </a:lnTo>
                <a:close/>
                <a:moveTo>
                  <a:pt x="23008" y="977"/>
                </a:moveTo>
                <a:lnTo>
                  <a:pt x="22731" y="901"/>
                </a:lnTo>
                <a:lnTo>
                  <a:pt x="23008" y="745"/>
                </a:lnTo>
                <a:lnTo>
                  <a:pt x="23008" y="977"/>
                </a:lnTo>
                <a:close/>
                <a:moveTo>
                  <a:pt x="23008" y="692"/>
                </a:moveTo>
                <a:lnTo>
                  <a:pt x="22460" y="570"/>
                </a:lnTo>
                <a:lnTo>
                  <a:pt x="23008" y="229"/>
                </a:lnTo>
                <a:lnTo>
                  <a:pt x="23008" y="692"/>
                </a:lnTo>
                <a:close/>
                <a:moveTo>
                  <a:pt x="23042" y="209"/>
                </a:moveTo>
                <a:lnTo>
                  <a:pt x="23050" y="204"/>
                </a:lnTo>
                <a:lnTo>
                  <a:pt x="23615" y="869"/>
                </a:lnTo>
                <a:lnTo>
                  <a:pt x="23078" y="706"/>
                </a:lnTo>
                <a:lnTo>
                  <a:pt x="23042" y="697"/>
                </a:lnTo>
                <a:lnTo>
                  <a:pt x="23042" y="209"/>
                </a:lnTo>
                <a:close/>
                <a:moveTo>
                  <a:pt x="23042" y="745"/>
                </a:moveTo>
                <a:lnTo>
                  <a:pt x="23321" y="1067"/>
                </a:lnTo>
                <a:lnTo>
                  <a:pt x="23042" y="985"/>
                </a:lnTo>
                <a:lnTo>
                  <a:pt x="23042" y="745"/>
                </a:lnTo>
                <a:close/>
                <a:moveTo>
                  <a:pt x="23338" y="1101"/>
                </a:moveTo>
                <a:lnTo>
                  <a:pt x="23205" y="1183"/>
                </a:lnTo>
                <a:lnTo>
                  <a:pt x="23073" y="1028"/>
                </a:lnTo>
                <a:lnTo>
                  <a:pt x="23338" y="1101"/>
                </a:lnTo>
                <a:close/>
                <a:moveTo>
                  <a:pt x="23042" y="1042"/>
                </a:moveTo>
                <a:lnTo>
                  <a:pt x="23177" y="1200"/>
                </a:lnTo>
                <a:lnTo>
                  <a:pt x="23042" y="1282"/>
                </a:lnTo>
                <a:lnTo>
                  <a:pt x="23042" y="1042"/>
                </a:lnTo>
                <a:close/>
                <a:moveTo>
                  <a:pt x="23070" y="1304"/>
                </a:moveTo>
                <a:lnTo>
                  <a:pt x="23200" y="1225"/>
                </a:lnTo>
                <a:lnTo>
                  <a:pt x="23327" y="1375"/>
                </a:lnTo>
                <a:cubicBezTo>
                  <a:pt x="23239" y="1349"/>
                  <a:pt x="23155" y="1327"/>
                  <a:pt x="23070" y="1304"/>
                </a:cubicBezTo>
                <a:close/>
                <a:moveTo>
                  <a:pt x="23228" y="1208"/>
                </a:moveTo>
                <a:lnTo>
                  <a:pt x="23352" y="1132"/>
                </a:lnTo>
                <a:lnTo>
                  <a:pt x="23358" y="1361"/>
                </a:lnTo>
                <a:lnTo>
                  <a:pt x="23228" y="1208"/>
                </a:lnTo>
                <a:close/>
                <a:moveTo>
                  <a:pt x="23084" y="748"/>
                </a:moveTo>
                <a:lnTo>
                  <a:pt x="23640" y="920"/>
                </a:lnTo>
                <a:lnTo>
                  <a:pt x="23378" y="1081"/>
                </a:lnTo>
                <a:lnTo>
                  <a:pt x="23084" y="748"/>
                </a:lnTo>
                <a:close/>
                <a:moveTo>
                  <a:pt x="23414" y="1095"/>
                </a:moveTo>
                <a:lnTo>
                  <a:pt x="23671" y="940"/>
                </a:lnTo>
                <a:lnTo>
                  <a:pt x="23688" y="960"/>
                </a:lnTo>
                <a:lnTo>
                  <a:pt x="23694" y="1183"/>
                </a:lnTo>
                <a:lnTo>
                  <a:pt x="23414" y="1095"/>
                </a:lnTo>
                <a:close/>
                <a:moveTo>
                  <a:pt x="23694" y="1211"/>
                </a:moveTo>
                <a:lnTo>
                  <a:pt x="23553" y="1290"/>
                </a:lnTo>
                <a:lnTo>
                  <a:pt x="23414" y="1123"/>
                </a:lnTo>
                <a:lnTo>
                  <a:pt x="23694" y="1211"/>
                </a:lnTo>
                <a:close/>
                <a:moveTo>
                  <a:pt x="23386" y="1140"/>
                </a:moveTo>
                <a:lnTo>
                  <a:pt x="23527" y="1307"/>
                </a:lnTo>
                <a:lnTo>
                  <a:pt x="23394" y="1380"/>
                </a:lnTo>
                <a:lnTo>
                  <a:pt x="23386" y="1140"/>
                </a:lnTo>
                <a:close/>
                <a:moveTo>
                  <a:pt x="23423" y="1403"/>
                </a:moveTo>
                <a:lnTo>
                  <a:pt x="23547" y="1332"/>
                </a:lnTo>
                <a:lnTo>
                  <a:pt x="23668" y="1479"/>
                </a:lnTo>
                <a:cubicBezTo>
                  <a:pt x="23586" y="1451"/>
                  <a:pt x="23505" y="1425"/>
                  <a:pt x="23423" y="1403"/>
                </a:cubicBezTo>
                <a:close/>
                <a:moveTo>
                  <a:pt x="23575" y="1315"/>
                </a:moveTo>
                <a:lnTo>
                  <a:pt x="23694" y="1248"/>
                </a:lnTo>
                <a:lnTo>
                  <a:pt x="23699" y="1468"/>
                </a:lnTo>
                <a:lnTo>
                  <a:pt x="23575" y="1315"/>
                </a:lnTo>
                <a:close/>
                <a:moveTo>
                  <a:pt x="23691" y="886"/>
                </a:moveTo>
                <a:lnTo>
                  <a:pt x="23680" y="892"/>
                </a:lnTo>
                <a:lnTo>
                  <a:pt x="23668" y="889"/>
                </a:lnTo>
                <a:lnTo>
                  <a:pt x="23090" y="206"/>
                </a:lnTo>
                <a:lnTo>
                  <a:pt x="24360" y="587"/>
                </a:lnTo>
                <a:lnTo>
                  <a:pt x="23691" y="886"/>
                </a:lnTo>
                <a:close/>
                <a:moveTo>
                  <a:pt x="23719" y="999"/>
                </a:moveTo>
                <a:lnTo>
                  <a:pt x="23965" y="1290"/>
                </a:lnTo>
                <a:lnTo>
                  <a:pt x="23733" y="1197"/>
                </a:lnTo>
                <a:lnTo>
                  <a:pt x="23725" y="1194"/>
                </a:lnTo>
                <a:lnTo>
                  <a:pt x="23719" y="999"/>
                </a:lnTo>
                <a:close/>
                <a:moveTo>
                  <a:pt x="23987" y="1329"/>
                </a:moveTo>
                <a:lnTo>
                  <a:pt x="23886" y="1392"/>
                </a:lnTo>
                <a:lnTo>
                  <a:pt x="23775" y="1242"/>
                </a:lnTo>
                <a:lnTo>
                  <a:pt x="23987" y="1329"/>
                </a:lnTo>
                <a:close/>
                <a:moveTo>
                  <a:pt x="23728" y="1231"/>
                </a:moveTo>
                <a:lnTo>
                  <a:pt x="23860" y="1408"/>
                </a:lnTo>
                <a:lnTo>
                  <a:pt x="23736" y="1485"/>
                </a:lnTo>
                <a:lnTo>
                  <a:pt x="23728" y="1231"/>
                </a:lnTo>
                <a:close/>
                <a:moveTo>
                  <a:pt x="23764" y="1507"/>
                </a:moveTo>
                <a:lnTo>
                  <a:pt x="23880" y="1434"/>
                </a:lnTo>
                <a:lnTo>
                  <a:pt x="23993" y="1589"/>
                </a:lnTo>
                <a:cubicBezTo>
                  <a:pt x="23919" y="1561"/>
                  <a:pt x="23840" y="1535"/>
                  <a:pt x="23764" y="1507"/>
                </a:cubicBezTo>
                <a:close/>
                <a:moveTo>
                  <a:pt x="23905" y="1420"/>
                </a:moveTo>
                <a:lnTo>
                  <a:pt x="24015" y="1349"/>
                </a:lnTo>
                <a:lnTo>
                  <a:pt x="24018" y="1352"/>
                </a:lnTo>
                <a:lnTo>
                  <a:pt x="24021" y="1578"/>
                </a:lnTo>
                <a:lnTo>
                  <a:pt x="23905" y="1420"/>
                </a:lnTo>
                <a:close/>
                <a:moveTo>
                  <a:pt x="23719" y="946"/>
                </a:moveTo>
                <a:lnTo>
                  <a:pt x="24360" y="1174"/>
                </a:lnTo>
                <a:lnTo>
                  <a:pt x="24027" y="1307"/>
                </a:lnTo>
                <a:lnTo>
                  <a:pt x="23719" y="946"/>
                </a:lnTo>
                <a:close/>
                <a:moveTo>
                  <a:pt x="24058" y="1615"/>
                </a:moveTo>
                <a:lnTo>
                  <a:pt x="24052" y="1392"/>
                </a:lnTo>
                <a:lnTo>
                  <a:pt x="24340" y="1730"/>
                </a:lnTo>
                <a:cubicBezTo>
                  <a:pt x="24250" y="1691"/>
                  <a:pt x="24156" y="1651"/>
                  <a:pt x="24058" y="1615"/>
                </a:cubicBezTo>
                <a:close/>
                <a:moveTo>
                  <a:pt x="24394" y="1741"/>
                </a:moveTo>
                <a:lnTo>
                  <a:pt x="24072" y="1363"/>
                </a:lnTo>
                <a:lnTo>
                  <a:pt x="24394" y="1488"/>
                </a:lnTo>
                <a:lnTo>
                  <a:pt x="24394" y="1741"/>
                </a:lnTo>
                <a:close/>
                <a:moveTo>
                  <a:pt x="24394" y="1454"/>
                </a:moveTo>
                <a:lnTo>
                  <a:pt x="24066" y="1329"/>
                </a:lnTo>
                <a:lnTo>
                  <a:pt x="24394" y="1200"/>
                </a:lnTo>
                <a:lnTo>
                  <a:pt x="24394" y="1454"/>
                </a:lnTo>
                <a:close/>
                <a:moveTo>
                  <a:pt x="24394" y="1149"/>
                </a:moveTo>
                <a:lnTo>
                  <a:pt x="23728" y="909"/>
                </a:lnTo>
                <a:lnTo>
                  <a:pt x="24394" y="610"/>
                </a:lnTo>
                <a:lnTo>
                  <a:pt x="24394" y="1149"/>
                </a:lnTo>
                <a:close/>
                <a:moveTo>
                  <a:pt x="25757" y="1225"/>
                </a:moveTo>
                <a:lnTo>
                  <a:pt x="26355" y="2213"/>
                </a:lnTo>
                <a:lnTo>
                  <a:pt x="25796" y="1821"/>
                </a:lnTo>
                <a:lnTo>
                  <a:pt x="25754" y="1798"/>
                </a:lnTo>
                <a:lnTo>
                  <a:pt x="25757" y="1225"/>
                </a:lnTo>
                <a:close/>
                <a:moveTo>
                  <a:pt x="25757" y="1852"/>
                </a:moveTo>
                <a:lnTo>
                  <a:pt x="26042" y="2343"/>
                </a:lnTo>
                <a:lnTo>
                  <a:pt x="25754" y="2151"/>
                </a:lnTo>
                <a:lnTo>
                  <a:pt x="25757" y="1852"/>
                </a:lnTo>
                <a:close/>
                <a:moveTo>
                  <a:pt x="26056" y="2382"/>
                </a:moveTo>
                <a:lnTo>
                  <a:pt x="25923" y="2430"/>
                </a:lnTo>
                <a:lnTo>
                  <a:pt x="25788" y="2204"/>
                </a:lnTo>
                <a:lnTo>
                  <a:pt x="26056" y="2382"/>
                </a:lnTo>
                <a:close/>
                <a:moveTo>
                  <a:pt x="24425" y="632"/>
                </a:moveTo>
                <a:lnTo>
                  <a:pt x="25057" y="1434"/>
                </a:lnTo>
                <a:lnTo>
                  <a:pt x="24425" y="1160"/>
                </a:lnTo>
                <a:lnTo>
                  <a:pt x="24425" y="632"/>
                </a:lnTo>
                <a:close/>
                <a:moveTo>
                  <a:pt x="25068" y="1479"/>
                </a:moveTo>
                <a:lnTo>
                  <a:pt x="24775" y="1609"/>
                </a:lnTo>
                <a:lnTo>
                  <a:pt x="24470" y="1219"/>
                </a:lnTo>
                <a:lnTo>
                  <a:pt x="25068" y="1479"/>
                </a:lnTo>
                <a:close/>
                <a:moveTo>
                  <a:pt x="24425" y="1222"/>
                </a:moveTo>
                <a:lnTo>
                  <a:pt x="24718" y="1592"/>
                </a:lnTo>
                <a:lnTo>
                  <a:pt x="24425" y="1468"/>
                </a:lnTo>
                <a:lnTo>
                  <a:pt x="24425" y="1222"/>
                </a:lnTo>
                <a:close/>
                <a:moveTo>
                  <a:pt x="24425" y="1499"/>
                </a:moveTo>
                <a:lnTo>
                  <a:pt x="24729" y="1629"/>
                </a:lnTo>
                <a:lnTo>
                  <a:pt x="24425" y="1761"/>
                </a:lnTo>
                <a:lnTo>
                  <a:pt x="24425" y="1499"/>
                </a:lnTo>
                <a:close/>
                <a:moveTo>
                  <a:pt x="24447" y="1787"/>
                </a:moveTo>
                <a:lnTo>
                  <a:pt x="24763" y="1648"/>
                </a:lnTo>
                <a:lnTo>
                  <a:pt x="25043" y="2097"/>
                </a:lnTo>
                <a:cubicBezTo>
                  <a:pt x="24752" y="1939"/>
                  <a:pt x="24529" y="1826"/>
                  <a:pt x="24447" y="1787"/>
                </a:cubicBezTo>
                <a:close/>
                <a:moveTo>
                  <a:pt x="25074" y="2089"/>
                </a:moveTo>
                <a:lnTo>
                  <a:pt x="24811" y="1668"/>
                </a:lnTo>
                <a:lnTo>
                  <a:pt x="25082" y="1815"/>
                </a:lnTo>
                <a:lnTo>
                  <a:pt x="25074" y="2089"/>
                </a:lnTo>
                <a:close/>
                <a:moveTo>
                  <a:pt x="25085" y="1781"/>
                </a:moveTo>
                <a:lnTo>
                  <a:pt x="24806" y="1631"/>
                </a:lnTo>
                <a:lnTo>
                  <a:pt x="25096" y="1504"/>
                </a:lnTo>
                <a:lnTo>
                  <a:pt x="25085" y="1781"/>
                </a:lnTo>
                <a:close/>
                <a:moveTo>
                  <a:pt x="25367" y="1933"/>
                </a:moveTo>
                <a:lnTo>
                  <a:pt x="25116" y="1798"/>
                </a:lnTo>
                <a:lnTo>
                  <a:pt x="25124" y="1530"/>
                </a:lnTo>
                <a:lnTo>
                  <a:pt x="25367" y="1933"/>
                </a:lnTo>
                <a:close/>
                <a:moveTo>
                  <a:pt x="25158" y="1524"/>
                </a:moveTo>
                <a:lnTo>
                  <a:pt x="25714" y="1821"/>
                </a:lnTo>
                <a:lnTo>
                  <a:pt x="25415" y="1950"/>
                </a:lnTo>
                <a:lnTo>
                  <a:pt x="25158" y="1524"/>
                </a:lnTo>
                <a:close/>
                <a:moveTo>
                  <a:pt x="25378" y="1970"/>
                </a:moveTo>
                <a:lnTo>
                  <a:pt x="25105" y="2114"/>
                </a:lnTo>
                <a:lnTo>
                  <a:pt x="25113" y="1829"/>
                </a:lnTo>
                <a:lnTo>
                  <a:pt x="25378" y="1970"/>
                </a:lnTo>
                <a:close/>
                <a:moveTo>
                  <a:pt x="25124" y="2142"/>
                </a:moveTo>
                <a:lnTo>
                  <a:pt x="25404" y="1993"/>
                </a:lnTo>
                <a:lnTo>
                  <a:pt x="25689" y="2467"/>
                </a:lnTo>
                <a:cubicBezTo>
                  <a:pt x="25489" y="2348"/>
                  <a:pt x="25297" y="2238"/>
                  <a:pt x="25124" y="2142"/>
                </a:cubicBezTo>
                <a:close/>
                <a:moveTo>
                  <a:pt x="25720" y="2453"/>
                </a:moveTo>
                <a:lnTo>
                  <a:pt x="25455" y="2012"/>
                </a:lnTo>
                <a:lnTo>
                  <a:pt x="25723" y="2162"/>
                </a:lnTo>
                <a:lnTo>
                  <a:pt x="25720" y="2453"/>
                </a:lnTo>
                <a:close/>
                <a:moveTo>
                  <a:pt x="25720" y="2128"/>
                </a:moveTo>
                <a:lnTo>
                  <a:pt x="25443" y="1973"/>
                </a:lnTo>
                <a:lnTo>
                  <a:pt x="25723" y="1854"/>
                </a:lnTo>
                <a:lnTo>
                  <a:pt x="25720" y="2128"/>
                </a:lnTo>
                <a:close/>
                <a:moveTo>
                  <a:pt x="25723" y="1781"/>
                </a:moveTo>
                <a:lnTo>
                  <a:pt x="25153" y="1479"/>
                </a:lnTo>
                <a:lnTo>
                  <a:pt x="25726" y="1228"/>
                </a:lnTo>
                <a:lnTo>
                  <a:pt x="25723" y="1781"/>
                </a:lnTo>
                <a:close/>
                <a:moveTo>
                  <a:pt x="25726" y="1191"/>
                </a:moveTo>
                <a:lnTo>
                  <a:pt x="25116" y="1456"/>
                </a:lnTo>
                <a:lnTo>
                  <a:pt x="24461" y="624"/>
                </a:lnTo>
                <a:lnTo>
                  <a:pt x="25723" y="1177"/>
                </a:lnTo>
                <a:lnTo>
                  <a:pt x="25726" y="1191"/>
                </a:lnTo>
                <a:close/>
                <a:moveTo>
                  <a:pt x="25757" y="2213"/>
                </a:moveTo>
                <a:lnTo>
                  <a:pt x="25892" y="2441"/>
                </a:lnTo>
                <a:lnTo>
                  <a:pt x="25754" y="2492"/>
                </a:lnTo>
                <a:lnTo>
                  <a:pt x="25757" y="2213"/>
                </a:lnTo>
                <a:close/>
                <a:moveTo>
                  <a:pt x="25776" y="2520"/>
                </a:moveTo>
                <a:lnTo>
                  <a:pt x="25912" y="2472"/>
                </a:lnTo>
                <a:lnTo>
                  <a:pt x="26039" y="2684"/>
                </a:lnTo>
                <a:cubicBezTo>
                  <a:pt x="25949" y="2628"/>
                  <a:pt x="25861" y="2574"/>
                  <a:pt x="25776" y="2520"/>
                </a:cubicBezTo>
                <a:close/>
                <a:moveTo>
                  <a:pt x="26070" y="2678"/>
                </a:moveTo>
                <a:lnTo>
                  <a:pt x="25940" y="2461"/>
                </a:lnTo>
                <a:lnTo>
                  <a:pt x="26073" y="2413"/>
                </a:lnTo>
                <a:lnTo>
                  <a:pt x="26070" y="2678"/>
                </a:lnTo>
                <a:close/>
                <a:moveTo>
                  <a:pt x="25807" y="1871"/>
                </a:moveTo>
                <a:lnTo>
                  <a:pt x="26372" y="2266"/>
                </a:lnTo>
                <a:lnTo>
                  <a:pt x="26095" y="2368"/>
                </a:lnTo>
                <a:lnTo>
                  <a:pt x="25807" y="1871"/>
                </a:lnTo>
                <a:close/>
                <a:moveTo>
                  <a:pt x="26121" y="2396"/>
                </a:moveTo>
                <a:lnTo>
                  <a:pt x="26394" y="2297"/>
                </a:lnTo>
                <a:lnTo>
                  <a:pt x="26403" y="2597"/>
                </a:lnTo>
                <a:lnTo>
                  <a:pt x="26121" y="2396"/>
                </a:lnTo>
                <a:close/>
                <a:moveTo>
                  <a:pt x="26383" y="2613"/>
                </a:moveTo>
                <a:lnTo>
                  <a:pt x="26262" y="2656"/>
                </a:lnTo>
                <a:lnTo>
                  <a:pt x="26135" y="2439"/>
                </a:lnTo>
                <a:lnTo>
                  <a:pt x="26383" y="2613"/>
                </a:lnTo>
                <a:close/>
                <a:moveTo>
                  <a:pt x="26107" y="2453"/>
                </a:moveTo>
                <a:lnTo>
                  <a:pt x="26234" y="2670"/>
                </a:lnTo>
                <a:lnTo>
                  <a:pt x="26104" y="2715"/>
                </a:lnTo>
                <a:lnTo>
                  <a:pt x="26107" y="2453"/>
                </a:lnTo>
                <a:close/>
                <a:moveTo>
                  <a:pt x="26126" y="2740"/>
                </a:moveTo>
                <a:lnTo>
                  <a:pt x="26251" y="2695"/>
                </a:lnTo>
                <a:lnTo>
                  <a:pt x="26375" y="2907"/>
                </a:lnTo>
                <a:cubicBezTo>
                  <a:pt x="26293" y="2851"/>
                  <a:pt x="26211" y="2797"/>
                  <a:pt x="26126" y="2740"/>
                </a:cubicBezTo>
                <a:close/>
                <a:moveTo>
                  <a:pt x="26282" y="2687"/>
                </a:moveTo>
                <a:lnTo>
                  <a:pt x="26403" y="2645"/>
                </a:lnTo>
                <a:lnTo>
                  <a:pt x="26409" y="2910"/>
                </a:lnTo>
                <a:lnTo>
                  <a:pt x="26282" y="2687"/>
                </a:lnTo>
                <a:close/>
                <a:moveTo>
                  <a:pt x="25796" y="1225"/>
                </a:moveTo>
                <a:lnTo>
                  <a:pt x="27024" y="2004"/>
                </a:lnTo>
                <a:lnTo>
                  <a:pt x="26417" y="2252"/>
                </a:lnTo>
                <a:lnTo>
                  <a:pt x="25796" y="1225"/>
                </a:lnTo>
                <a:close/>
                <a:moveTo>
                  <a:pt x="26428" y="2334"/>
                </a:moveTo>
                <a:lnTo>
                  <a:pt x="26696" y="2831"/>
                </a:lnTo>
                <a:lnTo>
                  <a:pt x="26437" y="2622"/>
                </a:lnTo>
                <a:lnTo>
                  <a:pt x="26428" y="2334"/>
                </a:lnTo>
                <a:close/>
                <a:moveTo>
                  <a:pt x="26702" y="2870"/>
                </a:moveTo>
                <a:lnTo>
                  <a:pt x="26600" y="2901"/>
                </a:lnTo>
                <a:lnTo>
                  <a:pt x="26473" y="2687"/>
                </a:lnTo>
                <a:lnTo>
                  <a:pt x="26702" y="2870"/>
                </a:lnTo>
                <a:close/>
                <a:moveTo>
                  <a:pt x="26437" y="2681"/>
                </a:moveTo>
                <a:lnTo>
                  <a:pt x="26569" y="2907"/>
                </a:lnTo>
                <a:lnTo>
                  <a:pt x="26445" y="2944"/>
                </a:lnTo>
                <a:lnTo>
                  <a:pt x="26437" y="2681"/>
                </a:lnTo>
                <a:close/>
                <a:moveTo>
                  <a:pt x="26465" y="2972"/>
                </a:moveTo>
                <a:lnTo>
                  <a:pt x="26586" y="2935"/>
                </a:lnTo>
                <a:lnTo>
                  <a:pt x="26719" y="3161"/>
                </a:lnTo>
                <a:cubicBezTo>
                  <a:pt x="26640" y="3099"/>
                  <a:pt x="26553" y="3037"/>
                  <a:pt x="26465" y="2972"/>
                </a:cubicBezTo>
                <a:close/>
                <a:moveTo>
                  <a:pt x="26617" y="2927"/>
                </a:moveTo>
                <a:lnTo>
                  <a:pt x="26727" y="2893"/>
                </a:lnTo>
                <a:lnTo>
                  <a:pt x="26736" y="3124"/>
                </a:lnTo>
                <a:lnTo>
                  <a:pt x="26617" y="2927"/>
                </a:lnTo>
                <a:close/>
                <a:moveTo>
                  <a:pt x="26459" y="2326"/>
                </a:moveTo>
                <a:lnTo>
                  <a:pt x="27029" y="2721"/>
                </a:lnTo>
                <a:lnTo>
                  <a:pt x="26744" y="2853"/>
                </a:lnTo>
                <a:lnTo>
                  <a:pt x="26459" y="2326"/>
                </a:lnTo>
                <a:close/>
                <a:moveTo>
                  <a:pt x="26756" y="3192"/>
                </a:moveTo>
                <a:lnTo>
                  <a:pt x="26767" y="3189"/>
                </a:lnTo>
                <a:lnTo>
                  <a:pt x="26761" y="2958"/>
                </a:lnTo>
                <a:lnTo>
                  <a:pt x="27001" y="3406"/>
                </a:lnTo>
                <a:cubicBezTo>
                  <a:pt x="26928" y="3333"/>
                  <a:pt x="26843" y="3263"/>
                  <a:pt x="26756" y="3192"/>
                </a:cubicBezTo>
                <a:close/>
                <a:moveTo>
                  <a:pt x="27046" y="3421"/>
                </a:moveTo>
                <a:lnTo>
                  <a:pt x="26781" y="2924"/>
                </a:lnTo>
                <a:lnTo>
                  <a:pt x="27046" y="3096"/>
                </a:lnTo>
                <a:lnTo>
                  <a:pt x="27046" y="3421"/>
                </a:lnTo>
                <a:close/>
                <a:moveTo>
                  <a:pt x="27046" y="3054"/>
                </a:moveTo>
                <a:lnTo>
                  <a:pt x="26761" y="2882"/>
                </a:lnTo>
                <a:lnTo>
                  <a:pt x="27046" y="2752"/>
                </a:lnTo>
                <a:lnTo>
                  <a:pt x="27046" y="3054"/>
                </a:lnTo>
                <a:close/>
                <a:moveTo>
                  <a:pt x="27046" y="2695"/>
                </a:moveTo>
                <a:lnTo>
                  <a:pt x="26448" y="2278"/>
                </a:lnTo>
                <a:lnTo>
                  <a:pt x="27046" y="2032"/>
                </a:lnTo>
                <a:lnTo>
                  <a:pt x="27046" y="2695"/>
                </a:lnTo>
                <a:close/>
                <a:moveTo>
                  <a:pt x="27046" y="1976"/>
                </a:moveTo>
                <a:lnTo>
                  <a:pt x="25805" y="1191"/>
                </a:lnTo>
                <a:lnTo>
                  <a:pt x="27046" y="649"/>
                </a:lnTo>
                <a:lnTo>
                  <a:pt x="27046" y="1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FF5B6A4-C254-894B-AFE8-454E0B0D1242}"/>
              </a:ext>
            </a:extLst>
          </p:cNvPr>
          <p:cNvGrpSpPr/>
          <p:nvPr userDrawn="1"/>
        </p:nvGrpSpPr>
        <p:grpSpPr>
          <a:xfrm flipV="1">
            <a:off x="2676530" y="5024404"/>
            <a:ext cx="6467475" cy="690599"/>
            <a:chOff x="3568700" y="12527"/>
            <a:chExt cx="8623300" cy="828719"/>
          </a:xfrm>
          <a:solidFill>
            <a:schemeClr val="tx1"/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8A4C176-5CF0-0643-9CAE-C4A8A319C91C}"/>
                </a:ext>
              </a:extLst>
            </p:cNvPr>
            <p:cNvSpPr/>
            <p:nvPr userDrawn="1"/>
          </p:nvSpPr>
          <p:spPr>
            <a:xfrm>
              <a:off x="3568700" y="12527"/>
              <a:ext cx="8074662" cy="17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 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F6425A3-7AC6-C646-AA72-A696709D2B65}"/>
                </a:ext>
              </a:extLst>
            </p:cNvPr>
            <p:cNvSpPr/>
            <p:nvPr userDrawn="1"/>
          </p:nvSpPr>
          <p:spPr>
            <a:xfrm>
              <a:off x="11536432" y="12527"/>
              <a:ext cx="655568" cy="6466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DC28138-DFDD-D94E-BFAC-51D0E44DAF25}"/>
                </a:ext>
              </a:extLst>
            </p:cNvPr>
            <p:cNvSpPr/>
            <p:nvPr userDrawn="1"/>
          </p:nvSpPr>
          <p:spPr>
            <a:xfrm>
              <a:off x="11976212" y="623329"/>
              <a:ext cx="215788" cy="217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187" name="Date Placeholder 3">
            <a:extLst>
              <a:ext uri="{FF2B5EF4-FFF2-40B4-BE49-F238E27FC236}">
                <a16:creationId xmlns:a16="http://schemas.microsoft.com/office/drawing/2014/main" id="{E0792A71-B35D-6E46-ABA0-DD0E1820D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3826" y="5337372"/>
            <a:ext cx="784860" cy="225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2025-04-23</a:t>
            </a:r>
          </a:p>
        </p:txBody>
      </p:sp>
      <p:sp>
        <p:nvSpPr>
          <p:cNvPr id="188" name="Footer Placeholder 4">
            <a:extLst>
              <a:ext uri="{FF2B5EF4-FFF2-40B4-BE49-F238E27FC236}">
                <a16:creationId xmlns:a16="http://schemas.microsoft.com/office/drawing/2014/main" id="{6701414A-9F10-5442-BD3A-2B95ACAC7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2867" y="5337372"/>
            <a:ext cx="3738268" cy="225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189" name="Slide Number Placeholder 5">
            <a:extLst>
              <a:ext uri="{FF2B5EF4-FFF2-40B4-BE49-F238E27FC236}">
                <a16:creationId xmlns:a16="http://schemas.microsoft.com/office/drawing/2014/main" id="{4CB76B3B-7BEC-2C48-8F3E-82EA7AB33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2324" y="5336724"/>
            <a:ext cx="480852" cy="2272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 lang="en-US" sz="750" smtClean="0">
                <a:solidFill>
                  <a:schemeClr val="bg2"/>
                </a:solidFill>
              </a:defRPr>
            </a:lvl1pPr>
          </a:lstStyle>
          <a:p>
            <a:pPr algn="ctr"/>
            <a:fld id="{0FD5C1C8-339A-4EFC-8213-F7D4C9150C88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0BE5840-0293-F441-812A-EA922F857E62}"/>
              </a:ext>
            </a:extLst>
          </p:cNvPr>
          <p:cNvGrpSpPr/>
          <p:nvPr userDrawn="1"/>
        </p:nvGrpSpPr>
        <p:grpSpPr>
          <a:xfrm flipH="1">
            <a:off x="0" y="-733"/>
            <a:ext cx="8731268" cy="1103530"/>
            <a:chOff x="510110" y="-883"/>
            <a:chExt cx="11641691" cy="1324236"/>
          </a:xfrm>
          <a:solidFill>
            <a:schemeClr val="tx2"/>
          </a:solidFill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9EE7B46-EBDC-8F49-9FD5-6CCCD20ED3DB}"/>
                </a:ext>
              </a:extLst>
            </p:cNvPr>
            <p:cNvSpPr/>
            <p:nvPr userDrawn="1"/>
          </p:nvSpPr>
          <p:spPr>
            <a:xfrm>
              <a:off x="615368" y="1"/>
              <a:ext cx="11027994" cy="231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24F4776D-D3AA-D246-A255-736816A089E9}"/>
                </a:ext>
              </a:extLst>
            </p:cNvPr>
            <p:cNvSpPr/>
            <p:nvPr userDrawn="1"/>
          </p:nvSpPr>
          <p:spPr>
            <a:xfrm>
              <a:off x="11335076" y="-883"/>
              <a:ext cx="816724" cy="858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0070D147-00B0-CA48-B43F-4F640AA21B7B}"/>
                </a:ext>
              </a:extLst>
            </p:cNvPr>
            <p:cNvSpPr/>
            <p:nvPr userDrawn="1"/>
          </p:nvSpPr>
          <p:spPr>
            <a:xfrm>
              <a:off x="11675941" y="794089"/>
              <a:ext cx="475860" cy="529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01195F8F-584F-3242-B76C-AA0D8216FC4E}"/>
                </a:ext>
              </a:extLst>
            </p:cNvPr>
            <p:cNvSpPr/>
            <p:nvPr userDrawn="1"/>
          </p:nvSpPr>
          <p:spPr>
            <a:xfrm>
              <a:off x="510110" y="0"/>
              <a:ext cx="10525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2DE7E2C-9A2A-A6FA-BCC0-ACB4361C9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65" y="5306314"/>
            <a:ext cx="1485948" cy="321178"/>
          </a:xfrm>
          <a:custGeom>
            <a:avLst/>
            <a:gdLst>
              <a:gd name="connsiteX0" fmla="*/ 698687 w 1485948"/>
              <a:gd name="connsiteY0" fmla="*/ 235662 h 321178"/>
              <a:gd name="connsiteX1" fmla="*/ 684337 w 1485948"/>
              <a:gd name="connsiteY1" fmla="*/ 237526 h 321178"/>
              <a:gd name="connsiteX2" fmla="*/ 679014 w 1485948"/>
              <a:gd name="connsiteY2" fmla="*/ 240089 h 321178"/>
              <a:gd name="connsiteX3" fmla="*/ 677162 w 1485948"/>
              <a:gd name="connsiteY3" fmla="*/ 245448 h 321178"/>
              <a:gd name="connsiteX4" fmla="*/ 679014 w 1485948"/>
              <a:gd name="connsiteY4" fmla="*/ 250808 h 321178"/>
              <a:gd name="connsiteX5" fmla="*/ 684337 w 1485948"/>
              <a:gd name="connsiteY5" fmla="*/ 252672 h 321178"/>
              <a:gd name="connsiteX6" fmla="*/ 689429 w 1485948"/>
              <a:gd name="connsiteY6" fmla="*/ 251973 h 321178"/>
              <a:gd name="connsiteX7" fmla="*/ 694058 w 1485948"/>
              <a:gd name="connsiteY7" fmla="*/ 249410 h 321178"/>
              <a:gd name="connsiteX8" fmla="*/ 697298 w 1485948"/>
              <a:gd name="connsiteY8" fmla="*/ 244749 h 321178"/>
              <a:gd name="connsiteX9" fmla="*/ 698687 w 1485948"/>
              <a:gd name="connsiteY9" fmla="*/ 238225 h 321178"/>
              <a:gd name="connsiteX10" fmla="*/ 1339635 w 1485948"/>
              <a:gd name="connsiteY10" fmla="*/ 213759 h 321178"/>
              <a:gd name="connsiteX11" fmla="*/ 1334528 w 1485948"/>
              <a:gd name="connsiteY11" fmla="*/ 215157 h 321178"/>
              <a:gd name="connsiteX12" fmla="*/ 1330582 w 1485948"/>
              <a:gd name="connsiteY12" fmla="*/ 217720 h 321178"/>
              <a:gd name="connsiteX13" fmla="*/ 1327796 w 1485948"/>
              <a:gd name="connsiteY13" fmla="*/ 221681 h 321178"/>
              <a:gd name="connsiteX14" fmla="*/ 1326636 w 1485948"/>
              <a:gd name="connsiteY14" fmla="*/ 226341 h 321178"/>
              <a:gd name="connsiteX15" fmla="*/ 1352866 w 1485948"/>
              <a:gd name="connsiteY15" fmla="*/ 226341 h 321178"/>
              <a:gd name="connsiteX16" fmla="*/ 1352169 w 1485948"/>
              <a:gd name="connsiteY16" fmla="*/ 221681 h 321178"/>
              <a:gd name="connsiteX17" fmla="*/ 1349616 w 1485948"/>
              <a:gd name="connsiteY17" fmla="*/ 217720 h 321178"/>
              <a:gd name="connsiteX18" fmla="*/ 1345670 w 1485948"/>
              <a:gd name="connsiteY18" fmla="*/ 215157 h 321178"/>
              <a:gd name="connsiteX19" fmla="*/ 1339635 w 1485948"/>
              <a:gd name="connsiteY19" fmla="*/ 213759 h 321178"/>
              <a:gd name="connsiteX20" fmla="*/ 624000 w 1485948"/>
              <a:gd name="connsiteY20" fmla="*/ 213759 h 321178"/>
              <a:gd name="connsiteX21" fmla="*/ 618661 w 1485948"/>
              <a:gd name="connsiteY21" fmla="*/ 215157 h 321178"/>
              <a:gd name="connsiteX22" fmla="*/ 614947 w 1485948"/>
              <a:gd name="connsiteY22" fmla="*/ 217720 h 321178"/>
              <a:gd name="connsiteX23" fmla="*/ 612162 w 1485948"/>
              <a:gd name="connsiteY23" fmla="*/ 221681 h 321178"/>
              <a:gd name="connsiteX24" fmla="*/ 611001 w 1485948"/>
              <a:gd name="connsiteY24" fmla="*/ 226341 h 321178"/>
              <a:gd name="connsiteX25" fmla="*/ 636999 w 1485948"/>
              <a:gd name="connsiteY25" fmla="*/ 226341 h 321178"/>
              <a:gd name="connsiteX26" fmla="*/ 636535 w 1485948"/>
              <a:gd name="connsiteY26" fmla="*/ 221681 h 321178"/>
              <a:gd name="connsiteX27" fmla="*/ 633749 w 1485948"/>
              <a:gd name="connsiteY27" fmla="*/ 217720 h 321178"/>
              <a:gd name="connsiteX28" fmla="*/ 629803 w 1485948"/>
              <a:gd name="connsiteY28" fmla="*/ 215157 h 321178"/>
              <a:gd name="connsiteX29" fmla="*/ 624000 w 1485948"/>
              <a:gd name="connsiteY29" fmla="*/ 213759 h 321178"/>
              <a:gd name="connsiteX30" fmla="*/ 504227 w 1485948"/>
              <a:gd name="connsiteY30" fmla="*/ 213759 h 321178"/>
              <a:gd name="connsiteX31" fmla="*/ 498810 w 1485948"/>
              <a:gd name="connsiteY31" fmla="*/ 215157 h 321178"/>
              <a:gd name="connsiteX32" fmla="*/ 494807 w 1485948"/>
              <a:gd name="connsiteY32" fmla="*/ 217720 h 321178"/>
              <a:gd name="connsiteX33" fmla="*/ 492216 w 1485948"/>
              <a:gd name="connsiteY33" fmla="*/ 221681 h 321178"/>
              <a:gd name="connsiteX34" fmla="*/ 490803 w 1485948"/>
              <a:gd name="connsiteY34" fmla="*/ 226341 h 321178"/>
              <a:gd name="connsiteX35" fmla="*/ 517414 w 1485948"/>
              <a:gd name="connsiteY35" fmla="*/ 226341 h 321178"/>
              <a:gd name="connsiteX36" fmla="*/ 516708 w 1485948"/>
              <a:gd name="connsiteY36" fmla="*/ 221681 h 321178"/>
              <a:gd name="connsiteX37" fmla="*/ 514117 w 1485948"/>
              <a:gd name="connsiteY37" fmla="*/ 217720 h 321178"/>
              <a:gd name="connsiteX38" fmla="*/ 510114 w 1485948"/>
              <a:gd name="connsiteY38" fmla="*/ 215157 h 321178"/>
              <a:gd name="connsiteX39" fmla="*/ 504227 w 1485948"/>
              <a:gd name="connsiteY39" fmla="*/ 213759 h 321178"/>
              <a:gd name="connsiteX40" fmla="*/ 1206236 w 1485948"/>
              <a:gd name="connsiteY40" fmla="*/ 206033 h 321178"/>
              <a:gd name="connsiteX41" fmla="*/ 1219456 w 1485948"/>
              <a:gd name="connsiteY41" fmla="*/ 206033 h 321178"/>
              <a:gd name="connsiteX42" fmla="*/ 1219456 w 1485948"/>
              <a:gd name="connsiteY42" fmla="*/ 239099 h 321178"/>
              <a:gd name="connsiteX43" fmla="*/ 1220152 w 1485948"/>
              <a:gd name="connsiteY43" fmla="*/ 243789 h 321178"/>
              <a:gd name="connsiteX44" fmla="*/ 1222008 w 1485948"/>
              <a:gd name="connsiteY44" fmla="*/ 247541 h 321178"/>
              <a:gd name="connsiteX45" fmla="*/ 1225255 w 1485948"/>
              <a:gd name="connsiteY45" fmla="*/ 250355 h 321178"/>
              <a:gd name="connsiteX46" fmla="*/ 1230589 w 1485948"/>
              <a:gd name="connsiteY46" fmla="*/ 251528 h 321178"/>
              <a:gd name="connsiteX47" fmla="*/ 1239171 w 1485948"/>
              <a:gd name="connsiteY47" fmla="*/ 248245 h 321178"/>
              <a:gd name="connsiteX48" fmla="*/ 1241722 w 1485948"/>
              <a:gd name="connsiteY48" fmla="*/ 239099 h 321178"/>
              <a:gd name="connsiteX49" fmla="*/ 1241722 w 1485948"/>
              <a:gd name="connsiteY49" fmla="*/ 206033 h 321178"/>
              <a:gd name="connsiteX50" fmla="*/ 1254710 w 1485948"/>
              <a:gd name="connsiteY50" fmla="*/ 206033 h 321178"/>
              <a:gd name="connsiteX51" fmla="*/ 1254710 w 1485948"/>
              <a:gd name="connsiteY51" fmla="*/ 251528 h 321178"/>
              <a:gd name="connsiteX52" fmla="*/ 1254710 w 1485948"/>
              <a:gd name="connsiteY52" fmla="*/ 257625 h 321178"/>
              <a:gd name="connsiteX53" fmla="*/ 1255406 w 1485948"/>
              <a:gd name="connsiteY53" fmla="*/ 261612 h 321178"/>
              <a:gd name="connsiteX54" fmla="*/ 1242882 w 1485948"/>
              <a:gd name="connsiteY54" fmla="*/ 261612 h 321178"/>
              <a:gd name="connsiteX55" fmla="*/ 1242418 w 1485948"/>
              <a:gd name="connsiteY55" fmla="*/ 258798 h 321178"/>
              <a:gd name="connsiteX56" fmla="*/ 1242882 w 1485948"/>
              <a:gd name="connsiteY56" fmla="*/ 255514 h 321178"/>
              <a:gd name="connsiteX57" fmla="*/ 1236388 w 1485948"/>
              <a:gd name="connsiteY57" fmla="*/ 261612 h 321178"/>
              <a:gd name="connsiteX58" fmla="*/ 1227342 w 1485948"/>
              <a:gd name="connsiteY58" fmla="*/ 263488 h 321178"/>
              <a:gd name="connsiteX59" fmla="*/ 1218065 w 1485948"/>
              <a:gd name="connsiteY59" fmla="*/ 261612 h 321178"/>
              <a:gd name="connsiteX60" fmla="*/ 1211571 w 1485948"/>
              <a:gd name="connsiteY60" fmla="*/ 256922 h 321178"/>
              <a:gd name="connsiteX61" fmla="*/ 1207628 w 1485948"/>
              <a:gd name="connsiteY61" fmla="*/ 249652 h 321178"/>
              <a:gd name="connsiteX62" fmla="*/ 1206236 w 1485948"/>
              <a:gd name="connsiteY62" fmla="*/ 240975 h 321178"/>
              <a:gd name="connsiteX63" fmla="*/ 1129587 w 1485948"/>
              <a:gd name="connsiteY63" fmla="*/ 205111 h 321178"/>
              <a:gd name="connsiteX64" fmla="*/ 1143064 w 1485948"/>
              <a:gd name="connsiteY64" fmla="*/ 205111 h 321178"/>
              <a:gd name="connsiteX65" fmla="*/ 1143064 w 1485948"/>
              <a:gd name="connsiteY65" fmla="*/ 261427 h 321178"/>
              <a:gd name="connsiteX66" fmla="*/ 1129587 w 1485948"/>
              <a:gd name="connsiteY66" fmla="*/ 261427 h 321178"/>
              <a:gd name="connsiteX67" fmla="*/ 1338938 w 1485948"/>
              <a:gd name="connsiteY67" fmla="*/ 203972 h 321178"/>
              <a:gd name="connsiteX68" fmla="*/ 1350777 w 1485948"/>
              <a:gd name="connsiteY68" fmla="*/ 206069 h 321178"/>
              <a:gd name="connsiteX69" fmla="*/ 1359365 w 1485948"/>
              <a:gd name="connsiteY69" fmla="*/ 211895 h 321178"/>
              <a:gd name="connsiteX70" fmla="*/ 1364472 w 1485948"/>
              <a:gd name="connsiteY70" fmla="*/ 220982 h 321178"/>
              <a:gd name="connsiteX71" fmla="*/ 1366561 w 1485948"/>
              <a:gd name="connsiteY71" fmla="*/ 232866 h 321178"/>
              <a:gd name="connsiteX72" fmla="*/ 1366561 w 1485948"/>
              <a:gd name="connsiteY72" fmla="*/ 235429 h 321178"/>
              <a:gd name="connsiteX73" fmla="*/ 1366561 w 1485948"/>
              <a:gd name="connsiteY73" fmla="*/ 236827 h 321178"/>
              <a:gd name="connsiteX74" fmla="*/ 1325939 w 1485948"/>
              <a:gd name="connsiteY74" fmla="*/ 236827 h 321178"/>
              <a:gd name="connsiteX75" fmla="*/ 1327332 w 1485948"/>
              <a:gd name="connsiteY75" fmla="*/ 242885 h 321178"/>
              <a:gd name="connsiteX76" fmla="*/ 1330582 w 1485948"/>
              <a:gd name="connsiteY76" fmla="*/ 247312 h 321178"/>
              <a:gd name="connsiteX77" fmla="*/ 1335224 w 1485948"/>
              <a:gd name="connsiteY77" fmla="*/ 250575 h 321178"/>
              <a:gd name="connsiteX78" fmla="*/ 1341027 w 1485948"/>
              <a:gd name="connsiteY78" fmla="*/ 251973 h 321178"/>
              <a:gd name="connsiteX79" fmla="*/ 1350080 w 1485948"/>
              <a:gd name="connsiteY79" fmla="*/ 249410 h 321178"/>
              <a:gd name="connsiteX80" fmla="*/ 1354723 w 1485948"/>
              <a:gd name="connsiteY80" fmla="*/ 242186 h 321178"/>
              <a:gd name="connsiteX81" fmla="*/ 1365865 w 1485948"/>
              <a:gd name="connsiteY81" fmla="*/ 244749 h 321178"/>
              <a:gd name="connsiteX82" fmla="*/ 1362615 w 1485948"/>
              <a:gd name="connsiteY82" fmla="*/ 251274 h 321178"/>
              <a:gd name="connsiteX83" fmla="*/ 1357276 w 1485948"/>
              <a:gd name="connsiteY83" fmla="*/ 257332 h 321178"/>
              <a:gd name="connsiteX84" fmla="*/ 1350080 w 1485948"/>
              <a:gd name="connsiteY84" fmla="*/ 261060 h 321178"/>
              <a:gd name="connsiteX85" fmla="*/ 1341027 w 1485948"/>
              <a:gd name="connsiteY85" fmla="*/ 262458 h 321178"/>
              <a:gd name="connsiteX86" fmla="*/ 1329886 w 1485948"/>
              <a:gd name="connsiteY86" fmla="*/ 260594 h 321178"/>
              <a:gd name="connsiteX87" fmla="*/ 1320601 w 1485948"/>
              <a:gd name="connsiteY87" fmla="*/ 254536 h 321178"/>
              <a:gd name="connsiteX88" fmla="*/ 1314797 w 1485948"/>
              <a:gd name="connsiteY88" fmla="*/ 245448 h 321178"/>
              <a:gd name="connsiteX89" fmla="*/ 1312244 w 1485948"/>
              <a:gd name="connsiteY89" fmla="*/ 232866 h 321178"/>
              <a:gd name="connsiteX90" fmla="*/ 1314101 w 1485948"/>
              <a:gd name="connsiteY90" fmla="*/ 220982 h 321178"/>
              <a:gd name="connsiteX91" fmla="*/ 1320136 w 1485948"/>
              <a:gd name="connsiteY91" fmla="*/ 211895 h 321178"/>
              <a:gd name="connsiteX92" fmla="*/ 1328493 w 1485948"/>
              <a:gd name="connsiteY92" fmla="*/ 206069 h 321178"/>
              <a:gd name="connsiteX93" fmla="*/ 1338938 w 1485948"/>
              <a:gd name="connsiteY93" fmla="*/ 203972 h 321178"/>
              <a:gd name="connsiteX94" fmla="*/ 686883 w 1485948"/>
              <a:gd name="connsiteY94" fmla="*/ 203972 h 321178"/>
              <a:gd name="connsiteX95" fmla="*/ 697992 w 1485948"/>
              <a:gd name="connsiteY95" fmla="*/ 206069 h 321178"/>
              <a:gd name="connsiteX96" fmla="*/ 705167 w 1485948"/>
              <a:gd name="connsiteY96" fmla="*/ 210497 h 321178"/>
              <a:gd name="connsiteX97" fmla="*/ 709102 w 1485948"/>
              <a:gd name="connsiteY97" fmla="*/ 217254 h 321178"/>
              <a:gd name="connsiteX98" fmla="*/ 710491 w 1485948"/>
              <a:gd name="connsiteY98" fmla="*/ 225176 h 321178"/>
              <a:gd name="connsiteX99" fmla="*/ 710491 w 1485948"/>
              <a:gd name="connsiteY99" fmla="*/ 252672 h 321178"/>
              <a:gd name="connsiteX100" fmla="*/ 710491 w 1485948"/>
              <a:gd name="connsiteY100" fmla="*/ 258497 h 321178"/>
              <a:gd name="connsiteX101" fmla="*/ 710954 w 1485948"/>
              <a:gd name="connsiteY101" fmla="*/ 261293 h 321178"/>
              <a:gd name="connsiteX102" fmla="*/ 698687 w 1485948"/>
              <a:gd name="connsiteY102" fmla="*/ 261293 h 321178"/>
              <a:gd name="connsiteX103" fmla="*/ 697992 w 1485948"/>
              <a:gd name="connsiteY103" fmla="*/ 259196 h 321178"/>
              <a:gd name="connsiteX104" fmla="*/ 697992 w 1485948"/>
              <a:gd name="connsiteY104" fmla="*/ 254070 h 321178"/>
              <a:gd name="connsiteX105" fmla="*/ 692206 w 1485948"/>
              <a:gd name="connsiteY105" fmla="*/ 259895 h 321178"/>
              <a:gd name="connsiteX106" fmla="*/ 681097 w 1485948"/>
              <a:gd name="connsiteY106" fmla="*/ 262458 h 321178"/>
              <a:gd name="connsiteX107" fmla="*/ 673227 w 1485948"/>
              <a:gd name="connsiteY107" fmla="*/ 261293 h 321178"/>
              <a:gd name="connsiteX108" fmla="*/ 667210 w 1485948"/>
              <a:gd name="connsiteY108" fmla="*/ 257332 h 321178"/>
              <a:gd name="connsiteX109" fmla="*/ 663506 w 1485948"/>
              <a:gd name="connsiteY109" fmla="*/ 251973 h 321178"/>
              <a:gd name="connsiteX110" fmla="*/ 662812 w 1485948"/>
              <a:gd name="connsiteY110" fmla="*/ 246147 h 321178"/>
              <a:gd name="connsiteX111" fmla="*/ 663969 w 1485948"/>
              <a:gd name="connsiteY111" fmla="*/ 239623 h 321178"/>
              <a:gd name="connsiteX112" fmla="*/ 667210 w 1485948"/>
              <a:gd name="connsiteY112" fmla="*/ 234264 h 321178"/>
              <a:gd name="connsiteX113" fmla="*/ 672533 w 1485948"/>
              <a:gd name="connsiteY113" fmla="*/ 231002 h 321178"/>
              <a:gd name="connsiteX114" fmla="*/ 679014 w 1485948"/>
              <a:gd name="connsiteY114" fmla="*/ 228905 h 321178"/>
              <a:gd name="connsiteX115" fmla="*/ 693363 w 1485948"/>
              <a:gd name="connsiteY115" fmla="*/ 227040 h 321178"/>
              <a:gd name="connsiteX116" fmla="*/ 696604 w 1485948"/>
              <a:gd name="connsiteY116" fmla="*/ 225642 h 321178"/>
              <a:gd name="connsiteX117" fmla="*/ 697298 w 1485948"/>
              <a:gd name="connsiteY117" fmla="*/ 223079 h 321178"/>
              <a:gd name="connsiteX118" fmla="*/ 694752 w 1485948"/>
              <a:gd name="connsiteY118" fmla="*/ 217254 h 321178"/>
              <a:gd name="connsiteX119" fmla="*/ 686883 w 1485948"/>
              <a:gd name="connsiteY119" fmla="*/ 214458 h 321178"/>
              <a:gd name="connsiteX120" fmla="*/ 679014 w 1485948"/>
              <a:gd name="connsiteY120" fmla="*/ 217254 h 321178"/>
              <a:gd name="connsiteX121" fmla="*/ 675773 w 1485948"/>
              <a:gd name="connsiteY121" fmla="*/ 224477 h 321178"/>
              <a:gd name="connsiteX122" fmla="*/ 663969 w 1485948"/>
              <a:gd name="connsiteY122" fmla="*/ 221681 h 321178"/>
              <a:gd name="connsiteX123" fmla="*/ 666052 w 1485948"/>
              <a:gd name="connsiteY123" fmla="*/ 215157 h 321178"/>
              <a:gd name="connsiteX124" fmla="*/ 670681 w 1485948"/>
              <a:gd name="connsiteY124" fmla="*/ 209332 h 321178"/>
              <a:gd name="connsiteX125" fmla="*/ 677856 w 1485948"/>
              <a:gd name="connsiteY125" fmla="*/ 205370 h 321178"/>
              <a:gd name="connsiteX126" fmla="*/ 686883 w 1485948"/>
              <a:gd name="connsiteY126" fmla="*/ 203972 h 321178"/>
              <a:gd name="connsiteX127" fmla="*/ 622607 w 1485948"/>
              <a:gd name="connsiteY127" fmla="*/ 203972 h 321178"/>
              <a:gd name="connsiteX128" fmla="*/ 634446 w 1485948"/>
              <a:gd name="connsiteY128" fmla="*/ 206069 h 321178"/>
              <a:gd name="connsiteX129" fmla="*/ 643034 w 1485948"/>
              <a:gd name="connsiteY129" fmla="*/ 211895 h 321178"/>
              <a:gd name="connsiteX130" fmla="*/ 648141 w 1485948"/>
              <a:gd name="connsiteY130" fmla="*/ 220982 h 321178"/>
              <a:gd name="connsiteX131" fmla="*/ 650230 w 1485948"/>
              <a:gd name="connsiteY131" fmla="*/ 232866 h 321178"/>
              <a:gd name="connsiteX132" fmla="*/ 650230 w 1485948"/>
              <a:gd name="connsiteY132" fmla="*/ 235429 h 321178"/>
              <a:gd name="connsiteX133" fmla="*/ 650230 w 1485948"/>
              <a:gd name="connsiteY133" fmla="*/ 236827 h 321178"/>
              <a:gd name="connsiteX134" fmla="*/ 609608 w 1485948"/>
              <a:gd name="connsiteY134" fmla="*/ 236827 h 321178"/>
              <a:gd name="connsiteX135" fmla="*/ 611001 w 1485948"/>
              <a:gd name="connsiteY135" fmla="*/ 242885 h 321178"/>
              <a:gd name="connsiteX136" fmla="*/ 614251 w 1485948"/>
              <a:gd name="connsiteY136" fmla="*/ 247312 h 321178"/>
              <a:gd name="connsiteX137" fmla="*/ 618661 w 1485948"/>
              <a:gd name="connsiteY137" fmla="*/ 250575 h 321178"/>
              <a:gd name="connsiteX138" fmla="*/ 624696 w 1485948"/>
              <a:gd name="connsiteY138" fmla="*/ 251973 h 321178"/>
              <a:gd name="connsiteX139" fmla="*/ 633749 w 1485948"/>
              <a:gd name="connsiteY139" fmla="*/ 249410 h 321178"/>
              <a:gd name="connsiteX140" fmla="*/ 638392 w 1485948"/>
              <a:gd name="connsiteY140" fmla="*/ 242186 h 321178"/>
              <a:gd name="connsiteX141" fmla="*/ 649534 w 1485948"/>
              <a:gd name="connsiteY141" fmla="*/ 244749 h 321178"/>
              <a:gd name="connsiteX142" fmla="*/ 646284 w 1485948"/>
              <a:gd name="connsiteY142" fmla="*/ 251274 h 321178"/>
              <a:gd name="connsiteX143" fmla="*/ 640945 w 1485948"/>
              <a:gd name="connsiteY143" fmla="*/ 257332 h 321178"/>
              <a:gd name="connsiteX144" fmla="*/ 633749 w 1485948"/>
              <a:gd name="connsiteY144" fmla="*/ 261060 h 321178"/>
              <a:gd name="connsiteX145" fmla="*/ 624696 w 1485948"/>
              <a:gd name="connsiteY145" fmla="*/ 262458 h 321178"/>
              <a:gd name="connsiteX146" fmla="*/ 613554 w 1485948"/>
              <a:gd name="connsiteY146" fmla="*/ 260594 h 321178"/>
              <a:gd name="connsiteX147" fmla="*/ 604270 w 1485948"/>
              <a:gd name="connsiteY147" fmla="*/ 254536 h 321178"/>
              <a:gd name="connsiteX148" fmla="*/ 598466 w 1485948"/>
              <a:gd name="connsiteY148" fmla="*/ 245448 h 321178"/>
              <a:gd name="connsiteX149" fmla="*/ 595913 w 1485948"/>
              <a:gd name="connsiteY149" fmla="*/ 232866 h 321178"/>
              <a:gd name="connsiteX150" fmla="*/ 597770 w 1485948"/>
              <a:gd name="connsiteY150" fmla="*/ 220982 h 321178"/>
              <a:gd name="connsiteX151" fmla="*/ 603805 w 1485948"/>
              <a:gd name="connsiteY151" fmla="*/ 211895 h 321178"/>
              <a:gd name="connsiteX152" fmla="*/ 612162 w 1485948"/>
              <a:gd name="connsiteY152" fmla="*/ 206069 h 321178"/>
              <a:gd name="connsiteX153" fmla="*/ 622607 w 1485948"/>
              <a:gd name="connsiteY153" fmla="*/ 203972 h 321178"/>
              <a:gd name="connsiteX154" fmla="*/ 502814 w 1485948"/>
              <a:gd name="connsiteY154" fmla="*/ 203972 h 321178"/>
              <a:gd name="connsiteX155" fmla="*/ 514824 w 1485948"/>
              <a:gd name="connsiteY155" fmla="*/ 206069 h 321178"/>
              <a:gd name="connsiteX156" fmla="*/ 523302 w 1485948"/>
              <a:gd name="connsiteY156" fmla="*/ 211895 h 321178"/>
              <a:gd name="connsiteX157" fmla="*/ 528718 w 1485948"/>
              <a:gd name="connsiteY157" fmla="*/ 220982 h 321178"/>
              <a:gd name="connsiteX158" fmla="*/ 530838 w 1485948"/>
              <a:gd name="connsiteY158" fmla="*/ 232866 h 321178"/>
              <a:gd name="connsiteX159" fmla="*/ 530838 w 1485948"/>
              <a:gd name="connsiteY159" fmla="*/ 235429 h 321178"/>
              <a:gd name="connsiteX160" fmla="*/ 530838 w 1485948"/>
              <a:gd name="connsiteY160" fmla="*/ 236827 h 321178"/>
              <a:gd name="connsiteX161" fmla="*/ 489626 w 1485948"/>
              <a:gd name="connsiteY161" fmla="*/ 236827 h 321178"/>
              <a:gd name="connsiteX162" fmla="*/ 490803 w 1485948"/>
              <a:gd name="connsiteY162" fmla="*/ 242885 h 321178"/>
              <a:gd name="connsiteX163" fmla="*/ 494100 w 1485948"/>
              <a:gd name="connsiteY163" fmla="*/ 247312 h 321178"/>
              <a:gd name="connsiteX164" fmla="*/ 498810 w 1485948"/>
              <a:gd name="connsiteY164" fmla="*/ 250575 h 321178"/>
              <a:gd name="connsiteX165" fmla="*/ 504698 w 1485948"/>
              <a:gd name="connsiteY165" fmla="*/ 251973 h 321178"/>
              <a:gd name="connsiteX166" fmla="*/ 514117 w 1485948"/>
              <a:gd name="connsiteY166" fmla="*/ 249410 h 321178"/>
              <a:gd name="connsiteX167" fmla="*/ 518827 w 1485948"/>
              <a:gd name="connsiteY167" fmla="*/ 242186 h 321178"/>
              <a:gd name="connsiteX168" fmla="*/ 530131 w 1485948"/>
              <a:gd name="connsiteY168" fmla="*/ 244749 h 321178"/>
              <a:gd name="connsiteX169" fmla="*/ 526834 w 1485948"/>
              <a:gd name="connsiteY169" fmla="*/ 251274 h 321178"/>
              <a:gd name="connsiteX170" fmla="*/ 521418 w 1485948"/>
              <a:gd name="connsiteY170" fmla="*/ 257332 h 321178"/>
              <a:gd name="connsiteX171" fmla="*/ 514117 w 1485948"/>
              <a:gd name="connsiteY171" fmla="*/ 261060 h 321178"/>
              <a:gd name="connsiteX172" fmla="*/ 504698 w 1485948"/>
              <a:gd name="connsiteY172" fmla="*/ 262458 h 321178"/>
              <a:gd name="connsiteX173" fmla="*/ 493394 w 1485948"/>
              <a:gd name="connsiteY173" fmla="*/ 260594 h 321178"/>
              <a:gd name="connsiteX174" fmla="*/ 484209 w 1485948"/>
              <a:gd name="connsiteY174" fmla="*/ 254536 h 321178"/>
              <a:gd name="connsiteX175" fmla="*/ 478322 w 1485948"/>
              <a:gd name="connsiteY175" fmla="*/ 245448 h 321178"/>
              <a:gd name="connsiteX176" fmla="*/ 475496 w 1485948"/>
              <a:gd name="connsiteY176" fmla="*/ 232866 h 321178"/>
              <a:gd name="connsiteX177" fmla="*/ 477616 w 1485948"/>
              <a:gd name="connsiteY177" fmla="*/ 220982 h 321178"/>
              <a:gd name="connsiteX178" fmla="*/ 483503 w 1485948"/>
              <a:gd name="connsiteY178" fmla="*/ 211895 h 321178"/>
              <a:gd name="connsiteX179" fmla="*/ 492216 w 1485948"/>
              <a:gd name="connsiteY179" fmla="*/ 206069 h 321178"/>
              <a:gd name="connsiteX180" fmla="*/ 502814 w 1485948"/>
              <a:gd name="connsiteY180" fmla="*/ 203972 h 321178"/>
              <a:gd name="connsiteX181" fmla="*/ 1046426 w 1485948"/>
              <a:gd name="connsiteY181" fmla="*/ 202942 h 321178"/>
              <a:gd name="connsiteX182" fmla="*/ 1056209 w 1485948"/>
              <a:gd name="connsiteY182" fmla="*/ 204802 h 321178"/>
              <a:gd name="connsiteX183" fmla="*/ 1062731 w 1485948"/>
              <a:gd name="connsiteY183" fmla="*/ 208754 h 321178"/>
              <a:gd name="connsiteX184" fmla="*/ 1066691 w 1485948"/>
              <a:gd name="connsiteY184" fmla="*/ 214102 h 321178"/>
              <a:gd name="connsiteX185" fmla="*/ 1068088 w 1485948"/>
              <a:gd name="connsiteY185" fmla="*/ 218519 h 321178"/>
              <a:gd name="connsiteX186" fmla="*/ 1056908 w 1485948"/>
              <a:gd name="connsiteY186" fmla="*/ 221774 h 321178"/>
              <a:gd name="connsiteX187" fmla="*/ 1056209 w 1485948"/>
              <a:gd name="connsiteY187" fmla="*/ 219216 h 321178"/>
              <a:gd name="connsiteX188" fmla="*/ 1054345 w 1485948"/>
              <a:gd name="connsiteY188" fmla="*/ 216659 h 321178"/>
              <a:gd name="connsiteX189" fmla="*/ 1051085 w 1485948"/>
              <a:gd name="connsiteY189" fmla="*/ 214567 h 321178"/>
              <a:gd name="connsiteX190" fmla="*/ 1046426 w 1485948"/>
              <a:gd name="connsiteY190" fmla="*/ 214102 h 321178"/>
              <a:gd name="connsiteX191" fmla="*/ 1040370 w 1485948"/>
              <a:gd name="connsiteY191" fmla="*/ 215961 h 321178"/>
              <a:gd name="connsiteX192" fmla="*/ 1038506 w 1485948"/>
              <a:gd name="connsiteY192" fmla="*/ 220611 h 321178"/>
              <a:gd name="connsiteX193" fmla="*/ 1039904 w 1485948"/>
              <a:gd name="connsiteY193" fmla="*/ 224563 h 321178"/>
              <a:gd name="connsiteX194" fmla="*/ 1043631 w 1485948"/>
              <a:gd name="connsiteY194" fmla="*/ 226423 h 321178"/>
              <a:gd name="connsiteX195" fmla="*/ 1052249 w 1485948"/>
              <a:gd name="connsiteY195" fmla="*/ 228516 h 321178"/>
              <a:gd name="connsiteX196" fmla="*/ 1064128 w 1485948"/>
              <a:gd name="connsiteY196" fmla="*/ 234328 h 321178"/>
              <a:gd name="connsiteX197" fmla="*/ 1068088 w 1485948"/>
              <a:gd name="connsiteY197" fmla="*/ 244790 h 321178"/>
              <a:gd name="connsiteX198" fmla="*/ 1066691 w 1485948"/>
              <a:gd name="connsiteY198" fmla="*/ 251299 h 321178"/>
              <a:gd name="connsiteX199" fmla="*/ 1062731 w 1485948"/>
              <a:gd name="connsiteY199" fmla="*/ 257344 h 321178"/>
              <a:gd name="connsiteX200" fmla="*/ 1056209 w 1485948"/>
              <a:gd name="connsiteY200" fmla="*/ 261296 h 321178"/>
              <a:gd name="connsiteX201" fmla="*/ 1047125 w 1485948"/>
              <a:gd name="connsiteY201" fmla="*/ 262459 h 321178"/>
              <a:gd name="connsiteX202" fmla="*/ 1036410 w 1485948"/>
              <a:gd name="connsiteY202" fmla="*/ 260599 h 321178"/>
              <a:gd name="connsiteX203" fmla="*/ 1029189 w 1485948"/>
              <a:gd name="connsiteY203" fmla="*/ 255949 h 321178"/>
              <a:gd name="connsiteX204" fmla="*/ 1025230 w 1485948"/>
              <a:gd name="connsiteY204" fmla="*/ 250834 h 321178"/>
              <a:gd name="connsiteX205" fmla="*/ 1024065 w 1485948"/>
              <a:gd name="connsiteY205" fmla="*/ 245487 h 321178"/>
              <a:gd name="connsiteX206" fmla="*/ 1036410 w 1485948"/>
              <a:gd name="connsiteY206" fmla="*/ 242930 h 321178"/>
              <a:gd name="connsiteX207" fmla="*/ 1039904 w 1485948"/>
              <a:gd name="connsiteY207" fmla="*/ 249440 h 321178"/>
              <a:gd name="connsiteX208" fmla="*/ 1047591 w 1485948"/>
              <a:gd name="connsiteY208" fmla="*/ 251997 h 321178"/>
              <a:gd name="connsiteX209" fmla="*/ 1053647 w 1485948"/>
              <a:gd name="connsiteY209" fmla="*/ 250137 h 321178"/>
              <a:gd name="connsiteX210" fmla="*/ 1055510 w 1485948"/>
              <a:gd name="connsiteY210" fmla="*/ 245487 h 321178"/>
              <a:gd name="connsiteX211" fmla="*/ 1054345 w 1485948"/>
              <a:gd name="connsiteY211" fmla="*/ 241535 h 321178"/>
              <a:gd name="connsiteX212" fmla="*/ 1049687 w 1485948"/>
              <a:gd name="connsiteY212" fmla="*/ 239675 h 321178"/>
              <a:gd name="connsiteX213" fmla="*/ 1041069 w 1485948"/>
              <a:gd name="connsiteY213" fmla="*/ 237583 h 321178"/>
              <a:gd name="connsiteX214" fmla="*/ 1029888 w 1485948"/>
              <a:gd name="connsiteY214" fmla="*/ 231771 h 321178"/>
              <a:gd name="connsiteX215" fmla="*/ 1025928 w 1485948"/>
              <a:gd name="connsiteY215" fmla="*/ 221309 h 321178"/>
              <a:gd name="connsiteX216" fmla="*/ 1027326 w 1485948"/>
              <a:gd name="connsiteY216" fmla="*/ 214102 h 321178"/>
              <a:gd name="connsiteX217" fmla="*/ 1031985 w 1485948"/>
              <a:gd name="connsiteY217" fmla="*/ 208057 h 321178"/>
              <a:gd name="connsiteX218" fmla="*/ 1038506 w 1485948"/>
              <a:gd name="connsiteY218" fmla="*/ 204105 h 321178"/>
              <a:gd name="connsiteX219" fmla="*/ 1046426 w 1485948"/>
              <a:gd name="connsiteY219" fmla="*/ 202942 h 321178"/>
              <a:gd name="connsiteX220" fmla="*/ 992994 w 1485948"/>
              <a:gd name="connsiteY220" fmla="*/ 202942 h 321178"/>
              <a:gd name="connsiteX221" fmla="*/ 1002333 w 1485948"/>
              <a:gd name="connsiteY221" fmla="*/ 205056 h 321178"/>
              <a:gd name="connsiteX222" fmla="*/ 1008170 w 1485948"/>
              <a:gd name="connsiteY222" fmla="*/ 209754 h 321178"/>
              <a:gd name="connsiteX223" fmla="*/ 1012139 w 1485948"/>
              <a:gd name="connsiteY223" fmla="*/ 217035 h 321178"/>
              <a:gd name="connsiteX224" fmla="*/ 1013540 w 1485948"/>
              <a:gd name="connsiteY224" fmla="*/ 225491 h 321178"/>
              <a:gd name="connsiteX225" fmla="*/ 1013540 w 1485948"/>
              <a:gd name="connsiteY225" fmla="*/ 261427 h 321178"/>
              <a:gd name="connsiteX226" fmla="*/ 1000231 w 1485948"/>
              <a:gd name="connsiteY226" fmla="*/ 261427 h 321178"/>
              <a:gd name="connsiteX227" fmla="*/ 1000231 w 1485948"/>
              <a:gd name="connsiteY227" fmla="*/ 228309 h 321178"/>
              <a:gd name="connsiteX228" fmla="*/ 997663 w 1485948"/>
              <a:gd name="connsiteY228" fmla="*/ 219619 h 321178"/>
              <a:gd name="connsiteX229" fmla="*/ 988324 w 1485948"/>
              <a:gd name="connsiteY229" fmla="*/ 216330 h 321178"/>
              <a:gd name="connsiteX230" fmla="*/ 979919 w 1485948"/>
              <a:gd name="connsiteY230" fmla="*/ 220323 h 321178"/>
              <a:gd name="connsiteX231" fmla="*/ 977117 w 1485948"/>
              <a:gd name="connsiteY231" fmla="*/ 229484 h 321178"/>
              <a:gd name="connsiteX232" fmla="*/ 977117 w 1485948"/>
              <a:gd name="connsiteY232" fmla="*/ 261427 h 321178"/>
              <a:gd name="connsiteX233" fmla="*/ 976650 w 1485948"/>
              <a:gd name="connsiteY233" fmla="*/ 261427 h 321178"/>
              <a:gd name="connsiteX234" fmla="*/ 963342 w 1485948"/>
              <a:gd name="connsiteY234" fmla="*/ 261427 h 321178"/>
              <a:gd name="connsiteX235" fmla="*/ 963342 w 1485948"/>
              <a:gd name="connsiteY235" fmla="*/ 205056 h 321178"/>
              <a:gd name="connsiteX236" fmla="*/ 976650 w 1485948"/>
              <a:gd name="connsiteY236" fmla="*/ 205056 h 321178"/>
              <a:gd name="connsiteX237" fmla="*/ 976650 w 1485948"/>
              <a:gd name="connsiteY237" fmla="*/ 212337 h 321178"/>
              <a:gd name="connsiteX238" fmla="*/ 983888 w 1485948"/>
              <a:gd name="connsiteY238" fmla="*/ 205056 h 321178"/>
              <a:gd name="connsiteX239" fmla="*/ 992994 w 1485948"/>
              <a:gd name="connsiteY239" fmla="*/ 202942 h 321178"/>
              <a:gd name="connsiteX240" fmla="*/ 797270 w 1485948"/>
              <a:gd name="connsiteY240" fmla="*/ 202942 h 321178"/>
              <a:gd name="connsiteX241" fmla="*/ 807381 w 1485948"/>
              <a:gd name="connsiteY241" fmla="*/ 204352 h 321178"/>
              <a:gd name="connsiteX242" fmla="*/ 814669 w 1485948"/>
              <a:gd name="connsiteY242" fmla="*/ 208344 h 321178"/>
              <a:gd name="connsiteX243" fmla="*/ 819842 w 1485948"/>
              <a:gd name="connsiteY243" fmla="*/ 214216 h 321178"/>
              <a:gd name="connsiteX244" fmla="*/ 822664 w 1485948"/>
              <a:gd name="connsiteY244" fmla="*/ 221028 h 321178"/>
              <a:gd name="connsiteX245" fmla="*/ 810672 w 1485948"/>
              <a:gd name="connsiteY245" fmla="*/ 225491 h 321178"/>
              <a:gd name="connsiteX246" fmla="*/ 809262 w 1485948"/>
              <a:gd name="connsiteY246" fmla="*/ 221498 h 321178"/>
              <a:gd name="connsiteX247" fmla="*/ 806675 w 1485948"/>
              <a:gd name="connsiteY247" fmla="*/ 218209 h 321178"/>
              <a:gd name="connsiteX248" fmla="*/ 802678 w 1485948"/>
              <a:gd name="connsiteY248" fmla="*/ 215626 h 321178"/>
              <a:gd name="connsiteX249" fmla="*/ 796565 w 1485948"/>
              <a:gd name="connsiteY249" fmla="*/ 215626 h 321178"/>
              <a:gd name="connsiteX250" fmla="*/ 790687 w 1485948"/>
              <a:gd name="connsiteY250" fmla="*/ 217035 h 321178"/>
              <a:gd name="connsiteX251" fmla="*/ 785984 w 1485948"/>
              <a:gd name="connsiteY251" fmla="*/ 220323 h 321178"/>
              <a:gd name="connsiteX252" fmla="*/ 782692 w 1485948"/>
              <a:gd name="connsiteY252" fmla="*/ 225491 h 321178"/>
              <a:gd name="connsiteX253" fmla="*/ 781517 w 1485948"/>
              <a:gd name="connsiteY253" fmla="*/ 232772 h 321178"/>
              <a:gd name="connsiteX254" fmla="*/ 782692 w 1485948"/>
              <a:gd name="connsiteY254" fmla="*/ 240053 h 321178"/>
              <a:gd name="connsiteX255" fmla="*/ 785984 w 1485948"/>
              <a:gd name="connsiteY255" fmla="*/ 245456 h 321178"/>
              <a:gd name="connsiteX256" fmla="*/ 791392 w 1485948"/>
              <a:gd name="connsiteY256" fmla="*/ 248744 h 321178"/>
              <a:gd name="connsiteX257" fmla="*/ 797270 w 1485948"/>
              <a:gd name="connsiteY257" fmla="*/ 250153 h 321178"/>
              <a:gd name="connsiteX258" fmla="*/ 803383 w 1485948"/>
              <a:gd name="connsiteY258" fmla="*/ 248744 h 321178"/>
              <a:gd name="connsiteX259" fmla="*/ 807381 w 1485948"/>
              <a:gd name="connsiteY259" fmla="*/ 246160 h 321178"/>
              <a:gd name="connsiteX260" fmla="*/ 809967 w 1485948"/>
              <a:gd name="connsiteY260" fmla="*/ 242872 h 321178"/>
              <a:gd name="connsiteX261" fmla="*/ 811378 w 1485948"/>
              <a:gd name="connsiteY261" fmla="*/ 239584 h 321178"/>
              <a:gd name="connsiteX262" fmla="*/ 823134 w 1485948"/>
              <a:gd name="connsiteY262" fmla="*/ 243576 h 321178"/>
              <a:gd name="connsiteX263" fmla="*/ 819842 w 1485948"/>
              <a:gd name="connsiteY263" fmla="*/ 250153 h 321178"/>
              <a:gd name="connsiteX264" fmla="*/ 814669 w 1485948"/>
              <a:gd name="connsiteY264" fmla="*/ 256025 h 321178"/>
              <a:gd name="connsiteX265" fmla="*/ 807381 w 1485948"/>
              <a:gd name="connsiteY265" fmla="*/ 260018 h 321178"/>
              <a:gd name="connsiteX266" fmla="*/ 797270 w 1485948"/>
              <a:gd name="connsiteY266" fmla="*/ 261427 h 321178"/>
              <a:gd name="connsiteX267" fmla="*/ 785984 w 1485948"/>
              <a:gd name="connsiteY267" fmla="*/ 259313 h 321178"/>
              <a:gd name="connsiteX268" fmla="*/ 776814 w 1485948"/>
              <a:gd name="connsiteY268" fmla="*/ 253441 h 321178"/>
              <a:gd name="connsiteX269" fmla="*/ 770701 w 1485948"/>
              <a:gd name="connsiteY269" fmla="*/ 244046 h 321178"/>
              <a:gd name="connsiteX270" fmla="*/ 768820 w 1485948"/>
              <a:gd name="connsiteY270" fmla="*/ 232302 h 321178"/>
              <a:gd name="connsiteX271" fmla="*/ 770701 w 1485948"/>
              <a:gd name="connsiteY271" fmla="*/ 220323 h 321178"/>
              <a:gd name="connsiteX272" fmla="*/ 776814 w 1485948"/>
              <a:gd name="connsiteY272" fmla="*/ 210928 h 321178"/>
              <a:gd name="connsiteX273" fmla="*/ 785984 w 1485948"/>
              <a:gd name="connsiteY273" fmla="*/ 205056 h 321178"/>
              <a:gd name="connsiteX274" fmla="*/ 797270 w 1485948"/>
              <a:gd name="connsiteY274" fmla="*/ 202942 h 321178"/>
              <a:gd name="connsiteX275" fmla="*/ 756054 w 1485948"/>
              <a:gd name="connsiteY275" fmla="*/ 202942 h 321178"/>
              <a:gd name="connsiteX276" fmla="*/ 758157 w 1485948"/>
              <a:gd name="connsiteY276" fmla="*/ 202942 h 321178"/>
              <a:gd name="connsiteX277" fmla="*/ 759324 w 1485948"/>
              <a:gd name="connsiteY277" fmla="*/ 202942 h 321178"/>
              <a:gd name="connsiteX278" fmla="*/ 759324 w 1485948"/>
              <a:gd name="connsiteY278" fmla="*/ 218036 h 321178"/>
              <a:gd name="connsiteX279" fmla="*/ 758857 w 1485948"/>
              <a:gd name="connsiteY279" fmla="*/ 218036 h 321178"/>
              <a:gd name="connsiteX280" fmla="*/ 754186 w 1485948"/>
              <a:gd name="connsiteY280" fmla="*/ 217571 h 321178"/>
              <a:gd name="connsiteX281" fmla="*/ 742974 w 1485948"/>
              <a:gd name="connsiteY281" fmla="*/ 221287 h 321178"/>
              <a:gd name="connsiteX282" fmla="*/ 739704 w 1485948"/>
              <a:gd name="connsiteY282" fmla="*/ 233129 h 321178"/>
              <a:gd name="connsiteX283" fmla="*/ 739704 w 1485948"/>
              <a:gd name="connsiteY283" fmla="*/ 259369 h 321178"/>
              <a:gd name="connsiteX284" fmla="*/ 726623 w 1485948"/>
              <a:gd name="connsiteY284" fmla="*/ 259369 h 321178"/>
              <a:gd name="connsiteX285" fmla="*/ 726623 w 1485948"/>
              <a:gd name="connsiteY285" fmla="*/ 203639 h 321178"/>
              <a:gd name="connsiteX286" fmla="*/ 739704 w 1485948"/>
              <a:gd name="connsiteY286" fmla="*/ 203639 h 321178"/>
              <a:gd name="connsiteX287" fmla="*/ 739704 w 1485948"/>
              <a:gd name="connsiteY287" fmla="*/ 212927 h 321178"/>
              <a:gd name="connsiteX288" fmla="*/ 746244 w 1485948"/>
              <a:gd name="connsiteY288" fmla="*/ 205729 h 321178"/>
              <a:gd name="connsiteX289" fmla="*/ 756054 w 1485948"/>
              <a:gd name="connsiteY289" fmla="*/ 202942 h 321178"/>
              <a:gd name="connsiteX290" fmla="*/ 562697 w 1485948"/>
              <a:gd name="connsiteY290" fmla="*/ 202942 h 321178"/>
              <a:gd name="connsiteX291" fmla="*/ 572480 w 1485948"/>
              <a:gd name="connsiteY291" fmla="*/ 204802 h 321178"/>
              <a:gd name="connsiteX292" fmla="*/ 579002 w 1485948"/>
              <a:gd name="connsiteY292" fmla="*/ 208754 h 321178"/>
              <a:gd name="connsiteX293" fmla="*/ 582962 w 1485948"/>
              <a:gd name="connsiteY293" fmla="*/ 214102 h 321178"/>
              <a:gd name="connsiteX294" fmla="*/ 584359 w 1485948"/>
              <a:gd name="connsiteY294" fmla="*/ 218519 h 321178"/>
              <a:gd name="connsiteX295" fmla="*/ 573179 w 1485948"/>
              <a:gd name="connsiteY295" fmla="*/ 221774 h 321178"/>
              <a:gd name="connsiteX296" fmla="*/ 572480 w 1485948"/>
              <a:gd name="connsiteY296" fmla="*/ 219216 h 321178"/>
              <a:gd name="connsiteX297" fmla="*/ 570384 w 1485948"/>
              <a:gd name="connsiteY297" fmla="*/ 216659 h 321178"/>
              <a:gd name="connsiteX298" fmla="*/ 567123 w 1485948"/>
              <a:gd name="connsiteY298" fmla="*/ 214567 h 321178"/>
              <a:gd name="connsiteX299" fmla="*/ 562697 w 1485948"/>
              <a:gd name="connsiteY299" fmla="*/ 214102 h 321178"/>
              <a:gd name="connsiteX300" fmla="*/ 556641 w 1485948"/>
              <a:gd name="connsiteY300" fmla="*/ 215961 h 321178"/>
              <a:gd name="connsiteX301" fmla="*/ 554777 w 1485948"/>
              <a:gd name="connsiteY301" fmla="*/ 220611 h 321178"/>
              <a:gd name="connsiteX302" fmla="*/ 555942 w 1485948"/>
              <a:gd name="connsiteY302" fmla="*/ 224563 h 321178"/>
              <a:gd name="connsiteX303" fmla="*/ 559902 w 1485948"/>
              <a:gd name="connsiteY303" fmla="*/ 226423 h 321178"/>
              <a:gd name="connsiteX304" fmla="*/ 568520 w 1485948"/>
              <a:gd name="connsiteY304" fmla="*/ 228516 h 321178"/>
              <a:gd name="connsiteX305" fmla="*/ 580399 w 1485948"/>
              <a:gd name="connsiteY305" fmla="*/ 234328 h 321178"/>
              <a:gd name="connsiteX306" fmla="*/ 584359 w 1485948"/>
              <a:gd name="connsiteY306" fmla="*/ 244790 h 321178"/>
              <a:gd name="connsiteX307" fmla="*/ 582962 w 1485948"/>
              <a:gd name="connsiteY307" fmla="*/ 251299 h 321178"/>
              <a:gd name="connsiteX308" fmla="*/ 579002 w 1485948"/>
              <a:gd name="connsiteY308" fmla="*/ 257344 h 321178"/>
              <a:gd name="connsiteX309" fmla="*/ 572480 w 1485948"/>
              <a:gd name="connsiteY309" fmla="*/ 261296 h 321178"/>
              <a:gd name="connsiteX310" fmla="*/ 563163 w 1485948"/>
              <a:gd name="connsiteY310" fmla="*/ 262459 h 321178"/>
              <a:gd name="connsiteX311" fmla="*/ 552681 w 1485948"/>
              <a:gd name="connsiteY311" fmla="*/ 260599 h 321178"/>
              <a:gd name="connsiteX312" fmla="*/ 545460 w 1485948"/>
              <a:gd name="connsiteY312" fmla="*/ 255949 h 321178"/>
              <a:gd name="connsiteX313" fmla="*/ 541501 w 1485948"/>
              <a:gd name="connsiteY313" fmla="*/ 250834 h 321178"/>
              <a:gd name="connsiteX314" fmla="*/ 540336 w 1485948"/>
              <a:gd name="connsiteY314" fmla="*/ 245487 h 321178"/>
              <a:gd name="connsiteX315" fmla="*/ 552681 w 1485948"/>
              <a:gd name="connsiteY315" fmla="*/ 242930 h 321178"/>
              <a:gd name="connsiteX316" fmla="*/ 555942 w 1485948"/>
              <a:gd name="connsiteY316" fmla="*/ 249440 h 321178"/>
              <a:gd name="connsiteX317" fmla="*/ 563862 w 1485948"/>
              <a:gd name="connsiteY317" fmla="*/ 251997 h 321178"/>
              <a:gd name="connsiteX318" fmla="*/ 569918 w 1485948"/>
              <a:gd name="connsiteY318" fmla="*/ 250137 h 321178"/>
              <a:gd name="connsiteX319" fmla="*/ 571781 w 1485948"/>
              <a:gd name="connsiteY319" fmla="*/ 245487 h 321178"/>
              <a:gd name="connsiteX320" fmla="*/ 570384 w 1485948"/>
              <a:gd name="connsiteY320" fmla="*/ 241535 h 321178"/>
              <a:gd name="connsiteX321" fmla="*/ 565958 w 1485948"/>
              <a:gd name="connsiteY321" fmla="*/ 239675 h 321178"/>
              <a:gd name="connsiteX322" fmla="*/ 557340 w 1485948"/>
              <a:gd name="connsiteY322" fmla="*/ 237583 h 321178"/>
              <a:gd name="connsiteX323" fmla="*/ 546159 w 1485948"/>
              <a:gd name="connsiteY323" fmla="*/ 231771 h 321178"/>
              <a:gd name="connsiteX324" fmla="*/ 542199 w 1485948"/>
              <a:gd name="connsiteY324" fmla="*/ 221309 h 321178"/>
              <a:gd name="connsiteX325" fmla="*/ 543597 w 1485948"/>
              <a:gd name="connsiteY325" fmla="*/ 214102 h 321178"/>
              <a:gd name="connsiteX326" fmla="*/ 548256 w 1485948"/>
              <a:gd name="connsiteY326" fmla="*/ 208057 h 321178"/>
              <a:gd name="connsiteX327" fmla="*/ 554777 w 1485948"/>
              <a:gd name="connsiteY327" fmla="*/ 204105 h 321178"/>
              <a:gd name="connsiteX328" fmla="*/ 562697 w 1485948"/>
              <a:gd name="connsiteY328" fmla="*/ 202942 h 321178"/>
              <a:gd name="connsiteX329" fmla="*/ 425507 w 1485948"/>
              <a:gd name="connsiteY329" fmla="*/ 192185 h 321178"/>
              <a:gd name="connsiteX330" fmla="*/ 425507 w 1485948"/>
              <a:gd name="connsiteY330" fmla="*/ 217166 h 321178"/>
              <a:gd name="connsiteX331" fmla="*/ 440033 w 1485948"/>
              <a:gd name="connsiteY331" fmla="*/ 217166 h 321178"/>
              <a:gd name="connsiteX332" fmla="*/ 450577 w 1485948"/>
              <a:gd name="connsiteY332" fmla="*/ 213897 h 321178"/>
              <a:gd name="connsiteX333" fmla="*/ 454560 w 1485948"/>
              <a:gd name="connsiteY333" fmla="*/ 204559 h 321178"/>
              <a:gd name="connsiteX334" fmla="*/ 450577 w 1485948"/>
              <a:gd name="connsiteY334" fmla="*/ 195453 h 321178"/>
              <a:gd name="connsiteX335" fmla="*/ 440033 w 1485948"/>
              <a:gd name="connsiteY335" fmla="*/ 192185 h 321178"/>
              <a:gd name="connsiteX336" fmla="*/ 1278043 w 1485948"/>
              <a:gd name="connsiteY336" fmla="*/ 188520 h 321178"/>
              <a:gd name="connsiteX337" fmla="*/ 1289820 w 1485948"/>
              <a:gd name="connsiteY337" fmla="*/ 188520 h 321178"/>
              <a:gd name="connsiteX338" fmla="*/ 1289820 w 1485948"/>
              <a:gd name="connsiteY338" fmla="*/ 205494 h 321178"/>
              <a:gd name="connsiteX339" fmla="*/ 1290974 w 1485948"/>
              <a:gd name="connsiteY339" fmla="*/ 205494 h 321178"/>
              <a:gd name="connsiteX340" fmla="*/ 1302751 w 1485948"/>
              <a:gd name="connsiteY340" fmla="*/ 205494 h 321178"/>
              <a:gd name="connsiteX341" fmla="*/ 1302751 w 1485948"/>
              <a:gd name="connsiteY341" fmla="*/ 217352 h 321178"/>
              <a:gd name="connsiteX342" fmla="*/ 1290974 w 1485948"/>
              <a:gd name="connsiteY342" fmla="*/ 217352 h 321178"/>
              <a:gd name="connsiteX343" fmla="*/ 1290974 w 1485948"/>
              <a:gd name="connsiteY343" fmla="*/ 242929 h 321178"/>
              <a:gd name="connsiteX344" fmla="*/ 1293053 w 1485948"/>
              <a:gd name="connsiteY344" fmla="*/ 248044 h 321178"/>
              <a:gd name="connsiteX345" fmla="*/ 1298133 w 1485948"/>
              <a:gd name="connsiteY345" fmla="*/ 250136 h 321178"/>
              <a:gd name="connsiteX346" fmla="*/ 1300904 w 1485948"/>
              <a:gd name="connsiteY346" fmla="*/ 250136 h 321178"/>
              <a:gd name="connsiteX347" fmla="*/ 1302751 w 1485948"/>
              <a:gd name="connsiteY347" fmla="*/ 250136 h 321178"/>
              <a:gd name="connsiteX348" fmla="*/ 1302751 w 1485948"/>
              <a:gd name="connsiteY348" fmla="*/ 261297 h 321178"/>
              <a:gd name="connsiteX349" fmla="*/ 1300211 w 1485948"/>
              <a:gd name="connsiteY349" fmla="*/ 261762 h 321178"/>
              <a:gd name="connsiteX350" fmla="*/ 1294438 w 1485948"/>
              <a:gd name="connsiteY350" fmla="*/ 262460 h 321178"/>
              <a:gd name="connsiteX351" fmla="*/ 1281969 w 1485948"/>
              <a:gd name="connsiteY351" fmla="*/ 258042 h 321178"/>
              <a:gd name="connsiteX352" fmla="*/ 1277350 w 1485948"/>
              <a:gd name="connsiteY352" fmla="*/ 245486 h 321178"/>
              <a:gd name="connsiteX353" fmla="*/ 1277350 w 1485948"/>
              <a:gd name="connsiteY353" fmla="*/ 217352 h 321178"/>
              <a:gd name="connsiteX354" fmla="*/ 1266959 w 1485948"/>
              <a:gd name="connsiteY354" fmla="*/ 217352 h 321178"/>
              <a:gd name="connsiteX355" fmla="*/ 1266959 w 1485948"/>
              <a:gd name="connsiteY355" fmla="*/ 205494 h 321178"/>
              <a:gd name="connsiteX356" fmla="*/ 1269499 w 1485948"/>
              <a:gd name="connsiteY356" fmla="*/ 205494 h 321178"/>
              <a:gd name="connsiteX357" fmla="*/ 1276196 w 1485948"/>
              <a:gd name="connsiteY357" fmla="*/ 202936 h 321178"/>
              <a:gd name="connsiteX358" fmla="*/ 1278043 w 1485948"/>
              <a:gd name="connsiteY358" fmla="*/ 196891 h 321178"/>
              <a:gd name="connsiteX359" fmla="*/ 1166888 w 1485948"/>
              <a:gd name="connsiteY359" fmla="*/ 188520 h 321178"/>
              <a:gd name="connsiteX360" fmla="*/ 1178665 w 1485948"/>
              <a:gd name="connsiteY360" fmla="*/ 188520 h 321178"/>
              <a:gd name="connsiteX361" fmla="*/ 1178665 w 1485948"/>
              <a:gd name="connsiteY361" fmla="*/ 205494 h 321178"/>
              <a:gd name="connsiteX362" fmla="*/ 1179819 w 1485948"/>
              <a:gd name="connsiteY362" fmla="*/ 205494 h 321178"/>
              <a:gd name="connsiteX363" fmla="*/ 1191596 w 1485948"/>
              <a:gd name="connsiteY363" fmla="*/ 205494 h 321178"/>
              <a:gd name="connsiteX364" fmla="*/ 1191596 w 1485948"/>
              <a:gd name="connsiteY364" fmla="*/ 217352 h 321178"/>
              <a:gd name="connsiteX365" fmla="*/ 1179819 w 1485948"/>
              <a:gd name="connsiteY365" fmla="*/ 217352 h 321178"/>
              <a:gd name="connsiteX366" fmla="*/ 1179819 w 1485948"/>
              <a:gd name="connsiteY366" fmla="*/ 242929 h 321178"/>
              <a:gd name="connsiteX367" fmla="*/ 1181898 w 1485948"/>
              <a:gd name="connsiteY367" fmla="*/ 248044 h 321178"/>
              <a:gd name="connsiteX368" fmla="*/ 1186978 w 1485948"/>
              <a:gd name="connsiteY368" fmla="*/ 250136 h 321178"/>
              <a:gd name="connsiteX369" fmla="*/ 1189749 w 1485948"/>
              <a:gd name="connsiteY369" fmla="*/ 250136 h 321178"/>
              <a:gd name="connsiteX370" fmla="*/ 1191596 w 1485948"/>
              <a:gd name="connsiteY370" fmla="*/ 250136 h 321178"/>
              <a:gd name="connsiteX371" fmla="*/ 1191596 w 1485948"/>
              <a:gd name="connsiteY371" fmla="*/ 261297 h 321178"/>
              <a:gd name="connsiteX372" fmla="*/ 1189056 w 1485948"/>
              <a:gd name="connsiteY372" fmla="*/ 261762 h 321178"/>
              <a:gd name="connsiteX373" fmla="*/ 1183283 w 1485948"/>
              <a:gd name="connsiteY373" fmla="*/ 262460 h 321178"/>
              <a:gd name="connsiteX374" fmla="*/ 1170814 w 1485948"/>
              <a:gd name="connsiteY374" fmla="*/ 258042 h 321178"/>
              <a:gd name="connsiteX375" fmla="*/ 1166195 w 1485948"/>
              <a:gd name="connsiteY375" fmla="*/ 245486 h 321178"/>
              <a:gd name="connsiteX376" fmla="*/ 1166195 w 1485948"/>
              <a:gd name="connsiteY376" fmla="*/ 217352 h 321178"/>
              <a:gd name="connsiteX377" fmla="*/ 1155804 w 1485948"/>
              <a:gd name="connsiteY377" fmla="*/ 217352 h 321178"/>
              <a:gd name="connsiteX378" fmla="*/ 1155804 w 1485948"/>
              <a:gd name="connsiteY378" fmla="*/ 205494 h 321178"/>
              <a:gd name="connsiteX379" fmla="*/ 1158344 w 1485948"/>
              <a:gd name="connsiteY379" fmla="*/ 205494 h 321178"/>
              <a:gd name="connsiteX380" fmla="*/ 1164810 w 1485948"/>
              <a:gd name="connsiteY380" fmla="*/ 202936 h 321178"/>
              <a:gd name="connsiteX381" fmla="*/ 1166888 w 1485948"/>
              <a:gd name="connsiteY381" fmla="*/ 196891 h 321178"/>
              <a:gd name="connsiteX382" fmla="*/ 1087639 w 1485948"/>
              <a:gd name="connsiteY382" fmla="*/ 188520 h 321178"/>
              <a:gd name="connsiteX383" fmla="*/ 1099184 w 1485948"/>
              <a:gd name="connsiteY383" fmla="*/ 188520 h 321178"/>
              <a:gd name="connsiteX384" fmla="*/ 1099184 w 1485948"/>
              <a:gd name="connsiteY384" fmla="*/ 205494 h 321178"/>
              <a:gd name="connsiteX385" fmla="*/ 1100570 w 1485948"/>
              <a:gd name="connsiteY385" fmla="*/ 205494 h 321178"/>
              <a:gd name="connsiteX386" fmla="*/ 1112346 w 1485948"/>
              <a:gd name="connsiteY386" fmla="*/ 205494 h 321178"/>
              <a:gd name="connsiteX387" fmla="*/ 1112346 w 1485948"/>
              <a:gd name="connsiteY387" fmla="*/ 217352 h 321178"/>
              <a:gd name="connsiteX388" fmla="*/ 1100570 w 1485948"/>
              <a:gd name="connsiteY388" fmla="*/ 217352 h 321178"/>
              <a:gd name="connsiteX389" fmla="*/ 1100570 w 1485948"/>
              <a:gd name="connsiteY389" fmla="*/ 242929 h 321178"/>
              <a:gd name="connsiteX390" fmla="*/ 1102417 w 1485948"/>
              <a:gd name="connsiteY390" fmla="*/ 248044 h 321178"/>
              <a:gd name="connsiteX391" fmla="*/ 1107728 w 1485948"/>
              <a:gd name="connsiteY391" fmla="*/ 250136 h 321178"/>
              <a:gd name="connsiteX392" fmla="*/ 1110268 w 1485948"/>
              <a:gd name="connsiteY392" fmla="*/ 250136 h 321178"/>
              <a:gd name="connsiteX393" fmla="*/ 1112346 w 1485948"/>
              <a:gd name="connsiteY393" fmla="*/ 250136 h 321178"/>
              <a:gd name="connsiteX394" fmla="*/ 1112346 w 1485948"/>
              <a:gd name="connsiteY394" fmla="*/ 261297 h 321178"/>
              <a:gd name="connsiteX395" fmla="*/ 1109575 w 1485948"/>
              <a:gd name="connsiteY395" fmla="*/ 261762 h 321178"/>
              <a:gd name="connsiteX396" fmla="*/ 1103802 w 1485948"/>
              <a:gd name="connsiteY396" fmla="*/ 262460 h 321178"/>
              <a:gd name="connsiteX397" fmla="*/ 1091333 w 1485948"/>
              <a:gd name="connsiteY397" fmla="*/ 258042 h 321178"/>
              <a:gd name="connsiteX398" fmla="*/ 1086946 w 1485948"/>
              <a:gd name="connsiteY398" fmla="*/ 245486 h 321178"/>
              <a:gd name="connsiteX399" fmla="*/ 1086946 w 1485948"/>
              <a:gd name="connsiteY399" fmla="*/ 217352 h 321178"/>
              <a:gd name="connsiteX400" fmla="*/ 1076555 w 1485948"/>
              <a:gd name="connsiteY400" fmla="*/ 217352 h 321178"/>
              <a:gd name="connsiteX401" fmla="*/ 1076555 w 1485948"/>
              <a:gd name="connsiteY401" fmla="*/ 205494 h 321178"/>
              <a:gd name="connsiteX402" fmla="*/ 1079095 w 1485948"/>
              <a:gd name="connsiteY402" fmla="*/ 205494 h 321178"/>
              <a:gd name="connsiteX403" fmla="*/ 1085561 w 1485948"/>
              <a:gd name="connsiteY403" fmla="*/ 202936 h 321178"/>
              <a:gd name="connsiteX404" fmla="*/ 1087639 w 1485948"/>
              <a:gd name="connsiteY404" fmla="*/ 196891 h 321178"/>
              <a:gd name="connsiteX405" fmla="*/ 932465 w 1485948"/>
              <a:gd name="connsiteY405" fmla="*/ 180278 h 321178"/>
              <a:gd name="connsiteX406" fmla="*/ 946634 w 1485948"/>
              <a:gd name="connsiteY406" fmla="*/ 180278 h 321178"/>
              <a:gd name="connsiteX407" fmla="*/ 946634 w 1485948"/>
              <a:gd name="connsiteY407" fmla="*/ 261427 h 321178"/>
              <a:gd name="connsiteX408" fmla="*/ 932465 w 1485948"/>
              <a:gd name="connsiteY408" fmla="*/ 261427 h 321178"/>
              <a:gd name="connsiteX409" fmla="*/ 411684 w 1485948"/>
              <a:gd name="connsiteY409" fmla="*/ 180278 h 321178"/>
              <a:gd name="connsiteX410" fmla="*/ 442611 w 1485948"/>
              <a:gd name="connsiteY410" fmla="*/ 180278 h 321178"/>
              <a:gd name="connsiteX411" fmla="*/ 453154 w 1485948"/>
              <a:gd name="connsiteY411" fmla="*/ 182146 h 321178"/>
              <a:gd name="connsiteX412" fmla="*/ 461120 w 1485948"/>
              <a:gd name="connsiteY412" fmla="*/ 187516 h 321178"/>
              <a:gd name="connsiteX413" fmla="*/ 466509 w 1485948"/>
              <a:gd name="connsiteY413" fmla="*/ 195453 h 321178"/>
              <a:gd name="connsiteX414" fmla="*/ 468383 w 1485948"/>
              <a:gd name="connsiteY414" fmla="*/ 205259 h 321178"/>
              <a:gd name="connsiteX415" fmla="*/ 463931 w 1485948"/>
              <a:gd name="connsiteY415" fmla="*/ 220434 h 321178"/>
              <a:gd name="connsiteX416" fmla="*/ 450577 w 1485948"/>
              <a:gd name="connsiteY416" fmla="*/ 228839 h 321178"/>
              <a:gd name="connsiteX417" fmla="*/ 469086 w 1485948"/>
              <a:gd name="connsiteY417" fmla="*/ 262458 h 321178"/>
              <a:gd name="connsiteX418" fmla="*/ 453154 w 1485948"/>
              <a:gd name="connsiteY418" fmla="*/ 262458 h 321178"/>
              <a:gd name="connsiteX419" fmla="*/ 435348 w 1485948"/>
              <a:gd name="connsiteY419" fmla="*/ 228839 h 321178"/>
              <a:gd name="connsiteX420" fmla="*/ 425507 w 1485948"/>
              <a:gd name="connsiteY420" fmla="*/ 228839 h 321178"/>
              <a:gd name="connsiteX421" fmla="*/ 425507 w 1485948"/>
              <a:gd name="connsiteY421" fmla="*/ 261290 h 321178"/>
              <a:gd name="connsiteX422" fmla="*/ 411684 w 1485948"/>
              <a:gd name="connsiteY422" fmla="*/ 261290 h 321178"/>
              <a:gd name="connsiteX423" fmla="*/ 834690 w 1485948"/>
              <a:gd name="connsiteY423" fmla="*/ 178218 h 321178"/>
              <a:gd name="connsiteX424" fmla="*/ 847826 w 1485948"/>
              <a:gd name="connsiteY424" fmla="*/ 178218 h 321178"/>
              <a:gd name="connsiteX425" fmla="*/ 847826 w 1485948"/>
              <a:gd name="connsiteY425" fmla="*/ 210474 h 321178"/>
              <a:gd name="connsiteX426" fmla="*/ 855097 w 1485948"/>
              <a:gd name="connsiteY426" fmla="*/ 205332 h 321178"/>
              <a:gd name="connsiteX427" fmla="*/ 863776 w 1485948"/>
              <a:gd name="connsiteY427" fmla="*/ 203228 h 321178"/>
              <a:gd name="connsiteX428" fmla="*/ 873159 w 1485948"/>
              <a:gd name="connsiteY428" fmla="*/ 205332 h 321178"/>
              <a:gd name="connsiteX429" fmla="*/ 879727 w 1485948"/>
              <a:gd name="connsiteY429" fmla="*/ 210006 h 321178"/>
              <a:gd name="connsiteX430" fmla="*/ 883715 w 1485948"/>
              <a:gd name="connsiteY430" fmla="*/ 217252 h 321178"/>
              <a:gd name="connsiteX431" fmla="*/ 884887 w 1485948"/>
              <a:gd name="connsiteY431" fmla="*/ 225667 h 321178"/>
              <a:gd name="connsiteX432" fmla="*/ 884887 w 1485948"/>
              <a:gd name="connsiteY432" fmla="*/ 261429 h 321178"/>
              <a:gd name="connsiteX433" fmla="*/ 871752 w 1485948"/>
              <a:gd name="connsiteY433" fmla="*/ 261429 h 321178"/>
              <a:gd name="connsiteX434" fmla="*/ 871752 w 1485948"/>
              <a:gd name="connsiteY434" fmla="*/ 228472 h 321178"/>
              <a:gd name="connsiteX435" fmla="*/ 869171 w 1485948"/>
              <a:gd name="connsiteY435" fmla="*/ 219823 h 321178"/>
              <a:gd name="connsiteX436" fmla="*/ 859789 w 1485948"/>
              <a:gd name="connsiteY436" fmla="*/ 216551 h 321178"/>
              <a:gd name="connsiteX437" fmla="*/ 851344 w 1485948"/>
              <a:gd name="connsiteY437" fmla="*/ 219823 h 321178"/>
              <a:gd name="connsiteX438" fmla="*/ 847826 w 1485948"/>
              <a:gd name="connsiteY438" fmla="*/ 228939 h 321178"/>
              <a:gd name="connsiteX439" fmla="*/ 847826 w 1485948"/>
              <a:gd name="connsiteY439" fmla="*/ 261429 h 321178"/>
              <a:gd name="connsiteX440" fmla="*/ 834690 w 1485948"/>
              <a:gd name="connsiteY440" fmla="*/ 261429 h 321178"/>
              <a:gd name="connsiteX441" fmla="*/ 1135735 w 1485948"/>
              <a:gd name="connsiteY441" fmla="*/ 177188 h 321178"/>
              <a:gd name="connsiteX442" fmla="*/ 1141646 w 1485948"/>
              <a:gd name="connsiteY442" fmla="*/ 180004 h 321178"/>
              <a:gd name="connsiteX443" fmla="*/ 1144247 w 1485948"/>
              <a:gd name="connsiteY443" fmla="*/ 185870 h 321178"/>
              <a:gd name="connsiteX444" fmla="*/ 1141646 w 1485948"/>
              <a:gd name="connsiteY444" fmla="*/ 191971 h 321178"/>
              <a:gd name="connsiteX445" fmla="*/ 1135735 w 1485948"/>
              <a:gd name="connsiteY445" fmla="*/ 194552 h 321178"/>
              <a:gd name="connsiteX446" fmla="*/ 1129587 w 1485948"/>
              <a:gd name="connsiteY446" fmla="*/ 191971 h 321178"/>
              <a:gd name="connsiteX447" fmla="*/ 1126986 w 1485948"/>
              <a:gd name="connsiteY447" fmla="*/ 185870 h 321178"/>
              <a:gd name="connsiteX448" fmla="*/ 1129587 w 1485948"/>
              <a:gd name="connsiteY448" fmla="*/ 180004 h 321178"/>
              <a:gd name="connsiteX449" fmla="*/ 1135735 w 1485948"/>
              <a:gd name="connsiteY449" fmla="*/ 177188 h 321178"/>
              <a:gd name="connsiteX450" fmla="*/ 110512 w 1485948"/>
              <a:gd name="connsiteY450" fmla="*/ 124649 h 321178"/>
              <a:gd name="connsiteX451" fmla="*/ 133174 w 1485948"/>
              <a:gd name="connsiteY451" fmla="*/ 124649 h 321178"/>
              <a:gd name="connsiteX452" fmla="*/ 134590 w 1485948"/>
              <a:gd name="connsiteY452" fmla="*/ 126057 h 321178"/>
              <a:gd name="connsiteX453" fmla="*/ 134590 w 1485948"/>
              <a:gd name="connsiteY453" fmla="*/ 202564 h 321178"/>
              <a:gd name="connsiteX454" fmla="*/ 133174 w 1485948"/>
              <a:gd name="connsiteY454" fmla="*/ 203738 h 321178"/>
              <a:gd name="connsiteX455" fmla="*/ 110512 w 1485948"/>
              <a:gd name="connsiteY455" fmla="*/ 203738 h 321178"/>
              <a:gd name="connsiteX456" fmla="*/ 109096 w 1485948"/>
              <a:gd name="connsiteY456" fmla="*/ 202564 h 321178"/>
              <a:gd name="connsiteX457" fmla="*/ 109096 w 1485948"/>
              <a:gd name="connsiteY457" fmla="*/ 126057 h 321178"/>
              <a:gd name="connsiteX458" fmla="*/ 110512 w 1485948"/>
              <a:gd name="connsiteY458" fmla="*/ 124649 h 321178"/>
              <a:gd name="connsiteX459" fmla="*/ 1232406 w 1485948"/>
              <a:gd name="connsiteY459" fmla="*/ 115930 h 321178"/>
              <a:gd name="connsiteX460" fmla="*/ 1217821 w 1485948"/>
              <a:gd name="connsiteY460" fmla="*/ 118027 h 321178"/>
              <a:gd name="connsiteX461" fmla="*/ 1212646 w 1485948"/>
              <a:gd name="connsiteY461" fmla="*/ 120590 h 321178"/>
              <a:gd name="connsiteX462" fmla="*/ 1210528 w 1485948"/>
              <a:gd name="connsiteY462" fmla="*/ 125716 h 321178"/>
              <a:gd name="connsiteX463" fmla="*/ 1212646 w 1485948"/>
              <a:gd name="connsiteY463" fmla="*/ 131076 h 321178"/>
              <a:gd name="connsiteX464" fmla="*/ 1217821 w 1485948"/>
              <a:gd name="connsiteY464" fmla="*/ 132940 h 321178"/>
              <a:gd name="connsiteX465" fmla="*/ 1223232 w 1485948"/>
              <a:gd name="connsiteY465" fmla="*/ 132474 h 321178"/>
              <a:gd name="connsiteX466" fmla="*/ 1227937 w 1485948"/>
              <a:gd name="connsiteY466" fmla="*/ 129678 h 321178"/>
              <a:gd name="connsiteX467" fmla="*/ 1231230 w 1485948"/>
              <a:gd name="connsiteY467" fmla="*/ 125250 h 321178"/>
              <a:gd name="connsiteX468" fmla="*/ 1232406 w 1485948"/>
              <a:gd name="connsiteY468" fmla="*/ 118493 h 321178"/>
              <a:gd name="connsiteX469" fmla="*/ 1395494 w 1485948"/>
              <a:gd name="connsiteY469" fmla="*/ 96289 h 321178"/>
              <a:gd name="connsiteX470" fmla="*/ 1389708 w 1485948"/>
              <a:gd name="connsiteY470" fmla="*/ 97447 h 321178"/>
              <a:gd name="connsiteX471" fmla="*/ 1385078 w 1485948"/>
              <a:gd name="connsiteY471" fmla="*/ 100691 h 321178"/>
              <a:gd name="connsiteX472" fmla="*/ 1381838 w 1485948"/>
              <a:gd name="connsiteY472" fmla="*/ 106020 h 321178"/>
              <a:gd name="connsiteX473" fmla="*/ 1380449 w 1485948"/>
              <a:gd name="connsiteY473" fmla="*/ 113897 h 321178"/>
              <a:gd name="connsiteX474" fmla="*/ 1381838 w 1485948"/>
              <a:gd name="connsiteY474" fmla="*/ 121774 h 321178"/>
              <a:gd name="connsiteX475" fmla="*/ 1385078 w 1485948"/>
              <a:gd name="connsiteY475" fmla="*/ 126871 h 321178"/>
              <a:gd name="connsiteX476" fmla="*/ 1389708 w 1485948"/>
              <a:gd name="connsiteY476" fmla="*/ 130115 h 321178"/>
              <a:gd name="connsiteX477" fmla="*/ 1395494 w 1485948"/>
              <a:gd name="connsiteY477" fmla="*/ 131505 h 321178"/>
              <a:gd name="connsiteX478" fmla="*/ 1401513 w 1485948"/>
              <a:gd name="connsiteY478" fmla="*/ 130115 h 321178"/>
              <a:gd name="connsiteX479" fmla="*/ 1406605 w 1485948"/>
              <a:gd name="connsiteY479" fmla="*/ 126871 h 321178"/>
              <a:gd name="connsiteX480" fmla="*/ 1409846 w 1485948"/>
              <a:gd name="connsiteY480" fmla="*/ 121774 h 321178"/>
              <a:gd name="connsiteX481" fmla="*/ 1411234 w 1485948"/>
              <a:gd name="connsiteY481" fmla="*/ 113897 h 321178"/>
              <a:gd name="connsiteX482" fmla="*/ 1409846 w 1485948"/>
              <a:gd name="connsiteY482" fmla="*/ 106020 h 321178"/>
              <a:gd name="connsiteX483" fmla="*/ 1406605 w 1485948"/>
              <a:gd name="connsiteY483" fmla="*/ 100691 h 321178"/>
              <a:gd name="connsiteX484" fmla="*/ 1401513 w 1485948"/>
              <a:gd name="connsiteY484" fmla="*/ 97447 h 321178"/>
              <a:gd name="connsiteX485" fmla="*/ 1395494 w 1485948"/>
              <a:gd name="connsiteY485" fmla="*/ 96289 h 321178"/>
              <a:gd name="connsiteX486" fmla="*/ 999644 w 1485948"/>
              <a:gd name="connsiteY486" fmla="*/ 96289 h 321178"/>
              <a:gd name="connsiteX487" fmla="*/ 993777 w 1485948"/>
              <a:gd name="connsiteY487" fmla="*/ 97447 h 321178"/>
              <a:gd name="connsiteX488" fmla="*/ 989084 w 1485948"/>
              <a:gd name="connsiteY488" fmla="*/ 100691 h 321178"/>
              <a:gd name="connsiteX489" fmla="*/ 985799 w 1485948"/>
              <a:gd name="connsiteY489" fmla="*/ 106020 h 321178"/>
              <a:gd name="connsiteX490" fmla="*/ 984626 w 1485948"/>
              <a:gd name="connsiteY490" fmla="*/ 113897 h 321178"/>
              <a:gd name="connsiteX491" fmla="*/ 985799 w 1485948"/>
              <a:gd name="connsiteY491" fmla="*/ 121774 h 321178"/>
              <a:gd name="connsiteX492" fmla="*/ 989084 w 1485948"/>
              <a:gd name="connsiteY492" fmla="*/ 126871 h 321178"/>
              <a:gd name="connsiteX493" fmla="*/ 993777 w 1485948"/>
              <a:gd name="connsiteY493" fmla="*/ 130115 h 321178"/>
              <a:gd name="connsiteX494" fmla="*/ 999644 w 1485948"/>
              <a:gd name="connsiteY494" fmla="*/ 131505 h 321178"/>
              <a:gd name="connsiteX495" fmla="*/ 1005745 w 1485948"/>
              <a:gd name="connsiteY495" fmla="*/ 130115 h 321178"/>
              <a:gd name="connsiteX496" fmla="*/ 1010908 w 1485948"/>
              <a:gd name="connsiteY496" fmla="*/ 126871 h 321178"/>
              <a:gd name="connsiteX497" fmla="*/ 1014193 w 1485948"/>
              <a:gd name="connsiteY497" fmla="*/ 121774 h 321178"/>
              <a:gd name="connsiteX498" fmla="*/ 1015601 w 1485948"/>
              <a:gd name="connsiteY498" fmla="*/ 113897 h 321178"/>
              <a:gd name="connsiteX499" fmla="*/ 1014193 w 1485948"/>
              <a:gd name="connsiteY499" fmla="*/ 106020 h 321178"/>
              <a:gd name="connsiteX500" fmla="*/ 1010908 w 1485948"/>
              <a:gd name="connsiteY500" fmla="*/ 100691 h 321178"/>
              <a:gd name="connsiteX501" fmla="*/ 1005745 w 1485948"/>
              <a:gd name="connsiteY501" fmla="*/ 97447 h 321178"/>
              <a:gd name="connsiteX502" fmla="*/ 999644 w 1485948"/>
              <a:gd name="connsiteY502" fmla="*/ 96289 h 321178"/>
              <a:gd name="connsiteX503" fmla="*/ 667227 w 1485948"/>
              <a:gd name="connsiteY503" fmla="*/ 95290 h 321178"/>
              <a:gd name="connsiteX504" fmla="*/ 662120 w 1485948"/>
              <a:gd name="connsiteY504" fmla="*/ 96688 h 321178"/>
              <a:gd name="connsiteX505" fmla="*/ 658174 w 1485948"/>
              <a:gd name="connsiteY505" fmla="*/ 99251 h 321178"/>
              <a:gd name="connsiteX506" fmla="*/ 655389 w 1485948"/>
              <a:gd name="connsiteY506" fmla="*/ 103212 h 321178"/>
              <a:gd name="connsiteX507" fmla="*/ 654228 w 1485948"/>
              <a:gd name="connsiteY507" fmla="*/ 107640 h 321178"/>
              <a:gd name="connsiteX508" fmla="*/ 680458 w 1485948"/>
              <a:gd name="connsiteY508" fmla="*/ 107640 h 321178"/>
              <a:gd name="connsiteX509" fmla="*/ 679762 w 1485948"/>
              <a:gd name="connsiteY509" fmla="*/ 103212 h 321178"/>
              <a:gd name="connsiteX510" fmla="*/ 677208 w 1485948"/>
              <a:gd name="connsiteY510" fmla="*/ 99251 h 321178"/>
              <a:gd name="connsiteX511" fmla="*/ 673262 w 1485948"/>
              <a:gd name="connsiteY511" fmla="*/ 96688 h 321178"/>
              <a:gd name="connsiteX512" fmla="*/ 667227 w 1485948"/>
              <a:gd name="connsiteY512" fmla="*/ 95290 h 321178"/>
              <a:gd name="connsiteX513" fmla="*/ 806943 w 1485948"/>
              <a:gd name="connsiteY513" fmla="*/ 85925 h 321178"/>
              <a:gd name="connsiteX514" fmla="*/ 820006 w 1485948"/>
              <a:gd name="connsiteY514" fmla="*/ 85925 h 321178"/>
              <a:gd name="connsiteX515" fmla="*/ 820006 w 1485948"/>
              <a:gd name="connsiteY515" fmla="*/ 141929 h 321178"/>
              <a:gd name="connsiteX516" fmla="*/ 806943 w 1485948"/>
              <a:gd name="connsiteY516" fmla="*/ 141929 h 321178"/>
              <a:gd name="connsiteX517" fmla="*/ 551699 w 1485948"/>
              <a:gd name="connsiteY517" fmla="*/ 85925 h 321178"/>
              <a:gd name="connsiteX518" fmla="*/ 564762 w 1485948"/>
              <a:gd name="connsiteY518" fmla="*/ 85925 h 321178"/>
              <a:gd name="connsiteX519" fmla="*/ 564762 w 1485948"/>
              <a:gd name="connsiteY519" fmla="*/ 141929 h 321178"/>
              <a:gd name="connsiteX520" fmla="*/ 551699 w 1485948"/>
              <a:gd name="connsiteY520" fmla="*/ 141929 h 321178"/>
              <a:gd name="connsiteX521" fmla="*/ 1251521 w 1485948"/>
              <a:gd name="connsiteY521" fmla="*/ 85503 h 321178"/>
              <a:gd name="connsiteX522" fmla="*/ 1266820 w 1485948"/>
              <a:gd name="connsiteY522" fmla="*/ 85503 h 321178"/>
              <a:gd name="connsiteX523" fmla="*/ 1282824 w 1485948"/>
              <a:gd name="connsiteY523" fmla="*/ 121048 h 321178"/>
              <a:gd name="connsiteX524" fmla="*/ 1298122 w 1485948"/>
              <a:gd name="connsiteY524" fmla="*/ 85503 h 321178"/>
              <a:gd name="connsiteX525" fmla="*/ 1312009 w 1485948"/>
              <a:gd name="connsiteY525" fmla="*/ 85503 h 321178"/>
              <a:gd name="connsiteX526" fmla="*/ 1276234 w 1485948"/>
              <a:gd name="connsiteY526" fmla="*/ 163563 h 321178"/>
              <a:gd name="connsiteX527" fmla="*/ 1262112 w 1485948"/>
              <a:gd name="connsiteY527" fmla="*/ 163563 h 321178"/>
              <a:gd name="connsiteX528" fmla="*/ 1275528 w 1485948"/>
              <a:gd name="connsiteY528" fmla="*/ 134755 h 321178"/>
              <a:gd name="connsiteX529" fmla="*/ 878946 w 1485948"/>
              <a:gd name="connsiteY529" fmla="*/ 85503 h 321178"/>
              <a:gd name="connsiteX530" fmla="*/ 894244 w 1485948"/>
              <a:gd name="connsiteY530" fmla="*/ 85503 h 321178"/>
              <a:gd name="connsiteX531" fmla="*/ 910249 w 1485948"/>
              <a:gd name="connsiteY531" fmla="*/ 121048 h 321178"/>
              <a:gd name="connsiteX532" fmla="*/ 925547 w 1485948"/>
              <a:gd name="connsiteY532" fmla="*/ 85503 h 321178"/>
              <a:gd name="connsiteX533" fmla="*/ 939434 w 1485948"/>
              <a:gd name="connsiteY533" fmla="*/ 85503 h 321178"/>
              <a:gd name="connsiteX534" fmla="*/ 903424 w 1485948"/>
              <a:gd name="connsiteY534" fmla="*/ 163563 h 321178"/>
              <a:gd name="connsiteX535" fmla="*/ 889537 w 1485948"/>
              <a:gd name="connsiteY535" fmla="*/ 163563 h 321178"/>
              <a:gd name="connsiteX536" fmla="*/ 902953 w 1485948"/>
              <a:gd name="connsiteY536" fmla="*/ 134755 h 321178"/>
              <a:gd name="connsiteX537" fmla="*/ 666066 w 1485948"/>
              <a:gd name="connsiteY537" fmla="*/ 85503 h 321178"/>
              <a:gd name="connsiteX538" fmla="*/ 677673 w 1485948"/>
              <a:gd name="connsiteY538" fmla="*/ 87367 h 321178"/>
              <a:gd name="connsiteX539" fmla="*/ 686261 w 1485948"/>
              <a:gd name="connsiteY539" fmla="*/ 93193 h 321178"/>
              <a:gd name="connsiteX540" fmla="*/ 691600 w 1485948"/>
              <a:gd name="connsiteY540" fmla="*/ 102513 h 321178"/>
              <a:gd name="connsiteX541" fmla="*/ 693457 w 1485948"/>
              <a:gd name="connsiteY541" fmla="*/ 114397 h 321178"/>
              <a:gd name="connsiteX542" fmla="*/ 693457 w 1485948"/>
              <a:gd name="connsiteY542" fmla="*/ 116960 h 321178"/>
              <a:gd name="connsiteX543" fmla="*/ 693457 w 1485948"/>
              <a:gd name="connsiteY543" fmla="*/ 118358 h 321178"/>
              <a:gd name="connsiteX544" fmla="*/ 652835 w 1485948"/>
              <a:gd name="connsiteY544" fmla="*/ 118358 h 321178"/>
              <a:gd name="connsiteX545" fmla="*/ 654228 w 1485948"/>
              <a:gd name="connsiteY545" fmla="*/ 124184 h 321178"/>
              <a:gd name="connsiteX546" fmla="*/ 657478 w 1485948"/>
              <a:gd name="connsiteY546" fmla="*/ 128844 h 321178"/>
              <a:gd name="connsiteX547" fmla="*/ 662120 w 1485948"/>
              <a:gd name="connsiteY547" fmla="*/ 132106 h 321178"/>
              <a:gd name="connsiteX548" fmla="*/ 667923 w 1485948"/>
              <a:gd name="connsiteY548" fmla="*/ 133272 h 321178"/>
              <a:gd name="connsiteX549" fmla="*/ 677208 w 1485948"/>
              <a:gd name="connsiteY549" fmla="*/ 130708 h 321178"/>
              <a:gd name="connsiteX550" fmla="*/ 681619 w 1485948"/>
              <a:gd name="connsiteY550" fmla="*/ 123485 h 321178"/>
              <a:gd name="connsiteX551" fmla="*/ 692761 w 1485948"/>
              <a:gd name="connsiteY551" fmla="*/ 126048 h 321178"/>
              <a:gd name="connsiteX552" fmla="*/ 689511 w 1485948"/>
              <a:gd name="connsiteY552" fmla="*/ 132805 h 321178"/>
              <a:gd name="connsiteX553" fmla="*/ 684404 w 1485948"/>
              <a:gd name="connsiteY553" fmla="*/ 138631 h 321178"/>
              <a:gd name="connsiteX554" fmla="*/ 677208 w 1485948"/>
              <a:gd name="connsiteY554" fmla="*/ 142592 h 321178"/>
              <a:gd name="connsiteX555" fmla="*/ 667923 w 1485948"/>
              <a:gd name="connsiteY555" fmla="*/ 143990 h 321178"/>
              <a:gd name="connsiteX556" fmla="*/ 656781 w 1485948"/>
              <a:gd name="connsiteY556" fmla="*/ 141893 h 321178"/>
              <a:gd name="connsiteX557" fmla="*/ 647729 w 1485948"/>
              <a:gd name="connsiteY557" fmla="*/ 136068 h 321178"/>
              <a:gd name="connsiteX558" fmla="*/ 641693 w 1485948"/>
              <a:gd name="connsiteY558" fmla="*/ 126747 h 321178"/>
              <a:gd name="connsiteX559" fmla="*/ 639140 w 1485948"/>
              <a:gd name="connsiteY559" fmla="*/ 114397 h 321178"/>
              <a:gd name="connsiteX560" fmla="*/ 640997 w 1485948"/>
              <a:gd name="connsiteY560" fmla="*/ 102513 h 321178"/>
              <a:gd name="connsiteX561" fmla="*/ 647032 w 1485948"/>
              <a:gd name="connsiteY561" fmla="*/ 93193 h 321178"/>
              <a:gd name="connsiteX562" fmla="*/ 655389 w 1485948"/>
              <a:gd name="connsiteY562" fmla="*/ 87367 h 321178"/>
              <a:gd name="connsiteX563" fmla="*/ 666066 w 1485948"/>
              <a:gd name="connsiteY563" fmla="*/ 85503 h 321178"/>
              <a:gd name="connsiteX564" fmla="*/ 577387 w 1485948"/>
              <a:gd name="connsiteY564" fmla="*/ 85503 h 321178"/>
              <a:gd name="connsiteX565" fmla="*/ 591913 w 1485948"/>
              <a:gd name="connsiteY565" fmla="*/ 85503 h 321178"/>
              <a:gd name="connsiteX566" fmla="*/ 606439 w 1485948"/>
              <a:gd name="connsiteY566" fmla="*/ 125940 h 321178"/>
              <a:gd name="connsiteX567" fmla="*/ 620966 w 1485948"/>
              <a:gd name="connsiteY567" fmla="*/ 85503 h 321178"/>
              <a:gd name="connsiteX568" fmla="*/ 634789 w 1485948"/>
              <a:gd name="connsiteY568" fmla="*/ 85503 h 321178"/>
              <a:gd name="connsiteX569" fmla="*/ 613000 w 1485948"/>
              <a:gd name="connsiteY569" fmla="*/ 141927 h 321178"/>
              <a:gd name="connsiteX570" fmla="*/ 599879 w 1485948"/>
              <a:gd name="connsiteY570" fmla="*/ 141927 h 321178"/>
              <a:gd name="connsiteX571" fmla="*/ 1465401 w 1485948"/>
              <a:gd name="connsiteY571" fmla="*/ 84473 h 321178"/>
              <a:gd name="connsiteX572" fmla="*/ 1474741 w 1485948"/>
              <a:gd name="connsiteY572" fmla="*/ 86327 h 321178"/>
              <a:gd name="connsiteX573" fmla="*/ 1480578 w 1485948"/>
              <a:gd name="connsiteY573" fmla="*/ 90960 h 321178"/>
              <a:gd name="connsiteX574" fmla="*/ 1484547 w 1485948"/>
              <a:gd name="connsiteY574" fmla="*/ 98143 h 321178"/>
              <a:gd name="connsiteX575" fmla="*/ 1485948 w 1485948"/>
              <a:gd name="connsiteY575" fmla="*/ 106715 h 321178"/>
              <a:gd name="connsiteX576" fmla="*/ 1485948 w 1485948"/>
              <a:gd name="connsiteY576" fmla="*/ 141931 h 321178"/>
              <a:gd name="connsiteX577" fmla="*/ 1472639 w 1485948"/>
              <a:gd name="connsiteY577" fmla="*/ 141931 h 321178"/>
              <a:gd name="connsiteX578" fmla="*/ 1472639 w 1485948"/>
              <a:gd name="connsiteY578" fmla="*/ 109263 h 321178"/>
              <a:gd name="connsiteX579" fmla="*/ 1470071 w 1485948"/>
              <a:gd name="connsiteY579" fmla="*/ 100691 h 321178"/>
              <a:gd name="connsiteX580" fmla="*/ 1460965 w 1485948"/>
              <a:gd name="connsiteY580" fmla="*/ 97447 h 321178"/>
              <a:gd name="connsiteX581" fmla="*/ 1452326 w 1485948"/>
              <a:gd name="connsiteY581" fmla="*/ 101386 h 321178"/>
              <a:gd name="connsiteX582" fmla="*/ 1449758 w 1485948"/>
              <a:gd name="connsiteY582" fmla="*/ 110653 h 321178"/>
              <a:gd name="connsiteX583" fmla="*/ 1449758 w 1485948"/>
              <a:gd name="connsiteY583" fmla="*/ 141931 h 321178"/>
              <a:gd name="connsiteX584" fmla="*/ 1449058 w 1485948"/>
              <a:gd name="connsiteY584" fmla="*/ 141931 h 321178"/>
              <a:gd name="connsiteX585" fmla="*/ 1435749 w 1485948"/>
              <a:gd name="connsiteY585" fmla="*/ 141931 h 321178"/>
              <a:gd name="connsiteX586" fmla="*/ 1435749 w 1485948"/>
              <a:gd name="connsiteY586" fmla="*/ 86327 h 321178"/>
              <a:gd name="connsiteX587" fmla="*/ 1449058 w 1485948"/>
              <a:gd name="connsiteY587" fmla="*/ 86327 h 321178"/>
              <a:gd name="connsiteX588" fmla="*/ 1449058 w 1485948"/>
              <a:gd name="connsiteY588" fmla="*/ 93509 h 321178"/>
              <a:gd name="connsiteX589" fmla="*/ 1456295 w 1485948"/>
              <a:gd name="connsiteY589" fmla="*/ 86327 h 321178"/>
              <a:gd name="connsiteX590" fmla="*/ 1465401 w 1485948"/>
              <a:gd name="connsiteY590" fmla="*/ 84473 h 321178"/>
              <a:gd name="connsiteX591" fmla="*/ 1395494 w 1485948"/>
              <a:gd name="connsiteY591" fmla="*/ 84473 h 321178"/>
              <a:gd name="connsiteX592" fmla="*/ 1407299 w 1485948"/>
              <a:gd name="connsiteY592" fmla="*/ 86327 h 321178"/>
              <a:gd name="connsiteX593" fmla="*/ 1416558 w 1485948"/>
              <a:gd name="connsiteY593" fmla="*/ 92350 h 321178"/>
              <a:gd name="connsiteX594" fmla="*/ 1422345 w 1485948"/>
              <a:gd name="connsiteY594" fmla="*/ 101386 h 321178"/>
              <a:gd name="connsiteX595" fmla="*/ 1424197 w 1485948"/>
              <a:gd name="connsiteY595" fmla="*/ 113202 h 321178"/>
              <a:gd name="connsiteX596" fmla="*/ 1422345 w 1485948"/>
              <a:gd name="connsiteY596" fmla="*/ 125018 h 321178"/>
              <a:gd name="connsiteX597" fmla="*/ 1416558 w 1485948"/>
              <a:gd name="connsiteY597" fmla="*/ 134053 h 321178"/>
              <a:gd name="connsiteX598" fmla="*/ 1407299 w 1485948"/>
              <a:gd name="connsiteY598" fmla="*/ 140077 h 321178"/>
              <a:gd name="connsiteX599" fmla="*/ 1395494 w 1485948"/>
              <a:gd name="connsiteY599" fmla="*/ 141931 h 321178"/>
              <a:gd name="connsiteX600" fmla="*/ 1383689 w 1485948"/>
              <a:gd name="connsiteY600" fmla="*/ 140077 h 321178"/>
              <a:gd name="connsiteX601" fmla="*/ 1374662 w 1485948"/>
              <a:gd name="connsiteY601" fmla="*/ 134053 h 321178"/>
              <a:gd name="connsiteX602" fmla="*/ 1368875 w 1485948"/>
              <a:gd name="connsiteY602" fmla="*/ 125018 h 321178"/>
              <a:gd name="connsiteX603" fmla="*/ 1366792 w 1485948"/>
              <a:gd name="connsiteY603" fmla="*/ 113202 h 321178"/>
              <a:gd name="connsiteX604" fmla="*/ 1368875 w 1485948"/>
              <a:gd name="connsiteY604" fmla="*/ 101386 h 321178"/>
              <a:gd name="connsiteX605" fmla="*/ 1374662 w 1485948"/>
              <a:gd name="connsiteY605" fmla="*/ 92350 h 321178"/>
              <a:gd name="connsiteX606" fmla="*/ 1383689 w 1485948"/>
              <a:gd name="connsiteY606" fmla="*/ 86327 h 321178"/>
              <a:gd name="connsiteX607" fmla="*/ 1395494 w 1485948"/>
              <a:gd name="connsiteY607" fmla="*/ 84473 h 321178"/>
              <a:gd name="connsiteX608" fmla="*/ 1220644 w 1485948"/>
              <a:gd name="connsiteY608" fmla="*/ 84473 h 321178"/>
              <a:gd name="connsiteX609" fmla="*/ 1231936 w 1485948"/>
              <a:gd name="connsiteY609" fmla="*/ 86337 h 321178"/>
              <a:gd name="connsiteX610" fmla="*/ 1239229 w 1485948"/>
              <a:gd name="connsiteY610" fmla="*/ 90998 h 321178"/>
              <a:gd name="connsiteX611" fmla="*/ 1243228 w 1485948"/>
              <a:gd name="connsiteY611" fmla="*/ 97522 h 321178"/>
              <a:gd name="connsiteX612" fmla="*/ 1244404 w 1485948"/>
              <a:gd name="connsiteY612" fmla="*/ 105444 h 321178"/>
              <a:gd name="connsiteX613" fmla="*/ 1244404 w 1485948"/>
              <a:gd name="connsiteY613" fmla="*/ 132940 h 321178"/>
              <a:gd name="connsiteX614" fmla="*/ 1244404 w 1485948"/>
              <a:gd name="connsiteY614" fmla="*/ 138998 h 321178"/>
              <a:gd name="connsiteX615" fmla="*/ 1245110 w 1485948"/>
              <a:gd name="connsiteY615" fmla="*/ 141561 h 321178"/>
              <a:gd name="connsiteX616" fmla="*/ 1232406 w 1485948"/>
              <a:gd name="connsiteY616" fmla="*/ 141561 h 321178"/>
              <a:gd name="connsiteX617" fmla="*/ 1231936 w 1485948"/>
              <a:gd name="connsiteY617" fmla="*/ 139697 h 321178"/>
              <a:gd name="connsiteX618" fmla="*/ 1231936 w 1485948"/>
              <a:gd name="connsiteY618" fmla="*/ 134338 h 321178"/>
              <a:gd name="connsiteX619" fmla="*/ 1225820 w 1485948"/>
              <a:gd name="connsiteY619" fmla="*/ 140163 h 321178"/>
              <a:gd name="connsiteX620" fmla="*/ 1214528 w 1485948"/>
              <a:gd name="connsiteY620" fmla="*/ 142959 h 321178"/>
              <a:gd name="connsiteX621" fmla="*/ 1206529 w 1485948"/>
              <a:gd name="connsiteY621" fmla="*/ 141561 h 321178"/>
              <a:gd name="connsiteX622" fmla="*/ 1200648 w 1485948"/>
              <a:gd name="connsiteY622" fmla="*/ 137600 h 321178"/>
              <a:gd name="connsiteX623" fmla="*/ 1196649 w 1485948"/>
              <a:gd name="connsiteY623" fmla="*/ 132474 h 321178"/>
              <a:gd name="connsiteX624" fmla="*/ 1195943 w 1485948"/>
              <a:gd name="connsiteY624" fmla="*/ 126415 h 321178"/>
              <a:gd name="connsiteX625" fmla="*/ 1197355 w 1485948"/>
              <a:gd name="connsiteY625" fmla="*/ 119891 h 321178"/>
              <a:gd name="connsiteX626" fmla="*/ 1200648 w 1485948"/>
              <a:gd name="connsiteY626" fmla="*/ 114532 h 321178"/>
              <a:gd name="connsiteX627" fmla="*/ 1206059 w 1485948"/>
              <a:gd name="connsiteY627" fmla="*/ 111270 h 321178"/>
              <a:gd name="connsiteX628" fmla="*/ 1212646 w 1485948"/>
              <a:gd name="connsiteY628" fmla="*/ 109406 h 321178"/>
              <a:gd name="connsiteX629" fmla="*/ 1227231 w 1485948"/>
              <a:gd name="connsiteY629" fmla="*/ 107308 h 321178"/>
              <a:gd name="connsiteX630" fmla="*/ 1230524 w 1485948"/>
              <a:gd name="connsiteY630" fmla="*/ 106143 h 321178"/>
              <a:gd name="connsiteX631" fmla="*/ 1231230 w 1485948"/>
              <a:gd name="connsiteY631" fmla="*/ 103580 h 321178"/>
              <a:gd name="connsiteX632" fmla="*/ 1228642 w 1485948"/>
              <a:gd name="connsiteY632" fmla="*/ 97522 h 321178"/>
              <a:gd name="connsiteX633" fmla="*/ 1220644 w 1485948"/>
              <a:gd name="connsiteY633" fmla="*/ 94959 h 321178"/>
              <a:gd name="connsiteX634" fmla="*/ 1212646 w 1485948"/>
              <a:gd name="connsiteY634" fmla="*/ 97522 h 321178"/>
              <a:gd name="connsiteX635" fmla="*/ 1209352 w 1485948"/>
              <a:gd name="connsiteY635" fmla="*/ 104745 h 321178"/>
              <a:gd name="connsiteX636" fmla="*/ 1197355 w 1485948"/>
              <a:gd name="connsiteY636" fmla="*/ 102182 h 321178"/>
              <a:gd name="connsiteX637" fmla="*/ 1199237 w 1485948"/>
              <a:gd name="connsiteY637" fmla="*/ 95658 h 321178"/>
              <a:gd name="connsiteX638" fmla="*/ 1203941 w 1485948"/>
              <a:gd name="connsiteY638" fmla="*/ 89600 h 321178"/>
              <a:gd name="connsiteX639" fmla="*/ 1211234 w 1485948"/>
              <a:gd name="connsiteY639" fmla="*/ 85638 h 321178"/>
              <a:gd name="connsiteX640" fmla="*/ 1220644 w 1485948"/>
              <a:gd name="connsiteY640" fmla="*/ 84473 h 321178"/>
              <a:gd name="connsiteX641" fmla="*/ 999644 w 1485948"/>
              <a:gd name="connsiteY641" fmla="*/ 84473 h 321178"/>
              <a:gd name="connsiteX642" fmla="*/ 1011612 w 1485948"/>
              <a:gd name="connsiteY642" fmla="*/ 86327 h 321178"/>
              <a:gd name="connsiteX643" fmla="*/ 1020998 w 1485948"/>
              <a:gd name="connsiteY643" fmla="*/ 92350 h 321178"/>
              <a:gd name="connsiteX644" fmla="*/ 1026864 w 1485948"/>
              <a:gd name="connsiteY644" fmla="*/ 101386 h 321178"/>
              <a:gd name="connsiteX645" fmla="*/ 1028976 w 1485948"/>
              <a:gd name="connsiteY645" fmla="*/ 113202 h 321178"/>
              <a:gd name="connsiteX646" fmla="*/ 1026864 w 1485948"/>
              <a:gd name="connsiteY646" fmla="*/ 125018 h 321178"/>
              <a:gd name="connsiteX647" fmla="*/ 1020998 w 1485948"/>
              <a:gd name="connsiteY647" fmla="*/ 134053 h 321178"/>
              <a:gd name="connsiteX648" fmla="*/ 1011612 w 1485948"/>
              <a:gd name="connsiteY648" fmla="*/ 140077 h 321178"/>
              <a:gd name="connsiteX649" fmla="*/ 999644 w 1485948"/>
              <a:gd name="connsiteY649" fmla="*/ 141931 h 321178"/>
              <a:gd name="connsiteX650" fmla="*/ 987911 w 1485948"/>
              <a:gd name="connsiteY650" fmla="*/ 140077 h 321178"/>
              <a:gd name="connsiteX651" fmla="*/ 978525 w 1485948"/>
              <a:gd name="connsiteY651" fmla="*/ 134053 h 321178"/>
              <a:gd name="connsiteX652" fmla="*/ 972658 w 1485948"/>
              <a:gd name="connsiteY652" fmla="*/ 125018 h 321178"/>
              <a:gd name="connsiteX653" fmla="*/ 970546 w 1485948"/>
              <a:gd name="connsiteY653" fmla="*/ 113202 h 321178"/>
              <a:gd name="connsiteX654" fmla="*/ 972658 w 1485948"/>
              <a:gd name="connsiteY654" fmla="*/ 101386 h 321178"/>
              <a:gd name="connsiteX655" fmla="*/ 978525 w 1485948"/>
              <a:gd name="connsiteY655" fmla="*/ 92350 h 321178"/>
              <a:gd name="connsiteX656" fmla="*/ 987911 w 1485948"/>
              <a:gd name="connsiteY656" fmla="*/ 86327 h 321178"/>
              <a:gd name="connsiteX657" fmla="*/ 999644 w 1485948"/>
              <a:gd name="connsiteY657" fmla="*/ 84473 h 321178"/>
              <a:gd name="connsiteX658" fmla="*/ 737528 w 1485948"/>
              <a:gd name="connsiteY658" fmla="*/ 84473 h 321178"/>
              <a:gd name="connsiteX659" fmla="*/ 739631 w 1485948"/>
              <a:gd name="connsiteY659" fmla="*/ 84473 h 321178"/>
              <a:gd name="connsiteX660" fmla="*/ 740798 w 1485948"/>
              <a:gd name="connsiteY660" fmla="*/ 84473 h 321178"/>
              <a:gd name="connsiteX661" fmla="*/ 740798 w 1485948"/>
              <a:gd name="connsiteY661" fmla="*/ 99629 h 321178"/>
              <a:gd name="connsiteX662" fmla="*/ 740098 w 1485948"/>
              <a:gd name="connsiteY662" fmla="*/ 99629 h 321178"/>
              <a:gd name="connsiteX663" fmla="*/ 735660 w 1485948"/>
              <a:gd name="connsiteY663" fmla="*/ 98929 h 321178"/>
              <a:gd name="connsiteX664" fmla="*/ 724681 w 1485948"/>
              <a:gd name="connsiteY664" fmla="*/ 102893 h 321178"/>
              <a:gd name="connsiteX665" fmla="*/ 721411 w 1485948"/>
              <a:gd name="connsiteY665" fmla="*/ 114785 h 321178"/>
              <a:gd name="connsiteX666" fmla="*/ 721411 w 1485948"/>
              <a:gd name="connsiteY666" fmla="*/ 140899 h 321178"/>
              <a:gd name="connsiteX667" fmla="*/ 708097 w 1485948"/>
              <a:gd name="connsiteY667" fmla="*/ 140899 h 321178"/>
              <a:gd name="connsiteX668" fmla="*/ 708097 w 1485948"/>
              <a:gd name="connsiteY668" fmla="*/ 85173 h 321178"/>
              <a:gd name="connsiteX669" fmla="*/ 721411 w 1485948"/>
              <a:gd name="connsiteY669" fmla="*/ 85173 h 321178"/>
              <a:gd name="connsiteX670" fmla="*/ 721411 w 1485948"/>
              <a:gd name="connsiteY670" fmla="*/ 94266 h 321178"/>
              <a:gd name="connsiteX671" fmla="*/ 727951 w 1485948"/>
              <a:gd name="connsiteY671" fmla="*/ 87038 h 321178"/>
              <a:gd name="connsiteX672" fmla="*/ 737528 w 1485948"/>
              <a:gd name="connsiteY672" fmla="*/ 84473 h 321178"/>
              <a:gd name="connsiteX673" fmla="*/ 516469 w 1485948"/>
              <a:gd name="connsiteY673" fmla="*/ 84473 h 321178"/>
              <a:gd name="connsiteX674" fmla="*/ 525808 w 1485948"/>
              <a:gd name="connsiteY674" fmla="*/ 86327 h 321178"/>
              <a:gd name="connsiteX675" fmla="*/ 531646 w 1485948"/>
              <a:gd name="connsiteY675" fmla="*/ 90960 h 321178"/>
              <a:gd name="connsiteX676" fmla="*/ 535615 w 1485948"/>
              <a:gd name="connsiteY676" fmla="*/ 98143 h 321178"/>
              <a:gd name="connsiteX677" fmla="*/ 537016 w 1485948"/>
              <a:gd name="connsiteY677" fmla="*/ 106715 h 321178"/>
              <a:gd name="connsiteX678" fmla="*/ 537016 w 1485948"/>
              <a:gd name="connsiteY678" fmla="*/ 141931 h 321178"/>
              <a:gd name="connsiteX679" fmla="*/ 523707 w 1485948"/>
              <a:gd name="connsiteY679" fmla="*/ 141931 h 321178"/>
              <a:gd name="connsiteX680" fmla="*/ 523707 w 1485948"/>
              <a:gd name="connsiteY680" fmla="*/ 109263 h 321178"/>
              <a:gd name="connsiteX681" fmla="*/ 521139 w 1485948"/>
              <a:gd name="connsiteY681" fmla="*/ 100691 h 321178"/>
              <a:gd name="connsiteX682" fmla="*/ 512033 w 1485948"/>
              <a:gd name="connsiteY682" fmla="*/ 97447 h 321178"/>
              <a:gd name="connsiteX683" fmla="*/ 503394 w 1485948"/>
              <a:gd name="connsiteY683" fmla="*/ 101386 h 321178"/>
              <a:gd name="connsiteX684" fmla="*/ 500826 w 1485948"/>
              <a:gd name="connsiteY684" fmla="*/ 110653 h 321178"/>
              <a:gd name="connsiteX685" fmla="*/ 500826 w 1485948"/>
              <a:gd name="connsiteY685" fmla="*/ 141931 h 321178"/>
              <a:gd name="connsiteX686" fmla="*/ 500126 w 1485948"/>
              <a:gd name="connsiteY686" fmla="*/ 141931 h 321178"/>
              <a:gd name="connsiteX687" fmla="*/ 486817 w 1485948"/>
              <a:gd name="connsiteY687" fmla="*/ 141931 h 321178"/>
              <a:gd name="connsiteX688" fmla="*/ 486817 w 1485948"/>
              <a:gd name="connsiteY688" fmla="*/ 86327 h 321178"/>
              <a:gd name="connsiteX689" fmla="*/ 500126 w 1485948"/>
              <a:gd name="connsiteY689" fmla="*/ 86327 h 321178"/>
              <a:gd name="connsiteX690" fmla="*/ 500126 w 1485948"/>
              <a:gd name="connsiteY690" fmla="*/ 93509 h 321178"/>
              <a:gd name="connsiteX691" fmla="*/ 507363 w 1485948"/>
              <a:gd name="connsiteY691" fmla="*/ 86327 h 321178"/>
              <a:gd name="connsiteX692" fmla="*/ 516469 w 1485948"/>
              <a:gd name="connsiteY692" fmla="*/ 84473 h 321178"/>
              <a:gd name="connsiteX693" fmla="*/ 769568 w 1485948"/>
              <a:gd name="connsiteY693" fmla="*/ 83443 h 321178"/>
              <a:gd name="connsiteX694" fmla="*/ 779351 w 1485948"/>
              <a:gd name="connsiteY694" fmla="*/ 85563 h 321178"/>
              <a:gd name="connsiteX695" fmla="*/ 785873 w 1485948"/>
              <a:gd name="connsiteY695" fmla="*/ 89333 h 321178"/>
              <a:gd name="connsiteX696" fmla="*/ 789833 w 1485948"/>
              <a:gd name="connsiteY696" fmla="*/ 94751 h 321178"/>
              <a:gd name="connsiteX697" fmla="*/ 791230 w 1485948"/>
              <a:gd name="connsiteY697" fmla="*/ 99463 h 321178"/>
              <a:gd name="connsiteX698" fmla="*/ 780050 w 1485948"/>
              <a:gd name="connsiteY698" fmla="*/ 102761 h 321178"/>
              <a:gd name="connsiteX699" fmla="*/ 779351 w 1485948"/>
              <a:gd name="connsiteY699" fmla="*/ 100170 h 321178"/>
              <a:gd name="connsiteX700" fmla="*/ 777255 w 1485948"/>
              <a:gd name="connsiteY700" fmla="*/ 97343 h 321178"/>
              <a:gd name="connsiteX701" fmla="*/ 773994 w 1485948"/>
              <a:gd name="connsiteY701" fmla="*/ 95458 h 321178"/>
              <a:gd name="connsiteX702" fmla="*/ 769568 w 1485948"/>
              <a:gd name="connsiteY702" fmla="*/ 94751 h 321178"/>
              <a:gd name="connsiteX703" fmla="*/ 763512 w 1485948"/>
              <a:gd name="connsiteY703" fmla="*/ 96871 h 321178"/>
              <a:gd name="connsiteX704" fmla="*/ 761648 w 1485948"/>
              <a:gd name="connsiteY704" fmla="*/ 101347 h 321178"/>
              <a:gd name="connsiteX705" fmla="*/ 762813 w 1485948"/>
              <a:gd name="connsiteY705" fmla="*/ 105352 h 321178"/>
              <a:gd name="connsiteX706" fmla="*/ 766773 w 1485948"/>
              <a:gd name="connsiteY706" fmla="*/ 107473 h 321178"/>
              <a:gd name="connsiteX707" fmla="*/ 775391 w 1485948"/>
              <a:gd name="connsiteY707" fmla="*/ 109357 h 321178"/>
              <a:gd name="connsiteX708" fmla="*/ 787270 w 1485948"/>
              <a:gd name="connsiteY708" fmla="*/ 115247 h 321178"/>
              <a:gd name="connsiteX709" fmla="*/ 791230 w 1485948"/>
              <a:gd name="connsiteY709" fmla="*/ 126083 h 321178"/>
              <a:gd name="connsiteX710" fmla="*/ 789833 w 1485948"/>
              <a:gd name="connsiteY710" fmla="*/ 132680 h 321178"/>
              <a:gd name="connsiteX711" fmla="*/ 785873 w 1485948"/>
              <a:gd name="connsiteY711" fmla="*/ 138569 h 321178"/>
              <a:gd name="connsiteX712" fmla="*/ 779351 w 1485948"/>
              <a:gd name="connsiteY712" fmla="*/ 142574 h 321178"/>
              <a:gd name="connsiteX713" fmla="*/ 770034 w 1485948"/>
              <a:gd name="connsiteY713" fmla="*/ 143988 h 321178"/>
              <a:gd name="connsiteX714" fmla="*/ 759552 w 1485948"/>
              <a:gd name="connsiteY714" fmla="*/ 141867 h 321178"/>
              <a:gd name="connsiteX715" fmla="*/ 752331 w 1485948"/>
              <a:gd name="connsiteY715" fmla="*/ 137391 h 321178"/>
              <a:gd name="connsiteX716" fmla="*/ 748372 w 1485948"/>
              <a:gd name="connsiteY716" fmla="*/ 131973 h 321178"/>
              <a:gd name="connsiteX717" fmla="*/ 747207 w 1485948"/>
              <a:gd name="connsiteY717" fmla="*/ 126555 h 321178"/>
              <a:gd name="connsiteX718" fmla="*/ 759552 w 1485948"/>
              <a:gd name="connsiteY718" fmla="*/ 123963 h 321178"/>
              <a:gd name="connsiteX719" fmla="*/ 762813 w 1485948"/>
              <a:gd name="connsiteY719" fmla="*/ 130560 h 321178"/>
              <a:gd name="connsiteX720" fmla="*/ 770733 w 1485948"/>
              <a:gd name="connsiteY720" fmla="*/ 133387 h 321178"/>
              <a:gd name="connsiteX721" fmla="*/ 776789 w 1485948"/>
              <a:gd name="connsiteY721" fmla="*/ 131266 h 321178"/>
              <a:gd name="connsiteX722" fmla="*/ 778652 w 1485948"/>
              <a:gd name="connsiteY722" fmla="*/ 126555 h 321178"/>
              <a:gd name="connsiteX723" fmla="*/ 777255 w 1485948"/>
              <a:gd name="connsiteY723" fmla="*/ 122785 h 321178"/>
              <a:gd name="connsiteX724" fmla="*/ 772829 w 1485948"/>
              <a:gd name="connsiteY724" fmla="*/ 120665 h 321178"/>
              <a:gd name="connsiteX725" fmla="*/ 764211 w 1485948"/>
              <a:gd name="connsiteY725" fmla="*/ 118780 h 321178"/>
              <a:gd name="connsiteX726" fmla="*/ 753030 w 1485948"/>
              <a:gd name="connsiteY726" fmla="*/ 112655 h 321178"/>
              <a:gd name="connsiteX727" fmla="*/ 749070 w 1485948"/>
              <a:gd name="connsiteY727" fmla="*/ 102054 h 321178"/>
              <a:gd name="connsiteX728" fmla="*/ 750468 w 1485948"/>
              <a:gd name="connsiteY728" fmla="*/ 94751 h 321178"/>
              <a:gd name="connsiteX729" fmla="*/ 755127 w 1485948"/>
              <a:gd name="connsiteY729" fmla="*/ 88862 h 321178"/>
              <a:gd name="connsiteX730" fmla="*/ 761648 w 1485948"/>
              <a:gd name="connsiteY730" fmla="*/ 84857 h 321178"/>
              <a:gd name="connsiteX731" fmla="*/ 769568 w 1485948"/>
              <a:gd name="connsiteY731" fmla="*/ 83443 h 321178"/>
              <a:gd name="connsiteX732" fmla="*/ 1130725 w 1485948"/>
              <a:gd name="connsiteY732" fmla="*/ 72378 h 321178"/>
              <a:gd name="connsiteX733" fmla="*/ 1130725 w 1485948"/>
              <a:gd name="connsiteY733" fmla="*/ 128504 h 321178"/>
              <a:gd name="connsiteX734" fmla="*/ 1145120 w 1485948"/>
              <a:gd name="connsiteY734" fmla="*/ 128504 h 321178"/>
              <a:gd name="connsiteX735" fmla="*/ 1145120 w 1485948"/>
              <a:gd name="connsiteY735" fmla="*/ 129205 h 321178"/>
              <a:gd name="connsiteX736" fmla="*/ 1154872 w 1485948"/>
              <a:gd name="connsiteY736" fmla="*/ 127101 h 321178"/>
              <a:gd name="connsiteX737" fmla="*/ 1162766 w 1485948"/>
              <a:gd name="connsiteY737" fmla="*/ 121956 h 321178"/>
              <a:gd name="connsiteX738" fmla="*/ 1168106 w 1485948"/>
              <a:gd name="connsiteY738" fmla="*/ 113303 h 321178"/>
              <a:gd name="connsiteX739" fmla="*/ 1169963 w 1485948"/>
              <a:gd name="connsiteY739" fmla="*/ 100675 h 321178"/>
              <a:gd name="connsiteX740" fmla="*/ 1168106 w 1485948"/>
              <a:gd name="connsiteY740" fmla="*/ 88280 h 321178"/>
              <a:gd name="connsiteX741" fmla="*/ 1162766 w 1485948"/>
              <a:gd name="connsiteY741" fmla="*/ 79627 h 321178"/>
              <a:gd name="connsiteX742" fmla="*/ 1154872 w 1485948"/>
              <a:gd name="connsiteY742" fmla="*/ 74249 h 321178"/>
              <a:gd name="connsiteX743" fmla="*/ 1145120 w 1485948"/>
              <a:gd name="connsiteY743" fmla="*/ 72378 h 321178"/>
              <a:gd name="connsiteX744" fmla="*/ 1331562 w 1485948"/>
              <a:gd name="connsiteY744" fmla="*/ 69021 h 321178"/>
              <a:gd name="connsiteX745" fmla="*/ 1343108 w 1485948"/>
              <a:gd name="connsiteY745" fmla="*/ 69021 h 321178"/>
              <a:gd name="connsiteX746" fmla="*/ 1343108 w 1485948"/>
              <a:gd name="connsiteY746" fmla="*/ 86177 h 321178"/>
              <a:gd name="connsiteX747" fmla="*/ 1344493 w 1485948"/>
              <a:gd name="connsiteY747" fmla="*/ 86177 h 321178"/>
              <a:gd name="connsiteX748" fmla="*/ 1356270 w 1485948"/>
              <a:gd name="connsiteY748" fmla="*/ 86177 h 321178"/>
              <a:gd name="connsiteX749" fmla="*/ 1356270 w 1485948"/>
              <a:gd name="connsiteY749" fmla="*/ 98162 h 321178"/>
              <a:gd name="connsiteX750" fmla="*/ 1344493 w 1485948"/>
              <a:gd name="connsiteY750" fmla="*/ 98162 h 321178"/>
              <a:gd name="connsiteX751" fmla="*/ 1344493 w 1485948"/>
              <a:gd name="connsiteY751" fmla="*/ 124013 h 321178"/>
              <a:gd name="connsiteX752" fmla="*/ 1346341 w 1485948"/>
              <a:gd name="connsiteY752" fmla="*/ 129418 h 321178"/>
              <a:gd name="connsiteX753" fmla="*/ 1351652 w 1485948"/>
              <a:gd name="connsiteY753" fmla="*/ 131298 h 321178"/>
              <a:gd name="connsiteX754" fmla="*/ 1354192 w 1485948"/>
              <a:gd name="connsiteY754" fmla="*/ 131298 h 321178"/>
              <a:gd name="connsiteX755" fmla="*/ 1356270 w 1485948"/>
              <a:gd name="connsiteY755" fmla="*/ 131298 h 321178"/>
              <a:gd name="connsiteX756" fmla="*/ 1356270 w 1485948"/>
              <a:gd name="connsiteY756" fmla="*/ 142578 h 321178"/>
              <a:gd name="connsiteX757" fmla="*/ 1353730 w 1485948"/>
              <a:gd name="connsiteY757" fmla="*/ 143283 h 321178"/>
              <a:gd name="connsiteX758" fmla="*/ 1347726 w 1485948"/>
              <a:gd name="connsiteY758" fmla="*/ 143988 h 321178"/>
              <a:gd name="connsiteX759" fmla="*/ 1335488 w 1485948"/>
              <a:gd name="connsiteY759" fmla="*/ 139288 h 321178"/>
              <a:gd name="connsiteX760" fmla="*/ 1330869 w 1485948"/>
              <a:gd name="connsiteY760" fmla="*/ 126598 h 321178"/>
              <a:gd name="connsiteX761" fmla="*/ 1330869 w 1485948"/>
              <a:gd name="connsiteY761" fmla="*/ 98162 h 321178"/>
              <a:gd name="connsiteX762" fmla="*/ 1320478 w 1485948"/>
              <a:gd name="connsiteY762" fmla="*/ 98162 h 321178"/>
              <a:gd name="connsiteX763" fmla="*/ 1320478 w 1485948"/>
              <a:gd name="connsiteY763" fmla="*/ 86177 h 321178"/>
              <a:gd name="connsiteX764" fmla="*/ 1323018 w 1485948"/>
              <a:gd name="connsiteY764" fmla="*/ 86177 h 321178"/>
              <a:gd name="connsiteX765" fmla="*/ 1329484 w 1485948"/>
              <a:gd name="connsiteY765" fmla="*/ 83592 h 321178"/>
              <a:gd name="connsiteX766" fmla="*/ 1331562 w 1485948"/>
              <a:gd name="connsiteY766" fmla="*/ 77716 h 321178"/>
              <a:gd name="connsiteX767" fmla="*/ 843485 w 1485948"/>
              <a:gd name="connsiteY767" fmla="*/ 69021 h 321178"/>
              <a:gd name="connsiteX768" fmla="*/ 855262 w 1485948"/>
              <a:gd name="connsiteY768" fmla="*/ 69021 h 321178"/>
              <a:gd name="connsiteX769" fmla="*/ 855262 w 1485948"/>
              <a:gd name="connsiteY769" fmla="*/ 86177 h 321178"/>
              <a:gd name="connsiteX770" fmla="*/ 856647 w 1485948"/>
              <a:gd name="connsiteY770" fmla="*/ 86177 h 321178"/>
              <a:gd name="connsiteX771" fmla="*/ 868424 w 1485948"/>
              <a:gd name="connsiteY771" fmla="*/ 86177 h 321178"/>
              <a:gd name="connsiteX772" fmla="*/ 868424 w 1485948"/>
              <a:gd name="connsiteY772" fmla="*/ 98162 h 321178"/>
              <a:gd name="connsiteX773" fmla="*/ 856647 w 1485948"/>
              <a:gd name="connsiteY773" fmla="*/ 98162 h 321178"/>
              <a:gd name="connsiteX774" fmla="*/ 856647 w 1485948"/>
              <a:gd name="connsiteY774" fmla="*/ 124013 h 321178"/>
              <a:gd name="connsiteX775" fmla="*/ 858495 w 1485948"/>
              <a:gd name="connsiteY775" fmla="*/ 129418 h 321178"/>
              <a:gd name="connsiteX776" fmla="*/ 863806 w 1485948"/>
              <a:gd name="connsiteY776" fmla="*/ 131298 h 321178"/>
              <a:gd name="connsiteX777" fmla="*/ 866346 w 1485948"/>
              <a:gd name="connsiteY777" fmla="*/ 131298 h 321178"/>
              <a:gd name="connsiteX778" fmla="*/ 868424 w 1485948"/>
              <a:gd name="connsiteY778" fmla="*/ 131298 h 321178"/>
              <a:gd name="connsiteX779" fmla="*/ 868424 w 1485948"/>
              <a:gd name="connsiteY779" fmla="*/ 142578 h 321178"/>
              <a:gd name="connsiteX780" fmla="*/ 865653 w 1485948"/>
              <a:gd name="connsiteY780" fmla="*/ 143283 h 321178"/>
              <a:gd name="connsiteX781" fmla="*/ 859880 w 1485948"/>
              <a:gd name="connsiteY781" fmla="*/ 143988 h 321178"/>
              <a:gd name="connsiteX782" fmla="*/ 847411 w 1485948"/>
              <a:gd name="connsiteY782" fmla="*/ 139288 h 321178"/>
              <a:gd name="connsiteX783" fmla="*/ 843023 w 1485948"/>
              <a:gd name="connsiteY783" fmla="*/ 126598 h 321178"/>
              <a:gd name="connsiteX784" fmla="*/ 843023 w 1485948"/>
              <a:gd name="connsiteY784" fmla="*/ 98162 h 321178"/>
              <a:gd name="connsiteX785" fmla="*/ 832632 w 1485948"/>
              <a:gd name="connsiteY785" fmla="*/ 98162 h 321178"/>
              <a:gd name="connsiteX786" fmla="*/ 832632 w 1485948"/>
              <a:gd name="connsiteY786" fmla="*/ 86177 h 321178"/>
              <a:gd name="connsiteX787" fmla="*/ 835172 w 1485948"/>
              <a:gd name="connsiteY787" fmla="*/ 86177 h 321178"/>
              <a:gd name="connsiteX788" fmla="*/ 841638 w 1485948"/>
              <a:gd name="connsiteY788" fmla="*/ 83592 h 321178"/>
              <a:gd name="connsiteX789" fmla="*/ 843485 w 1485948"/>
              <a:gd name="connsiteY789" fmla="*/ 77716 h 321178"/>
              <a:gd name="connsiteX790" fmla="*/ 1117723 w 1485948"/>
              <a:gd name="connsiteY790" fmla="*/ 59749 h 321178"/>
              <a:gd name="connsiteX791" fmla="*/ 1146513 w 1485948"/>
              <a:gd name="connsiteY791" fmla="*/ 59749 h 321178"/>
              <a:gd name="connsiteX792" fmla="*/ 1162069 w 1485948"/>
              <a:gd name="connsiteY792" fmla="*/ 62556 h 321178"/>
              <a:gd name="connsiteX793" fmla="*/ 1174607 w 1485948"/>
              <a:gd name="connsiteY793" fmla="*/ 70507 h 321178"/>
              <a:gd name="connsiteX794" fmla="*/ 1183197 w 1485948"/>
              <a:gd name="connsiteY794" fmla="*/ 83603 h 321178"/>
              <a:gd name="connsiteX795" fmla="*/ 1186448 w 1485948"/>
              <a:gd name="connsiteY795" fmla="*/ 100675 h 321178"/>
              <a:gd name="connsiteX796" fmla="*/ 1183197 w 1485948"/>
              <a:gd name="connsiteY796" fmla="*/ 117980 h 321178"/>
              <a:gd name="connsiteX797" fmla="*/ 1174607 w 1485948"/>
              <a:gd name="connsiteY797" fmla="*/ 130375 h 321178"/>
              <a:gd name="connsiteX798" fmla="*/ 1162069 w 1485948"/>
              <a:gd name="connsiteY798" fmla="*/ 138326 h 321178"/>
              <a:gd name="connsiteX799" fmla="*/ 1146513 w 1485948"/>
              <a:gd name="connsiteY799" fmla="*/ 140898 h 321178"/>
              <a:gd name="connsiteX800" fmla="*/ 1117723 w 1485948"/>
              <a:gd name="connsiteY800" fmla="*/ 140898 h 321178"/>
              <a:gd name="connsiteX801" fmla="*/ 409626 w 1485948"/>
              <a:gd name="connsiteY801" fmla="*/ 59749 h 321178"/>
              <a:gd name="connsiteX802" fmla="*/ 423323 w 1485948"/>
              <a:gd name="connsiteY802" fmla="*/ 59749 h 321178"/>
              <a:gd name="connsiteX803" fmla="*/ 423323 w 1485948"/>
              <a:gd name="connsiteY803" fmla="*/ 111872 h 321178"/>
              <a:gd name="connsiteX804" fmla="*/ 427966 w 1485948"/>
              <a:gd name="connsiteY804" fmla="*/ 125195 h 321178"/>
              <a:gd name="connsiteX805" fmla="*/ 440503 w 1485948"/>
              <a:gd name="connsiteY805" fmla="*/ 129636 h 321178"/>
              <a:gd name="connsiteX806" fmla="*/ 452807 w 1485948"/>
              <a:gd name="connsiteY806" fmla="*/ 125195 h 321178"/>
              <a:gd name="connsiteX807" fmla="*/ 457450 w 1485948"/>
              <a:gd name="connsiteY807" fmla="*/ 111872 h 321178"/>
              <a:gd name="connsiteX808" fmla="*/ 457450 w 1485948"/>
              <a:gd name="connsiteY808" fmla="*/ 59749 h 321178"/>
              <a:gd name="connsiteX809" fmla="*/ 471147 w 1485948"/>
              <a:gd name="connsiteY809" fmla="*/ 59749 h 321178"/>
              <a:gd name="connsiteX810" fmla="*/ 471147 w 1485948"/>
              <a:gd name="connsiteY810" fmla="*/ 112573 h 321178"/>
              <a:gd name="connsiteX811" fmla="*/ 468593 w 1485948"/>
              <a:gd name="connsiteY811" fmla="*/ 125662 h 321178"/>
              <a:gd name="connsiteX812" fmla="*/ 462093 w 1485948"/>
              <a:gd name="connsiteY812" fmla="*/ 135012 h 321178"/>
              <a:gd name="connsiteX813" fmla="*/ 452342 w 1485948"/>
              <a:gd name="connsiteY813" fmla="*/ 140855 h 321178"/>
              <a:gd name="connsiteX814" fmla="*/ 440503 w 1485948"/>
              <a:gd name="connsiteY814" fmla="*/ 142959 h 321178"/>
              <a:gd name="connsiteX815" fmla="*/ 428663 w 1485948"/>
              <a:gd name="connsiteY815" fmla="*/ 140855 h 321178"/>
              <a:gd name="connsiteX816" fmla="*/ 418912 w 1485948"/>
              <a:gd name="connsiteY816" fmla="*/ 135012 h 321178"/>
              <a:gd name="connsiteX817" fmla="*/ 412180 w 1485948"/>
              <a:gd name="connsiteY817" fmla="*/ 125662 h 321178"/>
              <a:gd name="connsiteX818" fmla="*/ 409626 w 1485948"/>
              <a:gd name="connsiteY818" fmla="*/ 112573 h 321178"/>
              <a:gd name="connsiteX819" fmla="*/ 1068136 w 1485948"/>
              <a:gd name="connsiteY819" fmla="*/ 57689 h 321178"/>
              <a:gd name="connsiteX820" fmla="*/ 1072754 w 1485948"/>
              <a:gd name="connsiteY820" fmla="*/ 58389 h 321178"/>
              <a:gd name="connsiteX821" fmla="*/ 1075294 w 1485948"/>
              <a:gd name="connsiteY821" fmla="*/ 59089 h 321178"/>
              <a:gd name="connsiteX822" fmla="*/ 1075294 w 1485948"/>
              <a:gd name="connsiteY822" fmla="*/ 70290 h 321178"/>
              <a:gd name="connsiteX823" fmla="*/ 1073216 w 1485948"/>
              <a:gd name="connsiteY823" fmla="*/ 69590 h 321178"/>
              <a:gd name="connsiteX824" fmla="*/ 1069983 w 1485948"/>
              <a:gd name="connsiteY824" fmla="*/ 70290 h 321178"/>
              <a:gd name="connsiteX825" fmla="*/ 1067443 w 1485948"/>
              <a:gd name="connsiteY825" fmla="*/ 70990 h 321178"/>
              <a:gd name="connsiteX826" fmla="*/ 1064903 w 1485948"/>
              <a:gd name="connsiteY826" fmla="*/ 72157 h 321178"/>
              <a:gd name="connsiteX827" fmla="*/ 1062825 w 1485948"/>
              <a:gd name="connsiteY827" fmla="*/ 74724 h 321178"/>
              <a:gd name="connsiteX828" fmla="*/ 1062132 w 1485948"/>
              <a:gd name="connsiteY828" fmla="*/ 78691 h 321178"/>
              <a:gd name="connsiteX829" fmla="*/ 1062132 w 1485948"/>
              <a:gd name="connsiteY829" fmla="*/ 85925 h 321178"/>
              <a:gd name="connsiteX830" fmla="*/ 1075294 w 1485948"/>
              <a:gd name="connsiteY830" fmla="*/ 85925 h 321178"/>
              <a:gd name="connsiteX831" fmla="*/ 1075294 w 1485948"/>
              <a:gd name="connsiteY831" fmla="*/ 97826 h 321178"/>
              <a:gd name="connsiteX832" fmla="*/ 1062132 w 1485948"/>
              <a:gd name="connsiteY832" fmla="*/ 97826 h 321178"/>
              <a:gd name="connsiteX833" fmla="*/ 1062132 w 1485948"/>
              <a:gd name="connsiteY833" fmla="*/ 141929 h 321178"/>
              <a:gd name="connsiteX834" fmla="*/ 1049201 w 1485948"/>
              <a:gd name="connsiteY834" fmla="*/ 141929 h 321178"/>
              <a:gd name="connsiteX835" fmla="*/ 1049201 w 1485948"/>
              <a:gd name="connsiteY835" fmla="*/ 97826 h 321178"/>
              <a:gd name="connsiteX836" fmla="*/ 1039503 w 1485948"/>
              <a:gd name="connsiteY836" fmla="*/ 97826 h 321178"/>
              <a:gd name="connsiteX837" fmla="*/ 1039503 w 1485948"/>
              <a:gd name="connsiteY837" fmla="*/ 85925 h 321178"/>
              <a:gd name="connsiteX838" fmla="*/ 1049201 w 1485948"/>
              <a:gd name="connsiteY838" fmla="*/ 85925 h 321178"/>
              <a:gd name="connsiteX839" fmla="*/ 1049201 w 1485948"/>
              <a:gd name="connsiteY839" fmla="*/ 78224 h 321178"/>
              <a:gd name="connsiteX840" fmla="*/ 1050587 w 1485948"/>
              <a:gd name="connsiteY840" fmla="*/ 69590 h 321178"/>
              <a:gd name="connsiteX841" fmla="*/ 1054512 w 1485948"/>
              <a:gd name="connsiteY841" fmla="*/ 63056 h 321178"/>
              <a:gd name="connsiteX842" fmla="*/ 1060285 w 1485948"/>
              <a:gd name="connsiteY842" fmla="*/ 59089 h 321178"/>
              <a:gd name="connsiteX843" fmla="*/ 1068136 w 1485948"/>
              <a:gd name="connsiteY843" fmla="*/ 57689 h 321178"/>
              <a:gd name="connsiteX844" fmla="*/ 813474 w 1485948"/>
              <a:gd name="connsiteY844" fmla="*/ 57689 h 321178"/>
              <a:gd name="connsiteX845" fmla="*/ 819306 w 1485948"/>
              <a:gd name="connsiteY845" fmla="*/ 60256 h 321178"/>
              <a:gd name="connsiteX846" fmla="*/ 822106 w 1485948"/>
              <a:gd name="connsiteY846" fmla="*/ 66323 h 321178"/>
              <a:gd name="connsiteX847" fmla="*/ 819306 w 1485948"/>
              <a:gd name="connsiteY847" fmla="*/ 72157 h 321178"/>
              <a:gd name="connsiteX848" fmla="*/ 813474 w 1485948"/>
              <a:gd name="connsiteY848" fmla="*/ 74724 h 321178"/>
              <a:gd name="connsiteX849" fmla="*/ 807409 w 1485948"/>
              <a:gd name="connsiteY849" fmla="*/ 72157 h 321178"/>
              <a:gd name="connsiteX850" fmla="*/ 804843 w 1485948"/>
              <a:gd name="connsiteY850" fmla="*/ 66323 h 321178"/>
              <a:gd name="connsiteX851" fmla="*/ 807409 w 1485948"/>
              <a:gd name="connsiteY851" fmla="*/ 60256 h 321178"/>
              <a:gd name="connsiteX852" fmla="*/ 813474 w 1485948"/>
              <a:gd name="connsiteY852" fmla="*/ 57689 h 321178"/>
              <a:gd name="connsiteX853" fmla="*/ 558230 w 1485948"/>
              <a:gd name="connsiteY853" fmla="*/ 57689 h 321178"/>
              <a:gd name="connsiteX854" fmla="*/ 564062 w 1485948"/>
              <a:gd name="connsiteY854" fmla="*/ 60256 h 321178"/>
              <a:gd name="connsiteX855" fmla="*/ 566862 w 1485948"/>
              <a:gd name="connsiteY855" fmla="*/ 66323 h 321178"/>
              <a:gd name="connsiteX856" fmla="*/ 564062 w 1485948"/>
              <a:gd name="connsiteY856" fmla="*/ 72157 h 321178"/>
              <a:gd name="connsiteX857" fmla="*/ 558230 w 1485948"/>
              <a:gd name="connsiteY857" fmla="*/ 74724 h 321178"/>
              <a:gd name="connsiteX858" fmla="*/ 552398 w 1485948"/>
              <a:gd name="connsiteY858" fmla="*/ 72157 h 321178"/>
              <a:gd name="connsiteX859" fmla="*/ 549599 w 1485948"/>
              <a:gd name="connsiteY859" fmla="*/ 66323 h 321178"/>
              <a:gd name="connsiteX860" fmla="*/ 552398 w 1485948"/>
              <a:gd name="connsiteY860" fmla="*/ 60256 h 321178"/>
              <a:gd name="connsiteX861" fmla="*/ 558230 w 1485948"/>
              <a:gd name="connsiteY861" fmla="*/ 57689 h 321178"/>
              <a:gd name="connsiteX862" fmla="*/ 2570 w 1485948"/>
              <a:gd name="connsiteY862" fmla="*/ 0 h 321178"/>
              <a:gd name="connsiteX863" fmla="*/ 197896 w 1485948"/>
              <a:gd name="connsiteY863" fmla="*/ 0 h 321178"/>
              <a:gd name="connsiteX864" fmla="*/ 267054 w 1485948"/>
              <a:gd name="connsiteY864" fmla="*/ 72411 h 321178"/>
              <a:gd name="connsiteX865" fmla="*/ 267054 w 1485948"/>
              <a:gd name="connsiteY865" fmla="*/ 188035 h 321178"/>
              <a:gd name="connsiteX866" fmla="*/ 197896 w 1485948"/>
              <a:gd name="connsiteY866" fmla="*/ 260680 h 321178"/>
              <a:gd name="connsiteX867" fmla="*/ 79672 w 1485948"/>
              <a:gd name="connsiteY867" fmla="*/ 260680 h 321178"/>
              <a:gd name="connsiteX868" fmla="*/ 60747 w 1485948"/>
              <a:gd name="connsiteY868" fmla="*/ 260680 h 321178"/>
              <a:gd name="connsiteX869" fmla="*/ 57943 w 1485948"/>
              <a:gd name="connsiteY869" fmla="*/ 257877 h 321178"/>
              <a:gd name="connsiteX870" fmla="*/ 57943 w 1485948"/>
              <a:gd name="connsiteY870" fmla="*/ 192006 h 321178"/>
              <a:gd name="connsiteX871" fmla="*/ 57943 w 1485948"/>
              <a:gd name="connsiteY871" fmla="*/ 180327 h 321178"/>
              <a:gd name="connsiteX872" fmla="*/ 57943 w 1485948"/>
              <a:gd name="connsiteY872" fmla="*/ 60498 h 321178"/>
              <a:gd name="connsiteX873" fmla="*/ 60046 w 1485948"/>
              <a:gd name="connsiteY873" fmla="*/ 58629 h 321178"/>
              <a:gd name="connsiteX874" fmla="*/ 180606 w 1485948"/>
              <a:gd name="connsiteY874" fmla="*/ 58629 h 321178"/>
              <a:gd name="connsiteX875" fmla="*/ 214251 w 1485948"/>
              <a:gd name="connsiteY875" fmla="*/ 93434 h 321178"/>
              <a:gd name="connsiteX876" fmla="*/ 214251 w 1485948"/>
              <a:gd name="connsiteY876" fmla="*/ 110018 h 321178"/>
              <a:gd name="connsiteX877" fmla="*/ 203036 w 1485948"/>
              <a:gd name="connsiteY877" fmla="*/ 137581 h 321178"/>
              <a:gd name="connsiteX878" fmla="*/ 214251 w 1485948"/>
              <a:gd name="connsiteY878" fmla="*/ 166312 h 321178"/>
              <a:gd name="connsiteX879" fmla="*/ 214251 w 1485948"/>
              <a:gd name="connsiteY879" fmla="*/ 198780 h 321178"/>
              <a:gd name="connsiteX880" fmla="*/ 211680 w 1485948"/>
              <a:gd name="connsiteY880" fmla="*/ 201349 h 321178"/>
              <a:gd name="connsiteX881" fmla="*/ 193223 w 1485948"/>
              <a:gd name="connsiteY881" fmla="*/ 201349 h 321178"/>
              <a:gd name="connsiteX882" fmla="*/ 190419 w 1485948"/>
              <a:gd name="connsiteY882" fmla="*/ 198780 h 321178"/>
              <a:gd name="connsiteX883" fmla="*/ 190419 w 1485948"/>
              <a:gd name="connsiteY883" fmla="*/ 166312 h 321178"/>
              <a:gd name="connsiteX884" fmla="*/ 171961 w 1485948"/>
              <a:gd name="connsiteY884" fmla="*/ 148793 h 321178"/>
              <a:gd name="connsiteX885" fmla="*/ 169391 w 1485948"/>
              <a:gd name="connsiteY885" fmla="*/ 148793 h 321178"/>
              <a:gd name="connsiteX886" fmla="*/ 162849 w 1485948"/>
              <a:gd name="connsiteY886" fmla="*/ 148793 h 321178"/>
              <a:gd name="connsiteX887" fmla="*/ 161447 w 1485948"/>
              <a:gd name="connsiteY887" fmla="*/ 147625 h 321178"/>
              <a:gd name="connsiteX888" fmla="*/ 161447 w 1485948"/>
              <a:gd name="connsiteY888" fmla="*/ 125201 h 321178"/>
              <a:gd name="connsiteX889" fmla="*/ 162849 w 1485948"/>
              <a:gd name="connsiteY889" fmla="*/ 123800 h 321178"/>
              <a:gd name="connsiteX890" fmla="*/ 181307 w 1485948"/>
              <a:gd name="connsiteY890" fmla="*/ 123800 h 321178"/>
              <a:gd name="connsiteX891" fmla="*/ 190419 w 1485948"/>
              <a:gd name="connsiteY891" fmla="*/ 114456 h 321178"/>
              <a:gd name="connsiteX892" fmla="*/ 190419 w 1485948"/>
              <a:gd name="connsiteY892" fmla="*/ 94835 h 321178"/>
              <a:gd name="connsiteX893" fmla="*/ 181307 w 1485948"/>
              <a:gd name="connsiteY893" fmla="*/ 85492 h 321178"/>
              <a:gd name="connsiteX894" fmla="*/ 85747 w 1485948"/>
              <a:gd name="connsiteY894" fmla="*/ 85492 h 321178"/>
              <a:gd name="connsiteX895" fmla="*/ 83644 w 1485948"/>
              <a:gd name="connsiteY895" fmla="*/ 87594 h 321178"/>
              <a:gd name="connsiteX896" fmla="*/ 83644 w 1485948"/>
              <a:gd name="connsiteY896" fmla="*/ 180794 h 321178"/>
              <a:gd name="connsiteX897" fmla="*/ 83644 w 1485948"/>
              <a:gd name="connsiteY897" fmla="*/ 192707 h 321178"/>
              <a:gd name="connsiteX898" fmla="*/ 83644 w 1485948"/>
              <a:gd name="connsiteY898" fmla="*/ 232182 h 321178"/>
              <a:gd name="connsiteX899" fmla="*/ 86915 w 1485948"/>
              <a:gd name="connsiteY899" fmla="*/ 235452 h 321178"/>
              <a:gd name="connsiteX900" fmla="*/ 199064 w 1485948"/>
              <a:gd name="connsiteY900" fmla="*/ 235452 h 321178"/>
              <a:gd name="connsiteX901" fmla="*/ 243923 w 1485948"/>
              <a:gd name="connsiteY901" fmla="*/ 188736 h 321178"/>
              <a:gd name="connsiteX902" fmla="*/ 243923 w 1485948"/>
              <a:gd name="connsiteY902" fmla="*/ 72411 h 321178"/>
              <a:gd name="connsiteX903" fmla="*/ 199064 w 1485948"/>
              <a:gd name="connsiteY903" fmla="*/ 25694 h 321178"/>
              <a:gd name="connsiteX904" fmla="*/ 27803 w 1485948"/>
              <a:gd name="connsiteY904" fmla="*/ 25694 h 321178"/>
              <a:gd name="connsiteX905" fmla="*/ 24299 w 1485948"/>
              <a:gd name="connsiteY905" fmla="*/ 28964 h 321178"/>
              <a:gd name="connsiteX906" fmla="*/ 24299 w 1485948"/>
              <a:gd name="connsiteY906" fmla="*/ 161406 h 321178"/>
              <a:gd name="connsiteX907" fmla="*/ 24299 w 1485948"/>
              <a:gd name="connsiteY907" fmla="*/ 248066 h 321178"/>
              <a:gd name="connsiteX908" fmla="*/ 69859 w 1485948"/>
              <a:gd name="connsiteY908" fmla="*/ 295483 h 321178"/>
              <a:gd name="connsiteX909" fmla="*/ 218923 w 1485948"/>
              <a:gd name="connsiteY909" fmla="*/ 295483 h 321178"/>
              <a:gd name="connsiteX910" fmla="*/ 300698 w 1485948"/>
              <a:gd name="connsiteY910" fmla="*/ 209758 h 321178"/>
              <a:gd name="connsiteX911" fmla="*/ 300698 w 1485948"/>
              <a:gd name="connsiteY911" fmla="*/ 1168 h 321178"/>
              <a:gd name="connsiteX912" fmla="*/ 301867 w 1485948"/>
              <a:gd name="connsiteY912" fmla="*/ 0 h 321178"/>
              <a:gd name="connsiteX913" fmla="*/ 323595 w 1485948"/>
              <a:gd name="connsiteY913" fmla="*/ 701 h 321178"/>
              <a:gd name="connsiteX914" fmla="*/ 324997 w 1485948"/>
              <a:gd name="connsiteY914" fmla="*/ 1868 h 321178"/>
              <a:gd name="connsiteX915" fmla="*/ 324997 w 1485948"/>
              <a:gd name="connsiteY915" fmla="*/ 219802 h 321178"/>
              <a:gd name="connsiteX916" fmla="*/ 228035 w 1485948"/>
              <a:gd name="connsiteY916" fmla="*/ 321178 h 321178"/>
              <a:gd name="connsiteX917" fmla="*/ 69859 w 1485948"/>
              <a:gd name="connsiteY917" fmla="*/ 321178 h 321178"/>
              <a:gd name="connsiteX918" fmla="*/ 0 w 1485948"/>
              <a:gd name="connsiteY918" fmla="*/ 248066 h 321178"/>
              <a:gd name="connsiteX919" fmla="*/ 0 w 1485948"/>
              <a:gd name="connsiteY919" fmla="*/ 131041 h 321178"/>
              <a:gd name="connsiteX920" fmla="*/ 0 w 1485948"/>
              <a:gd name="connsiteY920" fmla="*/ 130340 h 321178"/>
              <a:gd name="connsiteX921" fmla="*/ 0 w 1485948"/>
              <a:gd name="connsiteY921" fmla="*/ 2569 h 321178"/>
              <a:gd name="connsiteX922" fmla="*/ 2570 w 1485948"/>
              <a:gd name="connsiteY922" fmla="*/ 0 h 3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1485948" h="321178">
                <a:moveTo>
                  <a:pt x="698687" y="235662"/>
                </a:moveTo>
                <a:lnTo>
                  <a:pt x="684337" y="237526"/>
                </a:lnTo>
                <a:cubicBezTo>
                  <a:pt x="682254" y="238225"/>
                  <a:pt x="680402" y="238924"/>
                  <a:pt x="679014" y="240089"/>
                </a:cubicBezTo>
                <a:cubicBezTo>
                  <a:pt x="677856" y="241487"/>
                  <a:pt x="677162" y="242885"/>
                  <a:pt x="677162" y="245448"/>
                </a:cubicBezTo>
                <a:cubicBezTo>
                  <a:pt x="677162" y="247312"/>
                  <a:pt x="677856" y="248711"/>
                  <a:pt x="679014" y="250808"/>
                </a:cubicBezTo>
                <a:cubicBezTo>
                  <a:pt x="679708" y="251973"/>
                  <a:pt x="681791" y="252672"/>
                  <a:pt x="684337" y="252672"/>
                </a:cubicBezTo>
                <a:cubicBezTo>
                  <a:pt x="686188" y="252672"/>
                  <a:pt x="687346" y="252672"/>
                  <a:pt x="689429" y="251973"/>
                </a:cubicBezTo>
                <a:cubicBezTo>
                  <a:pt x="691280" y="251274"/>
                  <a:pt x="692669" y="250808"/>
                  <a:pt x="694058" y="249410"/>
                </a:cubicBezTo>
                <a:cubicBezTo>
                  <a:pt x="695446" y="248011"/>
                  <a:pt x="696141" y="246846"/>
                  <a:pt x="697298" y="244749"/>
                </a:cubicBezTo>
                <a:cubicBezTo>
                  <a:pt x="697992" y="242885"/>
                  <a:pt x="698687" y="240788"/>
                  <a:pt x="698687" y="238225"/>
                </a:cubicBezTo>
                <a:close/>
                <a:moveTo>
                  <a:pt x="1339635" y="213759"/>
                </a:moveTo>
                <a:cubicBezTo>
                  <a:pt x="1337778" y="213759"/>
                  <a:pt x="1335689" y="214458"/>
                  <a:pt x="1334528" y="215157"/>
                </a:cubicBezTo>
                <a:cubicBezTo>
                  <a:pt x="1333135" y="215856"/>
                  <a:pt x="1331278" y="217254"/>
                  <a:pt x="1330582" y="217720"/>
                </a:cubicBezTo>
                <a:cubicBezTo>
                  <a:pt x="1329189" y="219118"/>
                  <a:pt x="1328493" y="220516"/>
                  <a:pt x="1327796" y="221681"/>
                </a:cubicBezTo>
                <a:cubicBezTo>
                  <a:pt x="1327332" y="223079"/>
                  <a:pt x="1326636" y="224943"/>
                  <a:pt x="1326636" y="226341"/>
                </a:cubicBezTo>
                <a:lnTo>
                  <a:pt x="1352866" y="226341"/>
                </a:lnTo>
                <a:cubicBezTo>
                  <a:pt x="1352866" y="224943"/>
                  <a:pt x="1352169" y="223079"/>
                  <a:pt x="1352169" y="221681"/>
                </a:cubicBezTo>
                <a:cubicBezTo>
                  <a:pt x="1351473" y="220516"/>
                  <a:pt x="1350777" y="219118"/>
                  <a:pt x="1349616" y="217720"/>
                </a:cubicBezTo>
                <a:cubicBezTo>
                  <a:pt x="1348223" y="216555"/>
                  <a:pt x="1346831" y="215856"/>
                  <a:pt x="1345670" y="215157"/>
                </a:cubicBezTo>
                <a:cubicBezTo>
                  <a:pt x="1343581" y="214458"/>
                  <a:pt x="1341724" y="213759"/>
                  <a:pt x="1339635" y="213759"/>
                </a:cubicBezTo>
                <a:close/>
                <a:moveTo>
                  <a:pt x="624000" y="213759"/>
                </a:moveTo>
                <a:cubicBezTo>
                  <a:pt x="622143" y="213759"/>
                  <a:pt x="619822" y="214458"/>
                  <a:pt x="618661" y="215157"/>
                </a:cubicBezTo>
                <a:cubicBezTo>
                  <a:pt x="617268" y="215856"/>
                  <a:pt x="615411" y="217254"/>
                  <a:pt x="614947" y="217720"/>
                </a:cubicBezTo>
                <a:cubicBezTo>
                  <a:pt x="613554" y="219118"/>
                  <a:pt x="612858" y="220516"/>
                  <a:pt x="612162" y="221681"/>
                </a:cubicBezTo>
                <a:cubicBezTo>
                  <a:pt x="611465" y="223079"/>
                  <a:pt x="611001" y="224943"/>
                  <a:pt x="611001" y="226341"/>
                </a:cubicBezTo>
                <a:lnTo>
                  <a:pt x="636999" y="226341"/>
                </a:lnTo>
                <a:cubicBezTo>
                  <a:pt x="636999" y="224943"/>
                  <a:pt x="636535" y="223079"/>
                  <a:pt x="636535" y="221681"/>
                </a:cubicBezTo>
                <a:cubicBezTo>
                  <a:pt x="635838" y="220516"/>
                  <a:pt x="634910" y="219118"/>
                  <a:pt x="633749" y="217720"/>
                </a:cubicBezTo>
                <a:cubicBezTo>
                  <a:pt x="632356" y="216555"/>
                  <a:pt x="631196" y="215856"/>
                  <a:pt x="629803" y="215157"/>
                </a:cubicBezTo>
                <a:cubicBezTo>
                  <a:pt x="627946" y="214458"/>
                  <a:pt x="625857" y="213759"/>
                  <a:pt x="624000" y="213759"/>
                </a:cubicBezTo>
                <a:close/>
                <a:moveTo>
                  <a:pt x="504227" y="213759"/>
                </a:moveTo>
                <a:cubicBezTo>
                  <a:pt x="502107" y="213759"/>
                  <a:pt x="500223" y="214458"/>
                  <a:pt x="498810" y="215157"/>
                </a:cubicBezTo>
                <a:cubicBezTo>
                  <a:pt x="497397" y="215856"/>
                  <a:pt x="495513" y="217254"/>
                  <a:pt x="494807" y="217720"/>
                </a:cubicBezTo>
                <a:cubicBezTo>
                  <a:pt x="493394" y="219118"/>
                  <a:pt x="492923" y="220516"/>
                  <a:pt x="492216" y="221681"/>
                </a:cubicBezTo>
                <a:cubicBezTo>
                  <a:pt x="491510" y="223079"/>
                  <a:pt x="490803" y="224943"/>
                  <a:pt x="490803" y="226341"/>
                </a:cubicBezTo>
                <a:lnTo>
                  <a:pt x="517414" y="226341"/>
                </a:lnTo>
                <a:cubicBezTo>
                  <a:pt x="517414" y="224943"/>
                  <a:pt x="516708" y="223079"/>
                  <a:pt x="516708" y="221681"/>
                </a:cubicBezTo>
                <a:cubicBezTo>
                  <a:pt x="516001" y="220516"/>
                  <a:pt x="515530" y="219118"/>
                  <a:pt x="514117" y="217720"/>
                </a:cubicBezTo>
                <a:cubicBezTo>
                  <a:pt x="512704" y="216555"/>
                  <a:pt x="511527" y="215856"/>
                  <a:pt x="510114" y="215157"/>
                </a:cubicBezTo>
                <a:cubicBezTo>
                  <a:pt x="508230" y="214458"/>
                  <a:pt x="506111" y="213759"/>
                  <a:pt x="504227" y="213759"/>
                </a:cubicBezTo>
                <a:close/>
                <a:moveTo>
                  <a:pt x="1206236" y="206033"/>
                </a:moveTo>
                <a:lnTo>
                  <a:pt x="1219456" y="206033"/>
                </a:lnTo>
                <a:lnTo>
                  <a:pt x="1219456" y="239099"/>
                </a:lnTo>
                <a:cubicBezTo>
                  <a:pt x="1219456" y="240975"/>
                  <a:pt x="1219456" y="242617"/>
                  <a:pt x="1220152" y="243789"/>
                </a:cubicBezTo>
                <a:cubicBezTo>
                  <a:pt x="1220848" y="245196"/>
                  <a:pt x="1221312" y="246369"/>
                  <a:pt x="1222008" y="247541"/>
                </a:cubicBezTo>
                <a:cubicBezTo>
                  <a:pt x="1222703" y="248948"/>
                  <a:pt x="1224095" y="249652"/>
                  <a:pt x="1225255" y="250355"/>
                </a:cubicBezTo>
                <a:cubicBezTo>
                  <a:pt x="1226646" y="251059"/>
                  <a:pt x="1228502" y="251528"/>
                  <a:pt x="1230589" y="251528"/>
                </a:cubicBezTo>
                <a:cubicBezTo>
                  <a:pt x="1234532" y="251528"/>
                  <a:pt x="1237083" y="250355"/>
                  <a:pt x="1239171" y="248245"/>
                </a:cubicBezTo>
                <a:cubicBezTo>
                  <a:pt x="1241026" y="245665"/>
                  <a:pt x="1241722" y="243086"/>
                  <a:pt x="1241722" y="239099"/>
                </a:cubicBezTo>
                <a:lnTo>
                  <a:pt x="1241722" y="206033"/>
                </a:lnTo>
                <a:lnTo>
                  <a:pt x="1254710" y="206033"/>
                </a:lnTo>
                <a:lnTo>
                  <a:pt x="1254710" y="251528"/>
                </a:lnTo>
                <a:cubicBezTo>
                  <a:pt x="1254710" y="253638"/>
                  <a:pt x="1254710" y="256218"/>
                  <a:pt x="1254710" y="257625"/>
                </a:cubicBezTo>
                <a:cubicBezTo>
                  <a:pt x="1254710" y="259501"/>
                  <a:pt x="1254710" y="260908"/>
                  <a:pt x="1255406" y="261612"/>
                </a:cubicBezTo>
                <a:lnTo>
                  <a:pt x="1242882" y="261612"/>
                </a:lnTo>
                <a:cubicBezTo>
                  <a:pt x="1242882" y="260908"/>
                  <a:pt x="1242882" y="260205"/>
                  <a:pt x="1242418" y="258798"/>
                </a:cubicBezTo>
                <a:cubicBezTo>
                  <a:pt x="1242882" y="257625"/>
                  <a:pt x="1242882" y="256922"/>
                  <a:pt x="1242882" y="255514"/>
                </a:cubicBezTo>
                <a:cubicBezTo>
                  <a:pt x="1241722" y="258329"/>
                  <a:pt x="1239635" y="260205"/>
                  <a:pt x="1236388" y="261612"/>
                </a:cubicBezTo>
                <a:cubicBezTo>
                  <a:pt x="1233836" y="262784"/>
                  <a:pt x="1230589" y="263488"/>
                  <a:pt x="1227342" y="263488"/>
                </a:cubicBezTo>
                <a:cubicBezTo>
                  <a:pt x="1224095" y="263488"/>
                  <a:pt x="1220848" y="262784"/>
                  <a:pt x="1218065" y="261612"/>
                </a:cubicBezTo>
                <a:cubicBezTo>
                  <a:pt x="1215513" y="260205"/>
                  <a:pt x="1213426" y="258798"/>
                  <a:pt x="1211571" y="256922"/>
                </a:cubicBezTo>
                <a:cubicBezTo>
                  <a:pt x="1209715" y="254811"/>
                  <a:pt x="1208323" y="252231"/>
                  <a:pt x="1207628" y="249652"/>
                </a:cubicBezTo>
                <a:cubicBezTo>
                  <a:pt x="1206932" y="247072"/>
                  <a:pt x="1206236" y="244258"/>
                  <a:pt x="1206236" y="240975"/>
                </a:cubicBezTo>
                <a:close/>
                <a:moveTo>
                  <a:pt x="1129587" y="205111"/>
                </a:moveTo>
                <a:lnTo>
                  <a:pt x="1143064" y="205111"/>
                </a:lnTo>
                <a:lnTo>
                  <a:pt x="1143064" y="261427"/>
                </a:lnTo>
                <a:lnTo>
                  <a:pt x="1129587" y="261427"/>
                </a:lnTo>
                <a:close/>
                <a:moveTo>
                  <a:pt x="1338938" y="203972"/>
                </a:moveTo>
                <a:cubicBezTo>
                  <a:pt x="1343581" y="203972"/>
                  <a:pt x="1346831" y="204671"/>
                  <a:pt x="1350777" y="206069"/>
                </a:cubicBezTo>
                <a:cubicBezTo>
                  <a:pt x="1354026" y="207234"/>
                  <a:pt x="1357276" y="209332"/>
                  <a:pt x="1359365" y="211895"/>
                </a:cubicBezTo>
                <a:cubicBezTo>
                  <a:pt x="1361919" y="214458"/>
                  <a:pt x="1363311" y="217254"/>
                  <a:pt x="1364472" y="220982"/>
                </a:cubicBezTo>
                <a:cubicBezTo>
                  <a:pt x="1365865" y="224477"/>
                  <a:pt x="1366561" y="228205"/>
                  <a:pt x="1366561" y="232866"/>
                </a:cubicBezTo>
                <a:cubicBezTo>
                  <a:pt x="1366561" y="234264"/>
                  <a:pt x="1366561" y="234963"/>
                  <a:pt x="1366561" y="235429"/>
                </a:cubicBezTo>
                <a:cubicBezTo>
                  <a:pt x="1366561" y="236128"/>
                  <a:pt x="1366561" y="236827"/>
                  <a:pt x="1366561" y="236827"/>
                </a:cubicBezTo>
                <a:lnTo>
                  <a:pt x="1325939" y="236827"/>
                </a:lnTo>
                <a:cubicBezTo>
                  <a:pt x="1325939" y="238924"/>
                  <a:pt x="1326868" y="241021"/>
                  <a:pt x="1327332" y="242885"/>
                </a:cubicBezTo>
                <a:cubicBezTo>
                  <a:pt x="1328029" y="244982"/>
                  <a:pt x="1329421" y="246147"/>
                  <a:pt x="1330582" y="247312"/>
                </a:cubicBezTo>
                <a:cubicBezTo>
                  <a:pt x="1331975" y="248711"/>
                  <a:pt x="1333832" y="250109"/>
                  <a:pt x="1335224" y="250575"/>
                </a:cubicBezTo>
                <a:cubicBezTo>
                  <a:pt x="1337081" y="251274"/>
                  <a:pt x="1338938" y="251973"/>
                  <a:pt x="1341027" y="251973"/>
                </a:cubicBezTo>
                <a:cubicBezTo>
                  <a:pt x="1344974" y="251973"/>
                  <a:pt x="1348223" y="251507"/>
                  <a:pt x="1350080" y="249410"/>
                </a:cubicBezTo>
                <a:cubicBezTo>
                  <a:pt x="1352169" y="247545"/>
                  <a:pt x="1354026" y="245448"/>
                  <a:pt x="1354723" y="242186"/>
                </a:cubicBezTo>
                <a:lnTo>
                  <a:pt x="1365865" y="244749"/>
                </a:lnTo>
                <a:cubicBezTo>
                  <a:pt x="1365168" y="247312"/>
                  <a:pt x="1364008" y="249410"/>
                  <a:pt x="1362615" y="251274"/>
                </a:cubicBezTo>
                <a:cubicBezTo>
                  <a:pt x="1361222" y="253371"/>
                  <a:pt x="1359365" y="255235"/>
                  <a:pt x="1357276" y="257332"/>
                </a:cubicBezTo>
                <a:cubicBezTo>
                  <a:pt x="1355419" y="258497"/>
                  <a:pt x="1352866" y="259895"/>
                  <a:pt x="1350080" y="261060"/>
                </a:cubicBezTo>
                <a:cubicBezTo>
                  <a:pt x="1347527" y="261759"/>
                  <a:pt x="1344277" y="262458"/>
                  <a:pt x="1341027" y="262458"/>
                </a:cubicBezTo>
                <a:cubicBezTo>
                  <a:pt x="1337081" y="262458"/>
                  <a:pt x="1333832" y="261759"/>
                  <a:pt x="1329886" y="260594"/>
                </a:cubicBezTo>
                <a:cubicBezTo>
                  <a:pt x="1326636" y="259196"/>
                  <a:pt x="1323386" y="257332"/>
                  <a:pt x="1320601" y="254536"/>
                </a:cubicBezTo>
                <a:cubicBezTo>
                  <a:pt x="1318047" y="251973"/>
                  <a:pt x="1316190" y="248711"/>
                  <a:pt x="1314797" y="245448"/>
                </a:cubicBezTo>
                <a:cubicBezTo>
                  <a:pt x="1313405" y="241487"/>
                  <a:pt x="1312244" y="237526"/>
                  <a:pt x="1312244" y="232866"/>
                </a:cubicBezTo>
                <a:cubicBezTo>
                  <a:pt x="1312244" y="228205"/>
                  <a:pt x="1312940" y="224477"/>
                  <a:pt x="1314101" y="220982"/>
                </a:cubicBezTo>
                <a:cubicBezTo>
                  <a:pt x="1315494" y="217720"/>
                  <a:pt x="1317583" y="214458"/>
                  <a:pt x="1320136" y="211895"/>
                </a:cubicBezTo>
                <a:cubicBezTo>
                  <a:pt x="1322922" y="209332"/>
                  <a:pt x="1325243" y="207234"/>
                  <a:pt x="1328493" y="206069"/>
                </a:cubicBezTo>
                <a:cubicBezTo>
                  <a:pt x="1331742" y="204671"/>
                  <a:pt x="1335224" y="203972"/>
                  <a:pt x="1338938" y="203972"/>
                </a:cubicBezTo>
                <a:close/>
                <a:moveTo>
                  <a:pt x="686883" y="203972"/>
                </a:moveTo>
                <a:cubicBezTo>
                  <a:pt x="691512" y="203972"/>
                  <a:pt x="694752" y="204671"/>
                  <a:pt x="697992" y="206069"/>
                </a:cubicBezTo>
                <a:cubicBezTo>
                  <a:pt x="701233" y="207234"/>
                  <a:pt x="703316" y="208632"/>
                  <a:pt x="705167" y="210497"/>
                </a:cubicBezTo>
                <a:cubicBezTo>
                  <a:pt x="707250" y="212594"/>
                  <a:pt x="708408" y="214691"/>
                  <a:pt x="709102" y="217254"/>
                </a:cubicBezTo>
                <a:cubicBezTo>
                  <a:pt x="709796" y="220050"/>
                  <a:pt x="710491" y="222380"/>
                  <a:pt x="710491" y="225176"/>
                </a:cubicBezTo>
                <a:lnTo>
                  <a:pt x="710491" y="252672"/>
                </a:lnTo>
                <a:cubicBezTo>
                  <a:pt x="710491" y="255235"/>
                  <a:pt x="710491" y="257332"/>
                  <a:pt x="710491" y="258497"/>
                </a:cubicBezTo>
                <a:cubicBezTo>
                  <a:pt x="710491" y="259895"/>
                  <a:pt x="710491" y="261293"/>
                  <a:pt x="710954" y="261293"/>
                </a:cubicBezTo>
                <a:lnTo>
                  <a:pt x="698687" y="261293"/>
                </a:lnTo>
                <a:cubicBezTo>
                  <a:pt x="698687" y="261293"/>
                  <a:pt x="698687" y="260594"/>
                  <a:pt x="697992" y="259196"/>
                </a:cubicBezTo>
                <a:cubicBezTo>
                  <a:pt x="697992" y="258031"/>
                  <a:pt x="697992" y="256633"/>
                  <a:pt x="697992" y="254070"/>
                </a:cubicBezTo>
                <a:cubicBezTo>
                  <a:pt x="696604" y="255934"/>
                  <a:pt x="694752" y="258031"/>
                  <a:pt x="692206" y="259895"/>
                </a:cubicBezTo>
                <a:cubicBezTo>
                  <a:pt x="689429" y="261759"/>
                  <a:pt x="685494" y="262458"/>
                  <a:pt x="681097" y="262458"/>
                </a:cubicBezTo>
                <a:cubicBezTo>
                  <a:pt x="678319" y="262458"/>
                  <a:pt x="675773" y="261992"/>
                  <a:pt x="673227" y="261293"/>
                </a:cubicBezTo>
                <a:cubicBezTo>
                  <a:pt x="670681" y="260827"/>
                  <a:pt x="668598" y="259196"/>
                  <a:pt x="667210" y="257332"/>
                </a:cubicBezTo>
                <a:cubicBezTo>
                  <a:pt x="666052" y="255934"/>
                  <a:pt x="664664" y="254070"/>
                  <a:pt x="663506" y="251973"/>
                </a:cubicBezTo>
                <a:cubicBezTo>
                  <a:pt x="663506" y="250808"/>
                  <a:pt x="662812" y="248711"/>
                  <a:pt x="662812" y="246147"/>
                </a:cubicBezTo>
                <a:cubicBezTo>
                  <a:pt x="662812" y="243584"/>
                  <a:pt x="663506" y="241487"/>
                  <a:pt x="663969" y="239623"/>
                </a:cubicBezTo>
                <a:cubicBezTo>
                  <a:pt x="664664" y="237526"/>
                  <a:pt x="666052" y="236128"/>
                  <a:pt x="667210" y="234264"/>
                </a:cubicBezTo>
                <a:cubicBezTo>
                  <a:pt x="668598" y="232866"/>
                  <a:pt x="670681" y="231701"/>
                  <a:pt x="672533" y="231002"/>
                </a:cubicBezTo>
                <a:cubicBezTo>
                  <a:pt x="674385" y="230303"/>
                  <a:pt x="677162" y="229604"/>
                  <a:pt x="679014" y="228905"/>
                </a:cubicBezTo>
                <a:lnTo>
                  <a:pt x="693363" y="227040"/>
                </a:lnTo>
                <a:cubicBezTo>
                  <a:pt x="694752" y="227040"/>
                  <a:pt x="695909" y="226341"/>
                  <a:pt x="696604" y="225642"/>
                </a:cubicBezTo>
                <a:cubicBezTo>
                  <a:pt x="697067" y="225176"/>
                  <a:pt x="697298" y="224477"/>
                  <a:pt x="697298" y="223079"/>
                </a:cubicBezTo>
                <a:cubicBezTo>
                  <a:pt x="697298" y="220516"/>
                  <a:pt x="696604" y="218419"/>
                  <a:pt x="694752" y="217254"/>
                </a:cubicBezTo>
                <a:cubicBezTo>
                  <a:pt x="692669" y="215856"/>
                  <a:pt x="690123" y="214458"/>
                  <a:pt x="686883" y="214458"/>
                </a:cubicBezTo>
                <a:cubicBezTo>
                  <a:pt x="683643" y="214458"/>
                  <a:pt x="680865" y="215390"/>
                  <a:pt x="679014" y="217254"/>
                </a:cubicBezTo>
                <a:cubicBezTo>
                  <a:pt x="676930" y="219351"/>
                  <a:pt x="675773" y="221681"/>
                  <a:pt x="675773" y="224477"/>
                </a:cubicBezTo>
                <a:lnTo>
                  <a:pt x="663969" y="221681"/>
                </a:lnTo>
                <a:cubicBezTo>
                  <a:pt x="663969" y="219118"/>
                  <a:pt x="664664" y="217254"/>
                  <a:pt x="666052" y="215157"/>
                </a:cubicBezTo>
                <a:cubicBezTo>
                  <a:pt x="667210" y="213293"/>
                  <a:pt x="668598" y="211429"/>
                  <a:pt x="670681" y="209332"/>
                </a:cubicBezTo>
                <a:cubicBezTo>
                  <a:pt x="672533" y="207467"/>
                  <a:pt x="675079" y="206069"/>
                  <a:pt x="677856" y="205370"/>
                </a:cubicBezTo>
                <a:cubicBezTo>
                  <a:pt x="680402" y="203972"/>
                  <a:pt x="683643" y="203972"/>
                  <a:pt x="686883" y="203972"/>
                </a:cubicBezTo>
                <a:close/>
                <a:moveTo>
                  <a:pt x="622607" y="203972"/>
                </a:moveTo>
                <a:cubicBezTo>
                  <a:pt x="627250" y="203972"/>
                  <a:pt x="630499" y="204671"/>
                  <a:pt x="634446" y="206069"/>
                </a:cubicBezTo>
                <a:cubicBezTo>
                  <a:pt x="637695" y="207234"/>
                  <a:pt x="640945" y="209332"/>
                  <a:pt x="643034" y="211895"/>
                </a:cubicBezTo>
                <a:cubicBezTo>
                  <a:pt x="645587" y="214458"/>
                  <a:pt x="646980" y="217254"/>
                  <a:pt x="648141" y="220982"/>
                </a:cubicBezTo>
                <a:cubicBezTo>
                  <a:pt x="649534" y="224477"/>
                  <a:pt x="650230" y="228205"/>
                  <a:pt x="650230" y="232866"/>
                </a:cubicBezTo>
                <a:cubicBezTo>
                  <a:pt x="650230" y="234264"/>
                  <a:pt x="650230" y="234963"/>
                  <a:pt x="650230" y="235429"/>
                </a:cubicBezTo>
                <a:cubicBezTo>
                  <a:pt x="650230" y="236128"/>
                  <a:pt x="650230" y="236827"/>
                  <a:pt x="650230" y="236827"/>
                </a:cubicBezTo>
                <a:lnTo>
                  <a:pt x="609608" y="236827"/>
                </a:lnTo>
                <a:cubicBezTo>
                  <a:pt x="609608" y="238924"/>
                  <a:pt x="610305" y="240788"/>
                  <a:pt x="611001" y="242885"/>
                </a:cubicBezTo>
                <a:cubicBezTo>
                  <a:pt x="611465" y="244749"/>
                  <a:pt x="612858" y="246147"/>
                  <a:pt x="614251" y="247312"/>
                </a:cubicBezTo>
                <a:cubicBezTo>
                  <a:pt x="615411" y="248711"/>
                  <a:pt x="617501" y="250109"/>
                  <a:pt x="618661" y="250575"/>
                </a:cubicBezTo>
                <a:cubicBezTo>
                  <a:pt x="620750" y="251274"/>
                  <a:pt x="622607" y="251973"/>
                  <a:pt x="624696" y="251973"/>
                </a:cubicBezTo>
                <a:cubicBezTo>
                  <a:pt x="628642" y="251973"/>
                  <a:pt x="631892" y="251274"/>
                  <a:pt x="633749" y="249410"/>
                </a:cubicBezTo>
                <a:cubicBezTo>
                  <a:pt x="635838" y="247312"/>
                  <a:pt x="637695" y="245448"/>
                  <a:pt x="638392" y="242186"/>
                </a:cubicBezTo>
                <a:lnTo>
                  <a:pt x="649534" y="244749"/>
                </a:lnTo>
                <a:cubicBezTo>
                  <a:pt x="648837" y="247312"/>
                  <a:pt x="647677" y="249410"/>
                  <a:pt x="646284" y="251274"/>
                </a:cubicBezTo>
                <a:cubicBezTo>
                  <a:pt x="644891" y="253371"/>
                  <a:pt x="643034" y="255235"/>
                  <a:pt x="640945" y="257332"/>
                </a:cubicBezTo>
                <a:cubicBezTo>
                  <a:pt x="639088" y="258497"/>
                  <a:pt x="636535" y="259895"/>
                  <a:pt x="633749" y="261060"/>
                </a:cubicBezTo>
                <a:cubicBezTo>
                  <a:pt x="631196" y="261759"/>
                  <a:pt x="627946" y="262458"/>
                  <a:pt x="624696" y="262458"/>
                </a:cubicBezTo>
                <a:cubicBezTo>
                  <a:pt x="620750" y="262458"/>
                  <a:pt x="617501" y="261759"/>
                  <a:pt x="613554" y="260594"/>
                </a:cubicBezTo>
                <a:cubicBezTo>
                  <a:pt x="610305" y="259196"/>
                  <a:pt x="606823" y="257332"/>
                  <a:pt x="604270" y="254536"/>
                </a:cubicBezTo>
                <a:cubicBezTo>
                  <a:pt x="601484" y="251973"/>
                  <a:pt x="599859" y="248711"/>
                  <a:pt x="598466" y="245448"/>
                </a:cubicBezTo>
                <a:cubicBezTo>
                  <a:pt x="597074" y="241487"/>
                  <a:pt x="595913" y="237526"/>
                  <a:pt x="595913" y="232866"/>
                </a:cubicBezTo>
                <a:cubicBezTo>
                  <a:pt x="595913" y="228205"/>
                  <a:pt x="596377" y="224477"/>
                  <a:pt x="597770" y="220982"/>
                </a:cubicBezTo>
                <a:cubicBezTo>
                  <a:pt x="598931" y="217720"/>
                  <a:pt x="601020" y="214458"/>
                  <a:pt x="603805" y="211895"/>
                </a:cubicBezTo>
                <a:cubicBezTo>
                  <a:pt x="606359" y="209332"/>
                  <a:pt x="608912" y="207234"/>
                  <a:pt x="612162" y="206069"/>
                </a:cubicBezTo>
                <a:cubicBezTo>
                  <a:pt x="615411" y="204671"/>
                  <a:pt x="618661" y="203972"/>
                  <a:pt x="622607" y="203972"/>
                </a:cubicBezTo>
                <a:close/>
                <a:moveTo>
                  <a:pt x="502814" y="203972"/>
                </a:moveTo>
                <a:cubicBezTo>
                  <a:pt x="507523" y="203972"/>
                  <a:pt x="510820" y="204671"/>
                  <a:pt x="514824" y="206069"/>
                </a:cubicBezTo>
                <a:cubicBezTo>
                  <a:pt x="518121" y="207234"/>
                  <a:pt x="521418" y="209332"/>
                  <a:pt x="523302" y="211895"/>
                </a:cubicBezTo>
                <a:cubicBezTo>
                  <a:pt x="526128" y="214458"/>
                  <a:pt x="527305" y="217254"/>
                  <a:pt x="528718" y="220982"/>
                </a:cubicBezTo>
                <a:cubicBezTo>
                  <a:pt x="530131" y="224477"/>
                  <a:pt x="530838" y="228205"/>
                  <a:pt x="530838" y="232866"/>
                </a:cubicBezTo>
                <a:cubicBezTo>
                  <a:pt x="530838" y="234264"/>
                  <a:pt x="530838" y="234963"/>
                  <a:pt x="530838" y="235429"/>
                </a:cubicBezTo>
                <a:cubicBezTo>
                  <a:pt x="530838" y="236128"/>
                  <a:pt x="530838" y="236827"/>
                  <a:pt x="530838" y="236827"/>
                </a:cubicBezTo>
                <a:lnTo>
                  <a:pt x="489626" y="236827"/>
                </a:lnTo>
                <a:cubicBezTo>
                  <a:pt x="489626" y="238924"/>
                  <a:pt x="490097" y="240788"/>
                  <a:pt x="490803" y="242885"/>
                </a:cubicBezTo>
                <a:cubicBezTo>
                  <a:pt x="491510" y="244749"/>
                  <a:pt x="492687" y="246147"/>
                  <a:pt x="494100" y="247312"/>
                </a:cubicBezTo>
                <a:cubicBezTo>
                  <a:pt x="495278" y="248711"/>
                  <a:pt x="497397" y="250109"/>
                  <a:pt x="498810" y="250575"/>
                </a:cubicBezTo>
                <a:cubicBezTo>
                  <a:pt x="500930" y="251274"/>
                  <a:pt x="502814" y="251973"/>
                  <a:pt x="504698" y="251973"/>
                </a:cubicBezTo>
                <a:cubicBezTo>
                  <a:pt x="508701" y="251973"/>
                  <a:pt x="512233" y="251274"/>
                  <a:pt x="514117" y="249410"/>
                </a:cubicBezTo>
                <a:cubicBezTo>
                  <a:pt x="516001" y="247312"/>
                  <a:pt x="518121" y="245448"/>
                  <a:pt x="518827" y="242186"/>
                </a:cubicBezTo>
                <a:lnTo>
                  <a:pt x="530131" y="244749"/>
                </a:lnTo>
                <a:cubicBezTo>
                  <a:pt x="529425" y="247312"/>
                  <a:pt x="528012" y="249410"/>
                  <a:pt x="526834" y="251274"/>
                </a:cubicBezTo>
                <a:cubicBezTo>
                  <a:pt x="525421" y="253371"/>
                  <a:pt x="523302" y="255235"/>
                  <a:pt x="521418" y="257332"/>
                </a:cubicBezTo>
                <a:cubicBezTo>
                  <a:pt x="519534" y="258497"/>
                  <a:pt x="516708" y="259895"/>
                  <a:pt x="514117" y="261060"/>
                </a:cubicBezTo>
                <a:cubicBezTo>
                  <a:pt x="511527" y="261759"/>
                  <a:pt x="508230" y="262458"/>
                  <a:pt x="504698" y="262458"/>
                </a:cubicBezTo>
                <a:cubicBezTo>
                  <a:pt x="500930" y="262458"/>
                  <a:pt x="497397" y="261759"/>
                  <a:pt x="493394" y="260594"/>
                </a:cubicBezTo>
                <a:cubicBezTo>
                  <a:pt x="490097" y="259196"/>
                  <a:pt x="486800" y="257332"/>
                  <a:pt x="484209" y="254536"/>
                </a:cubicBezTo>
                <a:cubicBezTo>
                  <a:pt x="481619" y="251973"/>
                  <a:pt x="479499" y="248711"/>
                  <a:pt x="478322" y="245448"/>
                </a:cubicBezTo>
                <a:cubicBezTo>
                  <a:pt x="476909" y="241487"/>
                  <a:pt x="475496" y="237526"/>
                  <a:pt x="475496" y="232866"/>
                </a:cubicBezTo>
                <a:cubicBezTo>
                  <a:pt x="475496" y="228205"/>
                  <a:pt x="476203" y="224477"/>
                  <a:pt x="477616" y="220982"/>
                </a:cubicBezTo>
                <a:cubicBezTo>
                  <a:pt x="478793" y="217720"/>
                  <a:pt x="480912" y="214458"/>
                  <a:pt x="483503" y="211895"/>
                </a:cubicBezTo>
                <a:cubicBezTo>
                  <a:pt x="486093" y="209332"/>
                  <a:pt x="488919" y="207234"/>
                  <a:pt x="492216" y="206069"/>
                </a:cubicBezTo>
                <a:cubicBezTo>
                  <a:pt x="495513" y="204671"/>
                  <a:pt x="498810" y="203972"/>
                  <a:pt x="502814" y="203972"/>
                </a:cubicBezTo>
                <a:close/>
                <a:moveTo>
                  <a:pt x="1046426" y="202942"/>
                </a:moveTo>
                <a:cubicBezTo>
                  <a:pt x="1050386" y="202942"/>
                  <a:pt x="1053647" y="203407"/>
                  <a:pt x="1056209" y="204802"/>
                </a:cubicBezTo>
                <a:cubicBezTo>
                  <a:pt x="1058771" y="206197"/>
                  <a:pt x="1060867" y="207359"/>
                  <a:pt x="1062731" y="208754"/>
                </a:cubicBezTo>
                <a:cubicBezTo>
                  <a:pt x="1064827" y="210149"/>
                  <a:pt x="1065526" y="212009"/>
                  <a:pt x="1066691" y="214102"/>
                </a:cubicBezTo>
                <a:cubicBezTo>
                  <a:pt x="1067389" y="215961"/>
                  <a:pt x="1068088" y="217356"/>
                  <a:pt x="1068088" y="218519"/>
                </a:cubicBezTo>
                <a:lnTo>
                  <a:pt x="1056908" y="221774"/>
                </a:lnTo>
                <a:cubicBezTo>
                  <a:pt x="1056908" y="221309"/>
                  <a:pt x="1056209" y="220611"/>
                  <a:pt x="1056209" y="219216"/>
                </a:cubicBezTo>
                <a:cubicBezTo>
                  <a:pt x="1055510" y="218054"/>
                  <a:pt x="1055510" y="217356"/>
                  <a:pt x="1054345" y="216659"/>
                </a:cubicBezTo>
                <a:cubicBezTo>
                  <a:pt x="1053647" y="215961"/>
                  <a:pt x="1052249" y="215264"/>
                  <a:pt x="1051085" y="214567"/>
                </a:cubicBezTo>
                <a:cubicBezTo>
                  <a:pt x="1049687" y="214102"/>
                  <a:pt x="1048289" y="214102"/>
                  <a:pt x="1046426" y="214102"/>
                </a:cubicBezTo>
                <a:cubicBezTo>
                  <a:pt x="1043631" y="214102"/>
                  <a:pt x="1041767" y="214567"/>
                  <a:pt x="1040370" y="215961"/>
                </a:cubicBezTo>
                <a:cubicBezTo>
                  <a:pt x="1039205" y="217356"/>
                  <a:pt x="1038506" y="218519"/>
                  <a:pt x="1038506" y="220611"/>
                </a:cubicBezTo>
                <a:cubicBezTo>
                  <a:pt x="1038506" y="221774"/>
                  <a:pt x="1039205" y="223169"/>
                  <a:pt x="1039904" y="224563"/>
                </a:cubicBezTo>
                <a:cubicBezTo>
                  <a:pt x="1041069" y="225726"/>
                  <a:pt x="1042466" y="226423"/>
                  <a:pt x="1043631" y="226423"/>
                </a:cubicBezTo>
                <a:lnTo>
                  <a:pt x="1052249" y="228516"/>
                </a:lnTo>
                <a:cubicBezTo>
                  <a:pt x="1057606" y="229678"/>
                  <a:pt x="1061566" y="231771"/>
                  <a:pt x="1064128" y="234328"/>
                </a:cubicBezTo>
                <a:cubicBezTo>
                  <a:pt x="1066691" y="237583"/>
                  <a:pt x="1068088" y="240838"/>
                  <a:pt x="1068088" y="244790"/>
                </a:cubicBezTo>
                <a:cubicBezTo>
                  <a:pt x="1068088" y="246882"/>
                  <a:pt x="1067389" y="248742"/>
                  <a:pt x="1066691" y="251299"/>
                </a:cubicBezTo>
                <a:cubicBezTo>
                  <a:pt x="1065992" y="253392"/>
                  <a:pt x="1064827" y="255252"/>
                  <a:pt x="1062731" y="257344"/>
                </a:cubicBezTo>
                <a:cubicBezTo>
                  <a:pt x="1060867" y="259204"/>
                  <a:pt x="1058771" y="260599"/>
                  <a:pt x="1056209" y="261296"/>
                </a:cubicBezTo>
                <a:cubicBezTo>
                  <a:pt x="1053647" y="262459"/>
                  <a:pt x="1050386" y="262459"/>
                  <a:pt x="1047125" y="262459"/>
                </a:cubicBezTo>
                <a:cubicBezTo>
                  <a:pt x="1043165" y="262459"/>
                  <a:pt x="1039904" y="261761"/>
                  <a:pt x="1036410" y="260599"/>
                </a:cubicBezTo>
                <a:cubicBezTo>
                  <a:pt x="1033848" y="259204"/>
                  <a:pt x="1031286" y="258042"/>
                  <a:pt x="1029189" y="255949"/>
                </a:cubicBezTo>
                <a:cubicBezTo>
                  <a:pt x="1027326" y="254089"/>
                  <a:pt x="1025928" y="252927"/>
                  <a:pt x="1025230" y="250834"/>
                </a:cubicBezTo>
                <a:cubicBezTo>
                  <a:pt x="1024764" y="248975"/>
                  <a:pt x="1024065" y="246882"/>
                  <a:pt x="1024065" y="245487"/>
                </a:cubicBezTo>
                <a:lnTo>
                  <a:pt x="1036410" y="242930"/>
                </a:lnTo>
                <a:cubicBezTo>
                  <a:pt x="1036410" y="245487"/>
                  <a:pt x="1038041" y="247580"/>
                  <a:pt x="1039904" y="249440"/>
                </a:cubicBezTo>
                <a:cubicBezTo>
                  <a:pt x="1042000" y="251532"/>
                  <a:pt x="1044330" y="251997"/>
                  <a:pt x="1047591" y="251997"/>
                </a:cubicBezTo>
                <a:cubicBezTo>
                  <a:pt x="1050386" y="251997"/>
                  <a:pt x="1052249" y="251299"/>
                  <a:pt x="1053647" y="250137"/>
                </a:cubicBezTo>
                <a:cubicBezTo>
                  <a:pt x="1054811" y="248742"/>
                  <a:pt x="1055510" y="247347"/>
                  <a:pt x="1055510" y="245487"/>
                </a:cubicBezTo>
                <a:cubicBezTo>
                  <a:pt x="1055510" y="244092"/>
                  <a:pt x="1054811" y="242930"/>
                  <a:pt x="1054345" y="241535"/>
                </a:cubicBezTo>
                <a:cubicBezTo>
                  <a:pt x="1052948" y="240140"/>
                  <a:pt x="1051550" y="239675"/>
                  <a:pt x="1049687" y="239675"/>
                </a:cubicBezTo>
                <a:lnTo>
                  <a:pt x="1041069" y="237583"/>
                </a:lnTo>
                <a:cubicBezTo>
                  <a:pt x="1035944" y="236188"/>
                  <a:pt x="1032450" y="234328"/>
                  <a:pt x="1029888" y="231771"/>
                </a:cubicBezTo>
                <a:cubicBezTo>
                  <a:pt x="1027326" y="228981"/>
                  <a:pt x="1025928" y="225261"/>
                  <a:pt x="1025928" y="221309"/>
                </a:cubicBezTo>
                <a:cubicBezTo>
                  <a:pt x="1025928" y="218519"/>
                  <a:pt x="1026627" y="216659"/>
                  <a:pt x="1027326" y="214102"/>
                </a:cubicBezTo>
                <a:cubicBezTo>
                  <a:pt x="1028724" y="212009"/>
                  <a:pt x="1030121" y="210149"/>
                  <a:pt x="1031985" y="208057"/>
                </a:cubicBezTo>
                <a:cubicBezTo>
                  <a:pt x="1034081" y="206197"/>
                  <a:pt x="1035944" y="205500"/>
                  <a:pt x="1038506" y="204105"/>
                </a:cubicBezTo>
                <a:cubicBezTo>
                  <a:pt x="1041069" y="203407"/>
                  <a:pt x="1043631" y="202942"/>
                  <a:pt x="1046426" y="202942"/>
                </a:cubicBezTo>
                <a:close/>
                <a:moveTo>
                  <a:pt x="992994" y="202942"/>
                </a:moveTo>
                <a:cubicBezTo>
                  <a:pt x="996262" y="202942"/>
                  <a:pt x="999531" y="203647"/>
                  <a:pt x="1002333" y="205056"/>
                </a:cubicBezTo>
                <a:cubicBezTo>
                  <a:pt x="1004901" y="206465"/>
                  <a:pt x="1006769" y="207640"/>
                  <a:pt x="1008170" y="209754"/>
                </a:cubicBezTo>
                <a:cubicBezTo>
                  <a:pt x="1009570" y="211633"/>
                  <a:pt x="1010738" y="214216"/>
                  <a:pt x="1012139" y="217035"/>
                </a:cubicBezTo>
                <a:cubicBezTo>
                  <a:pt x="1012839" y="219619"/>
                  <a:pt x="1013540" y="222202"/>
                  <a:pt x="1013540" y="225491"/>
                </a:cubicBezTo>
                <a:lnTo>
                  <a:pt x="1013540" y="261427"/>
                </a:lnTo>
                <a:lnTo>
                  <a:pt x="1000231" y="261427"/>
                </a:lnTo>
                <a:lnTo>
                  <a:pt x="1000231" y="228309"/>
                </a:lnTo>
                <a:cubicBezTo>
                  <a:pt x="1000231" y="225021"/>
                  <a:pt x="999531" y="221498"/>
                  <a:pt x="997663" y="219619"/>
                </a:cubicBezTo>
                <a:cubicBezTo>
                  <a:pt x="995562" y="217035"/>
                  <a:pt x="992994" y="216330"/>
                  <a:pt x="988324" y="216330"/>
                </a:cubicBezTo>
                <a:cubicBezTo>
                  <a:pt x="984588" y="216330"/>
                  <a:pt x="982020" y="217740"/>
                  <a:pt x="979919" y="220323"/>
                </a:cubicBezTo>
                <a:cubicBezTo>
                  <a:pt x="978051" y="222907"/>
                  <a:pt x="977117" y="226195"/>
                  <a:pt x="977117" y="229484"/>
                </a:cubicBezTo>
                <a:lnTo>
                  <a:pt x="977117" y="261427"/>
                </a:lnTo>
                <a:lnTo>
                  <a:pt x="976650" y="261427"/>
                </a:lnTo>
                <a:lnTo>
                  <a:pt x="963342" y="261427"/>
                </a:lnTo>
                <a:lnTo>
                  <a:pt x="963342" y="205056"/>
                </a:lnTo>
                <a:lnTo>
                  <a:pt x="976650" y="205056"/>
                </a:lnTo>
                <a:lnTo>
                  <a:pt x="976650" y="212337"/>
                </a:lnTo>
                <a:cubicBezTo>
                  <a:pt x="978518" y="209049"/>
                  <a:pt x="980619" y="206935"/>
                  <a:pt x="983888" y="205056"/>
                </a:cubicBezTo>
                <a:cubicBezTo>
                  <a:pt x="987157" y="203647"/>
                  <a:pt x="989725" y="202942"/>
                  <a:pt x="992994" y="202942"/>
                </a:cubicBezTo>
                <a:close/>
                <a:moveTo>
                  <a:pt x="797270" y="202942"/>
                </a:moveTo>
                <a:cubicBezTo>
                  <a:pt x="801267" y="202942"/>
                  <a:pt x="804559" y="203647"/>
                  <a:pt x="807381" y="204352"/>
                </a:cubicBezTo>
                <a:cubicBezTo>
                  <a:pt x="809967" y="205761"/>
                  <a:pt x="812553" y="206935"/>
                  <a:pt x="814669" y="208344"/>
                </a:cubicBezTo>
                <a:cubicBezTo>
                  <a:pt x="816550" y="210224"/>
                  <a:pt x="818667" y="212337"/>
                  <a:pt x="819842" y="214216"/>
                </a:cubicBezTo>
                <a:cubicBezTo>
                  <a:pt x="821253" y="216330"/>
                  <a:pt x="821958" y="218914"/>
                  <a:pt x="822664" y="221028"/>
                </a:cubicBezTo>
                <a:lnTo>
                  <a:pt x="810672" y="225491"/>
                </a:lnTo>
                <a:cubicBezTo>
                  <a:pt x="810672" y="224316"/>
                  <a:pt x="809967" y="222907"/>
                  <a:pt x="809262" y="221498"/>
                </a:cubicBezTo>
                <a:cubicBezTo>
                  <a:pt x="808556" y="220323"/>
                  <a:pt x="807851" y="218914"/>
                  <a:pt x="806675" y="218209"/>
                </a:cubicBezTo>
                <a:cubicBezTo>
                  <a:pt x="805264" y="217035"/>
                  <a:pt x="804089" y="216330"/>
                  <a:pt x="802678" y="215626"/>
                </a:cubicBezTo>
                <a:cubicBezTo>
                  <a:pt x="800562" y="216330"/>
                  <a:pt x="798681" y="215626"/>
                  <a:pt x="796565" y="215626"/>
                </a:cubicBezTo>
                <a:cubicBezTo>
                  <a:pt x="794684" y="215626"/>
                  <a:pt x="792803" y="216330"/>
                  <a:pt x="790687" y="217035"/>
                </a:cubicBezTo>
                <a:cubicBezTo>
                  <a:pt x="788806" y="217740"/>
                  <a:pt x="787395" y="219149"/>
                  <a:pt x="785984" y="220323"/>
                </a:cubicBezTo>
                <a:cubicBezTo>
                  <a:pt x="784809" y="221733"/>
                  <a:pt x="783398" y="223612"/>
                  <a:pt x="782692" y="225491"/>
                </a:cubicBezTo>
                <a:cubicBezTo>
                  <a:pt x="781987" y="227605"/>
                  <a:pt x="781517" y="230188"/>
                  <a:pt x="781517" y="232772"/>
                </a:cubicBezTo>
                <a:cubicBezTo>
                  <a:pt x="781517" y="235591"/>
                  <a:pt x="781987" y="238174"/>
                  <a:pt x="782692" y="240053"/>
                </a:cubicBezTo>
                <a:cubicBezTo>
                  <a:pt x="783398" y="242167"/>
                  <a:pt x="784809" y="244046"/>
                  <a:pt x="785984" y="245456"/>
                </a:cubicBezTo>
                <a:cubicBezTo>
                  <a:pt x="787395" y="246865"/>
                  <a:pt x="789511" y="248039"/>
                  <a:pt x="791392" y="248744"/>
                </a:cubicBezTo>
                <a:cubicBezTo>
                  <a:pt x="793508" y="249448"/>
                  <a:pt x="795389" y="250153"/>
                  <a:pt x="797270" y="250153"/>
                </a:cubicBezTo>
                <a:cubicBezTo>
                  <a:pt x="799386" y="250153"/>
                  <a:pt x="801267" y="249448"/>
                  <a:pt x="803383" y="248744"/>
                </a:cubicBezTo>
                <a:cubicBezTo>
                  <a:pt x="804559" y="248039"/>
                  <a:pt x="806675" y="247335"/>
                  <a:pt x="807381" y="246160"/>
                </a:cubicBezTo>
                <a:cubicBezTo>
                  <a:pt x="808556" y="244751"/>
                  <a:pt x="809262" y="244281"/>
                  <a:pt x="809967" y="242872"/>
                </a:cubicBezTo>
                <a:cubicBezTo>
                  <a:pt x="810672" y="241697"/>
                  <a:pt x="811378" y="240053"/>
                  <a:pt x="811378" y="239584"/>
                </a:cubicBezTo>
                <a:lnTo>
                  <a:pt x="823134" y="243576"/>
                </a:lnTo>
                <a:cubicBezTo>
                  <a:pt x="822664" y="245456"/>
                  <a:pt x="821253" y="248274"/>
                  <a:pt x="819842" y="250153"/>
                </a:cubicBezTo>
                <a:cubicBezTo>
                  <a:pt x="818667" y="252267"/>
                  <a:pt x="816786" y="254146"/>
                  <a:pt x="814669" y="256025"/>
                </a:cubicBezTo>
                <a:cubicBezTo>
                  <a:pt x="812788" y="258139"/>
                  <a:pt x="809967" y="259313"/>
                  <a:pt x="807381" y="260018"/>
                </a:cubicBezTo>
                <a:cubicBezTo>
                  <a:pt x="804559" y="261427"/>
                  <a:pt x="801267" y="261427"/>
                  <a:pt x="797270" y="261427"/>
                </a:cubicBezTo>
                <a:cubicBezTo>
                  <a:pt x="793273" y="261427"/>
                  <a:pt x="789276" y="260723"/>
                  <a:pt x="785984" y="259313"/>
                </a:cubicBezTo>
                <a:cubicBezTo>
                  <a:pt x="782692" y="258139"/>
                  <a:pt x="779401" y="256025"/>
                  <a:pt x="776814" y="253441"/>
                </a:cubicBezTo>
                <a:cubicBezTo>
                  <a:pt x="774228" y="250858"/>
                  <a:pt x="772112" y="247335"/>
                  <a:pt x="770701" y="244046"/>
                </a:cubicBezTo>
                <a:cubicBezTo>
                  <a:pt x="769525" y="240758"/>
                  <a:pt x="768820" y="236765"/>
                  <a:pt x="768820" y="232302"/>
                </a:cubicBezTo>
                <a:cubicBezTo>
                  <a:pt x="768820" y="227605"/>
                  <a:pt x="769525" y="223612"/>
                  <a:pt x="770701" y="220323"/>
                </a:cubicBezTo>
                <a:cubicBezTo>
                  <a:pt x="772112" y="216330"/>
                  <a:pt x="774228" y="213747"/>
                  <a:pt x="776814" y="210928"/>
                </a:cubicBezTo>
                <a:cubicBezTo>
                  <a:pt x="779401" y="208344"/>
                  <a:pt x="782692" y="206465"/>
                  <a:pt x="785984" y="205056"/>
                </a:cubicBezTo>
                <a:cubicBezTo>
                  <a:pt x="789276" y="203647"/>
                  <a:pt x="793273" y="202942"/>
                  <a:pt x="797270" y="202942"/>
                </a:cubicBezTo>
                <a:close/>
                <a:moveTo>
                  <a:pt x="756054" y="202942"/>
                </a:moveTo>
                <a:cubicBezTo>
                  <a:pt x="756755" y="202942"/>
                  <a:pt x="757456" y="202942"/>
                  <a:pt x="758157" y="202942"/>
                </a:cubicBezTo>
                <a:cubicBezTo>
                  <a:pt x="758857" y="202942"/>
                  <a:pt x="759324" y="202942"/>
                  <a:pt x="759324" y="202942"/>
                </a:cubicBezTo>
                <a:lnTo>
                  <a:pt x="759324" y="218036"/>
                </a:lnTo>
                <a:lnTo>
                  <a:pt x="758857" y="218036"/>
                </a:lnTo>
                <a:cubicBezTo>
                  <a:pt x="757456" y="218036"/>
                  <a:pt x="755587" y="217571"/>
                  <a:pt x="754186" y="217571"/>
                </a:cubicBezTo>
                <a:cubicBezTo>
                  <a:pt x="748813" y="217571"/>
                  <a:pt x="744842" y="218732"/>
                  <a:pt x="742974" y="221287"/>
                </a:cubicBezTo>
                <a:cubicBezTo>
                  <a:pt x="740404" y="224073"/>
                  <a:pt x="739704" y="228021"/>
                  <a:pt x="739704" y="233129"/>
                </a:cubicBezTo>
                <a:lnTo>
                  <a:pt x="739704" y="259369"/>
                </a:lnTo>
                <a:lnTo>
                  <a:pt x="726623" y="259369"/>
                </a:lnTo>
                <a:lnTo>
                  <a:pt x="726623" y="203639"/>
                </a:lnTo>
                <a:lnTo>
                  <a:pt x="739704" y="203639"/>
                </a:lnTo>
                <a:lnTo>
                  <a:pt x="739704" y="212927"/>
                </a:lnTo>
                <a:cubicBezTo>
                  <a:pt x="740872" y="209676"/>
                  <a:pt x="742974" y="207586"/>
                  <a:pt x="746244" y="205729"/>
                </a:cubicBezTo>
                <a:cubicBezTo>
                  <a:pt x="748813" y="203639"/>
                  <a:pt x="752083" y="202942"/>
                  <a:pt x="756054" y="202942"/>
                </a:cubicBezTo>
                <a:close/>
                <a:moveTo>
                  <a:pt x="562697" y="202942"/>
                </a:moveTo>
                <a:cubicBezTo>
                  <a:pt x="566657" y="202942"/>
                  <a:pt x="569918" y="203407"/>
                  <a:pt x="572480" y="204802"/>
                </a:cubicBezTo>
                <a:cubicBezTo>
                  <a:pt x="575042" y="206197"/>
                  <a:pt x="576905" y="207359"/>
                  <a:pt x="579002" y="208754"/>
                </a:cubicBezTo>
                <a:cubicBezTo>
                  <a:pt x="580865" y="210149"/>
                  <a:pt x="581564" y="212009"/>
                  <a:pt x="582962" y="214102"/>
                </a:cubicBezTo>
                <a:cubicBezTo>
                  <a:pt x="583660" y="215961"/>
                  <a:pt x="584359" y="217356"/>
                  <a:pt x="584359" y="218519"/>
                </a:cubicBezTo>
                <a:lnTo>
                  <a:pt x="573179" y="221774"/>
                </a:lnTo>
                <a:cubicBezTo>
                  <a:pt x="573179" y="221309"/>
                  <a:pt x="572480" y="220611"/>
                  <a:pt x="572480" y="219216"/>
                </a:cubicBezTo>
                <a:cubicBezTo>
                  <a:pt x="571781" y="218054"/>
                  <a:pt x="571781" y="217356"/>
                  <a:pt x="570384" y="216659"/>
                </a:cubicBezTo>
                <a:cubicBezTo>
                  <a:pt x="569918" y="215961"/>
                  <a:pt x="568520" y="215264"/>
                  <a:pt x="567123" y="214567"/>
                </a:cubicBezTo>
                <a:cubicBezTo>
                  <a:pt x="565958" y="214102"/>
                  <a:pt x="564560" y="214102"/>
                  <a:pt x="562697" y="214102"/>
                </a:cubicBezTo>
                <a:cubicBezTo>
                  <a:pt x="559902" y="214102"/>
                  <a:pt x="558038" y="214567"/>
                  <a:pt x="556641" y="215961"/>
                </a:cubicBezTo>
                <a:cubicBezTo>
                  <a:pt x="555476" y="217356"/>
                  <a:pt x="554777" y="218519"/>
                  <a:pt x="554777" y="220611"/>
                </a:cubicBezTo>
                <a:cubicBezTo>
                  <a:pt x="554777" y="221774"/>
                  <a:pt x="555476" y="223169"/>
                  <a:pt x="555942" y="224563"/>
                </a:cubicBezTo>
                <a:cubicBezTo>
                  <a:pt x="557340" y="225726"/>
                  <a:pt x="558737" y="226423"/>
                  <a:pt x="559902" y="226423"/>
                </a:cubicBezTo>
                <a:lnTo>
                  <a:pt x="568520" y="228516"/>
                </a:lnTo>
                <a:cubicBezTo>
                  <a:pt x="573877" y="229678"/>
                  <a:pt x="577837" y="231771"/>
                  <a:pt x="580399" y="234328"/>
                </a:cubicBezTo>
                <a:cubicBezTo>
                  <a:pt x="582962" y="237583"/>
                  <a:pt x="584359" y="240838"/>
                  <a:pt x="584359" y="244790"/>
                </a:cubicBezTo>
                <a:cubicBezTo>
                  <a:pt x="584359" y="246882"/>
                  <a:pt x="583660" y="248742"/>
                  <a:pt x="582962" y="251299"/>
                </a:cubicBezTo>
                <a:cubicBezTo>
                  <a:pt x="582263" y="253392"/>
                  <a:pt x="580865" y="255484"/>
                  <a:pt x="579002" y="257344"/>
                </a:cubicBezTo>
                <a:cubicBezTo>
                  <a:pt x="576905" y="259436"/>
                  <a:pt x="575042" y="260599"/>
                  <a:pt x="572480" y="261296"/>
                </a:cubicBezTo>
                <a:cubicBezTo>
                  <a:pt x="569918" y="262459"/>
                  <a:pt x="566657" y="262459"/>
                  <a:pt x="563163" y="262459"/>
                </a:cubicBezTo>
                <a:cubicBezTo>
                  <a:pt x="559203" y="262459"/>
                  <a:pt x="555942" y="261761"/>
                  <a:pt x="552681" y="260599"/>
                </a:cubicBezTo>
                <a:cubicBezTo>
                  <a:pt x="550119" y="259204"/>
                  <a:pt x="547557" y="258042"/>
                  <a:pt x="545460" y="255949"/>
                </a:cubicBezTo>
                <a:cubicBezTo>
                  <a:pt x="543597" y="254089"/>
                  <a:pt x="542199" y="252927"/>
                  <a:pt x="541501" y="250834"/>
                </a:cubicBezTo>
                <a:cubicBezTo>
                  <a:pt x="540802" y="248975"/>
                  <a:pt x="540336" y="246882"/>
                  <a:pt x="540336" y="245487"/>
                </a:cubicBezTo>
                <a:lnTo>
                  <a:pt x="552681" y="242930"/>
                </a:lnTo>
                <a:cubicBezTo>
                  <a:pt x="552681" y="245487"/>
                  <a:pt x="553846" y="247580"/>
                  <a:pt x="555942" y="249440"/>
                </a:cubicBezTo>
                <a:cubicBezTo>
                  <a:pt x="557806" y="251532"/>
                  <a:pt x="560601" y="251997"/>
                  <a:pt x="563862" y="251997"/>
                </a:cubicBezTo>
                <a:cubicBezTo>
                  <a:pt x="566657" y="251997"/>
                  <a:pt x="568520" y="251299"/>
                  <a:pt x="569918" y="250137"/>
                </a:cubicBezTo>
                <a:cubicBezTo>
                  <a:pt x="571082" y="248742"/>
                  <a:pt x="571781" y="247347"/>
                  <a:pt x="571781" y="245487"/>
                </a:cubicBezTo>
                <a:cubicBezTo>
                  <a:pt x="571781" y="244092"/>
                  <a:pt x="571082" y="242930"/>
                  <a:pt x="570384" y="241535"/>
                </a:cubicBezTo>
                <a:cubicBezTo>
                  <a:pt x="569219" y="240140"/>
                  <a:pt x="567821" y="239675"/>
                  <a:pt x="565958" y="239675"/>
                </a:cubicBezTo>
                <a:lnTo>
                  <a:pt x="557340" y="237583"/>
                </a:lnTo>
                <a:cubicBezTo>
                  <a:pt x="551982" y="236188"/>
                  <a:pt x="548721" y="234560"/>
                  <a:pt x="546159" y="231771"/>
                </a:cubicBezTo>
                <a:cubicBezTo>
                  <a:pt x="543597" y="229213"/>
                  <a:pt x="542199" y="225261"/>
                  <a:pt x="542199" y="221309"/>
                </a:cubicBezTo>
                <a:cubicBezTo>
                  <a:pt x="542199" y="218519"/>
                  <a:pt x="542898" y="216659"/>
                  <a:pt x="543597" y="214102"/>
                </a:cubicBezTo>
                <a:cubicBezTo>
                  <a:pt x="544762" y="212009"/>
                  <a:pt x="546159" y="210149"/>
                  <a:pt x="548256" y="208057"/>
                </a:cubicBezTo>
                <a:cubicBezTo>
                  <a:pt x="550119" y="206895"/>
                  <a:pt x="551982" y="205500"/>
                  <a:pt x="554777" y="204105"/>
                </a:cubicBezTo>
                <a:cubicBezTo>
                  <a:pt x="557340" y="203407"/>
                  <a:pt x="559902" y="202942"/>
                  <a:pt x="562697" y="202942"/>
                </a:cubicBezTo>
                <a:close/>
                <a:moveTo>
                  <a:pt x="425507" y="192185"/>
                </a:moveTo>
                <a:lnTo>
                  <a:pt x="425507" y="217166"/>
                </a:lnTo>
                <a:lnTo>
                  <a:pt x="440033" y="217166"/>
                </a:lnTo>
                <a:cubicBezTo>
                  <a:pt x="444719" y="217166"/>
                  <a:pt x="447999" y="215765"/>
                  <a:pt x="450577" y="213897"/>
                </a:cubicBezTo>
                <a:cubicBezTo>
                  <a:pt x="453154" y="211796"/>
                  <a:pt x="454560" y="208527"/>
                  <a:pt x="454560" y="204559"/>
                </a:cubicBezTo>
                <a:cubicBezTo>
                  <a:pt x="454560" y="200590"/>
                  <a:pt x="453154" y="198022"/>
                  <a:pt x="450577" y="195453"/>
                </a:cubicBezTo>
                <a:cubicBezTo>
                  <a:pt x="447999" y="193352"/>
                  <a:pt x="444719" y="192185"/>
                  <a:pt x="440033" y="192185"/>
                </a:cubicBezTo>
                <a:close/>
                <a:moveTo>
                  <a:pt x="1278043" y="188520"/>
                </a:moveTo>
                <a:lnTo>
                  <a:pt x="1289820" y="188520"/>
                </a:lnTo>
                <a:lnTo>
                  <a:pt x="1289820" y="205494"/>
                </a:lnTo>
                <a:lnTo>
                  <a:pt x="1290974" y="205494"/>
                </a:lnTo>
                <a:lnTo>
                  <a:pt x="1302751" y="205494"/>
                </a:lnTo>
                <a:lnTo>
                  <a:pt x="1302751" y="217352"/>
                </a:lnTo>
                <a:lnTo>
                  <a:pt x="1290974" y="217352"/>
                </a:lnTo>
                <a:lnTo>
                  <a:pt x="1290974" y="242929"/>
                </a:lnTo>
                <a:cubicBezTo>
                  <a:pt x="1290974" y="245486"/>
                  <a:pt x="1291667" y="246881"/>
                  <a:pt x="1293053" y="248044"/>
                </a:cubicBezTo>
                <a:cubicBezTo>
                  <a:pt x="1294438" y="249439"/>
                  <a:pt x="1295593" y="250136"/>
                  <a:pt x="1298133" y="250136"/>
                </a:cubicBezTo>
                <a:cubicBezTo>
                  <a:pt x="1298826" y="250136"/>
                  <a:pt x="1300211" y="250136"/>
                  <a:pt x="1300904" y="250136"/>
                </a:cubicBezTo>
                <a:cubicBezTo>
                  <a:pt x="1301597" y="250136"/>
                  <a:pt x="1302058" y="250136"/>
                  <a:pt x="1302751" y="250136"/>
                </a:cubicBezTo>
                <a:lnTo>
                  <a:pt x="1302751" y="261297"/>
                </a:lnTo>
                <a:cubicBezTo>
                  <a:pt x="1302058" y="261297"/>
                  <a:pt x="1301597" y="261762"/>
                  <a:pt x="1300211" y="261762"/>
                </a:cubicBezTo>
                <a:cubicBezTo>
                  <a:pt x="1298826" y="262460"/>
                  <a:pt x="1296978" y="262460"/>
                  <a:pt x="1294438" y="262460"/>
                </a:cubicBezTo>
                <a:cubicBezTo>
                  <a:pt x="1289127" y="262460"/>
                  <a:pt x="1285202" y="261297"/>
                  <a:pt x="1281969" y="258042"/>
                </a:cubicBezTo>
                <a:cubicBezTo>
                  <a:pt x="1278736" y="255252"/>
                  <a:pt x="1277350" y="250834"/>
                  <a:pt x="1277350" y="245486"/>
                </a:cubicBezTo>
                <a:lnTo>
                  <a:pt x="1277350" y="217352"/>
                </a:lnTo>
                <a:lnTo>
                  <a:pt x="1266959" y="217352"/>
                </a:lnTo>
                <a:lnTo>
                  <a:pt x="1266959" y="205494"/>
                </a:lnTo>
                <a:lnTo>
                  <a:pt x="1269499" y="205494"/>
                </a:lnTo>
                <a:cubicBezTo>
                  <a:pt x="1272732" y="205494"/>
                  <a:pt x="1275041" y="205029"/>
                  <a:pt x="1276196" y="202936"/>
                </a:cubicBezTo>
                <a:cubicBezTo>
                  <a:pt x="1277581" y="201076"/>
                  <a:pt x="1278043" y="198983"/>
                  <a:pt x="1278043" y="196891"/>
                </a:cubicBezTo>
                <a:close/>
                <a:moveTo>
                  <a:pt x="1166888" y="188520"/>
                </a:moveTo>
                <a:lnTo>
                  <a:pt x="1178665" y="188520"/>
                </a:lnTo>
                <a:lnTo>
                  <a:pt x="1178665" y="205494"/>
                </a:lnTo>
                <a:lnTo>
                  <a:pt x="1179819" y="205494"/>
                </a:lnTo>
                <a:lnTo>
                  <a:pt x="1191596" y="205494"/>
                </a:lnTo>
                <a:lnTo>
                  <a:pt x="1191596" y="217352"/>
                </a:lnTo>
                <a:lnTo>
                  <a:pt x="1179819" y="217352"/>
                </a:lnTo>
                <a:lnTo>
                  <a:pt x="1179819" y="242929"/>
                </a:lnTo>
                <a:cubicBezTo>
                  <a:pt x="1179819" y="245486"/>
                  <a:pt x="1180512" y="246881"/>
                  <a:pt x="1181898" y="248044"/>
                </a:cubicBezTo>
                <a:cubicBezTo>
                  <a:pt x="1183052" y="249439"/>
                  <a:pt x="1184438" y="250136"/>
                  <a:pt x="1186978" y="250136"/>
                </a:cubicBezTo>
                <a:cubicBezTo>
                  <a:pt x="1187671" y="250136"/>
                  <a:pt x="1189056" y="250136"/>
                  <a:pt x="1189749" y="250136"/>
                </a:cubicBezTo>
                <a:cubicBezTo>
                  <a:pt x="1190442" y="250136"/>
                  <a:pt x="1190903" y="250136"/>
                  <a:pt x="1191596" y="250136"/>
                </a:cubicBezTo>
                <a:lnTo>
                  <a:pt x="1191596" y="261297"/>
                </a:lnTo>
                <a:cubicBezTo>
                  <a:pt x="1190903" y="261297"/>
                  <a:pt x="1190442" y="261762"/>
                  <a:pt x="1189056" y="261762"/>
                </a:cubicBezTo>
                <a:cubicBezTo>
                  <a:pt x="1187671" y="262460"/>
                  <a:pt x="1185823" y="262460"/>
                  <a:pt x="1183283" y="262460"/>
                </a:cubicBezTo>
                <a:cubicBezTo>
                  <a:pt x="1177972" y="262460"/>
                  <a:pt x="1174046" y="261297"/>
                  <a:pt x="1170814" y="258042"/>
                </a:cubicBezTo>
                <a:cubicBezTo>
                  <a:pt x="1167581" y="255252"/>
                  <a:pt x="1166195" y="250834"/>
                  <a:pt x="1166195" y="245486"/>
                </a:cubicBezTo>
                <a:lnTo>
                  <a:pt x="1166195" y="217352"/>
                </a:lnTo>
                <a:lnTo>
                  <a:pt x="1155804" y="217352"/>
                </a:lnTo>
                <a:lnTo>
                  <a:pt x="1155804" y="205494"/>
                </a:lnTo>
                <a:lnTo>
                  <a:pt x="1158344" y="205494"/>
                </a:lnTo>
                <a:cubicBezTo>
                  <a:pt x="1161577" y="205494"/>
                  <a:pt x="1163655" y="205029"/>
                  <a:pt x="1164810" y="202936"/>
                </a:cubicBezTo>
                <a:cubicBezTo>
                  <a:pt x="1166195" y="201076"/>
                  <a:pt x="1166888" y="198983"/>
                  <a:pt x="1166888" y="196891"/>
                </a:cubicBezTo>
                <a:close/>
                <a:moveTo>
                  <a:pt x="1087639" y="188520"/>
                </a:moveTo>
                <a:lnTo>
                  <a:pt x="1099184" y="188520"/>
                </a:lnTo>
                <a:lnTo>
                  <a:pt x="1099184" y="205494"/>
                </a:lnTo>
                <a:lnTo>
                  <a:pt x="1100570" y="205494"/>
                </a:lnTo>
                <a:lnTo>
                  <a:pt x="1112346" y="205494"/>
                </a:lnTo>
                <a:lnTo>
                  <a:pt x="1112346" y="217352"/>
                </a:lnTo>
                <a:lnTo>
                  <a:pt x="1100570" y="217352"/>
                </a:lnTo>
                <a:lnTo>
                  <a:pt x="1100570" y="242929"/>
                </a:lnTo>
                <a:cubicBezTo>
                  <a:pt x="1100570" y="245486"/>
                  <a:pt x="1101262" y="246881"/>
                  <a:pt x="1102417" y="248044"/>
                </a:cubicBezTo>
                <a:cubicBezTo>
                  <a:pt x="1103802" y="249439"/>
                  <a:pt x="1105188" y="250136"/>
                  <a:pt x="1107728" y="250136"/>
                </a:cubicBezTo>
                <a:cubicBezTo>
                  <a:pt x="1108421" y="250136"/>
                  <a:pt x="1109575" y="250136"/>
                  <a:pt x="1110268" y="250136"/>
                </a:cubicBezTo>
                <a:cubicBezTo>
                  <a:pt x="1110961" y="250136"/>
                  <a:pt x="1111653" y="250136"/>
                  <a:pt x="1112346" y="250136"/>
                </a:cubicBezTo>
                <a:lnTo>
                  <a:pt x="1112346" y="261297"/>
                </a:lnTo>
                <a:cubicBezTo>
                  <a:pt x="1111653" y="261297"/>
                  <a:pt x="1110961" y="261762"/>
                  <a:pt x="1109575" y="261762"/>
                </a:cubicBezTo>
                <a:cubicBezTo>
                  <a:pt x="1108421" y="262460"/>
                  <a:pt x="1106342" y="262460"/>
                  <a:pt x="1103802" y="262460"/>
                </a:cubicBezTo>
                <a:cubicBezTo>
                  <a:pt x="1098492" y="262460"/>
                  <a:pt x="1094797" y="261297"/>
                  <a:pt x="1091333" y="258042"/>
                </a:cubicBezTo>
                <a:cubicBezTo>
                  <a:pt x="1088101" y="255252"/>
                  <a:pt x="1086946" y="250834"/>
                  <a:pt x="1086946" y="245486"/>
                </a:cubicBezTo>
                <a:lnTo>
                  <a:pt x="1086946" y="217352"/>
                </a:lnTo>
                <a:lnTo>
                  <a:pt x="1076555" y="217352"/>
                </a:lnTo>
                <a:lnTo>
                  <a:pt x="1076555" y="205494"/>
                </a:lnTo>
                <a:lnTo>
                  <a:pt x="1079095" y="205494"/>
                </a:lnTo>
                <a:cubicBezTo>
                  <a:pt x="1082328" y="205494"/>
                  <a:pt x="1084175" y="205029"/>
                  <a:pt x="1085561" y="202936"/>
                </a:cubicBezTo>
                <a:cubicBezTo>
                  <a:pt x="1086946" y="201076"/>
                  <a:pt x="1087639" y="198983"/>
                  <a:pt x="1087639" y="196891"/>
                </a:cubicBezTo>
                <a:close/>
                <a:moveTo>
                  <a:pt x="932465" y="180278"/>
                </a:moveTo>
                <a:lnTo>
                  <a:pt x="946634" y="180278"/>
                </a:lnTo>
                <a:lnTo>
                  <a:pt x="946634" y="261427"/>
                </a:lnTo>
                <a:lnTo>
                  <a:pt x="932465" y="261427"/>
                </a:lnTo>
                <a:close/>
                <a:moveTo>
                  <a:pt x="411684" y="180278"/>
                </a:moveTo>
                <a:lnTo>
                  <a:pt x="442611" y="180278"/>
                </a:lnTo>
                <a:cubicBezTo>
                  <a:pt x="446594" y="180278"/>
                  <a:pt x="449874" y="180979"/>
                  <a:pt x="453154" y="182146"/>
                </a:cubicBezTo>
                <a:cubicBezTo>
                  <a:pt x="456434" y="183547"/>
                  <a:pt x="459011" y="185648"/>
                  <a:pt x="461120" y="187516"/>
                </a:cubicBezTo>
                <a:cubicBezTo>
                  <a:pt x="462994" y="189617"/>
                  <a:pt x="465103" y="192185"/>
                  <a:pt x="466509" y="195453"/>
                </a:cubicBezTo>
                <a:cubicBezTo>
                  <a:pt x="467680" y="198722"/>
                  <a:pt x="468383" y="201290"/>
                  <a:pt x="468383" y="205259"/>
                </a:cubicBezTo>
                <a:cubicBezTo>
                  <a:pt x="468383" y="211096"/>
                  <a:pt x="467211" y="215765"/>
                  <a:pt x="463931" y="220434"/>
                </a:cubicBezTo>
                <a:cubicBezTo>
                  <a:pt x="460417" y="224403"/>
                  <a:pt x="455965" y="226971"/>
                  <a:pt x="450577" y="228839"/>
                </a:cubicBezTo>
                <a:lnTo>
                  <a:pt x="469086" y="262458"/>
                </a:lnTo>
                <a:lnTo>
                  <a:pt x="453154" y="262458"/>
                </a:lnTo>
                <a:lnTo>
                  <a:pt x="435348" y="228839"/>
                </a:lnTo>
                <a:lnTo>
                  <a:pt x="425507" y="228839"/>
                </a:lnTo>
                <a:lnTo>
                  <a:pt x="425507" y="261290"/>
                </a:lnTo>
                <a:lnTo>
                  <a:pt x="411684" y="261290"/>
                </a:lnTo>
                <a:close/>
                <a:moveTo>
                  <a:pt x="834690" y="178218"/>
                </a:moveTo>
                <a:lnTo>
                  <a:pt x="847826" y="178218"/>
                </a:lnTo>
                <a:lnTo>
                  <a:pt x="847826" y="210474"/>
                </a:lnTo>
                <a:cubicBezTo>
                  <a:pt x="849937" y="207903"/>
                  <a:pt x="852517" y="206734"/>
                  <a:pt x="855097" y="205332"/>
                </a:cubicBezTo>
                <a:cubicBezTo>
                  <a:pt x="857912" y="203929"/>
                  <a:pt x="861196" y="203228"/>
                  <a:pt x="863776" y="203228"/>
                </a:cubicBezTo>
                <a:cubicBezTo>
                  <a:pt x="867060" y="203228"/>
                  <a:pt x="870344" y="203929"/>
                  <a:pt x="873159" y="205332"/>
                </a:cubicBezTo>
                <a:cubicBezTo>
                  <a:pt x="875739" y="206734"/>
                  <a:pt x="877616" y="207903"/>
                  <a:pt x="879727" y="210006"/>
                </a:cubicBezTo>
                <a:cubicBezTo>
                  <a:pt x="881604" y="211876"/>
                  <a:pt x="882307" y="214447"/>
                  <a:pt x="883715" y="217252"/>
                </a:cubicBezTo>
                <a:cubicBezTo>
                  <a:pt x="884418" y="219823"/>
                  <a:pt x="884887" y="222394"/>
                  <a:pt x="884887" y="225667"/>
                </a:cubicBezTo>
                <a:lnTo>
                  <a:pt x="884887" y="261429"/>
                </a:lnTo>
                <a:lnTo>
                  <a:pt x="871752" y="261429"/>
                </a:lnTo>
                <a:lnTo>
                  <a:pt x="871752" y="228472"/>
                </a:lnTo>
                <a:cubicBezTo>
                  <a:pt x="871752" y="225199"/>
                  <a:pt x="871048" y="221693"/>
                  <a:pt x="869171" y="219823"/>
                </a:cubicBezTo>
                <a:cubicBezTo>
                  <a:pt x="867060" y="217252"/>
                  <a:pt x="864480" y="216551"/>
                  <a:pt x="859789" y="216551"/>
                </a:cubicBezTo>
                <a:cubicBezTo>
                  <a:pt x="855801" y="216551"/>
                  <a:pt x="853221" y="217953"/>
                  <a:pt x="851344" y="219823"/>
                </a:cubicBezTo>
                <a:cubicBezTo>
                  <a:pt x="849233" y="222394"/>
                  <a:pt x="847826" y="225199"/>
                  <a:pt x="847826" y="228939"/>
                </a:cubicBezTo>
                <a:lnTo>
                  <a:pt x="847826" y="261429"/>
                </a:lnTo>
                <a:lnTo>
                  <a:pt x="834690" y="261429"/>
                </a:lnTo>
                <a:close/>
                <a:moveTo>
                  <a:pt x="1135735" y="177188"/>
                </a:moveTo>
                <a:cubicBezTo>
                  <a:pt x="1138335" y="177188"/>
                  <a:pt x="1140227" y="177892"/>
                  <a:pt x="1141646" y="180004"/>
                </a:cubicBezTo>
                <a:cubicBezTo>
                  <a:pt x="1143537" y="181881"/>
                  <a:pt x="1144247" y="183993"/>
                  <a:pt x="1144247" y="185870"/>
                </a:cubicBezTo>
                <a:cubicBezTo>
                  <a:pt x="1144247" y="187982"/>
                  <a:pt x="1143537" y="190563"/>
                  <a:pt x="1141646" y="191971"/>
                </a:cubicBezTo>
                <a:cubicBezTo>
                  <a:pt x="1139518" y="193144"/>
                  <a:pt x="1137626" y="194552"/>
                  <a:pt x="1135735" y="194552"/>
                </a:cubicBezTo>
                <a:cubicBezTo>
                  <a:pt x="1132897" y="194552"/>
                  <a:pt x="1131006" y="194083"/>
                  <a:pt x="1129587" y="191971"/>
                </a:cubicBezTo>
                <a:cubicBezTo>
                  <a:pt x="1128168" y="190094"/>
                  <a:pt x="1126986" y="187982"/>
                  <a:pt x="1126986" y="185870"/>
                </a:cubicBezTo>
                <a:cubicBezTo>
                  <a:pt x="1126986" y="183289"/>
                  <a:pt x="1127695" y="181177"/>
                  <a:pt x="1129587" y="180004"/>
                </a:cubicBezTo>
                <a:cubicBezTo>
                  <a:pt x="1131715" y="177892"/>
                  <a:pt x="1133607" y="177188"/>
                  <a:pt x="1135735" y="177188"/>
                </a:cubicBezTo>
                <a:close/>
                <a:moveTo>
                  <a:pt x="110512" y="124649"/>
                </a:moveTo>
                <a:lnTo>
                  <a:pt x="133174" y="124649"/>
                </a:lnTo>
                <a:cubicBezTo>
                  <a:pt x="133882" y="124649"/>
                  <a:pt x="134590" y="125353"/>
                  <a:pt x="134590" y="126057"/>
                </a:cubicBezTo>
                <a:lnTo>
                  <a:pt x="134590" y="202564"/>
                </a:lnTo>
                <a:cubicBezTo>
                  <a:pt x="134590" y="203268"/>
                  <a:pt x="133882" y="203738"/>
                  <a:pt x="133174" y="203738"/>
                </a:cubicBezTo>
                <a:lnTo>
                  <a:pt x="110512" y="203738"/>
                </a:lnTo>
                <a:cubicBezTo>
                  <a:pt x="109804" y="203738"/>
                  <a:pt x="109096" y="203268"/>
                  <a:pt x="109096" y="202564"/>
                </a:cubicBezTo>
                <a:lnTo>
                  <a:pt x="109096" y="126057"/>
                </a:lnTo>
                <a:cubicBezTo>
                  <a:pt x="109096" y="125353"/>
                  <a:pt x="109804" y="124649"/>
                  <a:pt x="110512" y="124649"/>
                </a:cubicBezTo>
                <a:close/>
                <a:moveTo>
                  <a:pt x="1232406" y="115930"/>
                </a:moveTo>
                <a:lnTo>
                  <a:pt x="1217821" y="118027"/>
                </a:lnTo>
                <a:cubicBezTo>
                  <a:pt x="1215939" y="118493"/>
                  <a:pt x="1213822" y="119192"/>
                  <a:pt x="1212646" y="120590"/>
                </a:cubicBezTo>
                <a:cubicBezTo>
                  <a:pt x="1211234" y="121988"/>
                  <a:pt x="1210528" y="123153"/>
                  <a:pt x="1210528" y="125716"/>
                </a:cubicBezTo>
                <a:cubicBezTo>
                  <a:pt x="1210528" y="127813"/>
                  <a:pt x="1211234" y="129212"/>
                  <a:pt x="1212646" y="131076"/>
                </a:cubicBezTo>
                <a:cubicBezTo>
                  <a:pt x="1213351" y="132474"/>
                  <a:pt x="1215233" y="132940"/>
                  <a:pt x="1217821" y="132940"/>
                </a:cubicBezTo>
                <a:cubicBezTo>
                  <a:pt x="1219938" y="132940"/>
                  <a:pt x="1221350" y="132940"/>
                  <a:pt x="1223232" y="132474"/>
                </a:cubicBezTo>
                <a:cubicBezTo>
                  <a:pt x="1225114" y="131775"/>
                  <a:pt x="1226761" y="130843"/>
                  <a:pt x="1227937" y="129678"/>
                </a:cubicBezTo>
                <a:cubicBezTo>
                  <a:pt x="1229348" y="128279"/>
                  <a:pt x="1229819" y="127114"/>
                  <a:pt x="1231230" y="125250"/>
                </a:cubicBezTo>
                <a:cubicBezTo>
                  <a:pt x="1231936" y="123153"/>
                  <a:pt x="1232406" y="121289"/>
                  <a:pt x="1232406" y="118493"/>
                </a:cubicBezTo>
                <a:close/>
                <a:moveTo>
                  <a:pt x="1395494" y="96289"/>
                </a:moveTo>
                <a:cubicBezTo>
                  <a:pt x="1393643" y="96289"/>
                  <a:pt x="1391559" y="96984"/>
                  <a:pt x="1389708" y="97447"/>
                </a:cubicBezTo>
                <a:cubicBezTo>
                  <a:pt x="1387624" y="98143"/>
                  <a:pt x="1386467" y="99301"/>
                  <a:pt x="1385078" y="100691"/>
                </a:cubicBezTo>
                <a:cubicBezTo>
                  <a:pt x="1383689" y="101849"/>
                  <a:pt x="1382532" y="104166"/>
                  <a:pt x="1381838" y="106020"/>
                </a:cubicBezTo>
                <a:cubicBezTo>
                  <a:pt x="1381143" y="107873"/>
                  <a:pt x="1380449" y="110653"/>
                  <a:pt x="1380449" y="113897"/>
                </a:cubicBezTo>
                <a:cubicBezTo>
                  <a:pt x="1380449" y="117141"/>
                  <a:pt x="1381143" y="118994"/>
                  <a:pt x="1381838" y="121774"/>
                </a:cubicBezTo>
                <a:cubicBezTo>
                  <a:pt x="1382532" y="123628"/>
                  <a:pt x="1383689" y="125481"/>
                  <a:pt x="1385078" y="126871"/>
                </a:cubicBezTo>
                <a:cubicBezTo>
                  <a:pt x="1386467" y="128030"/>
                  <a:pt x="1388319" y="129651"/>
                  <a:pt x="1389708" y="130115"/>
                </a:cubicBezTo>
                <a:cubicBezTo>
                  <a:pt x="1391559" y="131505"/>
                  <a:pt x="1393643" y="131505"/>
                  <a:pt x="1395494" y="131505"/>
                </a:cubicBezTo>
                <a:cubicBezTo>
                  <a:pt x="1397578" y="131505"/>
                  <a:pt x="1399429" y="130810"/>
                  <a:pt x="1401513" y="130115"/>
                </a:cubicBezTo>
                <a:cubicBezTo>
                  <a:pt x="1403364" y="129651"/>
                  <a:pt x="1404753" y="128261"/>
                  <a:pt x="1406605" y="126871"/>
                </a:cubicBezTo>
                <a:cubicBezTo>
                  <a:pt x="1407994" y="125713"/>
                  <a:pt x="1409383" y="123628"/>
                  <a:pt x="1409846" y="121774"/>
                </a:cubicBezTo>
                <a:cubicBezTo>
                  <a:pt x="1410540" y="119689"/>
                  <a:pt x="1411234" y="117141"/>
                  <a:pt x="1411234" y="113897"/>
                </a:cubicBezTo>
                <a:cubicBezTo>
                  <a:pt x="1411234" y="110653"/>
                  <a:pt x="1410540" y="108568"/>
                  <a:pt x="1409846" y="106020"/>
                </a:cubicBezTo>
                <a:cubicBezTo>
                  <a:pt x="1409383" y="104166"/>
                  <a:pt x="1407994" y="101849"/>
                  <a:pt x="1406605" y="100691"/>
                </a:cubicBezTo>
                <a:cubicBezTo>
                  <a:pt x="1405448" y="99301"/>
                  <a:pt x="1403596" y="97911"/>
                  <a:pt x="1401513" y="97447"/>
                </a:cubicBezTo>
                <a:cubicBezTo>
                  <a:pt x="1399661" y="96752"/>
                  <a:pt x="1397578" y="96289"/>
                  <a:pt x="1395494" y="96289"/>
                </a:cubicBezTo>
                <a:close/>
                <a:moveTo>
                  <a:pt x="999644" y="96289"/>
                </a:moveTo>
                <a:cubicBezTo>
                  <a:pt x="997767" y="96289"/>
                  <a:pt x="995655" y="96984"/>
                  <a:pt x="993777" y="97447"/>
                </a:cubicBezTo>
                <a:cubicBezTo>
                  <a:pt x="991900" y="98143"/>
                  <a:pt x="990492" y="99301"/>
                  <a:pt x="989084" y="100691"/>
                </a:cubicBezTo>
                <a:cubicBezTo>
                  <a:pt x="987911" y="101849"/>
                  <a:pt x="986503" y="104166"/>
                  <a:pt x="985799" y="106020"/>
                </a:cubicBezTo>
                <a:cubicBezTo>
                  <a:pt x="985095" y="107873"/>
                  <a:pt x="984626" y="110653"/>
                  <a:pt x="984626" y="113897"/>
                </a:cubicBezTo>
                <a:cubicBezTo>
                  <a:pt x="984626" y="117141"/>
                  <a:pt x="985095" y="118994"/>
                  <a:pt x="985799" y="121774"/>
                </a:cubicBezTo>
                <a:cubicBezTo>
                  <a:pt x="986503" y="123628"/>
                  <a:pt x="987911" y="125481"/>
                  <a:pt x="989084" y="126871"/>
                </a:cubicBezTo>
                <a:cubicBezTo>
                  <a:pt x="990492" y="128030"/>
                  <a:pt x="992369" y="129651"/>
                  <a:pt x="993777" y="130115"/>
                </a:cubicBezTo>
                <a:cubicBezTo>
                  <a:pt x="995655" y="131505"/>
                  <a:pt x="997767" y="131505"/>
                  <a:pt x="999644" y="131505"/>
                </a:cubicBezTo>
                <a:cubicBezTo>
                  <a:pt x="1001756" y="131505"/>
                  <a:pt x="1003633" y="130810"/>
                  <a:pt x="1005745" y="130115"/>
                </a:cubicBezTo>
                <a:cubicBezTo>
                  <a:pt x="1007622" y="129651"/>
                  <a:pt x="1009030" y="128261"/>
                  <a:pt x="1010908" y="126871"/>
                </a:cubicBezTo>
                <a:cubicBezTo>
                  <a:pt x="1012316" y="125713"/>
                  <a:pt x="1013724" y="123628"/>
                  <a:pt x="1014193" y="121774"/>
                </a:cubicBezTo>
                <a:cubicBezTo>
                  <a:pt x="1014897" y="119689"/>
                  <a:pt x="1015601" y="117141"/>
                  <a:pt x="1015601" y="113897"/>
                </a:cubicBezTo>
                <a:cubicBezTo>
                  <a:pt x="1015601" y="110653"/>
                  <a:pt x="1014897" y="108568"/>
                  <a:pt x="1014193" y="106020"/>
                </a:cubicBezTo>
                <a:cubicBezTo>
                  <a:pt x="1013724" y="104166"/>
                  <a:pt x="1012316" y="101849"/>
                  <a:pt x="1010908" y="100691"/>
                </a:cubicBezTo>
                <a:cubicBezTo>
                  <a:pt x="1009734" y="99301"/>
                  <a:pt x="1007857" y="97911"/>
                  <a:pt x="1005745" y="97447"/>
                </a:cubicBezTo>
                <a:cubicBezTo>
                  <a:pt x="1003868" y="96752"/>
                  <a:pt x="1001756" y="96289"/>
                  <a:pt x="999644" y="96289"/>
                </a:cubicBezTo>
                <a:close/>
                <a:moveTo>
                  <a:pt x="667227" y="95290"/>
                </a:moveTo>
                <a:cubicBezTo>
                  <a:pt x="665370" y="95290"/>
                  <a:pt x="663281" y="95989"/>
                  <a:pt x="662120" y="96688"/>
                </a:cubicBezTo>
                <a:cubicBezTo>
                  <a:pt x="660728" y="97154"/>
                  <a:pt x="658871" y="98552"/>
                  <a:pt x="658174" y="99251"/>
                </a:cubicBezTo>
                <a:cubicBezTo>
                  <a:pt x="656781" y="100416"/>
                  <a:pt x="656085" y="101814"/>
                  <a:pt x="655389" y="103212"/>
                </a:cubicBezTo>
                <a:cubicBezTo>
                  <a:pt x="654924" y="104378"/>
                  <a:pt x="654228" y="106475"/>
                  <a:pt x="654228" y="107640"/>
                </a:cubicBezTo>
                <a:lnTo>
                  <a:pt x="680458" y="107640"/>
                </a:lnTo>
                <a:cubicBezTo>
                  <a:pt x="680458" y="106475"/>
                  <a:pt x="679762" y="104378"/>
                  <a:pt x="679762" y="103212"/>
                </a:cubicBezTo>
                <a:cubicBezTo>
                  <a:pt x="679065" y="101814"/>
                  <a:pt x="678369" y="100416"/>
                  <a:pt x="677208" y="99251"/>
                </a:cubicBezTo>
                <a:cubicBezTo>
                  <a:pt x="675816" y="97853"/>
                  <a:pt x="674423" y="97154"/>
                  <a:pt x="673262" y="96688"/>
                </a:cubicBezTo>
                <a:cubicBezTo>
                  <a:pt x="671173" y="95989"/>
                  <a:pt x="669316" y="95290"/>
                  <a:pt x="667227" y="95290"/>
                </a:cubicBezTo>
                <a:close/>
                <a:moveTo>
                  <a:pt x="806943" y="85925"/>
                </a:moveTo>
                <a:lnTo>
                  <a:pt x="820006" y="85925"/>
                </a:lnTo>
                <a:lnTo>
                  <a:pt x="820006" y="141929"/>
                </a:lnTo>
                <a:lnTo>
                  <a:pt x="806943" y="141929"/>
                </a:lnTo>
                <a:close/>
                <a:moveTo>
                  <a:pt x="551699" y="85925"/>
                </a:moveTo>
                <a:lnTo>
                  <a:pt x="564762" y="85925"/>
                </a:lnTo>
                <a:lnTo>
                  <a:pt x="564762" y="141929"/>
                </a:lnTo>
                <a:lnTo>
                  <a:pt x="551699" y="141929"/>
                </a:lnTo>
                <a:close/>
                <a:moveTo>
                  <a:pt x="1251521" y="85503"/>
                </a:moveTo>
                <a:lnTo>
                  <a:pt x="1266820" y="85503"/>
                </a:lnTo>
                <a:lnTo>
                  <a:pt x="1282824" y="121048"/>
                </a:lnTo>
                <a:lnTo>
                  <a:pt x="1298122" y="85503"/>
                </a:lnTo>
                <a:lnTo>
                  <a:pt x="1312009" y="85503"/>
                </a:lnTo>
                <a:lnTo>
                  <a:pt x="1276234" y="163563"/>
                </a:lnTo>
                <a:lnTo>
                  <a:pt x="1262112" y="163563"/>
                </a:lnTo>
                <a:lnTo>
                  <a:pt x="1275528" y="134755"/>
                </a:lnTo>
                <a:close/>
                <a:moveTo>
                  <a:pt x="878946" y="85503"/>
                </a:moveTo>
                <a:lnTo>
                  <a:pt x="894244" y="85503"/>
                </a:lnTo>
                <a:lnTo>
                  <a:pt x="910249" y="121048"/>
                </a:lnTo>
                <a:lnTo>
                  <a:pt x="925547" y="85503"/>
                </a:lnTo>
                <a:lnTo>
                  <a:pt x="939434" y="85503"/>
                </a:lnTo>
                <a:lnTo>
                  <a:pt x="903424" y="163563"/>
                </a:lnTo>
                <a:lnTo>
                  <a:pt x="889537" y="163563"/>
                </a:lnTo>
                <a:lnTo>
                  <a:pt x="902953" y="134755"/>
                </a:lnTo>
                <a:close/>
                <a:moveTo>
                  <a:pt x="666066" y="85503"/>
                </a:moveTo>
                <a:cubicBezTo>
                  <a:pt x="670477" y="85503"/>
                  <a:pt x="673726" y="85969"/>
                  <a:pt x="677673" y="87367"/>
                </a:cubicBezTo>
                <a:cubicBezTo>
                  <a:pt x="681154" y="88765"/>
                  <a:pt x="684404" y="90630"/>
                  <a:pt x="686261" y="93193"/>
                </a:cubicBezTo>
                <a:cubicBezTo>
                  <a:pt x="688814" y="95989"/>
                  <a:pt x="690207" y="98552"/>
                  <a:pt x="691600" y="102513"/>
                </a:cubicBezTo>
                <a:cubicBezTo>
                  <a:pt x="692761" y="105776"/>
                  <a:pt x="693457" y="109737"/>
                  <a:pt x="693457" y="114397"/>
                </a:cubicBezTo>
                <a:cubicBezTo>
                  <a:pt x="693457" y="115562"/>
                  <a:pt x="693457" y="116261"/>
                  <a:pt x="693457" y="116960"/>
                </a:cubicBezTo>
                <a:cubicBezTo>
                  <a:pt x="693457" y="117659"/>
                  <a:pt x="693457" y="118358"/>
                  <a:pt x="693457" y="118358"/>
                </a:cubicBezTo>
                <a:lnTo>
                  <a:pt x="652835" y="118358"/>
                </a:lnTo>
                <a:cubicBezTo>
                  <a:pt x="652835" y="120223"/>
                  <a:pt x="653532" y="122320"/>
                  <a:pt x="654228" y="124184"/>
                </a:cubicBezTo>
                <a:cubicBezTo>
                  <a:pt x="654924" y="126048"/>
                  <a:pt x="656085" y="127446"/>
                  <a:pt x="657478" y="128844"/>
                </a:cubicBezTo>
                <a:cubicBezTo>
                  <a:pt x="658871" y="130009"/>
                  <a:pt x="660728" y="131407"/>
                  <a:pt x="662120" y="132106"/>
                </a:cubicBezTo>
                <a:cubicBezTo>
                  <a:pt x="663977" y="132805"/>
                  <a:pt x="666066" y="133272"/>
                  <a:pt x="667923" y="133272"/>
                </a:cubicBezTo>
                <a:cubicBezTo>
                  <a:pt x="671869" y="133272"/>
                  <a:pt x="675119" y="132805"/>
                  <a:pt x="677208" y="130708"/>
                </a:cubicBezTo>
                <a:cubicBezTo>
                  <a:pt x="679065" y="128844"/>
                  <a:pt x="681154" y="126747"/>
                  <a:pt x="681619" y="123485"/>
                </a:cubicBezTo>
                <a:lnTo>
                  <a:pt x="692761" y="126048"/>
                </a:lnTo>
                <a:cubicBezTo>
                  <a:pt x="692064" y="128844"/>
                  <a:pt x="690671" y="130708"/>
                  <a:pt x="689511" y="132805"/>
                </a:cubicBezTo>
                <a:cubicBezTo>
                  <a:pt x="688118" y="134670"/>
                  <a:pt x="686261" y="136767"/>
                  <a:pt x="684404" y="138631"/>
                </a:cubicBezTo>
                <a:cubicBezTo>
                  <a:pt x="682315" y="140029"/>
                  <a:pt x="679762" y="141194"/>
                  <a:pt x="677208" y="142592"/>
                </a:cubicBezTo>
                <a:cubicBezTo>
                  <a:pt x="674423" y="143291"/>
                  <a:pt x="671173" y="143990"/>
                  <a:pt x="667923" y="143990"/>
                </a:cubicBezTo>
                <a:cubicBezTo>
                  <a:pt x="663977" y="143990"/>
                  <a:pt x="660728" y="143291"/>
                  <a:pt x="656781" y="141893"/>
                </a:cubicBezTo>
                <a:cubicBezTo>
                  <a:pt x="653532" y="140495"/>
                  <a:pt x="650282" y="138631"/>
                  <a:pt x="647729" y="136068"/>
                </a:cubicBezTo>
                <a:cubicBezTo>
                  <a:pt x="644943" y="133272"/>
                  <a:pt x="643086" y="130009"/>
                  <a:pt x="641693" y="126747"/>
                </a:cubicBezTo>
                <a:cubicBezTo>
                  <a:pt x="640533" y="122786"/>
                  <a:pt x="639140" y="118825"/>
                  <a:pt x="639140" y="114397"/>
                </a:cubicBezTo>
                <a:cubicBezTo>
                  <a:pt x="639140" y="109737"/>
                  <a:pt x="639604" y="105776"/>
                  <a:pt x="640997" y="102513"/>
                </a:cubicBezTo>
                <a:cubicBezTo>
                  <a:pt x="642158" y="99251"/>
                  <a:pt x="644247" y="95756"/>
                  <a:pt x="647032" y="93193"/>
                </a:cubicBezTo>
                <a:cubicBezTo>
                  <a:pt x="649586" y="90397"/>
                  <a:pt x="651907" y="88765"/>
                  <a:pt x="655389" y="87367"/>
                </a:cubicBezTo>
                <a:cubicBezTo>
                  <a:pt x="658638" y="85969"/>
                  <a:pt x="662120" y="85503"/>
                  <a:pt x="666066" y="85503"/>
                </a:cubicBezTo>
                <a:close/>
                <a:moveTo>
                  <a:pt x="577387" y="85503"/>
                </a:moveTo>
                <a:lnTo>
                  <a:pt x="591913" y="85503"/>
                </a:lnTo>
                <a:lnTo>
                  <a:pt x="606439" y="125940"/>
                </a:lnTo>
                <a:lnTo>
                  <a:pt x="620966" y="85503"/>
                </a:lnTo>
                <a:lnTo>
                  <a:pt x="634789" y="85503"/>
                </a:lnTo>
                <a:lnTo>
                  <a:pt x="613000" y="141927"/>
                </a:lnTo>
                <a:lnTo>
                  <a:pt x="599879" y="141927"/>
                </a:lnTo>
                <a:close/>
                <a:moveTo>
                  <a:pt x="1465401" y="84473"/>
                </a:moveTo>
                <a:cubicBezTo>
                  <a:pt x="1468670" y="84473"/>
                  <a:pt x="1472172" y="84937"/>
                  <a:pt x="1474741" y="86327"/>
                </a:cubicBezTo>
                <a:cubicBezTo>
                  <a:pt x="1477309" y="87485"/>
                  <a:pt x="1479410" y="89107"/>
                  <a:pt x="1480578" y="90960"/>
                </a:cubicBezTo>
                <a:cubicBezTo>
                  <a:pt x="1481978" y="93046"/>
                  <a:pt x="1483379" y="95594"/>
                  <a:pt x="1484547" y="98143"/>
                </a:cubicBezTo>
                <a:cubicBezTo>
                  <a:pt x="1485247" y="100691"/>
                  <a:pt x="1485948" y="103471"/>
                  <a:pt x="1485948" y="106715"/>
                </a:cubicBezTo>
                <a:lnTo>
                  <a:pt x="1485948" y="141931"/>
                </a:lnTo>
                <a:lnTo>
                  <a:pt x="1472639" y="141931"/>
                </a:lnTo>
                <a:lnTo>
                  <a:pt x="1472639" y="109263"/>
                </a:lnTo>
                <a:cubicBezTo>
                  <a:pt x="1472639" y="106020"/>
                  <a:pt x="1472172" y="102776"/>
                  <a:pt x="1470071" y="100691"/>
                </a:cubicBezTo>
                <a:cubicBezTo>
                  <a:pt x="1468203" y="98143"/>
                  <a:pt x="1465401" y="97447"/>
                  <a:pt x="1460965" y="97447"/>
                </a:cubicBezTo>
                <a:cubicBezTo>
                  <a:pt x="1456996" y="97447"/>
                  <a:pt x="1454194" y="98838"/>
                  <a:pt x="1452326" y="101386"/>
                </a:cubicBezTo>
                <a:cubicBezTo>
                  <a:pt x="1450225" y="104166"/>
                  <a:pt x="1449758" y="107410"/>
                  <a:pt x="1449758" y="110653"/>
                </a:cubicBezTo>
                <a:lnTo>
                  <a:pt x="1449758" y="141931"/>
                </a:lnTo>
                <a:lnTo>
                  <a:pt x="1449058" y="141931"/>
                </a:lnTo>
                <a:lnTo>
                  <a:pt x="1435749" y="141931"/>
                </a:lnTo>
                <a:lnTo>
                  <a:pt x="1435749" y="86327"/>
                </a:lnTo>
                <a:lnTo>
                  <a:pt x="1449058" y="86327"/>
                </a:lnTo>
                <a:lnTo>
                  <a:pt x="1449058" y="93509"/>
                </a:lnTo>
                <a:cubicBezTo>
                  <a:pt x="1450925" y="90265"/>
                  <a:pt x="1453027" y="88412"/>
                  <a:pt x="1456295" y="86327"/>
                </a:cubicBezTo>
                <a:cubicBezTo>
                  <a:pt x="1459564" y="85168"/>
                  <a:pt x="1462133" y="84473"/>
                  <a:pt x="1465401" y="84473"/>
                </a:cubicBezTo>
                <a:close/>
                <a:moveTo>
                  <a:pt x="1395494" y="84473"/>
                </a:moveTo>
                <a:cubicBezTo>
                  <a:pt x="1399429" y="84473"/>
                  <a:pt x="1403364" y="85168"/>
                  <a:pt x="1407299" y="86327"/>
                </a:cubicBezTo>
                <a:cubicBezTo>
                  <a:pt x="1410540" y="87717"/>
                  <a:pt x="1414012" y="89570"/>
                  <a:pt x="1416558" y="92350"/>
                </a:cubicBezTo>
                <a:cubicBezTo>
                  <a:pt x="1419336" y="94899"/>
                  <a:pt x="1420956" y="98143"/>
                  <a:pt x="1422345" y="101386"/>
                </a:cubicBezTo>
                <a:cubicBezTo>
                  <a:pt x="1423734" y="104630"/>
                  <a:pt x="1424197" y="108568"/>
                  <a:pt x="1424197" y="113202"/>
                </a:cubicBezTo>
                <a:cubicBezTo>
                  <a:pt x="1424197" y="117836"/>
                  <a:pt x="1423734" y="121774"/>
                  <a:pt x="1422345" y="125018"/>
                </a:cubicBezTo>
                <a:cubicBezTo>
                  <a:pt x="1420956" y="128956"/>
                  <a:pt x="1419336" y="131273"/>
                  <a:pt x="1416558" y="134053"/>
                </a:cubicBezTo>
                <a:cubicBezTo>
                  <a:pt x="1414012" y="136602"/>
                  <a:pt x="1410540" y="138687"/>
                  <a:pt x="1407299" y="140077"/>
                </a:cubicBezTo>
                <a:cubicBezTo>
                  <a:pt x="1404059" y="141236"/>
                  <a:pt x="1400124" y="141931"/>
                  <a:pt x="1395494" y="141931"/>
                </a:cubicBezTo>
                <a:cubicBezTo>
                  <a:pt x="1391559" y="141931"/>
                  <a:pt x="1387624" y="141236"/>
                  <a:pt x="1383689" y="140077"/>
                </a:cubicBezTo>
                <a:cubicBezTo>
                  <a:pt x="1380449" y="138687"/>
                  <a:pt x="1377208" y="136602"/>
                  <a:pt x="1374662" y="134053"/>
                </a:cubicBezTo>
                <a:cubicBezTo>
                  <a:pt x="1372116" y="131273"/>
                  <a:pt x="1370033" y="128261"/>
                  <a:pt x="1368875" y="125018"/>
                </a:cubicBezTo>
                <a:cubicBezTo>
                  <a:pt x="1367487" y="121079"/>
                  <a:pt x="1366792" y="117141"/>
                  <a:pt x="1366792" y="113202"/>
                </a:cubicBezTo>
                <a:cubicBezTo>
                  <a:pt x="1366792" y="109263"/>
                  <a:pt x="1367487" y="105325"/>
                  <a:pt x="1368875" y="101386"/>
                </a:cubicBezTo>
                <a:cubicBezTo>
                  <a:pt x="1370033" y="98143"/>
                  <a:pt x="1372116" y="94899"/>
                  <a:pt x="1374662" y="92350"/>
                </a:cubicBezTo>
                <a:cubicBezTo>
                  <a:pt x="1377208" y="89570"/>
                  <a:pt x="1380449" y="87717"/>
                  <a:pt x="1383689" y="86327"/>
                </a:cubicBezTo>
                <a:cubicBezTo>
                  <a:pt x="1387624" y="85863"/>
                  <a:pt x="1391559" y="84473"/>
                  <a:pt x="1395494" y="84473"/>
                </a:cubicBezTo>
                <a:close/>
                <a:moveTo>
                  <a:pt x="1220644" y="84473"/>
                </a:moveTo>
                <a:cubicBezTo>
                  <a:pt x="1225114" y="84473"/>
                  <a:pt x="1228642" y="84939"/>
                  <a:pt x="1231936" y="86337"/>
                </a:cubicBezTo>
                <a:cubicBezTo>
                  <a:pt x="1235229" y="87502"/>
                  <a:pt x="1237111" y="88900"/>
                  <a:pt x="1239229" y="90998"/>
                </a:cubicBezTo>
                <a:cubicBezTo>
                  <a:pt x="1241111" y="92862"/>
                  <a:pt x="1242757" y="94959"/>
                  <a:pt x="1243228" y="97522"/>
                </a:cubicBezTo>
                <a:cubicBezTo>
                  <a:pt x="1243934" y="100085"/>
                  <a:pt x="1244404" y="102881"/>
                  <a:pt x="1244404" y="105444"/>
                </a:cubicBezTo>
                <a:lnTo>
                  <a:pt x="1244404" y="132940"/>
                </a:lnTo>
                <a:cubicBezTo>
                  <a:pt x="1244404" y="135736"/>
                  <a:pt x="1244404" y="137600"/>
                  <a:pt x="1244404" y="138998"/>
                </a:cubicBezTo>
                <a:cubicBezTo>
                  <a:pt x="1244404" y="140163"/>
                  <a:pt x="1244404" y="141561"/>
                  <a:pt x="1245110" y="141561"/>
                </a:cubicBezTo>
                <a:lnTo>
                  <a:pt x="1232406" y="141561"/>
                </a:lnTo>
                <a:cubicBezTo>
                  <a:pt x="1232406" y="141561"/>
                  <a:pt x="1232406" y="140862"/>
                  <a:pt x="1231936" y="139697"/>
                </a:cubicBezTo>
                <a:cubicBezTo>
                  <a:pt x="1231936" y="138299"/>
                  <a:pt x="1231936" y="136901"/>
                  <a:pt x="1231936" y="134338"/>
                </a:cubicBezTo>
                <a:cubicBezTo>
                  <a:pt x="1230524" y="136435"/>
                  <a:pt x="1228642" y="138299"/>
                  <a:pt x="1225820" y="140163"/>
                </a:cubicBezTo>
                <a:cubicBezTo>
                  <a:pt x="1223232" y="142260"/>
                  <a:pt x="1219233" y="142959"/>
                  <a:pt x="1214528" y="142959"/>
                </a:cubicBezTo>
                <a:cubicBezTo>
                  <a:pt x="1211940" y="142959"/>
                  <a:pt x="1209352" y="142260"/>
                  <a:pt x="1206529" y="141561"/>
                </a:cubicBezTo>
                <a:cubicBezTo>
                  <a:pt x="1203941" y="140862"/>
                  <a:pt x="1202060" y="139697"/>
                  <a:pt x="1200648" y="137600"/>
                </a:cubicBezTo>
                <a:cubicBezTo>
                  <a:pt x="1199237" y="136435"/>
                  <a:pt x="1198060" y="134338"/>
                  <a:pt x="1196649" y="132474"/>
                </a:cubicBezTo>
                <a:cubicBezTo>
                  <a:pt x="1196649" y="130377"/>
                  <a:pt x="1195943" y="128512"/>
                  <a:pt x="1195943" y="126415"/>
                </a:cubicBezTo>
                <a:cubicBezTo>
                  <a:pt x="1195943" y="123852"/>
                  <a:pt x="1196649" y="121755"/>
                  <a:pt x="1197355" y="119891"/>
                </a:cubicBezTo>
                <a:cubicBezTo>
                  <a:pt x="1198060" y="117794"/>
                  <a:pt x="1199237" y="116629"/>
                  <a:pt x="1200648" y="114532"/>
                </a:cubicBezTo>
                <a:cubicBezTo>
                  <a:pt x="1202060" y="113367"/>
                  <a:pt x="1204177" y="111736"/>
                  <a:pt x="1206059" y="111270"/>
                </a:cubicBezTo>
                <a:cubicBezTo>
                  <a:pt x="1208176" y="110571"/>
                  <a:pt x="1210528" y="110105"/>
                  <a:pt x="1212646" y="109406"/>
                </a:cubicBezTo>
                <a:lnTo>
                  <a:pt x="1227231" y="107308"/>
                </a:lnTo>
                <a:cubicBezTo>
                  <a:pt x="1228642" y="107308"/>
                  <a:pt x="1229819" y="106842"/>
                  <a:pt x="1230524" y="106143"/>
                </a:cubicBezTo>
                <a:cubicBezTo>
                  <a:pt x="1231230" y="105444"/>
                  <a:pt x="1231230" y="104745"/>
                  <a:pt x="1231230" y="103580"/>
                </a:cubicBezTo>
                <a:cubicBezTo>
                  <a:pt x="1231230" y="100784"/>
                  <a:pt x="1230760" y="98687"/>
                  <a:pt x="1228642" y="97522"/>
                </a:cubicBezTo>
                <a:cubicBezTo>
                  <a:pt x="1226761" y="96124"/>
                  <a:pt x="1223938" y="94959"/>
                  <a:pt x="1220644" y="94959"/>
                </a:cubicBezTo>
                <a:cubicBezTo>
                  <a:pt x="1217351" y="94959"/>
                  <a:pt x="1214528" y="95658"/>
                  <a:pt x="1212646" y="97522"/>
                </a:cubicBezTo>
                <a:cubicBezTo>
                  <a:pt x="1210528" y="99619"/>
                  <a:pt x="1209352" y="102182"/>
                  <a:pt x="1209352" y="104745"/>
                </a:cubicBezTo>
                <a:lnTo>
                  <a:pt x="1197355" y="102182"/>
                </a:lnTo>
                <a:cubicBezTo>
                  <a:pt x="1197355" y="99619"/>
                  <a:pt x="1198060" y="97522"/>
                  <a:pt x="1199237" y="95658"/>
                </a:cubicBezTo>
                <a:cubicBezTo>
                  <a:pt x="1200648" y="93561"/>
                  <a:pt x="1202060" y="91697"/>
                  <a:pt x="1203941" y="89600"/>
                </a:cubicBezTo>
                <a:cubicBezTo>
                  <a:pt x="1206059" y="87735"/>
                  <a:pt x="1208646" y="86337"/>
                  <a:pt x="1211234" y="85638"/>
                </a:cubicBezTo>
                <a:cubicBezTo>
                  <a:pt x="1213822" y="84473"/>
                  <a:pt x="1217351" y="84473"/>
                  <a:pt x="1220644" y="84473"/>
                </a:cubicBezTo>
                <a:close/>
                <a:moveTo>
                  <a:pt x="999644" y="84473"/>
                </a:moveTo>
                <a:cubicBezTo>
                  <a:pt x="1003633" y="84473"/>
                  <a:pt x="1007622" y="85168"/>
                  <a:pt x="1011612" y="86327"/>
                </a:cubicBezTo>
                <a:cubicBezTo>
                  <a:pt x="1014897" y="87717"/>
                  <a:pt x="1018417" y="89570"/>
                  <a:pt x="1020998" y="92350"/>
                </a:cubicBezTo>
                <a:cubicBezTo>
                  <a:pt x="1023814" y="94899"/>
                  <a:pt x="1025457" y="98143"/>
                  <a:pt x="1026864" y="101386"/>
                </a:cubicBezTo>
                <a:cubicBezTo>
                  <a:pt x="1028272" y="104630"/>
                  <a:pt x="1028976" y="108568"/>
                  <a:pt x="1028976" y="113202"/>
                </a:cubicBezTo>
                <a:cubicBezTo>
                  <a:pt x="1028976" y="117836"/>
                  <a:pt x="1028272" y="121774"/>
                  <a:pt x="1026864" y="125018"/>
                </a:cubicBezTo>
                <a:cubicBezTo>
                  <a:pt x="1025457" y="128956"/>
                  <a:pt x="1023814" y="131273"/>
                  <a:pt x="1020998" y="134053"/>
                </a:cubicBezTo>
                <a:cubicBezTo>
                  <a:pt x="1018417" y="136602"/>
                  <a:pt x="1014897" y="138687"/>
                  <a:pt x="1011612" y="140077"/>
                </a:cubicBezTo>
                <a:cubicBezTo>
                  <a:pt x="1008326" y="141236"/>
                  <a:pt x="1004337" y="141931"/>
                  <a:pt x="999644" y="141931"/>
                </a:cubicBezTo>
                <a:cubicBezTo>
                  <a:pt x="995655" y="141931"/>
                  <a:pt x="991900" y="141236"/>
                  <a:pt x="987911" y="140077"/>
                </a:cubicBezTo>
                <a:cubicBezTo>
                  <a:pt x="984626" y="138687"/>
                  <a:pt x="981106" y="136602"/>
                  <a:pt x="978525" y="134053"/>
                </a:cubicBezTo>
                <a:cubicBezTo>
                  <a:pt x="975943" y="131273"/>
                  <a:pt x="973831" y="128261"/>
                  <a:pt x="972658" y="125018"/>
                </a:cubicBezTo>
                <a:cubicBezTo>
                  <a:pt x="971250" y="121079"/>
                  <a:pt x="970546" y="117141"/>
                  <a:pt x="970546" y="113202"/>
                </a:cubicBezTo>
                <a:cubicBezTo>
                  <a:pt x="970546" y="109263"/>
                  <a:pt x="971250" y="105325"/>
                  <a:pt x="972658" y="101386"/>
                </a:cubicBezTo>
                <a:cubicBezTo>
                  <a:pt x="973831" y="98143"/>
                  <a:pt x="975943" y="94899"/>
                  <a:pt x="978525" y="92350"/>
                </a:cubicBezTo>
                <a:cubicBezTo>
                  <a:pt x="981106" y="89570"/>
                  <a:pt x="984626" y="87717"/>
                  <a:pt x="987911" y="86327"/>
                </a:cubicBezTo>
                <a:cubicBezTo>
                  <a:pt x="991900" y="85863"/>
                  <a:pt x="995655" y="84473"/>
                  <a:pt x="999644" y="84473"/>
                </a:cubicBezTo>
                <a:close/>
                <a:moveTo>
                  <a:pt x="737528" y="84473"/>
                </a:moveTo>
                <a:cubicBezTo>
                  <a:pt x="738229" y="84473"/>
                  <a:pt x="739163" y="84473"/>
                  <a:pt x="739631" y="84473"/>
                </a:cubicBezTo>
                <a:cubicBezTo>
                  <a:pt x="740331" y="84473"/>
                  <a:pt x="740798" y="84473"/>
                  <a:pt x="740798" y="84473"/>
                </a:cubicBezTo>
                <a:lnTo>
                  <a:pt x="740798" y="99629"/>
                </a:lnTo>
                <a:lnTo>
                  <a:pt x="740098" y="99629"/>
                </a:lnTo>
                <a:cubicBezTo>
                  <a:pt x="738930" y="99629"/>
                  <a:pt x="736828" y="98929"/>
                  <a:pt x="735660" y="98929"/>
                </a:cubicBezTo>
                <a:cubicBezTo>
                  <a:pt x="730287" y="98929"/>
                  <a:pt x="726550" y="100328"/>
                  <a:pt x="724681" y="102893"/>
                </a:cubicBezTo>
                <a:cubicBezTo>
                  <a:pt x="721878" y="105458"/>
                  <a:pt x="721411" y="109422"/>
                  <a:pt x="721411" y="114785"/>
                </a:cubicBezTo>
                <a:lnTo>
                  <a:pt x="721411" y="140899"/>
                </a:lnTo>
                <a:lnTo>
                  <a:pt x="708097" y="140899"/>
                </a:lnTo>
                <a:lnTo>
                  <a:pt x="708097" y="85173"/>
                </a:lnTo>
                <a:lnTo>
                  <a:pt x="721411" y="85173"/>
                </a:lnTo>
                <a:lnTo>
                  <a:pt x="721411" y="94266"/>
                </a:lnTo>
                <a:cubicBezTo>
                  <a:pt x="722579" y="91002"/>
                  <a:pt x="724681" y="89137"/>
                  <a:pt x="727951" y="87038"/>
                </a:cubicBezTo>
                <a:cubicBezTo>
                  <a:pt x="730287" y="85173"/>
                  <a:pt x="733557" y="84473"/>
                  <a:pt x="737528" y="84473"/>
                </a:cubicBezTo>
                <a:close/>
                <a:moveTo>
                  <a:pt x="516469" y="84473"/>
                </a:moveTo>
                <a:cubicBezTo>
                  <a:pt x="519738" y="84473"/>
                  <a:pt x="523007" y="84937"/>
                  <a:pt x="525808" y="86327"/>
                </a:cubicBezTo>
                <a:cubicBezTo>
                  <a:pt x="528377" y="87485"/>
                  <a:pt x="530245" y="88875"/>
                  <a:pt x="531646" y="90960"/>
                </a:cubicBezTo>
                <a:cubicBezTo>
                  <a:pt x="532813" y="92814"/>
                  <a:pt x="534214" y="95594"/>
                  <a:pt x="535615" y="98143"/>
                </a:cubicBezTo>
                <a:cubicBezTo>
                  <a:pt x="536315" y="100691"/>
                  <a:pt x="537016" y="103471"/>
                  <a:pt x="537016" y="106715"/>
                </a:cubicBezTo>
                <a:lnTo>
                  <a:pt x="537016" y="141931"/>
                </a:lnTo>
                <a:lnTo>
                  <a:pt x="523707" y="141931"/>
                </a:lnTo>
                <a:lnTo>
                  <a:pt x="523707" y="109263"/>
                </a:lnTo>
                <a:cubicBezTo>
                  <a:pt x="523707" y="106020"/>
                  <a:pt x="523007" y="102776"/>
                  <a:pt x="521139" y="100691"/>
                </a:cubicBezTo>
                <a:cubicBezTo>
                  <a:pt x="519271" y="98143"/>
                  <a:pt x="516469" y="97447"/>
                  <a:pt x="512033" y="97447"/>
                </a:cubicBezTo>
                <a:cubicBezTo>
                  <a:pt x="508064" y="97447"/>
                  <a:pt x="505262" y="98838"/>
                  <a:pt x="503394" y="101386"/>
                </a:cubicBezTo>
                <a:cubicBezTo>
                  <a:pt x="501293" y="104166"/>
                  <a:pt x="500826" y="107410"/>
                  <a:pt x="500826" y="110653"/>
                </a:cubicBezTo>
                <a:lnTo>
                  <a:pt x="500826" y="141931"/>
                </a:lnTo>
                <a:lnTo>
                  <a:pt x="500126" y="141931"/>
                </a:lnTo>
                <a:lnTo>
                  <a:pt x="486817" y="141931"/>
                </a:lnTo>
                <a:lnTo>
                  <a:pt x="486817" y="86327"/>
                </a:lnTo>
                <a:lnTo>
                  <a:pt x="500126" y="86327"/>
                </a:lnTo>
                <a:lnTo>
                  <a:pt x="500126" y="93509"/>
                </a:lnTo>
                <a:cubicBezTo>
                  <a:pt x="501993" y="90265"/>
                  <a:pt x="504095" y="88412"/>
                  <a:pt x="507363" y="86327"/>
                </a:cubicBezTo>
                <a:cubicBezTo>
                  <a:pt x="510632" y="85168"/>
                  <a:pt x="513200" y="84473"/>
                  <a:pt x="516469" y="84473"/>
                </a:cubicBezTo>
                <a:close/>
                <a:moveTo>
                  <a:pt x="769568" y="83443"/>
                </a:moveTo>
                <a:cubicBezTo>
                  <a:pt x="773528" y="83443"/>
                  <a:pt x="776789" y="84150"/>
                  <a:pt x="779351" y="85563"/>
                </a:cubicBezTo>
                <a:cubicBezTo>
                  <a:pt x="781913" y="86741"/>
                  <a:pt x="784009" y="88155"/>
                  <a:pt x="785873" y="89333"/>
                </a:cubicBezTo>
                <a:cubicBezTo>
                  <a:pt x="787969" y="90746"/>
                  <a:pt x="788435" y="92867"/>
                  <a:pt x="789833" y="94751"/>
                </a:cubicBezTo>
                <a:cubicBezTo>
                  <a:pt x="790531" y="96871"/>
                  <a:pt x="791230" y="98049"/>
                  <a:pt x="791230" y="99463"/>
                </a:cubicBezTo>
                <a:lnTo>
                  <a:pt x="780050" y="102761"/>
                </a:lnTo>
                <a:cubicBezTo>
                  <a:pt x="780050" y="102054"/>
                  <a:pt x="779351" y="101347"/>
                  <a:pt x="779351" y="100170"/>
                </a:cubicBezTo>
                <a:cubicBezTo>
                  <a:pt x="778652" y="98756"/>
                  <a:pt x="778652" y="98049"/>
                  <a:pt x="777255" y="97343"/>
                </a:cubicBezTo>
                <a:cubicBezTo>
                  <a:pt x="776789" y="96871"/>
                  <a:pt x="775391" y="96165"/>
                  <a:pt x="773994" y="95458"/>
                </a:cubicBezTo>
                <a:cubicBezTo>
                  <a:pt x="772829" y="94751"/>
                  <a:pt x="771431" y="94751"/>
                  <a:pt x="769568" y="94751"/>
                </a:cubicBezTo>
                <a:cubicBezTo>
                  <a:pt x="766773" y="94751"/>
                  <a:pt x="764909" y="95458"/>
                  <a:pt x="763512" y="96871"/>
                </a:cubicBezTo>
                <a:cubicBezTo>
                  <a:pt x="762347" y="98049"/>
                  <a:pt x="761648" y="99463"/>
                  <a:pt x="761648" y="101347"/>
                </a:cubicBezTo>
                <a:cubicBezTo>
                  <a:pt x="761648" y="102761"/>
                  <a:pt x="762347" y="104174"/>
                  <a:pt x="762813" y="105352"/>
                </a:cubicBezTo>
                <a:cubicBezTo>
                  <a:pt x="764211" y="106766"/>
                  <a:pt x="765608" y="107473"/>
                  <a:pt x="766773" y="107473"/>
                </a:cubicBezTo>
                <a:lnTo>
                  <a:pt x="775391" y="109357"/>
                </a:lnTo>
                <a:cubicBezTo>
                  <a:pt x="780748" y="110771"/>
                  <a:pt x="784708" y="112655"/>
                  <a:pt x="787270" y="115247"/>
                </a:cubicBezTo>
                <a:cubicBezTo>
                  <a:pt x="789833" y="118780"/>
                  <a:pt x="791230" y="122079"/>
                  <a:pt x="791230" y="126083"/>
                </a:cubicBezTo>
                <a:cubicBezTo>
                  <a:pt x="791230" y="127968"/>
                  <a:pt x="790531" y="130088"/>
                  <a:pt x="789833" y="132680"/>
                </a:cubicBezTo>
                <a:cubicBezTo>
                  <a:pt x="789134" y="134564"/>
                  <a:pt x="787969" y="136685"/>
                  <a:pt x="785873" y="138569"/>
                </a:cubicBezTo>
                <a:cubicBezTo>
                  <a:pt x="784009" y="140690"/>
                  <a:pt x="781913" y="141867"/>
                  <a:pt x="779351" y="142574"/>
                </a:cubicBezTo>
                <a:cubicBezTo>
                  <a:pt x="776789" y="143988"/>
                  <a:pt x="773528" y="143988"/>
                  <a:pt x="770034" y="143988"/>
                </a:cubicBezTo>
                <a:cubicBezTo>
                  <a:pt x="766307" y="143988"/>
                  <a:pt x="762813" y="143281"/>
                  <a:pt x="759552" y="141867"/>
                </a:cubicBezTo>
                <a:cubicBezTo>
                  <a:pt x="756990" y="140690"/>
                  <a:pt x="754428" y="139276"/>
                  <a:pt x="752331" y="137391"/>
                </a:cubicBezTo>
                <a:cubicBezTo>
                  <a:pt x="750468" y="135271"/>
                  <a:pt x="749070" y="133858"/>
                  <a:pt x="748372" y="131973"/>
                </a:cubicBezTo>
                <a:cubicBezTo>
                  <a:pt x="747906" y="130088"/>
                  <a:pt x="747207" y="127968"/>
                  <a:pt x="747207" y="126555"/>
                </a:cubicBezTo>
                <a:lnTo>
                  <a:pt x="759552" y="123963"/>
                </a:lnTo>
                <a:cubicBezTo>
                  <a:pt x="759552" y="126555"/>
                  <a:pt x="760950" y="128439"/>
                  <a:pt x="762813" y="130560"/>
                </a:cubicBezTo>
                <a:cubicBezTo>
                  <a:pt x="764909" y="132444"/>
                  <a:pt x="767472" y="133387"/>
                  <a:pt x="770733" y="133387"/>
                </a:cubicBezTo>
                <a:cubicBezTo>
                  <a:pt x="773528" y="133387"/>
                  <a:pt x="775391" y="132680"/>
                  <a:pt x="776789" y="131266"/>
                </a:cubicBezTo>
                <a:cubicBezTo>
                  <a:pt x="777953" y="130088"/>
                  <a:pt x="778652" y="128675"/>
                  <a:pt x="778652" y="126555"/>
                </a:cubicBezTo>
                <a:cubicBezTo>
                  <a:pt x="778652" y="125377"/>
                  <a:pt x="777953" y="123963"/>
                  <a:pt x="777255" y="122785"/>
                </a:cubicBezTo>
                <a:cubicBezTo>
                  <a:pt x="776090" y="121372"/>
                  <a:pt x="774692" y="120665"/>
                  <a:pt x="772829" y="120665"/>
                </a:cubicBezTo>
                <a:lnTo>
                  <a:pt x="764211" y="118780"/>
                </a:lnTo>
                <a:cubicBezTo>
                  <a:pt x="758853" y="117367"/>
                  <a:pt x="755592" y="115247"/>
                  <a:pt x="753030" y="112655"/>
                </a:cubicBezTo>
                <a:cubicBezTo>
                  <a:pt x="750468" y="110064"/>
                  <a:pt x="749070" y="106059"/>
                  <a:pt x="749070" y="102054"/>
                </a:cubicBezTo>
                <a:cubicBezTo>
                  <a:pt x="749070" y="99463"/>
                  <a:pt x="749769" y="97343"/>
                  <a:pt x="750468" y="94751"/>
                </a:cubicBezTo>
                <a:cubicBezTo>
                  <a:pt x="751633" y="92867"/>
                  <a:pt x="753263" y="90746"/>
                  <a:pt x="755127" y="88862"/>
                </a:cubicBezTo>
                <a:cubicBezTo>
                  <a:pt x="757223" y="86741"/>
                  <a:pt x="758853" y="86035"/>
                  <a:pt x="761648" y="84857"/>
                </a:cubicBezTo>
                <a:cubicBezTo>
                  <a:pt x="764211" y="84150"/>
                  <a:pt x="766773" y="83443"/>
                  <a:pt x="769568" y="83443"/>
                </a:cubicBezTo>
                <a:close/>
                <a:moveTo>
                  <a:pt x="1130725" y="72378"/>
                </a:moveTo>
                <a:lnTo>
                  <a:pt x="1130725" y="128504"/>
                </a:lnTo>
                <a:lnTo>
                  <a:pt x="1145120" y="128504"/>
                </a:lnTo>
                <a:lnTo>
                  <a:pt x="1145120" y="129205"/>
                </a:lnTo>
                <a:cubicBezTo>
                  <a:pt x="1148371" y="129205"/>
                  <a:pt x="1151621" y="128504"/>
                  <a:pt x="1154872" y="127101"/>
                </a:cubicBezTo>
                <a:cubicBezTo>
                  <a:pt x="1158122" y="125698"/>
                  <a:pt x="1160908" y="124528"/>
                  <a:pt x="1162766" y="121956"/>
                </a:cubicBezTo>
                <a:cubicBezTo>
                  <a:pt x="1165320" y="119851"/>
                  <a:pt x="1166713" y="116577"/>
                  <a:pt x="1168106" y="113303"/>
                </a:cubicBezTo>
                <a:cubicBezTo>
                  <a:pt x="1169267" y="110029"/>
                  <a:pt x="1169963" y="105118"/>
                  <a:pt x="1169963" y="100675"/>
                </a:cubicBezTo>
                <a:cubicBezTo>
                  <a:pt x="1169963" y="95997"/>
                  <a:pt x="1169267" y="92256"/>
                  <a:pt x="1168106" y="88280"/>
                </a:cubicBezTo>
                <a:cubicBezTo>
                  <a:pt x="1166713" y="85006"/>
                  <a:pt x="1164855" y="81498"/>
                  <a:pt x="1162766" y="79627"/>
                </a:cubicBezTo>
                <a:cubicBezTo>
                  <a:pt x="1160212" y="77055"/>
                  <a:pt x="1157658" y="75652"/>
                  <a:pt x="1154872" y="74249"/>
                </a:cubicBezTo>
                <a:cubicBezTo>
                  <a:pt x="1151621" y="73079"/>
                  <a:pt x="1148371" y="72378"/>
                  <a:pt x="1145120" y="72378"/>
                </a:cubicBezTo>
                <a:close/>
                <a:moveTo>
                  <a:pt x="1331562" y="69021"/>
                </a:moveTo>
                <a:lnTo>
                  <a:pt x="1343108" y="69021"/>
                </a:lnTo>
                <a:lnTo>
                  <a:pt x="1343108" y="86177"/>
                </a:lnTo>
                <a:lnTo>
                  <a:pt x="1344493" y="86177"/>
                </a:lnTo>
                <a:lnTo>
                  <a:pt x="1356270" y="86177"/>
                </a:lnTo>
                <a:lnTo>
                  <a:pt x="1356270" y="98162"/>
                </a:lnTo>
                <a:lnTo>
                  <a:pt x="1344493" y="98162"/>
                </a:lnTo>
                <a:lnTo>
                  <a:pt x="1344493" y="124013"/>
                </a:lnTo>
                <a:cubicBezTo>
                  <a:pt x="1344493" y="126598"/>
                  <a:pt x="1345186" y="128008"/>
                  <a:pt x="1346341" y="129418"/>
                </a:cubicBezTo>
                <a:cubicBezTo>
                  <a:pt x="1347726" y="130593"/>
                  <a:pt x="1349112" y="131298"/>
                  <a:pt x="1351652" y="131298"/>
                </a:cubicBezTo>
                <a:cubicBezTo>
                  <a:pt x="1352345" y="131298"/>
                  <a:pt x="1353730" y="131298"/>
                  <a:pt x="1354192" y="131298"/>
                </a:cubicBezTo>
                <a:cubicBezTo>
                  <a:pt x="1354885" y="131298"/>
                  <a:pt x="1355577" y="131298"/>
                  <a:pt x="1356270" y="131298"/>
                </a:cubicBezTo>
                <a:lnTo>
                  <a:pt x="1356270" y="142578"/>
                </a:lnTo>
                <a:cubicBezTo>
                  <a:pt x="1355577" y="142578"/>
                  <a:pt x="1354885" y="143283"/>
                  <a:pt x="1353730" y="143283"/>
                </a:cubicBezTo>
                <a:cubicBezTo>
                  <a:pt x="1352345" y="143988"/>
                  <a:pt x="1350266" y="143988"/>
                  <a:pt x="1347726" y="143988"/>
                </a:cubicBezTo>
                <a:cubicBezTo>
                  <a:pt x="1342646" y="143988"/>
                  <a:pt x="1338721" y="142578"/>
                  <a:pt x="1335488" y="139288"/>
                </a:cubicBezTo>
                <a:cubicBezTo>
                  <a:pt x="1332024" y="136703"/>
                  <a:pt x="1330869" y="132003"/>
                  <a:pt x="1330869" y="126598"/>
                </a:cubicBezTo>
                <a:lnTo>
                  <a:pt x="1330869" y="98162"/>
                </a:lnTo>
                <a:lnTo>
                  <a:pt x="1320478" y="98162"/>
                </a:lnTo>
                <a:lnTo>
                  <a:pt x="1320478" y="86177"/>
                </a:lnTo>
                <a:lnTo>
                  <a:pt x="1323018" y="86177"/>
                </a:lnTo>
                <a:cubicBezTo>
                  <a:pt x="1326251" y="86177"/>
                  <a:pt x="1328098" y="85707"/>
                  <a:pt x="1329484" y="83592"/>
                </a:cubicBezTo>
                <a:cubicBezTo>
                  <a:pt x="1330869" y="81712"/>
                  <a:pt x="1331562" y="79597"/>
                  <a:pt x="1331562" y="77716"/>
                </a:cubicBezTo>
                <a:close/>
                <a:moveTo>
                  <a:pt x="843485" y="69021"/>
                </a:moveTo>
                <a:lnTo>
                  <a:pt x="855262" y="69021"/>
                </a:lnTo>
                <a:lnTo>
                  <a:pt x="855262" y="86177"/>
                </a:lnTo>
                <a:lnTo>
                  <a:pt x="856647" y="86177"/>
                </a:lnTo>
                <a:lnTo>
                  <a:pt x="868424" y="86177"/>
                </a:lnTo>
                <a:lnTo>
                  <a:pt x="868424" y="98162"/>
                </a:lnTo>
                <a:lnTo>
                  <a:pt x="856647" y="98162"/>
                </a:lnTo>
                <a:lnTo>
                  <a:pt x="856647" y="124013"/>
                </a:lnTo>
                <a:cubicBezTo>
                  <a:pt x="856647" y="126598"/>
                  <a:pt x="857340" y="128008"/>
                  <a:pt x="858495" y="129418"/>
                </a:cubicBezTo>
                <a:cubicBezTo>
                  <a:pt x="859880" y="130593"/>
                  <a:pt x="861266" y="131298"/>
                  <a:pt x="863806" y="131298"/>
                </a:cubicBezTo>
                <a:cubicBezTo>
                  <a:pt x="864499" y="131298"/>
                  <a:pt x="865653" y="131298"/>
                  <a:pt x="866346" y="131298"/>
                </a:cubicBezTo>
                <a:cubicBezTo>
                  <a:pt x="867039" y="131298"/>
                  <a:pt x="867731" y="131298"/>
                  <a:pt x="868424" y="131298"/>
                </a:cubicBezTo>
                <a:lnTo>
                  <a:pt x="868424" y="142578"/>
                </a:lnTo>
                <a:cubicBezTo>
                  <a:pt x="867731" y="142578"/>
                  <a:pt x="867039" y="143283"/>
                  <a:pt x="865653" y="143283"/>
                </a:cubicBezTo>
                <a:cubicBezTo>
                  <a:pt x="864499" y="143988"/>
                  <a:pt x="862420" y="143988"/>
                  <a:pt x="859880" y="143988"/>
                </a:cubicBezTo>
                <a:cubicBezTo>
                  <a:pt x="854569" y="143988"/>
                  <a:pt x="850874" y="142578"/>
                  <a:pt x="847411" y="139288"/>
                </a:cubicBezTo>
                <a:cubicBezTo>
                  <a:pt x="844178" y="136703"/>
                  <a:pt x="843023" y="132003"/>
                  <a:pt x="843023" y="126598"/>
                </a:cubicBezTo>
                <a:lnTo>
                  <a:pt x="843023" y="98162"/>
                </a:lnTo>
                <a:lnTo>
                  <a:pt x="832632" y="98162"/>
                </a:lnTo>
                <a:lnTo>
                  <a:pt x="832632" y="86177"/>
                </a:lnTo>
                <a:lnTo>
                  <a:pt x="835172" y="86177"/>
                </a:lnTo>
                <a:cubicBezTo>
                  <a:pt x="838405" y="86177"/>
                  <a:pt x="840252" y="85707"/>
                  <a:pt x="841638" y="83592"/>
                </a:cubicBezTo>
                <a:cubicBezTo>
                  <a:pt x="843023" y="81712"/>
                  <a:pt x="843485" y="79597"/>
                  <a:pt x="843485" y="77716"/>
                </a:cubicBezTo>
                <a:close/>
                <a:moveTo>
                  <a:pt x="1117723" y="59749"/>
                </a:moveTo>
                <a:lnTo>
                  <a:pt x="1146513" y="59749"/>
                </a:lnTo>
                <a:cubicBezTo>
                  <a:pt x="1151621" y="59749"/>
                  <a:pt x="1156961" y="60451"/>
                  <a:pt x="1162069" y="62556"/>
                </a:cubicBezTo>
                <a:cubicBezTo>
                  <a:pt x="1166713" y="64426"/>
                  <a:pt x="1171356" y="66999"/>
                  <a:pt x="1174607" y="70507"/>
                </a:cubicBezTo>
                <a:cubicBezTo>
                  <a:pt x="1177857" y="73781"/>
                  <a:pt x="1181340" y="78224"/>
                  <a:pt x="1183197" y="83603"/>
                </a:cubicBezTo>
                <a:cubicBezTo>
                  <a:pt x="1185287" y="88748"/>
                  <a:pt x="1186448" y="94828"/>
                  <a:pt x="1186448" y="100675"/>
                </a:cubicBezTo>
                <a:cubicBezTo>
                  <a:pt x="1186448" y="107223"/>
                  <a:pt x="1185055" y="113303"/>
                  <a:pt x="1183197" y="117980"/>
                </a:cubicBezTo>
                <a:cubicBezTo>
                  <a:pt x="1181108" y="123125"/>
                  <a:pt x="1178554" y="127101"/>
                  <a:pt x="1174607" y="130375"/>
                </a:cubicBezTo>
                <a:cubicBezTo>
                  <a:pt x="1171356" y="133649"/>
                  <a:pt x="1166713" y="136455"/>
                  <a:pt x="1162069" y="138326"/>
                </a:cubicBezTo>
                <a:cubicBezTo>
                  <a:pt x="1157658" y="140197"/>
                  <a:pt x="1152318" y="140898"/>
                  <a:pt x="1146513" y="140898"/>
                </a:cubicBezTo>
                <a:lnTo>
                  <a:pt x="1117723" y="140898"/>
                </a:lnTo>
                <a:close/>
                <a:moveTo>
                  <a:pt x="409626" y="59749"/>
                </a:moveTo>
                <a:lnTo>
                  <a:pt x="423323" y="59749"/>
                </a:lnTo>
                <a:lnTo>
                  <a:pt x="423323" y="111872"/>
                </a:lnTo>
                <a:cubicBezTo>
                  <a:pt x="423323" y="117949"/>
                  <a:pt x="424716" y="121922"/>
                  <a:pt x="427966" y="125195"/>
                </a:cubicBezTo>
                <a:cubicBezTo>
                  <a:pt x="430520" y="128467"/>
                  <a:pt x="435163" y="129636"/>
                  <a:pt x="440503" y="129636"/>
                </a:cubicBezTo>
                <a:cubicBezTo>
                  <a:pt x="445610" y="129636"/>
                  <a:pt x="449557" y="128467"/>
                  <a:pt x="452807" y="125195"/>
                </a:cubicBezTo>
                <a:cubicBezTo>
                  <a:pt x="455593" y="121922"/>
                  <a:pt x="457450" y="117949"/>
                  <a:pt x="457450" y="111872"/>
                </a:cubicBezTo>
                <a:lnTo>
                  <a:pt x="457450" y="59749"/>
                </a:lnTo>
                <a:lnTo>
                  <a:pt x="471147" y="59749"/>
                </a:lnTo>
                <a:lnTo>
                  <a:pt x="471147" y="112573"/>
                </a:lnTo>
                <a:cubicBezTo>
                  <a:pt x="471147" y="117248"/>
                  <a:pt x="470683" y="121922"/>
                  <a:pt x="468593" y="125662"/>
                </a:cubicBezTo>
                <a:cubicBezTo>
                  <a:pt x="467200" y="129636"/>
                  <a:pt x="464647" y="132440"/>
                  <a:pt x="462093" y="135012"/>
                </a:cubicBezTo>
                <a:cubicBezTo>
                  <a:pt x="459539" y="137583"/>
                  <a:pt x="456057" y="139686"/>
                  <a:pt x="452342" y="140855"/>
                </a:cubicBezTo>
                <a:cubicBezTo>
                  <a:pt x="448860" y="142959"/>
                  <a:pt x="445146" y="142959"/>
                  <a:pt x="440503" y="142959"/>
                </a:cubicBezTo>
                <a:cubicBezTo>
                  <a:pt x="435859" y="142959"/>
                  <a:pt x="431913" y="142257"/>
                  <a:pt x="428663" y="140855"/>
                </a:cubicBezTo>
                <a:cubicBezTo>
                  <a:pt x="424716" y="139686"/>
                  <a:pt x="422162" y="137583"/>
                  <a:pt x="418912" y="135012"/>
                </a:cubicBezTo>
                <a:cubicBezTo>
                  <a:pt x="416126" y="132440"/>
                  <a:pt x="414269" y="129168"/>
                  <a:pt x="412180" y="125662"/>
                </a:cubicBezTo>
                <a:cubicBezTo>
                  <a:pt x="411019" y="121922"/>
                  <a:pt x="409626" y="117949"/>
                  <a:pt x="409626" y="112573"/>
                </a:cubicBezTo>
                <a:close/>
                <a:moveTo>
                  <a:pt x="1068136" y="57689"/>
                </a:moveTo>
                <a:cubicBezTo>
                  <a:pt x="1069983" y="57689"/>
                  <a:pt x="1071369" y="57689"/>
                  <a:pt x="1072754" y="58389"/>
                </a:cubicBezTo>
                <a:cubicBezTo>
                  <a:pt x="1073909" y="58389"/>
                  <a:pt x="1074601" y="59089"/>
                  <a:pt x="1075294" y="59089"/>
                </a:cubicBezTo>
                <a:lnTo>
                  <a:pt x="1075294" y="70290"/>
                </a:lnTo>
                <a:cubicBezTo>
                  <a:pt x="1074601" y="70290"/>
                  <a:pt x="1074601" y="70290"/>
                  <a:pt x="1073216" y="69590"/>
                </a:cubicBezTo>
                <a:cubicBezTo>
                  <a:pt x="1072061" y="70290"/>
                  <a:pt x="1071369" y="70290"/>
                  <a:pt x="1069983" y="70290"/>
                </a:cubicBezTo>
                <a:cubicBezTo>
                  <a:pt x="1069521" y="70290"/>
                  <a:pt x="1068136" y="70290"/>
                  <a:pt x="1067443" y="70990"/>
                </a:cubicBezTo>
                <a:cubicBezTo>
                  <a:pt x="1066750" y="70990"/>
                  <a:pt x="1065596" y="71457"/>
                  <a:pt x="1064903" y="72157"/>
                </a:cubicBezTo>
                <a:cubicBezTo>
                  <a:pt x="1064210" y="72857"/>
                  <a:pt x="1063518" y="73557"/>
                  <a:pt x="1062825" y="74724"/>
                </a:cubicBezTo>
                <a:cubicBezTo>
                  <a:pt x="1062132" y="76124"/>
                  <a:pt x="1062132" y="77524"/>
                  <a:pt x="1062132" y="78691"/>
                </a:cubicBezTo>
                <a:lnTo>
                  <a:pt x="1062132" y="85925"/>
                </a:lnTo>
                <a:lnTo>
                  <a:pt x="1075294" y="85925"/>
                </a:lnTo>
                <a:lnTo>
                  <a:pt x="1075294" y="97826"/>
                </a:lnTo>
                <a:lnTo>
                  <a:pt x="1062132" y="97826"/>
                </a:lnTo>
                <a:lnTo>
                  <a:pt x="1062132" y="141929"/>
                </a:lnTo>
                <a:lnTo>
                  <a:pt x="1049201" y="141929"/>
                </a:lnTo>
                <a:lnTo>
                  <a:pt x="1049201" y="97826"/>
                </a:lnTo>
                <a:lnTo>
                  <a:pt x="1039503" y="97826"/>
                </a:lnTo>
                <a:lnTo>
                  <a:pt x="1039503" y="85925"/>
                </a:lnTo>
                <a:lnTo>
                  <a:pt x="1049201" y="85925"/>
                </a:lnTo>
                <a:lnTo>
                  <a:pt x="1049201" y="78224"/>
                </a:lnTo>
                <a:cubicBezTo>
                  <a:pt x="1049201" y="74724"/>
                  <a:pt x="1049894" y="72157"/>
                  <a:pt x="1050587" y="69590"/>
                </a:cubicBezTo>
                <a:cubicBezTo>
                  <a:pt x="1051279" y="67023"/>
                  <a:pt x="1052434" y="64923"/>
                  <a:pt x="1054512" y="63056"/>
                </a:cubicBezTo>
                <a:cubicBezTo>
                  <a:pt x="1056360" y="60956"/>
                  <a:pt x="1058438" y="59789"/>
                  <a:pt x="1060285" y="59089"/>
                </a:cubicBezTo>
                <a:cubicBezTo>
                  <a:pt x="1062825" y="58389"/>
                  <a:pt x="1065596" y="57689"/>
                  <a:pt x="1068136" y="57689"/>
                </a:cubicBezTo>
                <a:close/>
                <a:moveTo>
                  <a:pt x="813474" y="57689"/>
                </a:moveTo>
                <a:cubicBezTo>
                  <a:pt x="816041" y="57689"/>
                  <a:pt x="818140" y="58389"/>
                  <a:pt x="819306" y="60256"/>
                </a:cubicBezTo>
                <a:cubicBezTo>
                  <a:pt x="821406" y="62356"/>
                  <a:pt x="822106" y="64223"/>
                  <a:pt x="822106" y="66323"/>
                </a:cubicBezTo>
                <a:cubicBezTo>
                  <a:pt x="822106" y="68890"/>
                  <a:pt x="821406" y="70757"/>
                  <a:pt x="819306" y="72157"/>
                </a:cubicBezTo>
                <a:cubicBezTo>
                  <a:pt x="817440" y="73324"/>
                  <a:pt x="815341" y="74724"/>
                  <a:pt x="813474" y="74724"/>
                </a:cubicBezTo>
                <a:cubicBezTo>
                  <a:pt x="810908" y="74724"/>
                  <a:pt x="808809" y="74257"/>
                  <a:pt x="807409" y="72157"/>
                </a:cubicBezTo>
                <a:cubicBezTo>
                  <a:pt x="805543" y="70990"/>
                  <a:pt x="804843" y="68890"/>
                  <a:pt x="804843" y="66323"/>
                </a:cubicBezTo>
                <a:cubicBezTo>
                  <a:pt x="804843" y="63523"/>
                  <a:pt x="805543" y="61656"/>
                  <a:pt x="807409" y="60256"/>
                </a:cubicBezTo>
                <a:cubicBezTo>
                  <a:pt x="809509" y="58389"/>
                  <a:pt x="811375" y="57689"/>
                  <a:pt x="813474" y="57689"/>
                </a:cubicBezTo>
                <a:close/>
                <a:moveTo>
                  <a:pt x="558230" y="57689"/>
                </a:moveTo>
                <a:cubicBezTo>
                  <a:pt x="560797" y="57689"/>
                  <a:pt x="562896" y="58389"/>
                  <a:pt x="564062" y="60256"/>
                </a:cubicBezTo>
                <a:cubicBezTo>
                  <a:pt x="566162" y="62356"/>
                  <a:pt x="566862" y="64223"/>
                  <a:pt x="566862" y="66323"/>
                </a:cubicBezTo>
                <a:cubicBezTo>
                  <a:pt x="566862" y="68890"/>
                  <a:pt x="566162" y="70990"/>
                  <a:pt x="564062" y="72157"/>
                </a:cubicBezTo>
                <a:cubicBezTo>
                  <a:pt x="562196" y="73557"/>
                  <a:pt x="560097" y="74724"/>
                  <a:pt x="558230" y="74724"/>
                </a:cubicBezTo>
                <a:cubicBezTo>
                  <a:pt x="555664" y="74724"/>
                  <a:pt x="553565" y="74257"/>
                  <a:pt x="552398" y="72157"/>
                </a:cubicBezTo>
                <a:cubicBezTo>
                  <a:pt x="550299" y="70990"/>
                  <a:pt x="549599" y="68890"/>
                  <a:pt x="549599" y="66323"/>
                </a:cubicBezTo>
                <a:cubicBezTo>
                  <a:pt x="549599" y="63523"/>
                  <a:pt x="550299" y="61656"/>
                  <a:pt x="552398" y="60256"/>
                </a:cubicBezTo>
                <a:cubicBezTo>
                  <a:pt x="554265" y="58389"/>
                  <a:pt x="556364" y="57689"/>
                  <a:pt x="558230" y="57689"/>
                </a:cubicBezTo>
                <a:close/>
                <a:moveTo>
                  <a:pt x="2570" y="0"/>
                </a:moveTo>
                <a:lnTo>
                  <a:pt x="197896" y="0"/>
                </a:lnTo>
                <a:cubicBezTo>
                  <a:pt x="235979" y="0"/>
                  <a:pt x="267054" y="32234"/>
                  <a:pt x="267054" y="72411"/>
                </a:cubicBezTo>
                <a:lnTo>
                  <a:pt x="267054" y="188035"/>
                </a:lnTo>
                <a:cubicBezTo>
                  <a:pt x="267054" y="228211"/>
                  <a:pt x="235979" y="260680"/>
                  <a:pt x="197896" y="260680"/>
                </a:cubicBezTo>
                <a:lnTo>
                  <a:pt x="79672" y="260680"/>
                </a:lnTo>
                <a:lnTo>
                  <a:pt x="60747" y="260680"/>
                </a:lnTo>
                <a:cubicBezTo>
                  <a:pt x="59345" y="260680"/>
                  <a:pt x="57943" y="259278"/>
                  <a:pt x="57943" y="257877"/>
                </a:cubicBezTo>
                <a:lnTo>
                  <a:pt x="57943" y="192006"/>
                </a:lnTo>
                <a:lnTo>
                  <a:pt x="57943" y="180327"/>
                </a:lnTo>
                <a:lnTo>
                  <a:pt x="57943" y="60498"/>
                </a:lnTo>
                <a:cubicBezTo>
                  <a:pt x="57943" y="59330"/>
                  <a:pt x="59345" y="58629"/>
                  <a:pt x="60046" y="58629"/>
                </a:cubicBezTo>
                <a:lnTo>
                  <a:pt x="180606" y="58629"/>
                </a:lnTo>
                <a:cubicBezTo>
                  <a:pt x="199064" y="58629"/>
                  <a:pt x="214251" y="74280"/>
                  <a:pt x="214251" y="93434"/>
                </a:cubicBezTo>
                <a:lnTo>
                  <a:pt x="214251" y="110018"/>
                </a:lnTo>
                <a:cubicBezTo>
                  <a:pt x="214251" y="121230"/>
                  <a:pt x="209578" y="130340"/>
                  <a:pt x="203036" y="137581"/>
                </a:cubicBezTo>
                <a:cubicBezTo>
                  <a:pt x="209578" y="145523"/>
                  <a:pt x="213550" y="155333"/>
                  <a:pt x="214251" y="166312"/>
                </a:cubicBezTo>
                <a:lnTo>
                  <a:pt x="214251" y="198780"/>
                </a:lnTo>
                <a:cubicBezTo>
                  <a:pt x="214251" y="199948"/>
                  <a:pt x="212849" y="201349"/>
                  <a:pt x="211680" y="201349"/>
                </a:cubicBezTo>
                <a:lnTo>
                  <a:pt x="193223" y="201349"/>
                </a:lnTo>
                <a:cubicBezTo>
                  <a:pt x="191821" y="201349"/>
                  <a:pt x="190419" y="199948"/>
                  <a:pt x="190419" y="198780"/>
                </a:cubicBezTo>
                <a:lnTo>
                  <a:pt x="190419" y="166312"/>
                </a:lnTo>
                <a:cubicBezTo>
                  <a:pt x="189952" y="156735"/>
                  <a:pt x="182008" y="148793"/>
                  <a:pt x="171961" y="148793"/>
                </a:cubicBezTo>
                <a:lnTo>
                  <a:pt x="169391" y="148793"/>
                </a:lnTo>
                <a:lnTo>
                  <a:pt x="162849" y="148793"/>
                </a:lnTo>
                <a:cubicBezTo>
                  <a:pt x="162148" y="148793"/>
                  <a:pt x="161447" y="148092"/>
                  <a:pt x="161447" y="147625"/>
                </a:cubicBezTo>
                <a:lnTo>
                  <a:pt x="161447" y="125201"/>
                </a:lnTo>
                <a:cubicBezTo>
                  <a:pt x="161447" y="124500"/>
                  <a:pt x="162148" y="123800"/>
                  <a:pt x="162849" y="123800"/>
                </a:cubicBezTo>
                <a:lnTo>
                  <a:pt x="181307" y="123800"/>
                </a:lnTo>
                <a:cubicBezTo>
                  <a:pt x="186681" y="123800"/>
                  <a:pt x="190419" y="119829"/>
                  <a:pt x="190419" y="114456"/>
                </a:cubicBezTo>
                <a:lnTo>
                  <a:pt x="190419" y="94835"/>
                </a:lnTo>
                <a:cubicBezTo>
                  <a:pt x="190419" y="89463"/>
                  <a:pt x="186681" y="85492"/>
                  <a:pt x="181307" y="85492"/>
                </a:cubicBezTo>
                <a:lnTo>
                  <a:pt x="85747" y="85492"/>
                </a:lnTo>
                <a:cubicBezTo>
                  <a:pt x="84345" y="85492"/>
                  <a:pt x="83644" y="86193"/>
                  <a:pt x="83644" y="87594"/>
                </a:cubicBezTo>
                <a:lnTo>
                  <a:pt x="83644" y="180794"/>
                </a:lnTo>
                <a:lnTo>
                  <a:pt x="83644" y="192707"/>
                </a:lnTo>
                <a:lnTo>
                  <a:pt x="83644" y="232182"/>
                </a:lnTo>
                <a:cubicBezTo>
                  <a:pt x="83644" y="234285"/>
                  <a:pt x="85046" y="235452"/>
                  <a:pt x="86915" y="235452"/>
                </a:cubicBezTo>
                <a:lnTo>
                  <a:pt x="199064" y="235452"/>
                </a:lnTo>
                <a:cubicBezTo>
                  <a:pt x="224064" y="235452"/>
                  <a:pt x="243923" y="214430"/>
                  <a:pt x="243923" y="188736"/>
                </a:cubicBezTo>
                <a:lnTo>
                  <a:pt x="243923" y="72411"/>
                </a:lnTo>
                <a:cubicBezTo>
                  <a:pt x="243923" y="46716"/>
                  <a:pt x="224064" y="25694"/>
                  <a:pt x="199064" y="25694"/>
                </a:cubicBezTo>
                <a:lnTo>
                  <a:pt x="27803" y="25694"/>
                </a:lnTo>
                <a:cubicBezTo>
                  <a:pt x="25701" y="25694"/>
                  <a:pt x="24299" y="26862"/>
                  <a:pt x="24299" y="28964"/>
                </a:cubicBezTo>
                <a:lnTo>
                  <a:pt x="24299" y="161406"/>
                </a:lnTo>
                <a:lnTo>
                  <a:pt x="24299" y="248066"/>
                </a:lnTo>
                <a:cubicBezTo>
                  <a:pt x="24299" y="274461"/>
                  <a:pt x="44859" y="295483"/>
                  <a:pt x="69859" y="295483"/>
                </a:cubicBezTo>
                <a:lnTo>
                  <a:pt x="218923" y="295483"/>
                </a:lnTo>
                <a:cubicBezTo>
                  <a:pt x="263783" y="295483"/>
                  <a:pt x="300698" y="257409"/>
                  <a:pt x="300698" y="209758"/>
                </a:cubicBezTo>
                <a:lnTo>
                  <a:pt x="300698" y="1168"/>
                </a:lnTo>
                <a:cubicBezTo>
                  <a:pt x="300698" y="701"/>
                  <a:pt x="301399" y="0"/>
                  <a:pt x="301867" y="0"/>
                </a:cubicBezTo>
                <a:lnTo>
                  <a:pt x="323595" y="701"/>
                </a:lnTo>
                <a:cubicBezTo>
                  <a:pt x="324296" y="701"/>
                  <a:pt x="324997" y="1168"/>
                  <a:pt x="324997" y="1868"/>
                </a:cubicBezTo>
                <a:lnTo>
                  <a:pt x="324997" y="219802"/>
                </a:lnTo>
                <a:cubicBezTo>
                  <a:pt x="324997" y="275862"/>
                  <a:pt x="281540" y="321178"/>
                  <a:pt x="228035" y="321178"/>
                </a:cubicBezTo>
                <a:lnTo>
                  <a:pt x="69859" y="321178"/>
                </a:lnTo>
                <a:cubicBezTo>
                  <a:pt x="31542" y="321178"/>
                  <a:pt x="0" y="288242"/>
                  <a:pt x="0" y="248066"/>
                </a:cubicBezTo>
                <a:lnTo>
                  <a:pt x="0" y="131041"/>
                </a:lnTo>
                <a:lnTo>
                  <a:pt x="0" y="130340"/>
                </a:lnTo>
                <a:lnTo>
                  <a:pt x="0" y="2569"/>
                </a:lnTo>
                <a:cubicBezTo>
                  <a:pt x="0" y="1168"/>
                  <a:pt x="1402" y="0"/>
                  <a:pt x="2570" y="0"/>
                </a:cubicBezTo>
                <a:close/>
              </a:path>
            </a:pathLst>
          </a:custGeom>
          <a:solidFill>
            <a:srgbClr val="E425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7987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40964E-3578-39A4-CF0D-72E71AA3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65" y="5306314"/>
            <a:ext cx="1485948" cy="321178"/>
          </a:xfrm>
          <a:custGeom>
            <a:avLst/>
            <a:gdLst>
              <a:gd name="connsiteX0" fmla="*/ 698687 w 1485948"/>
              <a:gd name="connsiteY0" fmla="*/ 235662 h 321178"/>
              <a:gd name="connsiteX1" fmla="*/ 684337 w 1485948"/>
              <a:gd name="connsiteY1" fmla="*/ 237526 h 321178"/>
              <a:gd name="connsiteX2" fmla="*/ 679014 w 1485948"/>
              <a:gd name="connsiteY2" fmla="*/ 240089 h 321178"/>
              <a:gd name="connsiteX3" fmla="*/ 677162 w 1485948"/>
              <a:gd name="connsiteY3" fmla="*/ 245448 h 321178"/>
              <a:gd name="connsiteX4" fmla="*/ 679014 w 1485948"/>
              <a:gd name="connsiteY4" fmla="*/ 250808 h 321178"/>
              <a:gd name="connsiteX5" fmla="*/ 684337 w 1485948"/>
              <a:gd name="connsiteY5" fmla="*/ 252672 h 321178"/>
              <a:gd name="connsiteX6" fmla="*/ 689429 w 1485948"/>
              <a:gd name="connsiteY6" fmla="*/ 251973 h 321178"/>
              <a:gd name="connsiteX7" fmla="*/ 694058 w 1485948"/>
              <a:gd name="connsiteY7" fmla="*/ 249410 h 321178"/>
              <a:gd name="connsiteX8" fmla="*/ 697298 w 1485948"/>
              <a:gd name="connsiteY8" fmla="*/ 244749 h 321178"/>
              <a:gd name="connsiteX9" fmla="*/ 698687 w 1485948"/>
              <a:gd name="connsiteY9" fmla="*/ 238225 h 321178"/>
              <a:gd name="connsiteX10" fmla="*/ 1339635 w 1485948"/>
              <a:gd name="connsiteY10" fmla="*/ 213759 h 321178"/>
              <a:gd name="connsiteX11" fmla="*/ 1334528 w 1485948"/>
              <a:gd name="connsiteY11" fmla="*/ 215157 h 321178"/>
              <a:gd name="connsiteX12" fmla="*/ 1330582 w 1485948"/>
              <a:gd name="connsiteY12" fmla="*/ 217720 h 321178"/>
              <a:gd name="connsiteX13" fmla="*/ 1327796 w 1485948"/>
              <a:gd name="connsiteY13" fmla="*/ 221681 h 321178"/>
              <a:gd name="connsiteX14" fmla="*/ 1326636 w 1485948"/>
              <a:gd name="connsiteY14" fmla="*/ 226341 h 321178"/>
              <a:gd name="connsiteX15" fmla="*/ 1352866 w 1485948"/>
              <a:gd name="connsiteY15" fmla="*/ 226341 h 321178"/>
              <a:gd name="connsiteX16" fmla="*/ 1352169 w 1485948"/>
              <a:gd name="connsiteY16" fmla="*/ 221681 h 321178"/>
              <a:gd name="connsiteX17" fmla="*/ 1349616 w 1485948"/>
              <a:gd name="connsiteY17" fmla="*/ 217720 h 321178"/>
              <a:gd name="connsiteX18" fmla="*/ 1345670 w 1485948"/>
              <a:gd name="connsiteY18" fmla="*/ 215157 h 321178"/>
              <a:gd name="connsiteX19" fmla="*/ 1339635 w 1485948"/>
              <a:gd name="connsiteY19" fmla="*/ 213759 h 321178"/>
              <a:gd name="connsiteX20" fmla="*/ 624000 w 1485948"/>
              <a:gd name="connsiteY20" fmla="*/ 213759 h 321178"/>
              <a:gd name="connsiteX21" fmla="*/ 618661 w 1485948"/>
              <a:gd name="connsiteY21" fmla="*/ 215157 h 321178"/>
              <a:gd name="connsiteX22" fmla="*/ 614947 w 1485948"/>
              <a:gd name="connsiteY22" fmla="*/ 217720 h 321178"/>
              <a:gd name="connsiteX23" fmla="*/ 612162 w 1485948"/>
              <a:gd name="connsiteY23" fmla="*/ 221681 h 321178"/>
              <a:gd name="connsiteX24" fmla="*/ 611001 w 1485948"/>
              <a:gd name="connsiteY24" fmla="*/ 226341 h 321178"/>
              <a:gd name="connsiteX25" fmla="*/ 636999 w 1485948"/>
              <a:gd name="connsiteY25" fmla="*/ 226341 h 321178"/>
              <a:gd name="connsiteX26" fmla="*/ 636535 w 1485948"/>
              <a:gd name="connsiteY26" fmla="*/ 221681 h 321178"/>
              <a:gd name="connsiteX27" fmla="*/ 633749 w 1485948"/>
              <a:gd name="connsiteY27" fmla="*/ 217720 h 321178"/>
              <a:gd name="connsiteX28" fmla="*/ 629803 w 1485948"/>
              <a:gd name="connsiteY28" fmla="*/ 215157 h 321178"/>
              <a:gd name="connsiteX29" fmla="*/ 624000 w 1485948"/>
              <a:gd name="connsiteY29" fmla="*/ 213759 h 321178"/>
              <a:gd name="connsiteX30" fmla="*/ 504227 w 1485948"/>
              <a:gd name="connsiteY30" fmla="*/ 213759 h 321178"/>
              <a:gd name="connsiteX31" fmla="*/ 498810 w 1485948"/>
              <a:gd name="connsiteY31" fmla="*/ 215157 h 321178"/>
              <a:gd name="connsiteX32" fmla="*/ 494807 w 1485948"/>
              <a:gd name="connsiteY32" fmla="*/ 217720 h 321178"/>
              <a:gd name="connsiteX33" fmla="*/ 492216 w 1485948"/>
              <a:gd name="connsiteY33" fmla="*/ 221681 h 321178"/>
              <a:gd name="connsiteX34" fmla="*/ 490803 w 1485948"/>
              <a:gd name="connsiteY34" fmla="*/ 226341 h 321178"/>
              <a:gd name="connsiteX35" fmla="*/ 517414 w 1485948"/>
              <a:gd name="connsiteY35" fmla="*/ 226341 h 321178"/>
              <a:gd name="connsiteX36" fmla="*/ 516708 w 1485948"/>
              <a:gd name="connsiteY36" fmla="*/ 221681 h 321178"/>
              <a:gd name="connsiteX37" fmla="*/ 514117 w 1485948"/>
              <a:gd name="connsiteY37" fmla="*/ 217720 h 321178"/>
              <a:gd name="connsiteX38" fmla="*/ 510114 w 1485948"/>
              <a:gd name="connsiteY38" fmla="*/ 215157 h 321178"/>
              <a:gd name="connsiteX39" fmla="*/ 504227 w 1485948"/>
              <a:gd name="connsiteY39" fmla="*/ 213759 h 321178"/>
              <a:gd name="connsiteX40" fmla="*/ 1206236 w 1485948"/>
              <a:gd name="connsiteY40" fmla="*/ 206033 h 321178"/>
              <a:gd name="connsiteX41" fmla="*/ 1219456 w 1485948"/>
              <a:gd name="connsiteY41" fmla="*/ 206033 h 321178"/>
              <a:gd name="connsiteX42" fmla="*/ 1219456 w 1485948"/>
              <a:gd name="connsiteY42" fmla="*/ 239099 h 321178"/>
              <a:gd name="connsiteX43" fmla="*/ 1220152 w 1485948"/>
              <a:gd name="connsiteY43" fmla="*/ 243789 h 321178"/>
              <a:gd name="connsiteX44" fmla="*/ 1222008 w 1485948"/>
              <a:gd name="connsiteY44" fmla="*/ 247541 h 321178"/>
              <a:gd name="connsiteX45" fmla="*/ 1225255 w 1485948"/>
              <a:gd name="connsiteY45" fmla="*/ 250355 h 321178"/>
              <a:gd name="connsiteX46" fmla="*/ 1230589 w 1485948"/>
              <a:gd name="connsiteY46" fmla="*/ 251528 h 321178"/>
              <a:gd name="connsiteX47" fmla="*/ 1239171 w 1485948"/>
              <a:gd name="connsiteY47" fmla="*/ 248245 h 321178"/>
              <a:gd name="connsiteX48" fmla="*/ 1241722 w 1485948"/>
              <a:gd name="connsiteY48" fmla="*/ 239099 h 321178"/>
              <a:gd name="connsiteX49" fmla="*/ 1241722 w 1485948"/>
              <a:gd name="connsiteY49" fmla="*/ 206033 h 321178"/>
              <a:gd name="connsiteX50" fmla="*/ 1254710 w 1485948"/>
              <a:gd name="connsiteY50" fmla="*/ 206033 h 321178"/>
              <a:gd name="connsiteX51" fmla="*/ 1254710 w 1485948"/>
              <a:gd name="connsiteY51" fmla="*/ 251528 h 321178"/>
              <a:gd name="connsiteX52" fmla="*/ 1254710 w 1485948"/>
              <a:gd name="connsiteY52" fmla="*/ 257625 h 321178"/>
              <a:gd name="connsiteX53" fmla="*/ 1255406 w 1485948"/>
              <a:gd name="connsiteY53" fmla="*/ 261612 h 321178"/>
              <a:gd name="connsiteX54" fmla="*/ 1242882 w 1485948"/>
              <a:gd name="connsiteY54" fmla="*/ 261612 h 321178"/>
              <a:gd name="connsiteX55" fmla="*/ 1242418 w 1485948"/>
              <a:gd name="connsiteY55" fmla="*/ 258798 h 321178"/>
              <a:gd name="connsiteX56" fmla="*/ 1242882 w 1485948"/>
              <a:gd name="connsiteY56" fmla="*/ 255514 h 321178"/>
              <a:gd name="connsiteX57" fmla="*/ 1236388 w 1485948"/>
              <a:gd name="connsiteY57" fmla="*/ 261612 h 321178"/>
              <a:gd name="connsiteX58" fmla="*/ 1227342 w 1485948"/>
              <a:gd name="connsiteY58" fmla="*/ 263488 h 321178"/>
              <a:gd name="connsiteX59" fmla="*/ 1218065 w 1485948"/>
              <a:gd name="connsiteY59" fmla="*/ 261612 h 321178"/>
              <a:gd name="connsiteX60" fmla="*/ 1211571 w 1485948"/>
              <a:gd name="connsiteY60" fmla="*/ 256922 h 321178"/>
              <a:gd name="connsiteX61" fmla="*/ 1207628 w 1485948"/>
              <a:gd name="connsiteY61" fmla="*/ 249652 h 321178"/>
              <a:gd name="connsiteX62" fmla="*/ 1206236 w 1485948"/>
              <a:gd name="connsiteY62" fmla="*/ 240975 h 321178"/>
              <a:gd name="connsiteX63" fmla="*/ 1129587 w 1485948"/>
              <a:gd name="connsiteY63" fmla="*/ 205111 h 321178"/>
              <a:gd name="connsiteX64" fmla="*/ 1143064 w 1485948"/>
              <a:gd name="connsiteY64" fmla="*/ 205111 h 321178"/>
              <a:gd name="connsiteX65" fmla="*/ 1143064 w 1485948"/>
              <a:gd name="connsiteY65" fmla="*/ 261427 h 321178"/>
              <a:gd name="connsiteX66" fmla="*/ 1129587 w 1485948"/>
              <a:gd name="connsiteY66" fmla="*/ 261427 h 321178"/>
              <a:gd name="connsiteX67" fmla="*/ 1338938 w 1485948"/>
              <a:gd name="connsiteY67" fmla="*/ 203972 h 321178"/>
              <a:gd name="connsiteX68" fmla="*/ 1350777 w 1485948"/>
              <a:gd name="connsiteY68" fmla="*/ 206069 h 321178"/>
              <a:gd name="connsiteX69" fmla="*/ 1359365 w 1485948"/>
              <a:gd name="connsiteY69" fmla="*/ 211895 h 321178"/>
              <a:gd name="connsiteX70" fmla="*/ 1364472 w 1485948"/>
              <a:gd name="connsiteY70" fmla="*/ 220982 h 321178"/>
              <a:gd name="connsiteX71" fmla="*/ 1366561 w 1485948"/>
              <a:gd name="connsiteY71" fmla="*/ 232866 h 321178"/>
              <a:gd name="connsiteX72" fmla="*/ 1366561 w 1485948"/>
              <a:gd name="connsiteY72" fmla="*/ 235429 h 321178"/>
              <a:gd name="connsiteX73" fmla="*/ 1366561 w 1485948"/>
              <a:gd name="connsiteY73" fmla="*/ 236827 h 321178"/>
              <a:gd name="connsiteX74" fmla="*/ 1325939 w 1485948"/>
              <a:gd name="connsiteY74" fmla="*/ 236827 h 321178"/>
              <a:gd name="connsiteX75" fmla="*/ 1327332 w 1485948"/>
              <a:gd name="connsiteY75" fmla="*/ 242885 h 321178"/>
              <a:gd name="connsiteX76" fmla="*/ 1330582 w 1485948"/>
              <a:gd name="connsiteY76" fmla="*/ 247312 h 321178"/>
              <a:gd name="connsiteX77" fmla="*/ 1335224 w 1485948"/>
              <a:gd name="connsiteY77" fmla="*/ 250575 h 321178"/>
              <a:gd name="connsiteX78" fmla="*/ 1341027 w 1485948"/>
              <a:gd name="connsiteY78" fmla="*/ 251973 h 321178"/>
              <a:gd name="connsiteX79" fmla="*/ 1350080 w 1485948"/>
              <a:gd name="connsiteY79" fmla="*/ 249410 h 321178"/>
              <a:gd name="connsiteX80" fmla="*/ 1354723 w 1485948"/>
              <a:gd name="connsiteY80" fmla="*/ 242186 h 321178"/>
              <a:gd name="connsiteX81" fmla="*/ 1365865 w 1485948"/>
              <a:gd name="connsiteY81" fmla="*/ 244749 h 321178"/>
              <a:gd name="connsiteX82" fmla="*/ 1362615 w 1485948"/>
              <a:gd name="connsiteY82" fmla="*/ 251274 h 321178"/>
              <a:gd name="connsiteX83" fmla="*/ 1357276 w 1485948"/>
              <a:gd name="connsiteY83" fmla="*/ 257332 h 321178"/>
              <a:gd name="connsiteX84" fmla="*/ 1350080 w 1485948"/>
              <a:gd name="connsiteY84" fmla="*/ 261060 h 321178"/>
              <a:gd name="connsiteX85" fmla="*/ 1341027 w 1485948"/>
              <a:gd name="connsiteY85" fmla="*/ 262458 h 321178"/>
              <a:gd name="connsiteX86" fmla="*/ 1329886 w 1485948"/>
              <a:gd name="connsiteY86" fmla="*/ 260594 h 321178"/>
              <a:gd name="connsiteX87" fmla="*/ 1320601 w 1485948"/>
              <a:gd name="connsiteY87" fmla="*/ 254536 h 321178"/>
              <a:gd name="connsiteX88" fmla="*/ 1314797 w 1485948"/>
              <a:gd name="connsiteY88" fmla="*/ 245448 h 321178"/>
              <a:gd name="connsiteX89" fmla="*/ 1312244 w 1485948"/>
              <a:gd name="connsiteY89" fmla="*/ 232866 h 321178"/>
              <a:gd name="connsiteX90" fmla="*/ 1314101 w 1485948"/>
              <a:gd name="connsiteY90" fmla="*/ 220982 h 321178"/>
              <a:gd name="connsiteX91" fmla="*/ 1320136 w 1485948"/>
              <a:gd name="connsiteY91" fmla="*/ 211895 h 321178"/>
              <a:gd name="connsiteX92" fmla="*/ 1328493 w 1485948"/>
              <a:gd name="connsiteY92" fmla="*/ 206069 h 321178"/>
              <a:gd name="connsiteX93" fmla="*/ 1338938 w 1485948"/>
              <a:gd name="connsiteY93" fmla="*/ 203972 h 321178"/>
              <a:gd name="connsiteX94" fmla="*/ 686883 w 1485948"/>
              <a:gd name="connsiteY94" fmla="*/ 203972 h 321178"/>
              <a:gd name="connsiteX95" fmla="*/ 697992 w 1485948"/>
              <a:gd name="connsiteY95" fmla="*/ 206069 h 321178"/>
              <a:gd name="connsiteX96" fmla="*/ 705167 w 1485948"/>
              <a:gd name="connsiteY96" fmla="*/ 210497 h 321178"/>
              <a:gd name="connsiteX97" fmla="*/ 709102 w 1485948"/>
              <a:gd name="connsiteY97" fmla="*/ 217254 h 321178"/>
              <a:gd name="connsiteX98" fmla="*/ 710491 w 1485948"/>
              <a:gd name="connsiteY98" fmla="*/ 225176 h 321178"/>
              <a:gd name="connsiteX99" fmla="*/ 710491 w 1485948"/>
              <a:gd name="connsiteY99" fmla="*/ 252672 h 321178"/>
              <a:gd name="connsiteX100" fmla="*/ 710491 w 1485948"/>
              <a:gd name="connsiteY100" fmla="*/ 258497 h 321178"/>
              <a:gd name="connsiteX101" fmla="*/ 710954 w 1485948"/>
              <a:gd name="connsiteY101" fmla="*/ 261293 h 321178"/>
              <a:gd name="connsiteX102" fmla="*/ 698687 w 1485948"/>
              <a:gd name="connsiteY102" fmla="*/ 261293 h 321178"/>
              <a:gd name="connsiteX103" fmla="*/ 697992 w 1485948"/>
              <a:gd name="connsiteY103" fmla="*/ 259196 h 321178"/>
              <a:gd name="connsiteX104" fmla="*/ 697992 w 1485948"/>
              <a:gd name="connsiteY104" fmla="*/ 254070 h 321178"/>
              <a:gd name="connsiteX105" fmla="*/ 692206 w 1485948"/>
              <a:gd name="connsiteY105" fmla="*/ 259895 h 321178"/>
              <a:gd name="connsiteX106" fmla="*/ 681097 w 1485948"/>
              <a:gd name="connsiteY106" fmla="*/ 262458 h 321178"/>
              <a:gd name="connsiteX107" fmla="*/ 673227 w 1485948"/>
              <a:gd name="connsiteY107" fmla="*/ 261293 h 321178"/>
              <a:gd name="connsiteX108" fmla="*/ 667210 w 1485948"/>
              <a:gd name="connsiteY108" fmla="*/ 257332 h 321178"/>
              <a:gd name="connsiteX109" fmla="*/ 663506 w 1485948"/>
              <a:gd name="connsiteY109" fmla="*/ 251973 h 321178"/>
              <a:gd name="connsiteX110" fmla="*/ 662812 w 1485948"/>
              <a:gd name="connsiteY110" fmla="*/ 246147 h 321178"/>
              <a:gd name="connsiteX111" fmla="*/ 663969 w 1485948"/>
              <a:gd name="connsiteY111" fmla="*/ 239623 h 321178"/>
              <a:gd name="connsiteX112" fmla="*/ 667210 w 1485948"/>
              <a:gd name="connsiteY112" fmla="*/ 234264 h 321178"/>
              <a:gd name="connsiteX113" fmla="*/ 672533 w 1485948"/>
              <a:gd name="connsiteY113" fmla="*/ 231002 h 321178"/>
              <a:gd name="connsiteX114" fmla="*/ 679014 w 1485948"/>
              <a:gd name="connsiteY114" fmla="*/ 228905 h 321178"/>
              <a:gd name="connsiteX115" fmla="*/ 693363 w 1485948"/>
              <a:gd name="connsiteY115" fmla="*/ 227040 h 321178"/>
              <a:gd name="connsiteX116" fmla="*/ 696604 w 1485948"/>
              <a:gd name="connsiteY116" fmla="*/ 225642 h 321178"/>
              <a:gd name="connsiteX117" fmla="*/ 697298 w 1485948"/>
              <a:gd name="connsiteY117" fmla="*/ 223079 h 321178"/>
              <a:gd name="connsiteX118" fmla="*/ 694752 w 1485948"/>
              <a:gd name="connsiteY118" fmla="*/ 217254 h 321178"/>
              <a:gd name="connsiteX119" fmla="*/ 686883 w 1485948"/>
              <a:gd name="connsiteY119" fmla="*/ 214458 h 321178"/>
              <a:gd name="connsiteX120" fmla="*/ 679014 w 1485948"/>
              <a:gd name="connsiteY120" fmla="*/ 217254 h 321178"/>
              <a:gd name="connsiteX121" fmla="*/ 675773 w 1485948"/>
              <a:gd name="connsiteY121" fmla="*/ 224477 h 321178"/>
              <a:gd name="connsiteX122" fmla="*/ 663969 w 1485948"/>
              <a:gd name="connsiteY122" fmla="*/ 221681 h 321178"/>
              <a:gd name="connsiteX123" fmla="*/ 666052 w 1485948"/>
              <a:gd name="connsiteY123" fmla="*/ 215157 h 321178"/>
              <a:gd name="connsiteX124" fmla="*/ 670681 w 1485948"/>
              <a:gd name="connsiteY124" fmla="*/ 209332 h 321178"/>
              <a:gd name="connsiteX125" fmla="*/ 677856 w 1485948"/>
              <a:gd name="connsiteY125" fmla="*/ 205370 h 321178"/>
              <a:gd name="connsiteX126" fmla="*/ 686883 w 1485948"/>
              <a:gd name="connsiteY126" fmla="*/ 203972 h 321178"/>
              <a:gd name="connsiteX127" fmla="*/ 622607 w 1485948"/>
              <a:gd name="connsiteY127" fmla="*/ 203972 h 321178"/>
              <a:gd name="connsiteX128" fmla="*/ 634446 w 1485948"/>
              <a:gd name="connsiteY128" fmla="*/ 206069 h 321178"/>
              <a:gd name="connsiteX129" fmla="*/ 643034 w 1485948"/>
              <a:gd name="connsiteY129" fmla="*/ 211895 h 321178"/>
              <a:gd name="connsiteX130" fmla="*/ 648141 w 1485948"/>
              <a:gd name="connsiteY130" fmla="*/ 220982 h 321178"/>
              <a:gd name="connsiteX131" fmla="*/ 650230 w 1485948"/>
              <a:gd name="connsiteY131" fmla="*/ 232866 h 321178"/>
              <a:gd name="connsiteX132" fmla="*/ 650230 w 1485948"/>
              <a:gd name="connsiteY132" fmla="*/ 235429 h 321178"/>
              <a:gd name="connsiteX133" fmla="*/ 650230 w 1485948"/>
              <a:gd name="connsiteY133" fmla="*/ 236827 h 321178"/>
              <a:gd name="connsiteX134" fmla="*/ 609608 w 1485948"/>
              <a:gd name="connsiteY134" fmla="*/ 236827 h 321178"/>
              <a:gd name="connsiteX135" fmla="*/ 611001 w 1485948"/>
              <a:gd name="connsiteY135" fmla="*/ 242885 h 321178"/>
              <a:gd name="connsiteX136" fmla="*/ 614251 w 1485948"/>
              <a:gd name="connsiteY136" fmla="*/ 247312 h 321178"/>
              <a:gd name="connsiteX137" fmla="*/ 618661 w 1485948"/>
              <a:gd name="connsiteY137" fmla="*/ 250575 h 321178"/>
              <a:gd name="connsiteX138" fmla="*/ 624696 w 1485948"/>
              <a:gd name="connsiteY138" fmla="*/ 251973 h 321178"/>
              <a:gd name="connsiteX139" fmla="*/ 633749 w 1485948"/>
              <a:gd name="connsiteY139" fmla="*/ 249410 h 321178"/>
              <a:gd name="connsiteX140" fmla="*/ 638392 w 1485948"/>
              <a:gd name="connsiteY140" fmla="*/ 242186 h 321178"/>
              <a:gd name="connsiteX141" fmla="*/ 649534 w 1485948"/>
              <a:gd name="connsiteY141" fmla="*/ 244749 h 321178"/>
              <a:gd name="connsiteX142" fmla="*/ 646284 w 1485948"/>
              <a:gd name="connsiteY142" fmla="*/ 251274 h 321178"/>
              <a:gd name="connsiteX143" fmla="*/ 640945 w 1485948"/>
              <a:gd name="connsiteY143" fmla="*/ 257332 h 321178"/>
              <a:gd name="connsiteX144" fmla="*/ 633749 w 1485948"/>
              <a:gd name="connsiteY144" fmla="*/ 261060 h 321178"/>
              <a:gd name="connsiteX145" fmla="*/ 624696 w 1485948"/>
              <a:gd name="connsiteY145" fmla="*/ 262458 h 321178"/>
              <a:gd name="connsiteX146" fmla="*/ 613554 w 1485948"/>
              <a:gd name="connsiteY146" fmla="*/ 260594 h 321178"/>
              <a:gd name="connsiteX147" fmla="*/ 604270 w 1485948"/>
              <a:gd name="connsiteY147" fmla="*/ 254536 h 321178"/>
              <a:gd name="connsiteX148" fmla="*/ 598466 w 1485948"/>
              <a:gd name="connsiteY148" fmla="*/ 245448 h 321178"/>
              <a:gd name="connsiteX149" fmla="*/ 595913 w 1485948"/>
              <a:gd name="connsiteY149" fmla="*/ 232866 h 321178"/>
              <a:gd name="connsiteX150" fmla="*/ 597770 w 1485948"/>
              <a:gd name="connsiteY150" fmla="*/ 220982 h 321178"/>
              <a:gd name="connsiteX151" fmla="*/ 603805 w 1485948"/>
              <a:gd name="connsiteY151" fmla="*/ 211895 h 321178"/>
              <a:gd name="connsiteX152" fmla="*/ 612162 w 1485948"/>
              <a:gd name="connsiteY152" fmla="*/ 206069 h 321178"/>
              <a:gd name="connsiteX153" fmla="*/ 622607 w 1485948"/>
              <a:gd name="connsiteY153" fmla="*/ 203972 h 321178"/>
              <a:gd name="connsiteX154" fmla="*/ 502814 w 1485948"/>
              <a:gd name="connsiteY154" fmla="*/ 203972 h 321178"/>
              <a:gd name="connsiteX155" fmla="*/ 514824 w 1485948"/>
              <a:gd name="connsiteY155" fmla="*/ 206069 h 321178"/>
              <a:gd name="connsiteX156" fmla="*/ 523302 w 1485948"/>
              <a:gd name="connsiteY156" fmla="*/ 211895 h 321178"/>
              <a:gd name="connsiteX157" fmla="*/ 528718 w 1485948"/>
              <a:gd name="connsiteY157" fmla="*/ 220982 h 321178"/>
              <a:gd name="connsiteX158" fmla="*/ 530838 w 1485948"/>
              <a:gd name="connsiteY158" fmla="*/ 232866 h 321178"/>
              <a:gd name="connsiteX159" fmla="*/ 530838 w 1485948"/>
              <a:gd name="connsiteY159" fmla="*/ 235429 h 321178"/>
              <a:gd name="connsiteX160" fmla="*/ 530838 w 1485948"/>
              <a:gd name="connsiteY160" fmla="*/ 236827 h 321178"/>
              <a:gd name="connsiteX161" fmla="*/ 489626 w 1485948"/>
              <a:gd name="connsiteY161" fmla="*/ 236827 h 321178"/>
              <a:gd name="connsiteX162" fmla="*/ 490803 w 1485948"/>
              <a:gd name="connsiteY162" fmla="*/ 242885 h 321178"/>
              <a:gd name="connsiteX163" fmla="*/ 494100 w 1485948"/>
              <a:gd name="connsiteY163" fmla="*/ 247312 h 321178"/>
              <a:gd name="connsiteX164" fmla="*/ 498810 w 1485948"/>
              <a:gd name="connsiteY164" fmla="*/ 250575 h 321178"/>
              <a:gd name="connsiteX165" fmla="*/ 504698 w 1485948"/>
              <a:gd name="connsiteY165" fmla="*/ 251973 h 321178"/>
              <a:gd name="connsiteX166" fmla="*/ 514117 w 1485948"/>
              <a:gd name="connsiteY166" fmla="*/ 249410 h 321178"/>
              <a:gd name="connsiteX167" fmla="*/ 518827 w 1485948"/>
              <a:gd name="connsiteY167" fmla="*/ 242186 h 321178"/>
              <a:gd name="connsiteX168" fmla="*/ 530131 w 1485948"/>
              <a:gd name="connsiteY168" fmla="*/ 244749 h 321178"/>
              <a:gd name="connsiteX169" fmla="*/ 526834 w 1485948"/>
              <a:gd name="connsiteY169" fmla="*/ 251274 h 321178"/>
              <a:gd name="connsiteX170" fmla="*/ 521418 w 1485948"/>
              <a:gd name="connsiteY170" fmla="*/ 257332 h 321178"/>
              <a:gd name="connsiteX171" fmla="*/ 514117 w 1485948"/>
              <a:gd name="connsiteY171" fmla="*/ 261060 h 321178"/>
              <a:gd name="connsiteX172" fmla="*/ 504698 w 1485948"/>
              <a:gd name="connsiteY172" fmla="*/ 262458 h 321178"/>
              <a:gd name="connsiteX173" fmla="*/ 493394 w 1485948"/>
              <a:gd name="connsiteY173" fmla="*/ 260594 h 321178"/>
              <a:gd name="connsiteX174" fmla="*/ 484209 w 1485948"/>
              <a:gd name="connsiteY174" fmla="*/ 254536 h 321178"/>
              <a:gd name="connsiteX175" fmla="*/ 478322 w 1485948"/>
              <a:gd name="connsiteY175" fmla="*/ 245448 h 321178"/>
              <a:gd name="connsiteX176" fmla="*/ 475496 w 1485948"/>
              <a:gd name="connsiteY176" fmla="*/ 232866 h 321178"/>
              <a:gd name="connsiteX177" fmla="*/ 477616 w 1485948"/>
              <a:gd name="connsiteY177" fmla="*/ 220982 h 321178"/>
              <a:gd name="connsiteX178" fmla="*/ 483503 w 1485948"/>
              <a:gd name="connsiteY178" fmla="*/ 211895 h 321178"/>
              <a:gd name="connsiteX179" fmla="*/ 492216 w 1485948"/>
              <a:gd name="connsiteY179" fmla="*/ 206069 h 321178"/>
              <a:gd name="connsiteX180" fmla="*/ 502814 w 1485948"/>
              <a:gd name="connsiteY180" fmla="*/ 203972 h 321178"/>
              <a:gd name="connsiteX181" fmla="*/ 1046426 w 1485948"/>
              <a:gd name="connsiteY181" fmla="*/ 202942 h 321178"/>
              <a:gd name="connsiteX182" fmla="*/ 1056209 w 1485948"/>
              <a:gd name="connsiteY182" fmla="*/ 204802 h 321178"/>
              <a:gd name="connsiteX183" fmla="*/ 1062731 w 1485948"/>
              <a:gd name="connsiteY183" fmla="*/ 208754 h 321178"/>
              <a:gd name="connsiteX184" fmla="*/ 1066691 w 1485948"/>
              <a:gd name="connsiteY184" fmla="*/ 214102 h 321178"/>
              <a:gd name="connsiteX185" fmla="*/ 1068088 w 1485948"/>
              <a:gd name="connsiteY185" fmla="*/ 218519 h 321178"/>
              <a:gd name="connsiteX186" fmla="*/ 1056908 w 1485948"/>
              <a:gd name="connsiteY186" fmla="*/ 221774 h 321178"/>
              <a:gd name="connsiteX187" fmla="*/ 1056209 w 1485948"/>
              <a:gd name="connsiteY187" fmla="*/ 219216 h 321178"/>
              <a:gd name="connsiteX188" fmla="*/ 1054345 w 1485948"/>
              <a:gd name="connsiteY188" fmla="*/ 216659 h 321178"/>
              <a:gd name="connsiteX189" fmla="*/ 1051085 w 1485948"/>
              <a:gd name="connsiteY189" fmla="*/ 214567 h 321178"/>
              <a:gd name="connsiteX190" fmla="*/ 1046426 w 1485948"/>
              <a:gd name="connsiteY190" fmla="*/ 214102 h 321178"/>
              <a:gd name="connsiteX191" fmla="*/ 1040370 w 1485948"/>
              <a:gd name="connsiteY191" fmla="*/ 215961 h 321178"/>
              <a:gd name="connsiteX192" fmla="*/ 1038506 w 1485948"/>
              <a:gd name="connsiteY192" fmla="*/ 220611 h 321178"/>
              <a:gd name="connsiteX193" fmla="*/ 1039904 w 1485948"/>
              <a:gd name="connsiteY193" fmla="*/ 224563 h 321178"/>
              <a:gd name="connsiteX194" fmla="*/ 1043631 w 1485948"/>
              <a:gd name="connsiteY194" fmla="*/ 226423 h 321178"/>
              <a:gd name="connsiteX195" fmla="*/ 1052249 w 1485948"/>
              <a:gd name="connsiteY195" fmla="*/ 228516 h 321178"/>
              <a:gd name="connsiteX196" fmla="*/ 1064128 w 1485948"/>
              <a:gd name="connsiteY196" fmla="*/ 234328 h 321178"/>
              <a:gd name="connsiteX197" fmla="*/ 1068088 w 1485948"/>
              <a:gd name="connsiteY197" fmla="*/ 244790 h 321178"/>
              <a:gd name="connsiteX198" fmla="*/ 1066691 w 1485948"/>
              <a:gd name="connsiteY198" fmla="*/ 251299 h 321178"/>
              <a:gd name="connsiteX199" fmla="*/ 1062731 w 1485948"/>
              <a:gd name="connsiteY199" fmla="*/ 257344 h 321178"/>
              <a:gd name="connsiteX200" fmla="*/ 1056209 w 1485948"/>
              <a:gd name="connsiteY200" fmla="*/ 261296 h 321178"/>
              <a:gd name="connsiteX201" fmla="*/ 1047125 w 1485948"/>
              <a:gd name="connsiteY201" fmla="*/ 262459 h 321178"/>
              <a:gd name="connsiteX202" fmla="*/ 1036410 w 1485948"/>
              <a:gd name="connsiteY202" fmla="*/ 260599 h 321178"/>
              <a:gd name="connsiteX203" fmla="*/ 1029189 w 1485948"/>
              <a:gd name="connsiteY203" fmla="*/ 255949 h 321178"/>
              <a:gd name="connsiteX204" fmla="*/ 1025230 w 1485948"/>
              <a:gd name="connsiteY204" fmla="*/ 250834 h 321178"/>
              <a:gd name="connsiteX205" fmla="*/ 1024065 w 1485948"/>
              <a:gd name="connsiteY205" fmla="*/ 245487 h 321178"/>
              <a:gd name="connsiteX206" fmla="*/ 1036410 w 1485948"/>
              <a:gd name="connsiteY206" fmla="*/ 242930 h 321178"/>
              <a:gd name="connsiteX207" fmla="*/ 1039904 w 1485948"/>
              <a:gd name="connsiteY207" fmla="*/ 249440 h 321178"/>
              <a:gd name="connsiteX208" fmla="*/ 1047591 w 1485948"/>
              <a:gd name="connsiteY208" fmla="*/ 251997 h 321178"/>
              <a:gd name="connsiteX209" fmla="*/ 1053647 w 1485948"/>
              <a:gd name="connsiteY209" fmla="*/ 250137 h 321178"/>
              <a:gd name="connsiteX210" fmla="*/ 1055510 w 1485948"/>
              <a:gd name="connsiteY210" fmla="*/ 245487 h 321178"/>
              <a:gd name="connsiteX211" fmla="*/ 1054345 w 1485948"/>
              <a:gd name="connsiteY211" fmla="*/ 241535 h 321178"/>
              <a:gd name="connsiteX212" fmla="*/ 1049687 w 1485948"/>
              <a:gd name="connsiteY212" fmla="*/ 239675 h 321178"/>
              <a:gd name="connsiteX213" fmla="*/ 1041069 w 1485948"/>
              <a:gd name="connsiteY213" fmla="*/ 237583 h 321178"/>
              <a:gd name="connsiteX214" fmla="*/ 1029888 w 1485948"/>
              <a:gd name="connsiteY214" fmla="*/ 231771 h 321178"/>
              <a:gd name="connsiteX215" fmla="*/ 1025928 w 1485948"/>
              <a:gd name="connsiteY215" fmla="*/ 221309 h 321178"/>
              <a:gd name="connsiteX216" fmla="*/ 1027326 w 1485948"/>
              <a:gd name="connsiteY216" fmla="*/ 214102 h 321178"/>
              <a:gd name="connsiteX217" fmla="*/ 1031985 w 1485948"/>
              <a:gd name="connsiteY217" fmla="*/ 208057 h 321178"/>
              <a:gd name="connsiteX218" fmla="*/ 1038506 w 1485948"/>
              <a:gd name="connsiteY218" fmla="*/ 204105 h 321178"/>
              <a:gd name="connsiteX219" fmla="*/ 1046426 w 1485948"/>
              <a:gd name="connsiteY219" fmla="*/ 202942 h 321178"/>
              <a:gd name="connsiteX220" fmla="*/ 992994 w 1485948"/>
              <a:gd name="connsiteY220" fmla="*/ 202942 h 321178"/>
              <a:gd name="connsiteX221" fmla="*/ 1002333 w 1485948"/>
              <a:gd name="connsiteY221" fmla="*/ 205056 h 321178"/>
              <a:gd name="connsiteX222" fmla="*/ 1008170 w 1485948"/>
              <a:gd name="connsiteY222" fmla="*/ 209754 h 321178"/>
              <a:gd name="connsiteX223" fmla="*/ 1012139 w 1485948"/>
              <a:gd name="connsiteY223" fmla="*/ 217035 h 321178"/>
              <a:gd name="connsiteX224" fmla="*/ 1013540 w 1485948"/>
              <a:gd name="connsiteY224" fmla="*/ 225491 h 321178"/>
              <a:gd name="connsiteX225" fmla="*/ 1013540 w 1485948"/>
              <a:gd name="connsiteY225" fmla="*/ 261427 h 321178"/>
              <a:gd name="connsiteX226" fmla="*/ 1000231 w 1485948"/>
              <a:gd name="connsiteY226" fmla="*/ 261427 h 321178"/>
              <a:gd name="connsiteX227" fmla="*/ 1000231 w 1485948"/>
              <a:gd name="connsiteY227" fmla="*/ 228309 h 321178"/>
              <a:gd name="connsiteX228" fmla="*/ 997663 w 1485948"/>
              <a:gd name="connsiteY228" fmla="*/ 219619 h 321178"/>
              <a:gd name="connsiteX229" fmla="*/ 988324 w 1485948"/>
              <a:gd name="connsiteY229" fmla="*/ 216330 h 321178"/>
              <a:gd name="connsiteX230" fmla="*/ 979919 w 1485948"/>
              <a:gd name="connsiteY230" fmla="*/ 220323 h 321178"/>
              <a:gd name="connsiteX231" fmla="*/ 977117 w 1485948"/>
              <a:gd name="connsiteY231" fmla="*/ 229484 h 321178"/>
              <a:gd name="connsiteX232" fmla="*/ 977117 w 1485948"/>
              <a:gd name="connsiteY232" fmla="*/ 261427 h 321178"/>
              <a:gd name="connsiteX233" fmla="*/ 976650 w 1485948"/>
              <a:gd name="connsiteY233" fmla="*/ 261427 h 321178"/>
              <a:gd name="connsiteX234" fmla="*/ 963342 w 1485948"/>
              <a:gd name="connsiteY234" fmla="*/ 261427 h 321178"/>
              <a:gd name="connsiteX235" fmla="*/ 963342 w 1485948"/>
              <a:gd name="connsiteY235" fmla="*/ 205056 h 321178"/>
              <a:gd name="connsiteX236" fmla="*/ 976650 w 1485948"/>
              <a:gd name="connsiteY236" fmla="*/ 205056 h 321178"/>
              <a:gd name="connsiteX237" fmla="*/ 976650 w 1485948"/>
              <a:gd name="connsiteY237" fmla="*/ 212337 h 321178"/>
              <a:gd name="connsiteX238" fmla="*/ 983888 w 1485948"/>
              <a:gd name="connsiteY238" fmla="*/ 205056 h 321178"/>
              <a:gd name="connsiteX239" fmla="*/ 992994 w 1485948"/>
              <a:gd name="connsiteY239" fmla="*/ 202942 h 321178"/>
              <a:gd name="connsiteX240" fmla="*/ 797270 w 1485948"/>
              <a:gd name="connsiteY240" fmla="*/ 202942 h 321178"/>
              <a:gd name="connsiteX241" fmla="*/ 807381 w 1485948"/>
              <a:gd name="connsiteY241" fmla="*/ 204352 h 321178"/>
              <a:gd name="connsiteX242" fmla="*/ 814669 w 1485948"/>
              <a:gd name="connsiteY242" fmla="*/ 208344 h 321178"/>
              <a:gd name="connsiteX243" fmla="*/ 819842 w 1485948"/>
              <a:gd name="connsiteY243" fmla="*/ 214216 h 321178"/>
              <a:gd name="connsiteX244" fmla="*/ 822664 w 1485948"/>
              <a:gd name="connsiteY244" fmla="*/ 221028 h 321178"/>
              <a:gd name="connsiteX245" fmla="*/ 810672 w 1485948"/>
              <a:gd name="connsiteY245" fmla="*/ 225491 h 321178"/>
              <a:gd name="connsiteX246" fmla="*/ 809262 w 1485948"/>
              <a:gd name="connsiteY246" fmla="*/ 221498 h 321178"/>
              <a:gd name="connsiteX247" fmla="*/ 806675 w 1485948"/>
              <a:gd name="connsiteY247" fmla="*/ 218209 h 321178"/>
              <a:gd name="connsiteX248" fmla="*/ 802678 w 1485948"/>
              <a:gd name="connsiteY248" fmla="*/ 215626 h 321178"/>
              <a:gd name="connsiteX249" fmla="*/ 796565 w 1485948"/>
              <a:gd name="connsiteY249" fmla="*/ 215626 h 321178"/>
              <a:gd name="connsiteX250" fmla="*/ 790687 w 1485948"/>
              <a:gd name="connsiteY250" fmla="*/ 217035 h 321178"/>
              <a:gd name="connsiteX251" fmla="*/ 785984 w 1485948"/>
              <a:gd name="connsiteY251" fmla="*/ 220323 h 321178"/>
              <a:gd name="connsiteX252" fmla="*/ 782692 w 1485948"/>
              <a:gd name="connsiteY252" fmla="*/ 225491 h 321178"/>
              <a:gd name="connsiteX253" fmla="*/ 781517 w 1485948"/>
              <a:gd name="connsiteY253" fmla="*/ 232772 h 321178"/>
              <a:gd name="connsiteX254" fmla="*/ 782692 w 1485948"/>
              <a:gd name="connsiteY254" fmla="*/ 240053 h 321178"/>
              <a:gd name="connsiteX255" fmla="*/ 785984 w 1485948"/>
              <a:gd name="connsiteY255" fmla="*/ 245456 h 321178"/>
              <a:gd name="connsiteX256" fmla="*/ 791392 w 1485948"/>
              <a:gd name="connsiteY256" fmla="*/ 248744 h 321178"/>
              <a:gd name="connsiteX257" fmla="*/ 797270 w 1485948"/>
              <a:gd name="connsiteY257" fmla="*/ 250153 h 321178"/>
              <a:gd name="connsiteX258" fmla="*/ 803383 w 1485948"/>
              <a:gd name="connsiteY258" fmla="*/ 248744 h 321178"/>
              <a:gd name="connsiteX259" fmla="*/ 807381 w 1485948"/>
              <a:gd name="connsiteY259" fmla="*/ 246160 h 321178"/>
              <a:gd name="connsiteX260" fmla="*/ 809967 w 1485948"/>
              <a:gd name="connsiteY260" fmla="*/ 242872 h 321178"/>
              <a:gd name="connsiteX261" fmla="*/ 811378 w 1485948"/>
              <a:gd name="connsiteY261" fmla="*/ 239584 h 321178"/>
              <a:gd name="connsiteX262" fmla="*/ 823134 w 1485948"/>
              <a:gd name="connsiteY262" fmla="*/ 243576 h 321178"/>
              <a:gd name="connsiteX263" fmla="*/ 819842 w 1485948"/>
              <a:gd name="connsiteY263" fmla="*/ 250153 h 321178"/>
              <a:gd name="connsiteX264" fmla="*/ 814669 w 1485948"/>
              <a:gd name="connsiteY264" fmla="*/ 256025 h 321178"/>
              <a:gd name="connsiteX265" fmla="*/ 807381 w 1485948"/>
              <a:gd name="connsiteY265" fmla="*/ 260018 h 321178"/>
              <a:gd name="connsiteX266" fmla="*/ 797270 w 1485948"/>
              <a:gd name="connsiteY266" fmla="*/ 261427 h 321178"/>
              <a:gd name="connsiteX267" fmla="*/ 785984 w 1485948"/>
              <a:gd name="connsiteY267" fmla="*/ 259313 h 321178"/>
              <a:gd name="connsiteX268" fmla="*/ 776814 w 1485948"/>
              <a:gd name="connsiteY268" fmla="*/ 253441 h 321178"/>
              <a:gd name="connsiteX269" fmla="*/ 770701 w 1485948"/>
              <a:gd name="connsiteY269" fmla="*/ 244046 h 321178"/>
              <a:gd name="connsiteX270" fmla="*/ 768820 w 1485948"/>
              <a:gd name="connsiteY270" fmla="*/ 232302 h 321178"/>
              <a:gd name="connsiteX271" fmla="*/ 770701 w 1485948"/>
              <a:gd name="connsiteY271" fmla="*/ 220323 h 321178"/>
              <a:gd name="connsiteX272" fmla="*/ 776814 w 1485948"/>
              <a:gd name="connsiteY272" fmla="*/ 210928 h 321178"/>
              <a:gd name="connsiteX273" fmla="*/ 785984 w 1485948"/>
              <a:gd name="connsiteY273" fmla="*/ 205056 h 321178"/>
              <a:gd name="connsiteX274" fmla="*/ 797270 w 1485948"/>
              <a:gd name="connsiteY274" fmla="*/ 202942 h 321178"/>
              <a:gd name="connsiteX275" fmla="*/ 756054 w 1485948"/>
              <a:gd name="connsiteY275" fmla="*/ 202942 h 321178"/>
              <a:gd name="connsiteX276" fmla="*/ 758157 w 1485948"/>
              <a:gd name="connsiteY276" fmla="*/ 202942 h 321178"/>
              <a:gd name="connsiteX277" fmla="*/ 759324 w 1485948"/>
              <a:gd name="connsiteY277" fmla="*/ 202942 h 321178"/>
              <a:gd name="connsiteX278" fmla="*/ 759324 w 1485948"/>
              <a:gd name="connsiteY278" fmla="*/ 218036 h 321178"/>
              <a:gd name="connsiteX279" fmla="*/ 758857 w 1485948"/>
              <a:gd name="connsiteY279" fmla="*/ 218036 h 321178"/>
              <a:gd name="connsiteX280" fmla="*/ 754186 w 1485948"/>
              <a:gd name="connsiteY280" fmla="*/ 217571 h 321178"/>
              <a:gd name="connsiteX281" fmla="*/ 742974 w 1485948"/>
              <a:gd name="connsiteY281" fmla="*/ 221287 h 321178"/>
              <a:gd name="connsiteX282" fmla="*/ 739704 w 1485948"/>
              <a:gd name="connsiteY282" fmla="*/ 233129 h 321178"/>
              <a:gd name="connsiteX283" fmla="*/ 739704 w 1485948"/>
              <a:gd name="connsiteY283" fmla="*/ 259369 h 321178"/>
              <a:gd name="connsiteX284" fmla="*/ 726623 w 1485948"/>
              <a:gd name="connsiteY284" fmla="*/ 259369 h 321178"/>
              <a:gd name="connsiteX285" fmla="*/ 726623 w 1485948"/>
              <a:gd name="connsiteY285" fmla="*/ 203639 h 321178"/>
              <a:gd name="connsiteX286" fmla="*/ 739704 w 1485948"/>
              <a:gd name="connsiteY286" fmla="*/ 203639 h 321178"/>
              <a:gd name="connsiteX287" fmla="*/ 739704 w 1485948"/>
              <a:gd name="connsiteY287" fmla="*/ 212927 h 321178"/>
              <a:gd name="connsiteX288" fmla="*/ 746244 w 1485948"/>
              <a:gd name="connsiteY288" fmla="*/ 205729 h 321178"/>
              <a:gd name="connsiteX289" fmla="*/ 756054 w 1485948"/>
              <a:gd name="connsiteY289" fmla="*/ 202942 h 321178"/>
              <a:gd name="connsiteX290" fmla="*/ 562697 w 1485948"/>
              <a:gd name="connsiteY290" fmla="*/ 202942 h 321178"/>
              <a:gd name="connsiteX291" fmla="*/ 572480 w 1485948"/>
              <a:gd name="connsiteY291" fmla="*/ 204802 h 321178"/>
              <a:gd name="connsiteX292" fmla="*/ 579002 w 1485948"/>
              <a:gd name="connsiteY292" fmla="*/ 208754 h 321178"/>
              <a:gd name="connsiteX293" fmla="*/ 582962 w 1485948"/>
              <a:gd name="connsiteY293" fmla="*/ 214102 h 321178"/>
              <a:gd name="connsiteX294" fmla="*/ 584359 w 1485948"/>
              <a:gd name="connsiteY294" fmla="*/ 218519 h 321178"/>
              <a:gd name="connsiteX295" fmla="*/ 573179 w 1485948"/>
              <a:gd name="connsiteY295" fmla="*/ 221774 h 321178"/>
              <a:gd name="connsiteX296" fmla="*/ 572480 w 1485948"/>
              <a:gd name="connsiteY296" fmla="*/ 219216 h 321178"/>
              <a:gd name="connsiteX297" fmla="*/ 570384 w 1485948"/>
              <a:gd name="connsiteY297" fmla="*/ 216659 h 321178"/>
              <a:gd name="connsiteX298" fmla="*/ 567123 w 1485948"/>
              <a:gd name="connsiteY298" fmla="*/ 214567 h 321178"/>
              <a:gd name="connsiteX299" fmla="*/ 562697 w 1485948"/>
              <a:gd name="connsiteY299" fmla="*/ 214102 h 321178"/>
              <a:gd name="connsiteX300" fmla="*/ 556641 w 1485948"/>
              <a:gd name="connsiteY300" fmla="*/ 215961 h 321178"/>
              <a:gd name="connsiteX301" fmla="*/ 554777 w 1485948"/>
              <a:gd name="connsiteY301" fmla="*/ 220611 h 321178"/>
              <a:gd name="connsiteX302" fmla="*/ 555942 w 1485948"/>
              <a:gd name="connsiteY302" fmla="*/ 224563 h 321178"/>
              <a:gd name="connsiteX303" fmla="*/ 559902 w 1485948"/>
              <a:gd name="connsiteY303" fmla="*/ 226423 h 321178"/>
              <a:gd name="connsiteX304" fmla="*/ 568520 w 1485948"/>
              <a:gd name="connsiteY304" fmla="*/ 228516 h 321178"/>
              <a:gd name="connsiteX305" fmla="*/ 580399 w 1485948"/>
              <a:gd name="connsiteY305" fmla="*/ 234328 h 321178"/>
              <a:gd name="connsiteX306" fmla="*/ 584359 w 1485948"/>
              <a:gd name="connsiteY306" fmla="*/ 244790 h 321178"/>
              <a:gd name="connsiteX307" fmla="*/ 582962 w 1485948"/>
              <a:gd name="connsiteY307" fmla="*/ 251299 h 321178"/>
              <a:gd name="connsiteX308" fmla="*/ 579002 w 1485948"/>
              <a:gd name="connsiteY308" fmla="*/ 257344 h 321178"/>
              <a:gd name="connsiteX309" fmla="*/ 572480 w 1485948"/>
              <a:gd name="connsiteY309" fmla="*/ 261296 h 321178"/>
              <a:gd name="connsiteX310" fmla="*/ 563163 w 1485948"/>
              <a:gd name="connsiteY310" fmla="*/ 262459 h 321178"/>
              <a:gd name="connsiteX311" fmla="*/ 552681 w 1485948"/>
              <a:gd name="connsiteY311" fmla="*/ 260599 h 321178"/>
              <a:gd name="connsiteX312" fmla="*/ 545460 w 1485948"/>
              <a:gd name="connsiteY312" fmla="*/ 255949 h 321178"/>
              <a:gd name="connsiteX313" fmla="*/ 541501 w 1485948"/>
              <a:gd name="connsiteY313" fmla="*/ 250834 h 321178"/>
              <a:gd name="connsiteX314" fmla="*/ 540336 w 1485948"/>
              <a:gd name="connsiteY314" fmla="*/ 245487 h 321178"/>
              <a:gd name="connsiteX315" fmla="*/ 552681 w 1485948"/>
              <a:gd name="connsiteY315" fmla="*/ 242930 h 321178"/>
              <a:gd name="connsiteX316" fmla="*/ 555942 w 1485948"/>
              <a:gd name="connsiteY316" fmla="*/ 249440 h 321178"/>
              <a:gd name="connsiteX317" fmla="*/ 563862 w 1485948"/>
              <a:gd name="connsiteY317" fmla="*/ 251997 h 321178"/>
              <a:gd name="connsiteX318" fmla="*/ 569918 w 1485948"/>
              <a:gd name="connsiteY318" fmla="*/ 250137 h 321178"/>
              <a:gd name="connsiteX319" fmla="*/ 571781 w 1485948"/>
              <a:gd name="connsiteY319" fmla="*/ 245487 h 321178"/>
              <a:gd name="connsiteX320" fmla="*/ 570384 w 1485948"/>
              <a:gd name="connsiteY320" fmla="*/ 241535 h 321178"/>
              <a:gd name="connsiteX321" fmla="*/ 565958 w 1485948"/>
              <a:gd name="connsiteY321" fmla="*/ 239675 h 321178"/>
              <a:gd name="connsiteX322" fmla="*/ 557340 w 1485948"/>
              <a:gd name="connsiteY322" fmla="*/ 237583 h 321178"/>
              <a:gd name="connsiteX323" fmla="*/ 546159 w 1485948"/>
              <a:gd name="connsiteY323" fmla="*/ 231771 h 321178"/>
              <a:gd name="connsiteX324" fmla="*/ 542199 w 1485948"/>
              <a:gd name="connsiteY324" fmla="*/ 221309 h 321178"/>
              <a:gd name="connsiteX325" fmla="*/ 543597 w 1485948"/>
              <a:gd name="connsiteY325" fmla="*/ 214102 h 321178"/>
              <a:gd name="connsiteX326" fmla="*/ 548256 w 1485948"/>
              <a:gd name="connsiteY326" fmla="*/ 208057 h 321178"/>
              <a:gd name="connsiteX327" fmla="*/ 554777 w 1485948"/>
              <a:gd name="connsiteY327" fmla="*/ 204105 h 321178"/>
              <a:gd name="connsiteX328" fmla="*/ 562697 w 1485948"/>
              <a:gd name="connsiteY328" fmla="*/ 202942 h 321178"/>
              <a:gd name="connsiteX329" fmla="*/ 425507 w 1485948"/>
              <a:gd name="connsiteY329" fmla="*/ 192185 h 321178"/>
              <a:gd name="connsiteX330" fmla="*/ 425507 w 1485948"/>
              <a:gd name="connsiteY330" fmla="*/ 217166 h 321178"/>
              <a:gd name="connsiteX331" fmla="*/ 440033 w 1485948"/>
              <a:gd name="connsiteY331" fmla="*/ 217166 h 321178"/>
              <a:gd name="connsiteX332" fmla="*/ 450577 w 1485948"/>
              <a:gd name="connsiteY332" fmla="*/ 213897 h 321178"/>
              <a:gd name="connsiteX333" fmla="*/ 454560 w 1485948"/>
              <a:gd name="connsiteY333" fmla="*/ 204559 h 321178"/>
              <a:gd name="connsiteX334" fmla="*/ 450577 w 1485948"/>
              <a:gd name="connsiteY334" fmla="*/ 195453 h 321178"/>
              <a:gd name="connsiteX335" fmla="*/ 440033 w 1485948"/>
              <a:gd name="connsiteY335" fmla="*/ 192185 h 321178"/>
              <a:gd name="connsiteX336" fmla="*/ 1278043 w 1485948"/>
              <a:gd name="connsiteY336" fmla="*/ 188520 h 321178"/>
              <a:gd name="connsiteX337" fmla="*/ 1289820 w 1485948"/>
              <a:gd name="connsiteY337" fmla="*/ 188520 h 321178"/>
              <a:gd name="connsiteX338" fmla="*/ 1289820 w 1485948"/>
              <a:gd name="connsiteY338" fmla="*/ 205494 h 321178"/>
              <a:gd name="connsiteX339" fmla="*/ 1290974 w 1485948"/>
              <a:gd name="connsiteY339" fmla="*/ 205494 h 321178"/>
              <a:gd name="connsiteX340" fmla="*/ 1302751 w 1485948"/>
              <a:gd name="connsiteY340" fmla="*/ 205494 h 321178"/>
              <a:gd name="connsiteX341" fmla="*/ 1302751 w 1485948"/>
              <a:gd name="connsiteY341" fmla="*/ 217352 h 321178"/>
              <a:gd name="connsiteX342" fmla="*/ 1290974 w 1485948"/>
              <a:gd name="connsiteY342" fmla="*/ 217352 h 321178"/>
              <a:gd name="connsiteX343" fmla="*/ 1290974 w 1485948"/>
              <a:gd name="connsiteY343" fmla="*/ 242929 h 321178"/>
              <a:gd name="connsiteX344" fmla="*/ 1293053 w 1485948"/>
              <a:gd name="connsiteY344" fmla="*/ 248044 h 321178"/>
              <a:gd name="connsiteX345" fmla="*/ 1298133 w 1485948"/>
              <a:gd name="connsiteY345" fmla="*/ 250136 h 321178"/>
              <a:gd name="connsiteX346" fmla="*/ 1300904 w 1485948"/>
              <a:gd name="connsiteY346" fmla="*/ 250136 h 321178"/>
              <a:gd name="connsiteX347" fmla="*/ 1302751 w 1485948"/>
              <a:gd name="connsiteY347" fmla="*/ 250136 h 321178"/>
              <a:gd name="connsiteX348" fmla="*/ 1302751 w 1485948"/>
              <a:gd name="connsiteY348" fmla="*/ 261297 h 321178"/>
              <a:gd name="connsiteX349" fmla="*/ 1300211 w 1485948"/>
              <a:gd name="connsiteY349" fmla="*/ 261762 h 321178"/>
              <a:gd name="connsiteX350" fmla="*/ 1294438 w 1485948"/>
              <a:gd name="connsiteY350" fmla="*/ 262460 h 321178"/>
              <a:gd name="connsiteX351" fmla="*/ 1281969 w 1485948"/>
              <a:gd name="connsiteY351" fmla="*/ 258042 h 321178"/>
              <a:gd name="connsiteX352" fmla="*/ 1277350 w 1485948"/>
              <a:gd name="connsiteY352" fmla="*/ 245486 h 321178"/>
              <a:gd name="connsiteX353" fmla="*/ 1277350 w 1485948"/>
              <a:gd name="connsiteY353" fmla="*/ 217352 h 321178"/>
              <a:gd name="connsiteX354" fmla="*/ 1266959 w 1485948"/>
              <a:gd name="connsiteY354" fmla="*/ 217352 h 321178"/>
              <a:gd name="connsiteX355" fmla="*/ 1266959 w 1485948"/>
              <a:gd name="connsiteY355" fmla="*/ 205494 h 321178"/>
              <a:gd name="connsiteX356" fmla="*/ 1269499 w 1485948"/>
              <a:gd name="connsiteY356" fmla="*/ 205494 h 321178"/>
              <a:gd name="connsiteX357" fmla="*/ 1276196 w 1485948"/>
              <a:gd name="connsiteY357" fmla="*/ 202936 h 321178"/>
              <a:gd name="connsiteX358" fmla="*/ 1278043 w 1485948"/>
              <a:gd name="connsiteY358" fmla="*/ 196891 h 321178"/>
              <a:gd name="connsiteX359" fmla="*/ 1166888 w 1485948"/>
              <a:gd name="connsiteY359" fmla="*/ 188520 h 321178"/>
              <a:gd name="connsiteX360" fmla="*/ 1178665 w 1485948"/>
              <a:gd name="connsiteY360" fmla="*/ 188520 h 321178"/>
              <a:gd name="connsiteX361" fmla="*/ 1178665 w 1485948"/>
              <a:gd name="connsiteY361" fmla="*/ 205494 h 321178"/>
              <a:gd name="connsiteX362" fmla="*/ 1179819 w 1485948"/>
              <a:gd name="connsiteY362" fmla="*/ 205494 h 321178"/>
              <a:gd name="connsiteX363" fmla="*/ 1191596 w 1485948"/>
              <a:gd name="connsiteY363" fmla="*/ 205494 h 321178"/>
              <a:gd name="connsiteX364" fmla="*/ 1191596 w 1485948"/>
              <a:gd name="connsiteY364" fmla="*/ 217352 h 321178"/>
              <a:gd name="connsiteX365" fmla="*/ 1179819 w 1485948"/>
              <a:gd name="connsiteY365" fmla="*/ 217352 h 321178"/>
              <a:gd name="connsiteX366" fmla="*/ 1179819 w 1485948"/>
              <a:gd name="connsiteY366" fmla="*/ 242929 h 321178"/>
              <a:gd name="connsiteX367" fmla="*/ 1181898 w 1485948"/>
              <a:gd name="connsiteY367" fmla="*/ 248044 h 321178"/>
              <a:gd name="connsiteX368" fmla="*/ 1186978 w 1485948"/>
              <a:gd name="connsiteY368" fmla="*/ 250136 h 321178"/>
              <a:gd name="connsiteX369" fmla="*/ 1189749 w 1485948"/>
              <a:gd name="connsiteY369" fmla="*/ 250136 h 321178"/>
              <a:gd name="connsiteX370" fmla="*/ 1191596 w 1485948"/>
              <a:gd name="connsiteY370" fmla="*/ 250136 h 321178"/>
              <a:gd name="connsiteX371" fmla="*/ 1191596 w 1485948"/>
              <a:gd name="connsiteY371" fmla="*/ 261297 h 321178"/>
              <a:gd name="connsiteX372" fmla="*/ 1189056 w 1485948"/>
              <a:gd name="connsiteY372" fmla="*/ 261762 h 321178"/>
              <a:gd name="connsiteX373" fmla="*/ 1183283 w 1485948"/>
              <a:gd name="connsiteY373" fmla="*/ 262460 h 321178"/>
              <a:gd name="connsiteX374" fmla="*/ 1170814 w 1485948"/>
              <a:gd name="connsiteY374" fmla="*/ 258042 h 321178"/>
              <a:gd name="connsiteX375" fmla="*/ 1166195 w 1485948"/>
              <a:gd name="connsiteY375" fmla="*/ 245486 h 321178"/>
              <a:gd name="connsiteX376" fmla="*/ 1166195 w 1485948"/>
              <a:gd name="connsiteY376" fmla="*/ 217352 h 321178"/>
              <a:gd name="connsiteX377" fmla="*/ 1155804 w 1485948"/>
              <a:gd name="connsiteY377" fmla="*/ 217352 h 321178"/>
              <a:gd name="connsiteX378" fmla="*/ 1155804 w 1485948"/>
              <a:gd name="connsiteY378" fmla="*/ 205494 h 321178"/>
              <a:gd name="connsiteX379" fmla="*/ 1158344 w 1485948"/>
              <a:gd name="connsiteY379" fmla="*/ 205494 h 321178"/>
              <a:gd name="connsiteX380" fmla="*/ 1164810 w 1485948"/>
              <a:gd name="connsiteY380" fmla="*/ 202936 h 321178"/>
              <a:gd name="connsiteX381" fmla="*/ 1166888 w 1485948"/>
              <a:gd name="connsiteY381" fmla="*/ 196891 h 321178"/>
              <a:gd name="connsiteX382" fmla="*/ 1087639 w 1485948"/>
              <a:gd name="connsiteY382" fmla="*/ 188520 h 321178"/>
              <a:gd name="connsiteX383" fmla="*/ 1099184 w 1485948"/>
              <a:gd name="connsiteY383" fmla="*/ 188520 h 321178"/>
              <a:gd name="connsiteX384" fmla="*/ 1099184 w 1485948"/>
              <a:gd name="connsiteY384" fmla="*/ 205494 h 321178"/>
              <a:gd name="connsiteX385" fmla="*/ 1100570 w 1485948"/>
              <a:gd name="connsiteY385" fmla="*/ 205494 h 321178"/>
              <a:gd name="connsiteX386" fmla="*/ 1112346 w 1485948"/>
              <a:gd name="connsiteY386" fmla="*/ 205494 h 321178"/>
              <a:gd name="connsiteX387" fmla="*/ 1112346 w 1485948"/>
              <a:gd name="connsiteY387" fmla="*/ 217352 h 321178"/>
              <a:gd name="connsiteX388" fmla="*/ 1100570 w 1485948"/>
              <a:gd name="connsiteY388" fmla="*/ 217352 h 321178"/>
              <a:gd name="connsiteX389" fmla="*/ 1100570 w 1485948"/>
              <a:gd name="connsiteY389" fmla="*/ 242929 h 321178"/>
              <a:gd name="connsiteX390" fmla="*/ 1102417 w 1485948"/>
              <a:gd name="connsiteY390" fmla="*/ 248044 h 321178"/>
              <a:gd name="connsiteX391" fmla="*/ 1107728 w 1485948"/>
              <a:gd name="connsiteY391" fmla="*/ 250136 h 321178"/>
              <a:gd name="connsiteX392" fmla="*/ 1110268 w 1485948"/>
              <a:gd name="connsiteY392" fmla="*/ 250136 h 321178"/>
              <a:gd name="connsiteX393" fmla="*/ 1112346 w 1485948"/>
              <a:gd name="connsiteY393" fmla="*/ 250136 h 321178"/>
              <a:gd name="connsiteX394" fmla="*/ 1112346 w 1485948"/>
              <a:gd name="connsiteY394" fmla="*/ 261297 h 321178"/>
              <a:gd name="connsiteX395" fmla="*/ 1109575 w 1485948"/>
              <a:gd name="connsiteY395" fmla="*/ 261762 h 321178"/>
              <a:gd name="connsiteX396" fmla="*/ 1103802 w 1485948"/>
              <a:gd name="connsiteY396" fmla="*/ 262460 h 321178"/>
              <a:gd name="connsiteX397" fmla="*/ 1091333 w 1485948"/>
              <a:gd name="connsiteY397" fmla="*/ 258042 h 321178"/>
              <a:gd name="connsiteX398" fmla="*/ 1086946 w 1485948"/>
              <a:gd name="connsiteY398" fmla="*/ 245486 h 321178"/>
              <a:gd name="connsiteX399" fmla="*/ 1086946 w 1485948"/>
              <a:gd name="connsiteY399" fmla="*/ 217352 h 321178"/>
              <a:gd name="connsiteX400" fmla="*/ 1076555 w 1485948"/>
              <a:gd name="connsiteY400" fmla="*/ 217352 h 321178"/>
              <a:gd name="connsiteX401" fmla="*/ 1076555 w 1485948"/>
              <a:gd name="connsiteY401" fmla="*/ 205494 h 321178"/>
              <a:gd name="connsiteX402" fmla="*/ 1079095 w 1485948"/>
              <a:gd name="connsiteY402" fmla="*/ 205494 h 321178"/>
              <a:gd name="connsiteX403" fmla="*/ 1085561 w 1485948"/>
              <a:gd name="connsiteY403" fmla="*/ 202936 h 321178"/>
              <a:gd name="connsiteX404" fmla="*/ 1087639 w 1485948"/>
              <a:gd name="connsiteY404" fmla="*/ 196891 h 321178"/>
              <a:gd name="connsiteX405" fmla="*/ 932465 w 1485948"/>
              <a:gd name="connsiteY405" fmla="*/ 180278 h 321178"/>
              <a:gd name="connsiteX406" fmla="*/ 946634 w 1485948"/>
              <a:gd name="connsiteY406" fmla="*/ 180278 h 321178"/>
              <a:gd name="connsiteX407" fmla="*/ 946634 w 1485948"/>
              <a:gd name="connsiteY407" fmla="*/ 261427 h 321178"/>
              <a:gd name="connsiteX408" fmla="*/ 932465 w 1485948"/>
              <a:gd name="connsiteY408" fmla="*/ 261427 h 321178"/>
              <a:gd name="connsiteX409" fmla="*/ 411684 w 1485948"/>
              <a:gd name="connsiteY409" fmla="*/ 180278 h 321178"/>
              <a:gd name="connsiteX410" fmla="*/ 442611 w 1485948"/>
              <a:gd name="connsiteY410" fmla="*/ 180278 h 321178"/>
              <a:gd name="connsiteX411" fmla="*/ 453154 w 1485948"/>
              <a:gd name="connsiteY411" fmla="*/ 182146 h 321178"/>
              <a:gd name="connsiteX412" fmla="*/ 461120 w 1485948"/>
              <a:gd name="connsiteY412" fmla="*/ 187516 h 321178"/>
              <a:gd name="connsiteX413" fmla="*/ 466509 w 1485948"/>
              <a:gd name="connsiteY413" fmla="*/ 195453 h 321178"/>
              <a:gd name="connsiteX414" fmla="*/ 468383 w 1485948"/>
              <a:gd name="connsiteY414" fmla="*/ 205259 h 321178"/>
              <a:gd name="connsiteX415" fmla="*/ 463931 w 1485948"/>
              <a:gd name="connsiteY415" fmla="*/ 220434 h 321178"/>
              <a:gd name="connsiteX416" fmla="*/ 450577 w 1485948"/>
              <a:gd name="connsiteY416" fmla="*/ 228839 h 321178"/>
              <a:gd name="connsiteX417" fmla="*/ 469086 w 1485948"/>
              <a:gd name="connsiteY417" fmla="*/ 262458 h 321178"/>
              <a:gd name="connsiteX418" fmla="*/ 453154 w 1485948"/>
              <a:gd name="connsiteY418" fmla="*/ 262458 h 321178"/>
              <a:gd name="connsiteX419" fmla="*/ 435348 w 1485948"/>
              <a:gd name="connsiteY419" fmla="*/ 228839 h 321178"/>
              <a:gd name="connsiteX420" fmla="*/ 425507 w 1485948"/>
              <a:gd name="connsiteY420" fmla="*/ 228839 h 321178"/>
              <a:gd name="connsiteX421" fmla="*/ 425507 w 1485948"/>
              <a:gd name="connsiteY421" fmla="*/ 261290 h 321178"/>
              <a:gd name="connsiteX422" fmla="*/ 411684 w 1485948"/>
              <a:gd name="connsiteY422" fmla="*/ 261290 h 321178"/>
              <a:gd name="connsiteX423" fmla="*/ 834690 w 1485948"/>
              <a:gd name="connsiteY423" fmla="*/ 178218 h 321178"/>
              <a:gd name="connsiteX424" fmla="*/ 847826 w 1485948"/>
              <a:gd name="connsiteY424" fmla="*/ 178218 h 321178"/>
              <a:gd name="connsiteX425" fmla="*/ 847826 w 1485948"/>
              <a:gd name="connsiteY425" fmla="*/ 210474 h 321178"/>
              <a:gd name="connsiteX426" fmla="*/ 855097 w 1485948"/>
              <a:gd name="connsiteY426" fmla="*/ 205332 h 321178"/>
              <a:gd name="connsiteX427" fmla="*/ 863776 w 1485948"/>
              <a:gd name="connsiteY427" fmla="*/ 203228 h 321178"/>
              <a:gd name="connsiteX428" fmla="*/ 873159 w 1485948"/>
              <a:gd name="connsiteY428" fmla="*/ 205332 h 321178"/>
              <a:gd name="connsiteX429" fmla="*/ 879727 w 1485948"/>
              <a:gd name="connsiteY429" fmla="*/ 210006 h 321178"/>
              <a:gd name="connsiteX430" fmla="*/ 883715 w 1485948"/>
              <a:gd name="connsiteY430" fmla="*/ 217252 h 321178"/>
              <a:gd name="connsiteX431" fmla="*/ 884887 w 1485948"/>
              <a:gd name="connsiteY431" fmla="*/ 225667 h 321178"/>
              <a:gd name="connsiteX432" fmla="*/ 884887 w 1485948"/>
              <a:gd name="connsiteY432" fmla="*/ 261429 h 321178"/>
              <a:gd name="connsiteX433" fmla="*/ 871752 w 1485948"/>
              <a:gd name="connsiteY433" fmla="*/ 261429 h 321178"/>
              <a:gd name="connsiteX434" fmla="*/ 871752 w 1485948"/>
              <a:gd name="connsiteY434" fmla="*/ 228472 h 321178"/>
              <a:gd name="connsiteX435" fmla="*/ 869171 w 1485948"/>
              <a:gd name="connsiteY435" fmla="*/ 219823 h 321178"/>
              <a:gd name="connsiteX436" fmla="*/ 859789 w 1485948"/>
              <a:gd name="connsiteY436" fmla="*/ 216551 h 321178"/>
              <a:gd name="connsiteX437" fmla="*/ 851344 w 1485948"/>
              <a:gd name="connsiteY437" fmla="*/ 219823 h 321178"/>
              <a:gd name="connsiteX438" fmla="*/ 847826 w 1485948"/>
              <a:gd name="connsiteY438" fmla="*/ 228939 h 321178"/>
              <a:gd name="connsiteX439" fmla="*/ 847826 w 1485948"/>
              <a:gd name="connsiteY439" fmla="*/ 261429 h 321178"/>
              <a:gd name="connsiteX440" fmla="*/ 834690 w 1485948"/>
              <a:gd name="connsiteY440" fmla="*/ 261429 h 321178"/>
              <a:gd name="connsiteX441" fmla="*/ 1135735 w 1485948"/>
              <a:gd name="connsiteY441" fmla="*/ 177188 h 321178"/>
              <a:gd name="connsiteX442" fmla="*/ 1141646 w 1485948"/>
              <a:gd name="connsiteY442" fmla="*/ 180004 h 321178"/>
              <a:gd name="connsiteX443" fmla="*/ 1144247 w 1485948"/>
              <a:gd name="connsiteY443" fmla="*/ 185870 h 321178"/>
              <a:gd name="connsiteX444" fmla="*/ 1141646 w 1485948"/>
              <a:gd name="connsiteY444" fmla="*/ 191971 h 321178"/>
              <a:gd name="connsiteX445" fmla="*/ 1135735 w 1485948"/>
              <a:gd name="connsiteY445" fmla="*/ 194552 h 321178"/>
              <a:gd name="connsiteX446" fmla="*/ 1129587 w 1485948"/>
              <a:gd name="connsiteY446" fmla="*/ 191971 h 321178"/>
              <a:gd name="connsiteX447" fmla="*/ 1126986 w 1485948"/>
              <a:gd name="connsiteY447" fmla="*/ 185870 h 321178"/>
              <a:gd name="connsiteX448" fmla="*/ 1129587 w 1485948"/>
              <a:gd name="connsiteY448" fmla="*/ 180004 h 321178"/>
              <a:gd name="connsiteX449" fmla="*/ 1135735 w 1485948"/>
              <a:gd name="connsiteY449" fmla="*/ 177188 h 321178"/>
              <a:gd name="connsiteX450" fmla="*/ 110512 w 1485948"/>
              <a:gd name="connsiteY450" fmla="*/ 124649 h 321178"/>
              <a:gd name="connsiteX451" fmla="*/ 133174 w 1485948"/>
              <a:gd name="connsiteY451" fmla="*/ 124649 h 321178"/>
              <a:gd name="connsiteX452" fmla="*/ 134590 w 1485948"/>
              <a:gd name="connsiteY452" fmla="*/ 126057 h 321178"/>
              <a:gd name="connsiteX453" fmla="*/ 134590 w 1485948"/>
              <a:gd name="connsiteY453" fmla="*/ 202564 h 321178"/>
              <a:gd name="connsiteX454" fmla="*/ 133174 w 1485948"/>
              <a:gd name="connsiteY454" fmla="*/ 203738 h 321178"/>
              <a:gd name="connsiteX455" fmla="*/ 110512 w 1485948"/>
              <a:gd name="connsiteY455" fmla="*/ 203738 h 321178"/>
              <a:gd name="connsiteX456" fmla="*/ 109096 w 1485948"/>
              <a:gd name="connsiteY456" fmla="*/ 202564 h 321178"/>
              <a:gd name="connsiteX457" fmla="*/ 109096 w 1485948"/>
              <a:gd name="connsiteY457" fmla="*/ 126057 h 321178"/>
              <a:gd name="connsiteX458" fmla="*/ 110512 w 1485948"/>
              <a:gd name="connsiteY458" fmla="*/ 124649 h 321178"/>
              <a:gd name="connsiteX459" fmla="*/ 1232406 w 1485948"/>
              <a:gd name="connsiteY459" fmla="*/ 115930 h 321178"/>
              <a:gd name="connsiteX460" fmla="*/ 1217821 w 1485948"/>
              <a:gd name="connsiteY460" fmla="*/ 118027 h 321178"/>
              <a:gd name="connsiteX461" fmla="*/ 1212646 w 1485948"/>
              <a:gd name="connsiteY461" fmla="*/ 120590 h 321178"/>
              <a:gd name="connsiteX462" fmla="*/ 1210528 w 1485948"/>
              <a:gd name="connsiteY462" fmla="*/ 125716 h 321178"/>
              <a:gd name="connsiteX463" fmla="*/ 1212646 w 1485948"/>
              <a:gd name="connsiteY463" fmla="*/ 131076 h 321178"/>
              <a:gd name="connsiteX464" fmla="*/ 1217821 w 1485948"/>
              <a:gd name="connsiteY464" fmla="*/ 132940 h 321178"/>
              <a:gd name="connsiteX465" fmla="*/ 1223232 w 1485948"/>
              <a:gd name="connsiteY465" fmla="*/ 132474 h 321178"/>
              <a:gd name="connsiteX466" fmla="*/ 1227937 w 1485948"/>
              <a:gd name="connsiteY466" fmla="*/ 129678 h 321178"/>
              <a:gd name="connsiteX467" fmla="*/ 1231230 w 1485948"/>
              <a:gd name="connsiteY467" fmla="*/ 125250 h 321178"/>
              <a:gd name="connsiteX468" fmla="*/ 1232406 w 1485948"/>
              <a:gd name="connsiteY468" fmla="*/ 118493 h 321178"/>
              <a:gd name="connsiteX469" fmla="*/ 1395494 w 1485948"/>
              <a:gd name="connsiteY469" fmla="*/ 96289 h 321178"/>
              <a:gd name="connsiteX470" fmla="*/ 1389708 w 1485948"/>
              <a:gd name="connsiteY470" fmla="*/ 97447 h 321178"/>
              <a:gd name="connsiteX471" fmla="*/ 1385078 w 1485948"/>
              <a:gd name="connsiteY471" fmla="*/ 100691 h 321178"/>
              <a:gd name="connsiteX472" fmla="*/ 1381838 w 1485948"/>
              <a:gd name="connsiteY472" fmla="*/ 106020 h 321178"/>
              <a:gd name="connsiteX473" fmla="*/ 1380449 w 1485948"/>
              <a:gd name="connsiteY473" fmla="*/ 113897 h 321178"/>
              <a:gd name="connsiteX474" fmla="*/ 1381838 w 1485948"/>
              <a:gd name="connsiteY474" fmla="*/ 121774 h 321178"/>
              <a:gd name="connsiteX475" fmla="*/ 1385078 w 1485948"/>
              <a:gd name="connsiteY475" fmla="*/ 126871 h 321178"/>
              <a:gd name="connsiteX476" fmla="*/ 1389708 w 1485948"/>
              <a:gd name="connsiteY476" fmla="*/ 130115 h 321178"/>
              <a:gd name="connsiteX477" fmla="*/ 1395494 w 1485948"/>
              <a:gd name="connsiteY477" fmla="*/ 131505 h 321178"/>
              <a:gd name="connsiteX478" fmla="*/ 1401513 w 1485948"/>
              <a:gd name="connsiteY478" fmla="*/ 130115 h 321178"/>
              <a:gd name="connsiteX479" fmla="*/ 1406605 w 1485948"/>
              <a:gd name="connsiteY479" fmla="*/ 126871 h 321178"/>
              <a:gd name="connsiteX480" fmla="*/ 1409846 w 1485948"/>
              <a:gd name="connsiteY480" fmla="*/ 121774 h 321178"/>
              <a:gd name="connsiteX481" fmla="*/ 1411234 w 1485948"/>
              <a:gd name="connsiteY481" fmla="*/ 113897 h 321178"/>
              <a:gd name="connsiteX482" fmla="*/ 1409846 w 1485948"/>
              <a:gd name="connsiteY482" fmla="*/ 106020 h 321178"/>
              <a:gd name="connsiteX483" fmla="*/ 1406605 w 1485948"/>
              <a:gd name="connsiteY483" fmla="*/ 100691 h 321178"/>
              <a:gd name="connsiteX484" fmla="*/ 1401513 w 1485948"/>
              <a:gd name="connsiteY484" fmla="*/ 97447 h 321178"/>
              <a:gd name="connsiteX485" fmla="*/ 1395494 w 1485948"/>
              <a:gd name="connsiteY485" fmla="*/ 96289 h 321178"/>
              <a:gd name="connsiteX486" fmla="*/ 999644 w 1485948"/>
              <a:gd name="connsiteY486" fmla="*/ 96289 h 321178"/>
              <a:gd name="connsiteX487" fmla="*/ 993777 w 1485948"/>
              <a:gd name="connsiteY487" fmla="*/ 97447 h 321178"/>
              <a:gd name="connsiteX488" fmla="*/ 989084 w 1485948"/>
              <a:gd name="connsiteY488" fmla="*/ 100691 h 321178"/>
              <a:gd name="connsiteX489" fmla="*/ 985799 w 1485948"/>
              <a:gd name="connsiteY489" fmla="*/ 106020 h 321178"/>
              <a:gd name="connsiteX490" fmla="*/ 984626 w 1485948"/>
              <a:gd name="connsiteY490" fmla="*/ 113897 h 321178"/>
              <a:gd name="connsiteX491" fmla="*/ 985799 w 1485948"/>
              <a:gd name="connsiteY491" fmla="*/ 121774 h 321178"/>
              <a:gd name="connsiteX492" fmla="*/ 989084 w 1485948"/>
              <a:gd name="connsiteY492" fmla="*/ 126871 h 321178"/>
              <a:gd name="connsiteX493" fmla="*/ 993777 w 1485948"/>
              <a:gd name="connsiteY493" fmla="*/ 130115 h 321178"/>
              <a:gd name="connsiteX494" fmla="*/ 999644 w 1485948"/>
              <a:gd name="connsiteY494" fmla="*/ 131505 h 321178"/>
              <a:gd name="connsiteX495" fmla="*/ 1005745 w 1485948"/>
              <a:gd name="connsiteY495" fmla="*/ 130115 h 321178"/>
              <a:gd name="connsiteX496" fmla="*/ 1010908 w 1485948"/>
              <a:gd name="connsiteY496" fmla="*/ 126871 h 321178"/>
              <a:gd name="connsiteX497" fmla="*/ 1014193 w 1485948"/>
              <a:gd name="connsiteY497" fmla="*/ 121774 h 321178"/>
              <a:gd name="connsiteX498" fmla="*/ 1015601 w 1485948"/>
              <a:gd name="connsiteY498" fmla="*/ 113897 h 321178"/>
              <a:gd name="connsiteX499" fmla="*/ 1014193 w 1485948"/>
              <a:gd name="connsiteY499" fmla="*/ 106020 h 321178"/>
              <a:gd name="connsiteX500" fmla="*/ 1010908 w 1485948"/>
              <a:gd name="connsiteY500" fmla="*/ 100691 h 321178"/>
              <a:gd name="connsiteX501" fmla="*/ 1005745 w 1485948"/>
              <a:gd name="connsiteY501" fmla="*/ 97447 h 321178"/>
              <a:gd name="connsiteX502" fmla="*/ 999644 w 1485948"/>
              <a:gd name="connsiteY502" fmla="*/ 96289 h 321178"/>
              <a:gd name="connsiteX503" fmla="*/ 667227 w 1485948"/>
              <a:gd name="connsiteY503" fmla="*/ 95290 h 321178"/>
              <a:gd name="connsiteX504" fmla="*/ 662120 w 1485948"/>
              <a:gd name="connsiteY504" fmla="*/ 96688 h 321178"/>
              <a:gd name="connsiteX505" fmla="*/ 658174 w 1485948"/>
              <a:gd name="connsiteY505" fmla="*/ 99251 h 321178"/>
              <a:gd name="connsiteX506" fmla="*/ 655389 w 1485948"/>
              <a:gd name="connsiteY506" fmla="*/ 103212 h 321178"/>
              <a:gd name="connsiteX507" fmla="*/ 654228 w 1485948"/>
              <a:gd name="connsiteY507" fmla="*/ 107640 h 321178"/>
              <a:gd name="connsiteX508" fmla="*/ 680458 w 1485948"/>
              <a:gd name="connsiteY508" fmla="*/ 107640 h 321178"/>
              <a:gd name="connsiteX509" fmla="*/ 679762 w 1485948"/>
              <a:gd name="connsiteY509" fmla="*/ 103212 h 321178"/>
              <a:gd name="connsiteX510" fmla="*/ 677208 w 1485948"/>
              <a:gd name="connsiteY510" fmla="*/ 99251 h 321178"/>
              <a:gd name="connsiteX511" fmla="*/ 673262 w 1485948"/>
              <a:gd name="connsiteY511" fmla="*/ 96688 h 321178"/>
              <a:gd name="connsiteX512" fmla="*/ 667227 w 1485948"/>
              <a:gd name="connsiteY512" fmla="*/ 95290 h 321178"/>
              <a:gd name="connsiteX513" fmla="*/ 806943 w 1485948"/>
              <a:gd name="connsiteY513" fmla="*/ 85925 h 321178"/>
              <a:gd name="connsiteX514" fmla="*/ 820006 w 1485948"/>
              <a:gd name="connsiteY514" fmla="*/ 85925 h 321178"/>
              <a:gd name="connsiteX515" fmla="*/ 820006 w 1485948"/>
              <a:gd name="connsiteY515" fmla="*/ 141929 h 321178"/>
              <a:gd name="connsiteX516" fmla="*/ 806943 w 1485948"/>
              <a:gd name="connsiteY516" fmla="*/ 141929 h 321178"/>
              <a:gd name="connsiteX517" fmla="*/ 551699 w 1485948"/>
              <a:gd name="connsiteY517" fmla="*/ 85925 h 321178"/>
              <a:gd name="connsiteX518" fmla="*/ 564762 w 1485948"/>
              <a:gd name="connsiteY518" fmla="*/ 85925 h 321178"/>
              <a:gd name="connsiteX519" fmla="*/ 564762 w 1485948"/>
              <a:gd name="connsiteY519" fmla="*/ 141929 h 321178"/>
              <a:gd name="connsiteX520" fmla="*/ 551699 w 1485948"/>
              <a:gd name="connsiteY520" fmla="*/ 141929 h 321178"/>
              <a:gd name="connsiteX521" fmla="*/ 1251521 w 1485948"/>
              <a:gd name="connsiteY521" fmla="*/ 85503 h 321178"/>
              <a:gd name="connsiteX522" fmla="*/ 1266820 w 1485948"/>
              <a:gd name="connsiteY522" fmla="*/ 85503 h 321178"/>
              <a:gd name="connsiteX523" fmla="*/ 1282824 w 1485948"/>
              <a:gd name="connsiteY523" fmla="*/ 121048 h 321178"/>
              <a:gd name="connsiteX524" fmla="*/ 1298122 w 1485948"/>
              <a:gd name="connsiteY524" fmla="*/ 85503 h 321178"/>
              <a:gd name="connsiteX525" fmla="*/ 1312009 w 1485948"/>
              <a:gd name="connsiteY525" fmla="*/ 85503 h 321178"/>
              <a:gd name="connsiteX526" fmla="*/ 1276234 w 1485948"/>
              <a:gd name="connsiteY526" fmla="*/ 163563 h 321178"/>
              <a:gd name="connsiteX527" fmla="*/ 1262112 w 1485948"/>
              <a:gd name="connsiteY527" fmla="*/ 163563 h 321178"/>
              <a:gd name="connsiteX528" fmla="*/ 1275528 w 1485948"/>
              <a:gd name="connsiteY528" fmla="*/ 134755 h 321178"/>
              <a:gd name="connsiteX529" fmla="*/ 878946 w 1485948"/>
              <a:gd name="connsiteY529" fmla="*/ 85503 h 321178"/>
              <a:gd name="connsiteX530" fmla="*/ 894244 w 1485948"/>
              <a:gd name="connsiteY530" fmla="*/ 85503 h 321178"/>
              <a:gd name="connsiteX531" fmla="*/ 910249 w 1485948"/>
              <a:gd name="connsiteY531" fmla="*/ 121048 h 321178"/>
              <a:gd name="connsiteX532" fmla="*/ 925547 w 1485948"/>
              <a:gd name="connsiteY532" fmla="*/ 85503 h 321178"/>
              <a:gd name="connsiteX533" fmla="*/ 939434 w 1485948"/>
              <a:gd name="connsiteY533" fmla="*/ 85503 h 321178"/>
              <a:gd name="connsiteX534" fmla="*/ 903424 w 1485948"/>
              <a:gd name="connsiteY534" fmla="*/ 163563 h 321178"/>
              <a:gd name="connsiteX535" fmla="*/ 889537 w 1485948"/>
              <a:gd name="connsiteY535" fmla="*/ 163563 h 321178"/>
              <a:gd name="connsiteX536" fmla="*/ 902953 w 1485948"/>
              <a:gd name="connsiteY536" fmla="*/ 134755 h 321178"/>
              <a:gd name="connsiteX537" fmla="*/ 666066 w 1485948"/>
              <a:gd name="connsiteY537" fmla="*/ 85503 h 321178"/>
              <a:gd name="connsiteX538" fmla="*/ 677673 w 1485948"/>
              <a:gd name="connsiteY538" fmla="*/ 87367 h 321178"/>
              <a:gd name="connsiteX539" fmla="*/ 686261 w 1485948"/>
              <a:gd name="connsiteY539" fmla="*/ 93193 h 321178"/>
              <a:gd name="connsiteX540" fmla="*/ 691600 w 1485948"/>
              <a:gd name="connsiteY540" fmla="*/ 102513 h 321178"/>
              <a:gd name="connsiteX541" fmla="*/ 693457 w 1485948"/>
              <a:gd name="connsiteY541" fmla="*/ 114397 h 321178"/>
              <a:gd name="connsiteX542" fmla="*/ 693457 w 1485948"/>
              <a:gd name="connsiteY542" fmla="*/ 116960 h 321178"/>
              <a:gd name="connsiteX543" fmla="*/ 693457 w 1485948"/>
              <a:gd name="connsiteY543" fmla="*/ 118358 h 321178"/>
              <a:gd name="connsiteX544" fmla="*/ 652835 w 1485948"/>
              <a:gd name="connsiteY544" fmla="*/ 118358 h 321178"/>
              <a:gd name="connsiteX545" fmla="*/ 654228 w 1485948"/>
              <a:gd name="connsiteY545" fmla="*/ 124184 h 321178"/>
              <a:gd name="connsiteX546" fmla="*/ 657478 w 1485948"/>
              <a:gd name="connsiteY546" fmla="*/ 128844 h 321178"/>
              <a:gd name="connsiteX547" fmla="*/ 662120 w 1485948"/>
              <a:gd name="connsiteY547" fmla="*/ 132106 h 321178"/>
              <a:gd name="connsiteX548" fmla="*/ 667923 w 1485948"/>
              <a:gd name="connsiteY548" fmla="*/ 133272 h 321178"/>
              <a:gd name="connsiteX549" fmla="*/ 677208 w 1485948"/>
              <a:gd name="connsiteY549" fmla="*/ 130708 h 321178"/>
              <a:gd name="connsiteX550" fmla="*/ 681619 w 1485948"/>
              <a:gd name="connsiteY550" fmla="*/ 123485 h 321178"/>
              <a:gd name="connsiteX551" fmla="*/ 692761 w 1485948"/>
              <a:gd name="connsiteY551" fmla="*/ 126048 h 321178"/>
              <a:gd name="connsiteX552" fmla="*/ 689511 w 1485948"/>
              <a:gd name="connsiteY552" fmla="*/ 132805 h 321178"/>
              <a:gd name="connsiteX553" fmla="*/ 684404 w 1485948"/>
              <a:gd name="connsiteY553" fmla="*/ 138631 h 321178"/>
              <a:gd name="connsiteX554" fmla="*/ 677208 w 1485948"/>
              <a:gd name="connsiteY554" fmla="*/ 142592 h 321178"/>
              <a:gd name="connsiteX555" fmla="*/ 667923 w 1485948"/>
              <a:gd name="connsiteY555" fmla="*/ 143990 h 321178"/>
              <a:gd name="connsiteX556" fmla="*/ 656781 w 1485948"/>
              <a:gd name="connsiteY556" fmla="*/ 141893 h 321178"/>
              <a:gd name="connsiteX557" fmla="*/ 647729 w 1485948"/>
              <a:gd name="connsiteY557" fmla="*/ 136068 h 321178"/>
              <a:gd name="connsiteX558" fmla="*/ 641693 w 1485948"/>
              <a:gd name="connsiteY558" fmla="*/ 126747 h 321178"/>
              <a:gd name="connsiteX559" fmla="*/ 639140 w 1485948"/>
              <a:gd name="connsiteY559" fmla="*/ 114397 h 321178"/>
              <a:gd name="connsiteX560" fmla="*/ 640997 w 1485948"/>
              <a:gd name="connsiteY560" fmla="*/ 102513 h 321178"/>
              <a:gd name="connsiteX561" fmla="*/ 647032 w 1485948"/>
              <a:gd name="connsiteY561" fmla="*/ 93193 h 321178"/>
              <a:gd name="connsiteX562" fmla="*/ 655389 w 1485948"/>
              <a:gd name="connsiteY562" fmla="*/ 87367 h 321178"/>
              <a:gd name="connsiteX563" fmla="*/ 666066 w 1485948"/>
              <a:gd name="connsiteY563" fmla="*/ 85503 h 321178"/>
              <a:gd name="connsiteX564" fmla="*/ 577387 w 1485948"/>
              <a:gd name="connsiteY564" fmla="*/ 85503 h 321178"/>
              <a:gd name="connsiteX565" fmla="*/ 591913 w 1485948"/>
              <a:gd name="connsiteY565" fmla="*/ 85503 h 321178"/>
              <a:gd name="connsiteX566" fmla="*/ 606439 w 1485948"/>
              <a:gd name="connsiteY566" fmla="*/ 125940 h 321178"/>
              <a:gd name="connsiteX567" fmla="*/ 620966 w 1485948"/>
              <a:gd name="connsiteY567" fmla="*/ 85503 h 321178"/>
              <a:gd name="connsiteX568" fmla="*/ 634789 w 1485948"/>
              <a:gd name="connsiteY568" fmla="*/ 85503 h 321178"/>
              <a:gd name="connsiteX569" fmla="*/ 613000 w 1485948"/>
              <a:gd name="connsiteY569" fmla="*/ 141927 h 321178"/>
              <a:gd name="connsiteX570" fmla="*/ 599879 w 1485948"/>
              <a:gd name="connsiteY570" fmla="*/ 141927 h 321178"/>
              <a:gd name="connsiteX571" fmla="*/ 1465401 w 1485948"/>
              <a:gd name="connsiteY571" fmla="*/ 84473 h 321178"/>
              <a:gd name="connsiteX572" fmla="*/ 1474741 w 1485948"/>
              <a:gd name="connsiteY572" fmla="*/ 86327 h 321178"/>
              <a:gd name="connsiteX573" fmla="*/ 1480578 w 1485948"/>
              <a:gd name="connsiteY573" fmla="*/ 90960 h 321178"/>
              <a:gd name="connsiteX574" fmla="*/ 1484547 w 1485948"/>
              <a:gd name="connsiteY574" fmla="*/ 98143 h 321178"/>
              <a:gd name="connsiteX575" fmla="*/ 1485948 w 1485948"/>
              <a:gd name="connsiteY575" fmla="*/ 106715 h 321178"/>
              <a:gd name="connsiteX576" fmla="*/ 1485948 w 1485948"/>
              <a:gd name="connsiteY576" fmla="*/ 141931 h 321178"/>
              <a:gd name="connsiteX577" fmla="*/ 1472639 w 1485948"/>
              <a:gd name="connsiteY577" fmla="*/ 141931 h 321178"/>
              <a:gd name="connsiteX578" fmla="*/ 1472639 w 1485948"/>
              <a:gd name="connsiteY578" fmla="*/ 109263 h 321178"/>
              <a:gd name="connsiteX579" fmla="*/ 1470071 w 1485948"/>
              <a:gd name="connsiteY579" fmla="*/ 100691 h 321178"/>
              <a:gd name="connsiteX580" fmla="*/ 1460965 w 1485948"/>
              <a:gd name="connsiteY580" fmla="*/ 97447 h 321178"/>
              <a:gd name="connsiteX581" fmla="*/ 1452326 w 1485948"/>
              <a:gd name="connsiteY581" fmla="*/ 101386 h 321178"/>
              <a:gd name="connsiteX582" fmla="*/ 1449758 w 1485948"/>
              <a:gd name="connsiteY582" fmla="*/ 110653 h 321178"/>
              <a:gd name="connsiteX583" fmla="*/ 1449758 w 1485948"/>
              <a:gd name="connsiteY583" fmla="*/ 141931 h 321178"/>
              <a:gd name="connsiteX584" fmla="*/ 1449058 w 1485948"/>
              <a:gd name="connsiteY584" fmla="*/ 141931 h 321178"/>
              <a:gd name="connsiteX585" fmla="*/ 1435749 w 1485948"/>
              <a:gd name="connsiteY585" fmla="*/ 141931 h 321178"/>
              <a:gd name="connsiteX586" fmla="*/ 1435749 w 1485948"/>
              <a:gd name="connsiteY586" fmla="*/ 86327 h 321178"/>
              <a:gd name="connsiteX587" fmla="*/ 1449058 w 1485948"/>
              <a:gd name="connsiteY587" fmla="*/ 86327 h 321178"/>
              <a:gd name="connsiteX588" fmla="*/ 1449058 w 1485948"/>
              <a:gd name="connsiteY588" fmla="*/ 93509 h 321178"/>
              <a:gd name="connsiteX589" fmla="*/ 1456295 w 1485948"/>
              <a:gd name="connsiteY589" fmla="*/ 86327 h 321178"/>
              <a:gd name="connsiteX590" fmla="*/ 1465401 w 1485948"/>
              <a:gd name="connsiteY590" fmla="*/ 84473 h 321178"/>
              <a:gd name="connsiteX591" fmla="*/ 1395494 w 1485948"/>
              <a:gd name="connsiteY591" fmla="*/ 84473 h 321178"/>
              <a:gd name="connsiteX592" fmla="*/ 1407299 w 1485948"/>
              <a:gd name="connsiteY592" fmla="*/ 86327 h 321178"/>
              <a:gd name="connsiteX593" fmla="*/ 1416558 w 1485948"/>
              <a:gd name="connsiteY593" fmla="*/ 92350 h 321178"/>
              <a:gd name="connsiteX594" fmla="*/ 1422345 w 1485948"/>
              <a:gd name="connsiteY594" fmla="*/ 101386 h 321178"/>
              <a:gd name="connsiteX595" fmla="*/ 1424197 w 1485948"/>
              <a:gd name="connsiteY595" fmla="*/ 113202 h 321178"/>
              <a:gd name="connsiteX596" fmla="*/ 1422345 w 1485948"/>
              <a:gd name="connsiteY596" fmla="*/ 125018 h 321178"/>
              <a:gd name="connsiteX597" fmla="*/ 1416558 w 1485948"/>
              <a:gd name="connsiteY597" fmla="*/ 134053 h 321178"/>
              <a:gd name="connsiteX598" fmla="*/ 1407299 w 1485948"/>
              <a:gd name="connsiteY598" fmla="*/ 140077 h 321178"/>
              <a:gd name="connsiteX599" fmla="*/ 1395494 w 1485948"/>
              <a:gd name="connsiteY599" fmla="*/ 141931 h 321178"/>
              <a:gd name="connsiteX600" fmla="*/ 1383689 w 1485948"/>
              <a:gd name="connsiteY600" fmla="*/ 140077 h 321178"/>
              <a:gd name="connsiteX601" fmla="*/ 1374662 w 1485948"/>
              <a:gd name="connsiteY601" fmla="*/ 134053 h 321178"/>
              <a:gd name="connsiteX602" fmla="*/ 1368875 w 1485948"/>
              <a:gd name="connsiteY602" fmla="*/ 125018 h 321178"/>
              <a:gd name="connsiteX603" fmla="*/ 1366792 w 1485948"/>
              <a:gd name="connsiteY603" fmla="*/ 113202 h 321178"/>
              <a:gd name="connsiteX604" fmla="*/ 1368875 w 1485948"/>
              <a:gd name="connsiteY604" fmla="*/ 101386 h 321178"/>
              <a:gd name="connsiteX605" fmla="*/ 1374662 w 1485948"/>
              <a:gd name="connsiteY605" fmla="*/ 92350 h 321178"/>
              <a:gd name="connsiteX606" fmla="*/ 1383689 w 1485948"/>
              <a:gd name="connsiteY606" fmla="*/ 86327 h 321178"/>
              <a:gd name="connsiteX607" fmla="*/ 1395494 w 1485948"/>
              <a:gd name="connsiteY607" fmla="*/ 84473 h 321178"/>
              <a:gd name="connsiteX608" fmla="*/ 1220644 w 1485948"/>
              <a:gd name="connsiteY608" fmla="*/ 84473 h 321178"/>
              <a:gd name="connsiteX609" fmla="*/ 1231936 w 1485948"/>
              <a:gd name="connsiteY609" fmla="*/ 86337 h 321178"/>
              <a:gd name="connsiteX610" fmla="*/ 1239229 w 1485948"/>
              <a:gd name="connsiteY610" fmla="*/ 90998 h 321178"/>
              <a:gd name="connsiteX611" fmla="*/ 1243228 w 1485948"/>
              <a:gd name="connsiteY611" fmla="*/ 97522 h 321178"/>
              <a:gd name="connsiteX612" fmla="*/ 1244404 w 1485948"/>
              <a:gd name="connsiteY612" fmla="*/ 105444 h 321178"/>
              <a:gd name="connsiteX613" fmla="*/ 1244404 w 1485948"/>
              <a:gd name="connsiteY613" fmla="*/ 132940 h 321178"/>
              <a:gd name="connsiteX614" fmla="*/ 1244404 w 1485948"/>
              <a:gd name="connsiteY614" fmla="*/ 138998 h 321178"/>
              <a:gd name="connsiteX615" fmla="*/ 1245110 w 1485948"/>
              <a:gd name="connsiteY615" fmla="*/ 141561 h 321178"/>
              <a:gd name="connsiteX616" fmla="*/ 1232406 w 1485948"/>
              <a:gd name="connsiteY616" fmla="*/ 141561 h 321178"/>
              <a:gd name="connsiteX617" fmla="*/ 1231936 w 1485948"/>
              <a:gd name="connsiteY617" fmla="*/ 139697 h 321178"/>
              <a:gd name="connsiteX618" fmla="*/ 1231936 w 1485948"/>
              <a:gd name="connsiteY618" fmla="*/ 134338 h 321178"/>
              <a:gd name="connsiteX619" fmla="*/ 1225820 w 1485948"/>
              <a:gd name="connsiteY619" fmla="*/ 140163 h 321178"/>
              <a:gd name="connsiteX620" fmla="*/ 1214528 w 1485948"/>
              <a:gd name="connsiteY620" fmla="*/ 142959 h 321178"/>
              <a:gd name="connsiteX621" fmla="*/ 1206529 w 1485948"/>
              <a:gd name="connsiteY621" fmla="*/ 141561 h 321178"/>
              <a:gd name="connsiteX622" fmla="*/ 1200648 w 1485948"/>
              <a:gd name="connsiteY622" fmla="*/ 137600 h 321178"/>
              <a:gd name="connsiteX623" fmla="*/ 1196649 w 1485948"/>
              <a:gd name="connsiteY623" fmla="*/ 132474 h 321178"/>
              <a:gd name="connsiteX624" fmla="*/ 1195943 w 1485948"/>
              <a:gd name="connsiteY624" fmla="*/ 126415 h 321178"/>
              <a:gd name="connsiteX625" fmla="*/ 1197355 w 1485948"/>
              <a:gd name="connsiteY625" fmla="*/ 119891 h 321178"/>
              <a:gd name="connsiteX626" fmla="*/ 1200648 w 1485948"/>
              <a:gd name="connsiteY626" fmla="*/ 114532 h 321178"/>
              <a:gd name="connsiteX627" fmla="*/ 1206059 w 1485948"/>
              <a:gd name="connsiteY627" fmla="*/ 111270 h 321178"/>
              <a:gd name="connsiteX628" fmla="*/ 1212646 w 1485948"/>
              <a:gd name="connsiteY628" fmla="*/ 109406 h 321178"/>
              <a:gd name="connsiteX629" fmla="*/ 1227231 w 1485948"/>
              <a:gd name="connsiteY629" fmla="*/ 107308 h 321178"/>
              <a:gd name="connsiteX630" fmla="*/ 1230524 w 1485948"/>
              <a:gd name="connsiteY630" fmla="*/ 106143 h 321178"/>
              <a:gd name="connsiteX631" fmla="*/ 1231230 w 1485948"/>
              <a:gd name="connsiteY631" fmla="*/ 103580 h 321178"/>
              <a:gd name="connsiteX632" fmla="*/ 1228642 w 1485948"/>
              <a:gd name="connsiteY632" fmla="*/ 97522 h 321178"/>
              <a:gd name="connsiteX633" fmla="*/ 1220644 w 1485948"/>
              <a:gd name="connsiteY633" fmla="*/ 94959 h 321178"/>
              <a:gd name="connsiteX634" fmla="*/ 1212646 w 1485948"/>
              <a:gd name="connsiteY634" fmla="*/ 97522 h 321178"/>
              <a:gd name="connsiteX635" fmla="*/ 1209352 w 1485948"/>
              <a:gd name="connsiteY635" fmla="*/ 104745 h 321178"/>
              <a:gd name="connsiteX636" fmla="*/ 1197355 w 1485948"/>
              <a:gd name="connsiteY636" fmla="*/ 102182 h 321178"/>
              <a:gd name="connsiteX637" fmla="*/ 1199237 w 1485948"/>
              <a:gd name="connsiteY637" fmla="*/ 95658 h 321178"/>
              <a:gd name="connsiteX638" fmla="*/ 1203941 w 1485948"/>
              <a:gd name="connsiteY638" fmla="*/ 89600 h 321178"/>
              <a:gd name="connsiteX639" fmla="*/ 1211234 w 1485948"/>
              <a:gd name="connsiteY639" fmla="*/ 85638 h 321178"/>
              <a:gd name="connsiteX640" fmla="*/ 1220644 w 1485948"/>
              <a:gd name="connsiteY640" fmla="*/ 84473 h 321178"/>
              <a:gd name="connsiteX641" fmla="*/ 999644 w 1485948"/>
              <a:gd name="connsiteY641" fmla="*/ 84473 h 321178"/>
              <a:gd name="connsiteX642" fmla="*/ 1011612 w 1485948"/>
              <a:gd name="connsiteY642" fmla="*/ 86327 h 321178"/>
              <a:gd name="connsiteX643" fmla="*/ 1020998 w 1485948"/>
              <a:gd name="connsiteY643" fmla="*/ 92350 h 321178"/>
              <a:gd name="connsiteX644" fmla="*/ 1026864 w 1485948"/>
              <a:gd name="connsiteY644" fmla="*/ 101386 h 321178"/>
              <a:gd name="connsiteX645" fmla="*/ 1028976 w 1485948"/>
              <a:gd name="connsiteY645" fmla="*/ 113202 h 321178"/>
              <a:gd name="connsiteX646" fmla="*/ 1026864 w 1485948"/>
              <a:gd name="connsiteY646" fmla="*/ 125018 h 321178"/>
              <a:gd name="connsiteX647" fmla="*/ 1020998 w 1485948"/>
              <a:gd name="connsiteY647" fmla="*/ 134053 h 321178"/>
              <a:gd name="connsiteX648" fmla="*/ 1011612 w 1485948"/>
              <a:gd name="connsiteY648" fmla="*/ 140077 h 321178"/>
              <a:gd name="connsiteX649" fmla="*/ 999644 w 1485948"/>
              <a:gd name="connsiteY649" fmla="*/ 141931 h 321178"/>
              <a:gd name="connsiteX650" fmla="*/ 987911 w 1485948"/>
              <a:gd name="connsiteY650" fmla="*/ 140077 h 321178"/>
              <a:gd name="connsiteX651" fmla="*/ 978525 w 1485948"/>
              <a:gd name="connsiteY651" fmla="*/ 134053 h 321178"/>
              <a:gd name="connsiteX652" fmla="*/ 972658 w 1485948"/>
              <a:gd name="connsiteY652" fmla="*/ 125018 h 321178"/>
              <a:gd name="connsiteX653" fmla="*/ 970546 w 1485948"/>
              <a:gd name="connsiteY653" fmla="*/ 113202 h 321178"/>
              <a:gd name="connsiteX654" fmla="*/ 972658 w 1485948"/>
              <a:gd name="connsiteY654" fmla="*/ 101386 h 321178"/>
              <a:gd name="connsiteX655" fmla="*/ 978525 w 1485948"/>
              <a:gd name="connsiteY655" fmla="*/ 92350 h 321178"/>
              <a:gd name="connsiteX656" fmla="*/ 987911 w 1485948"/>
              <a:gd name="connsiteY656" fmla="*/ 86327 h 321178"/>
              <a:gd name="connsiteX657" fmla="*/ 999644 w 1485948"/>
              <a:gd name="connsiteY657" fmla="*/ 84473 h 321178"/>
              <a:gd name="connsiteX658" fmla="*/ 737528 w 1485948"/>
              <a:gd name="connsiteY658" fmla="*/ 84473 h 321178"/>
              <a:gd name="connsiteX659" fmla="*/ 739631 w 1485948"/>
              <a:gd name="connsiteY659" fmla="*/ 84473 h 321178"/>
              <a:gd name="connsiteX660" fmla="*/ 740798 w 1485948"/>
              <a:gd name="connsiteY660" fmla="*/ 84473 h 321178"/>
              <a:gd name="connsiteX661" fmla="*/ 740798 w 1485948"/>
              <a:gd name="connsiteY661" fmla="*/ 99629 h 321178"/>
              <a:gd name="connsiteX662" fmla="*/ 740098 w 1485948"/>
              <a:gd name="connsiteY662" fmla="*/ 99629 h 321178"/>
              <a:gd name="connsiteX663" fmla="*/ 735660 w 1485948"/>
              <a:gd name="connsiteY663" fmla="*/ 98929 h 321178"/>
              <a:gd name="connsiteX664" fmla="*/ 724681 w 1485948"/>
              <a:gd name="connsiteY664" fmla="*/ 102893 h 321178"/>
              <a:gd name="connsiteX665" fmla="*/ 721411 w 1485948"/>
              <a:gd name="connsiteY665" fmla="*/ 114785 h 321178"/>
              <a:gd name="connsiteX666" fmla="*/ 721411 w 1485948"/>
              <a:gd name="connsiteY666" fmla="*/ 140899 h 321178"/>
              <a:gd name="connsiteX667" fmla="*/ 708097 w 1485948"/>
              <a:gd name="connsiteY667" fmla="*/ 140899 h 321178"/>
              <a:gd name="connsiteX668" fmla="*/ 708097 w 1485948"/>
              <a:gd name="connsiteY668" fmla="*/ 85173 h 321178"/>
              <a:gd name="connsiteX669" fmla="*/ 721411 w 1485948"/>
              <a:gd name="connsiteY669" fmla="*/ 85173 h 321178"/>
              <a:gd name="connsiteX670" fmla="*/ 721411 w 1485948"/>
              <a:gd name="connsiteY670" fmla="*/ 94266 h 321178"/>
              <a:gd name="connsiteX671" fmla="*/ 727951 w 1485948"/>
              <a:gd name="connsiteY671" fmla="*/ 87038 h 321178"/>
              <a:gd name="connsiteX672" fmla="*/ 737528 w 1485948"/>
              <a:gd name="connsiteY672" fmla="*/ 84473 h 321178"/>
              <a:gd name="connsiteX673" fmla="*/ 516469 w 1485948"/>
              <a:gd name="connsiteY673" fmla="*/ 84473 h 321178"/>
              <a:gd name="connsiteX674" fmla="*/ 525808 w 1485948"/>
              <a:gd name="connsiteY674" fmla="*/ 86327 h 321178"/>
              <a:gd name="connsiteX675" fmla="*/ 531646 w 1485948"/>
              <a:gd name="connsiteY675" fmla="*/ 90960 h 321178"/>
              <a:gd name="connsiteX676" fmla="*/ 535615 w 1485948"/>
              <a:gd name="connsiteY676" fmla="*/ 98143 h 321178"/>
              <a:gd name="connsiteX677" fmla="*/ 537016 w 1485948"/>
              <a:gd name="connsiteY677" fmla="*/ 106715 h 321178"/>
              <a:gd name="connsiteX678" fmla="*/ 537016 w 1485948"/>
              <a:gd name="connsiteY678" fmla="*/ 141931 h 321178"/>
              <a:gd name="connsiteX679" fmla="*/ 523707 w 1485948"/>
              <a:gd name="connsiteY679" fmla="*/ 141931 h 321178"/>
              <a:gd name="connsiteX680" fmla="*/ 523707 w 1485948"/>
              <a:gd name="connsiteY680" fmla="*/ 109263 h 321178"/>
              <a:gd name="connsiteX681" fmla="*/ 521139 w 1485948"/>
              <a:gd name="connsiteY681" fmla="*/ 100691 h 321178"/>
              <a:gd name="connsiteX682" fmla="*/ 512033 w 1485948"/>
              <a:gd name="connsiteY682" fmla="*/ 97447 h 321178"/>
              <a:gd name="connsiteX683" fmla="*/ 503394 w 1485948"/>
              <a:gd name="connsiteY683" fmla="*/ 101386 h 321178"/>
              <a:gd name="connsiteX684" fmla="*/ 500826 w 1485948"/>
              <a:gd name="connsiteY684" fmla="*/ 110653 h 321178"/>
              <a:gd name="connsiteX685" fmla="*/ 500826 w 1485948"/>
              <a:gd name="connsiteY685" fmla="*/ 141931 h 321178"/>
              <a:gd name="connsiteX686" fmla="*/ 500126 w 1485948"/>
              <a:gd name="connsiteY686" fmla="*/ 141931 h 321178"/>
              <a:gd name="connsiteX687" fmla="*/ 486817 w 1485948"/>
              <a:gd name="connsiteY687" fmla="*/ 141931 h 321178"/>
              <a:gd name="connsiteX688" fmla="*/ 486817 w 1485948"/>
              <a:gd name="connsiteY688" fmla="*/ 86327 h 321178"/>
              <a:gd name="connsiteX689" fmla="*/ 500126 w 1485948"/>
              <a:gd name="connsiteY689" fmla="*/ 86327 h 321178"/>
              <a:gd name="connsiteX690" fmla="*/ 500126 w 1485948"/>
              <a:gd name="connsiteY690" fmla="*/ 93509 h 321178"/>
              <a:gd name="connsiteX691" fmla="*/ 507363 w 1485948"/>
              <a:gd name="connsiteY691" fmla="*/ 86327 h 321178"/>
              <a:gd name="connsiteX692" fmla="*/ 516469 w 1485948"/>
              <a:gd name="connsiteY692" fmla="*/ 84473 h 321178"/>
              <a:gd name="connsiteX693" fmla="*/ 769568 w 1485948"/>
              <a:gd name="connsiteY693" fmla="*/ 83443 h 321178"/>
              <a:gd name="connsiteX694" fmla="*/ 779351 w 1485948"/>
              <a:gd name="connsiteY694" fmla="*/ 85563 h 321178"/>
              <a:gd name="connsiteX695" fmla="*/ 785873 w 1485948"/>
              <a:gd name="connsiteY695" fmla="*/ 89333 h 321178"/>
              <a:gd name="connsiteX696" fmla="*/ 789833 w 1485948"/>
              <a:gd name="connsiteY696" fmla="*/ 94751 h 321178"/>
              <a:gd name="connsiteX697" fmla="*/ 791230 w 1485948"/>
              <a:gd name="connsiteY697" fmla="*/ 99463 h 321178"/>
              <a:gd name="connsiteX698" fmla="*/ 780050 w 1485948"/>
              <a:gd name="connsiteY698" fmla="*/ 102761 h 321178"/>
              <a:gd name="connsiteX699" fmla="*/ 779351 w 1485948"/>
              <a:gd name="connsiteY699" fmla="*/ 100170 h 321178"/>
              <a:gd name="connsiteX700" fmla="*/ 777255 w 1485948"/>
              <a:gd name="connsiteY700" fmla="*/ 97343 h 321178"/>
              <a:gd name="connsiteX701" fmla="*/ 773994 w 1485948"/>
              <a:gd name="connsiteY701" fmla="*/ 95458 h 321178"/>
              <a:gd name="connsiteX702" fmla="*/ 769568 w 1485948"/>
              <a:gd name="connsiteY702" fmla="*/ 94751 h 321178"/>
              <a:gd name="connsiteX703" fmla="*/ 763512 w 1485948"/>
              <a:gd name="connsiteY703" fmla="*/ 96871 h 321178"/>
              <a:gd name="connsiteX704" fmla="*/ 761648 w 1485948"/>
              <a:gd name="connsiteY704" fmla="*/ 101347 h 321178"/>
              <a:gd name="connsiteX705" fmla="*/ 762813 w 1485948"/>
              <a:gd name="connsiteY705" fmla="*/ 105352 h 321178"/>
              <a:gd name="connsiteX706" fmla="*/ 766773 w 1485948"/>
              <a:gd name="connsiteY706" fmla="*/ 107473 h 321178"/>
              <a:gd name="connsiteX707" fmla="*/ 775391 w 1485948"/>
              <a:gd name="connsiteY707" fmla="*/ 109357 h 321178"/>
              <a:gd name="connsiteX708" fmla="*/ 787270 w 1485948"/>
              <a:gd name="connsiteY708" fmla="*/ 115247 h 321178"/>
              <a:gd name="connsiteX709" fmla="*/ 791230 w 1485948"/>
              <a:gd name="connsiteY709" fmla="*/ 126083 h 321178"/>
              <a:gd name="connsiteX710" fmla="*/ 789833 w 1485948"/>
              <a:gd name="connsiteY710" fmla="*/ 132680 h 321178"/>
              <a:gd name="connsiteX711" fmla="*/ 785873 w 1485948"/>
              <a:gd name="connsiteY711" fmla="*/ 138569 h 321178"/>
              <a:gd name="connsiteX712" fmla="*/ 779351 w 1485948"/>
              <a:gd name="connsiteY712" fmla="*/ 142574 h 321178"/>
              <a:gd name="connsiteX713" fmla="*/ 770034 w 1485948"/>
              <a:gd name="connsiteY713" fmla="*/ 143988 h 321178"/>
              <a:gd name="connsiteX714" fmla="*/ 759552 w 1485948"/>
              <a:gd name="connsiteY714" fmla="*/ 141867 h 321178"/>
              <a:gd name="connsiteX715" fmla="*/ 752331 w 1485948"/>
              <a:gd name="connsiteY715" fmla="*/ 137391 h 321178"/>
              <a:gd name="connsiteX716" fmla="*/ 748372 w 1485948"/>
              <a:gd name="connsiteY716" fmla="*/ 131973 h 321178"/>
              <a:gd name="connsiteX717" fmla="*/ 747207 w 1485948"/>
              <a:gd name="connsiteY717" fmla="*/ 126555 h 321178"/>
              <a:gd name="connsiteX718" fmla="*/ 759552 w 1485948"/>
              <a:gd name="connsiteY718" fmla="*/ 123963 h 321178"/>
              <a:gd name="connsiteX719" fmla="*/ 762813 w 1485948"/>
              <a:gd name="connsiteY719" fmla="*/ 130560 h 321178"/>
              <a:gd name="connsiteX720" fmla="*/ 770733 w 1485948"/>
              <a:gd name="connsiteY720" fmla="*/ 133387 h 321178"/>
              <a:gd name="connsiteX721" fmla="*/ 776789 w 1485948"/>
              <a:gd name="connsiteY721" fmla="*/ 131266 h 321178"/>
              <a:gd name="connsiteX722" fmla="*/ 778652 w 1485948"/>
              <a:gd name="connsiteY722" fmla="*/ 126555 h 321178"/>
              <a:gd name="connsiteX723" fmla="*/ 777255 w 1485948"/>
              <a:gd name="connsiteY723" fmla="*/ 122785 h 321178"/>
              <a:gd name="connsiteX724" fmla="*/ 772829 w 1485948"/>
              <a:gd name="connsiteY724" fmla="*/ 120665 h 321178"/>
              <a:gd name="connsiteX725" fmla="*/ 764211 w 1485948"/>
              <a:gd name="connsiteY725" fmla="*/ 118780 h 321178"/>
              <a:gd name="connsiteX726" fmla="*/ 753030 w 1485948"/>
              <a:gd name="connsiteY726" fmla="*/ 112655 h 321178"/>
              <a:gd name="connsiteX727" fmla="*/ 749070 w 1485948"/>
              <a:gd name="connsiteY727" fmla="*/ 102054 h 321178"/>
              <a:gd name="connsiteX728" fmla="*/ 750468 w 1485948"/>
              <a:gd name="connsiteY728" fmla="*/ 94751 h 321178"/>
              <a:gd name="connsiteX729" fmla="*/ 755127 w 1485948"/>
              <a:gd name="connsiteY729" fmla="*/ 88862 h 321178"/>
              <a:gd name="connsiteX730" fmla="*/ 761648 w 1485948"/>
              <a:gd name="connsiteY730" fmla="*/ 84857 h 321178"/>
              <a:gd name="connsiteX731" fmla="*/ 769568 w 1485948"/>
              <a:gd name="connsiteY731" fmla="*/ 83443 h 321178"/>
              <a:gd name="connsiteX732" fmla="*/ 1130725 w 1485948"/>
              <a:gd name="connsiteY732" fmla="*/ 72378 h 321178"/>
              <a:gd name="connsiteX733" fmla="*/ 1130725 w 1485948"/>
              <a:gd name="connsiteY733" fmla="*/ 128504 h 321178"/>
              <a:gd name="connsiteX734" fmla="*/ 1145120 w 1485948"/>
              <a:gd name="connsiteY734" fmla="*/ 128504 h 321178"/>
              <a:gd name="connsiteX735" fmla="*/ 1145120 w 1485948"/>
              <a:gd name="connsiteY735" fmla="*/ 129205 h 321178"/>
              <a:gd name="connsiteX736" fmla="*/ 1154872 w 1485948"/>
              <a:gd name="connsiteY736" fmla="*/ 127101 h 321178"/>
              <a:gd name="connsiteX737" fmla="*/ 1162766 w 1485948"/>
              <a:gd name="connsiteY737" fmla="*/ 121956 h 321178"/>
              <a:gd name="connsiteX738" fmla="*/ 1168106 w 1485948"/>
              <a:gd name="connsiteY738" fmla="*/ 113303 h 321178"/>
              <a:gd name="connsiteX739" fmla="*/ 1169963 w 1485948"/>
              <a:gd name="connsiteY739" fmla="*/ 100675 h 321178"/>
              <a:gd name="connsiteX740" fmla="*/ 1168106 w 1485948"/>
              <a:gd name="connsiteY740" fmla="*/ 88280 h 321178"/>
              <a:gd name="connsiteX741" fmla="*/ 1162766 w 1485948"/>
              <a:gd name="connsiteY741" fmla="*/ 79627 h 321178"/>
              <a:gd name="connsiteX742" fmla="*/ 1154872 w 1485948"/>
              <a:gd name="connsiteY742" fmla="*/ 74249 h 321178"/>
              <a:gd name="connsiteX743" fmla="*/ 1145120 w 1485948"/>
              <a:gd name="connsiteY743" fmla="*/ 72378 h 321178"/>
              <a:gd name="connsiteX744" fmla="*/ 1331562 w 1485948"/>
              <a:gd name="connsiteY744" fmla="*/ 69021 h 321178"/>
              <a:gd name="connsiteX745" fmla="*/ 1343108 w 1485948"/>
              <a:gd name="connsiteY745" fmla="*/ 69021 h 321178"/>
              <a:gd name="connsiteX746" fmla="*/ 1343108 w 1485948"/>
              <a:gd name="connsiteY746" fmla="*/ 86177 h 321178"/>
              <a:gd name="connsiteX747" fmla="*/ 1344493 w 1485948"/>
              <a:gd name="connsiteY747" fmla="*/ 86177 h 321178"/>
              <a:gd name="connsiteX748" fmla="*/ 1356270 w 1485948"/>
              <a:gd name="connsiteY748" fmla="*/ 86177 h 321178"/>
              <a:gd name="connsiteX749" fmla="*/ 1356270 w 1485948"/>
              <a:gd name="connsiteY749" fmla="*/ 98162 h 321178"/>
              <a:gd name="connsiteX750" fmla="*/ 1344493 w 1485948"/>
              <a:gd name="connsiteY750" fmla="*/ 98162 h 321178"/>
              <a:gd name="connsiteX751" fmla="*/ 1344493 w 1485948"/>
              <a:gd name="connsiteY751" fmla="*/ 124013 h 321178"/>
              <a:gd name="connsiteX752" fmla="*/ 1346341 w 1485948"/>
              <a:gd name="connsiteY752" fmla="*/ 129418 h 321178"/>
              <a:gd name="connsiteX753" fmla="*/ 1351652 w 1485948"/>
              <a:gd name="connsiteY753" fmla="*/ 131298 h 321178"/>
              <a:gd name="connsiteX754" fmla="*/ 1354192 w 1485948"/>
              <a:gd name="connsiteY754" fmla="*/ 131298 h 321178"/>
              <a:gd name="connsiteX755" fmla="*/ 1356270 w 1485948"/>
              <a:gd name="connsiteY755" fmla="*/ 131298 h 321178"/>
              <a:gd name="connsiteX756" fmla="*/ 1356270 w 1485948"/>
              <a:gd name="connsiteY756" fmla="*/ 142578 h 321178"/>
              <a:gd name="connsiteX757" fmla="*/ 1353730 w 1485948"/>
              <a:gd name="connsiteY757" fmla="*/ 143283 h 321178"/>
              <a:gd name="connsiteX758" fmla="*/ 1347726 w 1485948"/>
              <a:gd name="connsiteY758" fmla="*/ 143988 h 321178"/>
              <a:gd name="connsiteX759" fmla="*/ 1335488 w 1485948"/>
              <a:gd name="connsiteY759" fmla="*/ 139288 h 321178"/>
              <a:gd name="connsiteX760" fmla="*/ 1330869 w 1485948"/>
              <a:gd name="connsiteY760" fmla="*/ 126598 h 321178"/>
              <a:gd name="connsiteX761" fmla="*/ 1330869 w 1485948"/>
              <a:gd name="connsiteY761" fmla="*/ 98162 h 321178"/>
              <a:gd name="connsiteX762" fmla="*/ 1320478 w 1485948"/>
              <a:gd name="connsiteY762" fmla="*/ 98162 h 321178"/>
              <a:gd name="connsiteX763" fmla="*/ 1320478 w 1485948"/>
              <a:gd name="connsiteY763" fmla="*/ 86177 h 321178"/>
              <a:gd name="connsiteX764" fmla="*/ 1323018 w 1485948"/>
              <a:gd name="connsiteY764" fmla="*/ 86177 h 321178"/>
              <a:gd name="connsiteX765" fmla="*/ 1329484 w 1485948"/>
              <a:gd name="connsiteY765" fmla="*/ 83592 h 321178"/>
              <a:gd name="connsiteX766" fmla="*/ 1331562 w 1485948"/>
              <a:gd name="connsiteY766" fmla="*/ 77716 h 321178"/>
              <a:gd name="connsiteX767" fmla="*/ 843485 w 1485948"/>
              <a:gd name="connsiteY767" fmla="*/ 69021 h 321178"/>
              <a:gd name="connsiteX768" fmla="*/ 855262 w 1485948"/>
              <a:gd name="connsiteY768" fmla="*/ 69021 h 321178"/>
              <a:gd name="connsiteX769" fmla="*/ 855262 w 1485948"/>
              <a:gd name="connsiteY769" fmla="*/ 86177 h 321178"/>
              <a:gd name="connsiteX770" fmla="*/ 856647 w 1485948"/>
              <a:gd name="connsiteY770" fmla="*/ 86177 h 321178"/>
              <a:gd name="connsiteX771" fmla="*/ 868424 w 1485948"/>
              <a:gd name="connsiteY771" fmla="*/ 86177 h 321178"/>
              <a:gd name="connsiteX772" fmla="*/ 868424 w 1485948"/>
              <a:gd name="connsiteY772" fmla="*/ 98162 h 321178"/>
              <a:gd name="connsiteX773" fmla="*/ 856647 w 1485948"/>
              <a:gd name="connsiteY773" fmla="*/ 98162 h 321178"/>
              <a:gd name="connsiteX774" fmla="*/ 856647 w 1485948"/>
              <a:gd name="connsiteY774" fmla="*/ 124013 h 321178"/>
              <a:gd name="connsiteX775" fmla="*/ 858495 w 1485948"/>
              <a:gd name="connsiteY775" fmla="*/ 129418 h 321178"/>
              <a:gd name="connsiteX776" fmla="*/ 863806 w 1485948"/>
              <a:gd name="connsiteY776" fmla="*/ 131298 h 321178"/>
              <a:gd name="connsiteX777" fmla="*/ 866346 w 1485948"/>
              <a:gd name="connsiteY777" fmla="*/ 131298 h 321178"/>
              <a:gd name="connsiteX778" fmla="*/ 868424 w 1485948"/>
              <a:gd name="connsiteY778" fmla="*/ 131298 h 321178"/>
              <a:gd name="connsiteX779" fmla="*/ 868424 w 1485948"/>
              <a:gd name="connsiteY779" fmla="*/ 142578 h 321178"/>
              <a:gd name="connsiteX780" fmla="*/ 865653 w 1485948"/>
              <a:gd name="connsiteY780" fmla="*/ 143283 h 321178"/>
              <a:gd name="connsiteX781" fmla="*/ 859880 w 1485948"/>
              <a:gd name="connsiteY781" fmla="*/ 143988 h 321178"/>
              <a:gd name="connsiteX782" fmla="*/ 847411 w 1485948"/>
              <a:gd name="connsiteY782" fmla="*/ 139288 h 321178"/>
              <a:gd name="connsiteX783" fmla="*/ 843023 w 1485948"/>
              <a:gd name="connsiteY783" fmla="*/ 126598 h 321178"/>
              <a:gd name="connsiteX784" fmla="*/ 843023 w 1485948"/>
              <a:gd name="connsiteY784" fmla="*/ 98162 h 321178"/>
              <a:gd name="connsiteX785" fmla="*/ 832632 w 1485948"/>
              <a:gd name="connsiteY785" fmla="*/ 98162 h 321178"/>
              <a:gd name="connsiteX786" fmla="*/ 832632 w 1485948"/>
              <a:gd name="connsiteY786" fmla="*/ 86177 h 321178"/>
              <a:gd name="connsiteX787" fmla="*/ 835172 w 1485948"/>
              <a:gd name="connsiteY787" fmla="*/ 86177 h 321178"/>
              <a:gd name="connsiteX788" fmla="*/ 841638 w 1485948"/>
              <a:gd name="connsiteY788" fmla="*/ 83592 h 321178"/>
              <a:gd name="connsiteX789" fmla="*/ 843485 w 1485948"/>
              <a:gd name="connsiteY789" fmla="*/ 77716 h 321178"/>
              <a:gd name="connsiteX790" fmla="*/ 1117723 w 1485948"/>
              <a:gd name="connsiteY790" fmla="*/ 59749 h 321178"/>
              <a:gd name="connsiteX791" fmla="*/ 1146513 w 1485948"/>
              <a:gd name="connsiteY791" fmla="*/ 59749 h 321178"/>
              <a:gd name="connsiteX792" fmla="*/ 1162069 w 1485948"/>
              <a:gd name="connsiteY792" fmla="*/ 62556 h 321178"/>
              <a:gd name="connsiteX793" fmla="*/ 1174607 w 1485948"/>
              <a:gd name="connsiteY793" fmla="*/ 70507 h 321178"/>
              <a:gd name="connsiteX794" fmla="*/ 1183197 w 1485948"/>
              <a:gd name="connsiteY794" fmla="*/ 83603 h 321178"/>
              <a:gd name="connsiteX795" fmla="*/ 1186448 w 1485948"/>
              <a:gd name="connsiteY795" fmla="*/ 100675 h 321178"/>
              <a:gd name="connsiteX796" fmla="*/ 1183197 w 1485948"/>
              <a:gd name="connsiteY796" fmla="*/ 117980 h 321178"/>
              <a:gd name="connsiteX797" fmla="*/ 1174607 w 1485948"/>
              <a:gd name="connsiteY797" fmla="*/ 130375 h 321178"/>
              <a:gd name="connsiteX798" fmla="*/ 1162069 w 1485948"/>
              <a:gd name="connsiteY798" fmla="*/ 138326 h 321178"/>
              <a:gd name="connsiteX799" fmla="*/ 1146513 w 1485948"/>
              <a:gd name="connsiteY799" fmla="*/ 140898 h 321178"/>
              <a:gd name="connsiteX800" fmla="*/ 1117723 w 1485948"/>
              <a:gd name="connsiteY800" fmla="*/ 140898 h 321178"/>
              <a:gd name="connsiteX801" fmla="*/ 409626 w 1485948"/>
              <a:gd name="connsiteY801" fmla="*/ 59749 h 321178"/>
              <a:gd name="connsiteX802" fmla="*/ 423323 w 1485948"/>
              <a:gd name="connsiteY802" fmla="*/ 59749 h 321178"/>
              <a:gd name="connsiteX803" fmla="*/ 423323 w 1485948"/>
              <a:gd name="connsiteY803" fmla="*/ 111872 h 321178"/>
              <a:gd name="connsiteX804" fmla="*/ 427966 w 1485948"/>
              <a:gd name="connsiteY804" fmla="*/ 125195 h 321178"/>
              <a:gd name="connsiteX805" fmla="*/ 440503 w 1485948"/>
              <a:gd name="connsiteY805" fmla="*/ 129636 h 321178"/>
              <a:gd name="connsiteX806" fmla="*/ 452807 w 1485948"/>
              <a:gd name="connsiteY806" fmla="*/ 125195 h 321178"/>
              <a:gd name="connsiteX807" fmla="*/ 457450 w 1485948"/>
              <a:gd name="connsiteY807" fmla="*/ 111872 h 321178"/>
              <a:gd name="connsiteX808" fmla="*/ 457450 w 1485948"/>
              <a:gd name="connsiteY808" fmla="*/ 59749 h 321178"/>
              <a:gd name="connsiteX809" fmla="*/ 471147 w 1485948"/>
              <a:gd name="connsiteY809" fmla="*/ 59749 h 321178"/>
              <a:gd name="connsiteX810" fmla="*/ 471147 w 1485948"/>
              <a:gd name="connsiteY810" fmla="*/ 112573 h 321178"/>
              <a:gd name="connsiteX811" fmla="*/ 468593 w 1485948"/>
              <a:gd name="connsiteY811" fmla="*/ 125662 h 321178"/>
              <a:gd name="connsiteX812" fmla="*/ 462093 w 1485948"/>
              <a:gd name="connsiteY812" fmla="*/ 135012 h 321178"/>
              <a:gd name="connsiteX813" fmla="*/ 452342 w 1485948"/>
              <a:gd name="connsiteY813" fmla="*/ 140855 h 321178"/>
              <a:gd name="connsiteX814" fmla="*/ 440503 w 1485948"/>
              <a:gd name="connsiteY814" fmla="*/ 142959 h 321178"/>
              <a:gd name="connsiteX815" fmla="*/ 428663 w 1485948"/>
              <a:gd name="connsiteY815" fmla="*/ 140855 h 321178"/>
              <a:gd name="connsiteX816" fmla="*/ 418912 w 1485948"/>
              <a:gd name="connsiteY816" fmla="*/ 135012 h 321178"/>
              <a:gd name="connsiteX817" fmla="*/ 412180 w 1485948"/>
              <a:gd name="connsiteY817" fmla="*/ 125662 h 321178"/>
              <a:gd name="connsiteX818" fmla="*/ 409626 w 1485948"/>
              <a:gd name="connsiteY818" fmla="*/ 112573 h 321178"/>
              <a:gd name="connsiteX819" fmla="*/ 1068136 w 1485948"/>
              <a:gd name="connsiteY819" fmla="*/ 57689 h 321178"/>
              <a:gd name="connsiteX820" fmla="*/ 1072754 w 1485948"/>
              <a:gd name="connsiteY820" fmla="*/ 58389 h 321178"/>
              <a:gd name="connsiteX821" fmla="*/ 1075294 w 1485948"/>
              <a:gd name="connsiteY821" fmla="*/ 59089 h 321178"/>
              <a:gd name="connsiteX822" fmla="*/ 1075294 w 1485948"/>
              <a:gd name="connsiteY822" fmla="*/ 70290 h 321178"/>
              <a:gd name="connsiteX823" fmla="*/ 1073216 w 1485948"/>
              <a:gd name="connsiteY823" fmla="*/ 69590 h 321178"/>
              <a:gd name="connsiteX824" fmla="*/ 1069983 w 1485948"/>
              <a:gd name="connsiteY824" fmla="*/ 70290 h 321178"/>
              <a:gd name="connsiteX825" fmla="*/ 1067443 w 1485948"/>
              <a:gd name="connsiteY825" fmla="*/ 70990 h 321178"/>
              <a:gd name="connsiteX826" fmla="*/ 1064903 w 1485948"/>
              <a:gd name="connsiteY826" fmla="*/ 72157 h 321178"/>
              <a:gd name="connsiteX827" fmla="*/ 1062825 w 1485948"/>
              <a:gd name="connsiteY827" fmla="*/ 74724 h 321178"/>
              <a:gd name="connsiteX828" fmla="*/ 1062132 w 1485948"/>
              <a:gd name="connsiteY828" fmla="*/ 78691 h 321178"/>
              <a:gd name="connsiteX829" fmla="*/ 1062132 w 1485948"/>
              <a:gd name="connsiteY829" fmla="*/ 85925 h 321178"/>
              <a:gd name="connsiteX830" fmla="*/ 1075294 w 1485948"/>
              <a:gd name="connsiteY830" fmla="*/ 85925 h 321178"/>
              <a:gd name="connsiteX831" fmla="*/ 1075294 w 1485948"/>
              <a:gd name="connsiteY831" fmla="*/ 97826 h 321178"/>
              <a:gd name="connsiteX832" fmla="*/ 1062132 w 1485948"/>
              <a:gd name="connsiteY832" fmla="*/ 97826 h 321178"/>
              <a:gd name="connsiteX833" fmla="*/ 1062132 w 1485948"/>
              <a:gd name="connsiteY833" fmla="*/ 141929 h 321178"/>
              <a:gd name="connsiteX834" fmla="*/ 1049201 w 1485948"/>
              <a:gd name="connsiteY834" fmla="*/ 141929 h 321178"/>
              <a:gd name="connsiteX835" fmla="*/ 1049201 w 1485948"/>
              <a:gd name="connsiteY835" fmla="*/ 97826 h 321178"/>
              <a:gd name="connsiteX836" fmla="*/ 1039503 w 1485948"/>
              <a:gd name="connsiteY836" fmla="*/ 97826 h 321178"/>
              <a:gd name="connsiteX837" fmla="*/ 1039503 w 1485948"/>
              <a:gd name="connsiteY837" fmla="*/ 85925 h 321178"/>
              <a:gd name="connsiteX838" fmla="*/ 1049201 w 1485948"/>
              <a:gd name="connsiteY838" fmla="*/ 85925 h 321178"/>
              <a:gd name="connsiteX839" fmla="*/ 1049201 w 1485948"/>
              <a:gd name="connsiteY839" fmla="*/ 78224 h 321178"/>
              <a:gd name="connsiteX840" fmla="*/ 1050587 w 1485948"/>
              <a:gd name="connsiteY840" fmla="*/ 69590 h 321178"/>
              <a:gd name="connsiteX841" fmla="*/ 1054512 w 1485948"/>
              <a:gd name="connsiteY841" fmla="*/ 63056 h 321178"/>
              <a:gd name="connsiteX842" fmla="*/ 1060285 w 1485948"/>
              <a:gd name="connsiteY842" fmla="*/ 59089 h 321178"/>
              <a:gd name="connsiteX843" fmla="*/ 1068136 w 1485948"/>
              <a:gd name="connsiteY843" fmla="*/ 57689 h 321178"/>
              <a:gd name="connsiteX844" fmla="*/ 813474 w 1485948"/>
              <a:gd name="connsiteY844" fmla="*/ 57689 h 321178"/>
              <a:gd name="connsiteX845" fmla="*/ 819306 w 1485948"/>
              <a:gd name="connsiteY845" fmla="*/ 60256 h 321178"/>
              <a:gd name="connsiteX846" fmla="*/ 822106 w 1485948"/>
              <a:gd name="connsiteY846" fmla="*/ 66323 h 321178"/>
              <a:gd name="connsiteX847" fmla="*/ 819306 w 1485948"/>
              <a:gd name="connsiteY847" fmla="*/ 72157 h 321178"/>
              <a:gd name="connsiteX848" fmla="*/ 813474 w 1485948"/>
              <a:gd name="connsiteY848" fmla="*/ 74724 h 321178"/>
              <a:gd name="connsiteX849" fmla="*/ 807409 w 1485948"/>
              <a:gd name="connsiteY849" fmla="*/ 72157 h 321178"/>
              <a:gd name="connsiteX850" fmla="*/ 804843 w 1485948"/>
              <a:gd name="connsiteY850" fmla="*/ 66323 h 321178"/>
              <a:gd name="connsiteX851" fmla="*/ 807409 w 1485948"/>
              <a:gd name="connsiteY851" fmla="*/ 60256 h 321178"/>
              <a:gd name="connsiteX852" fmla="*/ 813474 w 1485948"/>
              <a:gd name="connsiteY852" fmla="*/ 57689 h 321178"/>
              <a:gd name="connsiteX853" fmla="*/ 558230 w 1485948"/>
              <a:gd name="connsiteY853" fmla="*/ 57689 h 321178"/>
              <a:gd name="connsiteX854" fmla="*/ 564062 w 1485948"/>
              <a:gd name="connsiteY854" fmla="*/ 60256 h 321178"/>
              <a:gd name="connsiteX855" fmla="*/ 566862 w 1485948"/>
              <a:gd name="connsiteY855" fmla="*/ 66323 h 321178"/>
              <a:gd name="connsiteX856" fmla="*/ 564062 w 1485948"/>
              <a:gd name="connsiteY856" fmla="*/ 72157 h 321178"/>
              <a:gd name="connsiteX857" fmla="*/ 558230 w 1485948"/>
              <a:gd name="connsiteY857" fmla="*/ 74724 h 321178"/>
              <a:gd name="connsiteX858" fmla="*/ 552398 w 1485948"/>
              <a:gd name="connsiteY858" fmla="*/ 72157 h 321178"/>
              <a:gd name="connsiteX859" fmla="*/ 549599 w 1485948"/>
              <a:gd name="connsiteY859" fmla="*/ 66323 h 321178"/>
              <a:gd name="connsiteX860" fmla="*/ 552398 w 1485948"/>
              <a:gd name="connsiteY860" fmla="*/ 60256 h 321178"/>
              <a:gd name="connsiteX861" fmla="*/ 558230 w 1485948"/>
              <a:gd name="connsiteY861" fmla="*/ 57689 h 321178"/>
              <a:gd name="connsiteX862" fmla="*/ 2570 w 1485948"/>
              <a:gd name="connsiteY862" fmla="*/ 0 h 321178"/>
              <a:gd name="connsiteX863" fmla="*/ 197896 w 1485948"/>
              <a:gd name="connsiteY863" fmla="*/ 0 h 321178"/>
              <a:gd name="connsiteX864" fmla="*/ 267054 w 1485948"/>
              <a:gd name="connsiteY864" fmla="*/ 72411 h 321178"/>
              <a:gd name="connsiteX865" fmla="*/ 267054 w 1485948"/>
              <a:gd name="connsiteY865" fmla="*/ 188035 h 321178"/>
              <a:gd name="connsiteX866" fmla="*/ 197896 w 1485948"/>
              <a:gd name="connsiteY866" fmla="*/ 260680 h 321178"/>
              <a:gd name="connsiteX867" fmla="*/ 79672 w 1485948"/>
              <a:gd name="connsiteY867" fmla="*/ 260680 h 321178"/>
              <a:gd name="connsiteX868" fmla="*/ 60747 w 1485948"/>
              <a:gd name="connsiteY868" fmla="*/ 260680 h 321178"/>
              <a:gd name="connsiteX869" fmla="*/ 57943 w 1485948"/>
              <a:gd name="connsiteY869" fmla="*/ 257877 h 321178"/>
              <a:gd name="connsiteX870" fmla="*/ 57943 w 1485948"/>
              <a:gd name="connsiteY870" fmla="*/ 192006 h 321178"/>
              <a:gd name="connsiteX871" fmla="*/ 57943 w 1485948"/>
              <a:gd name="connsiteY871" fmla="*/ 180327 h 321178"/>
              <a:gd name="connsiteX872" fmla="*/ 57943 w 1485948"/>
              <a:gd name="connsiteY872" fmla="*/ 60498 h 321178"/>
              <a:gd name="connsiteX873" fmla="*/ 60046 w 1485948"/>
              <a:gd name="connsiteY873" fmla="*/ 58629 h 321178"/>
              <a:gd name="connsiteX874" fmla="*/ 180606 w 1485948"/>
              <a:gd name="connsiteY874" fmla="*/ 58629 h 321178"/>
              <a:gd name="connsiteX875" fmla="*/ 214251 w 1485948"/>
              <a:gd name="connsiteY875" fmla="*/ 93434 h 321178"/>
              <a:gd name="connsiteX876" fmla="*/ 214251 w 1485948"/>
              <a:gd name="connsiteY876" fmla="*/ 110018 h 321178"/>
              <a:gd name="connsiteX877" fmla="*/ 203036 w 1485948"/>
              <a:gd name="connsiteY877" fmla="*/ 137581 h 321178"/>
              <a:gd name="connsiteX878" fmla="*/ 214251 w 1485948"/>
              <a:gd name="connsiteY878" fmla="*/ 166312 h 321178"/>
              <a:gd name="connsiteX879" fmla="*/ 214251 w 1485948"/>
              <a:gd name="connsiteY879" fmla="*/ 198780 h 321178"/>
              <a:gd name="connsiteX880" fmla="*/ 211680 w 1485948"/>
              <a:gd name="connsiteY880" fmla="*/ 201349 h 321178"/>
              <a:gd name="connsiteX881" fmla="*/ 193223 w 1485948"/>
              <a:gd name="connsiteY881" fmla="*/ 201349 h 321178"/>
              <a:gd name="connsiteX882" fmla="*/ 190419 w 1485948"/>
              <a:gd name="connsiteY882" fmla="*/ 198780 h 321178"/>
              <a:gd name="connsiteX883" fmla="*/ 190419 w 1485948"/>
              <a:gd name="connsiteY883" fmla="*/ 166312 h 321178"/>
              <a:gd name="connsiteX884" fmla="*/ 171961 w 1485948"/>
              <a:gd name="connsiteY884" fmla="*/ 148793 h 321178"/>
              <a:gd name="connsiteX885" fmla="*/ 169391 w 1485948"/>
              <a:gd name="connsiteY885" fmla="*/ 148793 h 321178"/>
              <a:gd name="connsiteX886" fmla="*/ 162849 w 1485948"/>
              <a:gd name="connsiteY886" fmla="*/ 148793 h 321178"/>
              <a:gd name="connsiteX887" fmla="*/ 161447 w 1485948"/>
              <a:gd name="connsiteY887" fmla="*/ 147625 h 321178"/>
              <a:gd name="connsiteX888" fmla="*/ 161447 w 1485948"/>
              <a:gd name="connsiteY888" fmla="*/ 125201 h 321178"/>
              <a:gd name="connsiteX889" fmla="*/ 162849 w 1485948"/>
              <a:gd name="connsiteY889" fmla="*/ 123800 h 321178"/>
              <a:gd name="connsiteX890" fmla="*/ 181307 w 1485948"/>
              <a:gd name="connsiteY890" fmla="*/ 123800 h 321178"/>
              <a:gd name="connsiteX891" fmla="*/ 190419 w 1485948"/>
              <a:gd name="connsiteY891" fmla="*/ 114456 h 321178"/>
              <a:gd name="connsiteX892" fmla="*/ 190419 w 1485948"/>
              <a:gd name="connsiteY892" fmla="*/ 94835 h 321178"/>
              <a:gd name="connsiteX893" fmla="*/ 181307 w 1485948"/>
              <a:gd name="connsiteY893" fmla="*/ 85492 h 321178"/>
              <a:gd name="connsiteX894" fmla="*/ 85747 w 1485948"/>
              <a:gd name="connsiteY894" fmla="*/ 85492 h 321178"/>
              <a:gd name="connsiteX895" fmla="*/ 83644 w 1485948"/>
              <a:gd name="connsiteY895" fmla="*/ 87594 h 321178"/>
              <a:gd name="connsiteX896" fmla="*/ 83644 w 1485948"/>
              <a:gd name="connsiteY896" fmla="*/ 180794 h 321178"/>
              <a:gd name="connsiteX897" fmla="*/ 83644 w 1485948"/>
              <a:gd name="connsiteY897" fmla="*/ 192707 h 321178"/>
              <a:gd name="connsiteX898" fmla="*/ 83644 w 1485948"/>
              <a:gd name="connsiteY898" fmla="*/ 232182 h 321178"/>
              <a:gd name="connsiteX899" fmla="*/ 86915 w 1485948"/>
              <a:gd name="connsiteY899" fmla="*/ 235452 h 321178"/>
              <a:gd name="connsiteX900" fmla="*/ 199064 w 1485948"/>
              <a:gd name="connsiteY900" fmla="*/ 235452 h 321178"/>
              <a:gd name="connsiteX901" fmla="*/ 243923 w 1485948"/>
              <a:gd name="connsiteY901" fmla="*/ 188736 h 321178"/>
              <a:gd name="connsiteX902" fmla="*/ 243923 w 1485948"/>
              <a:gd name="connsiteY902" fmla="*/ 72411 h 321178"/>
              <a:gd name="connsiteX903" fmla="*/ 199064 w 1485948"/>
              <a:gd name="connsiteY903" fmla="*/ 25694 h 321178"/>
              <a:gd name="connsiteX904" fmla="*/ 27803 w 1485948"/>
              <a:gd name="connsiteY904" fmla="*/ 25694 h 321178"/>
              <a:gd name="connsiteX905" fmla="*/ 24299 w 1485948"/>
              <a:gd name="connsiteY905" fmla="*/ 28964 h 321178"/>
              <a:gd name="connsiteX906" fmla="*/ 24299 w 1485948"/>
              <a:gd name="connsiteY906" fmla="*/ 161406 h 321178"/>
              <a:gd name="connsiteX907" fmla="*/ 24299 w 1485948"/>
              <a:gd name="connsiteY907" fmla="*/ 248066 h 321178"/>
              <a:gd name="connsiteX908" fmla="*/ 69859 w 1485948"/>
              <a:gd name="connsiteY908" fmla="*/ 295483 h 321178"/>
              <a:gd name="connsiteX909" fmla="*/ 218923 w 1485948"/>
              <a:gd name="connsiteY909" fmla="*/ 295483 h 321178"/>
              <a:gd name="connsiteX910" fmla="*/ 300698 w 1485948"/>
              <a:gd name="connsiteY910" fmla="*/ 209758 h 321178"/>
              <a:gd name="connsiteX911" fmla="*/ 300698 w 1485948"/>
              <a:gd name="connsiteY911" fmla="*/ 1168 h 321178"/>
              <a:gd name="connsiteX912" fmla="*/ 301867 w 1485948"/>
              <a:gd name="connsiteY912" fmla="*/ 0 h 321178"/>
              <a:gd name="connsiteX913" fmla="*/ 323595 w 1485948"/>
              <a:gd name="connsiteY913" fmla="*/ 701 h 321178"/>
              <a:gd name="connsiteX914" fmla="*/ 324997 w 1485948"/>
              <a:gd name="connsiteY914" fmla="*/ 1868 h 321178"/>
              <a:gd name="connsiteX915" fmla="*/ 324997 w 1485948"/>
              <a:gd name="connsiteY915" fmla="*/ 219802 h 321178"/>
              <a:gd name="connsiteX916" fmla="*/ 228035 w 1485948"/>
              <a:gd name="connsiteY916" fmla="*/ 321178 h 321178"/>
              <a:gd name="connsiteX917" fmla="*/ 69859 w 1485948"/>
              <a:gd name="connsiteY917" fmla="*/ 321178 h 321178"/>
              <a:gd name="connsiteX918" fmla="*/ 0 w 1485948"/>
              <a:gd name="connsiteY918" fmla="*/ 248066 h 321178"/>
              <a:gd name="connsiteX919" fmla="*/ 0 w 1485948"/>
              <a:gd name="connsiteY919" fmla="*/ 131041 h 321178"/>
              <a:gd name="connsiteX920" fmla="*/ 0 w 1485948"/>
              <a:gd name="connsiteY920" fmla="*/ 130340 h 321178"/>
              <a:gd name="connsiteX921" fmla="*/ 0 w 1485948"/>
              <a:gd name="connsiteY921" fmla="*/ 2569 h 321178"/>
              <a:gd name="connsiteX922" fmla="*/ 2570 w 1485948"/>
              <a:gd name="connsiteY922" fmla="*/ 0 h 3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1485948" h="321178">
                <a:moveTo>
                  <a:pt x="698687" y="235662"/>
                </a:moveTo>
                <a:lnTo>
                  <a:pt x="684337" y="237526"/>
                </a:lnTo>
                <a:cubicBezTo>
                  <a:pt x="682254" y="238225"/>
                  <a:pt x="680402" y="238924"/>
                  <a:pt x="679014" y="240089"/>
                </a:cubicBezTo>
                <a:cubicBezTo>
                  <a:pt x="677856" y="241487"/>
                  <a:pt x="677162" y="242885"/>
                  <a:pt x="677162" y="245448"/>
                </a:cubicBezTo>
                <a:cubicBezTo>
                  <a:pt x="677162" y="247312"/>
                  <a:pt x="677856" y="248711"/>
                  <a:pt x="679014" y="250808"/>
                </a:cubicBezTo>
                <a:cubicBezTo>
                  <a:pt x="679708" y="251973"/>
                  <a:pt x="681791" y="252672"/>
                  <a:pt x="684337" y="252672"/>
                </a:cubicBezTo>
                <a:cubicBezTo>
                  <a:pt x="686188" y="252672"/>
                  <a:pt x="687346" y="252672"/>
                  <a:pt x="689429" y="251973"/>
                </a:cubicBezTo>
                <a:cubicBezTo>
                  <a:pt x="691280" y="251274"/>
                  <a:pt x="692669" y="250808"/>
                  <a:pt x="694058" y="249410"/>
                </a:cubicBezTo>
                <a:cubicBezTo>
                  <a:pt x="695446" y="248011"/>
                  <a:pt x="696141" y="246846"/>
                  <a:pt x="697298" y="244749"/>
                </a:cubicBezTo>
                <a:cubicBezTo>
                  <a:pt x="697992" y="242885"/>
                  <a:pt x="698687" y="240788"/>
                  <a:pt x="698687" y="238225"/>
                </a:cubicBezTo>
                <a:close/>
                <a:moveTo>
                  <a:pt x="1339635" y="213759"/>
                </a:moveTo>
                <a:cubicBezTo>
                  <a:pt x="1337778" y="213759"/>
                  <a:pt x="1335689" y="214458"/>
                  <a:pt x="1334528" y="215157"/>
                </a:cubicBezTo>
                <a:cubicBezTo>
                  <a:pt x="1333135" y="215856"/>
                  <a:pt x="1331278" y="217254"/>
                  <a:pt x="1330582" y="217720"/>
                </a:cubicBezTo>
                <a:cubicBezTo>
                  <a:pt x="1329189" y="219118"/>
                  <a:pt x="1328493" y="220516"/>
                  <a:pt x="1327796" y="221681"/>
                </a:cubicBezTo>
                <a:cubicBezTo>
                  <a:pt x="1327332" y="223079"/>
                  <a:pt x="1326636" y="224943"/>
                  <a:pt x="1326636" y="226341"/>
                </a:cubicBezTo>
                <a:lnTo>
                  <a:pt x="1352866" y="226341"/>
                </a:lnTo>
                <a:cubicBezTo>
                  <a:pt x="1352866" y="224943"/>
                  <a:pt x="1352169" y="223079"/>
                  <a:pt x="1352169" y="221681"/>
                </a:cubicBezTo>
                <a:cubicBezTo>
                  <a:pt x="1351473" y="220516"/>
                  <a:pt x="1350777" y="219118"/>
                  <a:pt x="1349616" y="217720"/>
                </a:cubicBezTo>
                <a:cubicBezTo>
                  <a:pt x="1348223" y="216555"/>
                  <a:pt x="1346831" y="215856"/>
                  <a:pt x="1345670" y="215157"/>
                </a:cubicBezTo>
                <a:cubicBezTo>
                  <a:pt x="1343581" y="214458"/>
                  <a:pt x="1341724" y="213759"/>
                  <a:pt x="1339635" y="213759"/>
                </a:cubicBezTo>
                <a:close/>
                <a:moveTo>
                  <a:pt x="624000" y="213759"/>
                </a:moveTo>
                <a:cubicBezTo>
                  <a:pt x="622143" y="213759"/>
                  <a:pt x="619822" y="214458"/>
                  <a:pt x="618661" y="215157"/>
                </a:cubicBezTo>
                <a:cubicBezTo>
                  <a:pt x="617268" y="215856"/>
                  <a:pt x="615411" y="217254"/>
                  <a:pt x="614947" y="217720"/>
                </a:cubicBezTo>
                <a:cubicBezTo>
                  <a:pt x="613554" y="219118"/>
                  <a:pt x="612858" y="220516"/>
                  <a:pt x="612162" y="221681"/>
                </a:cubicBezTo>
                <a:cubicBezTo>
                  <a:pt x="611465" y="223079"/>
                  <a:pt x="611001" y="224943"/>
                  <a:pt x="611001" y="226341"/>
                </a:cubicBezTo>
                <a:lnTo>
                  <a:pt x="636999" y="226341"/>
                </a:lnTo>
                <a:cubicBezTo>
                  <a:pt x="636999" y="224943"/>
                  <a:pt x="636535" y="223079"/>
                  <a:pt x="636535" y="221681"/>
                </a:cubicBezTo>
                <a:cubicBezTo>
                  <a:pt x="635838" y="220516"/>
                  <a:pt x="634910" y="219118"/>
                  <a:pt x="633749" y="217720"/>
                </a:cubicBezTo>
                <a:cubicBezTo>
                  <a:pt x="632356" y="216555"/>
                  <a:pt x="631196" y="215856"/>
                  <a:pt x="629803" y="215157"/>
                </a:cubicBezTo>
                <a:cubicBezTo>
                  <a:pt x="627946" y="214458"/>
                  <a:pt x="625857" y="213759"/>
                  <a:pt x="624000" y="213759"/>
                </a:cubicBezTo>
                <a:close/>
                <a:moveTo>
                  <a:pt x="504227" y="213759"/>
                </a:moveTo>
                <a:cubicBezTo>
                  <a:pt x="502107" y="213759"/>
                  <a:pt x="500223" y="214458"/>
                  <a:pt x="498810" y="215157"/>
                </a:cubicBezTo>
                <a:cubicBezTo>
                  <a:pt x="497397" y="215856"/>
                  <a:pt x="495513" y="217254"/>
                  <a:pt x="494807" y="217720"/>
                </a:cubicBezTo>
                <a:cubicBezTo>
                  <a:pt x="493394" y="219118"/>
                  <a:pt x="492923" y="220516"/>
                  <a:pt x="492216" y="221681"/>
                </a:cubicBezTo>
                <a:cubicBezTo>
                  <a:pt x="491510" y="223079"/>
                  <a:pt x="490803" y="224943"/>
                  <a:pt x="490803" y="226341"/>
                </a:cubicBezTo>
                <a:lnTo>
                  <a:pt x="517414" y="226341"/>
                </a:lnTo>
                <a:cubicBezTo>
                  <a:pt x="517414" y="224943"/>
                  <a:pt x="516708" y="223079"/>
                  <a:pt x="516708" y="221681"/>
                </a:cubicBezTo>
                <a:cubicBezTo>
                  <a:pt x="516001" y="220516"/>
                  <a:pt x="515530" y="219118"/>
                  <a:pt x="514117" y="217720"/>
                </a:cubicBezTo>
                <a:cubicBezTo>
                  <a:pt x="512704" y="216555"/>
                  <a:pt x="511527" y="215856"/>
                  <a:pt x="510114" y="215157"/>
                </a:cubicBezTo>
                <a:cubicBezTo>
                  <a:pt x="508230" y="214458"/>
                  <a:pt x="506111" y="213759"/>
                  <a:pt x="504227" y="213759"/>
                </a:cubicBezTo>
                <a:close/>
                <a:moveTo>
                  <a:pt x="1206236" y="206033"/>
                </a:moveTo>
                <a:lnTo>
                  <a:pt x="1219456" y="206033"/>
                </a:lnTo>
                <a:lnTo>
                  <a:pt x="1219456" y="239099"/>
                </a:lnTo>
                <a:cubicBezTo>
                  <a:pt x="1219456" y="240975"/>
                  <a:pt x="1219456" y="242617"/>
                  <a:pt x="1220152" y="243789"/>
                </a:cubicBezTo>
                <a:cubicBezTo>
                  <a:pt x="1220848" y="245196"/>
                  <a:pt x="1221312" y="246369"/>
                  <a:pt x="1222008" y="247541"/>
                </a:cubicBezTo>
                <a:cubicBezTo>
                  <a:pt x="1222703" y="248948"/>
                  <a:pt x="1224095" y="249652"/>
                  <a:pt x="1225255" y="250355"/>
                </a:cubicBezTo>
                <a:cubicBezTo>
                  <a:pt x="1226646" y="251059"/>
                  <a:pt x="1228502" y="251528"/>
                  <a:pt x="1230589" y="251528"/>
                </a:cubicBezTo>
                <a:cubicBezTo>
                  <a:pt x="1234532" y="251528"/>
                  <a:pt x="1237083" y="250355"/>
                  <a:pt x="1239171" y="248245"/>
                </a:cubicBezTo>
                <a:cubicBezTo>
                  <a:pt x="1241026" y="245665"/>
                  <a:pt x="1241722" y="243086"/>
                  <a:pt x="1241722" y="239099"/>
                </a:cubicBezTo>
                <a:lnTo>
                  <a:pt x="1241722" y="206033"/>
                </a:lnTo>
                <a:lnTo>
                  <a:pt x="1254710" y="206033"/>
                </a:lnTo>
                <a:lnTo>
                  <a:pt x="1254710" y="251528"/>
                </a:lnTo>
                <a:cubicBezTo>
                  <a:pt x="1254710" y="253638"/>
                  <a:pt x="1254710" y="256218"/>
                  <a:pt x="1254710" y="257625"/>
                </a:cubicBezTo>
                <a:cubicBezTo>
                  <a:pt x="1254710" y="259501"/>
                  <a:pt x="1254710" y="260908"/>
                  <a:pt x="1255406" y="261612"/>
                </a:cubicBezTo>
                <a:lnTo>
                  <a:pt x="1242882" y="261612"/>
                </a:lnTo>
                <a:cubicBezTo>
                  <a:pt x="1242882" y="260908"/>
                  <a:pt x="1242882" y="260205"/>
                  <a:pt x="1242418" y="258798"/>
                </a:cubicBezTo>
                <a:cubicBezTo>
                  <a:pt x="1242882" y="257625"/>
                  <a:pt x="1242882" y="256922"/>
                  <a:pt x="1242882" y="255514"/>
                </a:cubicBezTo>
                <a:cubicBezTo>
                  <a:pt x="1241722" y="258329"/>
                  <a:pt x="1239635" y="260205"/>
                  <a:pt x="1236388" y="261612"/>
                </a:cubicBezTo>
                <a:cubicBezTo>
                  <a:pt x="1233836" y="262784"/>
                  <a:pt x="1230589" y="263488"/>
                  <a:pt x="1227342" y="263488"/>
                </a:cubicBezTo>
                <a:cubicBezTo>
                  <a:pt x="1224095" y="263488"/>
                  <a:pt x="1220848" y="262784"/>
                  <a:pt x="1218065" y="261612"/>
                </a:cubicBezTo>
                <a:cubicBezTo>
                  <a:pt x="1215513" y="260205"/>
                  <a:pt x="1213426" y="258798"/>
                  <a:pt x="1211571" y="256922"/>
                </a:cubicBezTo>
                <a:cubicBezTo>
                  <a:pt x="1209715" y="254811"/>
                  <a:pt x="1208323" y="252231"/>
                  <a:pt x="1207628" y="249652"/>
                </a:cubicBezTo>
                <a:cubicBezTo>
                  <a:pt x="1206932" y="247072"/>
                  <a:pt x="1206236" y="244258"/>
                  <a:pt x="1206236" y="240975"/>
                </a:cubicBezTo>
                <a:close/>
                <a:moveTo>
                  <a:pt x="1129587" y="205111"/>
                </a:moveTo>
                <a:lnTo>
                  <a:pt x="1143064" y="205111"/>
                </a:lnTo>
                <a:lnTo>
                  <a:pt x="1143064" y="261427"/>
                </a:lnTo>
                <a:lnTo>
                  <a:pt x="1129587" y="261427"/>
                </a:lnTo>
                <a:close/>
                <a:moveTo>
                  <a:pt x="1338938" y="203972"/>
                </a:moveTo>
                <a:cubicBezTo>
                  <a:pt x="1343581" y="203972"/>
                  <a:pt x="1346831" y="204671"/>
                  <a:pt x="1350777" y="206069"/>
                </a:cubicBezTo>
                <a:cubicBezTo>
                  <a:pt x="1354026" y="207234"/>
                  <a:pt x="1357276" y="209332"/>
                  <a:pt x="1359365" y="211895"/>
                </a:cubicBezTo>
                <a:cubicBezTo>
                  <a:pt x="1361919" y="214458"/>
                  <a:pt x="1363311" y="217254"/>
                  <a:pt x="1364472" y="220982"/>
                </a:cubicBezTo>
                <a:cubicBezTo>
                  <a:pt x="1365865" y="224477"/>
                  <a:pt x="1366561" y="228205"/>
                  <a:pt x="1366561" y="232866"/>
                </a:cubicBezTo>
                <a:cubicBezTo>
                  <a:pt x="1366561" y="234264"/>
                  <a:pt x="1366561" y="234963"/>
                  <a:pt x="1366561" y="235429"/>
                </a:cubicBezTo>
                <a:cubicBezTo>
                  <a:pt x="1366561" y="236128"/>
                  <a:pt x="1366561" y="236827"/>
                  <a:pt x="1366561" y="236827"/>
                </a:cubicBezTo>
                <a:lnTo>
                  <a:pt x="1325939" y="236827"/>
                </a:lnTo>
                <a:cubicBezTo>
                  <a:pt x="1325939" y="238924"/>
                  <a:pt x="1326868" y="241021"/>
                  <a:pt x="1327332" y="242885"/>
                </a:cubicBezTo>
                <a:cubicBezTo>
                  <a:pt x="1328029" y="244982"/>
                  <a:pt x="1329421" y="246147"/>
                  <a:pt x="1330582" y="247312"/>
                </a:cubicBezTo>
                <a:cubicBezTo>
                  <a:pt x="1331975" y="248711"/>
                  <a:pt x="1333832" y="250109"/>
                  <a:pt x="1335224" y="250575"/>
                </a:cubicBezTo>
                <a:cubicBezTo>
                  <a:pt x="1337081" y="251274"/>
                  <a:pt x="1338938" y="251973"/>
                  <a:pt x="1341027" y="251973"/>
                </a:cubicBezTo>
                <a:cubicBezTo>
                  <a:pt x="1344974" y="251973"/>
                  <a:pt x="1348223" y="251507"/>
                  <a:pt x="1350080" y="249410"/>
                </a:cubicBezTo>
                <a:cubicBezTo>
                  <a:pt x="1352169" y="247545"/>
                  <a:pt x="1354026" y="245448"/>
                  <a:pt x="1354723" y="242186"/>
                </a:cubicBezTo>
                <a:lnTo>
                  <a:pt x="1365865" y="244749"/>
                </a:lnTo>
                <a:cubicBezTo>
                  <a:pt x="1365168" y="247312"/>
                  <a:pt x="1364008" y="249410"/>
                  <a:pt x="1362615" y="251274"/>
                </a:cubicBezTo>
                <a:cubicBezTo>
                  <a:pt x="1361222" y="253371"/>
                  <a:pt x="1359365" y="255235"/>
                  <a:pt x="1357276" y="257332"/>
                </a:cubicBezTo>
                <a:cubicBezTo>
                  <a:pt x="1355419" y="258497"/>
                  <a:pt x="1352866" y="259895"/>
                  <a:pt x="1350080" y="261060"/>
                </a:cubicBezTo>
                <a:cubicBezTo>
                  <a:pt x="1347527" y="261759"/>
                  <a:pt x="1344277" y="262458"/>
                  <a:pt x="1341027" y="262458"/>
                </a:cubicBezTo>
                <a:cubicBezTo>
                  <a:pt x="1337081" y="262458"/>
                  <a:pt x="1333832" y="261759"/>
                  <a:pt x="1329886" y="260594"/>
                </a:cubicBezTo>
                <a:cubicBezTo>
                  <a:pt x="1326636" y="259196"/>
                  <a:pt x="1323386" y="257332"/>
                  <a:pt x="1320601" y="254536"/>
                </a:cubicBezTo>
                <a:cubicBezTo>
                  <a:pt x="1318047" y="251973"/>
                  <a:pt x="1316190" y="248711"/>
                  <a:pt x="1314797" y="245448"/>
                </a:cubicBezTo>
                <a:cubicBezTo>
                  <a:pt x="1313405" y="241487"/>
                  <a:pt x="1312244" y="237526"/>
                  <a:pt x="1312244" y="232866"/>
                </a:cubicBezTo>
                <a:cubicBezTo>
                  <a:pt x="1312244" y="228205"/>
                  <a:pt x="1312940" y="224477"/>
                  <a:pt x="1314101" y="220982"/>
                </a:cubicBezTo>
                <a:cubicBezTo>
                  <a:pt x="1315494" y="217720"/>
                  <a:pt x="1317583" y="214458"/>
                  <a:pt x="1320136" y="211895"/>
                </a:cubicBezTo>
                <a:cubicBezTo>
                  <a:pt x="1322922" y="209332"/>
                  <a:pt x="1325243" y="207234"/>
                  <a:pt x="1328493" y="206069"/>
                </a:cubicBezTo>
                <a:cubicBezTo>
                  <a:pt x="1331742" y="204671"/>
                  <a:pt x="1335224" y="203972"/>
                  <a:pt x="1338938" y="203972"/>
                </a:cubicBezTo>
                <a:close/>
                <a:moveTo>
                  <a:pt x="686883" y="203972"/>
                </a:moveTo>
                <a:cubicBezTo>
                  <a:pt x="691512" y="203972"/>
                  <a:pt x="694752" y="204671"/>
                  <a:pt x="697992" y="206069"/>
                </a:cubicBezTo>
                <a:cubicBezTo>
                  <a:pt x="701233" y="207234"/>
                  <a:pt x="703316" y="208632"/>
                  <a:pt x="705167" y="210497"/>
                </a:cubicBezTo>
                <a:cubicBezTo>
                  <a:pt x="707250" y="212594"/>
                  <a:pt x="708408" y="214691"/>
                  <a:pt x="709102" y="217254"/>
                </a:cubicBezTo>
                <a:cubicBezTo>
                  <a:pt x="709796" y="220050"/>
                  <a:pt x="710491" y="222380"/>
                  <a:pt x="710491" y="225176"/>
                </a:cubicBezTo>
                <a:lnTo>
                  <a:pt x="710491" y="252672"/>
                </a:lnTo>
                <a:cubicBezTo>
                  <a:pt x="710491" y="255235"/>
                  <a:pt x="710491" y="257332"/>
                  <a:pt x="710491" y="258497"/>
                </a:cubicBezTo>
                <a:cubicBezTo>
                  <a:pt x="710491" y="259895"/>
                  <a:pt x="710491" y="261293"/>
                  <a:pt x="710954" y="261293"/>
                </a:cubicBezTo>
                <a:lnTo>
                  <a:pt x="698687" y="261293"/>
                </a:lnTo>
                <a:cubicBezTo>
                  <a:pt x="698687" y="261293"/>
                  <a:pt x="698687" y="260594"/>
                  <a:pt x="697992" y="259196"/>
                </a:cubicBezTo>
                <a:cubicBezTo>
                  <a:pt x="697992" y="258031"/>
                  <a:pt x="697992" y="256633"/>
                  <a:pt x="697992" y="254070"/>
                </a:cubicBezTo>
                <a:cubicBezTo>
                  <a:pt x="696604" y="255934"/>
                  <a:pt x="694752" y="258031"/>
                  <a:pt x="692206" y="259895"/>
                </a:cubicBezTo>
                <a:cubicBezTo>
                  <a:pt x="689429" y="261759"/>
                  <a:pt x="685494" y="262458"/>
                  <a:pt x="681097" y="262458"/>
                </a:cubicBezTo>
                <a:cubicBezTo>
                  <a:pt x="678319" y="262458"/>
                  <a:pt x="675773" y="261992"/>
                  <a:pt x="673227" y="261293"/>
                </a:cubicBezTo>
                <a:cubicBezTo>
                  <a:pt x="670681" y="260827"/>
                  <a:pt x="668598" y="259196"/>
                  <a:pt x="667210" y="257332"/>
                </a:cubicBezTo>
                <a:cubicBezTo>
                  <a:pt x="666052" y="255934"/>
                  <a:pt x="664664" y="254070"/>
                  <a:pt x="663506" y="251973"/>
                </a:cubicBezTo>
                <a:cubicBezTo>
                  <a:pt x="663506" y="250808"/>
                  <a:pt x="662812" y="248711"/>
                  <a:pt x="662812" y="246147"/>
                </a:cubicBezTo>
                <a:cubicBezTo>
                  <a:pt x="662812" y="243584"/>
                  <a:pt x="663506" y="241487"/>
                  <a:pt x="663969" y="239623"/>
                </a:cubicBezTo>
                <a:cubicBezTo>
                  <a:pt x="664664" y="237526"/>
                  <a:pt x="666052" y="236128"/>
                  <a:pt x="667210" y="234264"/>
                </a:cubicBezTo>
                <a:cubicBezTo>
                  <a:pt x="668598" y="232866"/>
                  <a:pt x="670681" y="231701"/>
                  <a:pt x="672533" y="231002"/>
                </a:cubicBezTo>
                <a:cubicBezTo>
                  <a:pt x="674385" y="230303"/>
                  <a:pt x="677162" y="229604"/>
                  <a:pt x="679014" y="228905"/>
                </a:cubicBezTo>
                <a:lnTo>
                  <a:pt x="693363" y="227040"/>
                </a:lnTo>
                <a:cubicBezTo>
                  <a:pt x="694752" y="227040"/>
                  <a:pt x="695909" y="226341"/>
                  <a:pt x="696604" y="225642"/>
                </a:cubicBezTo>
                <a:cubicBezTo>
                  <a:pt x="697067" y="225176"/>
                  <a:pt x="697298" y="224477"/>
                  <a:pt x="697298" y="223079"/>
                </a:cubicBezTo>
                <a:cubicBezTo>
                  <a:pt x="697298" y="220516"/>
                  <a:pt x="696604" y="218419"/>
                  <a:pt x="694752" y="217254"/>
                </a:cubicBezTo>
                <a:cubicBezTo>
                  <a:pt x="692669" y="215856"/>
                  <a:pt x="690123" y="214458"/>
                  <a:pt x="686883" y="214458"/>
                </a:cubicBezTo>
                <a:cubicBezTo>
                  <a:pt x="683643" y="214458"/>
                  <a:pt x="680865" y="215390"/>
                  <a:pt x="679014" y="217254"/>
                </a:cubicBezTo>
                <a:cubicBezTo>
                  <a:pt x="676930" y="219351"/>
                  <a:pt x="675773" y="221681"/>
                  <a:pt x="675773" y="224477"/>
                </a:cubicBezTo>
                <a:lnTo>
                  <a:pt x="663969" y="221681"/>
                </a:lnTo>
                <a:cubicBezTo>
                  <a:pt x="663969" y="219118"/>
                  <a:pt x="664664" y="217254"/>
                  <a:pt x="666052" y="215157"/>
                </a:cubicBezTo>
                <a:cubicBezTo>
                  <a:pt x="667210" y="213293"/>
                  <a:pt x="668598" y="211429"/>
                  <a:pt x="670681" y="209332"/>
                </a:cubicBezTo>
                <a:cubicBezTo>
                  <a:pt x="672533" y="207467"/>
                  <a:pt x="675079" y="206069"/>
                  <a:pt x="677856" y="205370"/>
                </a:cubicBezTo>
                <a:cubicBezTo>
                  <a:pt x="680402" y="203972"/>
                  <a:pt x="683643" y="203972"/>
                  <a:pt x="686883" y="203972"/>
                </a:cubicBezTo>
                <a:close/>
                <a:moveTo>
                  <a:pt x="622607" y="203972"/>
                </a:moveTo>
                <a:cubicBezTo>
                  <a:pt x="627250" y="203972"/>
                  <a:pt x="630499" y="204671"/>
                  <a:pt x="634446" y="206069"/>
                </a:cubicBezTo>
                <a:cubicBezTo>
                  <a:pt x="637695" y="207234"/>
                  <a:pt x="640945" y="209332"/>
                  <a:pt x="643034" y="211895"/>
                </a:cubicBezTo>
                <a:cubicBezTo>
                  <a:pt x="645587" y="214458"/>
                  <a:pt x="646980" y="217254"/>
                  <a:pt x="648141" y="220982"/>
                </a:cubicBezTo>
                <a:cubicBezTo>
                  <a:pt x="649534" y="224477"/>
                  <a:pt x="650230" y="228205"/>
                  <a:pt x="650230" y="232866"/>
                </a:cubicBezTo>
                <a:cubicBezTo>
                  <a:pt x="650230" y="234264"/>
                  <a:pt x="650230" y="234963"/>
                  <a:pt x="650230" y="235429"/>
                </a:cubicBezTo>
                <a:cubicBezTo>
                  <a:pt x="650230" y="236128"/>
                  <a:pt x="650230" y="236827"/>
                  <a:pt x="650230" y="236827"/>
                </a:cubicBezTo>
                <a:lnTo>
                  <a:pt x="609608" y="236827"/>
                </a:lnTo>
                <a:cubicBezTo>
                  <a:pt x="609608" y="238924"/>
                  <a:pt x="610305" y="240788"/>
                  <a:pt x="611001" y="242885"/>
                </a:cubicBezTo>
                <a:cubicBezTo>
                  <a:pt x="611465" y="244749"/>
                  <a:pt x="612858" y="246147"/>
                  <a:pt x="614251" y="247312"/>
                </a:cubicBezTo>
                <a:cubicBezTo>
                  <a:pt x="615411" y="248711"/>
                  <a:pt x="617501" y="250109"/>
                  <a:pt x="618661" y="250575"/>
                </a:cubicBezTo>
                <a:cubicBezTo>
                  <a:pt x="620750" y="251274"/>
                  <a:pt x="622607" y="251973"/>
                  <a:pt x="624696" y="251973"/>
                </a:cubicBezTo>
                <a:cubicBezTo>
                  <a:pt x="628642" y="251973"/>
                  <a:pt x="631892" y="251274"/>
                  <a:pt x="633749" y="249410"/>
                </a:cubicBezTo>
                <a:cubicBezTo>
                  <a:pt x="635838" y="247312"/>
                  <a:pt x="637695" y="245448"/>
                  <a:pt x="638392" y="242186"/>
                </a:cubicBezTo>
                <a:lnTo>
                  <a:pt x="649534" y="244749"/>
                </a:lnTo>
                <a:cubicBezTo>
                  <a:pt x="648837" y="247312"/>
                  <a:pt x="647677" y="249410"/>
                  <a:pt x="646284" y="251274"/>
                </a:cubicBezTo>
                <a:cubicBezTo>
                  <a:pt x="644891" y="253371"/>
                  <a:pt x="643034" y="255235"/>
                  <a:pt x="640945" y="257332"/>
                </a:cubicBezTo>
                <a:cubicBezTo>
                  <a:pt x="639088" y="258497"/>
                  <a:pt x="636535" y="259895"/>
                  <a:pt x="633749" y="261060"/>
                </a:cubicBezTo>
                <a:cubicBezTo>
                  <a:pt x="631196" y="261759"/>
                  <a:pt x="627946" y="262458"/>
                  <a:pt x="624696" y="262458"/>
                </a:cubicBezTo>
                <a:cubicBezTo>
                  <a:pt x="620750" y="262458"/>
                  <a:pt x="617501" y="261759"/>
                  <a:pt x="613554" y="260594"/>
                </a:cubicBezTo>
                <a:cubicBezTo>
                  <a:pt x="610305" y="259196"/>
                  <a:pt x="606823" y="257332"/>
                  <a:pt x="604270" y="254536"/>
                </a:cubicBezTo>
                <a:cubicBezTo>
                  <a:pt x="601484" y="251973"/>
                  <a:pt x="599859" y="248711"/>
                  <a:pt x="598466" y="245448"/>
                </a:cubicBezTo>
                <a:cubicBezTo>
                  <a:pt x="597074" y="241487"/>
                  <a:pt x="595913" y="237526"/>
                  <a:pt x="595913" y="232866"/>
                </a:cubicBezTo>
                <a:cubicBezTo>
                  <a:pt x="595913" y="228205"/>
                  <a:pt x="596377" y="224477"/>
                  <a:pt x="597770" y="220982"/>
                </a:cubicBezTo>
                <a:cubicBezTo>
                  <a:pt x="598931" y="217720"/>
                  <a:pt x="601020" y="214458"/>
                  <a:pt x="603805" y="211895"/>
                </a:cubicBezTo>
                <a:cubicBezTo>
                  <a:pt x="606359" y="209332"/>
                  <a:pt x="608912" y="207234"/>
                  <a:pt x="612162" y="206069"/>
                </a:cubicBezTo>
                <a:cubicBezTo>
                  <a:pt x="615411" y="204671"/>
                  <a:pt x="618661" y="203972"/>
                  <a:pt x="622607" y="203972"/>
                </a:cubicBezTo>
                <a:close/>
                <a:moveTo>
                  <a:pt x="502814" y="203972"/>
                </a:moveTo>
                <a:cubicBezTo>
                  <a:pt x="507523" y="203972"/>
                  <a:pt x="510820" y="204671"/>
                  <a:pt x="514824" y="206069"/>
                </a:cubicBezTo>
                <a:cubicBezTo>
                  <a:pt x="518121" y="207234"/>
                  <a:pt x="521418" y="209332"/>
                  <a:pt x="523302" y="211895"/>
                </a:cubicBezTo>
                <a:cubicBezTo>
                  <a:pt x="526128" y="214458"/>
                  <a:pt x="527305" y="217254"/>
                  <a:pt x="528718" y="220982"/>
                </a:cubicBezTo>
                <a:cubicBezTo>
                  <a:pt x="530131" y="224477"/>
                  <a:pt x="530838" y="228205"/>
                  <a:pt x="530838" y="232866"/>
                </a:cubicBezTo>
                <a:cubicBezTo>
                  <a:pt x="530838" y="234264"/>
                  <a:pt x="530838" y="234963"/>
                  <a:pt x="530838" y="235429"/>
                </a:cubicBezTo>
                <a:cubicBezTo>
                  <a:pt x="530838" y="236128"/>
                  <a:pt x="530838" y="236827"/>
                  <a:pt x="530838" y="236827"/>
                </a:cubicBezTo>
                <a:lnTo>
                  <a:pt x="489626" y="236827"/>
                </a:lnTo>
                <a:cubicBezTo>
                  <a:pt x="489626" y="238924"/>
                  <a:pt x="490097" y="240788"/>
                  <a:pt x="490803" y="242885"/>
                </a:cubicBezTo>
                <a:cubicBezTo>
                  <a:pt x="491510" y="244749"/>
                  <a:pt x="492687" y="246147"/>
                  <a:pt x="494100" y="247312"/>
                </a:cubicBezTo>
                <a:cubicBezTo>
                  <a:pt x="495278" y="248711"/>
                  <a:pt x="497397" y="250109"/>
                  <a:pt x="498810" y="250575"/>
                </a:cubicBezTo>
                <a:cubicBezTo>
                  <a:pt x="500930" y="251274"/>
                  <a:pt x="502814" y="251973"/>
                  <a:pt x="504698" y="251973"/>
                </a:cubicBezTo>
                <a:cubicBezTo>
                  <a:pt x="508701" y="251973"/>
                  <a:pt x="512233" y="251274"/>
                  <a:pt x="514117" y="249410"/>
                </a:cubicBezTo>
                <a:cubicBezTo>
                  <a:pt x="516001" y="247312"/>
                  <a:pt x="518121" y="245448"/>
                  <a:pt x="518827" y="242186"/>
                </a:cubicBezTo>
                <a:lnTo>
                  <a:pt x="530131" y="244749"/>
                </a:lnTo>
                <a:cubicBezTo>
                  <a:pt x="529425" y="247312"/>
                  <a:pt x="528012" y="249410"/>
                  <a:pt x="526834" y="251274"/>
                </a:cubicBezTo>
                <a:cubicBezTo>
                  <a:pt x="525421" y="253371"/>
                  <a:pt x="523302" y="255235"/>
                  <a:pt x="521418" y="257332"/>
                </a:cubicBezTo>
                <a:cubicBezTo>
                  <a:pt x="519534" y="258497"/>
                  <a:pt x="516708" y="259895"/>
                  <a:pt x="514117" y="261060"/>
                </a:cubicBezTo>
                <a:cubicBezTo>
                  <a:pt x="511527" y="261759"/>
                  <a:pt x="508230" y="262458"/>
                  <a:pt x="504698" y="262458"/>
                </a:cubicBezTo>
                <a:cubicBezTo>
                  <a:pt x="500930" y="262458"/>
                  <a:pt x="497397" y="261759"/>
                  <a:pt x="493394" y="260594"/>
                </a:cubicBezTo>
                <a:cubicBezTo>
                  <a:pt x="490097" y="259196"/>
                  <a:pt x="486800" y="257332"/>
                  <a:pt x="484209" y="254536"/>
                </a:cubicBezTo>
                <a:cubicBezTo>
                  <a:pt x="481619" y="251973"/>
                  <a:pt x="479499" y="248711"/>
                  <a:pt x="478322" y="245448"/>
                </a:cubicBezTo>
                <a:cubicBezTo>
                  <a:pt x="476909" y="241487"/>
                  <a:pt x="475496" y="237526"/>
                  <a:pt x="475496" y="232866"/>
                </a:cubicBezTo>
                <a:cubicBezTo>
                  <a:pt x="475496" y="228205"/>
                  <a:pt x="476203" y="224477"/>
                  <a:pt x="477616" y="220982"/>
                </a:cubicBezTo>
                <a:cubicBezTo>
                  <a:pt x="478793" y="217720"/>
                  <a:pt x="480912" y="214458"/>
                  <a:pt x="483503" y="211895"/>
                </a:cubicBezTo>
                <a:cubicBezTo>
                  <a:pt x="486093" y="209332"/>
                  <a:pt x="488919" y="207234"/>
                  <a:pt x="492216" y="206069"/>
                </a:cubicBezTo>
                <a:cubicBezTo>
                  <a:pt x="495513" y="204671"/>
                  <a:pt x="498810" y="203972"/>
                  <a:pt x="502814" y="203972"/>
                </a:cubicBezTo>
                <a:close/>
                <a:moveTo>
                  <a:pt x="1046426" y="202942"/>
                </a:moveTo>
                <a:cubicBezTo>
                  <a:pt x="1050386" y="202942"/>
                  <a:pt x="1053647" y="203407"/>
                  <a:pt x="1056209" y="204802"/>
                </a:cubicBezTo>
                <a:cubicBezTo>
                  <a:pt x="1058771" y="206197"/>
                  <a:pt x="1060867" y="207359"/>
                  <a:pt x="1062731" y="208754"/>
                </a:cubicBezTo>
                <a:cubicBezTo>
                  <a:pt x="1064827" y="210149"/>
                  <a:pt x="1065526" y="212009"/>
                  <a:pt x="1066691" y="214102"/>
                </a:cubicBezTo>
                <a:cubicBezTo>
                  <a:pt x="1067389" y="215961"/>
                  <a:pt x="1068088" y="217356"/>
                  <a:pt x="1068088" y="218519"/>
                </a:cubicBezTo>
                <a:lnTo>
                  <a:pt x="1056908" y="221774"/>
                </a:lnTo>
                <a:cubicBezTo>
                  <a:pt x="1056908" y="221309"/>
                  <a:pt x="1056209" y="220611"/>
                  <a:pt x="1056209" y="219216"/>
                </a:cubicBezTo>
                <a:cubicBezTo>
                  <a:pt x="1055510" y="218054"/>
                  <a:pt x="1055510" y="217356"/>
                  <a:pt x="1054345" y="216659"/>
                </a:cubicBezTo>
                <a:cubicBezTo>
                  <a:pt x="1053647" y="215961"/>
                  <a:pt x="1052249" y="215264"/>
                  <a:pt x="1051085" y="214567"/>
                </a:cubicBezTo>
                <a:cubicBezTo>
                  <a:pt x="1049687" y="214102"/>
                  <a:pt x="1048289" y="214102"/>
                  <a:pt x="1046426" y="214102"/>
                </a:cubicBezTo>
                <a:cubicBezTo>
                  <a:pt x="1043631" y="214102"/>
                  <a:pt x="1041767" y="214567"/>
                  <a:pt x="1040370" y="215961"/>
                </a:cubicBezTo>
                <a:cubicBezTo>
                  <a:pt x="1039205" y="217356"/>
                  <a:pt x="1038506" y="218519"/>
                  <a:pt x="1038506" y="220611"/>
                </a:cubicBezTo>
                <a:cubicBezTo>
                  <a:pt x="1038506" y="221774"/>
                  <a:pt x="1039205" y="223169"/>
                  <a:pt x="1039904" y="224563"/>
                </a:cubicBezTo>
                <a:cubicBezTo>
                  <a:pt x="1041069" y="225726"/>
                  <a:pt x="1042466" y="226423"/>
                  <a:pt x="1043631" y="226423"/>
                </a:cubicBezTo>
                <a:lnTo>
                  <a:pt x="1052249" y="228516"/>
                </a:lnTo>
                <a:cubicBezTo>
                  <a:pt x="1057606" y="229678"/>
                  <a:pt x="1061566" y="231771"/>
                  <a:pt x="1064128" y="234328"/>
                </a:cubicBezTo>
                <a:cubicBezTo>
                  <a:pt x="1066691" y="237583"/>
                  <a:pt x="1068088" y="240838"/>
                  <a:pt x="1068088" y="244790"/>
                </a:cubicBezTo>
                <a:cubicBezTo>
                  <a:pt x="1068088" y="246882"/>
                  <a:pt x="1067389" y="248742"/>
                  <a:pt x="1066691" y="251299"/>
                </a:cubicBezTo>
                <a:cubicBezTo>
                  <a:pt x="1065992" y="253392"/>
                  <a:pt x="1064827" y="255252"/>
                  <a:pt x="1062731" y="257344"/>
                </a:cubicBezTo>
                <a:cubicBezTo>
                  <a:pt x="1060867" y="259204"/>
                  <a:pt x="1058771" y="260599"/>
                  <a:pt x="1056209" y="261296"/>
                </a:cubicBezTo>
                <a:cubicBezTo>
                  <a:pt x="1053647" y="262459"/>
                  <a:pt x="1050386" y="262459"/>
                  <a:pt x="1047125" y="262459"/>
                </a:cubicBezTo>
                <a:cubicBezTo>
                  <a:pt x="1043165" y="262459"/>
                  <a:pt x="1039904" y="261761"/>
                  <a:pt x="1036410" y="260599"/>
                </a:cubicBezTo>
                <a:cubicBezTo>
                  <a:pt x="1033848" y="259204"/>
                  <a:pt x="1031286" y="258042"/>
                  <a:pt x="1029189" y="255949"/>
                </a:cubicBezTo>
                <a:cubicBezTo>
                  <a:pt x="1027326" y="254089"/>
                  <a:pt x="1025928" y="252927"/>
                  <a:pt x="1025230" y="250834"/>
                </a:cubicBezTo>
                <a:cubicBezTo>
                  <a:pt x="1024764" y="248975"/>
                  <a:pt x="1024065" y="246882"/>
                  <a:pt x="1024065" y="245487"/>
                </a:cubicBezTo>
                <a:lnTo>
                  <a:pt x="1036410" y="242930"/>
                </a:lnTo>
                <a:cubicBezTo>
                  <a:pt x="1036410" y="245487"/>
                  <a:pt x="1038041" y="247580"/>
                  <a:pt x="1039904" y="249440"/>
                </a:cubicBezTo>
                <a:cubicBezTo>
                  <a:pt x="1042000" y="251532"/>
                  <a:pt x="1044330" y="251997"/>
                  <a:pt x="1047591" y="251997"/>
                </a:cubicBezTo>
                <a:cubicBezTo>
                  <a:pt x="1050386" y="251997"/>
                  <a:pt x="1052249" y="251299"/>
                  <a:pt x="1053647" y="250137"/>
                </a:cubicBezTo>
                <a:cubicBezTo>
                  <a:pt x="1054811" y="248742"/>
                  <a:pt x="1055510" y="247347"/>
                  <a:pt x="1055510" y="245487"/>
                </a:cubicBezTo>
                <a:cubicBezTo>
                  <a:pt x="1055510" y="244092"/>
                  <a:pt x="1054811" y="242930"/>
                  <a:pt x="1054345" y="241535"/>
                </a:cubicBezTo>
                <a:cubicBezTo>
                  <a:pt x="1052948" y="240140"/>
                  <a:pt x="1051550" y="239675"/>
                  <a:pt x="1049687" y="239675"/>
                </a:cubicBezTo>
                <a:lnTo>
                  <a:pt x="1041069" y="237583"/>
                </a:lnTo>
                <a:cubicBezTo>
                  <a:pt x="1035944" y="236188"/>
                  <a:pt x="1032450" y="234328"/>
                  <a:pt x="1029888" y="231771"/>
                </a:cubicBezTo>
                <a:cubicBezTo>
                  <a:pt x="1027326" y="228981"/>
                  <a:pt x="1025928" y="225261"/>
                  <a:pt x="1025928" y="221309"/>
                </a:cubicBezTo>
                <a:cubicBezTo>
                  <a:pt x="1025928" y="218519"/>
                  <a:pt x="1026627" y="216659"/>
                  <a:pt x="1027326" y="214102"/>
                </a:cubicBezTo>
                <a:cubicBezTo>
                  <a:pt x="1028724" y="212009"/>
                  <a:pt x="1030121" y="210149"/>
                  <a:pt x="1031985" y="208057"/>
                </a:cubicBezTo>
                <a:cubicBezTo>
                  <a:pt x="1034081" y="206197"/>
                  <a:pt x="1035944" y="205500"/>
                  <a:pt x="1038506" y="204105"/>
                </a:cubicBezTo>
                <a:cubicBezTo>
                  <a:pt x="1041069" y="203407"/>
                  <a:pt x="1043631" y="202942"/>
                  <a:pt x="1046426" y="202942"/>
                </a:cubicBezTo>
                <a:close/>
                <a:moveTo>
                  <a:pt x="992994" y="202942"/>
                </a:moveTo>
                <a:cubicBezTo>
                  <a:pt x="996262" y="202942"/>
                  <a:pt x="999531" y="203647"/>
                  <a:pt x="1002333" y="205056"/>
                </a:cubicBezTo>
                <a:cubicBezTo>
                  <a:pt x="1004901" y="206465"/>
                  <a:pt x="1006769" y="207640"/>
                  <a:pt x="1008170" y="209754"/>
                </a:cubicBezTo>
                <a:cubicBezTo>
                  <a:pt x="1009570" y="211633"/>
                  <a:pt x="1010738" y="214216"/>
                  <a:pt x="1012139" y="217035"/>
                </a:cubicBezTo>
                <a:cubicBezTo>
                  <a:pt x="1012839" y="219619"/>
                  <a:pt x="1013540" y="222202"/>
                  <a:pt x="1013540" y="225491"/>
                </a:cubicBezTo>
                <a:lnTo>
                  <a:pt x="1013540" y="261427"/>
                </a:lnTo>
                <a:lnTo>
                  <a:pt x="1000231" y="261427"/>
                </a:lnTo>
                <a:lnTo>
                  <a:pt x="1000231" y="228309"/>
                </a:lnTo>
                <a:cubicBezTo>
                  <a:pt x="1000231" y="225021"/>
                  <a:pt x="999531" y="221498"/>
                  <a:pt x="997663" y="219619"/>
                </a:cubicBezTo>
                <a:cubicBezTo>
                  <a:pt x="995562" y="217035"/>
                  <a:pt x="992994" y="216330"/>
                  <a:pt x="988324" y="216330"/>
                </a:cubicBezTo>
                <a:cubicBezTo>
                  <a:pt x="984588" y="216330"/>
                  <a:pt x="982020" y="217740"/>
                  <a:pt x="979919" y="220323"/>
                </a:cubicBezTo>
                <a:cubicBezTo>
                  <a:pt x="978051" y="222907"/>
                  <a:pt x="977117" y="226195"/>
                  <a:pt x="977117" y="229484"/>
                </a:cubicBezTo>
                <a:lnTo>
                  <a:pt x="977117" y="261427"/>
                </a:lnTo>
                <a:lnTo>
                  <a:pt x="976650" y="261427"/>
                </a:lnTo>
                <a:lnTo>
                  <a:pt x="963342" y="261427"/>
                </a:lnTo>
                <a:lnTo>
                  <a:pt x="963342" y="205056"/>
                </a:lnTo>
                <a:lnTo>
                  <a:pt x="976650" y="205056"/>
                </a:lnTo>
                <a:lnTo>
                  <a:pt x="976650" y="212337"/>
                </a:lnTo>
                <a:cubicBezTo>
                  <a:pt x="978518" y="209049"/>
                  <a:pt x="980619" y="206935"/>
                  <a:pt x="983888" y="205056"/>
                </a:cubicBezTo>
                <a:cubicBezTo>
                  <a:pt x="987157" y="203647"/>
                  <a:pt x="989725" y="202942"/>
                  <a:pt x="992994" y="202942"/>
                </a:cubicBezTo>
                <a:close/>
                <a:moveTo>
                  <a:pt x="797270" y="202942"/>
                </a:moveTo>
                <a:cubicBezTo>
                  <a:pt x="801267" y="202942"/>
                  <a:pt x="804559" y="203647"/>
                  <a:pt x="807381" y="204352"/>
                </a:cubicBezTo>
                <a:cubicBezTo>
                  <a:pt x="809967" y="205761"/>
                  <a:pt x="812553" y="206935"/>
                  <a:pt x="814669" y="208344"/>
                </a:cubicBezTo>
                <a:cubicBezTo>
                  <a:pt x="816550" y="210224"/>
                  <a:pt x="818667" y="212337"/>
                  <a:pt x="819842" y="214216"/>
                </a:cubicBezTo>
                <a:cubicBezTo>
                  <a:pt x="821253" y="216330"/>
                  <a:pt x="821958" y="218914"/>
                  <a:pt x="822664" y="221028"/>
                </a:cubicBezTo>
                <a:lnTo>
                  <a:pt x="810672" y="225491"/>
                </a:lnTo>
                <a:cubicBezTo>
                  <a:pt x="810672" y="224316"/>
                  <a:pt x="809967" y="222907"/>
                  <a:pt x="809262" y="221498"/>
                </a:cubicBezTo>
                <a:cubicBezTo>
                  <a:pt x="808556" y="220323"/>
                  <a:pt x="807851" y="218914"/>
                  <a:pt x="806675" y="218209"/>
                </a:cubicBezTo>
                <a:cubicBezTo>
                  <a:pt x="805264" y="217035"/>
                  <a:pt x="804089" y="216330"/>
                  <a:pt x="802678" y="215626"/>
                </a:cubicBezTo>
                <a:cubicBezTo>
                  <a:pt x="800562" y="216330"/>
                  <a:pt x="798681" y="215626"/>
                  <a:pt x="796565" y="215626"/>
                </a:cubicBezTo>
                <a:cubicBezTo>
                  <a:pt x="794684" y="215626"/>
                  <a:pt x="792803" y="216330"/>
                  <a:pt x="790687" y="217035"/>
                </a:cubicBezTo>
                <a:cubicBezTo>
                  <a:pt x="788806" y="217740"/>
                  <a:pt x="787395" y="219149"/>
                  <a:pt x="785984" y="220323"/>
                </a:cubicBezTo>
                <a:cubicBezTo>
                  <a:pt x="784809" y="221733"/>
                  <a:pt x="783398" y="223612"/>
                  <a:pt x="782692" y="225491"/>
                </a:cubicBezTo>
                <a:cubicBezTo>
                  <a:pt x="781987" y="227605"/>
                  <a:pt x="781517" y="230188"/>
                  <a:pt x="781517" y="232772"/>
                </a:cubicBezTo>
                <a:cubicBezTo>
                  <a:pt x="781517" y="235591"/>
                  <a:pt x="781987" y="238174"/>
                  <a:pt x="782692" y="240053"/>
                </a:cubicBezTo>
                <a:cubicBezTo>
                  <a:pt x="783398" y="242167"/>
                  <a:pt x="784809" y="244046"/>
                  <a:pt x="785984" y="245456"/>
                </a:cubicBezTo>
                <a:cubicBezTo>
                  <a:pt x="787395" y="246865"/>
                  <a:pt x="789511" y="248039"/>
                  <a:pt x="791392" y="248744"/>
                </a:cubicBezTo>
                <a:cubicBezTo>
                  <a:pt x="793508" y="249448"/>
                  <a:pt x="795389" y="250153"/>
                  <a:pt x="797270" y="250153"/>
                </a:cubicBezTo>
                <a:cubicBezTo>
                  <a:pt x="799386" y="250153"/>
                  <a:pt x="801267" y="249448"/>
                  <a:pt x="803383" y="248744"/>
                </a:cubicBezTo>
                <a:cubicBezTo>
                  <a:pt x="804559" y="248039"/>
                  <a:pt x="806675" y="247335"/>
                  <a:pt x="807381" y="246160"/>
                </a:cubicBezTo>
                <a:cubicBezTo>
                  <a:pt x="808556" y="244751"/>
                  <a:pt x="809262" y="244281"/>
                  <a:pt x="809967" y="242872"/>
                </a:cubicBezTo>
                <a:cubicBezTo>
                  <a:pt x="810672" y="241697"/>
                  <a:pt x="811378" y="240053"/>
                  <a:pt x="811378" y="239584"/>
                </a:cubicBezTo>
                <a:lnTo>
                  <a:pt x="823134" y="243576"/>
                </a:lnTo>
                <a:cubicBezTo>
                  <a:pt x="822664" y="245456"/>
                  <a:pt x="821253" y="248274"/>
                  <a:pt x="819842" y="250153"/>
                </a:cubicBezTo>
                <a:cubicBezTo>
                  <a:pt x="818667" y="252267"/>
                  <a:pt x="816786" y="254146"/>
                  <a:pt x="814669" y="256025"/>
                </a:cubicBezTo>
                <a:cubicBezTo>
                  <a:pt x="812788" y="258139"/>
                  <a:pt x="809967" y="259313"/>
                  <a:pt x="807381" y="260018"/>
                </a:cubicBezTo>
                <a:cubicBezTo>
                  <a:pt x="804559" y="261427"/>
                  <a:pt x="801267" y="261427"/>
                  <a:pt x="797270" y="261427"/>
                </a:cubicBezTo>
                <a:cubicBezTo>
                  <a:pt x="793273" y="261427"/>
                  <a:pt x="789276" y="260723"/>
                  <a:pt x="785984" y="259313"/>
                </a:cubicBezTo>
                <a:cubicBezTo>
                  <a:pt x="782692" y="258139"/>
                  <a:pt x="779401" y="256025"/>
                  <a:pt x="776814" y="253441"/>
                </a:cubicBezTo>
                <a:cubicBezTo>
                  <a:pt x="774228" y="250858"/>
                  <a:pt x="772112" y="247335"/>
                  <a:pt x="770701" y="244046"/>
                </a:cubicBezTo>
                <a:cubicBezTo>
                  <a:pt x="769525" y="240758"/>
                  <a:pt x="768820" y="236765"/>
                  <a:pt x="768820" y="232302"/>
                </a:cubicBezTo>
                <a:cubicBezTo>
                  <a:pt x="768820" y="227605"/>
                  <a:pt x="769525" y="223612"/>
                  <a:pt x="770701" y="220323"/>
                </a:cubicBezTo>
                <a:cubicBezTo>
                  <a:pt x="772112" y="216330"/>
                  <a:pt x="774228" y="213747"/>
                  <a:pt x="776814" y="210928"/>
                </a:cubicBezTo>
                <a:cubicBezTo>
                  <a:pt x="779401" y="208344"/>
                  <a:pt x="782692" y="206465"/>
                  <a:pt x="785984" y="205056"/>
                </a:cubicBezTo>
                <a:cubicBezTo>
                  <a:pt x="789276" y="203647"/>
                  <a:pt x="793273" y="202942"/>
                  <a:pt x="797270" y="202942"/>
                </a:cubicBezTo>
                <a:close/>
                <a:moveTo>
                  <a:pt x="756054" y="202942"/>
                </a:moveTo>
                <a:cubicBezTo>
                  <a:pt x="756755" y="202942"/>
                  <a:pt x="757456" y="202942"/>
                  <a:pt x="758157" y="202942"/>
                </a:cubicBezTo>
                <a:cubicBezTo>
                  <a:pt x="758857" y="202942"/>
                  <a:pt x="759324" y="202942"/>
                  <a:pt x="759324" y="202942"/>
                </a:cubicBezTo>
                <a:lnTo>
                  <a:pt x="759324" y="218036"/>
                </a:lnTo>
                <a:lnTo>
                  <a:pt x="758857" y="218036"/>
                </a:lnTo>
                <a:cubicBezTo>
                  <a:pt x="757456" y="218036"/>
                  <a:pt x="755587" y="217571"/>
                  <a:pt x="754186" y="217571"/>
                </a:cubicBezTo>
                <a:cubicBezTo>
                  <a:pt x="748813" y="217571"/>
                  <a:pt x="744842" y="218732"/>
                  <a:pt x="742974" y="221287"/>
                </a:cubicBezTo>
                <a:cubicBezTo>
                  <a:pt x="740404" y="224073"/>
                  <a:pt x="739704" y="228021"/>
                  <a:pt x="739704" y="233129"/>
                </a:cubicBezTo>
                <a:lnTo>
                  <a:pt x="739704" y="259369"/>
                </a:lnTo>
                <a:lnTo>
                  <a:pt x="726623" y="259369"/>
                </a:lnTo>
                <a:lnTo>
                  <a:pt x="726623" y="203639"/>
                </a:lnTo>
                <a:lnTo>
                  <a:pt x="739704" y="203639"/>
                </a:lnTo>
                <a:lnTo>
                  <a:pt x="739704" y="212927"/>
                </a:lnTo>
                <a:cubicBezTo>
                  <a:pt x="740872" y="209676"/>
                  <a:pt x="742974" y="207586"/>
                  <a:pt x="746244" y="205729"/>
                </a:cubicBezTo>
                <a:cubicBezTo>
                  <a:pt x="748813" y="203639"/>
                  <a:pt x="752083" y="202942"/>
                  <a:pt x="756054" y="202942"/>
                </a:cubicBezTo>
                <a:close/>
                <a:moveTo>
                  <a:pt x="562697" y="202942"/>
                </a:moveTo>
                <a:cubicBezTo>
                  <a:pt x="566657" y="202942"/>
                  <a:pt x="569918" y="203407"/>
                  <a:pt x="572480" y="204802"/>
                </a:cubicBezTo>
                <a:cubicBezTo>
                  <a:pt x="575042" y="206197"/>
                  <a:pt x="576905" y="207359"/>
                  <a:pt x="579002" y="208754"/>
                </a:cubicBezTo>
                <a:cubicBezTo>
                  <a:pt x="580865" y="210149"/>
                  <a:pt x="581564" y="212009"/>
                  <a:pt x="582962" y="214102"/>
                </a:cubicBezTo>
                <a:cubicBezTo>
                  <a:pt x="583660" y="215961"/>
                  <a:pt x="584359" y="217356"/>
                  <a:pt x="584359" y="218519"/>
                </a:cubicBezTo>
                <a:lnTo>
                  <a:pt x="573179" y="221774"/>
                </a:lnTo>
                <a:cubicBezTo>
                  <a:pt x="573179" y="221309"/>
                  <a:pt x="572480" y="220611"/>
                  <a:pt x="572480" y="219216"/>
                </a:cubicBezTo>
                <a:cubicBezTo>
                  <a:pt x="571781" y="218054"/>
                  <a:pt x="571781" y="217356"/>
                  <a:pt x="570384" y="216659"/>
                </a:cubicBezTo>
                <a:cubicBezTo>
                  <a:pt x="569918" y="215961"/>
                  <a:pt x="568520" y="215264"/>
                  <a:pt x="567123" y="214567"/>
                </a:cubicBezTo>
                <a:cubicBezTo>
                  <a:pt x="565958" y="214102"/>
                  <a:pt x="564560" y="214102"/>
                  <a:pt x="562697" y="214102"/>
                </a:cubicBezTo>
                <a:cubicBezTo>
                  <a:pt x="559902" y="214102"/>
                  <a:pt x="558038" y="214567"/>
                  <a:pt x="556641" y="215961"/>
                </a:cubicBezTo>
                <a:cubicBezTo>
                  <a:pt x="555476" y="217356"/>
                  <a:pt x="554777" y="218519"/>
                  <a:pt x="554777" y="220611"/>
                </a:cubicBezTo>
                <a:cubicBezTo>
                  <a:pt x="554777" y="221774"/>
                  <a:pt x="555476" y="223169"/>
                  <a:pt x="555942" y="224563"/>
                </a:cubicBezTo>
                <a:cubicBezTo>
                  <a:pt x="557340" y="225726"/>
                  <a:pt x="558737" y="226423"/>
                  <a:pt x="559902" y="226423"/>
                </a:cubicBezTo>
                <a:lnTo>
                  <a:pt x="568520" y="228516"/>
                </a:lnTo>
                <a:cubicBezTo>
                  <a:pt x="573877" y="229678"/>
                  <a:pt x="577837" y="231771"/>
                  <a:pt x="580399" y="234328"/>
                </a:cubicBezTo>
                <a:cubicBezTo>
                  <a:pt x="582962" y="237583"/>
                  <a:pt x="584359" y="240838"/>
                  <a:pt x="584359" y="244790"/>
                </a:cubicBezTo>
                <a:cubicBezTo>
                  <a:pt x="584359" y="246882"/>
                  <a:pt x="583660" y="248742"/>
                  <a:pt x="582962" y="251299"/>
                </a:cubicBezTo>
                <a:cubicBezTo>
                  <a:pt x="582263" y="253392"/>
                  <a:pt x="580865" y="255484"/>
                  <a:pt x="579002" y="257344"/>
                </a:cubicBezTo>
                <a:cubicBezTo>
                  <a:pt x="576905" y="259436"/>
                  <a:pt x="575042" y="260599"/>
                  <a:pt x="572480" y="261296"/>
                </a:cubicBezTo>
                <a:cubicBezTo>
                  <a:pt x="569918" y="262459"/>
                  <a:pt x="566657" y="262459"/>
                  <a:pt x="563163" y="262459"/>
                </a:cubicBezTo>
                <a:cubicBezTo>
                  <a:pt x="559203" y="262459"/>
                  <a:pt x="555942" y="261761"/>
                  <a:pt x="552681" y="260599"/>
                </a:cubicBezTo>
                <a:cubicBezTo>
                  <a:pt x="550119" y="259204"/>
                  <a:pt x="547557" y="258042"/>
                  <a:pt x="545460" y="255949"/>
                </a:cubicBezTo>
                <a:cubicBezTo>
                  <a:pt x="543597" y="254089"/>
                  <a:pt x="542199" y="252927"/>
                  <a:pt x="541501" y="250834"/>
                </a:cubicBezTo>
                <a:cubicBezTo>
                  <a:pt x="540802" y="248975"/>
                  <a:pt x="540336" y="246882"/>
                  <a:pt x="540336" y="245487"/>
                </a:cubicBezTo>
                <a:lnTo>
                  <a:pt x="552681" y="242930"/>
                </a:lnTo>
                <a:cubicBezTo>
                  <a:pt x="552681" y="245487"/>
                  <a:pt x="553846" y="247580"/>
                  <a:pt x="555942" y="249440"/>
                </a:cubicBezTo>
                <a:cubicBezTo>
                  <a:pt x="557806" y="251532"/>
                  <a:pt x="560601" y="251997"/>
                  <a:pt x="563862" y="251997"/>
                </a:cubicBezTo>
                <a:cubicBezTo>
                  <a:pt x="566657" y="251997"/>
                  <a:pt x="568520" y="251299"/>
                  <a:pt x="569918" y="250137"/>
                </a:cubicBezTo>
                <a:cubicBezTo>
                  <a:pt x="571082" y="248742"/>
                  <a:pt x="571781" y="247347"/>
                  <a:pt x="571781" y="245487"/>
                </a:cubicBezTo>
                <a:cubicBezTo>
                  <a:pt x="571781" y="244092"/>
                  <a:pt x="571082" y="242930"/>
                  <a:pt x="570384" y="241535"/>
                </a:cubicBezTo>
                <a:cubicBezTo>
                  <a:pt x="569219" y="240140"/>
                  <a:pt x="567821" y="239675"/>
                  <a:pt x="565958" y="239675"/>
                </a:cubicBezTo>
                <a:lnTo>
                  <a:pt x="557340" y="237583"/>
                </a:lnTo>
                <a:cubicBezTo>
                  <a:pt x="551982" y="236188"/>
                  <a:pt x="548721" y="234560"/>
                  <a:pt x="546159" y="231771"/>
                </a:cubicBezTo>
                <a:cubicBezTo>
                  <a:pt x="543597" y="229213"/>
                  <a:pt x="542199" y="225261"/>
                  <a:pt x="542199" y="221309"/>
                </a:cubicBezTo>
                <a:cubicBezTo>
                  <a:pt x="542199" y="218519"/>
                  <a:pt x="542898" y="216659"/>
                  <a:pt x="543597" y="214102"/>
                </a:cubicBezTo>
                <a:cubicBezTo>
                  <a:pt x="544762" y="212009"/>
                  <a:pt x="546159" y="210149"/>
                  <a:pt x="548256" y="208057"/>
                </a:cubicBezTo>
                <a:cubicBezTo>
                  <a:pt x="550119" y="206895"/>
                  <a:pt x="551982" y="205500"/>
                  <a:pt x="554777" y="204105"/>
                </a:cubicBezTo>
                <a:cubicBezTo>
                  <a:pt x="557340" y="203407"/>
                  <a:pt x="559902" y="202942"/>
                  <a:pt x="562697" y="202942"/>
                </a:cubicBezTo>
                <a:close/>
                <a:moveTo>
                  <a:pt x="425507" y="192185"/>
                </a:moveTo>
                <a:lnTo>
                  <a:pt x="425507" y="217166"/>
                </a:lnTo>
                <a:lnTo>
                  <a:pt x="440033" y="217166"/>
                </a:lnTo>
                <a:cubicBezTo>
                  <a:pt x="444719" y="217166"/>
                  <a:pt x="447999" y="215765"/>
                  <a:pt x="450577" y="213897"/>
                </a:cubicBezTo>
                <a:cubicBezTo>
                  <a:pt x="453154" y="211796"/>
                  <a:pt x="454560" y="208527"/>
                  <a:pt x="454560" y="204559"/>
                </a:cubicBezTo>
                <a:cubicBezTo>
                  <a:pt x="454560" y="200590"/>
                  <a:pt x="453154" y="198022"/>
                  <a:pt x="450577" y="195453"/>
                </a:cubicBezTo>
                <a:cubicBezTo>
                  <a:pt x="447999" y="193352"/>
                  <a:pt x="444719" y="192185"/>
                  <a:pt x="440033" y="192185"/>
                </a:cubicBezTo>
                <a:close/>
                <a:moveTo>
                  <a:pt x="1278043" y="188520"/>
                </a:moveTo>
                <a:lnTo>
                  <a:pt x="1289820" y="188520"/>
                </a:lnTo>
                <a:lnTo>
                  <a:pt x="1289820" y="205494"/>
                </a:lnTo>
                <a:lnTo>
                  <a:pt x="1290974" y="205494"/>
                </a:lnTo>
                <a:lnTo>
                  <a:pt x="1302751" y="205494"/>
                </a:lnTo>
                <a:lnTo>
                  <a:pt x="1302751" y="217352"/>
                </a:lnTo>
                <a:lnTo>
                  <a:pt x="1290974" y="217352"/>
                </a:lnTo>
                <a:lnTo>
                  <a:pt x="1290974" y="242929"/>
                </a:lnTo>
                <a:cubicBezTo>
                  <a:pt x="1290974" y="245486"/>
                  <a:pt x="1291667" y="246881"/>
                  <a:pt x="1293053" y="248044"/>
                </a:cubicBezTo>
                <a:cubicBezTo>
                  <a:pt x="1294438" y="249439"/>
                  <a:pt x="1295593" y="250136"/>
                  <a:pt x="1298133" y="250136"/>
                </a:cubicBezTo>
                <a:cubicBezTo>
                  <a:pt x="1298826" y="250136"/>
                  <a:pt x="1300211" y="250136"/>
                  <a:pt x="1300904" y="250136"/>
                </a:cubicBezTo>
                <a:cubicBezTo>
                  <a:pt x="1301597" y="250136"/>
                  <a:pt x="1302058" y="250136"/>
                  <a:pt x="1302751" y="250136"/>
                </a:cubicBezTo>
                <a:lnTo>
                  <a:pt x="1302751" y="261297"/>
                </a:lnTo>
                <a:cubicBezTo>
                  <a:pt x="1302058" y="261297"/>
                  <a:pt x="1301597" y="261762"/>
                  <a:pt x="1300211" y="261762"/>
                </a:cubicBezTo>
                <a:cubicBezTo>
                  <a:pt x="1298826" y="262460"/>
                  <a:pt x="1296978" y="262460"/>
                  <a:pt x="1294438" y="262460"/>
                </a:cubicBezTo>
                <a:cubicBezTo>
                  <a:pt x="1289127" y="262460"/>
                  <a:pt x="1285202" y="261297"/>
                  <a:pt x="1281969" y="258042"/>
                </a:cubicBezTo>
                <a:cubicBezTo>
                  <a:pt x="1278736" y="255252"/>
                  <a:pt x="1277350" y="250834"/>
                  <a:pt x="1277350" y="245486"/>
                </a:cubicBezTo>
                <a:lnTo>
                  <a:pt x="1277350" y="217352"/>
                </a:lnTo>
                <a:lnTo>
                  <a:pt x="1266959" y="217352"/>
                </a:lnTo>
                <a:lnTo>
                  <a:pt x="1266959" y="205494"/>
                </a:lnTo>
                <a:lnTo>
                  <a:pt x="1269499" y="205494"/>
                </a:lnTo>
                <a:cubicBezTo>
                  <a:pt x="1272732" y="205494"/>
                  <a:pt x="1275041" y="205029"/>
                  <a:pt x="1276196" y="202936"/>
                </a:cubicBezTo>
                <a:cubicBezTo>
                  <a:pt x="1277581" y="201076"/>
                  <a:pt x="1278043" y="198983"/>
                  <a:pt x="1278043" y="196891"/>
                </a:cubicBezTo>
                <a:close/>
                <a:moveTo>
                  <a:pt x="1166888" y="188520"/>
                </a:moveTo>
                <a:lnTo>
                  <a:pt x="1178665" y="188520"/>
                </a:lnTo>
                <a:lnTo>
                  <a:pt x="1178665" y="205494"/>
                </a:lnTo>
                <a:lnTo>
                  <a:pt x="1179819" y="205494"/>
                </a:lnTo>
                <a:lnTo>
                  <a:pt x="1191596" y="205494"/>
                </a:lnTo>
                <a:lnTo>
                  <a:pt x="1191596" y="217352"/>
                </a:lnTo>
                <a:lnTo>
                  <a:pt x="1179819" y="217352"/>
                </a:lnTo>
                <a:lnTo>
                  <a:pt x="1179819" y="242929"/>
                </a:lnTo>
                <a:cubicBezTo>
                  <a:pt x="1179819" y="245486"/>
                  <a:pt x="1180512" y="246881"/>
                  <a:pt x="1181898" y="248044"/>
                </a:cubicBezTo>
                <a:cubicBezTo>
                  <a:pt x="1183052" y="249439"/>
                  <a:pt x="1184438" y="250136"/>
                  <a:pt x="1186978" y="250136"/>
                </a:cubicBezTo>
                <a:cubicBezTo>
                  <a:pt x="1187671" y="250136"/>
                  <a:pt x="1189056" y="250136"/>
                  <a:pt x="1189749" y="250136"/>
                </a:cubicBezTo>
                <a:cubicBezTo>
                  <a:pt x="1190442" y="250136"/>
                  <a:pt x="1190903" y="250136"/>
                  <a:pt x="1191596" y="250136"/>
                </a:cubicBezTo>
                <a:lnTo>
                  <a:pt x="1191596" y="261297"/>
                </a:lnTo>
                <a:cubicBezTo>
                  <a:pt x="1190903" y="261297"/>
                  <a:pt x="1190442" y="261762"/>
                  <a:pt x="1189056" y="261762"/>
                </a:cubicBezTo>
                <a:cubicBezTo>
                  <a:pt x="1187671" y="262460"/>
                  <a:pt x="1185823" y="262460"/>
                  <a:pt x="1183283" y="262460"/>
                </a:cubicBezTo>
                <a:cubicBezTo>
                  <a:pt x="1177972" y="262460"/>
                  <a:pt x="1174046" y="261297"/>
                  <a:pt x="1170814" y="258042"/>
                </a:cubicBezTo>
                <a:cubicBezTo>
                  <a:pt x="1167581" y="255252"/>
                  <a:pt x="1166195" y="250834"/>
                  <a:pt x="1166195" y="245486"/>
                </a:cubicBezTo>
                <a:lnTo>
                  <a:pt x="1166195" y="217352"/>
                </a:lnTo>
                <a:lnTo>
                  <a:pt x="1155804" y="217352"/>
                </a:lnTo>
                <a:lnTo>
                  <a:pt x="1155804" y="205494"/>
                </a:lnTo>
                <a:lnTo>
                  <a:pt x="1158344" y="205494"/>
                </a:lnTo>
                <a:cubicBezTo>
                  <a:pt x="1161577" y="205494"/>
                  <a:pt x="1163655" y="205029"/>
                  <a:pt x="1164810" y="202936"/>
                </a:cubicBezTo>
                <a:cubicBezTo>
                  <a:pt x="1166195" y="201076"/>
                  <a:pt x="1166888" y="198983"/>
                  <a:pt x="1166888" y="196891"/>
                </a:cubicBezTo>
                <a:close/>
                <a:moveTo>
                  <a:pt x="1087639" y="188520"/>
                </a:moveTo>
                <a:lnTo>
                  <a:pt x="1099184" y="188520"/>
                </a:lnTo>
                <a:lnTo>
                  <a:pt x="1099184" y="205494"/>
                </a:lnTo>
                <a:lnTo>
                  <a:pt x="1100570" y="205494"/>
                </a:lnTo>
                <a:lnTo>
                  <a:pt x="1112346" y="205494"/>
                </a:lnTo>
                <a:lnTo>
                  <a:pt x="1112346" y="217352"/>
                </a:lnTo>
                <a:lnTo>
                  <a:pt x="1100570" y="217352"/>
                </a:lnTo>
                <a:lnTo>
                  <a:pt x="1100570" y="242929"/>
                </a:lnTo>
                <a:cubicBezTo>
                  <a:pt x="1100570" y="245486"/>
                  <a:pt x="1101262" y="246881"/>
                  <a:pt x="1102417" y="248044"/>
                </a:cubicBezTo>
                <a:cubicBezTo>
                  <a:pt x="1103802" y="249439"/>
                  <a:pt x="1105188" y="250136"/>
                  <a:pt x="1107728" y="250136"/>
                </a:cubicBezTo>
                <a:cubicBezTo>
                  <a:pt x="1108421" y="250136"/>
                  <a:pt x="1109575" y="250136"/>
                  <a:pt x="1110268" y="250136"/>
                </a:cubicBezTo>
                <a:cubicBezTo>
                  <a:pt x="1110961" y="250136"/>
                  <a:pt x="1111653" y="250136"/>
                  <a:pt x="1112346" y="250136"/>
                </a:cubicBezTo>
                <a:lnTo>
                  <a:pt x="1112346" y="261297"/>
                </a:lnTo>
                <a:cubicBezTo>
                  <a:pt x="1111653" y="261297"/>
                  <a:pt x="1110961" y="261762"/>
                  <a:pt x="1109575" y="261762"/>
                </a:cubicBezTo>
                <a:cubicBezTo>
                  <a:pt x="1108421" y="262460"/>
                  <a:pt x="1106342" y="262460"/>
                  <a:pt x="1103802" y="262460"/>
                </a:cubicBezTo>
                <a:cubicBezTo>
                  <a:pt x="1098492" y="262460"/>
                  <a:pt x="1094797" y="261297"/>
                  <a:pt x="1091333" y="258042"/>
                </a:cubicBezTo>
                <a:cubicBezTo>
                  <a:pt x="1088101" y="255252"/>
                  <a:pt x="1086946" y="250834"/>
                  <a:pt x="1086946" y="245486"/>
                </a:cubicBezTo>
                <a:lnTo>
                  <a:pt x="1086946" y="217352"/>
                </a:lnTo>
                <a:lnTo>
                  <a:pt x="1076555" y="217352"/>
                </a:lnTo>
                <a:lnTo>
                  <a:pt x="1076555" y="205494"/>
                </a:lnTo>
                <a:lnTo>
                  <a:pt x="1079095" y="205494"/>
                </a:lnTo>
                <a:cubicBezTo>
                  <a:pt x="1082328" y="205494"/>
                  <a:pt x="1084175" y="205029"/>
                  <a:pt x="1085561" y="202936"/>
                </a:cubicBezTo>
                <a:cubicBezTo>
                  <a:pt x="1086946" y="201076"/>
                  <a:pt x="1087639" y="198983"/>
                  <a:pt x="1087639" y="196891"/>
                </a:cubicBezTo>
                <a:close/>
                <a:moveTo>
                  <a:pt x="932465" y="180278"/>
                </a:moveTo>
                <a:lnTo>
                  <a:pt x="946634" y="180278"/>
                </a:lnTo>
                <a:lnTo>
                  <a:pt x="946634" y="261427"/>
                </a:lnTo>
                <a:lnTo>
                  <a:pt x="932465" y="261427"/>
                </a:lnTo>
                <a:close/>
                <a:moveTo>
                  <a:pt x="411684" y="180278"/>
                </a:moveTo>
                <a:lnTo>
                  <a:pt x="442611" y="180278"/>
                </a:lnTo>
                <a:cubicBezTo>
                  <a:pt x="446594" y="180278"/>
                  <a:pt x="449874" y="180979"/>
                  <a:pt x="453154" y="182146"/>
                </a:cubicBezTo>
                <a:cubicBezTo>
                  <a:pt x="456434" y="183547"/>
                  <a:pt x="459011" y="185648"/>
                  <a:pt x="461120" y="187516"/>
                </a:cubicBezTo>
                <a:cubicBezTo>
                  <a:pt x="462994" y="189617"/>
                  <a:pt x="465103" y="192185"/>
                  <a:pt x="466509" y="195453"/>
                </a:cubicBezTo>
                <a:cubicBezTo>
                  <a:pt x="467680" y="198722"/>
                  <a:pt x="468383" y="201290"/>
                  <a:pt x="468383" y="205259"/>
                </a:cubicBezTo>
                <a:cubicBezTo>
                  <a:pt x="468383" y="211096"/>
                  <a:pt x="467211" y="215765"/>
                  <a:pt x="463931" y="220434"/>
                </a:cubicBezTo>
                <a:cubicBezTo>
                  <a:pt x="460417" y="224403"/>
                  <a:pt x="455965" y="226971"/>
                  <a:pt x="450577" y="228839"/>
                </a:cubicBezTo>
                <a:lnTo>
                  <a:pt x="469086" y="262458"/>
                </a:lnTo>
                <a:lnTo>
                  <a:pt x="453154" y="262458"/>
                </a:lnTo>
                <a:lnTo>
                  <a:pt x="435348" y="228839"/>
                </a:lnTo>
                <a:lnTo>
                  <a:pt x="425507" y="228839"/>
                </a:lnTo>
                <a:lnTo>
                  <a:pt x="425507" y="261290"/>
                </a:lnTo>
                <a:lnTo>
                  <a:pt x="411684" y="261290"/>
                </a:lnTo>
                <a:close/>
                <a:moveTo>
                  <a:pt x="834690" y="178218"/>
                </a:moveTo>
                <a:lnTo>
                  <a:pt x="847826" y="178218"/>
                </a:lnTo>
                <a:lnTo>
                  <a:pt x="847826" y="210474"/>
                </a:lnTo>
                <a:cubicBezTo>
                  <a:pt x="849937" y="207903"/>
                  <a:pt x="852517" y="206734"/>
                  <a:pt x="855097" y="205332"/>
                </a:cubicBezTo>
                <a:cubicBezTo>
                  <a:pt x="857912" y="203929"/>
                  <a:pt x="861196" y="203228"/>
                  <a:pt x="863776" y="203228"/>
                </a:cubicBezTo>
                <a:cubicBezTo>
                  <a:pt x="867060" y="203228"/>
                  <a:pt x="870344" y="203929"/>
                  <a:pt x="873159" y="205332"/>
                </a:cubicBezTo>
                <a:cubicBezTo>
                  <a:pt x="875739" y="206734"/>
                  <a:pt x="877616" y="207903"/>
                  <a:pt x="879727" y="210006"/>
                </a:cubicBezTo>
                <a:cubicBezTo>
                  <a:pt x="881604" y="211876"/>
                  <a:pt x="882307" y="214447"/>
                  <a:pt x="883715" y="217252"/>
                </a:cubicBezTo>
                <a:cubicBezTo>
                  <a:pt x="884418" y="219823"/>
                  <a:pt x="884887" y="222394"/>
                  <a:pt x="884887" y="225667"/>
                </a:cubicBezTo>
                <a:lnTo>
                  <a:pt x="884887" y="261429"/>
                </a:lnTo>
                <a:lnTo>
                  <a:pt x="871752" y="261429"/>
                </a:lnTo>
                <a:lnTo>
                  <a:pt x="871752" y="228472"/>
                </a:lnTo>
                <a:cubicBezTo>
                  <a:pt x="871752" y="225199"/>
                  <a:pt x="871048" y="221693"/>
                  <a:pt x="869171" y="219823"/>
                </a:cubicBezTo>
                <a:cubicBezTo>
                  <a:pt x="867060" y="217252"/>
                  <a:pt x="864480" y="216551"/>
                  <a:pt x="859789" y="216551"/>
                </a:cubicBezTo>
                <a:cubicBezTo>
                  <a:pt x="855801" y="216551"/>
                  <a:pt x="853221" y="217953"/>
                  <a:pt x="851344" y="219823"/>
                </a:cubicBezTo>
                <a:cubicBezTo>
                  <a:pt x="849233" y="222394"/>
                  <a:pt x="847826" y="225199"/>
                  <a:pt x="847826" y="228939"/>
                </a:cubicBezTo>
                <a:lnTo>
                  <a:pt x="847826" y="261429"/>
                </a:lnTo>
                <a:lnTo>
                  <a:pt x="834690" y="261429"/>
                </a:lnTo>
                <a:close/>
                <a:moveTo>
                  <a:pt x="1135735" y="177188"/>
                </a:moveTo>
                <a:cubicBezTo>
                  <a:pt x="1138335" y="177188"/>
                  <a:pt x="1140227" y="177892"/>
                  <a:pt x="1141646" y="180004"/>
                </a:cubicBezTo>
                <a:cubicBezTo>
                  <a:pt x="1143537" y="181881"/>
                  <a:pt x="1144247" y="183993"/>
                  <a:pt x="1144247" y="185870"/>
                </a:cubicBezTo>
                <a:cubicBezTo>
                  <a:pt x="1144247" y="187982"/>
                  <a:pt x="1143537" y="190563"/>
                  <a:pt x="1141646" y="191971"/>
                </a:cubicBezTo>
                <a:cubicBezTo>
                  <a:pt x="1139518" y="193144"/>
                  <a:pt x="1137626" y="194552"/>
                  <a:pt x="1135735" y="194552"/>
                </a:cubicBezTo>
                <a:cubicBezTo>
                  <a:pt x="1132897" y="194552"/>
                  <a:pt x="1131006" y="194083"/>
                  <a:pt x="1129587" y="191971"/>
                </a:cubicBezTo>
                <a:cubicBezTo>
                  <a:pt x="1128168" y="190094"/>
                  <a:pt x="1126986" y="187982"/>
                  <a:pt x="1126986" y="185870"/>
                </a:cubicBezTo>
                <a:cubicBezTo>
                  <a:pt x="1126986" y="183289"/>
                  <a:pt x="1127695" y="181177"/>
                  <a:pt x="1129587" y="180004"/>
                </a:cubicBezTo>
                <a:cubicBezTo>
                  <a:pt x="1131715" y="177892"/>
                  <a:pt x="1133607" y="177188"/>
                  <a:pt x="1135735" y="177188"/>
                </a:cubicBezTo>
                <a:close/>
                <a:moveTo>
                  <a:pt x="110512" y="124649"/>
                </a:moveTo>
                <a:lnTo>
                  <a:pt x="133174" y="124649"/>
                </a:lnTo>
                <a:cubicBezTo>
                  <a:pt x="133882" y="124649"/>
                  <a:pt x="134590" y="125353"/>
                  <a:pt x="134590" y="126057"/>
                </a:cubicBezTo>
                <a:lnTo>
                  <a:pt x="134590" y="202564"/>
                </a:lnTo>
                <a:cubicBezTo>
                  <a:pt x="134590" y="203268"/>
                  <a:pt x="133882" y="203738"/>
                  <a:pt x="133174" y="203738"/>
                </a:cubicBezTo>
                <a:lnTo>
                  <a:pt x="110512" y="203738"/>
                </a:lnTo>
                <a:cubicBezTo>
                  <a:pt x="109804" y="203738"/>
                  <a:pt x="109096" y="203268"/>
                  <a:pt x="109096" y="202564"/>
                </a:cubicBezTo>
                <a:lnTo>
                  <a:pt x="109096" y="126057"/>
                </a:lnTo>
                <a:cubicBezTo>
                  <a:pt x="109096" y="125353"/>
                  <a:pt x="109804" y="124649"/>
                  <a:pt x="110512" y="124649"/>
                </a:cubicBezTo>
                <a:close/>
                <a:moveTo>
                  <a:pt x="1232406" y="115930"/>
                </a:moveTo>
                <a:lnTo>
                  <a:pt x="1217821" y="118027"/>
                </a:lnTo>
                <a:cubicBezTo>
                  <a:pt x="1215939" y="118493"/>
                  <a:pt x="1213822" y="119192"/>
                  <a:pt x="1212646" y="120590"/>
                </a:cubicBezTo>
                <a:cubicBezTo>
                  <a:pt x="1211234" y="121988"/>
                  <a:pt x="1210528" y="123153"/>
                  <a:pt x="1210528" y="125716"/>
                </a:cubicBezTo>
                <a:cubicBezTo>
                  <a:pt x="1210528" y="127813"/>
                  <a:pt x="1211234" y="129212"/>
                  <a:pt x="1212646" y="131076"/>
                </a:cubicBezTo>
                <a:cubicBezTo>
                  <a:pt x="1213351" y="132474"/>
                  <a:pt x="1215233" y="132940"/>
                  <a:pt x="1217821" y="132940"/>
                </a:cubicBezTo>
                <a:cubicBezTo>
                  <a:pt x="1219938" y="132940"/>
                  <a:pt x="1221350" y="132940"/>
                  <a:pt x="1223232" y="132474"/>
                </a:cubicBezTo>
                <a:cubicBezTo>
                  <a:pt x="1225114" y="131775"/>
                  <a:pt x="1226761" y="130843"/>
                  <a:pt x="1227937" y="129678"/>
                </a:cubicBezTo>
                <a:cubicBezTo>
                  <a:pt x="1229348" y="128279"/>
                  <a:pt x="1229819" y="127114"/>
                  <a:pt x="1231230" y="125250"/>
                </a:cubicBezTo>
                <a:cubicBezTo>
                  <a:pt x="1231936" y="123153"/>
                  <a:pt x="1232406" y="121289"/>
                  <a:pt x="1232406" y="118493"/>
                </a:cubicBezTo>
                <a:close/>
                <a:moveTo>
                  <a:pt x="1395494" y="96289"/>
                </a:moveTo>
                <a:cubicBezTo>
                  <a:pt x="1393643" y="96289"/>
                  <a:pt x="1391559" y="96984"/>
                  <a:pt x="1389708" y="97447"/>
                </a:cubicBezTo>
                <a:cubicBezTo>
                  <a:pt x="1387624" y="98143"/>
                  <a:pt x="1386467" y="99301"/>
                  <a:pt x="1385078" y="100691"/>
                </a:cubicBezTo>
                <a:cubicBezTo>
                  <a:pt x="1383689" y="101849"/>
                  <a:pt x="1382532" y="104166"/>
                  <a:pt x="1381838" y="106020"/>
                </a:cubicBezTo>
                <a:cubicBezTo>
                  <a:pt x="1381143" y="107873"/>
                  <a:pt x="1380449" y="110653"/>
                  <a:pt x="1380449" y="113897"/>
                </a:cubicBezTo>
                <a:cubicBezTo>
                  <a:pt x="1380449" y="117141"/>
                  <a:pt x="1381143" y="118994"/>
                  <a:pt x="1381838" y="121774"/>
                </a:cubicBezTo>
                <a:cubicBezTo>
                  <a:pt x="1382532" y="123628"/>
                  <a:pt x="1383689" y="125481"/>
                  <a:pt x="1385078" y="126871"/>
                </a:cubicBezTo>
                <a:cubicBezTo>
                  <a:pt x="1386467" y="128030"/>
                  <a:pt x="1388319" y="129651"/>
                  <a:pt x="1389708" y="130115"/>
                </a:cubicBezTo>
                <a:cubicBezTo>
                  <a:pt x="1391559" y="131505"/>
                  <a:pt x="1393643" y="131505"/>
                  <a:pt x="1395494" y="131505"/>
                </a:cubicBezTo>
                <a:cubicBezTo>
                  <a:pt x="1397578" y="131505"/>
                  <a:pt x="1399429" y="130810"/>
                  <a:pt x="1401513" y="130115"/>
                </a:cubicBezTo>
                <a:cubicBezTo>
                  <a:pt x="1403364" y="129651"/>
                  <a:pt x="1404753" y="128261"/>
                  <a:pt x="1406605" y="126871"/>
                </a:cubicBezTo>
                <a:cubicBezTo>
                  <a:pt x="1407994" y="125713"/>
                  <a:pt x="1409383" y="123628"/>
                  <a:pt x="1409846" y="121774"/>
                </a:cubicBezTo>
                <a:cubicBezTo>
                  <a:pt x="1410540" y="119689"/>
                  <a:pt x="1411234" y="117141"/>
                  <a:pt x="1411234" y="113897"/>
                </a:cubicBezTo>
                <a:cubicBezTo>
                  <a:pt x="1411234" y="110653"/>
                  <a:pt x="1410540" y="108568"/>
                  <a:pt x="1409846" y="106020"/>
                </a:cubicBezTo>
                <a:cubicBezTo>
                  <a:pt x="1409383" y="104166"/>
                  <a:pt x="1407994" y="101849"/>
                  <a:pt x="1406605" y="100691"/>
                </a:cubicBezTo>
                <a:cubicBezTo>
                  <a:pt x="1405448" y="99301"/>
                  <a:pt x="1403596" y="97911"/>
                  <a:pt x="1401513" y="97447"/>
                </a:cubicBezTo>
                <a:cubicBezTo>
                  <a:pt x="1399661" y="96752"/>
                  <a:pt x="1397578" y="96289"/>
                  <a:pt x="1395494" y="96289"/>
                </a:cubicBezTo>
                <a:close/>
                <a:moveTo>
                  <a:pt x="999644" y="96289"/>
                </a:moveTo>
                <a:cubicBezTo>
                  <a:pt x="997767" y="96289"/>
                  <a:pt x="995655" y="96984"/>
                  <a:pt x="993777" y="97447"/>
                </a:cubicBezTo>
                <a:cubicBezTo>
                  <a:pt x="991900" y="98143"/>
                  <a:pt x="990492" y="99301"/>
                  <a:pt x="989084" y="100691"/>
                </a:cubicBezTo>
                <a:cubicBezTo>
                  <a:pt x="987911" y="101849"/>
                  <a:pt x="986503" y="104166"/>
                  <a:pt x="985799" y="106020"/>
                </a:cubicBezTo>
                <a:cubicBezTo>
                  <a:pt x="985095" y="107873"/>
                  <a:pt x="984626" y="110653"/>
                  <a:pt x="984626" y="113897"/>
                </a:cubicBezTo>
                <a:cubicBezTo>
                  <a:pt x="984626" y="117141"/>
                  <a:pt x="985095" y="118994"/>
                  <a:pt x="985799" y="121774"/>
                </a:cubicBezTo>
                <a:cubicBezTo>
                  <a:pt x="986503" y="123628"/>
                  <a:pt x="987911" y="125481"/>
                  <a:pt x="989084" y="126871"/>
                </a:cubicBezTo>
                <a:cubicBezTo>
                  <a:pt x="990492" y="128030"/>
                  <a:pt x="992369" y="129651"/>
                  <a:pt x="993777" y="130115"/>
                </a:cubicBezTo>
                <a:cubicBezTo>
                  <a:pt x="995655" y="131505"/>
                  <a:pt x="997767" y="131505"/>
                  <a:pt x="999644" y="131505"/>
                </a:cubicBezTo>
                <a:cubicBezTo>
                  <a:pt x="1001756" y="131505"/>
                  <a:pt x="1003633" y="130810"/>
                  <a:pt x="1005745" y="130115"/>
                </a:cubicBezTo>
                <a:cubicBezTo>
                  <a:pt x="1007622" y="129651"/>
                  <a:pt x="1009030" y="128261"/>
                  <a:pt x="1010908" y="126871"/>
                </a:cubicBezTo>
                <a:cubicBezTo>
                  <a:pt x="1012316" y="125713"/>
                  <a:pt x="1013724" y="123628"/>
                  <a:pt x="1014193" y="121774"/>
                </a:cubicBezTo>
                <a:cubicBezTo>
                  <a:pt x="1014897" y="119689"/>
                  <a:pt x="1015601" y="117141"/>
                  <a:pt x="1015601" y="113897"/>
                </a:cubicBezTo>
                <a:cubicBezTo>
                  <a:pt x="1015601" y="110653"/>
                  <a:pt x="1014897" y="108568"/>
                  <a:pt x="1014193" y="106020"/>
                </a:cubicBezTo>
                <a:cubicBezTo>
                  <a:pt x="1013724" y="104166"/>
                  <a:pt x="1012316" y="101849"/>
                  <a:pt x="1010908" y="100691"/>
                </a:cubicBezTo>
                <a:cubicBezTo>
                  <a:pt x="1009734" y="99301"/>
                  <a:pt x="1007857" y="97911"/>
                  <a:pt x="1005745" y="97447"/>
                </a:cubicBezTo>
                <a:cubicBezTo>
                  <a:pt x="1003868" y="96752"/>
                  <a:pt x="1001756" y="96289"/>
                  <a:pt x="999644" y="96289"/>
                </a:cubicBezTo>
                <a:close/>
                <a:moveTo>
                  <a:pt x="667227" y="95290"/>
                </a:moveTo>
                <a:cubicBezTo>
                  <a:pt x="665370" y="95290"/>
                  <a:pt x="663281" y="95989"/>
                  <a:pt x="662120" y="96688"/>
                </a:cubicBezTo>
                <a:cubicBezTo>
                  <a:pt x="660728" y="97154"/>
                  <a:pt x="658871" y="98552"/>
                  <a:pt x="658174" y="99251"/>
                </a:cubicBezTo>
                <a:cubicBezTo>
                  <a:pt x="656781" y="100416"/>
                  <a:pt x="656085" y="101814"/>
                  <a:pt x="655389" y="103212"/>
                </a:cubicBezTo>
                <a:cubicBezTo>
                  <a:pt x="654924" y="104378"/>
                  <a:pt x="654228" y="106475"/>
                  <a:pt x="654228" y="107640"/>
                </a:cubicBezTo>
                <a:lnTo>
                  <a:pt x="680458" y="107640"/>
                </a:lnTo>
                <a:cubicBezTo>
                  <a:pt x="680458" y="106475"/>
                  <a:pt x="679762" y="104378"/>
                  <a:pt x="679762" y="103212"/>
                </a:cubicBezTo>
                <a:cubicBezTo>
                  <a:pt x="679065" y="101814"/>
                  <a:pt x="678369" y="100416"/>
                  <a:pt x="677208" y="99251"/>
                </a:cubicBezTo>
                <a:cubicBezTo>
                  <a:pt x="675816" y="97853"/>
                  <a:pt x="674423" y="97154"/>
                  <a:pt x="673262" y="96688"/>
                </a:cubicBezTo>
                <a:cubicBezTo>
                  <a:pt x="671173" y="95989"/>
                  <a:pt x="669316" y="95290"/>
                  <a:pt x="667227" y="95290"/>
                </a:cubicBezTo>
                <a:close/>
                <a:moveTo>
                  <a:pt x="806943" y="85925"/>
                </a:moveTo>
                <a:lnTo>
                  <a:pt x="820006" y="85925"/>
                </a:lnTo>
                <a:lnTo>
                  <a:pt x="820006" y="141929"/>
                </a:lnTo>
                <a:lnTo>
                  <a:pt x="806943" y="141929"/>
                </a:lnTo>
                <a:close/>
                <a:moveTo>
                  <a:pt x="551699" y="85925"/>
                </a:moveTo>
                <a:lnTo>
                  <a:pt x="564762" y="85925"/>
                </a:lnTo>
                <a:lnTo>
                  <a:pt x="564762" y="141929"/>
                </a:lnTo>
                <a:lnTo>
                  <a:pt x="551699" y="141929"/>
                </a:lnTo>
                <a:close/>
                <a:moveTo>
                  <a:pt x="1251521" y="85503"/>
                </a:moveTo>
                <a:lnTo>
                  <a:pt x="1266820" y="85503"/>
                </a:lnTo>
                <a:lnTo>
                  <a:pt x="1282824" y="121048"/>
                </a:lnTo>
                <a:lnTo>
                  <a:pt x="1298122" y="85503"/>
                </a:lnTo>
                <a:lnTo>
                  <a:pt x="1312009" y="85503"/>
                </a:lnTo>
                <a:lnTo>
                  <a:pt x="1276234" y="163563"/>
                </a:lnTo>
                <a:lnTo>
                  <a:pt x="1262112" y="163563"/>
                </a:lnTo>
                <a:lnTo>
                  <a:pt x="1275528" y="134755"/>
                </a:lnTo>
                <a:close/>
                <a:moveTo>
                  <a:pt x="878946" y="85503"/>
                </a:moveTo>
                <a:lnTo>
                  <a:pt x="894244" y="85503"/>
                </a:lnTo>
                <a:lnTo>
                  <a:pt x="910249" y="121048"/>
                </a:lnTo>
                <a:lnTo>
                  <a:pt x="925547" y="85503"/>
                </a:lnTo>
                <a:lnTo>
                  <a:pt x="939434" y="85503"/>
                </a:lnTo>
                <a:lnTo>
                  <a:pt x="903424" y="163563"/>
                </a:lnTo>
                <a:lnTo>
                  <a:pt x="889537" y="163563"/>
                </a:lnTo>
                <a:lnTo>
                  <a:pt x="902953" y="134755"/>
                </a:lnTo>
                <a:close/>
                <a:moveTo>
                  <a:pt x="666066" y="85503"/>
                </a:moveTo>
                <a:cubicBezTo>
                  <a:pt x="670477" y="85503"/>
                  <a:pt x="673726" y="85969"/>
                  <a:pt x="677673" y="87367"/>
                </a:cubicBezTo>
                <a:cubicBezTo>
                  <a:pt x="681154" y="88765"/>
                  <a:pt x="684404" y="90630"/>
                  <a:pt x="686261" y="93193"/>
                </a:cubicBezTo>
                <a:cubicBezTo>
                  <a:pt x="688814" y="95989"/>
                  <a:pt x="690207" y="98552"/>
                  <a:pt x="691600" y="102513"/>
                </a:cubicBezTo>
                <a:cubicBezTo>
                  <a:pt x="692761" y="105776"/>
                  <a:pt x="693457" y="109737"/>
                  <a:pt x="693457" y="114397"/>
                </a:cubicBezTo>
                <a:cubicBezTo>
                  <a:pt x="693457" y="115562"/>
                  <a:pt x="693457" y="116261"/>
                  <a:pt x="693457" y="116960"/>
                </a:cubicBezTo>
                <a:cubicBezTo>
                  <a:pt x="693457" y="117659"/>
                  <a:pt x="693457" y="118358"/>
                  <a:pt x="693457" y="118358"/>
                </a:cubicBezTo>
                <a:lnTo>
                  <a:pt x="652835" y="118358"/>
                </a:lnTo>
                <a:cubicBezTo>
                  <a:pt x="652835" y="120223"/>
                  <a:pt x="653532" y="122320"/>
                  <a:pt x="654228" y="124184"/>
                </a:cubicBezTo>
                <a:cubicBezTo>
                  <a:pt x="654924" y="126048"/>
                  <a:pt x="656085" y="127446"/>
                  <a:pt x="657478" y="128844"/>
                </a:cubicBezTo>
                <a:cubicBezTo>
                  <a:pt x="658871" y="130009"/>
                  <a:pt x="660728" y="131407"/>
                  <a:pt x="662120" y="132106"/>
                </a:cubicBezTo>
                <a:cubicBezTo>
                  <a:pt x="663977" y="132805"/>
                  <a:pt x="666066" y="133272"/>
                  <a:pt x="667923" y="133272"/>
                </a:cubicBezTo>
                <a:cubicBezTo>
                  <a:pt x="671869" y="133272"/>
                  <a:pt x="675119" y="132805"/>
                  <a:pt x="677208" y="130708"/>
                </a:cubicBezTo>
                <a:cubicBezTo>
                  <a:pt x="679065" y="128844"/>
                  <a:pt x="681154" y="126747"/>
                  <a:pt x="681619" y="123485"/>
                </a:cubicBezTo>
                <a:lnTo>
                  <a:pt x="692761" y="126048"/>
                </a:lnTo>
                <a:cubicBezTo>
                  <a:pt x="692064" y="128844"/>
                  <a:pt x="690671" y="130708"/>
                  <a:pt x="689511" y="132805"/>
                </a:cubicBezTo>
                <a:cubicBezTo>
                  <a:pt x="688118" y="134670"/>
                  <a:pt x="686261" y="136767"/>
                  <a:pt x="684404" y="138631"/>
                </a:cubicBezTo>
                <a:cubicBezTo>
                  <a:pt x="682315" y="140029"/>
                  <a:pt x="679762" y="141194"/>
                  <a:pt x="677208" y="142592"/>
                </a:cubicBezTo>
                <a:cubicBezTo>
                  <a:pt x="674423" y="143291"/>
                  <a:pt x="671173" y="143990"/>
                  <a:pt x="667923" y="143990"/>
                </a:cubicBezTo>
                <a:cubicBezTo>
                  <a:pt x="663977" y="143990"/>
                  <a:pt x="660728" y="143291"/>
                  <a:pt x="656781" y="141893"/>
                </a:cubicBezTo>
                <a:cubicBezTo>
                  <a:pt x="653532" y="140495"/>
                  <a:pt x="650282" y="138631"/>
                  <a:pt x="647729" y="136068"/>
                </a:cubicBezTo>
                <a:cubicBezTo>
                  <a:pt x="644943" y="133272"/>
                  <a:pt x="643086" y="130009"/>
                  <a:pt x="641693" y="126747"/>
                </a:cubicBezTo>
                <a:cubicBezTo>
                  <a:pt x="640533" y="122786"/>
                  <a:pt x="639140" y="118825"/>
                  <a:pt x="639140" y="114397"/>
                </a:cubicBezTo>
                <a:cubicBezTo>
                  <a:pt x="639140" y="109737"/>
                  <a:pt x="639604" y="105776"/>
                  <a:pt x="640997" y="102513"/>
                </a:cubicBezTo>
                <a:cubicBezTo>
                  <a:pt x="642158" y="99251"/>
                  <a:pt x="644247" y="95756"/>
                  <a:pt x="647032" y="93193"/>
                </a:cubicBezTo>
                <a:cubicBezTo>
                  <a:pt x="649586" y="90397"/>
                  <a:pt x="651907" y="88765"/>
                  <a:pt x="655389" y="87367"/>
                </a:cubicBezTo>
                <a:cubicBezTo>
                  <a:pt x="658638" y="85969"/>
                  <a:pt x="662120" y="85503"/>
                  <a:pt x="666066" y="85503"/>
                </a:cubicBezTo>
                <a:close/>
                <a:moveTo>
                  <a:pt x="577387" y="85503"/>
                </a:moveTo>
                <a:lnTo>
                  <a:pt x="591913" y="85503"/>
                </a:lnTo>
                <a:lnTo>
                  <a:pt x="606439" y="125940"/>
                </a:lnTo>
                <a:lnTo>
                  <a:pt x="620966" y="85503"/>
                </a:lnTo>
                <a:lnTo>
                  <a:pt x="634789" y="85503"/>
                </a:lnTo>
                <a:lnTo>
                  <a:pt x="613000" y="141927"/>
                </a:lnTo>
                <a:lnTo>
                  <a:pt x="599879" y="141927"/>
                </a:lnTo>
                <a:close/>
                <a:moveTo>
                  <a:pt x="1465401" y="84473"/>
                </a:moveTo>
                <a:cubicBezTo>
                  <a:pt x="1468670" y="84473"/>
                  <a:pt x="1472172" y="84937"/>
                  <a:pt x="1474741" y="86327"/>
                </a:cubicBezTo>
                <a:cubicBezTo>
                  <a:pt x="1477309" y="87485"/>
                  <a:pt x="1479410" y="89107"/>
                  <a:pt x="1480578" y="90960"/>
                </a:cubicBezTo>
                <a:cubicBezTo>
                  <a:pt x="1481978" y="93046"/>
                  <a:pt x="1483379" y="95594"/>
                  <a:pt x="1484547" y="98143"/>
                </a:cubicBezTo>
                <a:cubicBezTo>
                  <a:pt x="1485247" y="100691"/>
                  <a:pt x="1485948" y="103471"/>
                  <a:pt x="1485948" y="106715"/>
                </a:cubicBezTo>
                <a:lnTo>
                  <a:pt x="1485948" y="141931"/>
                </a:lnTo>
                <a:lnTo>
                  <a:pt x="1472639" y="141931"/>
                </a:lnTo>
                <a:lnTo>
                  <a:pt x="1472639" y="109263"/>
                </a:lnTo>
                <a:cubicBezTo>
                  <a:pt x="1472639" y="106020"/>
                  <a:pt x="1472172" y="102776"/>
                  <a:pt x="1470071" y="100691"/>
                </a:cubicBezTo>
                <a:cubicBezTo>
                  <a:pt x="1468203" y="98143"/>
                  <a:pt x="1465401" y="97447"/>
                  <a:pt x="1460965" y="97447"/>
                </a:cubicBezTo>
                <a:cubicBezTo>
                  <a:pt x="1456996" y="97447"/>
                  <a:pt x="1454194" y="98838"/>
                  <a:pt x="1452326" y="101386"/>
                </a:cubicBezTo>
                <a:cubicBezTo>
                  <a:pt x="1450225" y="104166"/>
                  <a:pt x="1449758" y="107410"/>
                  <a:pt x="1449758" y="110653"/>
                </a:cubicBezTo>
                <a:lnTo>
                  <a:pt x="1449758" y="141931"/>
                </a:lnTo>
                <a:lnTo>
                  <a:pt x="1449058" y="141931"/>
                </a:lnTo>
                <a:lnTo>
                  <a:pt x="1435749" y="141931"/>
                </a:lnTo>
                <a:lnTo>
                  <a:pt x="1435749" y="86327"/>
                </a:lnTo>
                <a:lnTo>
                  <a:pt x="1449058" y="86327"/>
                </a:lnTo>
                <a:lnTo>
                  <a:pt x="1449058" y="93509"/>
                </a:lnTo>
                <a:cubicBezTo>
                  <a:pt x="1450925" y="90265"/>
                  <a:pt x="1453027" y="88412"/>
                  <a:pt x="1456295" y="86327"/>
                </a:cubicBezTo>
                <a:cubicBezTo>
                  <a:pt x="1459564" y="85168"/>
                  <a:pt x="1462133" y="84473"/>
                  <a:pt x="1465401" y="84473"/>
                </a:cubicBezTo>
                <a:close/>
                <a:moveTo>
                  <a:pt x="1395494" y="84473"/>
                </a:moveTo>
                <a:cubicBezTo>
                  <a:pt x="1399429" y="84473"/>
                  <a:pt x="1403364" y="85168"/>
                  <a:pt x="1407299" y="86327"/>
                </a:cubicBezTo>
                <a:cubicBezTo>
                  <a:pt x="1410540" y="87717"/>
                  <a:pt x="1414012" y="89570"/>
                  <a:pt x="1416558" y="92350"/>
                </a:cubicBezTo>
                <a:cubicBezTo>
                  <a:pt x="1419336" y="94899"/>
                  <a:pt x="1420956" y="98143"/>
                  <a:pt x="1422345" y="101386"/>
                </a:cubicBezTo>
                <a:cubicBezTo>
                  <a:pt x="1423734" y="104630"/>
                  <a:pt x="1424197" y="108568"/>
                  <a:pt x="1424197" y="113202"/>
                </a:cubicBezTo>
                <a:cubicBezTo>
                  <a:pt x="1424197" y="117836"/>
                  <a:pt x="1423734" y="121774"/>
                  <a:pt x="1422345" y="125018"/>
                </a:cubicBezTo>
                <a:cubicBezTo>
                  <a:pt x="1420956" y="128956"/>
                  <a:pt x="1419336" y="131273"/>
                  <a:pt x="1416558" y="134053"/>
                </a:cubicBezTo>
                <a:cubicBezTo>
                  <a:pt x="1414012" y="136602"/>
                  <a:pt x="1410540" y="138687"/>
                  <a:pt x="1407299" y="140077"/>
                </a:cubicBezTo>
                <a:cubicBezTo>
                  <a:pt x="1404059" y="141236"/>
                  <a:pt x="1400124" y="141931"/>
                  <a:pt x="1395494" y="141931"/>
                </a:cubicBezTo>
                <a:cubicBezTo>
                  <a:pt x="1391559" y="141931"/>
                  <a:pt x="1387624" y="141236"/>
                  <a:pt x="1383689" y="140077"/>
                </a:cubicBezTo>
                <a:cubicBezTo>
                  <a:pt x="1380449" y="138687"/>
                  <a:pt x="1377208" y="136602"/>
                  <a:pt x="1374662" y="134053"/>
                </a:cubicBezTo>
                <a:cubicBezTo>
                  <a:pt x="1372116" y="131273"/>
                  <a:pt x="1370033" y="128261"/>
                  <a:pt x="1368875" y="125018"/>
                </a:cubicBezTo>
                <a:cubicBezTo>
                  <a:pt x="1367487" y="121079"/>
                  <a:pt x="1366792" y="117141"/>
                  <a:pt x="1366792" y="113202"/>
                </a:cubicBezTo>
                <a:cubicBezTo>
                  <a:pt x="1366792" y="109263"/>
                  <a:pt x="1367487" y="105325"/>
                  <a:pt x="1368875" y="101386"/>
                </a:cubicBezTo>
                <a:cubicBezTo>
                  <a:pt x="1370033" y="98143"/>
                  <a:pt x="1372116" y="94899"/>
                  <a:pt x="1374662" y="92350"/>
                </a:cubicBezTo>
                <a:cubicBezTo>
                  <a:pt x="1377208" y="89570"/>
                  <a:pt x="1380449" y="87717"/>
                  <a:pt x="1383689" y="86327"/>
                </a:cubicBezTo>
                <a:cubicBezTo>
                  <a:pt x="1387624" y="85863"/>
                  <a:pt x="1391559" y="84473"/>
                  <a:pt x="1395494" y="84473"/>
                </a:cubicBezTo>
                <a:close/>
                <a:moveTo>
                  <a:pt x="1220644" y="84473"/>
                </a:moveTo>
                <a:cubicBezTo>
                  <a:pt x="1225114" y="84473"/>
                  <a:pt x="1228642" y="84939"/>
                  <a:pt x="1231936" y="86337"/>
                </a:cubicBezTo>
                <a:cubicBezTo>
                  <a:pt x="1235229" y="87502"/>
                  <a:pt x="1237111" y="88900"/>
                  <a:pt x="1239229" y="90998"/>
                </a:cubicBezTo>
                <a:cubicBezTo>
                  <a:pt x="1241111" y="92862"/>
                  <a:pt x="1242757" y="94959"/>
                  <a:pt x="1243228" y="97522"/>
                </a:cubicBezTo>
                <a:cubicBezTo>
                  <a:pt x="1243934" y="100085"/>
                  <a:pt x="1244404" y="102881"/>
                  <a:pt x="1244404" y="105444"/>
                </a:cubicBezTo>
                <a:lnTo>
                  <a:pt x="1244404" y="132940"/>
                </a:lnTo>
                <a:cubicBezTo>
                  <a:pt x="1244404" y="135736"/>
                  <a:pt x="1244404" y="137600"/>
                  <a:pt x="1244404" y="138998"/>
                </a:cubicBezTo>
                <a:cubicBezTo>
                  <a:pt x="1244404" y="140163"/>
                  <a:pt x="1244404" y="141561"/>
                  <a:pt x="1245110" y="141561"/>
                </a:cubicBezTo>
                <a:lnTo>
                  <a:pt x="1232406" y="141561"/>
                </a:lnTo>
                <a:cubicBezTo>
                  <a:pt x="1232406" y="141561"/>
                  <a:pt x="1232406" y="140862"/>
                  <a:pt x="1231936" y="139697"/>
                </a:cubicBezTo>
                <a:cubicBezTo>
                  <a:pt x="1231936" y="138299"/>
                  <a:pt x="1231936" y="136901"/>
                  <a:pt x="1231936" y="134338"/>
                </a:cubicBezTo>
                <a:cubicBezTo>
                  <a:pt x="1230524" y="136435"/>
                  <a:pt x="1228642" y="138299"/>
                  <a:pt x="1225820" y="140163"/>
                </a:cubicBezTo>
                <a:cubicBezTo>
                  <a:pt x="1223232" y="142260"/>
                  <a:pt x="1219233" y="142959"/>
                  <a:pt x="1214528" y="142959"/>
                </a:cubicBezTo>
                <a:cubicBezTo>
                  <a:pt x="1211940" y="142959"/>
                  <a:pt x="1209352" y="142260"/>
                  <a:pt x="1206529" y="141561"/>
                </a:cubicBezTo>
                <a:cubicBezTo>
                  <a:pt x="1203941" y="140862"/>
                  <a:pt x="1202060" y="139697"/>
                  <a:pt x="1200648" y="137600"/>
                </a:cubicBezTo>
                <a:cubicBezTo>
                  <a:pt x="1199237" y="136435"/>
                  <a:pt x="1198060" y="134338"/>
                  <a:pt x="1196649" y="132474"/>
                </a:cubicBezTo>
                <a:cubicBezTo>
                  <a:pt x="1196649" y="130377"/>
                  <a:pt x="1195943" y="128512"/>
                  <a:pt x="1195943" y="126415"/>
                </a:cubicBezTo>
                <a:cubicBezTo>
                  <a:pt x="1195943" y="123852"/>
                  <a:pt x="1196649" y="121755"/>
                  <a:pt x="1197355" y="119891"/>
                </a:cubicBezTo>
                <a:cubicBezTo>
                  <a:pt x="1198060" y="117794"/>
                  <a:pt x="1199237" y="116629"/>
                  <a:pt x="1200648" y="114532"/>
                </a:cubicBezTo>
                <a:cubicBezTo>
                  <a:pt x="1202060" y="113367"/>
                  <a:pt x="1204177" y="111736"/>
                  <a:pt x="1206059" y="111270"/>
                </a:cubicBezTo>
                <a:cubicBezTo>
                  <a:pt x="1208176" y="110571"/>
                  <a:pt x="1210528" y="110105"/>
                  <a:pt x="1212646" y="109406"/>
                </a:cubicBezTo>
                <a:lnTo>
                  <a:pt x="1227231" y="107308"/>
                </a:lnTo>
                <a:cubicBezTo>
                  <a:pt x="1228642" y="107308"/>
                  <a:pt x="1229819" y="106842"/>
                  <a:pt x="1230524" y="106143"/>
                </a:cubicBezTo>
                <a:cubicBezTo>
                  <a:pt x="1231230" y="105444"/>
                  <a:pt x="1231230" y="104745"/>
                  <a:pt x="1231230" y="103580"/>
                </a:cubicBezTo>
                <a:cubicBezTo>
                  <a:pt x="1231230" y="100784"/>
                  <a:pt x="1230760" y="98687"/>
                  <a:pt x="1228642" y="97522"/>
                </a:cubicBezTo>
                <a:cubicBezTo>
                  <a:pt x="1226761" y="96124"/>
                  <a:pt x="1223938" y="94959"/>
                  <a:pt x="1220644" y="94959"/>
                </a:cubicBezTo>
                <a:cubicBezTo>
                  <a:pt x="1217351" y="94959"/>
                  <a:pt x="1214528" y="95658"/>
                  <a:pt x="1212646" y="97522"/>
                </a:cubicBezTo>
                <a:cubicBezTo>
                  <a:pt x="1210528" y="99619"/>
                  <a:pt x="1209352" y="102182"/>
                  <a:pt x="1209352" y="104745"/>
                </a:cubicBezTo>
                <a:lnTo>
                  <a:pt x="1197355" y="102182"/>
                </a:lnTo>
                <a:cubicBezTo>
                  <a:pt x="1197355" y="99619"/>
                  <a:pt x="1198060" y="97522"/>
                  <a:pt x="1199237" y="95658"/>
                </a:cubicBezTo>
                <a:cubicBezTo>
                  <a:pt x="1200648" y="93561"/>
                  <a:pt x="1202060" y="91697"/>
                  <a:pt x="1203941" y="89600"/>
                </a:cubicBezTo>
                <a:cubicBezTo>
                  <a:pt x="1206059" y="87735"/>
                  <a:pt x="1208646" y="86337"/>
                  <a:pt x="1211234" y="85638"/>
                </a:cubicBezTo>
                <a:cubicBezTo>
                  <a:pt x="1213822" y="84473"/>
                  <a:pt x="1217351" y="84473"/>
                  <a:pt x="1220644" y="84473"/>
                </a:cubicBezTo>
                <a:close/>
                <a:moveTo>
                  <a:pt x="999644" y="84473"/>
                </a:moveTo>
                <a:cubicBezTo>
                  <a:pt x="1003633" y="84473"/>
                  <a:pt x="1007622" y="85168"/>
                  <a:pt x="1011612" y="86327"/>
                </a:cubicBezTo>
                <a:cubicBezTo>
                  <a:pt x="1014897" y="87717"/>
                  <a:pt x="1018417" y="89570"/>
                  <a:pt x="1020998" y="92350"/>
                </a:cubicBezTo>
                <a:cubicBezTo>
                  <a:pt x="1023814" y="94899"/>
                  <a:pt x="1025457" y="98143"/>
                  <a:pt x="1026864" y="101386"/>
                </a:cubicBezTo>
                <a:cubicBezTo>
                  <a:pt x="1028272" y="104630"/>
                  <a:pt x="1028976" y="108568"/>
                  <a:pt x="1028976" y="113202"/>
                </a:cubicBezTo>
                <a:cubicBezTo>
                  <a:pt x="1028976" y="117836"/>
                  <a:pt x="1028272" y="121774"/>
                  <a:pt x="1026864" y="125018"/>
                </a:cubicBezTo>
                <a:cubicBezTo>
                  <a:pt x="1025457" y="128956"/>
                  <a:pt x="1023814" y="131273"/>
                  <a:pt x="1020998" y="134053"/>
                </a:cubicBezTo>
                <a:cubicBezTo>
                  <a:pt x="1018417" y="136602"/>
                  <a:pt x="1014897" y="138687"/>
                  <a:pt x="1011612" y="140077"/>
                </a:cubicBezTo>
                <a:cubicBezTo>
                  <a:pt x="1008326" y="141236"/>
                  <a:pt x="1004337" y="141931"/>
                  <a:pt x="999644" y="141931"/>
                </a:cubicBezTo>
                <a:cubicBezTo>
                  <a:pt x="995655" y="141931"/>
                  <a:pt x="991900" y="141236"/>
                  <a:pt x="987911" y="140077"/>
                </a:cubicBezTo>
                <a:cubicBezTo>
                  <a:pt x="984626" y="138687"/>
                  <a:pt x="981106" y="136602"/>
                  <a:pt x="978525" y="134053"/>
                </a:cubicBezTo>
                <a:cubicBezTo>
                  <a:pt x="975943" y="131273"/>
                  <a:pt x="973831" y="128261"/>
                  <a:pt x="972658" y="125018"/>
                </a:cubicBezTo>
                <a:cubicBezTo>
                  <a:pt x="971250" y="121079"/>
                  <a:pt x="970546" y="117141"/>
                  <a:pt x="970546" y="113202"/>
                </a:cubicBezTo>
                <a:cubicBezTo>
                  <a:pt x="970546" y="109263"/>
                  <a:pt x="971250" y="105325"/>
                  <a:pt x="972658" y="101386"/>
                </a:cubicBezTo>
                <a:cubicBezTo>
                  <a:pt x="973831" y="98143"/>
                  <a:pt x="975943" y="94899"/>
                  <a:pt x="978525" y="92350"/>
                </a:cubicBezTo>
                <a:cubicBezTo>
                  <a:pt x="981106" y="89570"/>
                  <a:pt x="984626" y="87717"/>
                  <a:pt x="987911" y="86327"/>
                </a:cubicBezTo>
                <a:cubicBezTo>
                  <a:pt x="991900" y="85863"/>
                  <a:pt x="995655" y="84473"/>
                  <a:pt x="999644" y="84473"/>
                </a:cubicBezTo>
                <a:close/>
                <a:moveTo>
                  <a:pt x="737528" y="84473"/>
                </a:moveTo>
                <a:cubicBezTo>
                  <a:pt x="738229" y="84473"/>
                  <a:pt x="739163" y="84473"/>
                  <a:pt x="739631" y="84473"/>
                </a:cubicBezTo>
                <a:cubicBezTo>
                  <a:pt x="740331" y="84473"/>
                  <a:pt x="740798" y="84473"/>
                  <a:pt x="740798" y="84473"/>
                </a:cubicBezTo>
                <a:lnTo>
                  <a:pt x="740798" y="99629"/>
                </a:lnTo>
                <a:lnTo>
                  <a:pt x="740098" y="99629"/>
                </a:lnTo>
                <a:cubicBezTo>
                  <a:pt x="738930" y="99629"/>
                  <a:pt x="736828" y="98929"/>
                  <a:pt x="735660" y="98929"/>
                </a:cubicBezTo>
                <a:cubicBezTo>
                  <a:pt x="730287" y="98929"/>
                  <a:pt x="726550" y="100328"/>
                  <a:pt x="724681" y="102893"/>
                </a:cubicBezTo>
                <a:cubicBezTo>
                  <a:pt x="721878" y="105458"/>
                  <a:pt x="721411" y="109422"/>
                  <a:pt x="721411" y="114785"/>
                </a:cubicBezTo>
                <a:lnTo>
                  <a:pt x="721411" y="140899"/>
                </a:lnTo>
                <a:lnTo>
                  <a:pt x="708097" y="140899"/>
                </a:lnTo>
                <a:lnTo>
                  <a:pt x="708097" y="85173"/>
                </a:lnTo>
                <a:lnTo>
                  <a:pt x="721411" y="85173"/>
                </a:lnTo>
                <a:lnTo>
                  <a:pt x="721411" y="94266"/>
                </a:lnTo>
                <a:cubicBezTo>
                  <a:pt x="722579" y="91002"/>
                  <a:pt x="724681" y="89137"/>
                  <a:pt x="727951" y="87038"/>
                </a:cubicBezTo>
                <a:cubicBezTo>
                  <a:pt x="730287" y="85173"/>
                  <a:pt x="733557" y="84473"/>
                  <a:pt x="737528" y="84473"/>
                </a:cubicBezTo>
                <a:close/>
                <a:moveTo>
                  <a:pt x="516469" y="84473"/>
                </a:moveTo>
                <a:cubicBezTo>
                  <a:pt x="519738" y="84473"/>
                  <a:pt x="523007" y="84937"/>
                  <a:pt x="525808" y="86327"/>
                </a:cubicBezTo>
                <a:cubicBezTo>
                  <a:pt x="528377" y="87485"/>
                  <a:pt x="530245" y="88875"/>
                  <a:pt x="531646" y="90960"/>
                </a:cubicBezTo>
                <a:cubicBezTo>
                  <a:pt x="532813" y="92814"/>
                  <a:pt x="534214" y="95594"/>
                  <a:pt x="535615" y="98143"/>
                </a:cubicBezTo>
                <a:cubicBezTo>
                  <a:pt x="536315" y="100691"/>
                  <a:pt x="537016" y="103471"/>
                  <a:pt x="537016" y="106715"/>
                </a:cubicBezTo>
                <a:lnTo>
                  <a:pt x="537016" y="141931"/>
                </a:lnTo>
                <a:lnTo>
                  <a:pt x="523707" y="141931"/>
                </a:lnTo>
                <a:lnTo>
                  <a:pt x="523707" y="109263"/>
                </a:lnTo>
                <a:cubicBezTo>
                  <a:pt x="523707" y="106020"/>
                  <a:pt x="523007" y="102776"/>
                  <a:pt x="521139" y="100691"/>
                </a:cubicBezTo>
                <a:cubicBezTo>
                  <a:pt x="519271" y="98143"/>
                  <a:pt x="516469" y="97447"/>
                  <a:pt x="512033" y="97447"/>
                </a:cubicBezTo>
                <a:cubicBezTo>
                  <a:pt x="508064" y="97447"/>
                  <a:pt x="505262" y="98838"/>
                  <a:pt x="503394" y="101386"/>
                </a:cubicBezTo>
                <a:cubicBezTo>
                  <a:pt x="501293" y="104166"/>
                  <a:pt x="500826" y="107410"/>
                  <a:pt x="500826" y="110653"/>
                </a:cubicBezTo>
                <a:lnTo>
                  <a:pt x="500826" y="141931"/>
                </a:lnTo>
                <a:lnTo>
                  <a:pt x="500126" y="141931"/>
                </a:lnTo>
                <a:lnTo>
                  <a:pt x="486817" y="141931"/>
                </a:lnTo>
                <a:lnTo>
                  <a:pt x="486817" y="86327"/>
                </a:lnTo>
                <a:lnTo>
                  <a:pt x="500126" y="86327"/>
                </a:lnTo>
                <a:lnTo>
                  <a:pt x="500126" y="93509"/>
                </a:lnTo>
                <a:cubicBezTo>
                  <a:pt x="501993" y="90265"/>
                  <a:pt x="504095" y="88412"/>
                  <a:pt x="507363" y="86327"/>
                </a:cubicBezTo>
                <a:cubicBezTo>
                  <a:pt x="510632" y="85168"/>
                  <a:pt x="513200" y="84473"/>
                  <a:pt x="516469" y="84473"/>
                </a:cubicBezTo>
                <a:close/>
                <a:moveTo>
                  <a:pt x="769568" y="83443"/>
                </a:moveTo>
                <a:cubicBezTo>
                  <a:pt x="773528" y="83443"/>
                  <a:pt x="776789" y="84150"/>
                  <a:pt x="779351" y="85563"/>
                </a:cubicBezTo>
                <a:cubicBezTo>
                  <a:pt x="781913" y="86741"/>
                  <a:pt x="784009" y="88155"/>
                  <a:pt x="785873" y="89333"/>
                </a:cubicBezTo>
                <a:cubicBezTo>
                  <a:pt x="787969" y="90746"/>
                  <a:pt x="788435" y="92867"/>
                  <a:pt x="789833" y="94751"/>
                </a:cubicBezTo>
                <a:cubicBezTo>
                  <a:pt x="790531" y="96871"/>
                  <a:pt x="791230" y="98049"/>
                  <a:pt x="791230" y="99463"/>
                </a:cubicBezTo>
                <a:lnTo>
                  <a:pt x="780050" y="102761"/>
                </a:lnTo>
                <a:cubicBezTo>
                  <a:pt x="780050" y="102054"/>
                  <a:pt x="779351" y="101347"/>
                  <a:pt x="779351" y="100170"/>
                </a:cubicBezTo>
                <a:cubicBezTo>
                  <a:pt x="778652" y="98756"/>
                  <a:pt x="778652" y="98049"/>
                  <a:pt x="777255" y="97343"/>
                </a:cubicBezTo>
                <a:cubicBezTo>
                  <a:pt x="776789" y="96871"/>
                  <a:pt x="775391" y="96165"/>
                  <a:pt x="773994" y="95458"/>
                </a:cubicBezTo>
                <a:cubicBezTo>
                  <a:pt x="772829" y="94751"/>
                  <a:pt x="771431" y="94751"/>
                  <a:pt x="769568" y="94751"/>
                </a:cubicBezTo>
                <a:cubicBezTo>
                  <a:pt x="766773" y="94751"/>
                  <a:pt x="764909" y="95458"/>
                  <a:pt x="763512" y="96871"/>
                </a:cubicBezTo>
                <a:cubicBezTo>
                  <a:pt x="762347" y="98049"/>
                  <a:pt x="761648" y="99463"/>
                  <a:pt x="761648" y="101347"/>
                </a:cubicBezTo>
                <a:cubicBezTo>
                  <a:pt x="761648" y="102761"/>
                  <a:pt x="762347" y="104174"/>
                  <a:pt x="762813" y="105352"/>
                </a:cubicBezTo>
                <a:cubicBezTo>
                  <a:pt x="764211" y="106766"/>
                  <a:pt x="765608" y="107473"/>
                  <a:pt x="766773" y="107473"/>
                </a:cubicBezTo>
                <a:lnTo>
                  <a:pt x="775391" y="109357"/>
                </a:lnTo>
                <a:cubicBezTo>
                  <a:pt x="780748" y="110771"/>
                  <a:pt x="784708" y="112655"/>
                  <a:pt x="787270" y="115247"/>
                </a:cubicBezTo>
                <a:cubicBezTo>
                  <a:pt x="789833" y="118780"/>
                  <a:pt x="791230" y="122079"/>
                  <a:pt x="791230" y="126083"/>
                </a:cubicBezTo>
                <a:cubicBezTo>
                  <a:pt x="791230" y="127968"/>
                  <a:pt x="790531" y="130088"/>
                  <a:pt x="789833" y="132680"/>
                </a:cubicBezTo>
                <a:cubicBezTo>
                  <a:pt x="789134" y="134564"/>
                  <a:pt x="787969" y="136685"/>
                  <a:pt x="785873" y="138569"/>
                </a:cubicBezTo>
                <a:cubicBezTo>
                  <a:pt x="784009" y="140690"/>
                  <a:pt x="781913" y="141867"/>
                  <a:pt x="779351" y="142574"/>
                </a:cubicBezTo>
                <a:cubicBezTo>
                  <a:pt x="776789" y="143988"/>
                  <a:pt x="773528" y="143988"/>
                  <a:pt x="770034" y="143988"/>
                </a:cubicBezTo>
                <a:cubicBezTo>
                  <a:pt x="766307" y="143988"/>
                  <a:pt x="762813" y="143281"/>
                  <a:pt x="759552" y="141867"/>
                </a:cubicBezTo>
                <a:cubicBezTo>
                  <a:pt x="756990" y="140690"/>
                  <a:pt x="754428" y="139276"/>
                  <a:pt x="752331" y="137391"/>
                </a:cubicBezTo>
                <a:cubicBezTo>
                  <a:pt x="750468" y="135271"/>
                  <a:pt x="749070" y="133858"/>
                  <a:pt x="748372" y="131973"/>
                </a:cubicBezTo>
                <a:cubicBezTo>
                  <a:pt x="747906" y="130088"/>
                  <a:pt x="747207" y="127968"/>
                  <a:pt x="747207" y="126555"/>
                </a:cubicBezTo>
                <a:lnTo>
                  <a:pt x="759552" y="123963"/>
                </a:lnTo>
                <a:cubicBezTo>
                  <a:pt x="759552" y="126555"/>
                  <a:pt x="760950" y="128439"/>
                  <a:pt x="762813" y="130560"/>
                </a:cubicBezTo>
                <a:cubicBezTo>
                  <a:pt x="764909" y="132444"/>
                  <a:pt x="767472" y="133387"/>
                  <a:pt x="770733" y="133387"/>
                </a:cubicBezTo>
                <a:cubicBezTo>
                  <a:pt x="773528" y="133387"/>
                  <a:pt x="775391" y="132680"/>
                  <a:pt x="776789" y="131266"/>
                </a:cubicBezTo>
                <a:cubicBezTo>
                  <a:pt x="777953" y="130088"/>
                  <a:pt x="778652" y="128675"/>
                  <a:pt x="778652" y="126555"/>
                </a:cubicBezTo>
                <a:cubicBezTo>
                  <a:pt x="778652" y="125377"/>
                  <a:pt x="777953" y="123963"/>
                  <a:pt x="777255" y="122785"/>
                </a:cubicBezTo>
                <a:cubicBezTo>
                  <a:pt x="776090" y="121372"/>
                  <a:pt x="774692" y="120665"/>
                  <a:pt x="772829" y="120665"/>
                </a:cubicBezTo>
                <a:lnTo>
                  <a:pt x="764211" y="118780"/>
                </a:lnTo>
                <a:cubicBezTo>
                  <a:pt x="758853" y="117367"/>
                  <a:pt x="755592" y="115247"/>
                  <a:pt x="753030" y="112655"/>
                </a:cubicBezTo>
                <a:cubicBezTo>
                  <a:pt x="750468" y="110064"/>
                  <a:pt x="749070" y="106059"/>
                  <a:pt x="749070" y="102054"/>
                </a:cubicBezTo>
                <a:cubicBezTo>
                  <a:pt x="749070" y="99463"/>
                  <a:pt x="749769" y="97343"/>
                  <a:pt x="750468" y="94751"/>
                </a:cubicBezTo>
                <a:cubicBezTo>
                  <a:pt x="751633" y="92867"/>
                  <a:pt x="753263" y="90746"/>
                  <a:pt x="755127" y="88862"/>
                </a:cubicBezTo>
                <a:cubicBezTo>
                  <a:pt x="757223" y="86741"/>
                  <a:pt x="758853" y="86035"/>
                  <a:pt x="761648" y="84857"/>
                </a:cubicBezTo>
                <a:cubicBezTo>
                  <a:pt x="764211" y="84150"/>
                  <a:pt x="766773" y="83443"/>
                  <a:pt x="769568" y="83443"/>
                </a:cubicBezTo>
                <a:close/>
                <a:moveTo>
                  <a:pt x="1130725" y="72378"/>
                </a:moveTo>
                <a:lnTo>
                  <a:pt x="1130725" y="128504"/>
                </a:lnTo>
                <a:lnTo>
                  <a:pt x="1145120" y="128504"/>
                </a:lnTo>
                <a:lnTo>
                  <a:pt x="1145120" y="129205"/>
                </a:lnTo>
                <a:cubicBezTo>
                  <a:pt x="1148371" y="129205"/>
                  <a:pt x="1151621" y="128504"/>
                  <a:pt x="1154872" y="127101"/>
                </a:cubicBezTo>
                <a:cubicBezTo>
                  <a:pt x="1158122" y="125698"/>
                  <a:pt x="1160908" y="124528"/>
                  <a:pt x="1162766" y="121956"/>
                </a:cubicBezTo>
                <a:cubicBezTo>
                  <a:pt x="1165320" y="119851"/>
                  <a:pt x="1166713" y="116577"/>
                  <a:pt x="1168106" y="113303"/>
                </a:cubicBezTo>
                <a:cubicBezTo>
                  <a:pt x="1169267" y="110029"/>
                  <a:pt x="1169963" y="105118"/>
                  <a:pt x="1169963" y="100675"/>
                </a:cubicBezTo>
                <a:cubicBezTo>
                  <a:pt x="1169963" y="95997"/>
                  <a:pt x="1169267" y="92256"/>
                  <a:pt x="1168106" y="88280"/>
                </a:cubicBezTo>
                <a:cubicBezTo>
                  <a:pt x="1166713" y="85006"/>
                  <a:pt x="1164855" y="81498"/>
                  <a:pt x="1162766" y="79627"/>
                </a:cubicBezTo>
                <a:cubicBezTo>
                  <a:pt x="1160212" y="77055"/>
                  <a:pt x="1157658" y="75652"/>
                  <a:pt x="1154872" y="74249"/>
                </a:cubicBezTo>
                <a:cubicBezTo>
                  <a:pt x="1151621" y="73079"/>
                  <a:pt x="1148371" y="72378"/>
                  <a:pt x="1145120" y="72378"/>
                </a:cubicBezTo>
                <a:close/>
                <a:moveTo>
                  <a:pt x="1331562" y="69021"/>
                </a:moveTo>
                <a:lnTo>
                  <a:pt x="1343108" y="69021"/>
                </a:lnTo>
                <a:lnTo>
                  <a:pt x="1343108" y="86177"/>
                </a:lnTo>
                <a:lnTo>
                  <a:pt x="1344493" y="86177"/>
                </a:lnTo>
                <a:lnTo>
                  <a:pt x="1356270" y="86177"/>
                </a:lnTo>
                <a:lnTo>
                  <a:pt x="1356270" y="98162"/>
                </a:lnTo>
                <a:lnTo>
                  <a:pt x="1344493" y="98162"/>
                </a:lnTo>
                <a:lnTo>
                  <a:pt x="1344493" y="124013"/>
                </a:lnTo>
                <a:cubicBezTo>
                  <a:pt x="1344493" y="126598"/>
                  <a:pt x="1345186" y="128008"/>
                  <a:pt x="1346341" y="129418"/>
                </a:cubicBezTo>
                <a:cubicBezTo>
                  <a:pt x="1347726" y="130593"/>
                  <a:pt x="1349112" y="131298"/>
                  <a:pt x="1351652" y="131298"/>
                </a:cubicBezTo>
                <a:cubicBezTo>
                  <a:pt x="1352345" y="131298"/>
                  <a:pt x="1353730" y="131298"/>
                  <a:pt x="1354192" y="131298"/>
                </a:cubicBezTo>
                <a:cubicBezTo>
                  <a:pt x="1354885" y="131298"/>
                  <a:pt x="1355577" y="131298"/>
                  <a:pt x="1356270" y="131298"/>
                </a:cubicBezTo>
                <a:lnTo>
                  <a:pt x="1356270" y="142578"/>
                </a:lnTo>
                <a:cubicBezTo>
                  <a:pt x="1355577" y="142578"/>
                  <a:pt x="1354885" y="143283"/>
                  <a:pt x="1353730" y="143283"/>
                </a:cubicBezTo>
                <a:cubicBezTo>
                  <a:pt x="1352345" y="143988"/>
                  <a:pt x="1350266" y="143988"/>
                  <a:pt x="1347726" y="143988"/>
                </a:cubicBezTo>
                <a:cubicBezTo>
                  <a:pt x="1342646" y="143988"/>
                  <a:pt x="1338721" y="142578"/>
                  <a:pt x="1335488" y="139288"/>
                </a:cubicBezTo>
                <a:cubicBezTo>
                  <a:pt x="1332024" y="136703"/>
                  <a:pt x="1330869" y="132003"/>
                  <a:pt x="1330869" y="126598"/>
                </a:cubicBezTo>
                <a:lnTo>
                  <a:pt x="1330869" y="98162"/>
                </a:lnTo>
                <a:lnTo>
                  <a:pt x="1320478" y="98162"/>
                </a:lnTo>
                <a:lnTo>
                  <a:pt x="1320478" y="86177"/>
                </a:lnTo>
                <a:lnTo>
                  <a:pt x="1323018" y="86177"/>
                </a:lnTo>
                <a:cubicBezTo>
                  <a:pt x="1326251" y="86177"/>
                  <a:pt x="1328098" y="85707"/>
                  <a:pt x="1329484" y="83592"/>
                </a:cubicBezTo>
                <a:cubicBezTo>
                  <a:pt x="1330869" y="81712"/>
                  <a:pt x="1331562" y="79597"/>
                  <a:pt x="1331562" y="77716"/>
                </a:cubicBezTo>
                <a:close/>
                <a:moveTo>
                  <a:pt x="843485" y="69021"/>
                </a:moveTo>
                <a:lnTo>
                  <a:pt x="855262" y="69021"/>
                </a:lnTo>
                <a:lnTo>
                  <a:pt x="855262" y="86177"/>
                </a:lnTo>
                <a:lnTo>
                  <a:pt x="856647" y="86177"/>
                </a:lnTo>
                <a:lnTo>
                  <a:pt x="868424" y="86177"/>
                </a:lnTo>
                <a:lnTo>
                  <a:pt x="868424" y="98162"/>
                </a:lnTo>
                <a:lnTo>
                  <a:pt x="856647" y="98162"/>
                </a:lnTo>
                <a:lnTo>
                  <a:pt x="856647" y="124013"/>
                </a:lnTo>
                <a:cubicBezTo>
                  <a:pt x="856647" y="126598"/>
                  <a:pt x="857340" y="128008"/>
                  <a:pt x="858495" y="129418"/>
                </a:cubicBezTo>
                <a:cubicBezTo>
                  <a:pt x="859880" y="130593"/>
                  <a:pt x="861266" y="131298"/>
                  <a:pt x="863806" y="131298"/>
                </a:cubicBezTo>
                <a:cubicBezTo>
                  <a:pt x="864499" y="131298"/>
                  <a:pt x="865653" y="131298"/>
                  <a:pt x="866346" y="131298"/>
                </a:cubicBezTo>
                <a:cubicBezTo>
                  <a:pt x="867039" y="131298"/>
                  <a:pt x="867731" y="131298"/>
                  <a:pt x="868424" y="131298"/>
                </a:cubicBezTo>
                <a:lnTo>
                  <a:pt x="868424" y="142578"/>
                </a:lnTo>
                <a:cubicBezTo>
                  <a:pt x="867731" y="142578"/>
                  <a:pt x="867039" y="143283"/>
                  <a:pt x="865653" y="143283"/>
                </a:cubicBezTo>
                <a:cubicBezTo>
                  <a:pt x="864499" y="143988"/>
                  <a:pt x="862420" y="143988"/>
                  <a:pt x="859880" y="143988"/>
                </a:cubicBezTo>
                <a:cubicBezTo>
                  <a:pt x="854569" y="143988"/>
                  <a:pt x="850874" y="142578"/>
                  <a:pt x="847411" y="139288"/>
                </a:cubicBezTo>
                <a:cubicBezTo>
                  <a:pt x="844178" y="136703"/>
                  <a:pt x="843023" y="132003"/>
                  <a:pt x="843023" y="126598"/>
                </a:cubicBezTo>
                <a:lnTo>
                  <a:pt x="843023" y="98162"/>
                </a:lnTo>
                <a:lnTo>
                  <a:pt x="832632" y="98162"/>
                </a:lnTo>
                <a:lnTo>
                  <a:pt x="832632" y="86177"/>
                </a:lnTo>
                <a:lnTo>
                  <a:pt x="835172" y="86177"/>
                </a:lnTo>
                <a:cubicBezTo>
                  <a:pt x="838405" y="86177"/>
                  <a:pt x="840252" y="85707"/>
                  <a:pt x="841638" y="83592"/>
                </a:cubicBezTo>
                <a:cubicBezTo>
                  <a:pt x="843023" y="81712"/>
                  <a:pt x="843485" y="79597"/>
                  <a:pt x="843485" y="77716"/>
                </a:cubicBezTo>
                <a:close/>
                <a:moveTo>
                  <a:pt x="1117723" y="59749"/>
                </a:moveTo>
                <a:lnTo>
                  <a:pt x="1146513" y="59749"/>
                </a:lnTo>
                <a:cubicBezTo>
                  <a:pt x="1151621" y="59749"/>
                  <a:pt x="1156961" y="60451"/>
                  <a:pt x="1162069" y="62556"/>
                </a:cubicBezTo>
                <a:cubicBezTo>
                  <a:pt x="1166713" y="64426"/>
                  <a:pt x="1171356" y="66999"/>
                  <a:pt x="1174607" y="70507"/>
                </a:cubicBezTo>
                <a:cubicBezTo>
                  <a:pt x="1177857" y="73781"/>
                  <a:pt x="1181340" y="78224"/>
                  <a:pt x="1183197" y="83603"/>
                </a:cubicBezTo>
                <a:cubicBezTo>
                  <a:pt x="1185287" y="88748"/>
                  <a:pt x="1186448" y="94828"/>
                  <a:pt x="1186448" y="100675"/>
                </a:cubicBezTo>
                <a:cubicBezTo>
                  <a:pt x="1186448" y="107223"/>
                  <a:pt x="1185055" y="113303"/>
                  <a:pt x="1183197" y="117980"/>
                </a:cubicBezTo>
                <a:cubicBezTo>
                  <a:pt x="1181108" y="123125"/>
                  <a:pt x="1178554" y="127101"/>
                  <a:pt x="1174607" y="130375"/>
                </a:cubicBezTo>
                <a:cubicBezTo>
                  <a:pt x="1171356" y="133649"/>
                  <a:pt x="1166713" y="136455"/>
                  <a:pt x="1162069" y="138326"/>
                </a:cubicBezTo>
                <a:cubicBezTo>
                  <a:pt x="1157658" y="140197"/>
                  <a:pt x="1152318" y="140898"/>
                  <a:pt x="1146513" y="140898"/>
                </a:cubicBezTo>
                <a:lnTo>
                  <a:pt x="1117723" y="140898"/>
                </a:lnTo>
                <a:close/>
                <a:moveTo>
                  <a:pt x="409626" y="59749"/>
                </a:moveTo>
                <a:lnTo>
                  <a:pt x="423323" y="59749"/>
                </a:lnTo>
                <a:lnTo>
                  <a:pt x="423323" y="111872"/>
                </a:lnTo>
                <a:cubicBezTo>
                  <a:pt x="423323" y="117949"/>
                  <a:pt x="424716" y="121922"/>
                  <a:pt x="427966" y="125195"/>
                </a:cubicBezTo>
                <a:cubicBezTo>
                  <a:pt x="430520" y="128467"/>
                  <a:pt x="435163" y="129636"/>
                  <a:pt x="440503" y="129636"/>
                </a:cubicBezTo>
                <a:cubicBezTo>
                  <a:pt x="445610" y="129636"/>
                  <a:pt x="449557" y="128467"/>
                  <a:pt x="452807" y="125195"/>
                </a:cubicBezTo>
                <a:cubicBezTo>
                  <a:pt x="455593" y="121922"/>
                  <a:pt x="457450" y="117949"/>
                  <a:pt x="457450" y="111872"/>
                </a:cubicBezTo>
                <a:lnTo>
                  <a:pt x="457450" y="59749"/>
                </a:lnTo>
                <a:lnTo>
                  <a:pt x="471147" y="59749"/>
                </a:lnTo>
                <a:lnTo>
                  <a:pt x="471147" y="112573"/>
                </a:lnTo>
                <a:cubicBezTo>
                  <a:pt x="471147" y="117248"/>
                  <a:pt x="470683" y="121922"/>
                  <a:pt x="468593" y="125662"/>
                </a:cubicBezTo>
                <a:cubicBezTo>
                  <a:pt x="467200" y="129636"/>
                  <a:pt x="464647" y="132440"/>
                  <a:pt x="462093" y="135012"/>
                </a:cubicBezTo>
                <a:cubicBezTo>
                  <a:pt x="459539" y="137583"/>
                  <a:pt x="456057" y="139686"/>
                  <a:pt x="452342" y="140855"/>
                </a:cubicBezTo>
                <a:cubicBezTo>
                  <a:pt x="448860" y="142959"/>
                  <a:pt x="445146" y="142959"/>
                  <a:pt x="440503" y="142959"/>
                </a:cubicBezTo>
                <a:cubicBezTo>
                  <a:pt x="435859" y="142959"/>
                  <a:pt x="431913" y="142257"/>
                  <a:pt x="428663" y="140855"/>
                </a:cubicBezTo>
                <a:cubicBezTo>
                  <a:pt x="424716" y="139686"/>
                  <a:pt x="422162" y="137583"/>
                  <a:pt x="418912" y="135012"/>
                </a:cubicBezTo>
                <a:cubicBezTo>
                  <a:pt x="416126" y="132440"/>
                  <a:pt x="414269" y="129168"/>
                  <a:pt x="412180" y="125662"/>
                </a:cubicBezTo>
                <a:cubicBezTo>
                  <a:pt x="411019" y="121922"/>
                  <a:pt x="409626" y="117949"/>
                  <a:pt x="409626" y="112573"/>
                </a:cubicBezTo>
                <a:close/>
                <a:moveTo>
                  <a:pt x="1068136" y="57689"/>
                </a:moveTo>
                <a:cubicBezTo>
                  <a:pt x="1069983" y="57689"/>
                  <a:pt x="1071369" y="57689"/>
                  <a:pt x="1072754" y="58389"/>
                </a:cubicBezTo>
                <a:cubicBezTo>
                  <a:pt x="1073909" y="58389"/>
                  <a:pt x="1074601" y="59089"/>
                  <a:pt x="1075294" y="59089"/>
                </a:cubicBezTo>
                <a:lnTo>
                  <a:pt x="1075294" y="70290"/>
                </a:lnTo>
                <a:cubicBezTo>
                  <a:pt x="1074601" y="70290"/>
                  <a:pt x="1074601" y="70290"/>
                  <a:pt x="1073216" y="69590"/>
                </a:cubicBezTo>
                <a:cubicBezTo>
                  <a:pt x="1072061" y="70290"/>
                  <a:pt x="1071369" y="70290"/>
                  <a:pt x="1069983" y="70290"/>
                </a:cubicBezTo>
                <a:cubicBezTo>
                  <a:pt x="1069521" y="70290"/>
                  <a:pt x="1068136" y="70290"/>
                  <a:pt x="1067443" y="70990"/>
                </a:cubicBezTo>
                <a:cubicBezTo>
                  <a:pt x="1066750" y="70990"/>
                  <a:pt x="1065596" y="71457"/>
                  <a:pt x="1064903" y="72157"/>
                </a:cubicBezTo>
                <a:cubicBezTo>
                  <a:pt x="1064210" y="72857"/>
                  <a:pt x="1063518" y="73557"/>
                  <a:pt x="1062825" y="74724"/>
                </a:cubicBezTo>
                <a:cubicBezTo>
                  <a:pt x="1062132" y="76124"/>
                  <a:pt x="1062132" y="77524"/>
                  <a:pt x="1062132" y="78691"/>
                </a:cubicBezTo>
                <a:lnTo>
                  <a:pt x="1062132" y="85925"/>
                </a:lnTo>
                <a:lnTo>
                  <a:pt x="1075294" y="85925"/>
                </a:lnTo>
                <a:lnTo>
                  <a:pt x="1075294" y="97826"/>
                </a:lnTo>
                <a:lnTo>
                  <a:pt x="1062132" y="97826"/>
                </a:lnTo>
                <a:lnTo>
                  <a:pt x="1062132" y="141929"/>
                </a:lnTo>
                <a:lnTo>
                  <a:pt x="1049201" y="141929"/>
                </a:lnTo>
                <a:lnTo>
                  <a:pt x="1049201" y="97826"/>
                </a:lnTo>
                <a:lnTo>
                  <a:pt x="1039503" y="97826"/>
                </a:lnTo>
                <a:lnTo>
                  <a:pt x="1039503" y="85925"/>
                </a:lnTo>
                <a:lnTo>
                  <a:pt x="1049201" y="85925"/>
                </a:lnTo>
                <a:lnTo>
                  <a:pt x="1049201" y="78224"/>
                </a:lnTo>
                <a:cubicBezTo>
                  <a:pt x="1049201" y="74724"/>
                  <a:pt x="1049894" y="72157"/>
                  <a:pt x="1050587" y="69590"/>
                </a:cubicBezTo>
                <a:cubicBezTo>
                  <a:pt x="1051279" y="67023"/>
                  <a:pt x="1052434" y="64923"/>
                  <a:pt x="1054512" y="63056"/>
                </a:cubicBezTo>
                <a:cubicBezTo>
                  <a:pt x="1056360" y="60956"/>
                  <a:pt x="1058438" y="59789"/>
                  <a:pt x="1060285" y="59089"/>
                </a:cubicBezTo>
                <a:cubicBezTo>
                  <a:pt x="1062825" y="58389"/>
                  <a:pt x="1065596" y="57689"/>
                  <a:pt x="1068136" y="57689"/>
                </a:cubicBezTo>
                <a:close/>
                <a:moveTo>
                  <a:pt x="813474" y="57689"/>
                </a:moveTo>
                <a:cubicBezTo>
                  <a:pt x="816041" y="57689"/>
                  <a:pt x="818140" y="58389"/>
                  <a:pt x="819306" y="60256"/>
                </a:cubicBezTo>
                <a:cubicBezTo>
                  <a:pt x="821406" y="62356"/>
                  <a:pt x="822106" y="64223"/>
                  <a:pt x="822106" y="66323"/>
                </a:cubicBezTo>
                <a:cubicBezTo>
                  <a:pt x="822106" y="68890"/>
                  <a:pt x="821406" y="70757"/>
                  <a:pt x="819306" y="72157"/>
                </a:cubicBezTo>
                <a:cubicBezTo>
                  <a:pt x="817440" y="73324"/>
                  <a:pt x="815341" y="74724"/>
                  <a:pt x="813474" y="74724"/>
                </a:cubicBezTo>
                <a:cubicBezTo>
                  <a:pt x="810908" y="74724"/>
                  <a:pt x="808809" y="74257"/>
                  <a:pt x="807409" y="72157"/>
                </a:cubicBezTo>
                <a:cubicBezTo>
                  <a:pt x="805543" y="70990"/>
                  <a:pt x="804843" y="68890"/>
                  <a:pt x="804843" y="66323"/>
                </a:cubicBezTo>
                <a:cubicBezTo>
                  <a:pt x="804843" y="63523"/>
                  <a:pt x="805543" y="61656"/>
                  <a:pt x="807409" y="60256"/>
                </a:cubicBezTo>
                <a:cubicBezTo>
                  <a:pt x="809509" y="58389"/>
                  <a:pt x="811375" y="57689"/>
                  <a:pt x="813474" y="57689"/>
                </a:cubicBezTo>
                <a:close/>
                <a:moveTo>
                  <a:pt x="558230" y="57689"/>
                </a:moveTo>
                <a:cubicBezTo>
                  <a:pt x="560797" y="57689"/>
                  <a:pt x="562896" y="58389"/>
                  <a:pt x="564062" y="60256"/>
                </a:cubicBezTo>
                <a:cubicBezTo>
                  <a:pt x="566162" y="62356"/>
                  <a:pt x="566862" y="64223"/>
                  <a:pt x="566862" y="66323"/>
                </a:cubicBezTo>
                <a:cubicBezTo>
                  <a:pt x="566862" y="68890"/>
                  <a:pt x="566162" y="70990"/>
                  <a:pt x="564062" y="72157"/>
                </a:cubicBezTo>
                <a:cubicBezTo>
                  <a:pt x="562196" y="73557"/>
                  <a:pt x="560097" y="74724"/>
                  <a:pt x="558230" y="74724"/>
                </a:cubicBezTo>
                <a:cubicBezTo>
                  <a:pt x="555664" y="74724"/>
                  <a:pt x="553565" y="74257"/>
                  <a:pt x="552398" y="72157"/>
                </a:cubicBezTo>
                <a:cubicBezTo>
                  <a:pt x="550299" y="70990"/>
                  <a:pt x="549599" y="68890"/>
                  <a:pt x="549599" y="66323"/>
                </a:cubicBezTo>
                <a:cubicBezTo>
                  <a:pt x="549599" y="63523"/>
                  <a:pt x="550299" y="61656"/>
                  <a:pt x="552398" y="60256"/>
                </a:cubicBezTo>
                <a:cubicBezTo>
                  <a:pt x="554265" y="58389"/>
                  <a:pt x="556364" y="57689"/>
                  <a:pt x="558230" y="57689"/>
                </a:cubicBezTo>
                <a:close/>
                <a:moveTo>
                  <a:pt x="2570" y="0"/>
                </a:moveTo>
                <a:lnTo>
                  <a:pt x="197896" y="0"/>
                </a:lnTo>
                <a:cubicBezTo>
                  <a:pt x="235979" y="0"/>
                  <a:pt x="267054" y="32234"/>
                  <a:pt x="267054" y="72411"/>
                </a:cubicBezTo>
                <a:lnTo>
                  <a:pt x="267054" y="188035"/>
                </a:lnTo>
                <a:cubicBezTo>
                  <a:pt x="267054" y="228211"/>
                  <a:pt x="235979" y="260680"/>
                  <a:pt x="197896" y="260680"/>
                </a:cubicBezTo>
                <a:lnTo>
                  <a:pt x="79672" y="260680"/>
                </a:lnTo>
                <a:lnTo>
                  <a:pt x="60747" y="260680"/>
                </a:lnTo>
                <a:cubicBezTo>
                  <a:pt x="59345" y="260680"/>
                  <a:pt x="57943" y="259278"/>
                  <a:pt x="57943" y="257877"/>
                </a:cubicBezTo>
                <a:lnTo>
                  <a:pt x="57943" y="192006"/>
                </a:lnTo>
                <a:lnTo>
                  <a:pt x="57943" y="180327"/>
                </a:lnTo>
                <a:lnTo>
                  <a:pt x="57943" y="60498"/>
                </a:lnTo>
                <a:cubicBezTo>
                  <a:pt x="57943" y="59330"/>
                  <a:pt x="59345" y="58629"/>
                  <a:pt x="60046" y="58629"/>
                </a:cubicBezTo>
                <a:lnTo>
                  <a:pt x="180606" y="58629"/>
                </a:lnTo>
                <a:cubicBezTo>
                  <a:pt x="199064" y="58629"/>
                  <a:pt x="214251" y="74280"/>
                  <a:pt x="214251" y="93434"/>
                </a:cubicBezTo>
                <a:lnTo>
                  <a:pt x="214251" y="110018"/>
                </a:lnTo>
                <a:cubicBezTo>
                  <a:pt x="214251" y="121230"/>
                  <a:pt x="209578" y="130340"/>
                  <a:pt x="203036" y="137581"/>
                </a:cubicBezTo>
                <a:cubicBezTo>
                  <a:pt x="209578" y="145523"/>
                  <a:pt x="213550" y="155333"/>
                  <a:pt x="214251" y="166312"/>
                </a:cubicBezTo>
                <a:lnTo>
                  <a:pt x="214251" y="198780"/>
                </a:lnTo>
                <a:cubicBezTo>
                  <a:pt x="214251" y="199948"/>
                  <a:pt x="212849" y="201349"/>
                  <a:pt x="211680" y="201349"/>
                </a:cubicBezTo>
                <a:lnTo>
                  <a:pt x="193223" y="201349"/>
                </a:lnTo>
                <a:cubicBezTo>
                  <a:pt x="191821" y="201349"/>
                  <a:pt x="190419" y="199948"/>
                  <a:pt x="190419" y="198780"/>
                </a:cubicBezTo>
                <a:lnTo>
                  <a:pt x="190419" y="166312"/>
                </a:lnTo>
                <a:cubicBezTo>
                  <a:pt x="189952" y="156735"/>
                  <a:pt x="182008" y="148793"/>
                  <a:pt x="171961" y="148793"/>
                </a:cubicBezTo>
                <a:lnTo>
                  <a:pt x="169391" y="148793"/>
                </a:lnTo>
                <a:lnTo>
                  <a:pt x="162849" y="148793"/>
                </a:lnTo>
                <a:cubicBezTo>
                  <a:pt x="162148" y="148793"/>
                  <a:pt x="161447" y="148092"/>
                  <a:pt x="161447" y="147625"/>
                </a:cubicBezTo>
                <a:lnTo>
                  <a:pt x="161447" y="125201"/>
                </a:lnTo>
                <a:cubicBezTo>
                  <a:pt x="161447" y="124500"/>
                  <a:pt x="162148" y="123800"/>
                  <a:pt x="162849" y="123800"/>
                </a:cubicBezTo>
                <a:lnTo>
                  <a:pt x="181307" y="123800"/>
                </a:lnTo>
                <a:cubicBezTo>
                  <a:pt x="186681" y="123800"/>
                  <a:pt x="190419" y="119829"/>
                  <a:pt x="190419" y="114456"/>
                </a:cubicBezTo>
                <a:lnTo>
                  <a:pt x="190419" y="94835"/>
                </a:lnTo>
                <a:cubicBezTo>
                  <a:pt x="190419" y="89463"/>
                  <a:pt x="186681" y="85492"/>
                  <a:pt x="181307" y="85492"/>
                </a:cubicBezTo>
                <a:lnTo>
                  <a:pt x="85747" y="85492"/>
                </a:lnTo>
                <a:cubicBezTo>
                  <a:pt x="84345" y="85492"/>
                  <a:pt x="83644" y="86193"/>
                  <a:pt x="83644" y="87594"/>
                </a:cubicBezTo>
                <a:lnTo>
                  <a:pt x="83644" y="180794"/>
                </a:lnTo>
                <a:lnTo>
                  <a:pt x="83644" y="192707"/>
                </a:lnTo>
                <a:lnTo>
                  <a:pt x="83644" y="232182"/>
                </a:lnTo>
                <a:cubicBezTo>
                  <a:pt x="83644" y="234285"/>
                  <a:pt x="85046" y="235452"/>
                  <a:pt x="86915" y="235452"/>
                </a:cubicBezTo>
                <a:lnTo>
                  <a:pt x="199064" y="235452"/>
                </a:lnTo>
                <a:cubicBezTo>
                  <a:pt x="224064" y="235452"/>
                  <a:pt x="243923" y="214430"/>
                  <a:pt x="243923" y="188736"/>
                </a:cubicBezTo>
                <a:lnTo>
                  <a:pt x="243923" y="72411"/>
                </a:lnTo>
                <a:cubicBezTo>
                  <a:pt x="243923" y="46716"/>
                  <a:pt x="224064" y="25694"/>
                  <a:pt x="199064" y="25694"/>
                </a:cubicBezTo>
                <a:lnTo>
                  <a:pt x="27803" y="25694"/>
                </a:lnTo>
                <a:cubicBezTo>
                  <a:pt x="25701" y="25694"/>
                  <a:pt x="24299" y="26862"/>
                  <a:pt x="24299" y="28964"/>
                </a:cubicBezTo>
                <a:lnTo>
                  <a:pt x="24299" y="161406"/>
                </a:lnTo>
                <a:lnTo>
                  <a:pt x="24299" y="248066"/>
                </a:lnTo>
                <a:cubicBezTo>
                  <a:pt x="24299" y="274461"/>
                  <a:pt x="44859" y="295483"/>
                  <a:pt x="69859" y="295483"/>
                </a:cubicBezTo>
                <a:lnTo>
                  <a:pt x="218923" y="295483"/>
                </a:lnTo>
                <a:cubicBezTo>
                  <a:pt x="263783" y="295483"/>
                  <a:pt x="300698" y="257409"/>
                  <a:pt x="300698" y="209758"/>
                </a:cubicBezTo>
                <a:lnTo>
                  <a:pt x="300698" y="1168"/>
                </a:lnTo>
                <a:cubicBezTo>
                  <a:pt x="300698" y="701"/>
                  <a:pt x="301399" y="0"/>
                  <a:pt x="301867" y="0"/>
                </a:cubicBezTo>
                <a:lnTo>
                  <a:pt x="323595" y="701"/>
                </a:lnTo>
                <a:cubicBezTo>
                  <a:pt x="324296" y="701"/>
                  <a:pt x="324997" y="1168"/>
                  <a:pt x="324997" y="1868"/>
                </a:cubicBezTo>
                <a:lnTo>
                  <a:pt x="324997" y="219802"/>
                </a:lnTo>
                <a:cubicBezTo>
                  <a:pt x="324997" y="275862"/>
                  <a:pt x="281540" y="321178"/>
                  <a:pt x="228035" y="321178"/>
                </a:cubicBezTo>
                <a:lnTo>
                  <a:pt x="69859" y="321178"/>
                </a:lnTo>
                <a:cubicBezTo>
                  <a:pt x="31542" y="321178"/>
                  <a:pt x="0" y="288242"/>
                  <a:pt x="0" y="248066"/>
                </a:cubicBezTo>
                <a:lnTo>
                  <a:pt x="0" y="131041"/>
                </a:lnTo>
                <a:lnTo>
                  <a:pt x="0" y="130340"/>
                </a:lnTo>
                <a:lnTo>
                  <a:pt x="0" y="2569"/>
                </a:lnTo>
                <a:cubicBezTo>
                  <a:pt x="0" y="1168"/>
                  <a:pt x="1402" y="0"/>
                  <a:pt x="2570" y="0"/>
                </a:cubicBezTo>
                <a:close/>
              </a:path>
            </a:pathLst>
          </a:custGeom>
          <a:solidFill>
            <a:srgbClr val="E425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013"/>
          </a:p>
        </p:txBody>
      </p:sp>
      <p:sp>
        <p:nvSpPr>
          <p:cNvPr id="147" name="Freeform 1">
            <a:extLst>
              <a:ext uri="{FF2B5EF4-FFF2-40B4-BE49-F238E27FC236}">
                <a16:creationId xmlns:a16="http://schemas.microsoft.com/office/drawing/2014/main" id="{0CBF2568-E28B-F344-96C8-AA6B1989E458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2422281" y="2492619"/>
            <a:ext cx="5644664" cy="800100"/>
          </a:xfrm>
          <a:custGeom>
            <a:avLst/>
            <a:gdLst>
              <a:gd name="T0" fmla="*/ 23008 w 27073"/>
              <a:gd name="T1" fmla="*/ 195 h 4019"/>
              <a:gd name="T2" fmla="*/ 19599 w 27073"/>
              <a:gd name="T3" fmla="*/ 367 h 4019"/>
              <a:gd name="T4" fmla="*/ 14920 w 27073"/>
              <a:gd name="T5" fmla="*/ 486 h 4019"/>
              <a:gd name="T6" fmla="*/ 7651 w 27073"/>
              <a:gd name="T7" fmla="*/ 3 h 4019"/>
              <a:gd name="T8" fmla="*/ 0 w 27073"/>
              <a:gd name="T9" fmla="*/ 3485 h 4019"/>
              <a:gd name="T10" fmla="*/ 18986 w 27073"/>
              <a:gd name="T11" fmla="*/ 999 h 4019"/>
              <a:gd name="T12" fmla="*/ 336 w 27073"/>
              <a:gd name="T13" fmla="*/ 3178 h 4019"/>
              <a:gd name="T14" fmla="*/ 412 w 27073"/>
              <a:gd name="T15" fmla="*/ 3198 h 4019"/>
              <a:gd name="T16" fmla="*/ 846 w 27073"/>
              <a:gd name="T17" fmla="*/ 3443 h 4019"/>
              <a:gd name="T18" fmla="*/ 1377 w 27073"/>
              <a:gd name="T19" fmla="*/ 3635 h 4019"/>
              <a:gd name="T20" fmla="*/ 1411 w 27073"/>
              <a:gd name="T21" fmla="*/ 3378 h 4019"/>
              <a:gd name="T22" fmla="*/ 1910 w 27073"/>
              <a:gd name="T23" fmla="*/ 3579 h 4019"/>
              <a:gd name="T24" fmla="*/ 2370 w 27073"/>
              <a:gd name="T25" fmla="*/ 3404 h 4019"/>
              <a:gd name="T26" fmla="*/ 2681 w 27073"/>
              <a:gd name="T27" fmla="*/ 2328 h 4019"/>
              <a:gd name="T28" fmla="*/ 5430 w 27073"/>
              <a:gd name="T29" fmla="*/ 3723 h 4019"/>
              <a:gd name="T30" fmla="*/ 4083 w 27073"/>
              <a:gd name="T31" fmla="*/ 3082 h 4019"/>
              <a:gd name="T32" fmla="*/ 3003 w 27073"/>
              <a:gd name="T33" fmla="*/ 3827 h 4019"/>
              <a:gd name="T34" fmla="*/ 3717 w 27073"/>
              <a:gd name="T35" fmla="*/ 3474 h 4019"/>
              <a:gd name="T36" fmla="*/ 3767 w 27073"/>
              <a:gd name="T37" fmla="*/ 3528 h 4019"/>
              <a:gd name="T38" fmla="*/ 4416 w 27073"/>
              <a:gd name="T39" fmla="*/ 3528 h 4019"/>
              <a:gd name="T40" fmla="*/ 4464 w 27073"/>
              <a:gd name="T41" fmla="*/ 3471 h 4019"/>
              <a:gd name="T42" fmla="*/ 5094 w 27073"/>
              <a:gd name="T43" fmla="*/ 3423 h 4019"/>
              <a:gd name="T44" fmla="*/ 5796 w 27073"/>
              <a:gd name="T45" fmla="*/ 3745 h 4019"/>
              <a:gd name="T46" fmla="*/ 6790 w 27073"/>
              <a:gd name="T47" fmla="*/ 3584 h 4019"/>
              <a:gd name="T48" fmla="*/ 6852 w 27073"/>
              <a:gd name="T49" fmla="*/ 3601 h 4019"/>
              <a:gd name="T50" fmla="*/ 7845 w 27073"/>
              <a:gd name="T51" fmla="*/ 3090 h 4019"/>
              <a:gd name="T52" fmla="*/ 8816 w 27073"/>
              <a:gd name="T53" fmla="*/ 3215 h 4019"/>
              <a:gd name="T54" fmla="*/ 10803 w 27073"/>
              <a:gd name="T55" fmla="*/ 57 h 4019"/>
              <a:gd name="T56" fmla="*/ 10292 w 27073"/>
              <a:gd name="T57" fmla="*/ 2879 h 4019"/>
              <a:gd name="T58" fmla="*/ 11506 w 27073"/>
              <a:gd name="T59" fmla="*/ 1953 h 4019"/>
              <a:gd name="T60" fmla="*/ 12234 w 27073"/>
              <a:gd name="T61" fmla="*/ 1736 h 4019"/>
              <a:gd name="T62" fmla="*/ 13509 w 27073"/>
              <a:gd name="T63" fmla="*/ 810 h 4019"/>
              <a:gd name="T64" fmla="*/ 14928 w 27073"/>
              <a:gd name="T65" fmla="*/ 1408 h 4019"/>
              <a:gd name="T66" fmla="*/ 14242 w 27073"/>
              <a:gd name="T67" fmla="*/ 1815 h 4019"/>
              <a:gd name="T68" fmla="*/ 14956 w 27073"/>
              <a:gd name="T69" fmla="*/ 1434 h 4019"/>
              <a:gd name="T70" fmla="*/ 15315 w 27073"/>
              <a:gd name="T71" fmla="*/ 1564 h 4019"/>
              <a:gd name="T72" fmla="*/ 15636 w 27073"/>
              <a:gd name="T73" fmla="*/ 1479 h 4019"/>
              <a:gd name="T74" fmla="*/ 16918 w 27073"/>
              <a:gd name="T75" fmla="*/ 692 h 4019"/>
              <a:gd name="T76" fmla="*/ 16675 w 27073"/>
              <a:gd name="T77" fmla="*/ 1284 h 4019"/>
              <a:gd name="T78" fmla="*/ 16988 w 27073"/>
              <a:gd name="T79" fmla="*/ 1005 h 4019"/>
              <a:gd name="T80" fmla="*/ 17028 w 27073"/>
              <a:gd name="T81" fmla="*/ 672 h 4019"/>
              <a:gd name="T82" fmla="*/ 17685 w 27073"/>
              <a:gd name="T83" fmla="*/ 875 h 4019"/>
              <a:gd name="T84" fmla="*/ 18334 w 27073"/>
              <a:gd name="T85" fmla="*/ 745 h 4019"/>
              <a:gd name="T86" fmla="*/ 19937 w 27073"/>
              <a:gd name="T87" fmla="*/ 624 h 4019"/>
              <a:gd name="T88" fmla="*/ 19308 w 27073"/>
              <a:gd name="T89" fmla="*/ 929 h 4019"/>
              <a:gd name="T90" fmla="*/ 19903 w 27073"/>
              <a:gd name="T91" fmla="*/ 658 h 4019"/>
              <a:gd name="T92" fmla="*/ 20236 w 27073"/>
              <a:gd name="T93" fmla="*/ 940 h 4019"/>
              <a:gd name="T94" fmla="*/ 20682 w 27073"/>
              <a:gd name="T95" fmla="*/ 695 h 4019"/>
              <a:gd name="T96" fmla="*/ 21331 w 27073"/>
              <a:gd name="T97" fmla="*/ 692 h 4019"/>
              <a:gd name="T98" fmla="*/ 22537 w 27073"/>
              <a:gd name="T99" fmla="*/ 1008 h 4019"/>
              <a:gd name="T100" fmla="*/ 22093 w 27073"/>
              <a:gd name="T101" fmla="*/ 836 h 4019"/>
              <a:gd name="T102" fmla="*/ 22412 w 27073"/>
              <a:gd name="T103" fmla="*/ 1149 h 4019"/>
              <a:gd name="T104" fmla="*/ 22731 w 27073"/>
              <a:gd name="T105" fmla="*/ 901 h 4019"/>
              <a:gd name="T106" fmla="*/ 23327 w 27073"/>
              <a:gd name="T107" fmla="*/ 1375 h 4019"/>
              <a:gd name="T108" fmla="*/ 23575 w 27073"/>
              <a:gd name="T109" fmla="*/ 1315 h 4019"/>
              <a:gd name="T110" fmla="*/ 23905 w 27073"/>
              <a:gd name="T111" fmla="*/ 1420 h 4019"/>
              <a:gd name="T112" fmla="*/ 25796 w 27073"/>
              <a:gd name="T113" fmla="*/ 1821 h 4019"/>
              <a:gd name="T114" fmla="*/ 24447 w 27073"/>
              <a:gd name="T115" fmla="*/ 1787 h 4019"/>
              <a:gd name="T116" fmla="*/ 25124 w 27073"/>
              <a:gd name="T117" fmla="*/ 2142 h 4019"/>
              <a:gd name="T118" fmla="*/ 25940 w 27073"/>
              <a:gd name="T119" fmla="*/ 2461 h 4019"/>
              <a:gd name="T120" fmla="*/ 25796 w 27073"/>
              <a:gd name="T121" fmla="*/ 1225 h 4019"/>
              <a:gd name="T122" fmla="*/ 26459 w 27073"/>
              <a:gd name="T123" fmla="*/ 2326 h 4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73" h="4019">
                <a:moveTo>
                  <a:pt x="27046" y="3"/>
                </a:moveTo>
                <a:lnTo>
                  <a:pt x="27046" y="599"/>
                </a:lnTo>
                <a:lnTo>
                  <a:pt x="25838" y="3"/>
                </a:lnTo>
                <a:lnTo>
                  <a:pt x="25759" y="3"/>
                </a:lnTo>
                <a:lnTo>
                  <a:pt x="27024" y="624"/>
                </a:lnTo>
                <a:lnTo>
                  <a:pt x="25774" y="1171"/>
                </a:lnTo>
                <a:lnTo>
                  <a:pt x="25757" y="1160"/>
                </a:lnTo>
                <a:lnTo>
                  <a:pt x="24930" y="3"/>
                </a:lnTo>
                <a:lnTo>
                  <a:pt x="24890" y="3"/>
                </a:lnTo>
                <a:lnTo>
                  <a:pt x="25697" y="1132"/>
                </a:lnTo>
                <a:lnTo>
                  <a:pt x="24425" y="576"/>
                </a:lnTo>
                <a:lnTo>
                  <a:pt x="24425" y="3"/>
                </a:lnTo>
                <a:lnTo>
                  <a:pt x="24391" y="3"/>
                </a:lnTo>
                <a:lnTo>
                  <a:pt x="24391" y="565"/>
                </a:lnTo>
                <a:lnTo>
                  <a:pt x="23098" y="175"/>
                </a:lnTo>
                <a:lnTo>
                  <a:pt x="23375" y="3"/>
                </a:lnTo>
                <a:lnTo>
                  <a:pt x="23318" y="3"/>
                </a:lnTo>
                <a:lnTo>
                  <a:pt x="23061" y="164"/>
                </a:lnTo>
                <a:lnTo>
                  <a:pt x="23050" y="161"/>
                </a:lnTo>
                <a:lnTo>
                  <a:pt x="23033" y="141"/>
                </a:lnTo>
                <a:lnTo>
                  <a:pt x="22906" y="3"/>
                </a:lnTo>
                <a:lnTo>
                  <a:pt x="22861" y="3"/>
                </a:lnTo>
                <a:lnTo>
                  <a:pt x="22997" y="147"/>
                </a:lnTo>
                <a:lnTo>
                  <a:pt x="22319" y="3"/>
                </a:lnTo>
                <a:lnTo>
                  <a:pt x="22156" y="3"/>
                </a:lnTo>
                <a:lnTo>
                  <a:pt x="23008" y="187"/>
                </a:lnTo>
                <a:lnTo>
                  <a:pt x="23008" y="195"/>
                </a:lnTo>
                <a:lnTo>
                  <a:pt x="22424" y="559"/>
                </a:lnTo>
                <a:lnTo>
                  <a:pt x="21845" y="3"/>
                </a:lnTo>
                <a:lnTo>
                  <a:pt x="21794" y="3"/>
                </a:lnTo>
                <a:lnTo>
                  <a:pt x="22370" y="556"/>
                </a:lnTo>
                <a:lnTo>
                  <a:pt x="21712" y="460"/>
                </a:lnTo>
                <a:lnTo>
                  <a:pt x="21712" y="3"/>
                </a:lnTo>
                <a:lnTo>
                  <a:pt x="21679" y="3"/>
                </a:lnTo>
                <a:lnTo>
                  <a:pt x="21679" y="455"/>
                </a:lnTo>
                <a:lnTo>
                  <a:pt x="21032" y="404"/>
                </a:lnTo>
                <a:lnTo>
                  <a:pt x="21566" y="3"/>
                </a:lnTo>
                <a:lnTo>
                  <a:pt x="21512" y="3"/>
                </a:lnTo>
                <a:lnTo>
                  <a:pt x="20984" y="398"/>
                </a:lnTo>
                <a:lnTo>
                  <a:pt x="20522" y="3"/>
                </a:lnTo>
                <a:lnTo>
                  <a:pt x="20465" y="3"/>
                </a:lnTo>
                <a:lnTo>
                  <a:pt x="20925" y="395"/>
                </a:lnTo>
                <a:lnTo>
                  <a:pt x="20327" y="364"/>
                </a:lnTo>
                <a:lnTo>
                  <a:pt x="20287" y="364"/>
                </a:lnTo>
                <a:lnTo>
                  <a:pt x="20287" y="3"/>
                </a:lnTo>
                <a:lnTo>
                  <a:pt x="20256" y="3"/>
                </a:lnTo>
                <a:lnTo>
                  <a:pt x="20256" y="364"/>
                </a:lnTo>
                <a:lnTo>
                  <a:pt x="19686" y="364"/>
                </a:lnTo>
                <a:lnTo>
                  <a:pt x="20084" y="3"/>
                </a:lnTo>
                <a:lnTo>
                  <a:pt x="20036" y="3"/>
                </a:lnTo>
                <a:lnTo>
                  <a:pt x="19641" y="362"/>
                </a:lnTo>
                <a:lnTo>
                  <a:pt x="19201" y="3"/>
                </a:lnTo>
                <a:lnTo>
                  <a:pt x="19150" y="3"/>
                </a:lnTo>
                <a:lnTo>
                  <a:pt x="19599" y="367"/>
                </a:lnTo>
                <a:lnTo>
                  <a:pt x="19000" y="410"/>
                </a:lnTo>
                <a:lnTo>
                  <a:pt x="19000" y="3"/>
                </a:lnTo>
                <a:lnTo>
                  <a:pt x="18967" y="3"/>
                </a:lnTo>
                <a:lnTo>
                  <a:pt x="18967" y="412"/>
                </a:lnTo>
                <a:lnTo>
                  <a:pt x="18955" y="412"/>
                </a:lnTo>
                <a:lnTo>
                  <a:pt x="18360" y="469"/>
                </a:lnTo>
                <a:lnTo>
                  <a:pt x="18845" y="3"/>
                </a:lnTo>
                <a:lnTo>
                  <a:pt x="18800" y="3"/>
                </a:lnTo>
                <a:lnTo>
                  <a:pt x="18315" y="472"/>
                </a:lnTo>
                <a:lnTo>
                  <a:pt x="17716" y="37"/>
                </a:lnTo>
                <a:lnTo>
                  <a:pt x="17979" y="0"/>
                </a:lnTo>
                <a:lnTo>
                  <a:pt x="17725" y="0"/>
                </a:lnTo>
                <a:lnTo>
                  <a:pt x="17722" y="0"/>
                </a:lnTo>
                <a:lnTo>
                  <a:pt x="17668" y="0"/>
                </a:lnTo>
                <a:lnTo>
                  <a:pt x="17609" y="0"/>
                </a:lnTo>
                <a:lnTo>
                  <a:pt x="17626" y="14"/>
                </a:lnTo>
                <a:lnTo>
                  <a:pt x="16285" y="198"/>
                </a:lnTo>
                <a:lnTo>
                  <a:pt x="16285" y="3"/>
                </a:lnTo>
                <a:lnTo>
                  <a:pt x="16252" y="3"/>
                </a:lnTo>
                <a:lnTo>
                  <a:pt x="16252" y="204"/>
                </a:lnTo>
                <a:lnTo>
                  <a:pt x="15007" y="463"/>
                </a:lnTo>
                <a:lnTo>
                  <a:pt x="15430" y="3"/>
                </a:lnTo>
                <a:lnTo>
                  <a:pt x="15385" y="3"/>
                </a:lnTo>
                <a:lnTo>
                  <a:pt x="14962" y="469"/>
                </a:lnTo>
                <a:lnTo>
                  <a:pt x="14276" y="3"/>
                </a:lnTo>
                <a:lnTo>
                  <a:pt x="14214" y="3"/>
                </a:lnTo>
                <a:lnTo>
                  <a:pt x="14920" y="486"/>
                </a:lnTo>
                <a:lnTo>
                  <a:pt x="13576" y="762"/>
                </a:lnTo>
                <a:lnTo>
                  <a:pt x="13576" y="3"/>
                </a:lnTo>
                <a:lnTo>
                  <a:pt x="13542" y="3"/>
                </a:lnTo>
                <a:lnTo>
                  <a:pt x="13542" y="768"/>
                </a:lnTo>
                <a:lnTo>
                  <a:pt x="12324" y="1042"/>
                </a:lnTo>
                <a:lnTo>
                  <a:pt x="13202" y="3"/>
                </a:lnTo>
                <a:lnTo>
                  <a:pt x="13157" y="3"/>
                </a:lnTo>
                <a:lnTo>
                  <a:pt x="12268" y="1053"/>
                </a:lnTo>
                <a:lnTo>
                  <a:pt x="12251" y="1056"/>
                </a:lnTo>
                <a:lnTo>
                  <a:pt x="10885" y="43"/>
                </a:lnTo>
                <a:lnTo>
                  <a:pt x="10930" y="34"/>
                </a:lnTo>
                <a:lnTo>
                  <a:pt x="11116" y="0"/>
                </a:lnTo>
                <a:lnTo>
                  <a:pt x="10922" y="0"/>
                </a:lnTo>
                <a:lnTo>
                  <a:pt x="10862" y="12"/>
                </a:lnTo>
                <a:lnTo>
                  <a:pt x="10862" y="3"/>
                </a:lnTo>
                <a:lnTo>
                  <a:pt x="10828" y="3"/>
                </a:lnTo>
                <a:lnTo>
                  <a:pt x="10828" y="17"/>
                </a:lnTo>
                <a:lnTo>
                  <a:pt x="8195" y="449"/>
                </a:lnTo>
                <a:lnTo>
                  <a:pt x="8579" y="3"/>
                </a:lnTo>
                <a:lnTo>
                  <a:pt x="8537" y="3"/>
                </a:lnTo>
                <a:lnTo>
                  <a:pt x="8150" y="449"/>
                </a:lnTo>
                <a:lnTo>
                  <a:pt x="8145" y="443"/>
                </a:lnTo>
                <a:lnTo>
                  <a:pt x="8145" y="3"/>
                </a:lnTo>
                <a:lnTo>
                  <a:pt x="8111" y="3"/>
                </a:lnTo>
                <a:lnTo>
                  <a:pt x="8111" y="415"/>
                </a:lnTo>
                <a:lnTo>
                  <a:pt x="7699" y="3"/>
                </a:lnTo>
                <a:lnTo>
                  <a:pt x="7651" y="3"/>
                </a:lnTo>
                <a:lnTo>
                  <a:pt x="8116" y="463"/>
                </a:lnTo>
                <a:lnTo>
                  <a:pt x="5461" y="878"/>
                </a:lnTo>
                <a:lnTo>
                  <a:pt x="5461" y="3"/>
                </a:lnTo>
                <a:lnTo>
                  <a:pt x="5427" y="3"/>
                </a:lnTo>
                <a:lnTo>
                  <a:pt x="5427" y="875"/>
                </a:lnTo>
                <a:lnTo>
                  <a:pt x="2774" y="875"/>
                </a:lnTo>
                <a:lnTo>
                  <a:pt x="3542" y="3"/>
                </a:lnTo>
                <a:lnTo>
                  <a:pt x="3496" y="3"/>
                </a:lnTo>
                <a:lnTo>
                  <a:pt x="2737" y="869"/>
                </a:lnTo>
                <a:lnTo>
                  <a:pt x="2715" y="841"/>
                </a:lnTo>
                <a:lnTo>
                  <a:pt x="2715" y="3"/>
                </a:lnTo>
                <a:lnTo>
                  <a:pt x="2681" y="3"/>
                </a:lnTo>
                <a:lnTo>
                  <a:pt x="2681" y="802"/>
                </a:lnTo>
                <a:lnTo>
                  <a:pt x="2001" y="3"/>
                </a:lnTo>
                <a:lnTo>
                  <a:pt x="1958" y="3"/>
                </a:lnTo>
                <a:lnTo>
                  <a:pt x="2681" y="850"/>
                </a:lnTo>
                <a:lnTo>
                  <a:pt x="2681" y="869"/>
                </a:lnTo>
                <a:lnTo>
                  <a:pt x="84" y="610"/>
                </a:lnTo>
                <a:lnTo>
                  <a:pt x="671" y="3"/>
                </a:lnTo>
                <a:lnTo>
                  <a:pt x="623" y="3"/>
                </a:lnTo>
                <a:lnTo>
                  <a:pt x="34" y="613"/>
                </a:lnTo>
                <a:lnTo>
                  <a:pt x="34" y="635"/>
                </a:lnTo>
                <a:lnTo>
                  <a:pt x="1349" y="2224"/>
                </a:lnTo>
                <a:lnTo>
                  <a:pt x="28" y="2029"/>
                </a:lnTo>
                <a:lnTo>
                  <a:pt x="28" y="3"/>
                </a:lnTo>
                <a:lnTo>
                  <a:pt x="0" y="3"/>
                </a:lnTo>
                <a:lnTo>
                  <a:pt x="0" y="3485"/>
                </a:lnTo>
                <a:lnTo>
                  <a:pt x="14" y="3505"/>
                </a:lnTo>
                <a:cubicBezTo>
                  <a:pt x="20" y="3505"/>
                  <a:pt x="285" y="3545"/>
                  <a:pt x="671" y="3598"/>
                </a:cubicBezTo>
                <a:lnTo>
                  <a:pt x="677" y="3604"/>
                </a:lnTo>
                <a:lnTo>
                  <a:pt x="683" y="3598"/>
                </a:lnTo>
                <a:cubicBezTo>
                  <a:pt x="686" y="3598"/>
                  <a:pt x="691" y="3598"/>
                  <a:pt x="694" y="3601"/>
                </a:cubicBezTo>
                <a:lnTo>
                  <a:pt x="700" y="3604"/>
                </a:lnTo>
                <a:lnTo>
                  <a:pt x="702" y="3601"/>
                </a:lnTo>
                <a:cubicBezTo>
                  <a:pt x="1258" y="3677"/>
                  <a:pt x="2054" y="3782"/>
                  <a:pt x="2695" y="3838"/>
                </a:cubicBezTo>
                <a:lnTo>
                  <a:pt x="2695" y="3833"/>
                </a:lnTo>
                <a:lnTo>
                  <a:pt x="2698" y="3841"/>
                </a:lnTo>
                <a:cubicBezTo>
                  <a:pt x="5063" y="4018"/>
                  <a:pt x="7064" y="3615"/>
                  <a:pt x="7919" y="3440"/>
                </a:cubicBezTo>
                <a:cubicBezTo>
                  <a:pt x="8003" y="3421"/>
                  <a:pt x="8080" y="3406"/>
                  <a:pt x="8139" y="3395"/>
                </a:cubicBezTo>
                <a:cubicBezTo>
                  <a:pt x="8156" y="3392"/>
                  <a:pt x="9996" y="3011"/>
                  <a:pt x="10851" y="2774"/>
                </a:cubicBezTo>
                <a:cubicBezTo>
                  <a:pt x="10851" y="2774"/>
                  <a:pt x="12457" y="2348"/>
                  <a:pt x="13542" y="2060"/>
                </a:cubicBezTo>
                <a:lnTo>
                  <a:pt x="13545" y="2063"/>
                </a:lnTo>
                <a:lnTo>
                  <a:pt x="13568" y="2060"/>
                </a:lnTo>
                <a:lnTo>
                  <a:pt x="13573" y="2055"/>
                </a:lnTo>
                <a:cubicBezTo>
                  <a:pt x="13641" y="2038"/>
                  <a:pt x="14076" y="1916"/>
                  <a:pt x="14629" y="1778"/>
                </a:cubicBezTo>
                <a:lnTo>
                  <a:pt x="14632" y="1778"/>
                </a:lnTo>
                <a:lnTo>
                  <a:pt x="14634" y="1775"/>
                </a:lnTo>
                <a:cubicBezTo>
                  <a:pt x="14841" y="1725"/>
                  <a:pt x="15063" y="1668"/>
                  <a:pt x="15289" y="1617"/>
                </a:cubicBezTo>
                <a:lnTo>
                  <a:pt x="15312" y="1626"/>
                </a:lnTo>
                <a:lnTo>
                  <a:pt x="15326" y="1609"/>
                </a:lnTo>
                <a:cubicBezTo>
                  <a:pt x="15648" y="1533"/>
                  <a:pt x="15978" y="1462"/>
                  <a:pt x="16277" y="1406"/>
                </a:cubicBezTo>
                <a:lnTo>
                  <a:pt x="16274" y="1400"/>
                </a:lnTo>
                <a:lnTo>
                  <a:pt x="16277" y="1403"/>
                </a:lnTo>
                <a:cubicBezTo>
                  <a:pt x="16404" y="1372"/>
                  <a:pt x="17849" y="1067"/>
                  <a:pt x="18986" y="999"/>
                </a:cubicBezTo>
                <a:cubicBezTo>
                  <a:pt x="18998" y="999"/>
                  <a:pt x="19977" y="943"/>
                  <a:pt x="21001" y="996"/>
                </a:cubicBezTo>
                <a:cubicBezTo>
                  <a:pt x="21233" y="1008"/>
                  <a:pt x="21467" y="1025"/>
                  <a:pt x="21696" y="1050"/>
                </a:cubicBezTo>
                <a:cubicBezTo>
                  <a:pt x="21701" y="1050"/>
                  <a:pt x="21839" y="1073"/>
                  <a:pt x="22057" y="1115"/>
                </a:cubicBezTo>
                <a:lnTo>
                  <a:pt x="22060" y="1118"/>
                </a:lnTo>
                <a:lnTo>
                  <a:pt x="22062" y="1118"/>
                </a:lnTo>
                <a:cubicBezTo>
                  <a:pt x="22232" y="1152"/>
                  <a:pt x="22449" y="1197"/>
                  <a:pt x="22686" y="1250"/>
                </a:cubicBezTo>
                <a:cubicBezTo>
                  <a:pt x="22791" y="1276"/>
                  <a:pt x="22901" y="1301"/>
                  <a:pt x="23011" y="1329"/>
                </a:cubicBezTo>
                <a:cubicBezTo>
                  <a:pt x="23239" y="1389"/>
                  <a:pt x="23476" y="1456"/>
                  <a:pt x="23705" y="1530"/>
                </a:cubicBezTo>
                <a:cubicBezTo>
                  <a:pt x="23948" y="1609"/>
                  <a:pt x="24182" y="1699"/>
                  <a:pt x="24385" y="1795"/>
                </a:cubicBezTo>
                <a:lnTo>
                  <a:pt x="24391" y="1801"/>
                </a:lnTo>
                <a:lnTo>
                  <a:pt x="24394" y="1798"/>
                </a:lnTo>
                <a:cubicBezTo>
                  <a:pt x="24394" y="1798"/>
                  <a:pt x="24396" y="1798"/>
                  <a:pt x="24396" y="1801"/>
                </a:cubicBezTo>
                <a:lnTo>
                  <a:pt x="24396" y="1804"/>
                </a:lnTo>
                <a:cubicBezTo>
                  <a:pt x="24413" y="1815"/>
                  <a:pt x="26262" y="2726"/>
                  <a:pt x="27046" y="3502"/>
                </a:cubicBezTo>
                <a:lnTo>
                  <a:pt x="27055" y="3491"/>
                </a:lnTo>
                <a:lnTo>
                  <a:pt x="27072" y="3485"/>
                </a:lnTo>
                <a:lnTo>
                  <a:pt x="27072" y="3"/>
                </a:lnTo>
                <a:lnTo>
                  <a:pt x="27046" y="3"/>
                </a:lnTo>
                <a:close/>
                <a:moveTo>
                  <a:pt x="643" y="2856"/>
                </a:moveTo>
                <a:lnTo>
                  <a:pt x="28" y="2749"/>
                </a:lnTo>
                <a:lnTo>
                  <a:pt x="28" y="2089"/>
                </a:lnTo>
                <a:lnTo>
                  <a:pt x="643" y="2856"/>
                </a:lnTo>
                <a:close/>
                <a:moveTo>
                  <a:pt x="319" y="3144"/>
                </a:moveTo>
                <a:lnTo>
                  <a:pt x="28" y="3085"/>
                </a:lnTo>
                <a:lnTo>
                  <a:pt x="28" y="2803"/>
                </a:lnTo>
                <a:lnTo>
                  <a:pt x="319" y="3144"/>
                </a:lnTo>
                <a:close/>
                <a:moveTo>
                  <a:pt x="336" y="3178"/>
                </a:moveTo>
                <a:lnTo>
                  <a:pt x="203" y="3299"/>
                </a:lnTo>
                <a:lnTo>
                  <a:pt x="59" y="3124"/>
                </a:lnTo>
                <a:lnTo>
                  <a:pt x="336" y="3178"/>
                </a:lnTo>
                <a:close/>
                <a:moveTo>
                  <a:pt x="175" y="3319"/>
                </a:moveTo>
                <a:lnTo>
                  <a:pt x="28" y="3452"/>
                </a:lnTo>
                <a:lnTo>
                  <a:pt x="28" y="3138"/>
                </a:lnTo>
                <a:lnTo>
                  <a:pt x="175" y="3319"/>
                </a:lnTo>
                <a:close/>
                <a:moveTo>
                  <a:pt x="56" y="3474"/>
                </a:moveTo>
                <a:lnTo>
                  <a:pt x="197" y="3347"/>
                </a:lnTo>
                <a:lnTo>
                  <a:pt x="333" y="3517"/>
                </a:lnTo>
                <a:cubicBezTo>
                  <a:pt x="203" y="3497"/>
                  <a:pt x="107" y="3483"/>
                  <a:pt x="56" y="3474"/>
                </a:cubicBezTo>
                <a:close/>
                <a:moveTo>
                  <a:pt x="223" y="3322"/>
                </a:moveTo>
                <a:lnTo>
                  <a:pt x="353" y="3203"/>
                </a:lnTo>
                <a:lnTo>
                  <a:pt x="358" y="3485"/>
                </a:lnTo>
                <a:lnTo>
                  <a:pt x="223" y="3322"/>
                </a:lnTo>
                <a:close/>
                <a:moveTo>
                  <a:pt x="62" y="2783"/>
                </a:moveTo>
                <a:lnTo>
                  <a:pt x="652" y="2890"/>
                </a:lnTo>
                <a:lnTo>
                  <a:pt x="369" y="3144"/>
                </a:lnTo>
                <a:lnTo>
                  <a:pt x="62" y="2783"/>
                </a:lnTo>
                <a:close/>
                <a:moveTo>
                  <a:pt x="389" y="3229"/>
                </a:moveTo>
                <a:lnTo>
                  <a:pt x="513" y="3392"/>
                </a:lnTo>
                <a:lnTo>
                  <a:pt x="395" y="3502"/>
                </a:lnTo>
                <a:lnTo>
                  <a:pt x="389" y="3229"/>
                </a:lnTo>
                <a:close/>
                <a:moveTo>
                  <a:pt x="412" y="3198"/>
                </a:moveTo>
                <a:lnTo>
                  <a:pt x="663" y="3257"/>
                </a:lnTo>
                <a:lnTo>
                  <a:pt x="542" y="3367"/>
                </a:lnTo>
                <a:lnTo>
                  <a:pt x="412" y="3198"/>
                </a:lnTo>
                <a:close/>
                <a:moveTo>
                  <a:pt x="415" y="3525"/>
                </a:moveTo>
                <a:lnTo>
                  <a:pt x="533" y="3418"/>
                </a:lnTo>
                <a:lnTo>
                  <a:pt x="640" y="3556"/>
                </a:lnTo>
                <a:cubicBezTo>
                  <a:pt x="559" y="3548"/>
                  <a:pt x="485" y="3536"/>
                  <a:pt x="415" y="3525"/>
                </a:cubicBezTo>
                <a:close/>
                <a:moveTo>
                  <a:pt x="671" y="3542"/>
                </a:moveTo>
                <a:lnTo>
                  <a:pt x="559" y="3395"/>
                </a:lnTo>
                <a:lnTo>
                  <a:pt x="671" y="3294"/>
                </a:lnTo>
                <a:lnTo>
                  <a:pt x="671" y="3542"/>
                </a:lnTo>
                <a:close/>
                <a:moveTo>
                  <a:pt x="671" y="3226"/>
                </a:moveTo>
                <a:lnTo>
                  <a:pt x="403" y="3164"/>
                </a:lnTo>
                <a:lnTo>
                  <a:pt x="671" y="2921"/>
                </a:lnTo>
                <a:lnTo>
                  <a:pt x="671" y="3226"/>
                </a:lnTo>
                <a:close/>
                <a:moveTo>
                  <a:pt x="691" y="2859"/>
                </a:moveTo>
                <a:lnTo>
                  <a:pt x="59" y="2069"/>
                </a:lnTo>
                <a:lnTo>
                  <a:pt x="1354" y="2261"/>
                </a:lnTo>
                <a:lnTo>
                  <a:pt x="691" y="2859"/>
                </a:lnTo>
                <a:close/>
                <a:moveTo>
                  <a:pt x="711" y="3234"/>
                </a:moveTo>
                <a:lnTo>
                  <a:pt x="702" y="3232"/>
                </a:lnTo>
                <a:lnTo>
                  <a:pt x="702" y="2927"/>
                </a:lnTo>
                <a:lnTo>
                  <a:pt x="1013" y="3277"/>
                </a:lnTo>
                <a:lnTo>
                  <a:pt x="711" y="3234"/>
                </a:lnTo>
                <a:close/>
                <a:moveTo>
                  <a:pt x="1010" y="3311"/>
                </a:moveTo>
                <a:lnTo>
                  <a:pt x="875" y="3418"/>
                </a:lnTo>
                <a:lnTo>
                  <a:pt x="731" y="3271"/>
                </a:lnTo>
                <a:lnTo>
                  <a:pt x="1010" y="3311"/>
                </a:lnTo>
                <a:close/>
                <a:moveTo>
                  <a:pt x="705" y="3299"/>
                </a:moveTo>
                <a:lnTo>
                  <a:pt x="846" y="3443"/>
                </a:lnTo>
                <a:lnTo>
                  <a:pt x="705" y="3556"/>
                </a:lnTo>
                <a:lnTo>
                  <a:pt x="705" y="3299"/>
                </a:lnTo>
                <a:close/>
                <a:moveTo>
                  <a:pt x="739" y="3570"/>
                </a:moveTo>
                <a:lnTo>
                  <a:pt x="872" y="3466"/>
                </a:lnTo>
                <a:lnTo>
                  <a:pt x="1013" y="3610"/>
                </a:lnTo>
                <a:cubicBezTo>
                  <a:pt x="917" y="3596"/>
                  <a:pt x="824" y="3584"/>
                  <a:pt x="739" y="3570"/>
                </a:cubicBezTo>
                <a:close/>
                <a:moveTo>
                  <a:pt x="1041" y="3587"/>
                </a:moveTo>
                <a:lnTo>
                  <a:pt x="897" y="3443"/>
                </a:lnTo>
                <a:lnTo>
                  <a:pt x="1041" y="3330"/>
                </a:lnTo>
                <a:lnTo>
                  <a:pt x="1041" y="3587"/>
                </a:lnTo>
                <a:close/>
                <a:moveTo>
                  <a:pt x="731" y="2904"/>
                </a:moveTo>
                <a:lnTo>
                  <a:pt x="1352" y="2997"/>
                </a:lnTo>
                <a:lnTo>
                  <a:pt x="1055" y="3274"/>
                </a:lnTo>
                <a:lnTo>
                  <a:pt x="731" y="2904"/>
                </a:lnTo>
                <a:close/>
                <a:moveTo>
                  <a:pt x="1075" y="3344"/>
                </a:moveTo>
                <a:lnTo>
                  <a:pt x="1199" y="3483"/>
                </a:lnTo>
                <a:lnTo>
                  <a:pt x="1075" y="3593"/>
                </a:lnTo>
                <a:lnTo>
                  <a:pt x="1075" y="3344"/>
                </a:lnTo>
                <a:close/>
                <a:moveTo>
                  <a:pt x="1100" y="3322"/>
                </a:moveTo>
                <a:lnTo>
                  <a:pt x="1352" y="3347"/>
                </a:lnTo>
                <a:lnTo>
                  <a:pt x="1225" y="3460"/>
                </a:lnTo>
                <a:lnTo>
                  <a:pt x="1100" y="3322"/>
                </a:lnTo>
                <a:close/>
                <a:moveTo>
                  <a:pt x="1092" y="3618"/>
                </a:moveTo>
                <a:lnTo>
                  <a:pt x="1219" y="3505"/>
                </a:lnTo>
                <a:lnTo>
                  <a:pt x="1349" y="3652"/>
                </a:lnTo>
                <a:cubicBezTo>
                  <a:pt x="1261" y="3641"/>
                  <a:pt x="1177" y="3629"/>
                  <a:pt x="1092" y="3618"/>
                </a:cubicBezTo>
                <a:close/>
                <a:moveTo>
                  <a:pt x="1377" y="3635"/>
                </a:moveTo>
                <a:lnTo>
                  <a:pt x="1244" y="3485"/>
                </a:lnTo>
                <a:lnTo>
                  <a:pt x="1377" y="3367"/>
                </a:lnTo>
                <a:lnTo>
                  <a:pt x="1377" y="3635"/>
                </a:lnTo>
                <a:close/>
                <a:moveTo>
                  <a:pt x="1377" y="3316"/>
                </a:moveTo>
                <a:lnTo>
                  <a:pt x="1095" y="3288"/>
                </a:lnTo>
                <a:lnTo>
                  <a:pt x="1377" y="3023"/>
                </a:lnTo>
                <a:lnTo>
                  <a:pt x="1377" y="3316"/>
                </a:lnTo>
                <a:close/>
                <a:moveTo>
                  <a:pt x="1377" y="2966"/>
                </a:moveTo>
                <a:lnTo>
                  <a:pt x="728" y="2870"/>
                </a:lnTo>
                <a:lnTo>
                  <a:pt x="1377" y="2286"/>
                </a:lnTo>
                <a:lnTo>
                  <a:pt x="1377" y="2966"/>
                </a:lnTo>
                <a:close/>
                <a:moveTo>
                  <a:pt x="1670" y="3358"/>
                </a:moveTo>
                <a:lnTo>
                  <a:pt x="1411" y="3322"/>
                </a:lnTo>
                <a:lnTo>
                  <a:pt x="1411" y="3034"/>
                </a:lnTo>
                <a:lnTo>
                  <a:pt x="1670" y="3358"/>
                </a:lnTo>
                <a:close/>
                <a:moveTo>
                  <a:pt x="1408" y="2969"/>
                </a:moveTo>
                <a:lnTo>
                  <a:pt x="1408" y="2295"/>
                </a:lnTo>
                <a:lnTo>
                  <a:pt x="2018" y="3028"/>
                </a:lnTo>
                <a:lnTo>
                  <a:pt x="1414" y="2966"/>
                </a:lnTo>
                <a:lnTo>
                  <a:pt x="1408" y="2969"/>
                </a:lnTo>
                <a:close/>
                <a:moveTo>
                  <a:pt x="1670" y="3392"/>
                </a:moveTo>
                <a:lnTo>
                  <a:pt x="1555" y="3500"/>
                </a:lnTo>
                <a:lnTo>
                  <a:pt x="1436" y="3358"/>
                </a:lnTo>
                <a:lnTo>
                  <a:pt x="1670" y="3392"/>
                </a:lnTo>
                <a:close/>
                <a:moveTo>
                  <a:pt x="1532" y="3522"/>
                </a:moveTo>
                <a:lnTo>
                  <a:pt x="1411" y="3638"/>
                </a:lnTo>
                <a:lnTo>
                  <a:pt x="1411" y="3378"/>
                </a:lnTo>
                <a:lnTo>
                  <a:pt x="1532" y="3522"/>
                </a:lnTo>
                <a:close/>
                <a:moveTo>
                  <a:pt x="1431" y="3663"/>
                </a:moveTo>
                <a:lnTo>
                  <a:pt x="1552" y="3548"/>
                </a:lnTo>
                <a:lnTo>
                  <a:pt x="1673" y="3691"/>
                </a:lnTo>
                <a:cubicBezTo>
                  <a:pt x="1591" y="3683"/>
                  <a:pt x="1512" y="3675"/>
                  <a:pt x="1431" y="3663"/>
                </a:cubicBezTo>
                <a:close/>
                <a:moveTo>
                  <a:pt x="1699" y="3672"/>
                </a:moveTo>
                <a:lnTo>
                  <a:pt x="1575" y="3525"/>
                </a:lnTo>
                <a:lnTo>
                  <a:pt x="1704" y="3404"/>
                </a:lnTo>
                <a:lnTo>
                  <a:pt x="1699" y="3672"/>
                </a:lnTo>
                <a:close/>
                <a:moveTo>
                  <a:pt x="1433" y="3009"/>
                </a:moveTo>
                <a:lnTo>
                  <a:pt x="2018" y="3068"/>
                </a:lnTo>
                <a:lnTo>
                  <a:pt x="1713" y="3356"/>
                </a:lnTo>
                <a:lnTo>
                  <a:pt x="1433" y="3009"/>
                </a:lnTo>
                <a:close/>
                <a:moveTo>
                  <a:pt x="1738" y="3438"/>
                </a:moveTo>
                <a:lnTo>
                  <a:pt x="1860" y="3573"/>
                </a:lnTo>
                <a:lnTo>
                  <a:pt x="1733" y="3683"/>
                </a:lnTo>
                <a:lnTo>
                  <a:pt x="1738" y="3438"/>
                </a:lnTo>
                <a:close/>
                <a:moveTo>
                  <a:pt x="1752" y="3404"/>
                </a:moveTo>
                <a:lnTo>
                  <a:pt x="2020" y="3435"/>
                </a:lnTo>
                <a:lnTo>
                  <a:pt x="1885" y="3550"/>
                </a:lnTo>
                <a:lnTo>
                  <a:pt x="1752" y="3404"/>
                </a:lnTo>
                <a:close/>
                <a:moveTo>
                  <a:pt x="1761" y="3703"/>
                </a:moveTo>
                <a:lnTo>
                  <a:pt x="1885" y="3598"/>
                </a:lnTo>
                <a:lnTo>
                  <a:pt x="2006" y="3734"/>
                </a:lnTo>
                <a:cubicBezTo>
                  <a:pt x="1922" y="3723"/>
                  <a:pt x="1840" y="3714"/>
                  <a:pt x="1761" y="3703"/>
                </a:cubicBezTo>
                <a:close/>
                <a:moveTo>
                  <a:pt x="2032" y="3714"/>
                </a:moveTo>
                <a:lnTo>
                  <a:pt x="1910" y="3579"/>
                </a:lnTo>
                <a:lnTo>
                  <a:pt x="2037" y="3471"/>
                </a:lnTo>
                <a:lnTo>
                  <a:pt x="2032" y="3714"/>
                </a:lnTo>
                <a:close/>
                <a:moveTo>
                  <a:pt x="2035" y="3404"/>
                </a:moveTo>
                <a:lnTo>
                  <a:pt x="1744" y="3367"/>
                </a:lnTo>
                <a:lnTo>
                  <a:pt x="2040" y="3088"/>
                </a:lnTo>
                <a:lnTo>
                  <a:pt x="2035" y="3404"/>
                </a:lnTo>
                <a:close/>
                <a:moveTo>
                  <a:pt x="1431" y="2269"/>
                </a:moveTo>
                <a:lnTo>
                  <a:pt x="2658" y="2362"/>
                </a:lnTo>
                <a:lnTo>
                  <a:pt x="2057" y="3026"/>
                </a:lnTo>
                <a:lnTo>
                  <a:pt x="1431" y="2269"/>
                </a:lnTo>
                <a:close/>
                <a:moveTo>
                  <a:pt x="2074" y="3099"/>
                </a:moveTo>
                <a:lnTo>
                  <a:pt x="2348" y="3429"/>
                </a:lnTo>
                <a:lnTo>
                  <a:pt x="2342" y="3435"/>
                </a:lnTo>
                <a:lnTo>
                  <a:pt x="2077" y="3412"/>
                </a:lnTo>
                <a:lnTo>
                  <a:pt x="2068" y="3412"/>
                </a:lnTo>
                <a:lnTo>
                  <a:pt x="2074" y="3099"/>
                </a:lnTo>
                <a:close/>
                <a:moveTo>
                  <a:pt x="2068" y="3440"/>
                </a:moveTo>
                <a:lnTo>
                  <a:pt x="2314" y="3460"/>
                </a:lnTo>
                <a:lnTo>
                  <a:pt x="2063" y="3714"/>
                </a:lnTo>
                <a:lnTo>
                  <a:pt x="2068" y="3440"/>
                </a:lnTo>
                <a:close/>
                <a:moveTo>
                  <a:pt x="2085" y="3742"/>
                </a:moveTo>
                <a:lnTo>
                  <a:pt x="2356" y="3469"/>
                </a:lnTo>
                <a:lnTo>
                  <a:pt x="2365" y="3773"/>
                </a:lnTo>
                <a:cubicBezTo>
                  <a:pt x="2272" y="3762"/>
                  <a:pt x="2178" y="3754"/>
                  <a:pt x="2085" y="3742"/>
                </a:cubicBezTo>
                <a:close/>
                <a:moveTo>
                  <a:pt x="2097" y="3073"/>
                </a:moveTo>
                <a:lnTo>
                  <a:pt x="2658" y="3113"/>
                </a:lnTo>
                <a:lnTo>
                  <a:pt x="2370" y="3404"/>
                </a:lnTo>
                <a:lnTo>
                  <a:pt x="2097" y="3073"/>
                </a:lnTo>
                <a:close/>
                <a:moveTo>
                  <a:pt x="2387" y="3480"/>
                </a:moveTo>
                <a:lnTo>
                  <a:pt x="2511" y="3629"/>
                </a:lnTo>
                <a:lnTo>
                  <a:pt x="2399" y="3754"/>
                </a:lnTo>
                <a:lnTo>
                  <a:pt x="2387" y="3480"/>
                </a:lnTo>
                <a:close/>
                <a:moveTo>
                  <a:pt x="2421" y="3466"/>
                </a:moveTo>
                <a:lnTo>
                  <a:pt x="2655" y="3466"/>
                </a:lnTo>
                <a:lnTo>
                  <a:pt x="2534" y="3601"/>
                </a:lnTo>
                <a:lnTo>
                  <a:pt x="2421" y="3466"/>
                </a:lnTo>
                <a:close/>
                <a:moveTo>
                  <a:pt x="2418" y="3779"/>
                </a:moveTo>
                <a:lnTo>
                  <a:pt x="2531" y="3652"/>
                </a:lnTo>
                <a:lnTo>
                  <a:pt x="2655" y="3802"/>
                </a:lnTo>
                <a:cubicBezTo>
                  <a:pt x="2579" y="3796"/>
                  <a:pt x="2500" y="3787"/>
                  <a:pt x="2418" y="3779"/>
                </a:cubicBezTo>
                <a:close/>
                <a:moveTo>
                  <a:pt x="2681" y="3779"/>
                </a:moveTo>
                <a:lnTo>
                  <a:pt x="2557" y="3627"/>
                </a:lnTo>
                <a:lnTo>
                  <a:pt x="2681" y="3488"/>
                </a:lnTo>
                <a:lnTo>
                  <a:pt x="2681" y="3779"/>
                </a:lnTo>
                <a:close/>
                <a:moveTo>
                  <a:pt x="2396" y="3435"/>
                </a:moveTo>
                <a:lnTo>
                  <a:pt x="2390" y="3429"/>
                </a:lnTo>
                <a:lnTo>
                  <a:pt x="2678" y="3136"/>
                </a:lnTo>
                <a:lnTo>
                  <a:pt x="2678" y="3435"/>
                </a:lnTo>
                <a:lnTo>
                  <a:pt x="2396" y="3435"/>
                </a:lnTo>
                <a:close/>
                <a:moveTo>
                  <a:pt x="2681" y="3079"/>
                </a:moveTo>
                <a:lnTo>
                  <a:pt x="2088" y="3037"/>
                </a:lnTo>
                <a:lnTo>
                  <a:pt x="2681" y="2388"/>
                </a:lnTo>
                <a:lnTo>
                  <a:pt x="2681" y="3079"/>
                </a:lnTo>
                <a:close/>
                <a:moveTo>
                  <a:pt x="2681" y="2328"/>
                </a:moveTo>
                <a:lnTo>
                  <a:pt x="1431" y="2233"/>
                </a:lnTo>
                <a:lnTo>
                  <a:pt x="2681" y="974"/>
                </a:lnTo>
                <a:lnTo>
                  <a:pt x="2681" y="2328"/>
                </a:lnTo>
                <a:close/>
                <a:moveTo>
                  <a:pt x="2681" y="926"/>
                </a:moveTo>
                <a:lnTo>
                  <a:pt x="1394" y="2221"/>
                </a:lnTo>
                <a:lnTo>
                  <a:pt x="87" y="641"/>
                </a:lnTo>
                <a:lnTo>
                  <a:pt x="2684" y="901"/>
                </a:lnTo>
                <a:lnTo>
                  <a:pt x="2684" y="926"/>
                </a:lnTo>
                <a:lnTo>
                  <a:pt x="2681" y="926"/>
                </a:lnTo>
                <a:close/>
                <a:moveTo>
                  <a:pt x="5463" y="920"/>
                </a:moveTo>
                <a:lnTo>
                  <a:pt x="6767" y="2134"/>
                </a:lnTo>
                <a:lnTo>
                  <a:pt x="5463" y="2272"/>
                </a:lnTo>
                <a:lnTo>
                  <a:pt x="5463" y="920"/>
                </a:lnTo>
                <a:close/>
                <a:moveTo>
                  <a:pt x="5463" y="2331"/>
                </a:moveTo>
                <a:lnTo>
                  <a:pt x="6087" y="2955"/>
                </a:lnTo>
                <a:lnTo>
                  <a:pt x="5463" y="3020"/>
                </a:lnTo>
                <a:lnTo>
                  <a:pt x="5463" y="2331"/>
                </a:lnTo>
                <a:close/>
                <a:moveTo>
                  <a:pt x="5463" y="3082"/>
                </a:moveTo>
                <a:lnTo>
                  <a:pt x="5737" y="3370"/>
                </a:lnTo>
                <a:lnTo>
                  <a:pt x="5463" y="3401"/>
                </a:lnTo>
                <a:lnTo>
                  <a:pt x="5463" y="3082"/>
                </a:lnTo>
                <a:close/>
                <a:moveTo>
                  <a:pt x="5463" y="3426"/>
                </a:moveTo>
                <a:lnTo>
                  <a:pt x="5734" y="3395"/>
                </a:lnTo>
                <a:lnTo>
                  <a:pt x="5463" y="3717"/>
                </a:lnTo>
                <a:lnTo>
                  <a:pt x="5463" y="3426"/>
                </a:lnTo>
                <a:close/>
                <a:moveTo>
                  <a:pt x="5430" y="3460"/>
                </a:moveTo>
                <a:lnTo>
                  <a:pt x="5430" y="3723"/>
                </a:lnTo>
                <a:lnTo>
                  <a:pt x="5314" y="3601"/>
                </a:lnTo>
                <a:lnTo>
                  <a:pt x="5430" y="3460"/>
                </a:lnTo>
                <a:close/>
                <a:moveTo>
                  <a:pt x="5291" y="3576"/>
                </a:moveTo>
                <a:lnTo>
                  <a:pt x="5167" y="3446"/>
                </a:lnTo>
                <a:lnTo>
                  <a:pt x="5413" y="3432"/>
                </a:lnTo>
                <a:lnTo>
                  <a:pt x="5291" y="3576"/>
                </a:lnTo>
                <a:close/>
                <a:moveTo>
                  <a:pt x="5142" y="3421"/>
                </a:moveTo>
                <a:lnTo>
                  <a:pt x="5430" y="3082"/>
                </a:lnTo>
                <a:lnTo>
                  <a:pt x="5430" y="3404"/>
                </a:lnTo>
                <a:lnTo>
                  <a:pt x="5142" y="3421"/>
                </a:lnTo>
                <a:close/>
                <a:moveTo>
                  <a:pt x="5421" y="909"/>
                </a:moveTo>
                <a:lnTo>
                  <a:pt x="4086" y="2323"/>
                </a:lnTo>
                <a:lnTo>
                  <a:pt x="2771" y="909"/>
                </a:lnTo>
                <a:lnTo>
                  <a:pt x="5421" y="909"/>
                </a:lnTo>
                <a:close/>
                <a:moveTo>
                  <a:pt x="5430" y="949"/>
                </a:moveTo>
                <a:lnTo>
                  <a:pt x="5430" y="2275"/>
                </a:lnTo>
                <a:lnTo>
                  <a:pt x="4126" y="2328"/>
                </a:lnTo>
                <a:lnTo>
                  <a:pt x="5430" y="949"/>
                </a:lnTo>
                <a:close/>
                <a:moveTo>
                  <a:pt x="3776" y="3474"/>
                </a:moveTo>
                <a:lnTo>
                  <a:pt x="4086" y="3144"/>
                </a:lnTo>
                <a:lnTo>
                  <a:pt x="4089" y="3474"/>
                </a:lnTo>
                <a:lnTo>
                  <a:pt x="3776" y="3474"/>
                </a:lnTo>
                <a:close/>
                <a:moveTo>
                  <a:pt x="4064" y="3505"/>
                </a:moveTo>
                <a:lnTo>
                  <a:pt x="3928" y="3652"/>
                </a:lnTo>
                <a:lnTo>
                  <a:pt x="3790" y="3505"/>
                </a:lnTo>
                <a:lnTo>
                  <a:pt x="4064" y="3505"/>
                </a:lnTo>
                <a:close/>
                <a:moveTo>
                  <a:pt x="4083" y="3082"/>
                </a:moveTo>
                <a:lnTo>
                  <a:pt x="3417" y="3082"/>
                </a:lnTo>
                <a:lnTo>
                  <a:pt x="4075" y="2385"/>
                </a:lnTo>
                <a:lnTo>
                  <a:pt x="4083" y="3082"/>
                </a:lnTo>
                <a:close/>
                <a:moveTo>
                  <a:pt x="2712" y="943"/>
                </a:moveTo>
                <a:lnTo>
                  <a:pt x="2737" y="917"/>
                </a:lnTo>
                <a:lnTo>
                  <a:pt x="4052" y="2331"/>
                </a:lnTo>
                <a:lnTo>
                  <a:pt x="2712" y="2331"/>
                </a:lnTo>
                <a:lnTo>
                  <a:pt x="2712" y="943"/>
                </a:lnTo>
                <a:close/>
                <a:moveTo>
                  <a:pt x="2712" y="2393"/>
                </a:moveTo>
                <a:lnTo>
                  <a:pt x="3344" y="3082"/>
                </a:lnTo>
                <a:lnTo>
                  <a:pt x="2712" y="3082"/>
                </a:lnTo>
                <a:lnTo>
                  <a:pt x="2712" y="2393"/>
                </a:lnTo>
                <a:close/>
                <a:moveTo>
                  <a:pt x="2712" y="3141"/>
                </a:moveTo>
                <a:lnTo>
                  <a:pt x="3011" y="3435"/>
                </a:lnTo>
                <a:lnTo>
                  <a:pt x="2712" y="3435"/>
                </a:lnTo>
                <a:lnTo>
                  <a:pt x="2712" y="3141"/>
                </a:lnTo>
                <a:close/>
                <a:moveTo>
                  <a:pt x="3008" y="3466"/>
                </a:moveTo>
                <a:lnTo>
                  <a:pt x="2867" y="3615"/>
                </a:lnTo>
                <a:lnTo>
                  <a:pt x="2737" y="3466"/>
                </a:lnTo>
                <a:lnTo>
                  <a:pt x="3008" y="3466"/>
                </a:lnTo>
                <a:close/>
                <a:moveTo>
                  <a:pt x="2712" y="3494"/>
                </a:moveTo>
                <a:lnTo>
                  <a:pt x="2842" y="3641"/>
                </a:lnTo>
                <a:lnTo>
                  <a:pt x="2712" y="3776"/>
                </a:lnTo>
                <a:lnTo>
                  <a:pt x="2712" y="3494"/>
                </a:lnTo>
                <a:close/>
                <a:moveTo>
                  <a:pt x="2732" y="3810"/>
                </a:moveTo>
                <a:lnTo>
                  <a:pt x="2864" y="3669"/>
                </a:lnTo>
                <a:lnTo>
                  <a:pt x="3003" y="3827"/>
                </a:lnTo>
                <a:cubicBezTo>
                  <a:pt x="2915" y="3821"/>
                  <a:pt x="2822" y="3816"/>
                  <a:pt x="2732" y="3810"/>
                </a:cubicBezTo>
                <a:close/>
                <a:moveTo>
                  <a:pt x="3028" y="3802"/>
                </a:moveTo>
                <a:lnTo>
                  <a:pt x="2887" y="3641"/>
                </a:lnTo>
                <a:lnTo>
                  <a:pt x="3031" y="3488"/>
                </a:lnTo>
                <a:lnTo>
                  <a:pt x="3028" y="3802"/>
                </a:lnTo>
                <a:close/>
                <a:moveTo>
                  <a:pt x="2737" y="3116"/>
                </a:moveTo>
                <a:lnTo>
                  <a:pt x="3338" y="3116"/>
                </a:lnTo>
                <a:lnTo>
                  <a:pt x="3048" y="3423"/>
                </a:lnTo>
                <a:lnTo>
                  <a:pt x="2737" y="3116"/>
                </a:lnTo>
                <a:close/>
                <a:moveTo>
                  <a:pt x="3364" y="3138"/>
                </a:moveTo>
                <a:lnTo>
                  <a:pt x="3369" y="3469"/>
                </a:lnTo>
                <a:lnTo>
                  <a:pt x="3079" y="3438"/>
                </a:lnTo>
                <a:lnTo>
                  <a:pt x="3364" y="3138"/>
                </a:lnTo>
                <a:close/>
                <a:moveTo>
                  <a:pt x="3062" y="3830"/>
                </a:moveTo>
                <a:lnTo>
                  <a:pt x="3065" y="3494"/>
                </a:lnTo>
                <a:lnTo>
                  <a:pt x="3358" y="3844"/>
                </a:lnTo>
                <a:cubicBezTo>
                  <a:pt x="3259" y="3838"/>
                  <a:pt x="3161" y="3835"/>
                  <a:pt x="3062" y="3830"/>
                </a:cubicBezTo>
                <a:close/>
                <a:moveTo>
                  <a:pt x="3090" y="3471"/>
                </a:moveTo>
                <a:lnTo>
                  <a:pt x="3369" y="3500"/>
                </a:lnTo>
                <a:lnTo>
                  <a:pt x="3375" y="3816"/>
                </a:lnTo>
                <a:lnTo>
                  <a:pt x="3090" y="3471"/>
                </a:lnTo>
                <a:close/>
                <a:moveTo>
                  <a:pt x="2734" y="2365"/>
                </a:moveTo>
                <a:lnTo>
                  <a:pt x="4050" y="2365"/>
                </a:lnTo>
                <a:lnTo>
                  <a:pt x="3381" y="3073"/>
                </a:lnTo>
                <a:lnTo>
                  <a:pt x="2734" y="2365"/>
                </a:lnTo>
                <a:close/>
                <a:moveTo>
                  <a:pt x="3398" y="3136"/>
                </a:moveTo>
                <a:lnTo>
                  <a:pt x="3717" y="3474"/>
                </a:lnTo>
                <a:lnTo>
                  <a:pt x="3417" y="3474"/>
                </a:lnTo>
                <a:lnTo>
                  <a:pt x="3400" y="3471"/>
                </a:lnTo>
                <a:lnTo>
                  <a:pt x="3398" y="3136"/>
                </a:lnTo>
                <a:close/>
                <a:moveTo>
                  <a:pt x="3700" y="3505"/>
                </a:moveTo>
                <a:lnTo>
                  <a:pt x="3564" y="3649"/>
                </a:lnTo>
                <a:lnTo>
                  <a:pt x="3429" y="3505"/>
                </a:lnTo>
                <a:lnTo>
                  <a:pt x="3700" y="3505"/>
                </a:lnTo>
                <a:close/>
                <a:moveTo>
                  <a:pt x="3403" y="3528"/>
                </a:moveTo>
                <a:lnTo>
                  <a:pt x="3542" y="3675"/>
                </a:lnTo>
                <a:lnTo>
                  <a:pt x="3406" y="3818"/>
                </a:lnTo>
                <a:lnTo>
                  <a:pt x="3403" y="3528"/>
                </a:lnTo>
                <a:close/>
                <a:moveTo>
                  <a:pt x="3429" y="3844"/>
                </a:moveTo>
                <a:lnTo>
                  <a:pt x="3564" y="3697"/>
                </a:lnTo>
                <a:lnTo>
                  <a:pt x="3708" y="3850"/>
                </a:lnTo>
                <a:cubicBezTo>
                  <a:pt x="3615" y="3850"/>
                  <a:pt x="3522" y="3847"/>
                  <a:pt x="3429" y="3844"/>
                </a:cubicBezTo>
                <a:close/>
                <a:moveTo>
                  <a:pt x="3733" y="3827"/>
                </a:moveTo>
                <a:lnTo>
                  <a:pt x="3587" y="3672"/>
                </a:lnTo>
                <a:lnTo>
                  <a:pt x="3733" y="3517"/>
                </a:lnTo>
                <a:lnTo>
                  <a:pt x="3733" y="3827"/>
                </a:lnTo>
                <a:close/>
                <a:moveTo>
                  <a:pt x="3420" y="3116"/>
                </a:moveTo>
                <a:lnTo>
                  <a:pt x="4064" y="3116"/>
                </a:lnTo>
                <a:lnTo>
                  <a:pt x="3745" y="3457"/>
                </a:lnTo>
                <a:lnTo>
                  <a:pt x="3420" y="3116"/>
                </a:lnTo>
                <a:close/>
                <a:moveTo>
                  <a:pt x="3767" y="3528"/>
                </a:moveTo>
                <a:lnTo>
                  <a:pt x="3906" y="3675"/>
                </a:lnTo>
                <a:lnTo>
                  <a:pt x="3767" y="3824"/>
                </a:lnTo>
                <a:lnTo>
                  <a:pt x="3767" y="3528"/>
                </a:lnTo>
                <a:close/>
                <a:moveTo>
                  <a:pt x="3793" y="3850"/>
                </a:moveTo>
                <a:lnTo>
                  <a:pt x="3931" y="3700"/>
                </a:lnTo>
                <a:lnTo>
                  <a:pt x="4072" y="3850"/>
                </a:lnTo>
                <a:cubicBezTo>
                  <a:pt x="3979" y="3850"/>
                  <a:pt x="3886" y="3852"/>
                  <a:pt x="3793" y="3850"/>
                </a:cubicBezTo>
                <a:close/>
                <a:moveTo>
                  <a:pt x="3954" y="3677"/>
                </a:moveTo>
                <a:lnTo>
                  <a:pt x="4089" y="3531"/>
                </a:lnTo>
                <a:lnTo>
                  <a:pt x="4092" y="3827"/>
                </a:lnTo>
                <a:lnTo>
                  <a:pt x="3954" y="3677"/>
                </a:lnTo>
                <a:close/>
                <a:moveTo>
                  <a:pt x="4109" y="2388"/>
                </a:moveTo>
                <a:lnTo>
                  <a:pt x="4744" y="3051"/>
                </a:lnTo>
                <a:lnTo>
                  <a:pt x="4117" y="3079"/>
                </a:lnTo>
                <a:lnTo>
                  <a:pt x="4109" y="2388"/>
                </a:lnTo>
                <a:close/>
                <a:moveTo>
                  <a:pt x="4123" y="3533"/>
                </a:moveTo>
                <a:lnTo>
                  <a:pt x="4250" y="3677"/>
                </a:lnTo>
                <a:lnTo>
                  <a:pt x="4126" y="3824"/>
                </a:lnTo>
                <a:lnTo>
                  <a:pt x="4123" y="3533"/>
                </a:lnTo>
                <a:close/>
                <a:moveTo>
                  <a:pt x="4146" y="3505"/>
                </a:moveTo>
                <a:lnTo>
                  <a:pt x="4394" y="3505"/>
                </a:lnTo>
                <a:lnTo>
                  <a:pt x="4270" y="3652"/>
                </a:lnTo>
                <a:lnTo>
                  <a:pt x="4146" y="3505"/>
                </a:lnTo>
                <a:close/>
                <a:moveTo>
                  <a:pt x="4146" y="3850"/>
                </a:moveTo>
                <a:lnTo>
                  <a:pt x="4270" y="3703"/>
                </a:lnTo>
                <a:lnTo>
                  <a:pt x="4394" y="3844"/>
                </a:lnTo>
                <a:cubicBezTo>
                  <a:pt x="4315" y="3847"/>
                  <a:pt x="4230" y="3847"/>
                  <a:pt x="4146" y="3850"/>
                </a:cubicBezTo>
                <a:close/>
                <a:moveTo>
                  <a:pt x="4416" y="3818"/>
                </a:moveTo>
                <a:lnTo>
                  <a:pt x="4292" y="3675"/>
                </a:lnTo>
                <a:lnTo>
                  <a:pt x="4416" y="3528"/>
                </a:lnTo>
                <a:lnTo>
                  <a:pt x="4416" y="3818"/>
                </a:lnTo>
                <a:close/>
                <a:moveTo>
                  <a:pt x="4120" y="3474"/>
                </a:moveTo>
                <a:lnTo>
                  <a:pt x="4117" y="3138"/>
                </a:lnTo>
                <a:lnTo>
                  <a:pt x="4419" y="3474"/>
                </a:lnTo>
                <a:lnTo>
                  <a:pt x="4120" y="3474"/>
                </a:lnTo>
                <a:close/>
                <a:moveTo>
                  <a:pt x="4140" y="3113"/>
                </a:moveTo>
                <a:lnTo>
                  <a:pt x="4744" y="3085"/>
                </a:lnTo>
                <a:lnTo>
                  <a:pt x="4442" y="3446"/>
                </a:lnTo>
                <a:lnTo>
                  <a:pt x="4140" y="3113"/>
                </a:lnTo>
                <a:close/>
                <a:moveTo>
                  <a:pt x="4450" y="3508"/>
                </a:moveTo>
                <a:lnTo>
                  <a:pt x="4583" y="3658"/>
                </a:lnTo>
                <a:lnTo>
                  <a:pt x="4450" y="3816"/>
                </a:lnTo>
                <a:lnTo>
                  <a:pt x="4450" y="3508"/>
                </a:lnTo>
                <a:close/>
                <a:moveTo>
                  <a:pt x="4487" y="3500"/>
                </a:moveTo>
                <a:lnTo>
                  <a:pt x="4733" y="3480"/>
                </a:lnTo>
                <a:lnTo>
                  <a:pt x="4603" y="3629"/>
                </a:lnTo>
                <a:lnTo>
                  <a:pt x="4487" y="3500"/>
                </a:lnTo>
                <a:close/>
                <a:moveTo>
                  <a:pt x="4467" y="3841"/>
                </a:moveTo>
                <a:lnTo>
                  <a:pt x="4606" y="3680"/>
                </a:lnTo>
                <a:lnTo>
                  <a:pt x="4738" y="3830"/>
                </a:lnTo>
                <a:cubicBezTo>
                  <a:pt x="4648" y="3833"/>
                  <a:pt x="4558" y="3838"/>
                  <a:pt x="4467" y="3841"/>
                </a:cubicBezTo>
                <a:close/>
                <a:moveTo>
                  <a:pt x="4758" y="3799"/>
                </a:moveTo>
                <a:lnTo>
                  <a:pt x="4628" y="3655"/>
                </a:lnTo>
                <a:lnTo>
                  <a:pt x="4758" y="3505"/>
                </a:lnTo>
                <a:lnTo>
                  <a:pt x="4758" y="3799"/>
                </a:lnTo>
                <a:close/>
                <a:moveTo>
                  <a:pt x="4758" y="3449"/>
                </a:moveTo>
                <a:lnTo>
                  <a:pt x="4464" y="3471"/>
                </a:lnTo>
                <a:lnTo>
                  <a:pt x="4764" y="3116"/>
                </a:lnTo>
                <a:lnTo>
                  <a:pt x="4758" y="3449"/>
                </a:lnTo>
                <a:close/>
                <a:moveTo>
                  <a:pt x="4129" y="2362"/>
                </a:moveTo>
                <a:lnTo>
                  <a:pt x="5410" y="2309"/>
                </a:lnTo>
                <a:lnTo>
                  <a:pt x="4781" y="3042"/>
                </a:lnTo>
                <a:lnTo>
                  <a:pt x="4129" y="2362"/>
                </a:lnTo>
                <a:close/>
                <a:moveTo>
                  <a:pt x="5430" y="2337"/>
                </a:moveTo>
                <a:lnTo>
                  <a:pt x="5430" y="3023"/>
                </a:lnTo>
                <a:lnTo>
                  <a:pt x="4823" y="3051"/>
                </a:lnTo>
                <a:lnTo>
                  <a:pt x="5430" y="2337"/>
                </a:lnTo>
                <a:close/>
                <a:moveTo>
                  <a:pt x="4789" y="3505"/>
                </a:moveTo>
                <a:lnTo>
                  <a:pt x="4916" y="3644"/>
                </a:lnTo>
                <a:lnTo>
                  <a:pt x="4789" y="3799"/>
                </a:lnTo>
                <a:lnTo>
                  <a:pt x="4789" y="3505"/>
                </a:lnTo>
                <a:close/>
                <a:moveTo>
                  <a:pt x="4809" y="3474"/>
                </a:moveTo>
                <a:lnTo>
                  <a:pt x="5074" y="3452"/>
                </a:lnTo>
                <a:lnTo>
                  <a:pt x="4939" y="3615"/>
                </a:lnTo>
                <a:lnTo>
                  <a:pt x="4809" y="3474"/>
                </a:lnTo>
                <a:close/>
                <a:moveTo>
                  <a:pt x="4812" y="3827"/>
                </a:moveTo>
                <a:lnTo>
                  <a:pt x="4941" y="3669"/>
                </a:lnTo>
                <a:lnTo>
                  <a:pt x="5071" y="3810"/>
                </a:lnTo>
                <a:cubicBezTo>
                  <a:pt x="4987" y="3816"/>
                  <a:pt x="4899" y="3821"/>
                  <a:pt x="4812" y="3827"/>
                </a:cubicBezTo>
                <a:close/>
                <a:moveTo>
                  <a:pt x="5091" y="3785"/>
                </a:moveTo>
                <a:lnTo>
                  <a:pt x="4961" y="3641"/>
                </a:lnTo>
                <a:lnTo>
                  <a:pt x="5091" y="3480"/>
                </a:lnTo>
                <a:lnTo>
                  <a:pt x="5091" y="3785"/>
                </a:lnTo>
                <a:close/>
                <a:moveTo>
                  <a:pt x="5094" y="3423"/>
                </a:moveTo>
                <a:lnTo>
                  <a:pt x="4792" y="3446"/>
                </a:lnTo>
                <a:lnTo>
                  <a:pt x="4797" y="3107"/>
                </a:lnTo>
                <a:lnTo>
                  <a:pt x="5094" y="3423"/>
                </a:lnTo>
                <a:close/>
                <a:moveTo>
                  <a:pt x="4817" y="3085"/>
                </a:moveTo>
                <a:lnTo>
                  <a:pt x="5407" y="3057"/>
                </a:lnTo>
                <a:lnTo>
                  <a:pt x="5116" y="3395"/>
                </a:lnTo>
                <a:lnTo>
                  <a:pt x="4817" y="3085"/>
                </a:lnTo>
                <a:close/>
                <a:moveTo>
                  <a:pt x="5125" y="3452"/>
                </a:moveTo>
                <a:lnTo>
                  <a:pt x="5269" y="3601"/>
                </a:lnTo>
                <a:lnTo>
                  <a:pt x="5125" y="3776"/>
                </a:lnTo>
                <a:lnTo>
                  <a:pt x="5125" y="3452"/>
                </a:lnTo>
                <a:close/>
                <a:moveTo>
                  <a:pt x="5147" y="3804"/>
                </a:moveTo>
                <a:lnTo>
                  <a:pt x="5291" y="3627"/>
                </a:lnTo>
                <a:lnTo>
                  <a:pt x="5432" y="3773"/>
                </a:lnTo>
                <a:lnTo>
                  <a:pt x="5441" y="3768"/>
                </a:lnTo>
                <a:lnTo>
                  <a:pt x="5458" y="3773"/>
                </a:lnTo>
                <a:lnTo>
                  <a:pt x="5754" y="3421"/>
                </a:lnTo>
                <a:lnTo>
                  <a:pt x="5763" y="3745"/>
                </a:lnTo>
                <a:cubicBezTo>
                  <a:pt x="5568" y="3771"/>
                  <a:pt x="5362" y="3787"/>
                  <a:pt x="5147" y="3804"/>
                </a:cubicBezTo>
                <a:close/>
                <a:moveTo>
                  <a:pt x="5483" y="3051"/>
                </a:moveTo>
                <a:lnTo>
                  <a:pt x="6076" y="2992"/>
                </a:lnTo>
                <a:lnTo>
                  <a:pt x="5768" y="3356"/>
                </a:lnTo>
                <a:lnTo>
                  <a:pt x="5483" y="3051"/>
                </a:lnTo>
                <a:close/>
                <a:moveTo>
                  <a:pt x="5796" y="3745"/>
                </a:moveTo>
                <a:lnTo>
                  <a:pt x="5788" y="3423"/>
                </a:lnTo>
                <a:lnTo>
                  <a:pt x="6065" y="3714"/>
                </a:lnTo>
                <a:cubicBezTo>
                  <a:pt x="5977" y="3725"/>
                  <a:pt x="5890" y="3737"/>
                  <a:pt x="5796" y="3745"/>
                </a:cubicBezTo>
                <a:close/>
                <a:moveTo>
                  <a:pt x="6087" y="3689"/>
                </a:moveTo>
                <a:lnTo>
                  <a:pt x="5794" y="3378"/>
                </a:lnTo>
                <a:lnTo>
                  <a:pt x="6101" y="3014"/>
                </a:lnTo>
                <a:lnTo>
                  <a:pt x="6087" y="3689"/>
                </a:lnTo>
                <a:close/>
                <a:moveTo>
                  <a:pt x="5486" y="2303"/>
                </a:moveTo>
                <a:lnTo>
                  <a:pt x="6773" y="2168"/>
                </a:lnTo>
                <a:lnTo>
                  <a:pt x="6118" y="2944"/>
                </a:lnTo>
                <a:lnTo>
                  <a:pt x="5486" y="2303"/>
                </a:lnTo>
                <a:close/>
                <a:moveTo>
                  <a:pt x="6132" y="3003"/>
                </a:moveTo>
                <a:lnTo>
                  <a:pt x="6440" y="3296"/>
                </a:lnTo>
                <a:lnTo>
                  <a:pt x="6118" y="3683"/>
                </a:lnTo>
                <a:lnTo>
                  <a:pt x="6132" y="3003"/>
                </a:lnTo>
                <a:close/>
                <a:moveTo>
                  <a:pt x="6158" y="2980"/>
                </a:moveTo>
                <a:lnTo>
                  <a:pt x="6767" y="2904"/>
                </a:lnTo>
                <a:lnTo>
                  <a:pt x="6463" y="3271"/>
                </a:lnTo>
                <a:lnTo>
                  <a:pt x="6158" y="2980"/>
                </a:lnTo>
                <a:close/>
                <a:moveTo>
                  <a:pt x="6146" y="3703"/>
                </a:moveTo>
                <a:lnTo>
                  <a:pt x="6457" y="3330"/>
                </a:lnTo>
                <a:lnTo>
                  <a:pt x="6465" y="3660"/>
                </a:lnTo>
                <a:cubicBezTo>
                  <a:pt x="6364" y="3675"/>
                  <a:pt x="6256" y="3691"/>
                  <a:pt x="6146" y="3703"/>
                </a:cubicBezTo>
                <a:close/>
                <a:moveTo>
                  <a:pt x="6499" y="3658"/>
                </a:moveTo>
                <a:lnTo>
                  <a:pt x="6491" y="3344"/>
                </a:lnTo>
                <a:lnTo>
                  <a:pt x="6776" y="3615"/>
                </a:lnTo>
                <a:cubicBezTo>
                  <a:pt x="6685" y="3629"/>
                  <a:pt x="6592" y="3644"/>
                  <a:pt x="6499" y="3658"/>
                </a:cubicBezTo>
                <a:close/>
                <a:moveTo>
                  <a:pt x="6485" y="3296"/>
                </a:moveTo>
                <a:lnTo>
                  <a:pt x="6790" y="2930"/>
                </a:lnTo>
                <a:lnTo>
                  <a:pt x="6790" y="3584"/>
                </a:lnTo>
                <a:lnTo>
                  <a:pt x="6485" y="3296"/>
                </a:lnTo>
                <a:close/>
                <a:moveTo>
                  <a:pt x="6793" y="2867"/>
                </a:moveTo>
                <a:lnTo>
                  <a:pt x="6158" y="2946"/>
                </a:lnTo>
                <a:lnTo>
                  <a:pt x="6793" y="2193"/>
                </a:lnTo>
                <a:lnTo>
                  <a:pt x="6793" y="2867"/>
                </a:lnTo>
                <a:close/>
                <a:moveTo>
                  <a:pt x="6793" y="2114"/>
                </a:moveTo>
                <a:lnTo>
                  <a:pt x="5492" y="906"/>
                </a:lnTo>
                <a:lnTo>
                  <a:pt x="8113" y="497"/>
                </a:lnTo>
                <a:lnTo>
                  <a:pt x="6815" y="2114"/>
                </a:lnTo>
                <a:lnTo>
                  <a:pt x="6793" y="2114"/>
                </a:lnTo>
                <a:close/>
                <a:moveTo>
                  <a:pt x="6844" y="2862"/>
                </a:moveTo>
                <a:lnTo>
                  <a:pt x="6827" y="2865"/>
                </a:lnTo>
                <a:lnTo>
                  <a:pt x="6827" y="2187"/>
                </a:lnTo>
                <a:lnTo>
                  <a:pt x="7470" y="2786"/>
                </a:lnTo>
                <a:lnTo>
                  <a:pt x="6844" y="2862"/>
                </a:lnTo>
                <a:close/>
                <a:moveTo>
                  <a:pt x="7470" y="2822"/>
                </a:moveTo>
                <a:lnTo>
                  <a:pt x="7168" y="3175"/>
                </a:lnTo>
                <a:lnTo>
                  <a:pt x="6849" y="2893"/>
                </a:lnTo>
                <a:lnTo>
                  <a:pt x="7470" y="2822"/>
                </a:lnTo>
                <a:close/>
                <a:moveTo>
                  <a:pt x="6824" y="2918"/>
                </a:moveTo>
                <a:lnTo>
                  <a:pt x="7145" y="3203"/>
                </a:lnTo>
                <a:lnTo>
                  <a:pt x="6824" y="3581"/>
                </a:lnTo>
                <a:lnTo>
                  <a:pt x="6824" y="2918"/>
                </a:lnTo>
                <a:close/>
                <a:moveTo>
                  <a:pt x="6852" y="3601"/>
                </a:moveTo>
                <a:lnTo>
                  <a:pt x="7174" y="3226"/>
                </a:lnTo>
                <a:lnTo>
                  <a:pt x="7476" y="3491"/>
                </a:lnTo>
                <a:cubicBezTo>
                  <a:pt x="7289" y="3528"/>
                  <a:pt x="7081" y="3565"/>
                  <a:pt x="6852" y="3601"/>
                </a:cubicBezTo>
                <a:close/>
                <a:moveTo>
                  <a:pt x="7495" y="3466"/>
                </a:moveTo>
                <a:lnTo>
                  <a:pt x="7193" y="3198"/>
                </a:lnTo>
                <a:lnTo>
                  <a:pt x="7495" y="2845"/>
                </a:lnTo>
                <a:lnTo>
                  <a:pt x="7495" y="3466"/>
                </a:lnTo>
                <a:close/>
                <a:moveTo>
                  <a:pt x="6841" y="2159"/>
                </a:moveTo>
                <a:lnTo>
                  <a:pt x="8097" y="1976"/>
                </a:lnTo>
                <a:lnTo>
                  <a:pt x="7507" y="2777"/>
                </a:lnTo>
                <a:lnTo>
                  <a:pt x="6841" y="2159"/>
                </a:lnTo>
                <a:close/>
                <a:moveTo>
                  <a:pt x="7529" y="2842"/>
                </a:moveTo>
                <a:lnTo>
                  <a:pt x="7800" y="3093"/>
                </a:lnTo>
                <a:lnTo>
                  <a:pt x="7529" y="3454"/>
                </a:lnTo>
                <a:lnTo>
                  <a:pt x="7529" y="2842"/>
                </a:lnTo>
                <a:close/>
                <a:moveTo>
                  <a:pt x="7806" y="3426"/>
                </a:moveTo>
                <a:cubicBezTo>
                  <a:pt x="7730" y="3440"/>
                  <a:pt x="7645" y="3457"/>
                  <a:pt x="7555" y="3477"/>
                </a:cubicBezTo>
                <a:lnTo>
                  <a:pt x="7812" y="3133"/>
                </a:lnTo>
                <a:lnTo>
                  <a:pt x="7806" y="3426"/>
                </a:lnTo>
                <a:close/>
                <a:moveTo>
                  <a:pt x="7543" y="2811"/>
                </a:moveTo>
                <a:lnTo>
                  <a:pt x="8088" y="2704"/>
                </a:lnTo>
                <a:lnTo>
                  <a:pt x="7817" y="3065"/>
                </a:lnTo>
                <a:lnTo>
                  <a:pt x="7543" y="2811"/>
                </a:lnTo>
                <a:close/>
                <a:moveTo>
                  <a:pt x="7907" y="3406"/>
                </a:moveTo>
                <a:cubicBezTo>
                  <a:pt x="7885" y="3412"/>
                  <a:pt x="7862" y="3415"/>
                  <a:pt x="7840" y="3421"/>
                </a:cubicBezTo>
                <a:lnTo>
                  <a:pt x="7845" y="3136"/>
                </a:lnTo>
                <a:lnTo>
                  <a:pt x="8097" y="3370"/>
                </a:lnTo>
                <a:cubicBezTo>
                  <a:pt x="8040" y="3378"/>
                  <a:pt x="7978" y="3390"/>
                  <a:pt x="7907" y="3406"/>
                </a:cubicBezTo>
                <a:close/>
                <a:moveTo>
                  <a:pt x="8116" y="3344"/>
                </a:moveTo>
                <a:lnTo>
                  <a:pt x="7845" y="3090"/>
                </a:lnTo>
                <a:lnTo>
                  <a:pt x="7845" y="3085"/>
                </a:lnTo>
                <a:lnTo>
                  <a:pt x="8116" y="2721"/>
                </a:lnTo>
                <a:lnTo>
                  <a:pt x="8116" y="3344"/>
                </a:lnTo>
                <a:close/>
                <a:moveTo>
                  <a:pt x="8116" y="2659"/>
                </a:moveTo>
                <a:lnTo>
                  <a:pt x="7555" y="2772"/>
                </a:lnTo>
                <a:lnTo>
                  <a:pt x="8116" y="2007"/>
                </a:lnTo>
                <a:lnTo>
                  <a:pt x="8116" y="2659"/>
                </a:lnTo>
                <a:close/>
                <a:moveTo>
                  <a:pt x="8116" y="1936"/>
                </a:moveTo>
                <a:lnTo>
                  <a:pt x="6849" y="2122"/>
                </a:lnTo>
                <a:lnTo>
                  <a:pt x="8116" y="545"/>
                </a:lnTo>
                <a:lnTo>
                  <a:pt x="8116" y="1936"/>
                </a:lnTo>
                <a:close/>
                <a:moveTo>
                  <a:pt x="8150" y="505"/>
                </a:moveTo>
                <a:lnTo>
                  <a:pt x="8156" y="497"/>
                </a:lnTo>
                <a:lnTo>
                  <a:pt x="9502" y="1637"/>
                </a:lnTo>
                <a:lnTo>
                  <a:pt x="8150" y="1931"/>
                </a:lnTo>
                <a:lnTo>
                  <a:pt x="8150" y="505"/>
                </a:lnTo>
                <a:close/>
                <a:moveTo>
                  <a:pt x="8150" y="1984"/>
                </a:moveTo>
                <a:lnTo>
                  <a:pt x="8791" y="2512"/>
                </a:lnTo>
                <a:lnTo>
                  <a:pt x="8150" y="2650"/>
                </a:lnTo>
                <a:lnTo>
                  <a:pt x="8150" y="1984"/>
                </a:lnTo>
                <a:close/>
                <a:moveTo>
                  <a:pt x="8150" y="2693"/>
                </a:moveTo>
                <a:lnTo>
                  <a:pt x="8782" y="2554"/>
                </a:lnTo>
                <a:lnTo>
                  <a:pt x="8150" y="3336"/>
                </a:lnTo>
                <a:lnTo>
                  <a:pt x="8150" y="2693"/>
                </a:lnTo>
                <a:close/>
                <a:moveTo>
                  <a:pt x="8178" y="3350"/>
                </a:moveTo>
                <a:lnTo>
                  <a:pt x="8811" y="2571"/>
                </a:lnTo>
                <a:lnTo>
                  <a:pt x="8816" y="3215"/>
                </a:lnTo>
                <a:cubicBezTo>
                  <a:pt x="8514" y="3279"/>
                  <a:pt x="8277" y="3330"/>
                  <a:pt x="8178" y="3350"/>
                </a:cubicBezTo>
                <a:close/>
                <a:moveTo>
                  <a:pt x="8173" y="1962"/>
                </a:moveTo>
                <a:lnTo>
                  <a:pt x="9494" y="1674"/>
                </a:lnTo>
                <a:lnTo>
                  <a:pt x="8827" y="2501"/>
                </a:lnTo>
                <a:lnTo>
                  <a:pt x="8173" y="1962"/>
                </a:lnTo>
                <a:close/>
                <a:moveTo>
                  <a:pt x="8844" y="2557"/>
                </a:moveTo>
                <a:lnTo>
                  <a:pt x="9161" y="2808"/>
                </a:lnTo>
                <a:lnTo>
                  <a:pt x="8850" y="3186"/>
                </a:lnTo>
                <a:lnTo>
                  <a:pt x="8844" y="2557"/>
                </a:lnTo>
                <a:close/>
                <a:moveTo>
                  <a:pt x="8873" y="2537"/>
                </a:moveTo>
                <a:lnTo>
                  <a:pt x="9477" y="2424"/>
                </a:lnTo>
                <a:lnTo>
                  <a:pt x="9183" y="2780"/>
                </a:lnTo>
                <a:lnTo>
                  <a:pt x="8873" y="2537"/>
                </a:lnTo>
                <a:close/>
                <a:moveTo>
                  <a:pt x="8881" y="3200"/>
                </a:moveTo>
                <a:lnTo>
                  <a:pt x="9186" y="2828"/>
                </a:lnTo>
                <a:lnTo>
                  <a:pt x="9488" y="3068"/>
                </a:lnTo>
                <a:cubicBezTo>
                  <a:pt x="9276" y="3113"/>
                  <a:pt x="9067" y="3161"/>
                  <a:pt x="8881" y="3200"/>
                </a:cubicBezTo>
                <a:close/>
                <a:moveTo>
                  <a:pt x="9510" y="3040"/>
                </a:moveTo>
                <a:lnTo>
                  <a:pt x="9208" y="2800"/>
                </a:lnTo>
                <a:lnTo>
                  <a:pt x="9516" y="2424"/>
                </a:lnTo>
                <a:lnTo>
                  <a:pt x="9510" y="3040"/>
                </a:lnTo>
                <a:close/>
                <a:moveTo>
                  <a:pt x="9516" y="2376"/>
                </a:moveTo>
                <a:lnTo>
                  <a:pt x="8870" y="2498"/>
                </a:lnTo>
                <a:lnTo>
                  <a:pt x="9522" y="1696"/>
                </a:lnTo>
                <a:lnTo>
                  <a:pt x="9516" y="2376"/>
                </a:lnTo>
                <a:close/>
                <a:moveTo>
                  <a:pt x="8192" y="483"/>
                </a:moveTo>
                <a:lnTo>
                  <a:pt x="10803" y="57"/>
                </a:lnTo>
                <a:lnTo>
                  <a:pt x="9536" y="1623"/>
                </a:lnTo>
                <a:lnTo>
                  <a:pt x="8192" y="483"/>
                </a:lnTo>
                <a:close/>
                <a:moveTo>
                  <a:pt x="9550" y="2368"/>
                </a:moveTo>
                <a:lnTo>
                  <a:pt x="9553" y="1682"/>
                </a:lnTo>
                <a:lnTo>
                  <a:pt x="10210" y="2238"/>
                </a:lnTo>
                <a:lnTo>
                  <a:pt x="9550" y="2368"/>
                </a:lnTo>
                <a:close/>
                <a:moveTo>
                  <a:pt x="10205" y="2280"/>
                </a:moveTo>
                <a:lnTo>
                  <a:pt x="9900" y="2630"/>
                </a:lnTo>
                <a:lnTo>
                  <a:pt x="9567" y="2407"/>
                </a:lnTo>
                <a:lnTo>
                  <a:pt x="10205" y="2280"/>
                </a:lnTo>
                <a:close/>
                <a:moveTo>
                  <a:pt x="9575" y="1657"/>
                </a:moveTo>
                <a:lnTo>
                  <a:pt x="10809" y="1414"/>
                </a:lnTo>
                <a:lnTo>
                  <a:pt x="10247" y="2230"/>
                </a:lnTo>
                <a:lnTo>
                  <a:pt x="9575" y="1657"/>
                </a:lnTo>
                <a:close/>
                <a:moveTo>
                  <a:pt x="9550" y="2439"/>
                </a:moveTo>
                <a:lnTo>
                  <a:pt x="9875" y="2656"/>
                </a:lnTo>
                <a:lnTo>
                  <a:pt x="9544" y="3031"/>
                </a:lnTo>
                <a:lnTo>
                  <a:pt x="9550" y="2439"/>
                </a:lnTo>
                <a:close/>
                <a:moveTo>
                  <a:pt x="9578" y="3045"/>
                </a:moveTo>
                <a:lnTo>
                  <a:pt x="9906" y="2673"/>
                </a:lnTo>
                <a:lnTo>
                  <a:pt x="10233" y="2893"/>
                </a:lnTo>
                <a:cubicBezTo>
                  <a:pt x="10021" y="2944"/>
                  <a:pt x="9798" y="2997"/>
                  <a:pt x="9578" y="3045"/>
                </a:cubicBezTo>
                <a:close/>
                <a:moveTo>
                  <a:pt x="9928" y="2647"/>
                </a:moveTo>
                <a:lnTo>
                  <a:pt x="10239" y="2292"/>
                </a:lnTo>
                <a:lnTo>
                  <a:pt x="10258" y="2870"/>
                </a:lnTo>
                <a:lnTo>
                  <a:pt x="9928" y="2647"/>
                </a:lnTo>
                <a:close/>
                <a:moveTo>
                  <a:pt x="10292" y="2879"/>
                </a:moveTo>
                <a:lnTo>
                  <a:pt x="10272" y="2289"/>
                </a:lnTo>
                <a:lnTo>
                  <a:pt x="10811" y="2746"/>
                </a:lnTo>
                <a:cubicBezTo>
                  <a:pt x="10662" y="2788"/>
                  <a:pt x="10484" y="2834"/>
                  <a:pt x="10292" y="2879"/>
                </a:cubicBezTo>
                <a:close/>
                <a:moveTo>
                  <a:pt x="10828" y="2724"/>
                </a:moveTo>
                <a:lnTo>
                  <a:pt x="10287" y="2261"/>
                </a:lnTo>
                <a:lnTo>
                  <a:pt x="10828" y="2120"/>
                </a:lnTo>
                <a:lnTo>
                  <a:pt x="10828" y="2724"/>
                </a:lnTo>
                <a:close/>
                <a:moveTo>
                  <a:pt x="10828" y="2080"/>
                </a:moveTo>
                <a:lnTo>
                  <a:pt x="10295" y="2221"/>
                </a:lnTo>
                <a:lnTo>
                  <a:pt x="10828" y="1445"/>
                </a:lnTo>
                <a:lnTo>
                  <a:pt x="10828" y="2080"/>
                </a:lnTo>
                <a:close/>
                <a:moveTo>
                  <a:pt x="10828" y="1375"/>
                </a:moveTo>
                <a:lnTo>
                  <a:pt x="9581" y="1623"/>
                </a:lnTo>
                <a:lnTo>
                  <a:pt x="10828" y="85"/>
                </a:lnTo>
                <a:lnTo>
                  <a:pt x="10828" y="1375"/>
                </a:lnTo>
                <a:close/>
                <a:moveTo>
                  <a:pt x="10862" y="65"/>
                </a:moveTo>
                <a:lnTo>
                  <a:pt x="12208" y="1067"/>
                </a:lnTo>
                <a:lnTo>
                  <a:pt x="10862" y="1369"/>
                </a:lnTo>
                <a:lnTo>
                  <a:pt x="10862" y="65"/>
                </a:lnTo>
                <a:close/>
                <a:moveTo>
                  <a:pt x="10862" y="1420"/>
                </a:moveTo>
                <a:lnTo>
                  <a:pt x="11511" y="1911"/>
                </a:lnTo>
                <a:lnTo>
                  <a:pt x="10862" y="2069"/>
                </a:lnTo>
                <a:lnTo>
                  <a:pt x="10862" y="1420"/>
                </a:lnTo>
                <a:close/>
                <a:moveTo>
                  <a:pt x="11506" y="1953"/>
                </a:moveTo>
                <a:lnTo>
                  <a:pt x="11198" y="2314"/>
                </a:lnTo>
                <a:lnTo>
                  <a:pt x="10888" y="2103"/>
                </a:lnTo>
                <a:lnTo>
                  <a:pt x="11506" y="1953"/>
                </a:lnTo>
                <a:close/>
                <a:moveTo>
                  <a:pt x="10862" y="2128"/>
                </a:moveTo>
                <a:lnTo>
                  <a:pt x="11178" y="2343"/>
                </a:lnTo>
                <a:lnTo>
                  <a:pt x="10862" y="2712"/>
                </a:lnTo>
                <a:lnTo>
                  <a:pt x="10862" y="2128"/>
                </a:lnTo>
                <a:close/>
                <a:moveTo>
                  <a:pt x="10896" y="2724"/>
                </a:moveTo>
                <a:lnTo>
                  <a:pt x="11204" y="2360"/>
                </a:lnTo>
                <a:lnTo>
                  <a:pt x="11503" y="2563"/>
                </a:lnTo>
                <a:cubicBezTo>
                  <a:pt x="11218" y="2639"/>
                  <a:pt x="10995" y="2698"/>
                  <a:pt x="10896" y="2724"/>
                </a:cubicBezTo>
                <a:close/>
                <a:moveTo>
                  <a:pt x="11531" y="2540"/>
                </a:moveTo>
                <a:lnTo>
                  <a:pt x="11226" y="2334"/>
                </a:lnTo>
                <a:lnTo>
                  <a:pt x="11537" y="1967"/>
                </a:lnTo>
                <a:lnTo>
                  <a:pt x="11531" y="2540"/>
                </a:lnTo>
                <a:close/>
                <a:moveTo>
                  <a:pt x="11562" y="2546"/>
                </a:moveTo>
                <a:lnTo>
                  <a:pt x="11568" y="1953"/>
                </a:lnTo>
                <a:lnTo>
                  <a:pt x="12203" y="2376"/>
                </a:lnTo>
                <a:cubicBezTo>
                  <a:pt x="11974" y="2439"/>
                  <a:pt x="11757" y="2495"/>
                  <a:pt x="11562" y="2546"/>
                </a:cubicBezTo>
                <a:close/>
                <a:moveTo>
                  <a:pt x="12231" y="2351"/>
                </a:moveTo>
                <a:lnTo>
                  <a:pt x="11599" y="1931"/>
                </a:lnTo>
                <a:lnTo>
                  <a:pt x="12211" y="1781"/>
                </a:lnTo>
                <a:lnTo>
                  <a:pt x="12234" y="1775"/>
                </a:lnTo>
                <a:lnTo>
                  <a:pt x="12234" y="2351"/>
                </a:lnTo>
                <a:lnTo>
                  <a:pt x="12231" y="2351"/>
                </a:lnTo>
                <a:close/>
                <a:moveTo>
                  <a:pt x="12231" y="1736"/>
                </a:moveTo>
                <a:lnTo>
                  <a:pt x="12203" y="1744"/>
                </a:lnTo>
                <a:lnTo>
                  <a:pt x="11604" y="1891"/>
                </a:lnTo>
                <a:lnTo>
                  <a:pt x="12234" y="1149"/>
                </a:lnTo>
                <a:lnTo>
                  <a:pt x="12234" y="1736"/>
                </a:lnTo>
                <a:lnTo>
                  <a:pt x="12231" y="1736"/>
                </a:lnTo>
                <a:close/>
                <a:moveTo>
                  <a:pt x="12231" y="1095"/>
                </a:moveTo>
                <a:lnTo>
                  <a:pt x="11551" y="1900"/>
                </a:lnTo>
                <a:lnTo>
                  <a:pt x="10888" y="1397"/>
                </a:lnTo>
                <a:lnTo>
                  <a:pt x="12231" y="1095"/>
                </a:lnTo>
                <a:close/>
                <a:moveTo>
                  <a:pt x="12265" y="1109"/>
                </a:moveTo>
                <a:lnTo>
                  <a:pt x="12880" y="1564"/>
                </a:lnTo>
                <a:lnTo>
                  <a:pt x="12265" y="1727"/>
                </a:lnTo>
                <a:lnTo>
                  <a:pt x="12265" y="1109"/>
                </a:lnTo>
                <a:close/>
                <a:moveTo>
                  <a:pt x="12877" y="1606"/>
                </a:moveTo>
                <a:lnTo>
                  <a:pt x="12581" y="1959"/>
                </a:lnTo>
                <a:lnTo>
                  <a:pt x="12287" y="1761"/>
                </a:lnTo>
                <a:lnTo>
                  <a:pt x="12877" y="1606"/>
                </a:lnTo>
                <a:close/>
                <a:moveTo>
                  <a:pt x="12265" y="1784"/>
                </a:moveTo>
                <a:lnTo>
                  <a:pt x="12561" y="1984"/>
                </a:lnTo>
                <a:lnTo>
                  <a:pt x="12265" y="2340"/>
                </a:lnTo>
                <a:lnTo>
                  <a:pt x="12265" y="1784"/>
                </a:lnTo>
                <a:close/>
                <a:moveTo>
                  <a:pt x="12296" y="2354"/>
                </a:moveTo>
                <a:lnTo>
                  <a:pt x="12589" y="2004"/>
                </a:lnTo>
                <a:lnTo>
                  <a:pt x="12880" y="2199"/>
                </a:lnTo>
                <a:cubicBezTo>
                  <a:pt x="12685" y="2249"/>
                  <a:pt x="12488" y="2300"/>
                  <a:pt x="12296" y="2354"/>
                </a:cubicBezTo>
                <a:close/>
                <a:moveTo>
                  <a:pt x="12908" y="2173"/>
                </a:moveTo>
                <a:lnTo>
                  <a:pt x="12612" y="1976"/>
                </a:lnTo>
                <a:lnTo>
                  <a:pt x="12908" y="1620"/>
                </a:lnTo>
                <a:lnTo>
                  <a:pt x="12908" y="2173"/>
                </a:lnTo>
                <a:close/>
                <a:moveTo>
                  <a:pt x="12287" y="1084"/>
                </a:moveTo>
                <a:lnTo>
                  <a:pt x="13509" y="810"/>
                </a:lnTo>
                <a:lnTo>
                  <a:pt x="12920" y="1552"/>
                </a:lnTo>
                <a:lnTo>
                  <a:pt x="12287" y="1084"/>
                </a:lnTo>
                <a:close/>
                <a:moveTo>
                  <a:pt x="12939" y="1609"/>
                </a:moveTo>
                <a:lnTo>
                  <a:pt x="13216" y="1815"/>
                </a:lnTo>
                <a:lnTo>
                  <a:pt x="12939" y="2156"/>
                </a:lnTo>
                <a:lnTo>
                  <a:pt x="12939" y="1609"/>
                </a:lnTo>
                <a:close/>
                <a:moveTo>
                  <a:pt x="12962" y="1583"/>
                </a:moveTo>
                <a:lnTo>
                  <a:pt x="13526" y="1434"/>
                </a:lnTo>
                <a:lnTo>
                  <a:pt x="13239" y="1789"/>
                </a:lnTo>
                <a:lnTo>
                  <a:pt x="12962" y="1583"/>
                </a:lnTo>
                <a:close/>
                <a:moveTo>
                  <a:pt x="12970" y="2173"/>
                </a:moveTo>
                <a:lnTo>
                  <a:pt x="13244" y="1835"/>
                </a:lnTo>
                <a:lnTo>
                  <a:pt x="13507" y="2029"/>
                </a:lnTo>
                <a:cubicBezTo>
                  <a:pt x="13337" y="2074"/>
                  <a:pt x="13157" y="2125"/>
                  <a:pt x="12970" y="2173"/>
                </a:cubicBezTo>
                <a:close/>
                <a:moveTo>
                  <a:pt x="13542" y="2015"/>
                </a:moveTo>
                <a:lnTo>
                  <a:pt x="13267" y="1809"/>
                </a:lnTo>
                <a:lnTo>
                  <a:pt x="13542" y="1465"/>
                </a:lnTo>
                <a:lnTo>
                  <a:pt x="13542" y="2015"/>
                </a:lnTo>
                <a:close/>
                <a:moveTo>
                  <a:pt x="13542" y="1389"/>
                </a:moveTo>
                <a:lnTo>
                  <a:pt x="12976" y="1538"/>
                </a:lnTo>
                <a:lnTo>
                  <a:pt x="13542" y="819"/>
                </a:lnTo>
                <a:lnTo>
                  <a:pt x="13542" y="1389"/>
                </a:lnTo>
                <a:close/>
                <a:moveTo>
                  <a:pt x="14959" y="1369"/>
                </a:moveTo>
                <a:lnTo>
                  <a:pt x="14654" y="1442"/>
                </a:lnTo>
                <a:lnTo>
                  <a:pt x="14956" y="1109"/>
                </a:lnTo>
                <a:lnTo>
                  <a:pt x="14959" y="1369"/>
                </a:lnTo>
                <a:close/>
                <a:moveTo>
                  <a:pt x="14928" y="1408"/>
                </a:moveTo>
                <a:lnTo>
                  <a:pt x="14793" y="1547"/>
                </a:lnTo>
                <a:lnTo>
                  <a:pt x="14654" y="1473"/>
                </a:lnTo>
                <a:lnTo>
                  <a:pt x="14928" y="1408"/>
                </a:lnTo>
                <a:close/>
                <a:moveTo>
                  <a:pt x="14948" y="534"/>
                </a:moveTo>
                <a:lnTo>
                  <a:pt x="14953" y="1053"/>
                </a:lnTo>
                <a:lnTo>
                  <a:pt x="14931" y="1059"/>
                </a:lnTo>
                <a:lnTo>
                  <a:pt x="14310" y="1236"/>
                </a:lnTo>
                <a:lnTo>
                  <a:pt x="14948" y="534"/>
                </a:lnTo>
                <a:close/>
                <a:moveTo>
                  <a:pt x="13573" y="816"/>
                </a:moveTo>
                <a:lnTo>
                  <a:pt x="14208" y="1262"/>
                </a:lnTo>
                <a:lnTo>
                  <a:pt x="13573" y="1380"/>
                </a:lnTo>
                <a:lnTo>
                  <a:pt x="13573" y="816"/>
                </a:lnTo>
                <a:close/>
                <a:moveTo>
                  <a:pt x="14206" y="1301"/>
                </a:moveTo>
                <a:lnTo>
                  <a:pt x="13923" y="1612"/>
                </a:lnTo>
                <a:lnTo>
                  <a:pt x="13613" y="1411"/>
                </a:lnTo>
                <a:lnTo>
                  <a:pt x="14206" y="1301"/>
                </a:lnTo>
                <a:close/>
                <a:moveTo>
                  <a:pt x="13573" y="1431"/>
                </a:moveTo>
                <a:lnTo>
                  <a:pt x="13901" y="1640"/>
                </a:lnTo>
                <a:lnTo>
                  <a:pt x="13573" y="1998"/>
                </a:lnTo>
                <a:lnTo>
                  <a:pt x="13573" y="1431"/>
                </a:lnTo>
                <a:close/>
                <a:moveTo>
                  <a:pt x="13616" y="2004"/>
                </a:moveTo>
                <a:lnTo>
                  <a:pt x="13929" y="1657"/>
                </a:lnTo>
                <a:lnTo>
                  <a:pt x="14217" y="1843"/>
                </a:lnTo>
                <a:cubicBezTo>
                  <a:pt x="13935" y="1916"/>
                  <a:pt x="13717" y="1976"/>
                  <a:pt x="13616" y="2004"/>
                </a:cubicBezTo>
                <a:close/>
                <a:moveTo>
                  <a:pt x="13954" y="1631"/>
                </a:moveTo>
                <a:lnTo>
                  <a:pt x="14239" y="1315"/>
                </a:lnTo>
                <a:lnTo>
                  <a:pt x="14242" y="1815"/>
                </a:lnTo>
                <a:lnTo>
                  <a:pt x="13954" y="1631"/>
                </a:lnTo>
                <a:close/>
                <a:moveTo>
                  <a:pt x="13599" y="790"/>
                </a:moveTo>
                <a:lnTo>
                  <a:pt x="14914" y="520"/>
                </a:lnTo>
                <a:lnTo>
                  <a:pt x="14251" y="1250"/>
                </a:lnTo>
                <a:lnTo>
                  <a:pt x="13599" y="790"/>
                </a:lnTo>
                <a:close/>
                <a:moveTo>
                  <a:pt x="14270" y="1301"/>
                </a:moveTo>
                <a:lnTo>
                  <a:pt x="14578" y="1471"/>
                </a:lnTo>
                <a:lnTo>
                  <a:pt x="14273" y="1806"/>
                </a:lnTo>
                <a:lnTo>
                  <a:pt x="14270" y="1301"/>
                </a:lnTo>
                <a:close/>
                <a:moveTo>
                  <a:pt x="14307" y="1818"/>
                </a:moveTo>
                <a:lnTo>
                  <a:pt x="14595" y="1502"/>
                </a:lnTo>
                <a:lnTo>
                  <a:pt x="14601" y="1744"/>
                </a:lnTo>
                <a:cubicBezTo>
                  <a:pt x="14499" y="1770"/>
                  <a:pt x="14400" y="1795"/>
                  <a:pt x="14307" y="1818"/>
                </a:cubicBezTo>
                <a:close/>
                <a:moveTo>
                  <a:pt x="14299" y="1279"/>
                </a:moveTo>
                <a:lnTo>
                  <a:pt x="14911" y="1104"/>
                </a:lnTo>
                <a:lnTo>
                  <a:pt x="14601" y="1442"/>
                </a:lnTo>
                <a:lnTo>
                  <a:pt x="14299" y="1279"/>
                </a:lnTo>
                <a:close/>
                <a:moveTo>
                  <a:pt x="14632" y="1716"/>
                </a:moveTo>
                <a:lnTo>
                  <a:pt x="14626" y="1493"/>
                </a:lnTo>
                <a:lnTo>
                  <a:pt x="14773" y="1572"/>
                </a:lnTo>
                <a:lnTo>
                  <a:pt x="14632" y="1716"/>
                </a:lnTo>
                <a:close/>
                <a:moveTo>
                  <a:pt x="14680" y="1725"/>
                </a:moveTo>
                <a:lnTo>
                  <a:pt x="14807" y="1592"/>
                </a:lnTo>
                <a:lnTo>
                  <a:pt x="14934" y="1662"/>
                </a:lnTo>
                <a:cubicBezTo>
                  <a:pt x="14846" y="1682"/>
                  <a:pt x="14761" y="1705"/>
                  <a:pt x="14680" y="1725"/>
                </a:cubicBezTo>
                <a:close/>
                <a:moveTo>
                  <a:pt x="14829" y="1567"/>
                </a:moveTo>
                <a:lnTo>
                  <a:pt x="14956" y="1434"/>
                </a:lnTo>
                <a:lnTo>
                  <a:pt x="14959" y="1637"/>
                </a:lnTo>
                <a:lnTo>
                  <a:pt x="14829" y="1567"/>
                </a:lnTo>
                <a:close/>
                <a:moveTo>
                  <a:pt x="14979" y="525"/>
                </a:moveTo>
                <a:lnTo>
                  <a:pt x="15571" y="929"/>
                </a:lnTo>
                <a:lnTo>
                  <a:pt x="14984" y="1044"/>
                </a:lnTo>
                <a:lnTo>
                  <a:pt x="14979" y="525"/>
                </a:lnTo>
                <a:close/>
                <a:moveTo>
                  <a:pt x="14987" y="1112"/>
                </a:moveTo>
                <a:lnTo>
                  <a:pt x="15244" y="1296"/>
                </a:lnTo>
                <a:lnTo>
                  <a:pt x="14990" y="1361"/>
                </a:lnTo>
                <a:lnTo>
                  <a:pt x="14987" y="1112"/>
                </a:lnTo>
                <a:close/>
                <a:moveTo>
                  <a:pt x="14990" y="1397"/>
                </a:moveTo>
                <a:lnTo>
                  <a:pt x="15258" y="1329"/>
                </a:lnTo>
                <a:lnTo>
                  <a:pt x="14993" y="1626"/>
                </a:lnTo>
                <a:lnTo>
                  <a:pt x="14990" y="1397"/>
                </a:lnTo>
                <a:close/>
                <a:moveTo>
                  <a:pt x="15281" y="1578"/>
                </a:moveTo>
                <a:cubicBezTo>
                  <a:pt x="15196" y="1598"/>
                  <a:pt x="15109" y="1617"/>
                  <a:pt x="15027" y="1637"/>
                </a:cubicBezTo>
                <a:lnTo>
                  <a:pt x="15281" y="1352"/>
                </a:lnTo>
                <a:lnTo>
                  <a:pt x="15281" y="1578"/>
                </a:lnTo>
                <a:close/>
                <a:moveTo>
                  <a:pt x="15301" y="1282"/>
                </a:moveTo>
                <a:lnTo>
                  <a:pt x="15289" y="1284"/>
                </a:lnTo>
                <a:lnTo>
                  <a:pt x="15007" y="1081"/>
                </a:lnTo>
                <a:lnTo>
                  <a:pt x="15580" y="968"/>
                </a:lnTo>
                <a:lnTo>
                  <a:pt x="15301" y="1282"/>
                </a:lnTo>
                <a:close/>
                <a:moveTo>
                  <a:pt x="15315" y="1564"/>
                </a:moveTo>
                <a:lnTo>
                  <a:pt x="15315" y="1344"/>
                </a:lnTo>
                <a:lnTo>
                  <a:pt x="15433" y="1420"/>
                </a:lnTo>
                <a:lnTo>
                  <a:pt x="15315" y="1564"/>
                </a:lnTo>
                <a:close/>
                <a:moveTo>
                  <a:pt x="15326" y="1313"/>
                </a:moveTo>
                <a:lnTo>
                  <a:pt x="15557" y="1267"/>
                </a:lnTo>
                <a:lnTo>
                  <a:pt x="15453" y="1394"/>
                </a:lnTo>
                <a:lnTo>
                  <a:pt x="15326" y="1313"/>
                </a:lnTo>
                <a:close/>
                <a:moveTo>
                  <a:pt x="15363" y="1561"/>
                </a:moveTo>
                <a:lnTo>
                  <a:pt x="15461" y="1440"/>
                </a:lnTo>
                <a:lnTo>
                  <a:pt x="15574" y="1513"/>
                </a:lnTo>
                <a:cubicBezTo>
                  <a:pt x="15504" y="1527"/>
                  <a:pt x="15433" y="1544"/>
                  <a:pt x="15363" y="1561"/>
                </a:cubicBezTo>
                <a:close/>
                <a:moveTo>
                  <a:pt x="15605" y="1488"/>
                </a:moveTo>
                <a:lnTo>
                  <a:pt x="15484" y="1411"/>
                </a:lnTo>
                <a:lnTo>
                  <a:pt x="15605" y="1265"/>
                </a:lnTo>
                <a:lnTo>
                  <a:pt x="15605" y="1488"/>
                </a:lnTo>
                <a:close/>
                <a:moveTo>
                  <a:pt x="15605" y="1222"/>
                </a:moveTo>
                <a:lnTo>
                  <a:pt x="15354" y="1270"/>
                </a:lnTo>
                <a:lnTo>
                  <a:pt x="15608" y="988"/>
                </a:lnTo>
                <a:lnTo>
                  <a:pt x="15605" y="1222"/>
                </a:lnTo>
                <a:close/>
                <a:moveTo>
                  <a:pt x="15007" y="500"/>
                </a:moveTo>
                <a:lnTo>
                  <a:pt x="16221" y="246"/>
                </a:lnTo>
                <a:lnTo>
                  <a:pt x="15622" y="920"/>
                </a:lnTo>
                <a:lnTo>
                  <a:pt x="15007" y="500"/>
                </a:lnTo>
                <a:close/>
                <a:moveTo>
                  <a:pt x="15639" y="977"/>
                </a:moveTo>
                <a:lnTo>
                  <a:pt x="15902" y="1155"/>
                </a:lnTo>
                <a:lnTo>
                  <a:pt x="15636" y="1214"/>
                </a:lnTo>
                <a:lnTo>
                  <a:pt x="15639" y="977"/>
                </a:lnTo>
                <a:close/>
                <a:moveTo>
                  <a:pt x="15639" y="1250"/>
                </a:moveTo>
                <a:lnTo>
                  <a:pt x="15896" y="1194"/>
                </a:lnTo>
                <a:lnTo>
                  <a:pt x="15636" y="1479"/>
                </a:lnTo>
                <a:lnTo>
                  <a:pt x="15639" y="1250"/>
                </a:lnTo>
                <a:close/>
                <a:moveTo>
                  <a:pt x="15667" y="1490"/>
                </a:moveTo>
                <a:lnTo>
                  <a:pt x="15933" y="1205"/>
                </a:lnTo>
                <a:lnTo>
                  <a:pt x="15936" y="1434"/>
                </a:lnTo>
                <a:cubicBezTo>
                  <a:pt x="15848" y="1451"/>
                  <a:pt x="15758" y="1471"/>
                  <a:pt x="15667" y="1490"/>
                </a:cubicBezTo>
                <a:close/>
                <a:moveTo>
                  <a:pt x="15667" y="951"/>
                </a:moveTo>
                <a:lnTo>
                  <a:pt x="16221" y="822"/>
                </a:lnTo>
                <a:lnTo>
                  <a:pt x="15944" y="1138"/>
                </a:lnTo>
                <a:lnTo>
                  <a:pt x="15667" y="951"/>
                </a:lnTo>
                <a:close/>
                <a:moveTo>
                  <a:pt x="15969" y="1425"/>
                </a:moveTo>
                <a:lnTo>
                  <a:pt x="15967" y="1197"/>
                </a:lnTo>
                <a:lnTo>
                  <a:pt x="16226" y="1375"/>
                </a:lnTo>
                <a:cubicBezTo>
                  <a:pt x="16142" y="1392"/>
                  <a:pt x="16057" y="1408"/>
                  <a:pt x="15969" y="1425"/>
                </a:cubicBezTo>
                <a:close/>
                <a:moveTo>
                  <a:pt x="16254" y="1352"/>
                </a:moveTo>
                <a:lnTo>
                  <a:pt x="15992" y="1171"/>
                </a:lnTo>
                <a:lnTo>
                  <a:pt x="16254" y="1115"/>
                </a:lnTo>
                <a:lnTo>
                  <a:pt x="16254" y="1352"/>
                </a:lnTo>
                <a:close/>
                <a:moveTo>
                  <a:pt x="16254" y="1081"/>
                </a:moveTo>
                <a:lnTo>
                  <a:pt x="15995" y="1138"/>
                </a:lnTo>
                <a:lnTo>
                  <a:pt x="16254" y="836"/>
                </a:lnTo>
                <a:lnTo>
                  <a:pt x="16254" y="1081"/>
                </a:lnTo>
                <a:close/>
                <a:moveTo>
                  <a:pt x="16254" y="776"/>
                </a:moveTo>
                <a:lnTo>
                  <a:pt x="15679" y="909"/>
                </a:lnTo>
                <a:lnTo>
                  <a:pt x="16254" y="260"/>
                </a:lnTo>
                <a:lnTo>
                  <a:pt x="16254" y="776"/>
                </a:lnTo>
                <a:close/>
                <a:moveTo>
                  <a:pt x="16288" y="249"/>
                </a:moveTo>
                <a:lnTo>
                  <a:pt x="16918" y="692"/>
                </a:lnTo>
                <a:lnTo>
                  <a:pt x="16288" y="771"/>
                </a:lnTo>
                <a:lnTo>
                  <a:pt x="16288" y="249"/>
                </a:lnTo>
                <a:close/>
                <a:moveTo>
                  <a:pt x="16288" y="824"/>
                </a:moveTo>
                <a:lnTo>
                  <a:pt x="16585" y="1028"/>
                </a:lnTo>
                <a:lnTo>
                  <a:pt x="16288" y="1076"/>
                </a:lnTo>
                <a:lnTo>
                  <a:pt x="16288" y="824"/>
                </a:lnTo>
                <a:close/>
                <a:moveTo>
                  <a:pt x="16288" y="1109"/>
                </a:moveTo>
                <a:lnTo>
                  <a:pt x="16576" y="1064"/>
                </a:lnTo>
                <a:lnTo>
                  <a:pt x="16288" y="1344"/>
                </a:lnTo>
                <a:lnTo>
                  <a:pt x="16288" y="1109"/>
                </a:lnTo>
                <a:close/>
                <a:moveTo>
                  <a:pt x="16610" y="1296"/>
                </a:moveTo>
                <a:cubicBezTo>
                  <a:pt x="16483" y="1321"/>
                  <a:pt x="16387" y="1341"/>
                  <a:pt x="16328" y="1355"/>
                </a:cubicBezTo>
                <a:lnTo>
                  <a:pt x="16610" y="1081"/>
                </a:lnTo>
                <a:lnTo>
                  <a:pt x="16610" y="1296"/>
                </a:lnTo>
                <a:close/>
                <a:moveTo>
                  <a:pt x="16317" y="805"/>
                </a:moveTo>
                <a:lnTo>
                  <a:pt x="16918" y="728"/>
                </a:lnTo>
                <a:lnTo>
                  <a:pt x="16624" y="1013"/>
                </a:lnTo>
                <a:lnTo>
                  <a:pt x="16317" y="805"/>
                </a:lnTo>
                <a:close/>
                <a:moveTo>
                  <a:pt x="16644" y="1067"/>
                </a:moveTo>
                <a:lnTo>
                  <a:pt x="16765" y="1138"/>
                </a:lnTo>
                <a:lnTo>
                  <a:pt x="16644" y="1267"/>
                </a:lnTo>
                <a:lnTo>
                  <a:pt x="16644" y="1067"/>
                </a:lnTo>
                <a:close/>
                <a:moveTo>
                  <a:pt x="16672" y="1044"/>
                </a:moveTo>
                <a:lnTo>
                  <a:pt x="16904" y="994"/>
                </a:lnTo>
                <a:lnTo>
                  <a:pt x="16788" y="1115"/>
                </a:lnTo>
                <a:lnTo>
                  <a:pt x="16672" y="1044"/>
                </a:lnTo>
                <a:close/>
                <a:moveTo>
                  <a:pt x="16675" y="1284"/>
                </a:moveTo>
                <a:lnTo>
                  <a:pt x="16796" y="1157"/>
                </a:lnTo>
                <a:lnTo>
                  <a:pt x="16929" y="1236"/>
                </a:lnTo>
                <a:cubicBezTo>
                  <a:pt x="16839" y="1253"/>
                  <a:pt x="16751" y="1267"/>
                  <a:pt x="16675" y="1284"/>
                </a:cubicBezTo>
                <a:close/>
                <a:moveTo>
                  <a:pt x="16954" y="1214"/>
                </a:moveTo>
                <a:lnTo>
                  <a:pt x="16819" y="1132"/>
                </a:lnTo>
                <a:lnTo>
                  <a:pt x="16954" y="988"/>
                </a:lnTo>
                <a:lnTo>
                  <a:pt x="16954" y="1214"/>
                </a:lnTo>
                <a:close/>
                <a:moveTo>
                  <a:pt x="16954" y="949"/>
                </a:moveTo>
                <a:lnTo>
                  <a:pt x="16683" y="1008"/>
                </a:lnTo>
                <a:lnTo>
                  <a:pt x="16954" y="745"/>
                </a:lnTo>
                <a:lnTo>
                  <a:pt x="16954" y="949"/>
                </a:lnTo>
                <a:close/>
                <a:moveTo>
                  <a:pt x="16319" y="229"/>
                </a:moveTo>
                <a:lnTo>
                  <a:pt x="17615" y="51"/>
                </a:lnTo>
                <a:lnTo>
                  <a:pt x="16966" y="680"/>
                </a:lnTo>
                <a:lnTo>
                  <a:pt x="16319" y="229"/>
                </a:lnTo>
                <a:close/>
                <a:moveTo>
                  <a:pt x="16988" y="943"/>
                </a:moveTo>
                <a:lnTo>
                  <a:pt x="16988" y="737"/>
                </a:lnTo>
                <a:lnTo>
                  <a:pt x="17251" y="895"/>
                </a:lnTo>
                <a:lnTo>
                  <a:pt x="16988" y="943"/>
                </a:lnTo>
                <a:close/>
                <a:moveTo>
                  <a:pt x="17251" y="929"/>
                </a:moveTo>
                <a:lnTo>
                  <a:pt x="17126" y="1056"/>
                </a:lnTo>
                <a:lnTo>
                  <a:pt x="16999" y="971"/>
                </a:lnTo>
                <a:lnTo>
                  <a:pt x="17251" y="929"/>
                </a:lnTo>
                <a:close/>
                <a:moveTo>
                  <a:pt x="16988" y="1005"/>
                </a:moveTo>
                <a:lnTo>
                  <a:pt x="17107" y="1081"/>
                </a:lnTo>
                <a:lnTo>
                  <a:pt x="16988" y="1202"/>
                </a:lnTo>
                <a:lnTo>
                  <a:pt x="16988" y="1005"/>
                </a:lnTo>
                <a:close/>
                <a:moveTo>
                  <a:pt x="17022" y="1219"/>
                </a:moveTo>
                <a:lnTo>
                  <a:pt x="17135" y="1101"/>
                </a:lnTo>
                <a:lnTo>
                  <a:pt x="17253" y="1177"/>
                </a:lnTo>
                <a:cubicBezTo>
                  <a:pt x="17172" y="1191"/>
                  <a:pt x="17095" y="1205"/>
                  <a:pt x="17022" y="1219"/>
                </a:cubicBezTo>
                <a:close/>
                <a:moveTo>
                  <a:pt x="17279" y="1157"/>
                </a:moveTo>
                <a:lnTo>
                  <a:pt x="17158" y="1078"/>
                </a:lnTo>
                <a:lnTo>
                  <a:pt x="17282" y="949"/>
                </a:lnTo>
                <a:lnTo>
                  <a:pt x="17279" y="1157"/>
                </a:lnTo>
                <a:close/>
                <a:moveTo>
                  <a:pt x="17016" y="714"/>
                </a:moveTo>
                <a:lnTo>
                  <a:pt x="17623" y="601"/>
                </a:lnTo>
                <a:lnTo>
                  <a:pt x="17299" y="884"/>
                </a:lnTo>
                <a:lnTo>
                  <a:pt x="17016" y="714"/>
                </a:lnTo>
                <a:close/>
                <a:moveTo>
                  <a:pt x="17313" y="1169"/>
                </a:moveTo>
                <a:lnTo>
                  <a:pt x="17316" y="934"/>
                </a:lnTo>
                <a:lnTo>
                  <a:pt x="17620" y="1118"/>
                </a:lnTo>
                <a:cubicBezTo>
                  <a:pt x="17513" y="1135"/>
                  <a:pt x="17412" y="1152"/>
                  <a:pt x="17313" y="1169"/>
                </a:cubicBezTo>
                <a:close/>
                <a:moveTo>
                  <a:pt x="17651" y="1095"/>
                </a:moveTo>
                <a:lnTo>
                  <a:pt x="17347" y="912"/>
                </a:lnTo>
                <a:lnTo>
                  <a:pt x="17651" y="861"/>
                </a:lnTo>
                <a:lnTo>
                  <a:pt x="17651" y="1095"/>
                </a:lnTo>
                <a:close/>
                <a:moveTo>
                  <a:pt x="17651" y="827"/>
                </a:moveTo>
                <a:lnTo>
                  <a:pt x="17355" y="875"/>
                </a:lnTo>
                <a:lnTo>
                  <a:pt x="17651" y="618"/>
                </a:lnTo>
                <a:lnTo>
                  <a:pt x="17651" y="827"/>
                </a:lnTo>
                <a:close/>
                <a:moveTo>
                  <a:pt x="17651" y="559"/>
                </a:moveTo>
                <a:lnTo>
                  <a:pt x="17634" y="562"/>
                </a:lnTo>
                <a:lnTo>
                  <a:pt x="17028" y="672"/>
                </a:lnTo>
                <a:lnTo>
                  <a:pt x="17651" y="65"/>
                </a:lnTo>
                <a:lnTo>
                  <a:pt x="17651" y="559"/>
                </a:lnTo>
                <a:close/>
                <a:moveTo>
                  <a:pt x="18303" y="748"/>
                </a:moveTo>
                <a:lnTo>
                  <a:pt x="18300" y="748"/>
                </a:lnTo>
                <a:lnTo>
                  <a:pt x="18046" y="779"/>
                </a:lnTo>
                <a:lnTo>
                  <a:pt x="18303" y="528"/>
                </a:lnTo>
                <a:lnTo>
                  <a:pt x="18303" y="748"/>
                </a:lnTo>
                <a:close/>
                <a:moveTo>
                  <a:pt x="18275" y="788"/>
                </a:moveTo>
                <a:lnTo>
                  <a:pt x="18159" y="901"/>
                </a:lnTo>
                <a:lnTo>
                  <a:pt x="18044" y="816"/>
                </a:lnTo>
                <a:lnTo>
                  <a:pt x="18275" y="788"/>
                </a:lnTo>
                <a:close/>
                <a:moveTo>
                  <a:pt x="17685" y="60"/>
                </a:moveTo>
                <a:lnTo>
                  <a:pt x="18267" y="483"/>
                </a:lnTo>
                <a:lnTo>
                  <a:pt x="17685" y="559"/>
                </a:lnTo>
                <a:lnTo>
                  <a:pt x="17685" y="60"/>
                </a:lnTo>
                <a:close/>
                <a:moveTo>
                  <a:pt x="17685" y="601"/>
                </a:moveTo>
                <a:lnTo>
                  <a:pt x="17953" y="793"/>
                </a:lnTo>
                <a:lnTo>
                  <a:pt x="17685" y="824"/>
                </a:lnTo>
                <a:lnTo>
                  <a:pt x="17685" y="601"/>
                </a:lnTo>
                <a:close/>
                <a:moveTo>
                  <a:pt x="17948" y="827"/>
                </a:moveTo>
                <a:lnTo>
                  <a:pt x="17832" y="940"/>
                </a:lnTo>
                <a:lnTo>
                  <a:pt x="17713" y="855"/>
                </a:lnTo>
                <a:lnTo>
                  <a:pt x="17948" y="827"/>
                </a:lnTo>
                <a:close/>
                <a:moveTo>
                  <a:pt x="17685" y="875"/>
                </a:moveTo>
                <a:lnTo>
                  <a:pt x="17809" y="965"/>
                </a:lnTo>
                <a:lnTo>
                  <a:pt x="17685" y="1087"/>
                </a:lnTo>
                <a:lnTo>
                  <a:pt x="17685" y="875"/>
                </a:lnTo>
                <a:close/>
                <a:moveTo>
                  <a:pt x="17716" y="1104"/>
                </a:moveTo>
                <a:lnTo>
                  <a:pt x="17838" y="985"/>
                </a:lnTo>
                <a:lnTo>
                  <a:pt x="17953" y="1070"/>
                </a:lnTo>
                <a:cubicBezTo>
                  <a:pt x="17874" y="1078"/>
                  <a:pt x="17795" y="1092"/>
                  <a:pt x="17716" y="1104"/>
                </a:cubicBezTo>
                <a:close/>
                <a:moveTo>
                  <a:pt x="17979" y="1047"/>
                </a:moveTo>
                <a:lnTo>
                  <a:pt x="17860" y="963"/>
                </a:lnTo>
                <a:lnTo>
                  <a:pt x="17979" y="847"/>
                </a:lnTo>
                <a:lnTo>
                  <a:pt x="17979" y="1047"/>
                </a:lnTo>
                <a:close/>
                <a:moveTo>
                  <a:pt x="17722" y="587"/>
                </a:moveTo>
                <a:lnTo>
                  <a:pt x="18269" y="517"/>
                </a:lnTo>
                <a:lnTo>
                  <a:pt x="17996" y="785"/>
                </a:lnTo>
                <a:lnTo>
                  <a:pt x="17722" y="587"/>
                </a:lnTo>
                <a:close/>
                <a:moveTo>
                  <a:pt x="18013" y="836"/>
                </a:moveTo>
                <a:lnTo>
                  <a:pt x="18137" y="923"/>
                </a:lnTo>
                <a:lnTo>
                  <a:pt x="18013" y="1044"/>
                </a:lnTo>
                <a:lnTo>
                  <a:pt x="18013" y="836"/>
                </a:lnTo>
                <a:close/>
                <a:moveTo>
                  <a:pt x="18046" y="1056"/>
                </a:moveTo>
                <a:lnTo>
                  <a:pt x="18162" y="943"/>
                </a:lnTo>
                <a:lnTo>
                  <a:pt x="18281" y="1028"/>
                </a:lnTo>
                <a:cubicBezTo>
                  <a:pt x="18202" y="1036"/>
                  <a:pt x="18126" y="1044"/>
                  <a:pt x="18046" y="1056"/>
                </a:cubicBezTo>
                <a:close/>
                <a:moveTo>
                  <a:pt x="18188" y="920"/>
                </a:moveTo>
                <a:lnTo>
                  <a:pt x="18303" y="805"/>
                </a:lnTo>
                <a:lnTo>
                  <a:pt x="18306" y="1005"/>
                </a:lnTo>
                <a:lnTo>
                  <a:pt x="18188" y="920"/>
                </a:lnTo>
                <a:close/>
                <a:moveTo>
                  <a:pt x="18332" y="528"/>
                </a:moveTo>
                <a:lnTo>
                  <a:pt x="18591" y="717"/>
                </a:lnTo>
                <a:lnTo>
                  <a:pt x="18334" y="745"/>
                </a:lnTo>
                <a:lnTo>
                  <a:pt x="18332" y="528"/>
                </a:lnTo>
                <a:close/>
                <a:moveTo>
                  <a:pt x="18334" y="779"/>
                </a:moveTo>
                <a:lnTo>
                  <a:pt x="18588" y="751"/>
                </a:lnTo>
                <a:lnTo>
                  <a:pt x="18337" y="996"/>
                </a:lnTo>
                <a:lnTo>
                  <a:pt x="18334" y="779"/>
                </a:lnTo>
                <a:close/>
                <a:moveTo>
                  <a:pt x="18368" y="1016"/>
                </a:moveTo>
                <a:lnTo>
                  <a:pt x="18622" y="765"/>
                </a:lnTo>
                <a:lnTo>
                  <a:pt x="18628" y="988"/>
                </a:lnTo>
                <a:cubicBezTo>
                  <a:pt x="18543" y="996"/>
                  <a:pt x="18456" y="1008"/>
                  <a:pt x="18368" y="1016"/>
                </a:cubicBezTo>
                <a:close/>
                <a:moveTo>
                  <a:pt x="18360" y="505"/>
                </a:moveTo>
                <a:lnTo>
                  <a:pt x="18947" y="449"/>
                </a:lnTo>
                <a:lnTo>
                  <a:pt x="18639" y="706"/>
                </a:lnTo>
                <a:lnTo>
                  <a:pt x="18360" y="505"/>
                </a:lnTo>
                <a:close/>
                <a:moveTo>
                  <a:pt x="18662" y="988"/>
                </a:moveTo>
                <a:lnTo>
                  <a:pt x="18656" y="765"/>
                </a:lnTo>
                <a:lnTo>
                  <a:pt x="18935" y="968"/>
                </a:lnTo>
                <a:cubicBezTo>
                  <a:pt x="18845" y="971"/>
                  <a:pt x="18755" y="980"/>
                  <a:pt x="18662" y="988"/>
                </a:cubicBezTo>
                <a:close/>
                <a:moveTo>
                  <a:pt x="18967" y="943"/>
                </a:moveTo>
                <a:lnTo>
                  <a:pt x="18687" y="740"/>
                </a:lnTo>
                <a:lnTo>
                  <a:pt x="18967" y="711"/>
                </a:lnTo>
                <a:lnTo>
                  <a:pt x="18967" y="943"/>
                </a:lnTo>
                <a:close/>
                <a:moveTo>
                  <a:pt x="18967" y="678"/>
                </a:moveTo>
                <a:lnTo>
                  <a:pt x="18690" y="706"/>
                </a:lnTo>
                <a:lnTo>
                  <a:pt x="18967" y="480"/>
                </a:lnTo>
                <a:lnTo>
                  <a:pt x="18967" y="678"/>
                </a:lnTo>
                <a:close/>
                <a:moveTo>
                  <a:pt x="20236" y="404"/>
                </a:moveTo>
                <a:lnTo>
                  <a:pt x="19937" y="624"/>
                </a:lnTo>
                <a:lnTo>
                  <a:pt x="19692" y="404"/>
                </a:lnTo>
                <a:lnTo>
                  <a:pt x="20236" y="404"/>
                </a:lnTo>
                <a:close/>
                <a:moveTo>
                  <a:pt x="19627" y="418"/>
                </a:moveTo>
                <a:lnTo>
                  <a:pt x="19633" y="627"/>
                </a:lnTo>
                <a:lnTo>
                  <a:pt x="19376" y="647"/>
                </a:lnTo>
                <a:lnTo>
                  <a:pt x="19627" y="418"/>
                </a:lnTo>
                <a:close/>
                <a:moveTo>
                  <a:pt x="19618" y="661"/>
                </a:moveTo>
                <a:lnTo>
                  <a:pt x="19486" y="788"/>
                </a:lnTo>
                <a:lnTo>
                  <a:pt x="19367" y="680"/>
                </a:lnTo>
                <a:lnTo>
                  <a:pt x="19618" y="661"/>
                </a:lnTo>
                <a:close/>
                <a:moveTo>
                  <a:pt x="19000" y="452"/>
                </a:moveTo>
                <a:lnTo>
                  <a:pt x="19280" y="655"/>
                </a:lnTo>
                <a:lnTo>
                  <a:pt x="19000" y="678"/>
                </a:lnTo>
                <a:lnTo>
                  <a:pt x="19000" y="452"/>
                </a:lnTo>
                <a:close/>
                <a:moveTo>
                  <a:pt x="19283" y="689"/>
                </a:moveTo>
                <a:lnTo>
                  <a:pt x="19153" y="807"/>
                </a:lnTo>
                <a:lnTo>
                  <a:pt x="19029" y="709"/>
                </a:lnTo>
                <a:lnTo>
                  <a:pt x="19283" y="689"/>
                </a:lnTo>
                <a:close/>
                <a:moveTo>
                  <a:pt x="19000" y="728"/>
                </a:moveTo>
                <a:lnTo>
                  <a:pt x="19127" y="830"/>
                </a:lnTo>
                <a:lnTo>
                  <a:pt x="19000" y="946"/>
                </a:lnTo>
                <a:lnTo>
                  <a:pt x="19000" y="728"/>
                </a:lnTo>
                <a:close/>
                <a:moveTo>
                  <a:pt x="19029" y="960"/>
                </a:moveTo>
                <a:lnTo>
                  <a:pt x="19153" y="847"/>
                </a:lnTo>
                <a:lnTo>
                  <a:pt x="19283" y="949"/>
                </a:lnTo>
                <a:cubicBezTo>
                  <a:pt x="19164" y="954"/>
                  <a:pt x="19077" y="957"/>
                  <a:pt x="19029" y="960"/>
                </a:cubicBezTo>
                <a:close/>
                <a:moveTo>
                  <a:pt x="19308" y="929"/>
                </a:moveTo>
                <a:lnTo>
                  <a:pt x="19175" y="824"/>
                </a:lnTo>
                <a:lnTo>
                  <a:pt x="19308" y="706"/>
                </a:lnTo>
                <a:lnTo>
                  <a:pt x="19308" y="929"/>
                </a:lnTo>
                <a:close/>
                <a:moveTo>
                  <a:pt x="19046" y="443"/>
                </a:moveTo>
                <a:lnTo>
                  <a:pt x="19593" y="407"/>
                </a:lnTo>
                <a:lnTo>
                  <a:pt x="19328" y="647"/>
                </a:lnTo>
                <a:lnTo>
                  <a:pt x="19046" y="443"/>
                </a:lnTo>
                <a:close/>
                <a:moveTo>
                  <a:pt x="19342" y="703"/>
                </a:moveTo>
                <a:lnTo>
                  <a:pt x="19460" y="813"/>
                </a:lnTo>
                <a:lnTo>
                  <a:pt x="19342" y="926"/>
                </a:lnTo>
                <a:lnTo>
                  <a:pt x="19342" y="703"/>
                </a:lnTo>
                <a:close/>
                <a:moveTo>
                  <a:pt x="19370" y="949"/>
                </a:moveTo>
                <a:lnTo>
                  <a:pt x="19486" y="838"/>
                </a:lnTo>
                <a:lnTo>
                  <a:pt x="19602" y="943"/>
                </a:lnTo>
                <a:cubicBezTo>
                  <a:pt x="19517" y="943"/>
                  <a:pt x="19438" y="946"/>
                  <a:pt x="19370" y="949"/>
                </a:cubicBezTo>
                <a:close/>
                <a:moveTo>
                  <a:pt x="19511" y="813"/>
                </a:moveTo>
                <a:lnTo>
                  <a:pt x="19635" y="695"/>
                </a:lnTo>
                <a:lnTo>
                  <a:pt x="19644" y="934"/>
                </a:lnTo>
                <a:lnTo>
                  <a:pt x="19511" y="813"/>
                </a:lnTo>
                <a:close/>
                <a:moveTo>
                  <a:pt x="19658" y="418"/>
                </a:moveTo>
                <a:lnTo>
                  <a:pt x="19884" y="621"/>
                </a:lnTo>
                <a:lnTo>
                  <a:pt x="19664" y="621"/>
                </a:lnTo>
                <a:lnTo>
                  <a:pt x="19658" y="418"/>
                </a:lnTo>
                <a:close/>
                <a:moveTo>
                  <a:pt x="19903" y="658"/>
                </a:moveTo>
                <a:lnTo>
                  <a:pt x="19813" y="762"/>
                </a:lnTo>
                <a:lnTo>
                  <a:pt x="19709" y="658"/>
                </a:lnTo>
                <a:lnTo>
                  <a:pt x="19903" y="658"/>
                </a:lnTo>
                <a:close/>
                <a:moveTo>
                  <a:pt x="19666" y="669"/>
                </a:moveTo>
                <a:lnTo>
                  <a:pt x="19788" y="788"/>
                </a:lnTo>
                <a:lnTo>
                  <a:pt x="19675" y="915"/>
                </a:lnTo>
                <a:lnTo>
                  <a:pt x="19666" y="669"/>
                </a:lnTo>
                <a:close/>
                <a:moveTo>
                  <a:pt x="19695" y="940"/>
                </a:moveTo>
                <a:lnTo>
                  <a:pt x="19813" y="810"/>
                </a:lnTo>
                <a:lnTo>
                  <a:pt x="19946" y="937"/>
                </a:lnTo>
                <a:cubicBezTo>
                  <a:pt x="19856" y="937"/>
                  <a:pt x="19774" y="940"/>
                  <a:pt x="19695" y="940"/>
                </a:cubicBezTo>
                <a:close/>
                <a:moveTo>
                  <a:pt x="19836" y="785"/>
                </a:moveTo>
                <a:lnTo>
                  <a:pt x="19937" y="672"/>
                </a:lnTo>
                <a:lnTo>
                  <a:pt x="19951" y="686"/>
                </a:lnTo>
                <a:lnTo>
                  <a:pt x="19963" y="915"/>
                </a:lnTo>
                <a:lnTo>
                  <a:pt x="19836" y="785"/>
                </a:lnTo>
                <a:close/>
                <a:moveTo>
                  <a:pt x="19983" y="663"/>
                </a:moveTo>
                <a:lnTo>
                  <a:pt x="19980" y="663"/>
                </a:lnTo>
                <a:lnTo>
                  <a:pt x="19971" y="655"/>
                </a:lnTo>
                <a:lnTo>
                  <a:pt x="20231" y="655"/>
                </a:lnTo>
                <a:lnTo>
                  <a:pt x="20112" y="782"/>
                </a:lnTo>
                <a:lnTo>
                  <a:pt x="19983" y="666"/>
                </a:lnTo>
                <a:lnTo>
                  <a:pt x="19983" y="663"/>
                </a:lnTo>
                <a:close/>
                <a:moveTo>
                  <a:pt x="19985" y="714"/>
                </a:moveTo>
                <a:lnTo>
                  <a:pt x="20090" y="807"/>
                </a:lnTo>
                <a:lnTo>
                  <a:pt x="19997" y="909"/>
                </a:lnTo>
                <a:lnTo>
                  <a:pt x="19985" y="714"/>
                </a:lnTo>
                <a:close/>
                <a:moveTo>
                  <a:pt x="20016" y="937"/>
                </a:moveTo>
                <a:lnTo>
                  <a:pt x="20118" y="833"/>
                </a:lnTo>
                <a:lnTo>
                  <a:pt x="20236" y="940"/>
                </a:lnTo>
                <a:cubicBezTo>
                  <a:pt x="20157" y="937"/>
                  <a:pt x="20084" y="937"/>
                  <a:pt x="20016" y="937"/>
                </a:cubicBezTo>
                <a:close/>
                <a:moveTo>
                  <a:pt x="20256" y="915"/>
                </a:moveTo>
                <a:lnTo>
                  <a:pt x="20138" y="810"/>
                </a:lnTo>
                <a:lnTo>
                  <a:pt x="20256" y="686"/>
                </a:lnTo>
                <a:lnTo>
                  <a:pt x="20256" y="915"/>
                </a:lnTo>
                <a:close/>
                <a:moveTo>
                  <a:pt x="20256" y="624"/>
                </a:moveTo>
                <a:lnTo>
                  <a:pt x="19991" y="624"/>
                </a:lnTo>
                <a:lnTo>
                  <a:pt x="20256" y="426"/>
                </a:lnTo>
                <a:lnTo>
                  <a:pt x="20256" y="624"/>
                </a:lnTo>
                <a:close/>
                <a:moveTo>
                  <a:pt x="20290" y="404"/>
                </a:moveTo>
                <a:lnTo>
                  <a:pt x="20612" y="638"/>
                </a:lnTo>
                <a:lnTo>
                  <a:pt x="20290" y="627"/>
                </a:lnTo>
                <a:lnTo>
                  <a:pt x="20290" y="404"/>
                </a:lnTo>
                <a:close/>
                <a:moveTo>
                  <a:pt x="20290" y="658"/>
                </a:moveTo>
                <a:lnTo>
                  <a:pt x="20623" y="672"/>
                </a:lnTo>
                <a:lnTo>
                  <a:pt x="20290" y="920"/>
                </a:lnTo>
                <a:lnTo>
                  <a:pt x="20290" y="658"/>
                </a:lnTo>
                <a:close/>
                <a:moveTo>
                  <a:pt x="20649" y="946"/>
                </a:moveTo>
                <a:cubicBezTo>
                  <a:pt x="20536" y="943"/>
                  <a:pt x="20426" y="940"/>
                  <a:pt x="20318" y="940"/>
                </a:cubicBezTo>
                <a:lnTo>
                  <a:pt x="20649" y="692"/>
                </a:lnTo>
                <a:lnTo>
                  <a:pt x="20649" y="946"/>
                </a:lnTo>
                <a:close/>
                <a:moveTo>
                  <a:pt x="20349" y="404"/>
                </a:moveTo>
                <a:lnTo>
                  <a:pt x="20939" y="435"/>
                </a:lnTo>
                <a:lnTo>
                  <a:pt x="20668" y="638"/>
                </a:lnTo>
                <a:lnTo>
                  <a:pt x="20349" y="404"/>
                </a:lnTo>
                <a:close/>
                <a:moveTo>
                  <a:pt x="20682" y="949"/>
                </a:moveTo>
                <a:lnTo>
                  <a:pt x="20682" y="695"/>
                </a:lnTo>
                <a:lnTo>
                  <a:pt x="20967" y="960"/>
                </a:lnTo>
                <a:cubicBezTo>
                  <a:pt x="20871" y="954"/>
                  <a:pt x="20776" y="951"/>
                  <a:pt x="20682" y="949"/>
                </a:cubicBezTo>
                <a:close/>
                <a:moveTo>
                  <a:pt x="20998" y="940"/>
                </a:moveTo>
                <a:lnTo>
                  <a:pt x="20713" y="678"/>
                </a:lnTo>
                <a:lnTo>
                  <a:pt x="20998" y="700"/>
                </a:lnTo>
                <a:lnTo>
                  <a:pt x="20998" y="940"/>
                </a:lnTo>
                <a:close/>
                <a:moveTo>
                  <a:pt x="20998" y="663"/>
                </a:moveTo>
                <a:lnTo>
                  <a:pt x="20716" y="641"/>
                </a:lnTo>
                <a:lnTo>
                  <a:pt x="20984" y="441"/>
                </a:lnTo>
                <a:lnTo>
                  <a:pt x="21001" y="455"/>
                </a:lnTo>
                <a:lnTo>
                  <a:pt x="21001" y="663"/>
                </a:lnTo>
                <a:lnTo>
                  <a:pt x="20998" y="663"/>
                </a:lnTo>
                <a:close/>
                <a:moveTo>
                  <a:pt x="21030" y="483"/>
                </a:moveTo>
                <a:lnTo>
                  <a:pt x="21269" y="689"/>
                </a:lnTo>
                <a:lnTo>
                  <a:pt x="21030" y="666"/>
                </a:lnTo>
                <a:lnTo>
                  <a:pt x="21030" y="483"/>
                </a:lnTo>
                <a:close/>
                <a:moveTo>
                  <a:pt x="21030" y="703"/>
                </a:moveTo>
                <a:lnTo>
                  <a:pt x="21289" y="726"/>
                </a:lnTo>
                <a:lnTo>
                  <a:pt x="21030" y="940"/>
                </a:lnTo>
                <a:lnTo>
                  <a:pt x="21030" y="703"/>
                </a:lnTo>
                <a:close/>
                <a:moveTo>
                  <a:pt x="21329" y="980"/>
                </a:moveTo>
                <a:cubicBezTo>
                  <a:pt x="21238" y="974"/>
                  <a:pt x="21148" y="968"/>
                  <a:pt x="21055" y="963"/>
                </a:cubicBezTo>
                <a:lnTo>
                  <a:pt x="21329" y="740"/>
                </a:lnTo>
                <a:lnTo>
                  <a:pt x="21329" y="980"/>
                </a:lnTo>
                <a:close/>
                <a:moveTo>
                  <a:pt x="21038" y="441"/>
                </a:moveTo>
                <a:lnTo>
                  <a:pt x="21642" y="486"/>
                </a:lnTo>
                <a:lnTo>
                  <a:pt x="21331" y="692"/>
                </a:lnTo>
                <a:lnTo>
                  <a:pt x="21038" y="441"/>
                </a:lnTo>
                <a:close/>
                <a:moveTo>
                  <a:pt x="21360" y="765"/>
                </a:moveTo>
                <a:lnTo>
                  <a:pt x="21487" y="872"/>
                </a:lnTo>
                <a:lnTo>
                  <a:pt x="21360" y="960"/>
                </a:lnTo>
                <a:lnTo>
                  <a:pt x="21360" y="765"/>
                </a:lnTo>
                <a:close/>
                <a:moveTo>
                  <a:pt x="21379" y="734"/>
                </a:moveTo>
                <a:lnTo>
                  <a:pt x="21653" y="759"/>
                </a:lnTo>
                <a:lnTo>
                  <a:pt x="21518" y="853"/>
                </a:lnTo>
                <a:lnTo>
                  <a:pt x="21379" y="734"/>
                </a:lnTo>
                <a:close/>
                <a:moveTo>
                  <a:pt x="21385" y="985"/>
                </a:moveTo>
                <a:lnTo>
                  <a:pt x="21512" y="898"/>
                </a:lnTo>
                <a:lnTo>
                  <a:pt x="21642" y="1011"/>
                </a:lnTo>
                <a:cubicBezTo>
                  <a:pt x="21557" y="999"/>
                  <a:pt x="21473" y="991"/>
                  <a:pt x="21385" y="985"/>
                </a:cubicBezTo>
                <a:close/>
                <a:moveTo>
                  <a:pt x="21679" y="991"/>
                </a:moveTo>
                <a:lnTo>
                  <a:pt x="21543" y="875"/>
                </a:lnTo>
                <a:lnTo>
                  <a:pt x="21679" y="779"/>
                </a:lnTo>
                <a:lnTo>
                  <a:pt x="21679" y="991"/>
                </a:lnTo>
                <a:close/>
                <a:moveTo>
                  <a:pt x="21679" y="726"/>
                </a:moveTo>
                <a:lnTo>
                  <a:pt x="21385" y="700"/>
                </a:lnTo>
                <a:lnTo>
                  <a:pt x="21679" y="505"/>
                </a:lnTo>
                <a:lnTo>
                  <a:pt x="21679" y="726"/>
                </a:lnTo>
                <a:close/>
                <a:moveTo>
                  <a:pt x="22418" y="601"/>
                </a:moveTo>
                <a:lnTo>
                  <a:pt x="22647" y="881"/>
                </a:lnTo>
                <a:lnTo>
                  <a:pt x="22412" y="833"/>
                </a:lnTo>
                <a:lnTo>
                  <a:pt x="22418" y="601"/>
                </a:lnTo>
                <a:close/>
                <a:moveTo>
                  <a:pt x="22649" y="915"/>
                </a:moveTo>
                <a:lnTo>
                  <a:pt x="22537" y="1008"/>
                </a:lnTo>
                <a:lnTo>
                  <a:pt x="22421" y="867"/>
                </a:lnTo>
                <a:lnTo>
                  <a:pt x="22649" y="915"/>
                </a:lnTo>
                <a:close/>
                <a:moveTo>
                  <a:pt x="21712" y="508"/>
                </a:moveTo>
                <a:lnTo>
                  <a:pt x="22023" y="768"/>
                </a:lnTo>
                <a:lnTo>
                  <a:pt x="21712" y="728"/>
                </a:lnTo>
                <a:lnTo>
                  <a:pt x="21712" y="508"/>
                </a:lnTo>
                <a:close/>
                <a:moveTo>
                  <a:pt x="22034" y="802"/>
                </a:moveTo>
                <a:lnTo>
                  <a:pt x="21882" y="895"/>
                </a:lnTo>
                <a:lnTo>
                  <a:pt x="21744" y="765"/>
                </a:lnTo>
                <a:lnTo>
                  <a:pt x="22034" y="802"/>
                </a:lnTo>
                <a:close/>
                <a:moveTo>
                  <a:pt x="21712" y="785"/>
                </a:moveTo>
                <a:lnTo>
                  <a:pt x="21851" y="915"/>
                </a:lnTo>
                <a:lnTo>
                  <a:pt x="21712" y="999"/>
                </a:lnTo>
                <a:lnTo>
                  <a:pt x="21712" y="785"/>
                </a:lnTo>
                <a:close/>
                <a:moveTo>
                  <a:pt x="21746" y="1016"/>
                </a:moveTo>
                <a:lnTo>
                  <a:pt x="21873" y="937"/>
                </a:lnTo>
                <a:lnTo>
                  <a:pt x="22009" y="1064"/>
                </a:lnTo>
                <a:cubicBezTo>
                  <a:pt x="21887" y="1042"/>
                  <a:pt x="21797" y="1025"/>
                  <a:pt x="21746" y="1016"/>
                </a:cubicBezTo>
                <a:close/>
                <a:moveTo>
                  <a:pt x="22054" y="1059"/>
                </a:moveTo>
                <a:lnTo>
                  <a:pt x="21904" y="917"/>
                </a:lnTo>
                <a:lnTo>
                  <a:pt x="22060" y="822"/>
                </a:lnTo>
                <a:lnTo>
                  <a:pt x="22054" y="1059"/>
                </a:lnTo>
                <a:close/>
                <a:moveTo>
                  <a:pt x="21752" y="500"/>
                </a:moveTo>
                <a:lnTo>
                  <a:pt x="22373" y="593"/>
                </a:lnTo>
                <a:lnTo>
                  <a:pt x="22079" y="776"/>
                </a:lnTo>
                <a:lnTo>
                  <a:pt x="21752" y="500"/>
                </a:lnTo>
                <a:close/>
                <a:moveTo>
                  <a:pt x="22093" y="836"/>
                </a:moveTo>
                <a:lnTo>
                  <a:pt x="22206" y="965"/>
                </a:lnTo>
                <a:lnTo>
                  <a:pt x="22088" y="1064"/>
                </a:lnTo>
                <a:lnTo>
                  <a:pt x="22093" y="836"/>
                </a:lnTo>
                <a:close/>
                <a:moveTo>
                  <a:pt x="22116" y="813"/>
                </a:moveTo>
                <a:lnTo>
                  <a:pt x="22345" y="850"/>
                </a:lnTo>
                <a:lnTo>
                  <a:pt x="22232" y="943"/>
                </a:lnTo>
                <a:lnTo>
                  <a:pt x="22116" y="813"/>
                </a:lnTo>
                <a:close/>
                <a:moveTo>
                  <a:pt x="22110" y="1084"/>
                </a:moveTo>
                <a:lnTo>
                  <a:pt x="22229" y="988"/>
                </a:lnTo>
                <a:lnTo>
                  <a:pt x="22359" y="1135"/>
                </a:lnTo>
                <a:cubicBezTo>
                  <a:pt x="22268" y="1118"/>
                  <a:pt x="22187" y="1101"/>
                  <a:pt x="22110" y="1084"/>
                </a:cubicBezTo>
                <a:close/>
                <a:moveTo>
                  <a:pt x="22373" y="1101"/>
                </a:moveTo>
                <a:lnTo>
                  <a:pt x="22254" y="965"/>
                </a:lnTo>
                <a:lnTo>
                  <a:pt x="22376" y="864"/>
                </a:lnTo>
                <a:lnTo>
                  <a:pt x="22373" y="1101"/>
                </a:lnTo>
                <a:close/>
                <a:moveTo>
                  <a:pt x="22379" y="824"/>
                </a:moveTo>
                <a:lnTo>
                  <a:pt x="22122" y="782"/>
                </a:lnTo>
                <a:lnTo>
                  <a:pt x="22381" y="621"/>
                </a:lnTo>
                <a:lnTo>
                  <a:pt x="22379" y="824"/>
                </a:lnTo>
                <a:close/>
                <a:moveTo>
                  <a:pt x="22410" y="909"/>
                </a:moveTo>
                <a:lnTo>
                  <a:pt x="22508" y="1030"/>
                </a:lnTo>
                <a:lnTo>
                  <a:pt x="22407" y="1112"/>
                </a:lnTo>
                <a:lnTo>
                  <a:pt x="22410" y="909"/>
                </a:lnTo>
                <a:close/>
                <a:moveTo>
                  <a:pt x="22412" y="1149"/>
                </a:moveTo>
                <a:lnTo>
                  <a:pt x="22531" y="1056"/>
                </a:lnTo>
                <a:lnTo>
                  <a:pt x="22652" y="1202"/>
                </a:lnTo>
                <a:cubicBezTo>
                  <a:pt x="22568" y="1183"/>
                  <a:pt x="22486" y="1163"/>
                  <a:pt x="22412" y="1149"/>
                </a:cubicBezTo>
                <a:close/>
                <a:moveTo>
                  <a:pt x="22686" y="1188"/>
                </a:moveTo>
                <a:lnTo>
                  <a:pt x="22559" y="1033"/>
                </a:lnTo>
                <a:lnTo>
                  <a:pt x="22689" y="932"/>
                </a:lnTo>
                <a:lnTo>
                  <a:pt x="22692" y="934"/>
                </a:lnTo>
                <a:lnTo>
                  <a:pt x="22686" y="1188"/>
                </a:lnTo>
                <a:close/>
                <a:moveTo>
                  <a:pt x="22466" y="607"/>
                </a:moveTo>
                <a:lnTo>
                  <a:pt x="22985" y="723"/>
                </a:lnTo>
                <a:lnTo>
                  <a:pt x="22695" y="884"/>
                </a:lnTo>
                <a:lnTo>
                  <a:pt x="22466" y="607"/>
                </a:lnTo>
                <a:close/>
                <a:moveTo>
                  <a:pt x="22720" y="971"/>
                </a:moveTo>
                <a:lnTo>
                  <a:pt x="22836" y="1112"/>
                </a:lnTo>
                <a:lnTo>
                  <a:pt x="22714" y="1200"/>
                </a:lnTo>
                <a:lnTo>
                  <a:pt x="22720" y="971"/>
                </a:lnTo>
                <a:close/>
                <a:moveTo>
                  <a:pt x="22734" y="934"/>
                </a:moveTo>
                <a:lnTo>
                  <a:pt x="22985" y="1002"/>
                </a:lnTo>
                <a:lnTo>
                  <a:pt x="22864" y="1090"/>
                </a:lnTo>
                <a:lnTo>
                  <a:pt x="22734" y="934"/>
                </a:lnTo>
                <a:close/>
                <a:moveTo>
                  <a:pt x="22740" y="1222"/>
                </a:moveTo>
                <a:lnTo>
                  <a:pt x="22858" y="1138"/>
                </a:lnTo>
                <a:lnTo>
                  <a:pt x="22977" y="1282"/>
                </a:lnTo>
                <a:cubicBezTo>
                  <a:pt x="22895" y="1259"/>
                  <a:pt x="22816" y="1239"/>
                  <a:pt x="22740" y="1222"/>
                </a:cubicBezTo>
                <a:close/>
                <a:moveTo>
                  <a:pt x="23008" y="1267"/>
                </a:moveTo>
                <a:lnTo>
                  <a:pt x="22884" y="1118"/>
                </a:lnTo>
                <a:lnTo>
                  <a:pt x="23008" y="1030"/>
                </a:lnTo>
                <a:lnTo>
                  <a:pt x="23008" y="1267"/>
                </a:lnTo>
                <a:close/>
                <a:moveTo>
                  <a:pt x="23008" y="977"/>
                </a:moveTo>
                <a:lnTo>
                  <a:pt x="22731" y="901"/>
                </a:lnTo>
                <a:lnTo>
                  <a:pt x="23008" y="745"/>
                </a:lnTo>
                <a:lnTo>
                  <a:pt x="23008" y="977"/>
                </a:lnTo>
                <a:close/>
                <a:moveTo>
                  <a:pt x="23008" y="692"/>
                </a:moveTo>
                <a:lnTo>
                  <a:pt x="22460" y="570"/>
                </a:lnTo>
                <a:lnTo>
                  <a:pt x="23008" y="229"/>
                </a:lnTo>
                <a:lnTo>
                  <a:pt x="23008" y="692"/>
                </a:lnTo>
                <a:close/>
                <a:moveTo>
                  <a:pt x="23042" y="209"/>
                </a:moveTo>
                <a:lnTo>
                  <a:pt x="23050" y="204"/>
                </a:lnTo>
                <a:lnTo>
                  <a:pt x="23615" y="869"/>
                </a:lnTo>
                <a:lnTo>
                  <a:pt x="23078" y="706"/>
                </a:lnTo>
                <a:lnTo>
                  <a:pt x="23042" y="697"/>
                </a:lnTo>
                <a:lnTo>
                  <a:pt x="23042" y="209"/>
                </a:lnTo>
                <a:close/>
                <a:moveTo>
                  <a:pt x="23042" y="745"/>
                </a:moveTo>
                <a:lnTo>
                  <a:pt x="23321" y="1067"/>
                </a:lnTo>
                <a:lnTo>
                  <a:pt x="23042" y="985"/>
                </a:lnTo>
                <a:lnTo>
                  <a:pt x="23042" y="745"/>
                </a:lnTo>
                <a:close/>
                <a:moveTo>
                  <a:pt x="23338" y="1101"/>
                </a:moveTo>
                <a:lnTo>
                  <a:pt x="23205" y="1183"/>
                </a:lnTo>
                <a:lnTo>
                  <a:pt x="23073" y="1028"/>
                </a:lnTo>
                <a:lnTo>
                  <a:pt x="23338" y="1101"/>
                </a:lnTo>
                <a:close/>
                <a:moveTo>
                  <a:pt x="23042" y="1042"/>
                </a:moveTo>
                <a:lnTo>
                  <a:pt x="23177" y="1200"/>
                </a:lnTo>
                <a:lnTo>
                  <a:pt x="23042" y="1282"/>
                </a:lnTo>
                <a:lnTo>
                  <a:pt x="23042" y="1042"/>
                </a:lnTo>
                <a:close/>
                <a:moveTo>
                  <a:pt x="23070" y="1304"/>
                </a:moveTo>
                <a:lnTo>
                  <a:pt x="23200" y="1225"/>
                </a:lnTo>
                <a:lnTo>
                  <a:pt x="23327" y="1375"/>
                </a:lnTo>
                <a:cubicBezTo>
                  <a:pt x="23239" y="1349"/>
                  <a:pt x="23155" y="1327"/>
                  <a:pt x="23070" y="1304"/>
                </a:cubicBezTo>
                <a:close/>
                <a:moveTo>
                  <a:pt x="23228" y="1208"/>
                </a:moveTo>
                <a:lnTo>
                  <a:pt x="23352" y="1132"/>
                </a:lnTo>
                <a:lnTo>
                  <a:pt x="23358" y="1361"/>
                </a:lnTo>
                <a:lnTo>
                  <a:pt x="23228" y="1208"/>
                </a:lnTo>
                <a:close/>
                <a:moveTo>
                  <a:pt x="23084" y="748"/>
                </a:moveTo>
                <a:lnTo>
                  <a:pt x="23640" y="920"/>
                </a:lnTo>
                <a:lnTo>
                  <a:pt x="23378" y="1081"/>
                </a:lnTo>
                <a:lnTo>
                  <a:pt x="23084" y="748"/>
                </a:lnTo>
                <a:close/>
                <a:moveTo>
                  <a:pt x="23414" y="1095"/>
                </a:moveTo>
                <a:lnTo>
                  <a:pt x="23671" y="940"/>
                </a:lnTo>
                <a:lnTo>
                  <a:pt x="23688" y="960"/>
                </a:lnTo>
                <a:lnTo>
                  <a:pt x="23694" y="1183"/>
                </a:lnTo>
                <a:lnTo>
                  <a:pt x="23414" y="1095"/>
                </a:lnTo>
                <a:close/>
                <a:moveTo>
                  <a:pt x="23694" y="1211"/>
                </a:moveTo>
                <a:lnTo>
                  <a:pt x="23553" y="1290"/>
                </a:lnTo>
                <a:lnTo>
                  <a:pt x="23414" y="1123"/>
                </a:lnTo>
                <a:lnTo>
                  <a:pt x="23694" y="1211"/>
                </a:lnTo>
                <a:close/>
                <a:moveTo>
                  <a:pt x="23386" y="1140"/>
                </a:moveTo>
                <a:lnTo>
                  <a:pt x="23527" y="1307"/>
                </a:lnTo>
                <a:lnTo>
                  <a:pt x="23394" y="1380"/>
                </a:lnTo>
                <a:lnTo>
                  <a:pt x="23386" y="1140"/>
                </a:lnTo>
                <a:close/>
                <a:moveTo>
                  <a:pt x="23423" y="1403"/>
                </a:moveTo>
                <a:lnTo>
                  <a:pt x="23547" y="1332"/>
                </a:lnTo>
                <a:lnTo>
                  <a:pt x="23668" y="1479"/>
                </a:lnTo>
                <a:cubicBezTo>
                  <a:pt x="23586" y="1451"/>
                  <a:pt x="23505" y="1425"/>
                  <a:pt x="23423" y="1403"/>
                </a:cubicBezTo>
                <a:close/>
                <a:moveTo>
                  <a:pt x="23575" y="1315"/>
                </a:moveTo>
                <a:lnTo>
                  <a:pt x="23694" y="1248"/>
                </a:lnTo>
                <a:lnTo>
                  <a:pt x="23699" y="1468"/>
                </a:lnTo>
                <a:lnTo>
                  <a:pt x="23575" y="1315"/>
                </a:lnTo>
                <a:close/>
                <a:moveTo>
                  <a:pt x="23691" y="886"/>
                </a:moveTo>
                <a:lnTo>
                  <a:pt x="23680" y="892"/>
                </a:lnTo>
                <a:lnTo>
                  <a:pt x="23668" y="889"/>
                </a:lnTo>
                <a:lnTo>
                  <a:pt x="23090" y="206"/>
                </a:lnTo>
                <a:lnTo>
                  <a:pt x="24360" y="587"/>
                </a:lnTo>
                <a:lnTo>
                  <a:pt x="23691" y="886"/>
                </a:lnTo>
                <a:close/>
                <a:moveTo>
                  <a:pt x="23719" y="999"/>
                </a:moveTo>
                <a:lnTo>
                  <a:pt x="23965" y="1290"/>
                </a:lnTo>
                <a:lnTo>
                  <a:pt x="23733" y="1197"/>
                </a:lnTo>
                <a:lnTo>
                  <a:pt x="23725" y="1194"/>
                </a:lnTo>
                <a:lnTo>
                  <a:pt x="23719" y="999"/>
                </a:lnTo>
                <a:close/>
                <a:moveTo>
                  <a:pt x="23987" y="1329"/>
                </a:moveTo>
                <a:lnTo>
                  <a:pt x="23886" y="1392"/>
                </a:lnTo>
                <a:lnTo>
                  <a:pt x="23775" y="1242"/>
                </a:lnTo>
                <a:lnTo>
                  <a:pt x="23987" y="1329"/>
                </a:lnTo>
                <a:close/>
                <a:moveTo>
                  <a:pt x="23728" y="1231"/>
                </a:moveTo>
                <a:lnTo>
                  <a:pt x="23860" y="1408"/>
                </a:lnTo>
                <a:lnTo>
                  <a:pt x="23736" y="1485"/>
                </a:lnTo>
                <a:lnTo>
                  <a:pt x="23728" y="1231"/>
                </a:lnTo>
                <a:close/>
                <a:moveTo>
                  <a:pt x="23764" y="1507"/>
                </a:moveTo>
                <a:lnTo>
                  <a:pt x="23880" y="1434"/>
                </a:lnTo>
                <a:lnTo>
                  <a:pt x="23993" y="1589"/>
                </a:lnTo>
                <a:cubicBezTo>
                  <a:pt x="23919" y="1561"/>
                  <a:pt x="23840" y="1535"/>
                  <a:pt x="23764" y="1507"/>
                </a:cubicBezTo>
                <a:close/>
                <a:moveTo>
                  <a:pt x="23905" y="1420"/>
                </a:moveTo>
                <a:lnTo>
                  <a:pt x="24015" y="1349"/>
                </a:lnTo>
                <a:lnTo>
                  <a:pt x="24018" y="1352"/>
                </a:lnTo>
                <a:lnTo>
                  <a:pt x="24021" y="1578"/>
                </a:lnTo>
                <a:lnTo>
                  <a:pt x="23905" y="1420"/>
                </a:lnTo>
                <a:close/>
                <a:moveTo>
                  <a:pt x="23719" y="946"/>
                </a:moveTo>
                <a:lnTo>
                  <a:pt x="24360" y="1174"/>
                </a:lnTo>
                <a:lnTo>
                  <a:pt x="24027" y="1307"/>
                </a:lnTo>
                <a:lnTo>
                  <a:pt x="23719" y="946"/>
                </a:lnTo>
                <a:close/>
                <a:moveTo>
                  <a:pt x="24058" y="1615"/>
                </a:moveTo>
                <a:lnTo>
                  <a:pt x="24052" y="1392"/>
                </a:lnTo>
                <a:lnTo>
                  <a:pt x="24340" y="1730"/>
                </a:lnTo>
                <a:cubicBezTo>
                  <a:pt x="24250" y="1691"/>
                  <a:pt x="24156" y="1651"/>
                  <a:pt x="24058" y="1615"/>
                </a:cubicBezTo>
                <a:close/>
                <a:moveTo>
                  <a:pt x="24394" y="1741"/>
                </a:moveTo>
                <a:lnTo>
                  <a:pt x="24072" y="1363"/>
                </a:lnTo>
                <a:lnTo>
                  <a:pt x="24394" y="1488"/>
                </a:lnTo>
                <a:lnTo>
                  <a:pt x="24394" y="1741"/>
                </a:lnTo>
                <a:close/>
                <a:moveTo>
                  <a:pt x="24394" y="1454"/>
                </a:moveTo>
                <a:lnTo>
                  <a:pt x="24066" y="1329"/>
                </a:lnTo>
                <a:lnTo>
                  <a:pt x="24394" y="1200"/>
                </a:lnTo>
                <a:lnTo>
                  <a:pt x="24394" y="1454"/>
                </a:lnTo>
                <a:close/>
                <a:moveTo>
                  <a:pt x="24394" y="1149"/>
                </a:moveTo>
                <a:lnTo>
                  <a:pt x="23728" y="909"/>
                </a:lnTo>
                <a:lnTo>
                  <a:pt x="24394" y="610"/>
                </a:lnTo>
                <a:lnTo>
                  <a:pt x="24394" y="1149"/>
                </a:lnTo>
                <a:close/>
                <a:moveTo>
                  <a:pt x="25757" y="1225"/>
                </a:moveTo>
                <a:lnTo>
                  <a:pt x="26355" y="2213"/>
                </a:lnTo>
                <a:lnTo>
                  <a:pt x="25796" y="1821"/>
                </a:lnTo>
                <a:lnTo>
                  <a:pt x="25754" y="1798"/>
                </a:lnTo>
                <a:lnTo>
                  <a:pt x="25757" y="1225"/>
                </a:lnTo>
                <a:close/>
                <a:moveTo>
                  <a:pt x="25757" y="1852"/>
                </a:moveTo>
                <a:lnTo>
                  <a:pt x="26042" y="2343"/>
                </a:lnTo>
                <a:lnTo>
                  <a:pt x="25754" y="2151"/>
                </a:lnTo>
                <a:lnTo>
                  <a:pt x="25757" y="1852"/>
                </a:lnTo>
                <a:close/>
                <a:moveTo>
                  <a:pt x="26056" y="2382"/>
                </a:moveTo>
                <a:lnTo>
                  <a:pt x="25923" y="2430"/>
                </a:lnTo>
                <a:lnTo>
                  <a:pt x="25788" y="2204"/>
                </a:lnTo>
                <a:lnTo>
                  <a:pt x="26056" y="2382"/>
                </a:lnTo>
                <a:close/>
                <a:moveTo>
                  <a:pt x="24425" y="632"/>
                </a:moveTo>
                <a:lnTo>
                  <a:pt x="25057" y="1434"/>
                </a:lnTo>
                <a:lnTo>
                  <a:pt x="24425" y="1160"/>
                </a:lnTo>
                <a:lnTo>
                  <a:pt x="24425" y="632"/>
                </a:lnTo>
                <a:close/>
                <a:moveTo>
                  <a:pt x="25068" y="1479"/>
                </a:moveTo>
                <a:lnTo>
                  <a:pt x="24775" y="1609"/>
                </a:lnTo>
                <a:lnTo>
                  <a:pt x="24470" y="1219"/>
                </a:lnTo>
                <a:lnTo>
                  <a:pt x="25068" y="1479"/>
                </a:lnTo>
                <a:close/>
                <a:moveTo>
                  <a:pt x="24425" y="1222"/>
                </a:moveTo>
                <a:lnTo>
                  <a:pt x="24718" y="1592"/>
                </a:lnTo>
                <a:lnTo>
                  <a:pt x="24425" y="1468"/>
                </a:lnTo>
                <a:lnTo>
                  <a:pt x="24425" y="1222"/>
                </a:lnTo>
                <a:close/>
                <a:moveTo>
                  <a:pt x="24425" y="1499"/>
                </a:moveTo>
                <a:lnTo>
                  <a:pt x="24729" y="1629"/>
                </a:lnTo>
                <a:lnTo>
                  <a:pt x="24425" y="1761"/>
                </a:lnTo>
                <a:lnTo>
                  <a:pt x="24425" y="1499"/>
                </a:lnTo>
                <a:close/>
                <a:moveTo>
                  <a:pt x="24447" y="1787"/>
                </a:moveTo>
                <a:lnTo>
                  <a:pt x="24763" y="1648"/>
                </a:lnTo>
                <a:lnTo>
                  <a:pt x="25043" y="2097"/>
                </a:lnTo>
                <a:cubicBezTo>
                  <a:pt x="24752" y="1939"/>
                  <a:pt x="24529" y="1826"/>
                  <a:pt x="24447" y="1787"/>
                </a:cubicBezTo>
                <a:close/>
                <a:moveTo>
                  <a:pt x="25074" y="2089"/>
                </a:moveTo>
                <a:lnTo>
                  <a:pt x="24811" y="1668"/>
                </a:lnTo>
                <a:lnTo>
                  <a:pt x="25082" y="1815"/>
                </a:lnTo>
                <a:lnTo>
                  <a:pt x="25074" y="2089"/>
                </a:lnTo>
                <a:close/>
                <a:moveTo>
                  <a:pt x="25085" y="1781"/>
                </a:moveTo>
                <a:lnTo>
                  <a:pt x="24806" y="1631"/>
                </a:lnTo>
                <a:lnTo>
                  <a:pt x="25096" y="1504"/>
                </a:lnTo>
                <a:lnTo>
                  <a:pt x="25085" y="1781"/>
                </a:lnTo>
                <a:close/>
                <a:moveTo>
                  <a:pt x="25367" y="1933"/>
                </a:moveTo>
                <a:lnTo>
                  <a:pt x="25116" y="1798"/>
                </a:lnTo>
                <a:lnTo>
                  <a:pt x="25124" y="1530"/>
                </a:lnTo>
                <a:lnTo>
                  <a:pt x="25367" y="1933"/>
                </a:lnTo>
                <a:close/>
                <a:moveTo>
                  <a:pt x="25158" y="1524"/>
                </a:moveTo>
                <a:lnTo>
                  <a:pt x="25714" y="1821"/>
                </a:lnTo>
                <a:lnTo>
                  <a:pt x="25415" y="1950"/>
                </a:lnTo>
                <a:lnTo>
                  <a:pt x="25158" y="1524"/>
                </a:lnTo>
                <a:close/>
                <a:moveTo>
                  <a:pt x="25378" y="1970"/>
                </a:moveTo>
                <a:lnTo>
                  <a:pt x="25105" y="2114"/>
                </a:lnTo>
                <a:lnTo>
                  <a:pt x="25113" y="1829"/>
                </a:lnTo>
                <a:lnTo>
                  <a:pt x="25378" y="1970"/>
                </a:lnTo>
                <a:close/>
                <a:moveTo>
                  <a:pt x="25124" y="2142"/>
                </a:moveTo>
                <a:lnTo>
                  <a:pt x="25404" y="1993"/>
                </a:lnTo>
                <a:lnTo>
                  <a:pt x="25689" y="2467"/>
                </a:lnTo>
                <a:cubicBezTo>
                  <a:pt x="25489" y="2348"/>
                  <a:pt x="25297" y="2238"/>
                  <a:pt x="25124" y="2142"/>
                </a:cubicBezTo>
                <a:close/>
                <a:moveTo>
                  <a:pt x="25720" y="2453"/>
                </a:moveTo>
                <a:lnTo>
                  <a:pt x="25455" y="2012"/>
                </a:lnTo>
                <a:lnTo>
                  <a:pt x="25723" y="2162"/>
                </a:lnTo>
                <a:lnTo>
                  <a:pt x="25720" y="2453"/>
                </a:lnTo>
                <a:close/>
                <a:moveTo>
                  <a:pt x="25720" y="2128"/>
                </a:moveTo>
                <a:lnTo>
                  <a:pt x="25443" y="1973"/>
                </a:lnTo>
                <a:lnTo>
                  <a:pt x="25723" y="1854"/>
                </a:lnTo>
                <a:lnTo>
                  <a:pt x="25720" y="2128"/>
                </a:lnTo>
                <a:close/>
                <a:moveTo>
                  <a:pt x="25723" y="1781"/>
                </a:moveTo>
                <a:lnTo>
                  <a:pt x="25153" y="1479"/>
                </a:lnTo>
                <a:lnTo>
                  <a:pt x="25726" y="1228"/>
                </a:lnTo>
                <a:lnTo>
                  <a:pt x="25723" y="1781"/>
                </a:lnTo>
                <a:close/>
                <a:moveTo>
                  <a:pt x="25726" y="1191"/>
                </a:moveTo>
                <a:lnTo>
                  <a:pt x="25116" y="1456"/>
                </a:lnTo>
                <a:lnTo>
                  <a:pt x="24461" y="624"/>
                </a:lnTo>
                <a:lnTo>
                  <a:pt x="25723" y="1177"/>
                </a:lnTo>
                <a:lnTo>
                  <a:pt x="25726" y="1191"/>
                </a:lnTo>
                <a:close/>
                <a:moveTo>
                  <a:pt x="25757" y="2213"/>
                </a:moveTo>
                <a:lnTo>
                  <a:pt x="25892" y="2441"/>
                </a:lnTo>
                <a:lnTo>
                  <a:pt x="25754" y="2492"/>
                </a:lnTo>
                <a:lnTo>
                  <a:pt x="25757" y="2213"/>
                </a:lnTo>
                <a:close/>
                <a:moveTo>
                  <a:pt x="25776" y="2520"/>
                </a:moveTo>
                <a:lnTo>
                  <a:pt x="25912" y="2472"/>
                </a:lnTo>
                <a:lnTo>
                  <a:pt x="26039" y="2684"/>
                </a:lnTo>
                <a:cubicBezTo>
                  <a:pt x="25949" y="2628"/>
                  <a:pt x="25861" y="2574"/>
                  <a:pt x="25776" y="2520"/>
                </a:cubicBezTo>
                <a:close/>
                <a:moveTo>
                  <a:pt x="26070" y="2678"/>
                </a:moveTo>
                <a:lnTo>
                  <a:pt x="25940" y="2461"/>
                </a:lnTo>
                <a:lnTo>
                  <a:pt x="26073" y="2413"/>
                </a:lnTo>
                <a:lnTo>
                  <a:pt x="26070" y="2678"/>
                </a:lnTo>
                <a:close/>
                <a:moveTo>
                  <a:pt x="25807" y="1871"/>
                </a:moveTo>
                <a:lnTo>
                  <a:pt x="26372" y="2266"/>
                </a:lnTo>
                <a:lnTo>
                  <a:pt x="26095" y="2368"/>
                </a:lnTo>
                <a:lnTo>
                  <a:pt x="25807" y="1871"/>
                </a:lnTo>
                <a:close/>
                <a:moveTo>
                  <a:pt x="26121" y="2396"/>
                </a:moveTo>
                <a:lnTo>
                  <a:pt x="26394" y="2297"/>
                </a:lnTo>
                <a:lnTo>
                  <a:pt x="26403" y="2597"/>
                </a:lnTo>
                <a:lnTo>
                  <a:pt x="26121" y="2396"/>
                </a:lnTo>
                <a:close/>
                <a:moveTo>
                  <a:pt x="26383" y="2613"/>
                </a:moveTo>
                <a:lnTo>
                  <a:pt x="26262" y="2656"/>
                </a:lnTo>
                <a:lnTo>
                  <a:pt x="26135" y="2439"/>
                </a:lnTo>
                <a:lnTo>
                  <a:pt x="26383" y="2613"/>
                </a:lnTo>
                <a:close/>
                <a:moveTo>
                  <a:pt x="26107" y="2453"/>
                </a:moveTo>
                <a:lnTo>
                  <a:pt x="26234" y="2670"/>
                </a:lnTo>
                <a:lnTo>
                  <a:pt x="26104" y="2715"/>
                </a:lnTo>
                <a:lnTo>
                  <a:pt x="26107" y="2453"/>
                </a:lnTo>
                <a:close/>
                <a:moveTo>
                  <a:pt x="26126" y="2740"/>
                </a:moveTo>
                <a:lnTo>
                  <a:pt x="26251" y="2695"/>
                </a:lnTo>
                <a:lnTo>
                  <a:pt x="26375" y="2907"/>
                </a:lnTo>
                <a:cubicBezTo>
                  <a:pt x="26293" y="2851"/>
                  <a:pt x="26211" y="2797"/>
                  <a:pt x="26126" y="2740"/>
                </a:cubicBezTo>
                <a:close/>
                <a:moveTo>
                  <a:pt x="26282" y="2687"/>
                </a:moveTo>
                <a:lnTo>
                  <a:pt x="26403" y="2645"/>
                </a:lnTo>
                <a:lnTo>
                  <a:pt x="26409" y="2910"/>
                </a:lnTo>
                <a:lnTo>
                  <a:pt x="26282" y="2687"/>
                </a:lnTo>
                <a:close/>
                <a:moveTo>
                  <a:pt x="25796" y="1225"/>
                </a:moveTo>
                <a:lnTo>
                  <a:pt x="27024" y="2004"/>
                </a:lnTo>
                <a:lnTo>
                  <a:pt x="26417" y="2252"/>
                </a:lnTo>
                <a:lnTo>
                  <a:pt x="25796" y="1225"/>
                </a:lnTo>
                <a:close/>
                <a:moveTo>
                  <a:pt x="26428" y="2334"/>
                </a:moveTo>
                <a:lnTo>
                  <a:pt x="26696" y="2831"/>
                </a:lnTo>
                <a:lnTo>
                  <a:pt x="26437" y="2622"/>
                </a:lnTo>
                <a:lnTo>
                  <a:pt x="26428" y="2334"/>
                </a:lnTo>
                <a:close/>
                <a:moveTo>
                  <a:pt x="26702" y="2870"/>
                </a:moveTo>
                <a:lnTo>
                  <a:pt x="26600" y="2901"/>
                </a:lnTo>
                <a:lnTo>
                  <a:pt x="26473" y="2687"/>
                </a:lnTo>
                <a:lnTo>
                  <a:pt x="26702" y="2870"/>
                </a:lnTo>
                <a:close/>
                <a:moveTo>
                  <a:pt x="26437" y="2681"/>
                </a:moveTo>
                <a:lnTo>
                  <a:pt x="26569" y="2907"/>
                </a:lnTo>
                <a:lnTo>
                  <a:pt x="26445" y="2944"/>
                </a:lnTo>
                <a:lnTo>
                  <a:pt x="26437" y="2681"/>
                </a:lnTo>
                <a:close/>
                <a:moveTo>
                  <a:pt x="26465" y="2972"/>
                </a:moveTo>
                <a:lnTo>
                  <a:pt x="26586" y="2935"/>
                </a:lnTo>
                <a:lnTo>
                  <a:pt x="26719" y="3161"/>
                </a:lnTo>
                <a:cubicBezTo>
                  <a:pt x="26640" y="3099"/>
                  <a:pt x="26553" y="3037"/>
                  <a:pt x="26465" y="2972"/>
                </a:cubicBezTo>
                <a:close/>
                <a:moveTo>
                  <a:pt x="26617" y="2927"/>
                </a:moveTo>
                <a:lnTo>
                  <a:pt x="26727" y="2893"/>
                </a:lnTo>
                <a:lnTo>
                  <a:pt x="26736" y="3124"/>
                </a:lnTo>
                <a:lnTo>
                  <a:pt x="26617" y="2927"/>
                </a:lnTo>
                <a:close/>
                <a:moveTo>
                  <a:pt x="26459" y="2326"/>
                </a:moveTo>
                <a:lnTo>
                  <a:pt x="27029" y="2721"/>
                </a:lnTo>
                <a:lnTo>
                  <a:pt x="26744" y="2853"/>
                </a:lnTo>
                <a:lnTo>
                  <a:pt x="26459" y="2326"/>
                </a:lnTo>
                <a:close/>
                <a:moveTo>
                  <a:pt x="26756" y="3192"/>
                </a:moveTo>
                <a:lnTo>
                  <a:pt x="26767" y="3189"/>
                </a:lnTo>
                <a:lnTo>
                  <a:pt x="26761" y="2958"/>
                </a:lnTo>
                <a:lnTo>
                  <a:pt x="27001" y="3406"/>
                </a:lnTo>
                <a:cubicBezTo>
                  <a:pt x="26928" y="3333"/>
                  <a:pt x="26843" y="3263"/>
                  <a:pt x="26756" y="3192"/>
                </a:cubicBezTo>
                <a:close/>
                <a:moveTo>
                  <a:pt x="27046" y="3421"/>
                </a:moveTo>
                <a:lnTo>
                  <a:pt x="26781" y="2924"/>
                </a:lnTo>
                <a:lnTo>
                  <a:pt x="27046" y="3096"/>
                </a:lnTo>
                <a:lnTo>
                  <a:pt x="27046" y="3421"/>
                </a:lnTo>
                <a:close/>
                <a:moveTo>
                  <a:pt x="27046" y="3054"/>
                </a:moveTo>
                <a:lnTo>
                  <a:pt x="26761" y="2882"/>
                </a:lnTo>
                <a:lnTo>
                  <a:pt x="27046" y="2752"/>
                </a:lnTo>
                <a:lnTo>
                  <a:pt x="27046" y="3054"/>
                </a:lnTo>
                <a:close/>
                <a:moveTo>
                  <a:pt x="27046" y="2695"/>
                </a:moveTo>
                <a:lnTo>
                  <a:pt x="26448" y="2278"/>
                </a:lnTo>
                <a:lnTo>
                  <a:pt x="27046" y="2032"/>
                </a:lnTo>
                <a:lnTo>
                  <a:pt x="27046" y="2695"/>
                </a:lnTo>
                <a:close/>
                <a:moveTo>
                  <a:pt x="27046" y="1976"/>
                </a:moveTo>
                <a:lnTo>
                  <a:pt x="25805" y="1191"/>
                </a:lnTo>
                <a:lnTo>
                  <a:pt x="27046" y="649"/>
                </a:lnTo>
                <a:lnTo>
                  <a:pt x="27046" y="1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D0B03F-A116-1449-8904-3FB7EDADDBBF}"/>
              </a:ext>
            </a:extLst>
          </p:cNvPr>
          <p:cNvGrpSpPr/>
          <p:nvPr userDrawn="1"/>
        </p:nvGrpSpPr>
        <p:grpSpPr>
          <a:xfrm flipV="1">
            <a:off x="2676530" y="5024404"/>
            <a:ext cx="6467475" cy="690599"/>
            <a:chOff x="3568700" y="12527"/>
            <a:chExt cx="8623300" cy="828719"/>
          </a:xfrm>
          <a:solidFill>
            <a:schemeClr val="tx1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8DBCB43-19B6-8B44-B923-860065EC2B50}"/>
                </a:ext>
              </a:extLst>
            </p:cNvPr>
            <p:cNvSpPr/>
            <p:nvPr userDrawn="1"/>
          </p:nvSpPr>
          <p:spPr>
            <a:xfrm>
              <a:off x="3568700" y="12527"/>
              <a:ext cx="8074662" cy="17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22999E2-4E4D-004D-A5AC-C48669EEE498}"/>
                </a:ext>
              </a:extLst>
            </p:cNvPr>
            <p:cNvSpPr/>
            <p:nvPr userDrawn="1"/>
          </p:nvSpPr>
          <p:spPr>
            <a:xfrm>
              <a:off x="11536432" y="12527"/>
              <a:ext cx="655568" cy="6466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3EEC5D-BD3B-BB4D-ABF2-58A2FCF4525F}"/>
                </a:ext>
              </a:extLst>
            </p:cNvPr>
            <p:cNvSpPr/>
            <p:nvPr userDrawn="1"/>
          </p:nvSpPr>
          <p:spPr>
            <a:xfrm>
              <a:off x="11976212" y="623329"/>
              <a:ext cx="215788" cy="217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F4664-B40B-7B41-8AEC-1E328EBE65F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51483" y="217940"/>
            <a:ext cx="7886700" cy="838200"/>
          </a:xfrm>
          <a:prstGeom prst="rect">
            <a:avLst/>
          </a:prstGeom>
        </p:spPr>
        <p:txBody>
          <a:bodyPr vert="horz" lIns="91440" tIns="18288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08C0B-322D-5043-87AB-37724C97D70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54379" y="1259634"/>
            <a:ext cx="7886700" cy="390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5623-E3CD-6D47-AF58-7797B9B8EEF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7863826" y="5337372"/>
            <a:ext cx="784860" cy="225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2025-04-23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EB91-E5FF-804F-AE66-C3D59CAF584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702867" y="5337372"/>
            <a:ext cx="3738268" cy="225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DISTRIBUTION STATEMENT A. Approved for public release: distribution is unlimited.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4FB2-B3D4-2F4C-88B2-F1409B5D054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52324" y="5336724"/>
            <a:ext cx="480852" cy="2272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750" smtClean="0">
                <a:solidFill>
                  <a:schemeClr val="bg2"/>
                </a:solidFill>
              </a:defRPr>
            </a:lvl1pPr>
          </a:lstStyle>
          <a:p>
            <a:fld id="{0FD5C1C8-339A-4EFC-8213-F7D4C9150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48BEE1-9D90-A047-BD83-38ABEDD29635}"/>
              </a:ext>
            </a:extLst>
          </p:cNvPr>
          <p:cNvCxnSpPr>
            <a:cxnSpLocks/>
          </p:cNvCxnSpPr>
          <p:nvPr userDrawn="1"/>
        </p:nvCxnSpPr>
        <p:spPr>
          <a:xfrm>
            <a:off x="195948" y="1095018"/>
            <a:ext cx="894805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F8142E1-A181-254F-86FC-A4C60C4A173C}"/>
              </a:ext>
            </a:extLst>
          </p:cNvPr>
          <p:cNvGrpSpPr/>
          <p:nvPr userDrawn="1"/>
        </p:nvGrpSpPr>
        <p:grpSpPr>
          <a:xfrm flipH="1">
            <a:off x="0" y="-733"/>
            <a:ext cx="8731268" cy="1103530"/>
            <a:chOff x="510110" y="-883"/>
            <a:chExt cx="11641691" cy="1324236"/>
          </a:xfrm>
          <a:solidFill>
            <a:schemeClr val="tx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3157BC-9961-0042-84FF-0B86B33F769D}"/>
                </a:ext>
              </a:extLst>
            </p:cNvPr>
            <p:cNvSpPr/>
            <p:nvPr userDrawn="1"/>
          </p:nvSpPr>
          <p:spPr>
            <a:xfrm>
              <a:off x="615368" y="1"/>
              <a:ext cx="11027994" cy="231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C06963-8E58-3840-A0E1-745453FC2671}"/>
                </a:ext>
              </a:extLst>
            </p:cNvPr>
            <p:cNvSpPr/>
            <p:nvPr userDrawn="1"/>
          </p:nvSpPr>
          <p:spPr>
            <a:xfrm>
              <a:off x="11335076" y="-883"/>
              <a:ext cx="816724" cy="858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B5015B-8396-FD4F-B341-9AA161252195}"/>
                </a:ext>
              </a:extLst>
            </p:cNvPr>
            <p:cNvSpPr/>
            <p:nvPr userDrawn="1"/>
          </p:nvSpPr>
          <p:spPr>
            <a:xfrm>
              <a:off x="11675941" y="794089"/>
              <a:ext cx="475860" cy="529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4779070-6778-6846-85B7-99689A69200F}"/>
                </a:ext>
              </a:extLst>
            </p:cNvPr>
            <p:cNvSpPr/>
            <p:nvPr userDrawn="1"/>
          </p:nvSpPr>
          <p:spPr>
            <a:xfrm>
              <a:off x="510110" y="0"/>
              <a:ext cx="10525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401423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4" r:id="rId3"/>
    <p:sldLayoutId id="2147483664" r:id="rId4"/>
    <p:sldLayoutId id="2147483665" r:id="rId5"/>
    <p:sldLayoutId id="2147483675" r:id="rId6"/>
    <p:sldLayoutId id="2147483666" r:id="rId7"/>
    <p:sldLayoutId id="2147483667" r:id="rId8"/>
    <p:sldLayoutId id="2147483668" r:id="rId9"/>
    <p:sldLayoutId id="2147483672" r:id="rId10"/>
    <p:sldLayoutId id="2147483673" r:id="rId11"/>
  </p:sldLayoutIdLst>
  <p:hf hdr="0"/>
  <p:txStyles>
    <p:titleStyle>
      <a:lvl1pPr algn="l" defTabSz="685785" rtl="0" eaLnBrk="1" latinLnBrk="0" hangingPunct="1">
        <a:lnSpc>
          <a:spcPct val="80000"/>
        </a:lnSpc>
        <a:spcBef>
          <a:spcPct val="0"/>
        </a:spcBef>
        <a:buNone/>
        <a:defRPr sz="27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7" indent="-171447" algn="l" defTabSz="685785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56" indent="-173827" algn="l" defTabSz="685785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482" indent="-166684" algn="l" defTabSz="685785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90000"/>
        <a:buFont typeface="Courier New" panose="02070309020205020404" pitchFamily="49" charset="0"/>
        <a:buChar char="o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86976" indent="-128586" algn="l" defTabSz="685785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10000"/>
        <a:buFont typeface="System Font Regular"/>
        <a:buChar char="-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144" indent="0" algn="l" defTabSz="685785" rtl="0" eaLnBrk="1" latinLnBrk="0" hangingPunct="1">
        <a:lnSpc>
          <a:spcPct val="80000"/>
        </a:lnSpc>
        <a:spcBef>
          <a:spcPts val="900"/>
        </a:spcBef>
        <a:buClr>
          <a:schemeClr val="tx2"/>
        </a:buClr>
        <a:buFont typeface="Arial" panose="020B0604020202020204" pitchFamily="34" charset="0"/>
        <a:buNone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92877" indent="0" algn="l" defTabSz="685785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01" indent="-171447" algn="l" defTabSz="6857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94" indent="-171447" algn="l" defTabSz="6857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86" indent="-171447" algn="l" defTabSz="6857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5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8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70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62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5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7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40" algn="l" defTabSz="68578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1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hub.com/limatix" TargetMode="External"/><Relationship Id="rId2" Type="http://schemas.openxmlformats.org/officeDocument/2006/relationships/hyperlink" Target="mailto:Tyler.Lesthaeghe@udri.udayto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8C058BD-7591-B44F-A073-00F16832C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3943350"/>
            <a:ext cx="4238625" cy="845231"/>
          </a:xfrm>
        </p:spPr>
        <p:txBody>
          <a:bodyPr/>
          <a:lstStyle/>
          <a:p>
            <a:r>
              <a:rPr lang="en-US" dirty="0"/>
              <a:t>DATAWorks 2025</a:t>
            </a:r>
          </a:p>
          <a:p>
            <a:pPr lvl="1"/>
            <a:r>
              <a:rPr lang="en-US" dirty="0"/>
              <a:t>Tyler Lesthaeghe</a:t>
            </a:r>
          </a:p>
          <a:p>
            <a:pPr lvl="2"/>
            <a:r>
              <a:rPr lang="en-US" dirty="0"/>
              <a:t>2025-04-23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A2E036-5E17-4741-BA13-528AC32F5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92" y="1443790"/>
            <a:ext cx="5861795" cy="2029326"/>
          </a:xfrm>
        </p:spPr>
        <p:txBody>
          <a:bodyPr>
            <a:normAutofit/>
          </a:bodyPr>
          <a:lstStyle/>
          <a:p>
            <a:r>
              <a:rPr lang="en-US" dirty="0"/>
              <a:t>Improving the Long-Term Reusability of Nondestructive Evaluation Data Sets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55B3135-C535-91EF-BA7C-33A1737E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0357" y="5415495"/>
            <a:ext cx="3454686" cy="304270"/>
          </a:xfrm>
        </p:spPr>
        <p:txBody>
          <a:bodyPr/>
          <a:lstStyle/>
          <a:p>
            <a:r>
              <a:rPr lang="en-US" dirty="0"/>
              <a:t>DISTRIBUTION STATEMENT A. Approved for public release: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84412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3C50-1994-AE60-417E-71B9C40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LIMATIX: </a:t>
            </a:r>
            <a:r>
              <a:rPr lang="en-US" dirty="0" err="1"/>
              <a:t>ProcessTrak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6076A-37F5-ACD4-6267-21547501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2404-4419-F269-92EB-FC2421B6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87FFB-2675-9EC8-DBED-1AEB4A4F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596BA-FED3-898A-83DC-A7BA90BD98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9" y="1242063"/>
            <a:ext cx="3604261" cy="3924300"/>
          </a:xfrm>
        </p:spPr>
        <p:txBody>
          <a:bodyPr/>
          <a:lstStyle/>
          <a:p>
            <a:r>
              <a:rPr lang="en-US" dirty="0"/>
              <a:t>Command-line Based Tool for Data Analysis</a:t>
            </a:r>
          </a:p>
          <a:p>
            <a:r>
              <a:rPr lang="en-US" dirty="0"/>
              <a:t>Built Around XML and Python</a:t>
            </a:r>
          </a:p>
          <a:p>
            <a:r>
              <a:rPr lang="en-US" dirty="0"/>
              <a:t>Tracks Provenance</a:t>
            </a:r>
          </a:p>
          <a:p>
            <a:r>
              <a:rPr lang="en-US" dirty="0"/>
              <a:t>Integrates with Version Control Tool Git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A2EB1-8662-8E1F-760A-9E581D70ACBB}"/>
              </a:ext>
            </a:extLst>
          </p:cNvPr>
          <p:cNvSpPr txBox="1"/>
          <p:nvPr/>
        </p:nvSpPr>
        <p:spPr>
          <a:xfrm>
            <a:off x="925830" y="3647999"/>
            <a:ext cx="4080510" cy="151836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425"/>
              </a:lnSpc>
            </a:pP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sys</a:t>
            </a:r>
          </a:p>
          <a:p>
            <a:pPr>
              <a:lnSpc>
                <a:spcPts val="1425"/>
              </a:lnSpc>
            </a:pP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numpy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np</a:t>
            </a:r>
          </a:p>
          <a:p>
            <a:pPr>
              <a:lnSpc>
                <a:spcPts val="1425"/>
              </a:lnSpc>
            </a:pP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limatix.dc_value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numericunitsvalue</a:t>
            </a:r>
            <a:endParaRPr lang="en-US" sz="900" b="0" dirty="0"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425"/>
              </a:lnSpc>
            </a:pPr>
            <a:r>
              <a:rPr lang="en-US" sz="900" b="0" i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run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i="1" dirty="0">
                <a:solidFill>
                  <a:srgbClr val="FD971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900" b="0" i="1" dirty="0" err="1">
                <a:solidFill>
                  <a:srgbClr val="FD971F"/>
                </a:solidFill>
                <a:effectLst/>
                <a:latin typeface="Consolas" panose="020B0609020204030204" pitchFamily="49" charset="0"/>
              </a:rPr>
              <a:t>xmldoc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900" b="0" i="1" dirty="0">
                <a:solidFill>
                  <a:srgbClr val="FD971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900" b="0" i="1" dirty="0" err="1">
                <a:solidFill>
                  <a:srgbClr val="FD971F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900" b="0" i="1" dirty="0" err="1">
                <a:solidFill>
                  <a:srgbClr val="FD971F"/>
                </a:solidFill>
                <a:effectLst/>
                <a:latin typeface="Consolas" panose="020B0609020204030204" pitchFamily="49" charset="0"/>
              </a:rPr>
              <a:t>dc_magnitudesquared_numericunits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425"/>
              </a:lnSpc>
            </a:pP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magsq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dc_magnitudesquared_numericunits.value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'Volts^2’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b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 mag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np.sqrt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magsq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425"/>
              </a:lnSpc>
            </a:pP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 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{ “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dc:magnitude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”: 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numericunitsvalue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mag,</a:t>
            </a:r>
            <a:r>
              <a:rPr lang="en-US" sz="900" b="0" dirty="0" err="1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'Volts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E85E-AD0F-6029-815B-2142821D2BB1}"/>
              </a:ext>
            </a:extLst>
          </p:cNvPr>
          <p:cNvSpPr txBox="1"/>
          <p:nvPr/>
        </p:nvSpPr>
        <p:spPr>
          <a:xfrm>
            <a:off x="4451436" y="1127819"/>
            <a:ext cx="4608954" cy="313932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processinginstructions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900" b="0" dirty="0" err="1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xmlns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"http://limatix.org/</a:t>
            </a:r>
            <a:r>
              <a:rPr lang="en-US" sz="900" b="0" dirty="0" err="1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processtrak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900" b="0" dirty="0" err="1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processinginstructions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900" b="0" dirty="0" err="1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xmlns:xlink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"http://www.w3.org/1999/xlink"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&lt;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inputfiles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  &lt;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inputfile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xlink:href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example_input.xlg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/&gt;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&lt;/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inputfiles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900" b="0" dirty="0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&lt;!-- </a:t>
            </a:r>
            <a:r>
              <a:rPr lang="en-US" sz="900" b="0" dirty="0" err="1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elementmatch</a:t>
            </a:r>
            <a:r>
              <a:rPr lang="en-US" sz="900" b="0" dirty="0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 says what elements in the experiment log to</a:t>
            </a:r>
            <a:endParaRPr lang="en-US" sz="900" b="0" dirty="0"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 Iterate over by default --&gt;</a:t>
            </a:r>
            <a:endParaRPr lang="en-US" sz="900" b="0" dirty="0"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&lt;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elementmatch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900" b="0" dirty="0" err="1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xpath_condition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elementmatch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&lt;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pullparams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descr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"Pull in parameters from other files"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  &lt;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script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xlink:href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"pullparams.py"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 </a:t>
            </a:r>
            <a:r>
              <a:rPr lang="en-US" sz="900" b="0" dirty="0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&lt;!-- Parameters can be generated from other elements of the</a:t>
            </a:r>
            <a:endParaRPr lang="en-US" sz="900" b="0" dirty="0"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   Experiment log, or explicitly in the .</a:t>
            </a:r>
            <a:r>
              <a:rPr lang="en-US" sz="900" b="0" dirty="0" err="1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prx</a:t>
            </a:r>
            <a:r>
              <a:rPr lang="en-US" sz="900" b="0" dirty="0">
                <a:solidFill>
                  <a:srgbClr val="88846F"/>
                </a:solidFill>
                <a:effectLst/>
                <a:latin typeface="Consolas" panose="020B0609020204030204" pitchFamily="49" charset="0"/>
              </a:rPr>
              <a:t> file: --&gt;</a:t>
            </a:r>
            <a:endParaRPr lang="en-US" sz="900" b="0" dirty="0"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    &lt;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parameter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"foo"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</a:b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     &lt;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numvalue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&gt;34.5&lt;/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numvalue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   &lt;/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parameter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   &lt;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parameter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E6DB74"/>
                </a:solidFill>
                <a:effectLst/>
                <a:latin typeface="Consolas" panose="020B0609020204030204" pitchFamily="49" charset="0"/>
              </a:rPr>
              <a:t>"bar"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     &lt;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strvalue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&gt;BAR&lt;/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strvalue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   &lt;/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parameter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  &lt;/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script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 &lt;/</a:t>
            </a:r>
            <a:r>
              <a:rPr lang="en-US" sz="900" b="0" dirty="0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900" b="0" dirty="0" err="1"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processinginstructions</a:t>
            </a:r>
            <a:r>
              <a:rPr lang="en-US" sz="900" b="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3372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4E5B-EE80-0CA7-037B-D5E75204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LIMATIX: </a:t>
            </a:r>
            <a:r>
              <a:rPr lang="en-US" dirty="0" err="1"/>
              <a:t>Databrowse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6E0BF-E0F5-CF39-5EE0-FFFC2D1E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D3621-A03D-C15D-E2CF-C67CDC0F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540F6-FEAC-719C-E4A8-3260EBC1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32F584-C4DF-F098-006C-C6467A6A93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9" y="1242063"/>
            <a:ext cx="4147585" cy="3924300"/>
          </a:xfrm>
        </p:spPr>
        <p:txBody>
          <a:bodyPr/>
          <a:lstStyle/>
          <a:p>
            <a:r>
              <a:rPr lang="en-US" dirty="0"/>
              <a:t>Browser-Based Tool for Data Visualization</a:t>
            </a:r>
          </a:p>
          <a:p>
            <a:r>
              <a:rPr lang="en-US" dirty="0"/>
              <a:t>Generates XML Representation of Anything and XSLT to Transform Into a Web Page</a:t>
            </a:r>
          </a:p>
          <a:p>
            <a:r>
              <a:rPr lang="en-US" dirty="0"/>
              <a:t>Points at Location in File System</a:t>
            </a:r>
          </a:p>
          <a:p>
            <a:r>
              <a:rPr lang="en-US" dirty="0"/>
              <a:t>Can Generate Images or Other Representations of Binary Data on Demand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351BE3-66B9-A4A5-2A3B-8CA2F4C9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66" t="7917" r="38387" b="35139"/>
          <a:stretch/>
        </p:blipFill>
        <p:spPr>
          <a:xfrm>
            <a:off x="4985591" y="1172833"/>
            <a:ext cx="4147585" cy="38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5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CEA6-A2EB-F968-38FF-A26E3341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NORMS: No Omission Research Management System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23CD9-0642-A358-09E0-5BDCA4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66A86-7D0E-24C4-43C0-AAA178AE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E961F-7505-4D35-ECAC-56B6BE40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C767-E2C3-CAC8-AA47-C99DA537F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9" y="1242063"/>
            <a:ext cx="5219701" cy="3924300"/>
          </a:xfrm>
        </p:spPr>
        <p:txBody>
          <a:bodyPr/>
          <a:lstStyle/>
          <a:p>
            <a:r>
              <a:rPr lang="en-US" dirty="0"/>
              <a:t>Reactive Documentation System</a:t>
            </a:r>
          </a:p>
          <a:p>
            <a:pPr lvl="1"/>
            <a:r>
              <a:rPr lang="en-US" dirty="0"/>
              <a:t>Monitors Acquisition System in Background</a:t>
            </a:r>
          </a:p>
          <a:p>
            <a:pPr lvl="1"/>
            <a:r>
              <a:rPr lang="en-US" dirty="0"/>
              <a:t>Injects itself into Measurement Process at Appropriate Times to Provide User an Opportunity to Document Results</a:t>
            </a:r>
          </a:p>
          <a:p>
            <a:r>
              <a:rPr lang="en-US" dirty="0"/>
              <a:t>Designed to Work with Both Open and Closed Data Acquisition Systems</a:t>
            </a:r>
          </a:p>
          <a:p>
            <a:pPr lvl="1"/>
            <a:r>
              <a:rPr lang="en-US" dirty="0"/>
              <a:t>External to Measurement Process</a:t>
            </a:r>
          </a:p>
          <a:p>
            <a:r>
              <a:rPr lang="en-US" dirty="0"/>
              <a:t>Can Perform Post-Processing/Analysis Automatically</a:t>
            </a:r>
          </a:p>
          <a:p>
            <a:r>
              <a:rPr lang="en-US" dirty="0"/>
              <a:t>Managed Data Backups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4F066-B851-B73D-1EBB-CCDB0DC66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25" y="1828702"/>
            <a:ext cx="956002" cy="9560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0591D-E8F8-4397-78CD-9BECBF6A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27" y="2453004"/>
            <a:ext cx="1258362" cy="1258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2492D-2533-69E6-75E5-21E10FCF7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2" y="3028845"/>
            <a:ext cx="1010574" cy="1010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4BF4-2ADC-AFD9-EFEE-FC33B946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NORMS:  EASEL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FB045-BA12-CC81-732F-22F780B6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DE74A-F799-A636-D4E7-B7DD01B2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55E0C-4953-3CFC-20EE-3C0556C0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DA67C-E66C-8C18-9D02-64FE8FF8D8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9" y="1644275"/>
            <a:ext cx="2942609" cy="3522088"/>
          </a:xfrm>
        </p:spPr>
        <p:txBody>
          <a:bodyPr/>
          <a:lstStyle/>
          <a:p>
            <a:r>
              <a:rPr lang="en-US" dirty="0"/>
              <a:t>Prompts User to Provide Documentation</a:t>
            </a:r>
          </a:p>
          <a:p>
            <a:r>
              <a:rPr lang="en-US" dirty="0"/>
              <a:t>Allows User to Document Parameters</a:t>
            </a:r>
          </a:p>
          <a:p>
            <a:r>
              <a:rPr lang="en-US" dirty="0"/>
              <a:t>Tracks Modified Files</a:t>
            </a:r>
          </a:p>
          <a:p>
            <a:r>
              <a:rPr lang="en-US" dirty="0"/>
              <a:t>Extracts Metadata after Measurement</a:t>
            </a:r>
          </a:p>
          <a:p>
            <a:r>
              <a:rPr lang="en-US" dirty="0"/>
              <a:t>Imports QR Codes to Provide Documentation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E7E4C-752F-379D-9529-DCDAF57B0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88" y="1644275"/>
            <a:ext cx="3285789" cy="2405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C67FC-1210-0BBE-E090-953E45D05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03" y="2450085"/>
            <a:ext cx="4407217" cy="25581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66C041-AB17-9225-78E6-99CEBF806C4D}"/>
              </a:ext>
            </a:extLst>
          </p:cNvPr>
          <p:cNvSpPr txBox="1"/>
          <p:nvPr/>
        </p:nvSpPr>
        <p:spPr>
          <a:xfrm>
            <a:off x="1916850" y="1158661"/>
            <a:ext cx="5310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dirty="0"/>
              <a:t>xperimental </a:t>
            </a:r>
            <a:r>
              <a:rPr lang="en-US" sz="2000" b="1" dirty="0"/>
              <a:t>A</a:t>
            </a:r>
            <a:r>
              <a:rPr lang="en-US" sz="2000" dirty="0"/>
              <a:t>nd </a:t>
            </a:r>
            <a:r>
              <a:rPr lang="en-US" sz="2000" b="1" dirty="0"/>
              <a:t>S</a:t>
            </a:r>
            <a:r>
              <a:rPr lang="en-US" sz="2000" dirty="0"/>
              <a:t>imulation </a:t>
            </a:r>
            <a:r>
              <a:rPr lang="en-US" sz="2000" b="1" dirty="0"/>
              <a:t>E</a:t>
            </a:r>
            <a:r>
              <a:rPr lang="en-US" sz="2000" dirty="0"/>
              <a:t>lectronic </a:t>
            </a:r>
            <a:r>
              <a:rPr lang="en-US" sz="2000" b="1" dirty="0"/>
              <a:t>L</a:t>
            </a:r>
            <a:r>
              <a:rPr lang="en-US" sz="2000" dirty="0"/>
              <a:t>ogbook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94D7F-6854-7DC9-488F-7F1458306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69" y="1166274"/>
            <a:ext cx="956002" cy="9560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5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3B5D-EDD3-6579-BB7C-08EDC4A56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7E66-9740-A6D6-BC44-9DEA2099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NORMS:  Logbook Viewer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3DE25-0C48-2E35-36A6-F73B0E85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588E4-8218-B264-CB77-E837BCAF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973EB-C6F1-A62B-68F0-C3D90332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18258-B062-9806-4540-0951FD219B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9" y="1242063"/>
            <a:ext cx="2369821" cy="3924300"/>
          </a:xfrm>
        </p:spPr>
        <p:txBody>
          <a:bodyPr/>
          <a:lstStyle/>
          <a:p>
            <a:r>
              <a:rPr lang="en-US" dirty="0"/>
              <a:t>Searchable Log of All Measurements</a:t>
            </a:r>
          </a:p>
          <a:p>
            <a:r>
              <a:rPr lang="en-US" dirty="0"/>
              <a:t>Displays Metadata and Previews of Images included with Measurement</a:t>
            </a:r>
          </a:p>
          <a:p>
            <a:r>
              <a:rPr lang="en-US" dirty="0"/>
              <a:t>Facilitates and Tracks Data Export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4613E-3ADE-4C2F-3EF7-FE0D70D5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02" y="1122680"/>
            <a:ext cx="1258362" cy="1258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2D7DB6-4C19-0F66-C05A-71603E20A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" b="1132"/>
          <a:stretch/>
        </p:blipFill>
        <p:spPr>
          <a:xfrm>
            <a:off x="3302452" y="1392248"/>
            <a:ext cx="4847953" cy="3452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528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62DF4-419B-B2BC-9E9B-378D9D5C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D590-C155-CFAD-7F9D-BAAA5E99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NORMS:  BASE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6EF10-F6ED-1E63-DCDC-9E0A3914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650A7-A996-5961-8699-FAB7032C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AEF06-38D0-DCCE-4396-C1C45213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F5194-CF26-F42F-A125-DBCBD484F6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8" y="1587499"/>
            <a:ext cx="3340395" cy="3578863"/>
          </a:xfrm>
        </p:spPr>
        <p:txBody>
          <a:bodyPr/>
          <a:lstStyle/>
          <a:p>
            <a:r>
              <a:rPr lang="en-US" dirty="0"/>
              <a:t>Originally Intended for Offline Transfer of Static Metadata Information</a:t>
            </a:r>
          </a:p>
          <a:p>
            <a:r>
              <a:rPr lang="en-US" dirty="0"/>
              <a:t>Develop Templates for Any Kind of Item </a:t>
            </a:r>
            <a:br>
              <a:rPr lang="en-US" dirty="0"/>
            </a:br>
            <a:r>
              <a:rPr lang="en-US" dirty="0"/>
              <a:t>(i.e. Specimen, Equipment)</a:t>
            </a:r>
          </a:p>
          <a:p>
            <a:r>
              <a:rPr lang="en-US" dirty="0"/>
              <a:t>Works with Barcode Scanners Configured as Keyboard (No Drivers)</a:t>
            </a:r>
          </a:p>
          <a:p>
            <a:r>
              <a:rPr lang="en-US" dirty="0"/>
              <a:t>Currently Supports ZPL-based Label Printers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0A2B9-965C-5ABA-4970-3D12F58754B0}"/>
              </a:ext>
            </a:extLst>
          </p:cNvPr>
          <p:cNvSpPr txBox="1"/>
          <p:nvPr/>
        </p:nvSpPr>
        <p:spPr>
          <a:xfrm>
            <a:off x="2533782" y="1158661"/>
            <a:ext cx="4076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  <a:r>
              <a:rPr lang="en-US" sz="2000" dirty="0"/>
              <a:t>arcode </a:t>
            </a:r>
            <a:r>
              <a:rPr lang="en-US" sz="2000" b="1" dirty="0"/>
              <a:t>A</a:t>
            </a:r>
            <a:r>
              <a:rPr lang="en-US" sz="2000" dirty="0"/>
              <a:t>ssistant </a:t>
            </a:r>
            <a:r>
              <a:rPr lang="en-US" sz="2000" b="1" dirty="0"/>
              <a:t>S</a:t>
            </a:r>
            <a:r>
              <a:rPr lang="en-US" sz="2000" dirty="0"/>
              <a:t>oftware for </a:t>
            </a:r>
            <a:r>
              <a:rPr lang="en-US" sz="2000" b="1" dirty="0"/>
              <a:t>E</a:t>
            </a:r>
            <a:r>
              <a:rPr lang="en-US" sz="2000" dirty="0"/>
              <a:t>ASEL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8D82C-5920-549B-A165-45D1B324D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38" y="1158661"/>
            <a:ext cx="1010574" cy="1010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74622E-D0F9-7BF0-1B43-FC521CDAA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59" y="2161355"/>
            <a:ext cx="1737567" cy="15968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6144C-3D30-1778-97EA-1072BFF17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15" y="1729781"/>
            <a:ext cx="1672080" cy="1998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FB2537-0395-60A8-46B1-5E489089D994}"/>
              </a:ext>
            </a:extLst>
          </p:cNvPr>
          <p:cNvSpPr txBox="1"/>
          <p:nvPr/>
        </p:nvSpPr>
        <p:spPr>
          <a:xfrm>
            <a:off x="4222516" y="1482423"/>
            <a:ext cx="223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 Barcodes Types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EE7CF-C0FE-1080-8686-19E3E6B261CF}"/>
              </a:ext>
            </a:extLst>
          </p:cNvPr>
          <p:cNvSpPr txBox="1"/>
          <p:nvPr/>
        </p:nvSpPr>
        <p:spPr>
          <a:xfrm>
            <a:off x="6103557" y="1898804"/>
            <a:ext cx="2492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Metallic Specimen Input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3E756B-0D55-F55F-49A5-EE28348EC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746" y="4129906"/>
            <a:ext cx="2540514" cy="9827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B1381C-D34F-1C0A-22D8-21DCA55DF1FF}"/>
              </a:ext>
            </a:extLst>
          </p:cNvPr>
          <p:cNvSpPr txBox="1"/>
          <p:nvPr/>
        </p:nvSpPr>
        <p:spPr>
          <a:xfrm>
            <a:off x="5154555" y="3887268"/>
            <a:ext cx="277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 Barcode Live Preview</a:t>
            </a:r>
          </a:p>
        </p:txBody>
      </p:sp>
    </p:spTree>
    <p:extLst>
      <p:ext uri="{BB962C8B-B14F-4D97-AF65-F5344CB8AC3E}">
        <p14:creationId xmlns:p14="http://schemas.microsoft.com/office/powerpoint/2010/main" val="180564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5EA3-4DD6-F53D-DF4F-A49ED40C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Formats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64685-B4D3-EE59-EA89-8FDD5AB6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41FD9-C6D0-2B0D-0AA7-8873C787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FC7F-18DC-A8AB-6495-0F32F2E4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0E027-E2C4-9000-20E2-A574D784B2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8" y="1242063"/>
            <a:ext cx="7883805" cy="3924300"/>
          </a:xfrm>
        </p:spPr>
        <p:txBody>
          <a:bodyPr/>
          <a:lstStyle/>
          <a:p>
            <a:r>
              <a:rPr lang="en-US" dirty="0"/>
              <a:t>Regulations Increasingly Mandating Open and Accessible Data</a:t>
            </a:r>
          </a:p>
          <a:p>
            <a:r>
              <a:rPr lang="en-US" dirty="0"/>
              <a:t>Currently, in the NDE Field:</a:t>
            </a:r>
          </a:p>
          <a:p>
            <a:pPr lvl="1"/>
            <a:r>
              <a:rPr lang="en-US" dirty="0"/>
              <a:t>ASTM Standard </a:t>
            </a:r>
          </a:p>
          <a:p>
            <a:pPr lvl="1"/>
            <a:r>
              <a:rPr lang="en-US" dirty="0"/>
              <a:t>Numerous Vendor Specific Formats</a:t>
            </a:r>
          </a:p>
          <a:p>
            <a:pPr lvl="1"/>
            <a:r>
              <a:rPr lang="en-US" dirty="0"/>
              <a:t>Random Mix of Ad Hoc Formats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Several Recent International Efforts to Develop New NDE File Formats</a:t>
            </a:r>
          </a:p>
        </p:txBody>
      </p:sp>
    </p:spTree>
    <p:extLst>
      <p:ext uri="{BB962C8B-B14F-4D97-AF65-F5344CB8AC3E}">
        <p14:creationId xmlns:p14="http://schemas.microsoft.com/office/powerpoint/2010/main" val="3947935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F334-01CC-78F2-CC92-DFFC84E2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File Format Development – Some Observations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A71FE-E0E0-7426-5AB4-89F7411B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4BD2E-CA15-6C8C-4C41-6FCE2C6D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2FBEC-737C-F3E4-6FD3-1FF9A791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6C2A6-50DA-60EB-9D20-FDBCD51F71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9" y="1242063"/>
            <a:ext cx="3929390" cy="3924300"/>
          </a:xfrm>
        </p:spPr>
        <p:txBody>
          <a:bodyPr/>
          <a:lstStyle/>
          <a:p>
            <a:r>
              <a:rPr lang="en-US" dirty="0"/>
              <a:t>The Main Question:  How Do you Organize Data/Metadata?</a:t>
            </a:r>
          </a:p>
          <a:p>
            <a:r>
              <a:rPr lang="en-US" dirty="0"/>
              <a:t>Some Potential Sticking Points:</a:t>
            </a:r>
          </a:p>
          <a:p>
            <a:pPr lvl="1"/>
            <a:r>
              <a:rPr lang="en-US" dirty="0"/>
              <a:t>Ease of Implementation on Embedded Devices</a:t>
            </a:r>
          </a:p>
          <a:p>
            <a:pPr lvl="1"/>
            <a:r>
              <a:rPr lang="en-US" dirty="0"/>
              <a:t>Competing Interests</a:t>
            </a:r>
          </a:p>
          <a:p>
            <a:r>
              <a:rPr lang="en-US" dirty="0"/>
              <a:t>Some Useful Thoughts:</a:t>
            </a:r>
          </a:p>
          <a:p>
            <a:pPr lvl="1"/>
            <a:r>
              <a:rPr lang="en-US" dirty="0"/>
              <a:t>Start with Examples instead of Specifications</a:t>
            </a:r>
          </a:p>
          <a:p>
            <a:pPr lvl="1"/>
            <a:r>
              <a:rPr lang="en-US" dirty="0"/>
              <a:t>Consider Data Model Compatibility</a:t>
            </a:r>
          </a:p>
          <a:p>
            <a:pPr lvl="1"/>
            <a:r>
              <a:rPr lang="en-US" dirty="0"/>
              <a:t>Make Documentation Useful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Standards">
            <a:extLst>
              <a:ext uri="{FF2B5EF4-FFF2-40B4-BE49-F238E27FC236}">
                <a16:creationId xmlns:a16="http://schemas.microsoft.com/office/drawing/2014/main" id="{4E521827-B784-E11F-3ED2-FF8873AC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84" y="1775952"/>
            <a:ext cx="3929390" cy="22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36EEC2-45F2-761C-46EC-37212A544132}"/>
              </a:ext>
            </a:extLst>
          </p:cNvPr>
          <p:cNvSpPr txBox="1"/>
          <p:nvPr/>
        </p:nvSpPr>
        <p:spPr>
          <a:xfrm>
            <a:off x="5615891" y="3999987"/>
            <a:ext cx="3276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http://xkcd.com/927/  (Licensed under CC BY-NC 2.5)</a:t>
            </a:r>
          </a:p>
        </p:txBody>
      </p:sp>
    </p:spTree>
    <p:extLst>
      <p:ext uri="{BB962C8B-B14F-4D97-AF65-F5344CB8AC3E}">
        <p14:creationId xmlns:p14="http://schemas.microsoft.com/office/powerpoint/2010/main" val="170494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A086-C54A-E8F9-0389-C26E8C3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758C4-3A8E-AE48-C75F-21467988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AAA8F-667E-A17A-54C1-B0A2535B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2E26B-4CED-DBB3-ABCE-4C980D60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186B4-0D79-8E6D-9A1D-6A9C4A4F62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Proper Recording of Metadata is Absolutely Vital to Enabling Data Sustainability and Digital Transformation</a:t>
            </a:r>
          </a:p>
          <a:p>
            <a:r>
              <a:rPr lang="en-US" dirty="0"/>
              <a:t>Accessibility of Raw Data is also Critical Where Possible and Open Format Initiatives are Encouraging albeit Fraught</a:t>
            </a:r>
          </a:p>
          <a:p>
            <a:r>
              <a:rPr lang="en-US" dirty="0"/>
              <a:t>More Work is Still Needed to Enable Proper Segmentation/Labeling on a Routine Basis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 </a:t>
            </a:r>
            <a:r>
              <a:rPr lang="en-US" dirty="0">
                <a:hlinkClick r:id="rId2"/>
              </a:rPr>
              <a:t>Tyler.Lesthaeghe@udri.udayton.edu</a:t>
            </a:r>
            <a:r>
              <a:rPr lang="en-US" dirty="0"/>
              <a:t> if Interested in NORMS</a:t>
            </a:r>
          </a:p>
          <a:p>
            <a:r>
              <a:rPr lang="en-US" dirty="0"/>
              <a:t>LIMATIX is available from </a:t>
            </a:r>
            <a:r>
              <a:rPr lang="en-US" dirty="0">
                <a:hlinkClick r:id="rId3"/>
              </a:rPr>
              <a:t>https://www.github.com/limatix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36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80B5-82F5-8622-695B-8FF39D15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CED78-DFB1-A1FF-20FC-303794DF9D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University of Dayton Research Institute</a:t>
            </a:r>
          </a:p>
          <a:p>
            <a:pPr lvl="1"/>
            <a:r>
              <a:rPr lang="en-US" dirty="0"/>
              <a:t>Tom Boehnlein</a:t>
            </a:r>
          </a:p>
          <a:p>
            <a:pPr lvl="1"/>
            <a:r>
              <a:rPr lang="en-US" dirty="0"/>
              <a:t>David Zainey</a:t>
            </a:r>
          </a:p>
          <a:p>
            <a:pPr lvl="1"/>
            <a:r>
              <a:rPr lang="en-US" dirty="0"/>
              <a:t>Norm Schehl</a:t>
            </a:r>
          </a:p>
          <a:p>
            <a:pPr lvl="1"/>
            <a:r>
              <a:rPr lang="en-US" dirty="0"/>
              <a:t>Vicki Kramb</a:t>
            </a:r>
          </a:p>
          <a:p>
            <a:r>
              <a:rPr lang="en-US" dirty="0"/>
              <a:t>Air Force Research Laboratory</a:t>
            </a:r>
          </a:p>
          <a:p>
            <a:pPr lvl="1"/>
            <a:r>
              <a:rPr lang="en-US" dirty="0"/>
              <a:t>John Wertz</a:t>
            </a:r>
          </a:p>
          <a:p>
            <a:pPr lvl="1"/>
            <a:r>
              <a:rPr lang="en-US" dirty="0"/>
              <a:t>Matt Cherry</a:t>
            </a:r>
          </a:p>
          <a:p>
            <a:pPr lvl="1"/>
            <a:r>
              <a:rPr lang="en-US" dirty="0"/>
              <a:t>Mike Uchic</a:t>
            </a:r>
          </a:p>
          <a:p>
            <a:pPr lvl="1"/>
            <a:r>
              <a:rPr lang="en-US" dirty="0"/>
              <a:t>Lauren Ferguson</a:t>
            </a:r>
          </a:p>
          <a:p>
            <a:r>
              <a:rPr lang="en-US" dirty="0" err="1"/>
              <a:t>BlueHalo</a:t>
            </a:r>
            <a:endParaRPr lang="en-US" dirty="0"/>
          </a:p>
          <a:p>
            <a:pPr lvl="1"/>
            <a:r>
              <a:rPr lang="en-US" dirty="0"/>
              <a:t>Jason Thiese</a:t>
            </a:r>
          </a:p>
          <a:p>
            <a:r>
              <a:rPr lang="en-US" dirty="0"/>
              <a:t>Iowa State University Center for NDE</a:t>
            </a:r>
          </a:p>
          <a:p>
            <a:pPr lvl="1"/>
            <a:r>
              <a:rPr lang="en-US" dirty="0"/>
              <a:t>Steve Holland</a:t>
            </a:r>
          </a:p>
          <a:p>
            <a:pPr lvl="1"/>
            <a:r>
              <a:rPr lang="en-US" dirty="0"/>
              <a:t>Nate </a:t>
            </a:r>
            <a:r>
              <a:rPr lang="en-US" dirty="0" err="1"/>
              <a:t>Scheirer</a:t>
            </a:r>
            <a:endParaRPr lang="en-US" dirty="0"/>
          </a:p>
          <a:p>
            <a:r>
              <a:rPr lang="en-US" dirty="0"/>
              <a:t>Texas Research Institute – Austin</a:t>
            </a:r>
          </a:p>
          <a:p>
            <a:pPr lvl="1"/>
            <a:r>
              <a:rPr lang="en-US" dirty="0"/>
              <a:t>Dave Forsyth</a:t>
            </a:r>
          </a:p>
          <a:p>
            <a:pPr lvl="1"/>
            <a:r>
              <a:rPr lang="en-US" dirty="0"/>
              <a:t>Jared Taylor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100932-4713-CA57-8F44-C4BA3F56C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/>
              <a:t>Electric Power Research Institute</a:t>
            </a:r>
          </a:p>
          <a:p>
            <a:pPr lvl="1"/>
            <a:r>
              <a:rPr lang="en-US" sz="1600" dirty="0"/>
              <a:t>Terrill Massey</a:t>
            </a:r>
          </a:p>
          <a:p>
            <a:pPr lvl="1"/>
            <a:r>
              <a:rPr lang="en-US" sz="1600" dirty="0"/>
              <a:t>Mark Dennis</a:t>
            </a:r>
          </a:p>
          <a:p>
            <a:r>
              <a:rPr lang="en-US" sz="1600" dirty="0"/>
              <a:t>Evident Scientific</a:t>
            </a:r>
          </a:p>
          <a:p>
            <a:pPr lvl="1"/>
            <a:r>
              <a:rPr lang="en-US" sz="1600" dirty="0"/>
              <a:t>Baptiste Gauthier</a:t>
            </a:r>
          </a:p>
          <a:p>
            <a:r>
              <a:rPr lang="en-US" sz="1600" dirty="0" err="1"/>
              <a:t>Électricité</a:t>
            </a:r>
            <a:r>
              <a:rPr lang="en-US" sz="1600" dirty="0"/>
              <a:t> de France</a:t>
            </a:r>
          </a:p>
          <a:p>
            <a:pPr lvl="1"/>
            <a:r>
              <a:rPr lang="en-US" sz="1600" dirty="0"/>
              <a:t>Andreas Schumm</a:t>
            </a:r>
          </a:p>
          <a:p>
            <a:r>
              <a:rPr lang="en-US" sz="1600" dirty="0"/>
              <a:t>And many others…</a:t>
            </a:r>
          </a:p>
          <a:p>
            <a:pPr marL="0" indent="0"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Portions of this work are funded by the US Air Force through Contracts FA8650-10-D-5210 and FA8650-19-D-5230.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DC1A9-0B98-3F60-D683-B1D5A89A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F3C4A-012E-78B0-6252-1806233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8CD9F-2ADC-E01D-30CF-98AA1B86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2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0D15891-64C8-B64E-C570-44FFE4031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5162" y="3000160"/>
            <a:ext cx="2730229" cy="23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860F956-A6B8-EA37-E506-D7FED70F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Nondestructive Evaluation (NDE)?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13AAC-BCE3-35B5-6A26-A2130B12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5A6AA-15AB-1345-5AD5-89324B15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F3FCB-EB3C-79CA-D868-D03BB4D4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539B12-7053-19D0-3181-94E20BBC2D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79" y="1242063"/>
            <a:ext cx="3491779" cy="3924300"/>
          </a:xfrm>
        </p:spPr>
        <p:txBody>
          <a:bodyPr/>
          <a:lstStyle/>
          <a:p>
            <a:r>
              <a:rPr lang="en-US" dirty="0"/>
              <a:t>Multidisciplinary Field Focused on Material Characterization and Damage/Defect Detection in Critical Components without Impacting Usability of Component</a:t>
            </a:r>
          </a:p>
          <a:p>
            <a:r>
              <a:rPr lang="en-US" dirty="0"/>
              <a:t>Some Techniques:  Ultrasound, X-Ray, Eddy Current, Thermography, etc. </a:t>
            </a:r>
          </a:p>
          <a:p>
            <a:r>
              <a:rPr lang="en-US" dirty="0"/>
              <a:t>Areas Utilized:  Aerospace, Civil Structures, Energy, Rail, etc.</a:t>
            </a:r>
          </a:p>
        </p:txBody>
      </p:sp>
      <p:pic>
        <p:nvPicPr>
          <p:cNvPr id="3074" name="Picture 2" descr="Tech. Sgt. Rosa Valdes and Staff Sgt. Rebecca Toland, non-destructive inspection technicians from the 140th Maintenance Squadron, perform an inspection of the 446 bulkhead on a block-30 F-16 Fighting Falcon aircraft. The 446 bulkhead is aft fuselage structure of the F-16 aircraft that supports the tail structure and recent tests have indicated an increased amount of stress cracks in this area.">
            <a:extLst>
              <a:ext uri="{FF2B5EF4-FFF2-40B4-BE49-F238E27FC236}">
                <a16:creationId xmlns:a16="http://schemas.microsoft.com/office/drawing/2014/main" id="{4B3DB1F1-1F12-225C-3FA8-71002F29E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7997" y="1138149"/>
            <a:ext cx="1917360" cy="20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AE0199-1A0F-6B2A-45AC-5FB047F4942E}"/>
              </a:ext>
            </a:extLst>
          </p:cNvPr>
          <p:cNvSpPr txBox="1"/>
          <p:nvPr/>
        </p:nvSpPr>
        <p:spPr>
          <a:xfrm rot="16200000">
            <a:off x="3649420" y="1874545"/>
            <a:ext cx="18149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Colorado ANG, Photo by SMSgt. John Rohrer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2C4CE-7232-ADC8-14DC-672A3CEC21C0}"/>
              </a:ext>
            </a:extLst>
          </p:cNvPr>
          <p:cNvSpPr txBox="1"/>
          <p:nvPr/>
        </p:nvSpPr>
        <p:spPr>
          <a:xfrm rot="16200000">
            <a:off x="3683284" y="3615862"/>
            <a:ext cx="16033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US Air Force, Photo by A1C Rhett Isbell</a:t>
            </a:r>
          </a:p>
        </p:txBody>
      </p:sp>
      <p:pic>
        <p:nvPicPr>
          <p:cNvPr id="3078" name="Picture 6" descr="NDI Airmen enable ISR mission Air Force wide">
            <a:extLst>
              <a:ext uri="{FF2B5EF4-FFF2-40B4-BE49-F238E27FC236}">
                <a16:creationId xmlns:a16="http://schemas.microsoft.com/office/drawing/2014/main" id="{AC69C14F-CFF9-97B1-F282-9DA16C21A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1654" y="1361038"/>
            <a:ext cx="2705482" cy="20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28C254-5BBE-28F3-1744-CF55282FBEB7}"/>
              </a:ext>
            </a:extLst>
          </p:cNvPr>
          <p:cNvSpPr txBox="1"/>
          <p:nvPr/>
        </p:nvSpPr>
        <p:spPr>
          <a:xfrm rot="16200000">
            <a:off x="8128065" y="2049665"/>
            <a:ext cx="17620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US Air Force, Photo by A1C Ashley Richards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19A78D9-675C-29D7-11FF-399DE0A99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8687" y="3358280"/>
            <a:ext cx="1680342" cy="16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1FEFE2-F7A1-4D1A-AAE9-FD56437A726A}"/>
              </a:ext>
            </a:extLst>
          </p:cNvPr>
          <p:cNvSpPr txBox="1"/>
          <p:nvPr/>
        </p:nvSpPr>
        <p:spPr>
          <a:xfrm rot="16200000">
            <a:off x="8068475" y="4004951"/>
            <a:ext cx="16033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US Air Force, Photo by A1C Rhett Isbell</a:t>
            </a:r>
          </a:p>
        </p:txBody>
      </p:sp>
    </p:spTree>
    <p:extLst>
      <p:ext uri="{BB962C8B-B14F-4D97-AF65-F5344CB8AC3E}">
        <p14:creationId xmlns:p14="http://schemas.microsoft.com/office/powerpoint/2010/main" val="87011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CE14-9854-6277-ADBE-3F88A3F4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 in NDE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13A5E-F680-D25F-42EB-58AECBE8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146AE-64C3-2BF6-1BA0-E12105B8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90AA2-4700-96CE-F3AB-A6B5F37A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19A002-52E7-F4B7-89F0-C9AD44C22EC7}"/>
              </a:ext>
            </a:extLst>
          </p:cNvPr>
          <p:cNvSpPr txBox="1"/>
          <p:nvPr/>
        </p:nvSpPr>
        <p:spPr>
          <a:xfrm>
            <a:off x="3149241" y="2570937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DIGITAL TRANSFORMATION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FFA85C-80FF-0386-F32C-9C3FB79D080E}"/>
              </a:ext>
            </a:extLst>
          </p:cNvPr>
          <p:cNvSpPr txBox="1"/>
          <p:nvPr/>
        </p:nvSpPr>
        <p:spPr>
          <a:xfrm rot="16200000">
            <a:off x="2613014" y="225610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Bahnschrift SemiLight" panose="020B0502040204020203" pitchFamily="34" charset="0"/>
              </a:rPr>
              <a:t>NDE 4.0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6DAFD7-FB60-2AE0-E6B0-A34A30337515}"/>
              </a:ext>
            </a:extLst>
          </p:cNvPr>
          <p:cNvSpPr txBox="1"/>
          <p:nvPr/>
        </p:nvSpPr>
        <p:spPr>
          <a:xfrm>
            <a:off x="4925296" y="3246007"/>
            <a:ext cx="12073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Bahnschrift SemiLight" panose="020B0502040204020203" pitchFamily="34" charset="0"/>
              </a:rPr>
              <a:t>AUTOMATION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1B4A53-3968-5F01-9209-52FF4C03B787}"/>
              </a:ext>
            </a:extLst>
          </p:cNvPr>
          <p:cNvSpPr txBox="1"/>
          <p:nvPr/>
        </p:nvSpPr>
        <p:spPr>
          <a:xfrm rot="16200000">
            <a:off x="5707168" y="2303556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Bahnschrift SemiLight" panose="020B0502040204020203" pitchFamily="34" charset="0"/>
              </a:rPr>
              <a:t>ROBOTICS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46C8DB-6D55-EB69-9E45-3E8B81FB73B0}"/>
              </a:ext>
            </a:extLst>
          </p:cNvPr>
          <p:cNvSpPr txBox="1"/>
          <p:nvPr/>
        </p:nvSpPr>
        <p:spPr>
          <a:xfrm>
            <a:off x="3836595" y="2147331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Bahnschrift SemiLight" panose="020B0502040204020203" pitchFamily="34" charset="0"/>
              </a:rPr>
              <a:t>MACHINE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  <a:latin typeface="Bahnschrift SemiLight" panose="020B0502040204020203" pitchFamily="34" charset="0"/>
              </a:rPr>
              <a:t>LEARNING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9DACAE-5D0F-3A3C-0C84-DBFB814624CD}"/>
              </a:ext>
            </a:extLst>
          </p:cNvPr>
          <p:cNvSpPr txBox="1"/>
          <p:nvPr/>
        </p:nvSpPr>
        <p:spPr>
          <a:xfrm rot="5400000">
            <a:off x="5385658" y="3102192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ahnschrift SemiLight" panose="020B0502040204020203" pitchFamily="34" charset="0"/>
              </a:rPr>
              <a:t>ARTIFICIAL INTELLIGENCE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EFDAD2-8D3A-1DD1-B123-526EE2768872}"/>
              </a:ext>
            </a:extLst>
          </p:cNvPr>
          <p:cNvSpPr txBox="1"/>
          <p:nvPr/>
        </p:nvSpPr>
        <p:spPr>
          <a:xfrm rot="5400000">
            <a:off x="3769047" y="3355961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  <a:latin typeface="Bahnschrift SemiLight" panose="020B0502040204020203" pitchFamily="34" charset="0"/>
              </a:rPr>
              <a:t>DIGITAL THREAD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BF974-9580-20D5-111D-42F241C4811D}"/>
              </a:ext>
            </a:extLst>
          </p:cNvPr>
          <p:cNvSpPr txBox="1"/>
          <p:nvPr/>
        </p:nvSpPr>
        <p:spPr>
          <a:xfrm rot="16200000">
            <a:off x="3033139" y="3469721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Bahnschrift SemiLight" panose="020B0502040204020203" pitchFamily="34" charset="0"/>
              </a:rPr>
              <a:t>DIGITAL TWIN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CA0F76-C8D0-9B09-3A23-A3170F292FA3}"/>
              </a:ext>
            </a:extLst>
          </p:cNvPr>
          <p:cNvSpPr txBox="1"/>
          <p:nvPr/>
        </p:nvSpPr>
        <p:spPr>
          <a:xfrm>
            <a:off x="4451405" y="3063793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INTERNET OF THINGS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F9D76B-30BC-3F7B-7D74-EC9675172FE0}"/>
              </a:ext>
            </a:extLst>
          </p:cNvPr>
          <p:cNvSpPr txBox="1"/>
          <p:nvPr/>
        </p:nvSpPr>
        <p:spPr>
          <a:xfrm rot="5400000">
            <a:off x="5647856" y="3439124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INDUSTRY 4.0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63ACB9-5D40-A7C8-1D07-AFEA01455893}"/>
              </a:ext>
            </a:extLst>
          </p:cNvPr>
          <p:cNvSpPr txBox="1"/>
          <p:nvPr/>
        </p:nvSpPr>
        <p:spPr>
          <a:xfrm>
            <a:off x="3252053" y="2393474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CLOUD COMPUTING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4113AB-331A-CE0A-923D-BBAEA1178E9A}"/>
              </a:ext>
            </a:extLst>
          </p:cNvPr>
          <p:cNvSpPr txBox="1"/>
          <p:nvPr/>
        </p:nvSpPr>
        <p:spPr>
          <a:xfrm>
            <a:off x="2867797" y="2881580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COMPUTER VISION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9CA5C5-413D-5B85-83F2-E766930AD8EC}"/>
              </a:ext>
            </a:extLst>
          </p:cNvPr>
          <p:cNvSpPr txBox="1"/>
          <p:nvPr/>
        </p:nvSpPr>
        <p:spPr>
          <a:xfrm rot="5400000">
            <a:off x="5404946" y="2042699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BLOCKCHAIN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7534F6-1F94-68FC-5F89-164DBB209448}"/>
              </a:ext>
            </a:extLst>
          </p:cNvPr>
          <p:cNvSpPr txBox="1"/>
          <p:nvPr/>
        </p:nvSpPr>
        <p:spPr>
          <a:xfrm>
            <a:off x="4440358" y="2870043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BIG DATA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464695-E4F2-434D-9E81-49A05E8FD1E7}"/>
              </a:ext>
            </a:extLst>
          </p:cNvPr>
          <p:cNvSpPr txBox="1"/>
          <p:nvPr/>
        </p:nvSpPr>
        <p:spPr>
          <a:xfrm>
            <a:off x="4455404" y="3466796"/>
            <a:ext cx="1681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REAL-TIME MONITORING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B3683D-0304-4DC0-787D-4A76EF3FF1A9}"/>
              </a:ext>
            </a:extLst>
          </p:cNvPr>
          <p:cNvSpPr txBox="1"/>
          <p:nvPr/>
        </p:nvSpPr>
        <p:spPr>
          <a:xfrm rot="16200000">
            <a:off x="1997225" y="3146415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Bahnschrift SemiLight" panose="020B0502040204020203" pitchFamily="34" charset="0"/>
              </a:rPr>
              <a:t>AUGMENTED REALITY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4EAAA8-1F74-483C-EE7B-BEB3552C8315}"/>
              </a:ext>
            </a:extLst>
          </p:cNvPr>
          <p:cNvSpPr txBox="1"/>
          <p:nvPr/>
        </p:nvSpPr>
        <p:spPr>
          <a:xfrm>
            <a:off x="3242435" y="1988922"/>
            <a:ext cx="15520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ADDITIVE MANUFATURING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BED35C-BF1F-387B-F155-574EDA7D40B2}"/>
              </a:ext>
            </a:extLst>
          </p:cNvPr>
          <p:cNvSpPr txBox="1"/>
          <p:nvPr/>
        </p:nvSpPr>
        <p:spPr>
          <a:xfrm>
            <a:off x="5160064" y="2909333"/>
            <a:ext cx="1167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EMBEDDED SENSING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D18C9B-AB56-3A0C-C936-220B93B15204}"/>
              </a:ext>
            </a:extLst>
          </p:cNvPr>
          <p:cNvSpPr txBox="1"/>
          <p:nvPr/>
        </p:nvSpPr>
        <p:spPr>
          <a:xfrm rot="5400000">
            <a:off x="5236599" y="2193832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MODELING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D285BB-B32B-8383-F312-AC11911002BC}"/>
              </a:ext>
            </a:extLst>
          </p:cNvPr>
          <p:cNvSpPr txBox="1"/>
          <p:nvPr/>
        </p:nvSpPr>
        <p:spPr>
          <a:xfrm>
            <a:off x="3598213" y="3093061"/>
            <a:ext cx="8290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Bahnschrift SemiLight" panose="020B0502040204020203" pitchFamily="34" charset="0"/>
              </a:rPr>
              <a:t>ULTRASOUND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DEA6F5-113C-99ED-0BD6-B13DD8203205}"/>
              </a:ext>
            </a:extLst>
          </p:cNvPr>
          <p:cNvSpPr txBox="1"/>
          <p:nvPr/>
        </p:nvSpPr>
        <p:spPr>
          <a:xfrm>
            <a:off x="4708991" y="2431539"/>
            <a:ext cx="907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Bahnschrift SemiLight" panose="020B0502040204020203" pitchFamily="34" charset="0"/>
              </a:rPr>
              <a:t>EDDY CURRENT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AA3399-EEA9-DF78-28C4-FA8C8FC380DD}"/>
              </a:ext>
            </a:extLst>
          </p:cNvPr>
          <p:cNvSpPr txBox="1"/>
          <p:nvPr/>
        </p:nvSpPr>
        <p:spPr>
          <a:xfrm rot="16200000">
            <a:off x="3318829" y="3549659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Bahnschrift SemiLight" panose="020B0502040204020203" pitchFamily="34" charset="0"/>
              </a:rPr>
              <a:t>THERMOGRAPHY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60C133-5239-91B5-F956-27E297C201F9}"/>
              </a:ext>
            </a:extLst>
          </p:cNvPr>
          <p:cNvSpPr txBox="1"/>
          <p:nvPr/>
        </p:nvSpPr>
        <p:spPr>
          <a:xfrm>
            <a:off x="4716405" y="1992011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Bahnschrift SemiLight" panose="020B0502040204020203" pitchFamily="34" charset="0"/>
              </a:rPr>
              <a:t>X-RAY CT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67923A-62A9-2341-DF85-F200D7667248}"/>
              </a:ext>
            </a:extLst>
          </p:cNvPr>
          <p:cNvSpPr txBox="1"/>
          <p:nvPr/>
        </p:nvSpPr>
        <p:spPr>
          <a:xfrm>
            <a:off x="5251086" y="3779725"/>
            <a:ext cx="8627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Bahnschrift SemiLight" panose="020B0502040204020203" pitchFamily="34" charset="0"/>
              </a:rPr>
              <a:t>RADIOGRAPHY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50AC29-8C4D-2F53-1351-787F1A088428}"/>
              </a:ext>
            </a:extLst>
          </p:cNvPr>
          <p:cNvSpPr txBox="1"/>
          <p:nvPr/>
        </p:nvSpPr>
        <p:spPr>
          <a:xfrm>
            <a:off x="2915554" y="3080995"/>
            <a:ext cx="630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SPEED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58CD74-8AC5-5854-3EFA-910FB065B97B}"/>
              </a:ext>
            </a:extLst>
          </p:cNvPr>
          <p:cNvSpPr txBox="1"/>
          <p:nvPr/>
        </p:nvSpPr>
        <p:spPr>
          <a:xfrm>
            <a:off x="3252053" y="2153842"/>
            <a:ext cx="6979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SAFETY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2FAAF7-14B2-9667-2DD3-AE4C02D81C1D}"/>
              </a:ext>
            </a:extLst>
          </p:cNvPr>
          <p:cNvSpPr txBox="1"/>
          <p:nvPr/>
        </p:nvSpPr>
        <p:spPr>
          <a:xfrm rot="16200000">
            <a:off x="3725548" y="3520777"/>
            <a:ext cx="949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ACCURACY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4F02F0B-9BCB-D67F-8CF0-F5571E60AB68}"/>
              </a:ext>
            </a:extLst>
          </p:cNvPr>
          <p:cNvSpPr txBox="1"/>
          <p:nvPr/>
        </p:nvSpPr>
        <p:spPr>
          <a:xfrm rot="16200000">
            <a:off x="2464425" y="3706166"/>
            <a:ext cx="1165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Bahnschrift SemiLight" panose="020B0502040204020203" pitchFamily="34" charset="0"/>
              </a:rPr>
              <a:t>REMOTE INSPECTION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AD2EF2-3477-9D97-63D9-6D6AF6F3DD20}"/>
              </a:ext>
            </a:extLst>
          </p:cNvPr>
          <p:cNvSpPr txBox="1"/>
          <p:nvPr/>
        </p:nvSpPr>
        <p:spPr>
          <a:xfrm>
            <a:off x="4466697" y="3652681"/>
            <a:ext cx="14574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Bahnschrift SemiLight" panose="020B0502040204020203" pitchFamily="34" charset="0"/>
              </a:rPr>
              <a:t>PREDICTIVE MAINTENANCE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872A79-D46A-DB90-7F00-C5D248E899E5}"/>
              </a:ext>
            </a:extLst>
          </p:cNvPr>
          <p:cNvSpPr txBox="1"/>
          <p:nvPr/>
        </p:nvSpPr>
        <p:spPr>
          <a:xfrm>
            <a:off x="4402208" y="3758653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RELIABILITY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AF57CB0-2C57-F809-BBF9-0ADD9C5D02FD}"/>
              </a:ext>
            </a:extLst>
          </p:cNvPr>
          <p:cNvSpPr txBox="1"/>
          <p:nvPr/>
        </p:nvSpPr>
        <p:spPr>
          <a:xfrm>
            <a:off x="4435759" y="3258594"/>
            <a:ext cx="5554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COST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A1082E1-1165-8499-FA45-01F40FB26E92}"/>
              </a:ext>
            </a:extLst>
          </p:cNvPr>
          <p:cNvSpPr txBox="1"/>
          <p:nvPr/>
        </p:nvSpPr>
        <p:spPr>
          <a:xfrm rot="16200000">
            <a:off x="2748144" y="3560085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SIMULATION</a:t>
            </a:r>
            <a:endParaRPr lang="en-US" sz="800" dirty="0">
              <a:solidFill>
                <a:schemeClr val="accent5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4AC189-5F34-CF9F-91D8-9C40ABC02EFF}"/>
              </a:ext>
            </a:extLst>
          </p:cNvPr>
          <p:cNvSpPr txBox="1"/>
          <p:nvPr/>
        </p:nvSpPr>
        <p:spPr>
          <a:xfrm rot="5400000">
            <a:off x="3522471" y="3559411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  <a:latin typeface="Bahnschrift SemiLight" panose="020B0502040204020203" pitchFamily="34" charset="0"/>
              </a:rPr>
              <a:t>DEEP LEARNING</a:t>
            </a:r>
            <a:endParaRPr lang="en-US" sz="600" dirty="0">
              <a:solidFill>
                <a:schemeClr val="accent5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1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032D-35BC-54A0-046E-62459151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 NDE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DA31B-2BF8-D7AD-2BD5-A9FCA061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A212B-9DD3-DF70-6FA2-4503F0C2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0B37-46E5-30F7-20DA-CAA7C716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8202F-27E0-C2F4-456E-DB400256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51" y="1266436"/>
            <a:ext cx="1933097" cy="205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931236-7ABA-1CA3-1D0E-F548C58C50C7}"/>
              </a:ext>
            </a:extLst>
          </p:cNvPr>
          <p:cNvSpPr txBox="1"/>
          <p:nvPr/>
        </p:nvSpPr>
        <p:spPr>
          <a:xfrm>
            <a:off x="1211366" y="3284439"/>
            <a:ext cx="15815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Measurement</a:t>
            </a:r>
          </a:p>
        </p:txBody>
      </p:sp>
      <p:pic>
        <p:nvPicPr>
          <p:cNvPr id="11" name="Picture 10" descr="Chart&#10;&#10;AI-generated content may be incorrect.">
            <a:extLst>
              <a:ext uri="{FF2B5EF4-FFF2-40B4-BE49-F238E27FC236}">
                <a16:creationId xmlns:a16="http://schemas.microsoft.com/office/drawing/2014/main" id="{B9230797-E45D-A770-833A-B823BB006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3610" y="1266436"/>
            <a:ext cx="1890810" cy="2057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234BA5-2966-F499-B552-97F87B2FE630}"/>
              </a:ext>
            </a:extLst>
          </p:cNvPr>
          <p:cNvSpPr txBox="1"/>
          <p:nvPr/>
        </p:nvSpPr>
        <p:spPr>
          <a:xfrm>
            <a:off x="3589216" y="3284439"/>
            <a:ext cx="15442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Measurement</a:t>
            </a:r>
          </a:p>
        </p:txBody>
      </p:sp>
      <p:pic>
        <p:nvPicPr>
          <p:cNvPr id="27" name="Picture 26" descr="Chart&#10;&#10;AI-generated content may be incorrect.">
            <a:extLst>
              <a:ext uri="{FF2B5EF4-FFF2-40B4-BE49-F238E27FC236}">
                <a16:creationId xmlns:a16="http://schemas.microsoft.com/office/drawing/2014/main" id="{CF45C34D-DA04-1569-7668-243100361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90" y="1266436"/>
            <a:ext cx="2743199" cy="2057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A3923C-B7C2-135A-D1A6-DF0AED8652DD}"/>
              </a:ext>
            </a:extLst>
          </p:cNvPr>
          <p:cNvSpPr txBox="1"/>
          <p:nvPr/>
        </p:nvSpPr>
        <p:spPr>
          <a:xfrm>
            <a:off x="6594854" y="3284439"/>
            <a:ext cx="11356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Cross-Section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05CCA6-1408-09BA-8EDE-812629DF1A27}"/>
              </a:ext>
            </a:extLst>
          </p:cNvPr>
          <p:cNvSpPr txBox="1"/>
          <p:nvPr/>
        </p:nvSpPr>
        <p:spPr>
          <a:xfrm>
            <a:off x="1670050" y="1068684"/>
            <a:ext cx="6641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A-Scan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9382F5-9448-A5E0-4F86-C2CFF94B281E}"/>
              </a:ext>
            </a:extLst>
          </p:cNvPr>
          <p:cNvSpPr txBox="1"/>
          <p:nvPr/>
        </p:nvSpPr>
        <p:spPr>
          <a:xfrm>
            <a:off x="4029241" y="1068684"/>
            <a:ext cx="6641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C-Scan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DC67DC-B48B-CDDA-7824-E18C68BEB840}"/>
              </a:ext>
            </a:extLst>
          </p:cNvPr>
          <p:cNvSpPr txBox="1"/>
          <p:nvPr/>
        </p:nvSpPr>
        <p:spPr>
          <a:xfrm>
            <a:off x="6830592" y="1068684"/>
            <a:ext cx="6641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B-Scan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DE8F89-8E1E-7669-80DE-BF7A81C761BD}"/>
              </a:ext>
            </a:extLst>
          </p:cNvPr>
          <p:cNvCxnSpPr>
            <a:cxnSpLocks/>
          </p:cNvCxnSpPr>
          <p:nvPr/>
        </p:nvCxnSpPr>
        <p:spPr>
          <a:xfrm>
            <a:off x="1638300" y="1320800"/>
            <a:ext cx="0" cy="173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DF8828-005C-A3AF-95BA-8D0F1648EEB6}"/>
              </a:ext>
            </a:extLst>
          </p:cNvPr>
          <p:cNvCxnSpPr>
            <a:cxnSpLocks/>
          </p:cNvCxnSpPr>
          <p:nvPr/>
        </p:nvCxnSpPr>
        <p:spPr>
          <a:xfrm>
            <a:off x="1714500" y="1320800"/>
            <a:ext cx="0" cy="173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2C16B-246B-0553-4DF0-4853FE366667}"/>
              </a:ext>
            </a:extLst>
          </p:cNvPr>
          <p:cNvCxnSpPr>
            <a:cxnSpLocks/>
          </p:cNvCxnSpPr>
          <p:nvPr/>
        </p:nvCxnSpPr>
        <p:spPr>
          <a:xfrm>
            <a:off x="1638300" y="204104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DB9115-B38C-82DE-94C9-FE3164A0772A}"/>
              </a:ext>
            </a:extLst>
          </p:cNvPr>
          <p:cNvCxnSpPr/>
          <p:nvPr/>
        </p:nvCxnSpPr>
        <p:spPr>
          <a:xfrm>
            <a:off x="3746500" y="2184400"/>
            <a:ext cx="10795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DDB44B9-BEB6-97BF-A9A4-217576AA6F18}"/>
              </a:ext>
            </a:extLst>
          </p:cNvPr>
          <p:cNvCxnSpPr>
            <a:cxnSpLocks/>
          </p:cNvCxnSpPr>
          <p:nvPr/>
        </p:nvCxnSpPr>
        <p:spPr>
          <a:xfrm>
            <a:off x="1714500" y="2041044"/>
            <a:ext cx="2032000" cy="143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17AAAD2-0B0C-37F1-6EF3-4187D120D5D8}"/>
              </a:ext>
            </a:extLst>
          </p:cNvPr>
          <p:cNvCxnSpPr/>
          <p:nvPr/>
        </p:nvCxnSpPr>
        <p:spPr>
          <a:xfrm flipV="1">
            <a:off x="4826000" y="2012950"/>
            <a:ext cx="131809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0F3D107-44A8-664A-6E31-67170E930674}"/>
              </a:ext>
            </a:extLst>
          </p:cNvPr>
          <p:cNvSpPr txBox="1"/>
          <p:nvPr/>
        </p:nvSpPr>
        <p:spPr>
          <a:xfrm>
            <a:off x="1476835" y="3698733"/>
            <a:ext cx="2240613" cy="1131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/>
              <a:t>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Specimen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Operator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Equipment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6C4B11-CB73-22D4-B5DD-493B1BAF4D3F}"/>
              </a:ext>
            </a:extLst>
          </p:cNvPr>
          <p:cNvSpPr txBox="1"/>
          <p:nvPr/>
        </p:nvSpPr>
        <p:spPr>
          <a:xfrm>
            <a:off x="5041608" y="3567699"/>
            <a:ext cx="3332454" cy="13388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Data Recorded Might Include…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Raw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Dimensionality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Reconstruction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Screenshot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Nothing…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0C3809-34FB-104C-0598-1E9024334064}"/>
              </a:ext>
            </a:extLst>
          </p:cNvPr>
          <p:cNvSpPr txBox="1"/>
          <p:nvPr/>
        </p:nvSpPr>
        <p:spPr>
          <a:xfrm>
            <a:off x="2549148" y="4946631"/>
            <a:ext cx="4045706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NDE Data Is Wide-Ranging and Complex </a:t>
            </a:r>
          </a:p>
        </p:txBody>
      </p:sp>
    </p:spTree>
    <p:extLst>
      <p:ext uri="{BB962C8B-B14F-4D97-AF65-F5344CB8AC3E}">
        <p14:creationId xmlns:p14="http://schemas.microsoft.com/office/powerpoint/2010/main" val="368563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B776F5-F3E4-42A8-CF16-6579F3345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Data is Semi-Structured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E522C1-B698-ADD1-7455-A13263BDB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Useful Data is Limited and Noisy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37282-E51D-62AB-E0A1-567ACEA3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A6F71-F085-C209-3C7E-24353FFB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887FF-D292-DFAE-7E4B-443A942C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EE0CD-42C6-C49C-8D3C-4DE901AD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Major Problems…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60A26F-474D-2711-A0E4-CED37E357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7" y="2391454"/>
            <a:ext cx="3868340" cy="1417545"/>
          </a:xfrm>
          <a:prstGeom prst="rect">
            <a:avLst/>
          </a:prstGeom>
        </p:spPr>
      </p:pic>
      <p:pic>
        <p:nvPicPr>
          <p:cNvPr id="16" name="Picture 15" descr="Chart, bar chart&#10;&#10;AI-generated content may be incorrect.">
            <a:extLst>
              <a:ext uri="{FF2B5EF4-FFF2-40B4-BE49-F238E27FC236}">
                <a16:creationId xmlns:a16="http://schemas.microsoft.com/office/drawing/2014/main" id="{BFE16985-C386-6009-9BB1-B5E52A7FF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3038" y="2051174"/>
            <a:ext cx="2146747" cy="2189096"/>
          </a:xfrm>
          <a:prstGeom prst="rect">
            <a:avLst/>
          </a:prstGeom>
        </p:spPr>
      </p:pic>
      <p:pic>
        <p:nvPicPr>
          <p:cNvPr id="18" name="Picture 17" descr="Chart&#10;&#10;AI-generated content may be incorrect.">
            <a:extLst>
              <a:ext uri="{FF2B5EF4-FFF2-40B4-BE49-F238E27FC236}">
                <a16:creationId xmlns:a16="http://schemas.microsoft.com/office/drawing/2014/main" id="{656ECE52-FB8B-DDD7-8E86-CB6908A42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9785" y="2051174"/>
            <a:ext cx="2146747" cy="22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99631-340B-C5AF-F0B0-85321B09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Missing Critical Metadata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EE6AC-2CB7-546E-775E-9ACFEE3A1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Proprietary Data Formats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9AF7A1-2D66-B89A-74A3-8D84CD3D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09ADE2-2AC3-3508-0354-53F4839B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0CE97A-69E6-1E83-D04A-B3407B34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t>7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83AAB0-3866-56DB-1AFD-3994E5DC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Major Problems…</a:t>
            </a:r>
          </a:p>
        </p:txBody>
      </p:sp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AB1A4ED7-1429-1E31-470D-EB6486329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252" y="1904970"/>
            <a:ext cx="2535230" cy="27585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259B83-E7F8-57F4-E5A7-8661AB09C2C7}"/>
              </a:ext>
            </a:extLst>
          </p:cNvPr>
          <p:cNvSpPr txBox="1"/>
          <p:nvPr/>
        </p:nvSpPr>
        <p:spPr>
          <a:xfrm>
            <a:off x="798036" y="2984186"/>
            <a:ext cx="649537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What?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ADFBA-6002-B9DE-30B7-2B90D371F371}"/>
              </a:ext>
            </a:extLst>
          </p:cNvPr>
          <p:cNvSpPr txBox="1"/>
          <p:nvPr/>
        </p:nvSpPr>
        <p:spPr>
          <a:xfrm>
            <a:off x="3458466" y="3799698"/>
            <a:ext cx="601447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0E639-9D5A-472D-BA2C-7E604AEEAEBF}"/>
              </a:ext>
            </a:extLst>
          </p:cNvPr>
          <p:cNvSpPr txBox="1"/>
          <p:nvPr/>
        </p:nvSpPr>
        <p:spPr>
          <a:xfrm>
            <a:off x="1555317" y="4290276"/>
            <a:ext cx="585417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7B455-A2E5-3431-6049-CE8D5FA8CFEA}"/>
              </a:ext>
            </a:extLst>
          </p:cNvPr>
          <p:cNvSpPr txBox="1"/>
          <p:nvPr/>
        </p:nvSpPr>
        <p:spPr>
          <a:xfrm>
            <a:off x="3599579" y="2143691"/>
            <a:ext cx="741806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Where?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498F3-831E-4D85-A9E9-B4C8429696DD}"/>
              </a:ext>
            </a:extLst>
          </p:cNvPr>
          <p:cNvSpPr txBox="1"/>
          <p:nvPr/>
        </p:nvSpPr>
        <p:spPr>
          <a:xfrm>
            <a:off x="1555317" y="1776885"/>
            <a:ext cx="68800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When?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F3085-CC1D-23E9-8C7B-D2C8CA881AA3}"/>
              </a:ext>
            </a:extLst>
          </p:cNvPr>
          <p:cNvSpPr txBox="1"/>
          <p:nvPr/>
        </p:nvSpPr>
        <p:spPr>
          <a:xfrm>
            <a:off x="1389870" y="4717033"/>
            <a:ext cx="2561086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Interpretation/Labeling?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Machine Readable?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936547-AEA1-0C64-FCD4-669B6E8EECE8}"/>
              </a:ext>
            </a:extLst>
          </p:cNvPr>
          <p:cNvGrpSpPr/>
          <p:nvPr/>
        </p:nvGrpSpPr>
        <p:grpSpPr>
          <a:xfrm>
            <a:off x="5304618" y="1799030"/>
            <a:ext cx="2779737" cy="2964478"/>
            <a:chOff x="5304618" y="1799030"/>
            <a:chExt cx="2779737" cy="29644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F2BA8B-3AF4-5602-E50B-5A8DBF2F8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618" y="1805027"/>
              <a:ext cx="2779737" cy="295848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29DCB9-4297-0E36-D9B3-DAF9D6FEEE09}"/>
                </a:ext>
              </a:extLst>
            </p:cNvPr>
            <p:cNvSpPr/>
            <p:nvPr/>
          </p:nvSpPr>
          <p:spPr>
            <a:xfrm>
              <a:off x="5304618" y="1799030"/>
              <a:ext cx="2779737" cy="2964478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Lock with solid fill">
              <a:extLst>
                <a:ext uri="{FF2B5EF4-FFF2-40B4-BE49-F238E27FC236}">
                  <a16:creationId xmlns:a16="http://schemas.microsoft.com/office/drawing/2014/main" id="{7D6034A1-78FE-CD2C-3E73-33B2E4108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54406" y="2644187"/>
              <a:ext cx="1280160" cy="128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74AB37-750F-E6D1-62A4-9E924E7E6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482" y="1964806"/>
            <a:ext cx="7886699" cy="434318"/>
          </a:xfrm>
        </p:spPr>
        <p:txBody>
          <a:bodyPr/>
          <a:lstStyle/>
          <a:p>
            <a:pPr algn="ctr"/>
            <a:r>
              <a:rPr lang="en-US" dirty="0"/>
              <a:t>Two Possible Strategies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08C28-723F-DC97-5104-F40A3F9C60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Rigorous Processes</a:t>
            </a:r>
            <a:br>
              <a:rPr lang="en-US" dirty="0"/>
            </a:br>
            <a:r>
              <a:rPr lang="en-US" dirty="0"/>
              <a:t>Imposed on User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8ED421-25EB-0041-F5F6-0D999C51E7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Minimal Processes </a:t>
            </a:r>
            <a:br>
              <a:rPr lang="en-US" dirty="0"/>
            </a:br>
            <a:r>
              <a:rPr lang="en-US" dirty="0"/>
              <a:t>Imposed on User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7DCA0-3014-ED29-A62E-B6D2BB21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FD52A-D464-8972-7BEE-25823D0D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BAFE9-26C8-0D48-9FEC-EF6BE105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DDD92-210C-BC7D-0CC1-0F71A008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Tackling Metadata and Long-Term Reusability</a:t>
            </a:r>
          </a:p>
        </p:txBody>
      </p:sp>
    </p:spTree>
    <p:extLst>
      <p:ext uri="{BB962C8B-B14F-4D97-AF65-F5344CB8AC3E}">
        <p14:creationId xmlns:p14="http://schemas.microsoft.com/office/powerpoint/2010/main" val="27642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3346-3610-8584-09C8-8CCDF810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LIMATIX: datacollect2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C2BC8-C8DA-511F-C012-84DBB531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4BBF5-EFA2-4AB4-22CA-34FA61D2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A. Approved for public release: distribution is unlimited.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620BA-376C-29D6-B36B-8A81C639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C1C8-339A-4EFC-8213-F7D4C9150C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1F505-2D09-8B42-2D0E-6E5D5E907F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380" y="1242063"/>
            <a:ext cx="3587708" cy="21581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Checklist-based data logging and automation</a:t>
            </a:r>
          </a:p>
          <a:p>
            <a:r>
              <a:rPr lang="en-US" dirty="0"/>
              <a:t>Built around well-defined plans and processes</a:t>
            </a:r>
          </a:p>
          <a:p>
            <a:r>
              <a:rPr lang="en-US" dirty="0"/>
              <a:t>Parameter database with ability to link to data acquisition software</a:t>
            </a:r>
          </a:p>
          <a:p>
            <a:r>
              <a:rPr lang="en-US" dirty="0"/>
              <a:t>Can assist in acquiring photographs of experiments</a:t>
            </a:r>
          </a:p>
          <a:p>
            <a:r>
              <a:rPr lang="en-US" dirty="0"/>
              <a:t>Paper checklist capability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B1E84A-84E6-115A-8C74-2163EFB4E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371" y="3400208"/>
            <a:ext cx="2584991" cy="1851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B6DBAD-A99A-0D7B-989E-DF984BB3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54" y="1196702"/>
            <a:ext cx="3932130" cy="379088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581F464-FFE1-3C26-2F90-F0782D74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10" y="3561229"/>
            <a:ext cx="3214540" cy="15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33161"/>
      </p:ext>
    </p:extLst>
  </p:cSld>
  <p:clrMapOvr>
    <a:masterClrMapping/>
  </p:clrMapOvr>
</p:sld>
</file>

<file path=ppt/theme/theme1.xml><?xml version="1.0" encoding="utf-8"?>
<a:theme xmlns:a="http://schemas.openxmlformats.org/drawingml/2006/main" name="UDRI Template July 2018os">
  <a:themeElements>
    <a:clrScheme name="UDRI Colors July2018">
      <a:dk1>
        <a:srgbClr val="051D49"/>
      </a:dk1>
      <a:lt1>
        <a:srgbClr val="FFFFFF"/>
      </a:lt1>
      <a:dk2>
        <a:srgbClr val="EA0000"/>
      </a:dk2>
      <a:lt2>
        <a:srgbClr val="D1D3D3"/>
      </a:lt2>
      <a:accent1>
        <a:srgbClr val="9B0707"/>
      </a:accent1>
      <a:accent2>
        <a:srgbClr val="00BDFF"/>
      </a:accent2>
      <a:accent3>
        <a:srgbClr val="111C2C"/>
      </a:accent3>
      <a:accent4>
        <a:srgbClr val="76C4BF"/>
      </a:accent4>
      <a:accent5>
        <a:srgbClr val="7D868C"/>
      </a:accent5>
      <a:accent6>
        <a:srgbClr val="FF4C3E"/>
      </a:accent6>
      <a:hlink>
        <a:srgbClr val="00BDFF"/>
      </a:hlink>
      <a:folHlink>
        <a:srgbClr val="9B07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RI Built Out Template 032723.pptx" id="{616B104C-800F-4DFA-A5CF-417886F389EE}" vid="{2EFD9DC1-0240-4EAF-AA17-C214E10C7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48F038810834ABFBD7A8631ABB69F" ma:contentTypeVersion="37" ma:contentTypeDescription="Create a new document." ma:contentTypeScope="" ma:versionID="ffe1958f456f3cba68532891c9dc6137">
  <xsd:schema xmlns:xsd="http://www.w3.org/2001/XMLSchema" xmlns:xs="http://www.w3.org/2001/XMLSchema" xmlns:p="http://schemas.microsoft.com/office/2006/metadata/properties" xmlns:ns2="30ce4f61-2927-49c6-8676-b73422c6b355" xmlns:ns3="aae7754f-5d00-4f37-891d-ef024b7e604b" xmlns:ns4="e71b7ab3-c9de-455e-b0e1-feb844c69b5f" targetNamespace="http://schemas.microsoft.com/office/2006/metadata/properties" ma:root="true" ma:fieldsID="66765730c28ebba202eb87cb447fc167" ns2:_="" ns3:_="" ns4:_="">
    <xsd:import namespace="30ce4f61-2927-49c6-8676-b73422c6b355"/>
    <xsd:import namespace="aae7754f-5d00-4f37-891d-ef024b7e604b"/>
    <xsd:import namespace="e71b7ab3-c9de-455e-b0e1-feb844c69b5f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e4f61-2927-49c6-8676-b73422c6b35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f4f2e3-2616-4c2c-91b5-2afd5740d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7754f-5d00-4f37-891d-ef024b7e604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7ab3-c9de-455e-b0e1-feb844c69b5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6daafa7-283d-4834-887c-210a3e1d4e3d}" ma:internalName="TaxCatchAll" ma:showField="CatchAllData" ma:web="e71b7ab3-c9de-455e-b0e1-feb844c69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e7754f-5d00-4f37-891d-ef024b7e604b">
      <UserInfo>
        <DisplayName/>
        <AccountId xsi:nil="true"/>
        <AccountType/>
      </UserInfo>
    </SharedWithUsers>
    <lcf76f155ced4ddcb4097134ff3c332f xmlns="30ce4f61-2927-49c6-8676-b73422c6b355">
      <Terms xmlns="http://schemas.microsoft.com/office/infopath/2007/PartnerControls"/>
    </lcf76f155ced4ddcb4097134ff3c332f>
    <TaxCatchAll xmlns="e71b7ab3-c9de-455e-b0e1-feb844c69b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E6A21-1265-48FE-B366-DAF86326F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e4f61-2927-49c6-8676-b73422c6b355"/>
    <ds:schemaRef ds:uri="aae7754f-5d00-4f37-891d-ef024b7e604b"/>
    <ds:schemaRef ds:uri="e71b7ab3-c9de-455e-b0e1-feb844c69b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94EF6-ADB2-4215-9D01-459C132AB544}">
  <ds:schemaRefs>
    <ds:schemaRef ds:uri="http://schemas.microsoft.com/office/infopath/2007/PartnerControls"/>
    <ds:schemaRef ds:uri="http://schemas.microsoft.com/office/2006/documentManagement/types"/>
    <ds:schemaRef ds:uri="aae7754f-5d00-4f37-891d-ef024b7e604b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e71b7ab3-c9de-455e-b0e1-feb844c69b5f"/>
    <ds:schemaRef ds:uri="30ce4f61-2927-49c6-8676-b73422c6b355"/>
  </ds:schemaRefs>
</ds:datastoreItem>
</file>

<file path=customXml/itemProps3.xml><?xml version="1.0" encoding="utf-8"?>
<ds:datastoreItem xmlns:ds="http://schemas.openxmlformats.org/officeDocument/2006/customXml" ds:itemID="{097800AA-84B6-4E3B-9CD8-163CA8E6A0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UDRI PowerPoint Template A</Template>
  <TotalTime>3190</TotalTime>
  <Words>1316</Words>
  <Application>Microsoft Office PowerPoint</Application>
  <PresentationFormat>On-screen Show (16:10)</PresentationFormat>
  <Paragraphs>271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Bahnschrift SemiLight</vt:lpstr>
      <vt:lpstr>Calibri</vt:lpstr>
      <vt:lpstr>Consolas</vt:lpstr>
      <vt:lpstr>Courier New</vt:lpstr>
      <vt:lpstr>System Font Regular</vt:lpstr>
      <vt:lpstr>UDRI Template July 2018os</vt:lpstr>
      <vt:lpstr>Improving the Long-Term Reusability of Nondestructive Evaluation Data Sets</vt:lpstr>
      <vt:lpstr>Acknowledgements</vt:lpstr>
      <vt:lpstr>What is Nondestructive Evaluation (NDE)?</vt:lpstr>
      <vt:lpstr>Digital Transformation in NDE</vt:lpstr>
      <vt:lpstr>Data in NDE</vt:lpstr>
      <vt:lpstr>Several Major Problems…</vt:lpstr>
      <vt:lpstr>Several Major Problems…</vt:lpstr>
      <vt:lpstr>Tackling Metadata and Long-Term Reusability</vt:lpstr>
      <vt:lpstr>LIMATIX: datacollect2</vt:lpstr>
      <vt:lpstr>LIMATIX: ProcessTrak</vt:lpstr>
      <vt:lpstr>LIMATIX: Databrowse</vt:lpstr>
      <vt:lpstr>NORMS: No Omission Research Management System</vt:lpstr>
      <vt:lpstr>NORMS:  EASEL</vt:lpstr>
      <vt:lpstr>NORMS:  Logbook Viewer</vt:lpstr>
      <vt:lpstr>NORMS:  BASE</vt:lpstr>
      <vt:lpstr>File Formats</vt:lpstr>
      <vt:lpstr>Ongoing File Format Development – Some Observations</vt:lpstr>
      <vt:lpstr>Final Thoughts</vt:lpstr>
    </vt:vector>
  </TitlesOfParts>
  <Manager/>
  <Company>UDRI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UDRI PowerPoint Style A</dc:title>
  <dc:subject/>
  <dc:creator>Powell, Dawson R</dc:creator>
  <cp:keywords/>
  <dc:description/>
  <cp:lastModifiedBy>Lesthaeghe, Tyler J CTR USAF AFMC AFRL/RXNW</cp:lastModifiedBy>
  <cp:revision>3</cp:revision>
  <cp:lastPrinted>2018-06-27T21:27:00Z</cp:lastPrinted>
  <dcterms:created xsi:type="dcterms:W3CDTF">2024-11-01T12:16:35Z</dcterms:created>
  <dcterms:modified xsi:type="dcterms:W3CDTF">2025-04-16T20:24:17Z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53CEBE14-7833-40B9-9494-AB987C6F373C</vt:lpwstr>
  </property>
  <property fmtid="{D5CDD505-2E9C-101B-9397-08002B2CF9AE}" pid="3" name="ArticulatePath">
    <vt:lpwstr>Presentation2</vt:lpwstr>
  </property>
  <property fmtid="{D5CDD505-2E9C-101B-9397-08002B2CF9AE}" pid="4" name="MSIP_Label_9a4223ec-2ace-4b6f-97cb-2781c95c6a57_Enabled">
    <vt:lpwstr>true</vt:lpwstr>
  </property>
  <property fmtid="{D5CDD505-2E9C-101B-9397-08002B2CF9AE}" pid="5" name="MSIP_Label_9a4223ec-2ace-4b6f-97cb-2781c95c6a57_SetDate">
    <vt:lpwstr>2024-01-09T20:34:05Z</vt:lpwstr>
  </property>
  <property fmtid="{D5CDD505-2E9C-101B-9397-08002B2CF9AE}" pid="6" name="MSIP_Label_9a4223ec-2ace-4b6f-97cb-2781c95c6a57_Method">
    <vt:lpwstr>Standard</vt:lpwstr>
  </property>
  <property fmtid="{D5CDD505-2E9C-101B-9397-08002B2CF9AE}" pid="7" name="MSIP_Label_9a4223ec-2ace-4b6f-97cb-2781c95c6a57_Name">
    <vt:lpwstr>UDRIProprietaryAnyone</vt:lpwstr>
  </property>
  <property fmtid="{D5CDD505-2E9C-101B-9397-08002B2CF9AE}" pid="8" name="MSIP_Label_9a4223ec-2ace-4b6f-97cb-2781c95c6a57_SiteId">
    <vt:lpwstr>f2d5b9a2-5ebd-42ba-8690-a10d6bbed085</vt:lpwstr>
  </property>
  <property fmtid="{D5CDD505-2E9C-101B-9397-08002B2CF9AE}" pid="9" name="MSIP_Label_9a4223ec-2ace-4b6f-97cb-2781c95c6a57_ActionId">
    <vt:lpwstr>666d3894-28e1-4a3c-a1fb-a6cd97bd9fce</vt:lpwstr>
  </property>
  <property fmtid="{D5CDD505-2E9C-101B-9397-08002B2CF9AE}" pid="10" name="MSIP_Label_9a4223ec-2ace-4b6f-97cb-2781c95c6a57_ContentBits">
    <vt:lpwstr>2</vt:lpwstr>
  </property>
  <property fmtid="{D5CDD505-2E9C-101B-9397-08002B2CF9AE}" pid="11" name="xd_ProgID">
    <vt:lpwstr/>
  </property>
  <property fmtid="{D5CDD505-2E9C-101B-9397-08002B2CF9AE}" pid="12" name="ContentTypeId">
    <vt:lpwstr>0x0101008E848F038810834ABFBD7A8631ABB69F</vt:lpwstr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  <property fmtid="{D5CDD505-2E9C-101B-9397-08002B2CF9AE}" pid="18" name="GUID">
    <vt:lpwstr>aa61a254-5b4d-4372-ad7c-2323083d12e9</vt:lpwstr>
  </property>
  <property fmtid="{D5CDD505-2E9C-101B-9397-08002B2CF9AE}" pid="19" name="MediaServiceImageTags">
    <vt:lpwstr/>
  </property>
</Properties>
</file>