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</p:sldMasterIdLst>
  <p:notesMasterIdLst>
    <p:notesMasterId r:id="rId16"/>
  </p:notesMasterIdLst>
  <p:sldIdLst>
    <p:sldId id="256" r:id="rId6"/>
    <p:sldId id="257" r:id="rId7"/>
    <p:sldId id="270" r:id="rId8"/>
    <p:sldId id="271" r:id="rId9"/>
    <p:sldId id="272" r:id="rId10"/>
    <p:sldId id="276" r:id="rId11"/>
    <p:sldId id="273" r:id="rId12"/>
    <p:sldId id="274" r:id="rId13"/>
    <p:sldId id="27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3A7B6"/>
    <a:srgbClr val="36BFCA"/>
    <a:srgbClr val="002D40"/>
    <a:srgbClr val="25408F"/>
    <a:srgbClr val="E6AB02"/>
    <a:srgbClr val="66A61E"/>
    <a:srgbClr val="E7298A"/>
    <a:srgbClr val="7570B3"/>
    <a:srgbClr val="D95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pferer, Russell E CIV OSD DOTE (USA)" userId="47bbfc29-6026-417b-8dba-7f54118bad70" providerId="ADAL" clId="{E1A1C181-509B-4B49-ADD5-9C85482F2618}"/>
    <pc:docChg chg="custSel modMainMaster">
      <pc:chgData name="Kupferer, Russell E CIV OSD DOTE (USA)" userId="47bbfc29-6026-417b-8dba-7f54118bad70" providerId="ADAL" clId="{E1A1C181-509B-4B49-ADD5-9C85482F2618}" dt="2024-03-21T16:19:47.946" v="1" actId="478"/>
      <pc:docMkLst>
        <pc:docMk/>
      </pc:docMkLst>
      <pc:sldMasterChg chg="delSp mod modSldLayout">
        <pc:chgData name="Kupferer, Russell E CIV OSD DOTE (USA)" userId="47bbfc29-6026-417b-8dba-7f54118bad70" providerId="ADAL" clId="{E1A1C181-509B-4B49-ADD5-9C85482F2618}" dt="2024-03-21T16:19:47.946" v="1" actId="478"/>
        <pc:sldMasterMkLst>
          <pc:docMk/>
          <pc:sldMasterMk cId="2084730343" sldId="2147483648"/>
        </pc:sldMasterMkLst>
        <pc:spChg chg="del">
          <ac:chgData name="Kupferer, Russell E CIV OSD DOTE (USA)" userId="47bbfc29-6026-417b-8dba-7f54118bad70" providerId="ADAL" clId="{E1A1C181-509B-4B49-ADD5-9C85482F2618}" dt="2024-03-21T16:19:30.708" v="0" actId="478"/>
          <ac:spMkLst>
            <pc:docMk/>
            <pc:sldMasterMk cId="2084730343" sldId="2147483648"/>
            <ac:spMk id="2" creationId="{00000000-0000-0000-0000-000000000000}"/>
          </ac:spMkLst>
        </pc:spChg>
        <pc:sldLayoutChg chg="delSp mod">
          <pc:chgData name="Kupferer, Russell E CIV OSD DOTE (USA)" userId="47bbfc29-6026-417b-8dba-7f54118bad70" providerId="ADAL" clId="{E1A1C181-509B-4B49-ADD5-9C85482F2618}" dt="2024-03-21T16:19:47.946" v="1" actId="478"/>
          <pc:sldLayoutMkLst>
            <pc:docMk/>
            <pc:sldMasterMk cId="2084730343" sldId="2147483648"/>
            <pc:sldLayoutMk cId="4067638189" sldId="2147483649"/>
          </pc:sldLayoutMkLst>
          <pc:spChg chg="del">
            <ac:chgData name="Kupferer, Russell E CIV OSD DOTE (USA)" userId="47bbfc29-6026-417b-8dba-7f54118bad70" providerId="ADAL" clId="{E1A1C181-509B-4B49-ADD5-9C85482F2618}" dt="2024-03-21T16:19:47.946" v="1" actId="478"/>
            <ac:spMkLst>
              <pc:docMk/>
              <pc:sldMasterMk cId="2084730343" sldId="2147483648"/>
              <pc:sldLayoutMk cId="4067638189" sldId="2147483649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6BD4-D9C7-4653-BCF1-E294D91A09A9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7213F-F5DC-470A-A529-DCA4CC90B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69347" y="1524000"/>
            <a:ext cx="842962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59458" y="3124204"/>
            <a:ext cx="3839514" cy="147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59458" y="4706570"/>
            <a:ext cx="3839514" cy="469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1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4" y="2952246"/>
            <a:ext cx="2429341" cy="24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234682" y="1209477"/>
            <a:ext cx="3532895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81438" y="1209477"/>
            <a:ext cx="5027884" cy="484632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2" y="6205538"/>
            <a:ext cx="7541991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78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683" y="1209476"/>
            <a:ext cx="4263499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3" y="1941333"/>
            <a:ext cx="4263499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09477"/>
            <a:ext cx="4280170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941334"/>
            <a:ext cx="4280170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33339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4826" y="1895028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454826" y="344204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454826" y="5011781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4213082" y="2977938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4213082" y="4553778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4213082" y="1437025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</p:spTree>
    <p:extLst>
      <p:ext uri="{BB962C8B-B14F-4D97-AF65-F5344CB8AC3E}">
        <p14:creationId xmlns:p14="http://schemas.microsoft.com/office/powerpoint/2010/main" val="346183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684" y="1209477"/>
            <a:ext cx="8674638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28" y="5007000"/>
            <a:ext cx="7999147" cy="10985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38552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2" y="1230172"/>
            <a:ext cx="481128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36923" y="3622800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264214" y="1230172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64214" y="3622800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00281" y="1230172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1230172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100280" y="3749757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683" y="3749757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2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89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9404" y="233637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3390638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170853" y="231818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6352087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132302" y="2318329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79094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-27376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59680" y="1267885"/>
            <a:ext cx="7024643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1494075"/>
            <a:ext cx="3952756" cy="194133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815230" y="1494075"/>
            <a:ext cx="4094092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683" y="3935422"/>
            <a:ext cx="3952756" cy="2004886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Image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676898" y="2315993"/>
            <a:ext cx="3747147" cy="2697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730145" y="1283112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34683" y="1283112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34683" y="4651309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730145" y="4651309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35770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6850" y="2819400"/>
            <a:ext cx="8696325" cy="1154113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1445" indent="0">
              <a:buNone/>
              <a:defRPr/>
            </a:lvl2pPr>
            <a:lvl3pPr marL="342892" indent="0">
              <a:buNone/>
              <a:defRPr/>
            </a:lvl3pPr>
            <a:lvl4pPr marL="514337" indent="0">
              <a:buNone/>
              <a:defRPr/>
            </a:lvl4pPr>
            <a:lvl5pPr marL="685783" indent="0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statement.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</a:t>
            </a: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in. What’s the focus here?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7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0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77104" y="1393480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06311" y="1393480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1801" y="1188381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7484698" y="1393480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706311" y="3827618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241801" y="3827618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777104" y="3853246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7484698" y="3853246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867495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ov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9404" y="3960083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170853" y="3941891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132302" y="3942034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9405" y="1230171"/>
            <a:ext cx="8699918" cy="26154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</p:spTree>
    <p:extLst>
      <p:ext uri="{BB962C8B-B14F-4D97-AF65-F5344CB8AC3E}">
        <p14:creationId xmlns:p14="http://schemas.microsoft.com/office/powerpoint/2010/main" val="57794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34683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54682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74682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154682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74682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0019" y="2998788"/>
            <a:ext cx="8221544" cy="1479550"/>
          </a:xfr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263152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713" y="3033713"/>
            <a:ext cx="8639175" cy="1196975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Zoom</a:t>
            </a:r>
            <a:r>
              <a:rPr lang="en-US" b="1" i="0" baseline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out. Give a takeaway. Conclusion.</a:t>
            </a:r>
            <a:endParaRPr lang="en-US" b="1" i="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71720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 userDrawn="1"/>
        </p:nvSpPr>
        <p:spPr bwMode="auto">
          <a:xfrm>
            <a:off x="234682" y="2597920"/>
            <a:ext cx="8674639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7385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7777" y="364331"/>
            <a:ext cx="8229600" cy="954107"/>
          </a:xfrm>
        </p:spPr>
        <p:txBody>
          <a:bodyPr/>
          <a:lstStyle>
            <a:lvl1pPr>
              <a:defRPr b="1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777" y="1371600"/>
            <a:ext cx="82296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lnSpc>
                <a:spcPct val="90000"/>
              </a:lnSpc>
              <a:buNone/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7777" y="6205538"/>
            <a:ext cx="7323981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9773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9216" y="1914258"/>
            <a:ext cx="813816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9216" y="1914258"/>
            <a:ext cx="813816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190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282" y="1219199"/>
            <a:ext cx="8670040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02D40"/>
                </a:solidFill>
              </a:defRPr>
            </a:lvl2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300754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4" y="6222990"/>
            <a:ext cx="745927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4012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1209476"/>
            <a:ext cx="8674639" cy="4910328"/>
          </a:xfrm>
        </p:spPr>
        <p:txBody>
          <a:bodyPr/>
          <a:lstStyle>
            <a:lvl1pPr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4" y="6222990"/>
            <a:ext cx="745927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40474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1209477"/>
            <a:ext cx="3995485" cy="4910328"/>
          </a:xfrm>
        </p:spPr>
        <p:txBody>
          <a:bodyPr/>
          <a:lstStyle>
            <a:lvl1pPr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58355" y="1209475"/>
            <a:ext cx="4550967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solidFill>
                  <a:srgbClr val="002D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3" y="6238770"/>
            <a:ext cx="751552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41104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47820" y="1264778"/>
            <a:ext cx="2961502" cy="487546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76263" indent="-228600">
              <a:lnSpc>
                <a:spcPct val="90000"/>
              </a:lnSpc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34683" y="1264778"/>
            <a:ext cx="5610640" cy="4875143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visual that compliments your topic statement.</a:t>
            </a:r>
          </a:p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18000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452927" y="131202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8555503" y="6378700"/>
            <a:ext cx="359899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5839" y="307862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dirty="0"/>
            </a:br>
            <a:r>
              <a:rPr lang="en-US" dirty="0"/>
              <a:t>Put the takeaway here</a:t>
            </a: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FE5C1FE7-9319-416A-9F1E-E842F3A6942C}"/>
              </a:ext>
            </a:extLst>
          </p:cNvPr>
          <p:cNvPicPr>
            <a:picLocks noChangeArrowheads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7935570" y="6229730"/>
            <a:ext cx="54864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7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3" r:id="rId3"/>
    <p:sldLayoutId id="2147483666" r:id="rId4"/>
    <p:sldLayoutId id="2147483677" r:id="rId5"/>
    <p:sldLayoutId id="2147483650" r:id="rId6"/>
    <p:sldLayoutId id="2147483663" r:id="rId7"/>
    <p:sldLayoutId id="2147483652" r:id="rId8"/>
    <p:sldLayoutId id="2147483678" r:id="rId9"/>
    <p:sldLayoutId id="2147483660" r:id="rId10"/>
    <p:sldLayoutId id="2147483653" r:id="rId11"/>
    <p:sldLayoutId id="2147483692" r:id="rId12"/>
    <p:sldLayoutId id="2147483657" r:id="rId13"/>
    <p:sldLayoutId id="2147483693" r:id="rId14"/>
    <p:sldLayoutId id="2147483685" r:id="rId15"/>
    <p:sldLayoutId id="2147483684" r:id="rId16"/>
    <p:sldLayoutId id="2147483691" r:id="rId17"/>
    <p:sldLayoutId id="2147483690" r:id="rId18"/>
    <p:sldLayoutId id="2147483689" r:id="rId19"/>
    <p:sldLayoutId id="2147483686" r:id="rId20"/>
    <p:sldLayoutId id="2147483688" r:id="rId21"/>
    <p:sldLayoutId id="2147483687" r:id="rId22"/>
    <p:sldLayoutId id="2147483654" r:id="rId23"/>
    <p:sldLayoutId id="2147483682" r:id="rId24"/>
    <p:sldLayoutId id="2147483661" r:id="rId25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b="0" kern="1200" baseline="0">
          <a:solidFill>
            <a:srgbClr val="002D4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400" kern="1200" baseline="0">
          <a:solidFill>
            <a:srgbClr val="002D4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2891" indent="-171446" algn="l" defTabSz="685783" rtl="0" eaLnBrk="1" latinLnBrk="0" hangingPunct="1">
        <a:lnSpc>
          <a:spcPct val="90000"/>
        </a:lnSpc>
        <a:spcBef>
          <a:spcPts val="375"/>
        </a:spcBef>
        <a:buFont typeface="Franklin Gothic Book" panose="020B0503020102020204" pitchFamily="34" charset="0"/>
        <a:buChar char="–"/>
        <a:defRPr sz="2000" kern="1200">
          <a:solidFill>
            <a:srgbClr val="002D4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rgbClr val="002D4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8578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rgbClr val="002D4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00091" indent="-21430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Threat Integration for Full Spectrum Survivability Assessments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97464" y="3681417"/>
            <a:ext cx="3901508" cy="819146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Russell Kupferer </a:t>
            </a:r>
          </a:p>
          <a:p>
            <a:pPr algn="l"/>
            <a:r>
              <a:rPr lang="en-US" sz="2200" dirty="0"/>
              <a:t>DOT&amp;E Naval Warfare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402376" y="4839921"/>
            <a:ext cx="2355742" cy="42264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17 April 2024</a:t>
            </a:r>
          </a:p>
        </p:txBody>
      </p:sp>
    </p:spTree>
    <p:extLst>
      <p:ext uri="{BB962C8B-B14F-4D97-AF65-F5344CB8AC3E}">
        <p14:creationId xmlns:p14="http://schemas.microsoft.com/office/powerpoint/2010/main" val="313131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hip&#10;&#10;Description automatically generated with low confidence">
            <a:extLst>
              <a:ext uri="{FF2B5EF4-FFF2-40B4-BE49-F238E27FC236}">
                <a16:creationId xmlns:a16="http://schemas.microsoft.com/office/drawing/2014/main" id="{B8DF95CB-E6E1-A011-B7FB-DD85B662C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826" b="2585"/>
          <a:stretch/>
        </p:blipFill>
        <p:spPr>
          <a:xfrm>
            <a:off x="969705" y="1203220"/>
            <a:ext cx="7204591" cy="445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E35C8-6498-A44E-1B04-413B511FB0BB}"/>
              </a:ext>
            </a:extLst>
          </p:cNvPr>
          <p:cNvSpPr txBox="1"/>
          <p:nvPr/>
        </p:nvSpPr>
        <p:spPr>
          <a:xfrm>
            <a:off x="3429000" y="5086433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DDG(X) concept rendering</a:t>
            </a:r>
            <a:endParaRPr lang="en-US" sz="120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59A15C1-848B-BF9E-8A56-2B7D272A5BBC}"/>
              </a:ext>
            </a:extLst>
          </p:cNvPr>
          <p:cNvSpPr txBox="1">
            <a:spLocks/>
          </p:cNvSpPr>
          <p:nvPr/>
        </p:nvSpPr>
        <p:spPr>
          <a:xfrm>
            <a:off x="234683" y="300754"/>
            <a:ext cx="8674639" cy="918445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rgbClr val="002D40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3321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2022 National Defense Authorization Act (NDAA) Sect. 223 directed DOT&amp;E to identify changes to existing law necessary to: </a:t>
            </a:r>
          </a:p>
          <a:p>
            <a:pPr marL="685800" lvl="1" indent="0">
              <a:buNone/>
            </a:pPr>
            <a:r>
              <a:rPr lang="en-US" dirty="0"/>
              <a:t>“</a:t>
            </a:r>
            <a:r>
              <a:rPr lang="en-US" i="1" dirty="0"/>
              <a:t>Implement realistic survivability and lethality testing of covered systems, required under Section 4172 of Title 10, United States Code, to include testing against non-kinetic threats</a:t>
            </a:r>
            <a:r>
              <a:rPr lang="en-US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DOT&amp;E responded to the tasker by conducting a survey of current DoD capabilities to evaluate the “Full Spectrum” of lethality and survivability assessments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Concluded that analysis of Full Spectrum survivability/lethality would require investment in new testing and M&amp;S development to support integrated assessment of kinetic and non-kinetic attacks/threats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DOT&amp;E provided recommended changes to the existing LFT&amp;E law (Title X Sect. 4172) to implement full spectrum survivability/lethality evaluation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Analysis of Full Spectrum Survivability will be required for future DoD systems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DoD: Department of Defense     DOT&amp;E: Director, Operational Test and Evaluation     LFT&amp;E: Live Fire Test and </a:t>
            </a:r>
            <a:r>
              <a:rPr lang="en-US" dirty="0" err="1"/>
              <a:t>Evaulation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282" y="1219199"/>
            <a:ext cx="6111799" cy="490813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full spectrum of threats include any adversary capability that could cause meaningful damage or degradation of system capability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Kinetic Threats: Missiles, bombs, mines, torpedoes, projectiles, sharp sticks 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Directed Energy Weapons: Lasers, high power microwaves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Cyber Threats: Attacks on system availability, integrity, and confidentiality 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Electromagnetic Spectrum Operations: Electronic attack, jamming, spectrum denial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Chemical, Biological, and Radiological Threats: Chemical weapons, weaponized pathogens, “dirty” bombs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Nuclear: Blast, electromagnetic pulse,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 spectrum analysis should also consider the combinative lethality of these threats operating in concert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e.g. A anti-ship missile attack following a cyber attack designed to disable a combatant’s defensive systems.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85791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full spectrum of potential threats to DoD Systems takes us far beyond kinetic threats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DoD: Department of Defense</a:t>
            </a:r>
          </a:p>
        </p:txBody>
      </p:sp>
      <p:pic>
        <p:nvPicPr>
          <p:cNvPr id="9" name="Picture 8" descr="A picture containing smoke, weapon, outdoor, missile&#10;&#10;Description automatically generated">
            <a:extLst>
              <a:ext uri="{FF2B5EF4-FFF2-40B4-BE49-F238E27FC236}">
                <a16:creationId xmlns:a16="http://schemas.microsoft.com/office/drawing/2014/main" id="{C912939C-DB42-F9E5-9C15-36C791488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9514" b="5676"/>
          <a:stretch/>
        </p:blipFill>
        <p:spPr>
          <a:xfrm>
            <a:off x="7323993" y="700066"/>
            <a:ext cx="1725332" cy="10185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cture containing sky, outdoor, water, sunset&#10;&#10;Description automatically generated">
            <a:extLst>
              <a:ext uri="{FF2B5EF4-FFF2-40B4-BE49-F238E27FC236}">
                <a16:creationId xmlns:a16="http://schemas.microsoft.com/office/drawing/2014/main" id="{53B28AE3-0654-D344-A382-9B270D975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79" y="1591912"/>
            <a:ext cx="1746135" cy="983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C8C99679-A8F9-4AF6-75EF-D64647187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49" y="2428138"/>
            <a:ext cx="1748176" cy="983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icture containing truck, sky, outdoor, road&#10;&#10;Description automatically generated">
            <a:extLst>
              <a:ext uri="{FF2B5EF4-FFF2-40B4-BE49-F238E27FC236}">
                <a16:creationId xmlns:a16="http://schemas.microsoft.com/office/drawing/2014/main" id="{8DCEC52B-E88D-FF9E-71EA-73B0BAFC2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78" y="3331341"/>
            <a:ext cx="1746135" cy="11487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5B8C5-7C86-2993-A0E9-FE505A047E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89" b="10563"/>
          <a:stretch/>
        </p:blipFill>
        <p:spPr>
          <a:xfrm>
            <a:off x="7301149" y="4352192"/>
            <a:ext cx="1748176" cy="11166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icture containing outdoor, nature, spring&#10;&#10;Description automatically generated">
            <a:extLst>
              <a:ext uri="{FF2B5EF4-FFF2-40B4-BE49-F238E27FC236}">
                <a16:creationId xmlns:a16="http://schemas.microsoft.com/office/drawing/2014/main" id="{59AF26D1-EA10-0294-5AB1-86D4126A3C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79" y="5377884"/>
            <a:ext cx="1748178" cy="983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9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283" y="1219199"/>
            <a:ext cx="8670034" cy="49081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Traditional test design selects one variable at a </a:t>
            </a:r>
            <a:br>
              <a:rPr lang="en-US" sz="2000" dirty="0"/>
            </a:br>
            <a:r>
              <a:rPr lang="en-US" sz="2000" dirty="0"/>
              <a:t>time to test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Simplifies test design and allows evaluation of variable </a:t>
            </a:r>
            <a:br>
              <a:rPr lang="en-US" sz="1800" dirty="0"/>
            </a:br>
            <a:r>
              <a:rPr lang="en-US" sz="1800" dirty="0"/>
              <a:t>sensitivity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Even when testing one variable at a time, test design for </a:t>
            </a:r>
            <a:br>
              <a:rPr lang="en-US" sz="1800" dirty="0"/>
            </a:br>
            <a:r>
              <a:rPr lang="en-US" sz="1800" dirty="0"/>
              <a:t>survivability assessments will often be limited by budget </a:t>
            </a:r>
            <a:br>
              <a:rPr lang="en-US" sz="1800" dirty="0"/>
            </a:br>
            <a:r>
              <a:rPr lang="en-US" sz="1800" dirty="0"/>
              <a:t>and practicality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context of full spectrum survivability </a:t>
            </a:r>
            <a:br>
              <a:rPr lang="en-US" sz="2000" dirty="0"/>
            </a:br>
            <a:r>
              <a:rPr lang="en-US" sz="2000" dirty="0"/>
              <a:t>evaluations, real world testing should focus on </a:t>
            </a:r>
            <a:br>
              <a:rPr lang="en-US" sz="2000" dirty="0"/>
            </a:br>
            <a:r>
              <a:rPr lang="en-US" sz="2000" dirty="0"/>
              <a:t>building validation datasets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gaps and uncertainties in supporting survivability M&amp;S and test the edge cases one at a time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 most cases, testing of synergistic effects is not supported by range infrastructure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Combinative testing should only be conducted to investigate specific uncertainties associated with synergistic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Intent is to build toward an integrated survivability model in which the full spectrum threats can be evaluated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Use continued testing to validate predictions and demonstrate capability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Testing of the full range of threat permutations is not practical (or possible!)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M&amp;S: Modeling and Simulation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AF7-0122-55ED-82DE-92AC0EA91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8" r="15091"/>
          <a:stretch/>
        </p:blipFill>
        <p:spPr>
          <a:xfrm>
            <a:off x="6381738" y="982821"/>
            <a:ext cx="2426677" cy="2602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79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 Spectrum survivability assessments must consider the context of each attack within a specific kill chain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A cyber attack that results in a temporary </a:t>
            </a:r>
            <a:r>
              <a:rPr lang="en-US" dirty="0" err="1"/>
              <a:t>darkship</a:t>
            </a:r>
            <a:r>
              <a:rPr lang="en-US" dirty="0"/>
              <a:t> condition on a ship might be a nuisance for the ship under normal steaming conditions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The same cyber attack during a cruise missile attack could result in ship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both the threat and the operator should get a vote in how a scenario plays out!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Combinative full-spectrum survivability evaluations should not be scripted without considering realistic threat/operator responses to attack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e.g. A ship experiencing periodic, unexplained </a:t>
            </a:r>
            <a:r>
              <a:rPr lang="en-US" dirty="0" err="1"/>
              <a:t>darkship</a:t>
            </a:r>
            <a:r>
              <a:rPr lang="en-US" dirty="0"/>
              <a:t> events is unlikely to stay on the firing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Survivability assessments will no longer be an evaluation of specific threat-system pairings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Full spectrum survivability assessments will require drafting of “survivability vignettes” for evaluation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2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D1EE724-356A-2231-94A0-049FE4CEB748}"/>
              </a:ext>
            </a:extLst>
          </p:cNvPr>
          <p:cNvGrpSpPr/>
          <p:nvPr/>
        </p:nvGrpSpPr>
        <p:grpSpPr>
          <a:xfrm>
            <a:off x="5187462" y="879231"/>
            <a:ext cx="3834554" cy="5249007"/>
            <a:chOff x="5187462" y="879231"/>
            <a:chExt cx="3834554" cy="52490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B8031C-4FD5-8AB3-D1D1-E16D0CC07FC6}"/>
                </a:ext>
              </a:extLst>
            </p:cNvPr>
            <p:cNvSpPr/>
            <p:nvPr/>
          </p:nvSpPr>
          <p:spPr>
            <a:xfrm>
              <a:off x="5187463" y="879231"/>
              <a:ext cx="3833446" cy="5248104"/>
            </a:xfrm>
            <a:prstGeom prst="rect">
              <a:avLst/>
            </a:prstGeom>
            <a:solidFill>
              <a:srgbClr val="36B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0F5525D-8822-0E89-19BD-35445B3E0422}"/>
                </a:ext>
              </a:extLst>
            </p:cNvPr>
            <p:cNvSpPr/>
            <p:nvPr/>
          </p:nvSpPr>
          <p:spPr>
            <a:xfrm>
              <a:off x="5187462" y="2769577"/>
              <a:ext cx="1677281" cy="3358661"/>
            </a:xfrm>
            <a:custGeom>
              <a:avLst/>
              <a:gdLst>
                <a:gd name="connsiteX0" fmla="*/ 0 w 1696915"/>
                <a:gd name="connsiteY0" fmla="*/ 0 h 3358661"/>
                <a:gd name="connsiteX1" fmla="*/ 17584 w 1696915"/>
                <a:gd name="connsiteY1" fmla="*/ 3358661 h 3358661"/>
                <a:gd name="connsiteX2" fmla="*/ 1696915 w 1696915"/>
                <a:gd name="connsiteY2" fmla="*/ 3341077 h 3358661"/>
                <a:gd name="connsiteX3" fmla="*/ 1441938 w 1696915"/>
                <a:gd name="connsiteY3" fmla="*/ 3077308 h 3358661"/>
                <a:gd name="connsiteX4" fmla="*/ 1266092 w 1696915"/>
                <a:gd name="connsiteY4" fmla="*/ 2831123 h 3358661"/>
                <a:gd name="connsiteX5" fmla="*/ 1160584 w 1696915"/>
                <a:gd name="connsiteY5" fmla="*/ 2584938 h 3358661"/>
                <a:gd name="connsiteX6" fmla="*/ 844061 w 1696915"/>
                <a:gd name="connsiteY6" fmla="*/ 2435469 h 3358661"/>
                <a:gd name="connsiteX7" fmla="*/ 729761 w 1696915"/>
                <a:gd name="connsiteY7" fmla="*/ 2198077 h 3358661"/>
                <a:gd name="connsiteX8" fmla="*/ 694592 w 1696915"/>
                <a:gd name="connsiteY8" fmla="*/ 1934308 h 3358661"/>
                <a:gd name="connsiteX9" fmla="*/ 800100 w 1696915"/>
                <a:gd name="connsiteY9" fmla="*/ 1652954 h 3358661"/>
                <a:gd name="connsiteX10" fmla="*/ 756138 w 1696915"/>
                <a:gd name="connsiteY10" fmla="*/ 1345223 h 3358661"/>
                <a:gd name="connsiteX11" fmla="*/ 580292 w 1696915"/>
                <a:gd name="connsiteY11" fmla="*/ 1134208 h 3358661"/>
                <a:gd name="connsiteX12" fmla="*/ 404446 w 1696915"/>
                <a:gd name="connsiteY12" fmla="*/ 879231 h 3358661"/>
                <a:gd name="connsiteX13" fmla="*/ 395653 w 1696915"/>
                <a:gd name="connsiteY13" fmla="*/ 527538 h 3358661"/>
                <a:gd name="connsiteX14" fmla="*/ 307730 w 1696915"/>
                <a:gd name="connsiteY14" fmla="*/ 360485 h 3358661"/>
                <a:gd name="connsiteX15" fmla="*/ 263769 w 1696915"/>
                <a:gd name="connsiteY15" fmla="*/ 290146 h 3358661"/>
                <a:gd name="connsiteX16" fmla="*/ 123092 w 1696915"/>
                <a:gd name="connsiteY16" fmla="*/ 167054 h 3358661"/>
                <a:gd name="connsiteX17" fmla="*/ 0 w 1696915"/>
                <a:gd name="connsiteY17" fmla="*/ 0 h 3358661"/>
                <a:gd name="connsiteX0" fmla="*/ 0 w 1696915"/>
                <a:gd name="connsiteY0" fmla="*/ 0 h 3358661"/>
                <a:gd name="connsiteX1" fmla="*/ 3560 w 1696915"/>
                <a:gd name="connsiteY1" fmla="*/ 3358661 h 3358661"/>
                <a:gd name="connsiteX2" fmla="*/ 1696915 w 1696915"/>
                <a:gd name="connsiteY2" fmla="*/ 3341077 h 3358661"/>
                <a:gd name="connsiteX3" fmla="*/ 1441938 w 1696915"/>
                <a:gd name="connsiteY3" fmla="*/ 3077308 h 3358661"/>
                <a:gd name="connsiteX4" fmla="*/ 1266092 w 1696915"/>
                <a:gd name="connsiteY4" fmla="*/ 2831123 h 3358661"/>
                <a:gd name="connsiteX5" fmla="*/ 1160584 w 1696915"/>
                <a:gd name="connsiteY5" fmla="*/ 2584938 h 3358661"/>
                <a:gd name="connsiteX6" fmla="*/ 844061 w 1696915"/>
                <a:gd name="connsiteY6" fmla="*/ 2435469 h 3358661"/>
                <a:gd name="connsiteX7" fmla="*/ 729761 w 1696915"/>
                <a:gd name="connsiteY7" fmla="*/ 2198077 h 3358661"/>
                <a:gd name="connsiteX8" fmla="*/ 694592 w 1696915"/>
                <a:gd name="connsiteY8" fmla="*/ 1934308 h 3358661"/>
                <a:gd name="connsiteX9" fmla="*/ 800100 w 1696915"/>
                <a:gd name="connsiteY9" fmla="*/ 1652954 h 3358661"/>
                <a:gd name="connsiteX10" fmla="*/ 756138 w 1696915"/>
                <a:gd name="connsiteY10" fmla="*/ 1345223 h 3358661"/>
                <a:gd name="connsiteX11" fmla="*/ 580292 w 1696915"/>
                <a:gd name="connsiteY11" fmla="*/ 1134208 h 3358661"/>
                <a:gd name="connsiteX12" fmla="*/ 404446 w 1696915"/>
                <a:gd name="connsiteY12" fmla="*/ 879231 h 3358661"/>
                <a:gd name="connsiteX13" fmla="*/ 395653 w 1696915"/>
                <a:gd name="connsiteY13" fmla="*/ 527538 h 3358661"/>
                <a:gd name="connsiteX14" fmla="*/ 307730 w 1696915"/>
                <a:gd name="connsiteY14" fmla="*/ 360485 h 3358661"/>
                <a:gd name="connsiteX15" fmla="*/ 263769 w 1696915"/>
                <a:gd name="connsiteY15" fmla="*/ 290146 h 3358661"/>
                <a:gd name="connsiteX16" fmla="*/ 123092 w 1696915"/>
                <a:gd name="connsiteY16" fmla="*/ 167054 h 3358661"/>
                <a:gd name="connsiteX17" fmla="*/ 0 w 1696915"/>
                <a:gd name="connsiteY17" fmla="*/ 0 h 3358661"/>
                <a:gd name="connsiteX0" fmla="*/ 0 w 1696915"/>
                <a:gd name="connsiteY0" fmla="*/ 0 h 3358661"/>
                <a:gd name="connsiteX1" fmla="*/ 3560 w 1696915"/>
                <a:gd name="connsiteY1" fmla="*/ 3358661 h 3358661"/>
                <a:gd name="connsiteX2" fmla="*/ 1696915 w 1696915"/>
                <a:gd name="connsiteY2" fmla="*/ 3341077 h 3358661"/>
                <a:gd name="connsiteX3" fmla="*/ 1441938 w 1696915"/>
                <a:gd name="connsiteY3" fmla="*/ 3077308 h 3358661"/>
                <a:gd name="connsiteX4" fmla="*/ 1266092 w 1696915"/>
                <a:gd name="connsiteY4" fmla="*/ 2831123 h 3358661"/>
                <a:gd name="connsiteX5" fmla="*/ 1160584 w 1696915"/>
                <a:gd name="connsiteY5" fmla="*/ 2584938 h 3358661"/>
                <a:gd name="connsiteX6" fmla="*/ 844061 w 1696915"/>
                <a:gd name="connsiteY6" fmla="*/ 2435469 h 3358661"/>
                <a:gd name="connsiteX7" fmla="*/ 729761 w 1696915"/>
                <a:gd name="connsiteY7" fmla="*/ 2198077 h 3358661"/>
                <a:gd name="connsiteX8" fmla="*/ 694592 w 1696915"/>
                <a:gd name="connsiteY8" fmla="*/ 1934308 h 3358661"/>
                <a:gd name="connsiteX9" fmla="*/ 800100 w 1696915"/>
                <a:gd name="connsiteY9" fmla="*/ 1652954 h 3358661"/>
                <a:gd name="connsiteX10" fmla="*/ 756138 w 1696915"/>
                <a:gd name="connsiteY10" fmla="*/ 1345223 h 3358661"/>
                <a:gd name="connsiteX11" fmla="*/ 580292 w 1696915"/>
                <a:gd name="connsiteY11" fmla="*/ 1134208 h 3358661"/>
                <a:gd name="connsiteX12" fmla="*/ 404446 w 1696915"/>
                <a:gd name="connsiteY12" fmla="*/ 879231 h 3358661"/>
                <a:gd name="connsiteX13" fmla="*/ 395653 w 1696915"/>
                <a:gd name="connsiteY13" fmla="*/ 527538 h 3358661"/>
                <a:gd name="connsiteX14" fmla="*/ 307730 w 1696915"/>
                <a:gd name="connsiteY14" fmla="*/ 360485 h 3358661"/>
                <a:gd name="connsiteX15" fmla="*/ 263769 w 1696915"/>
                <a:gd name="connsiteY15" fmla="*/ 290146 h 3358661"/>
                <a:gd name="connsiteX16" fmla="*/ 123092 w 1696915"/>
                <a:gd name="connsiteY16" fmla="*/ 167054 h 3358661"/>
                <a:gd name="connsiteX17" fmla="*/ 0 w 1696915"/>
                <a:gd name="connsiteY17" fmla="*/ 0 h 3358661"/>
                <a:gd name="connsiteX0" fmla="*/ 0 w 1677281"/>
                <a:gd name="connsiteY0" fmla="*/ 0 h 3358661"/>
                <a:gd name="connsiteX1" fmla="*/ 3560 w 1677281"/>
                <a:gd name="connsiteY1" fmla="*/ 3358661 h 3358661"/>
                <a:gd name="connsiteX2" fmla="*/ 1677281 w 1677281"/>
                <a:gd name="connsiteY2" fmla="*/ 3357907 h 3358661"/>
                <a:gd name="connsiteX3" fmla="*/ 1441938 w 1677281"/>
                <a:gd name="connsiteY3" fmla="*/ 3077308 h 3358661"/>
                <a:gd name="connsiteX4" fmla="*/ 1266092 w 1677281"/>
                <a:gd name="connsiteY4" fmla="*/ 2831123 h 3358661"/>
                <a:gd name="connsiteX5" fmla="*/ 1160584 w 1677281"/>
                <a:gd name="connsiteY5" fmla="*/ 2584938 h 3358661"/>
                <a:gd name="connsiteX6" fmla="*/ 844061 w 1677281"/>
                <a:gd name="connsiteY6" fmla="*/ 2435469 h 3358661"/>
                <a:gd name="connsiteX7" fmla="*/ 729761 w 1677281"/>
                <a:gd name="connsiteY7" fmla="*/ 2198077 h 3358661"/>
                <a:gd name="connsiteX8" fmla="*/ 694592 w 1677281"/>
                <a:gd name="connsiteY8" fmla="*/ 1934308 h 3358661"/>
                <a:gd name="connsiteX9" fmla="*/ 800100 w 1677281"/>
                <a:gd name="connsiteY9" fmla="*/ 1652954 h 3358661"/>
                <a:gd name="connsiteX10" fmla="*/ 756138 w 1677281"/>
                <a:gd name="connsiteY10" fmla="*/ 1345223 h 3358661"/>
                <a:gd name="connsiteX11" fmla="*/ 580292 w 1677281"/>
                <a:gd name="connsiteY11" fmla="*/ 1134208 h 3358661"/>
                <a:gd name="connsiteX12" fmla="*/ 404446 w 1677281"/>
                <a:gd name="connsiteY12" fmla="*/ 879231 h 3358661"/>
                <a:gd name="connsiteX13" fmla="*/ 395653 w 1677281"/>
                <a:gd name="connsiteY13" fmla="*/ 527538 h 3358661"/>
                <a:gd name="connsiteX14" fmla="*/ 307730 w 1677281"/>
                <a:gd name="connsiteY14" fmla="*/ 360485 h 3358661"/>
                <a:gd name="connsiteX15" fmla="*/ 263769 w 1677281"/>
                <a:gd name="connsiteY15" fmla="*/ 290146 h 3358661"/>
                <a:gd name="connsiteX16" fmla="*/ 123092 w 1677281"/>
                <a:gd name="connsiteY16" fmla="*/ 167054 h 3358661"/>
                <a:gd name="connsiteX17" fmla="*/ 0 w 1677281"/>
                <a:gd name="connsiteY17" fmla="*/ 0 h 335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7281" h="3358661">
                  <a:moveTo>
                    <a:pt x="0" y="0"/>
                  </a:moveTo>
                  <a:cubicBezTo>
                    <a:pt x="5861" y="1119554"/>
                    <a:pt x="-2301" y="2239107"/>
                    <a:pt x="3560" y="3358661"/>
                  </a:cubicBezTo>
                  <a:lnTo>
                    <a:pt x="1677281" y="3357907"/>
                  </a:lnTo>
                  <a:lnTo>
                    <a:pt x="1441938" y="3077308"/>
                  </a:lnTo>
                  <a:lnTo>
                    <a:pt x="1266092" y="2831123"/>
                  </a:lnTo>
                  <a:lnTo>
                    <a:pt x="1160584" y="2584938"/>
                  </a:lnTo>
                  <a:lnTo>
                    <a:pt x="844061" y="2435469"/>
                  </a:lnTo>
                  <a:lnTo>
                    <a:pt x="729761" y="2198077"/>
                  </a:lnTo>
                  <a:lnTo>
                    <a:pt x="694592" y="1934308"/>
                  </a:lnTo>
                  <a:lnTo>
                    <a:pt x="800100" y="1652954"/>
                  </a:lnTo>
                  <a:lnTo>
                    <a:pt x="756138" y="1345223"/>
                  </a:lnTo>
                  <a:lnTo>
                    <a:pt x="580292" y="1134208"/>
                  </a:lnTo>
                  <a:lnTo>
                    <a:pt x="404446" y="879231"/>
                  </a:lnTo>
                  <a:lnTo>
                    <a:pt x="395653" y="527538"/>
                  </a:lnTo>
                  <a:lnTo>
                    <a:pt x="307730" y="360485"/>
                  </a:lnTo>
                  <a:lnTo>
                    <a:pt x="263769" y="290146"/>
                  </a:lnTo>
                  <a:lnTo>
                    <a:pt x="123092" y="167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567341-883F-B95E-8FD7-EFD10168260B}"/>
                </a:ext>
              </a:extLst>
            </p:cNvPr>
            <p:cNvSpPr/>
            <p:nvPr/>
          </p:nvSpPr>
          <p:spPr>
            <a:xfrm>
              <a:off x="6937131" y="879231"/>
              <a:ext cx="2084885" cy="3589689"/>
            </a:xfrm>
            <a:custGeom>
              <a:avLst/>
              <a:gdLst>
                <a:gd name="connsiteX0" fmla="*/ 290146 w 2092569"/>
                <a:gd name="connsiteY0" fmla="*/ 0 h 3578469"/>
                <a:gd name="connsiteX1" fmla="*/ 2074984 w 2092569"/>
                <a:gd name="connsiteY1" fmla="*/ 0 h 3578469"/>
                <a:gd name="connsiteX2" fmla="*/ 2092569 w 2092569"/>
                <a:gd name="connsiteY2" fmla="*/ 3578469 h 3578469"/>
                <a:gd name="connsiteX3" fmla="*/ 1828800 w 2092569"/>
                <a:gd name="connsiteY3" fmla="*/ 3376246 h 3578469"/>
                <a:gd name="connsiteX4" fmla="*/ 1670538 w 2092569"/>
                <a:gd name="connsiteY4" fmla="*/ 2883877 h 3578469"/>
                <a:gd name="connsiteX5" fmla="*/ 1732084 w 2092569"/>
                <a:gd name="connsiteY5" fmla="*/ 2461846 h 3578469"/>
                <a:gd name="connsiteX6" fmla="*/ 1732084 w 2092569"/>
                <a:gd name="connsiteY6" fmla="*/ 2365131 h 3578469"/>
                <a:gd name="connsiteX7" fmla="*/ 1723292 w 2092569"/>
                <a:gd name="connsiteY7" fmla="*/ 2154115 h 3578469"/>
                <a:gd name="connsiteX8" fmla="*/ 1529861 w 2092569"/>
                <a:gd name="connsiteY8" fmla="*/ 2048607 h 3578469"/>
                <a:gd name="connsiteX9" fmla="*/ 1239715 w 2092569"/>
                <a:gd name="connsiteY9" fmla="*/ 2066192 h 3578469"/>
                <a:gd name="connsiteX10" fmla="*/ 1037492 w 2092569"/>
                <a:gd name="connsiteY10" fmla="*/ 1995854 h 3578469"/>
                <a:gd name="connsiteX11" fmla="*/ 1028700 w 2092569"/>
                <a:gd name="connsiteY11" fmla="*/ 1837592 h 3578469"/>
                <a:gd name="connsiteX12" fmla="*/ 1257300 w 2092569"/>
                <a:gd name="connsiteY12" fmla="*/ 1547446 h 3578469"/>
                <a:gd name="connsiteX13" fmla="*/ 1336431 w 2092569"/>
                <a:gd name="connsiteY13" fmla="*/ 1362807 h 3578469"/>
                <a:gd name="connsiteX14" fmla="*/ 1081454 w 2092569"/>
                <a:gd name="connsiteY14" fmla="*/ 1222131 h 3578469"/>
                <a:gd name="connsiteX15" fmla="*/ 712177 w 2092569"/>
                <a:gd name="connsiteY15" fmla="*/ 1160584 h 3578469"/>
                <a:gd name="connsiteX16" fmla="*/ 43961 w 2092569"/>
                <a:gd name="connsiteY16" fmla="*/ 800100 h 3578469"/>
                <a:gd name="connsiteX17" fmla="*/ 0 w 2092569"/>
                <a:gd name="connsiteY17" fmla="*/ 474784 h 3578469"/>
                <a:gd name="connsiteX18" fmla="*/ 114300 w 2092569"/>
                <a:gd name="connsiteY18" fmla="*/ 193431 h 3578469"/>
                <a:gd name="connsiteX19" fmla="*/ 43961 w 2092569"/>
                <a:gd name="connsiteY19" fmla="*/ 17584 h 3578469"/>
                <a:gd name="connsiteX20" fmla="*/ 290146 w 2092569"/>
                <a:gd name="connsiteY20" fmla="*/ 0 h 3578469"/>
                <a:gd name="connsiteX0" fmla="*/ 43961 w 2092569"/>
                <a:gd name="connsiteY0" fmla="*/ 17584 h 3578469"/>
                <a:gd name="connsiteX1" fmla="*/ 2074984 w 2092569"/>
                <a:gd name="connsiteY1" fmla="*/ 0 h 3578469"/>
                <a:gd name="connsiteX2" fmla="*/ 2092569 w 2092569"/>
                <a:gd name="connsiteY2" fmla="*/ 3578469 h 3578469"/>
                <a:gd name="connsiteX3" fmla="*/ 1828800 w 2092569"/>
                <a:gd name="connsiteY3" fmla="*/ 3376246 h 3578469"/>
                <a:gd name="connsiteX4" fmla="*/ 1670538 w 2092569"/>
                <a:gd name="connsiteY4" fmla="*/ 2883877 h 3578469"/>
                <a:gd name="connsiteX5" fmla="*/ 1732084 w 2092569"/>
                <a:gd name="connsiteY5" fmla="*/ 2461846 h 3578469"/>
                <a:gd name="connsiteX6" fmla="*/ 1732084 w 2092569"/>
                <a:gd name="connsiteY6" fmla="*/ 2365131 h 3578469"/>
                <a:gd name="connsiteX7" fmla="*/ 1723292 w 2092569"/>
                <a:gd name="connsiteY7" fmla="*/ 2154115 h 3578469"/>
                <a:gd name="connsiteX8" fmla="*/ 1529861 w 2092569"/>
                <a:gd name="connsiteY8" fmla="*/ 2048607 h 3578469"/>
                <a:gd name="connsiteX9" fmla="*/ 1239715 w 2092569"/>
                <a:gd name="connsiteY9" fmla="*/ 2066192 h 3578469"/>
                <a:gd name="connsiteX10" fmla="*/ 1037492 w 2092569"/>
                <a:gd name="connsiteY10" fmla="*/ 1995854 h 3578469"/>
                <a:gd name="connsiteX11" fmla="*/ 1028700 w 2092569"/>
                <a:gd name="connsiteY11" fmla="*/ 1837592 h 3578469"/>
                <a:gd name="connsiteX12" fmla="*/ 1257300 w 2092569"/>
                <a:gd name="connsiteY12" fmla="*/ 1547446 h 3578469"/>
                <a:gd name="connsiteX13" fmla="*/ 1336431 w 2092569"/>
                <a:gd name="connsiteY13" fmla="*/ 1362807 h 3578469"/>
                <a:gd name="connsiteX14" fmla="*/ 1081454 w 2092569"/>
                <a:gd name="connsiteY14" fmla="*/ 1222131 h 3578469"/>
                <a:gd name="connsiteX15" fmla="*/ 712177 w 2092569"/>
                <a:gd name="connsiteY15" fmla="*/ 1160584 h 3578469"/>
                <a:gd name="connsiteX16" fmla="*/ 43961 w 2092569"/>
                <a:gd name="connsiteY16" fmla="*/ 800100 h 3578469"/>
                <a:gd name="connsiteX17" fmla="*/ 0 w 2092569"/>
                <a:gd name="connsiteY17" fmla="*/ 474784 h 3578469"/>
                <a:gd name="connsiteX18" fmla="*/ 114300 w 2092569"/>
                <a:gd name="connsiteY18" fmla="*/ 193431 h 3578469"/>
                <a:gd name="connsiteX19" fmla="*/ 43961 w 2092569"/>
                <a:gd name="connsiteY19" fmla="*/ 17584 h 3578469"/>
                <a:gd name="connsiteX0" fmla="*/ 57986 w 2092569"/>
                <a:gd name="connsiteY0" fmla="*/ 754 h 3578469"/>
                <a:gd name="connsiteX1" fmla="*/ 2074984 w 2092569"/>
                <a:gd name="connsiteY1" fmla="*/ 0 h 3578469"/>
                <a:gd name="connsiteX2" fmla="*/ 2092569 w 2092569"/>
                <a:gd name="connsiteY2" fmla="*/ 3578469 h 3578469"/>
                <a:gd name="connsiteX3" fmla="*/ 1828800 w 2092569"/>
                <a:gd name="connsiteY3" fmla="*/ 3376246 h 3578469"/>
                <a:gd name="connsiteX4" fmla="*/ 1670538 w 2092569"/>
                <a:gd name="connsiteY4" fmla="*/ 2883877 h 3578469"/>
                <a:gd name="connsiteX5" fmla="*/ 1732084 w 2092569"/>
                <a:gd name="connsiteY5" fmla="*/ 2461846 h 3578469"/>
                <a:gd name="connsiteX6" fmla="*/ 1732084 w 2092569"/>
                <a:gd name="connsiteY6" fmla="*/ 2365131 h 3578469"/>
                <a:gd name="connsiteX7" fmla="*/ 1723292 w 2092569"/>
                <a:gd name="connsiteY7" fmla="*/ 2154115 h 3578469"/>
                <a:gd name="connsiteX8" fmla="*/ 1529861 w 2092569"/>
                <a:gd name="connsiteY8" fmla="*/ 2048607 h 3578469"/>
                <a:gd name="connsiteX9" fmla="*/ 1239715 w 2092569"/>
                <a:gd name="connsiteY9" fmla="*/ 2066192 h 3578469"/>
                <a:gd name="connsiteX10" fmla="*/ 1037492 w 2092569"/>
                <a:gd name="connsiteY10" fmla="*/ 1995854 h 3578469"/>
                <a:gd name="connsiteX11" fmla="*/ 1028700 w 2092569"/>
                <a:gd name="connsiteY11" fmla="*/ 1837592 h 3578469"/>
                <a:gd name="connsiteX12" fmla="*/ 1257300 w 2092569"/>
                <a:gd name="connsiteY12" fmla="*/ 1547446 h 3578469"/>
                <a:gd name="connsiteX13" fmla="*/ 1336431 w 2092569"/>
                <a:gd name="connsiteY13" fmla="*/ 1362807 h 3578469"/>
                <a:gd name="connsiteX14" fmla="*/ 1081454 w 2092569"/>
                <a:gd name="connsiteY14" fmla="*/ 1222131 h 3578469"/>
                <a:gd name="connsiteX15" fmla="*/ 712177 w 2092569"/>
                <a:gd name="connsiteY15" fmla="*/ 1160584 h 3578469"/>
                <a:gd name="connsiteX16" fmla="*/ 43961 w 2092569"/>
                <a:gd name="connsiteY16" fmla="*/ 800100 h 3578469"/>
                <a:gd name="connsiteX17" fmla="*/ 0 w 2092569"/>
                <a:gd name="connsiteY17" fmla="*/ 474784 h 3578469"/>
                <a:gd name="connsiteX18" fmla="*/ 114300 w 2092569"/>
                <a:gd name="connsiteY18" fmla="*/ 193431 h 3578469"/>
                <a:gd name="connsiteX19" fmla="*/ 57986 w 2092569"/>
                <a:gd name="connsiteY19" fmla="*/ 754 h 3578469"/>
                <a:gd name="connsiteX0" fmla="*/ 57986 w 2092569"/>
                <a:gd name="connsiteY0" fmla="*/ 754 h 3578469"/>
                <a:gd name="connsiteX1" fmla="*/ 2083399 w 2092569"/>
                <a:gd name="connsiteY1" fmla="*/ 0 h 3578469"/>
                <a:gd name="connsiteX2" fmla="*/ 2092569 w 2092569"/>
                <a:gd name="connsiteY2" fmla="*/ 3578469 h 3578469"/>
                <a:gd name="connsiteX3" fmla="*/ 1828800 w 2092569"/>
                <a:gd name="connsiteY3" fmla="*/ 3376246 h 3578469"/>
                <a:gd name="connsiteX4" fmla="*/ 1670538 w 2092569"/>
                <a:gd name="connsiteY4" fmla="*/ 2883877 h 3578469"/>
                <a:gd name="connsiteX5" fmla="*/ 1732084 w 2092569"/>
                <a:gd name="connsiteY5" fmla="*/ 2461846 h 3578469"/>
                <a:gd name="connsiteX6" fmla="*/ 1732084 w 2092569"/>
                <a:gd name="connsiteY6" fmla="*/ 2365131 h 3578469"/>
                <a:gd name="connsiteX7" fmla="*/ 1723292 w 2092569"/>
                <a:gd name="connsiteY7" fmla="*/ 2154115 h 3578469"/>
                <a:gd name="connsiteX8" fmla="*/ 1529861 w 2092569"/>
                <a:gd name="connsiteY8" fmla="*/ 2048607 h 3578469"/>
                <a:gd name="connsiteX9" fmla="*/ 1239715 w 2092569"/>
                <a:gd name="connsiteY9" fmla="*/ 2066192 h 3578469"/>
                <a:gd name="connsiteX10" fmla="*/ 1037492 w 2092569"/>
                <a:gd name="connsiteY10" fmla="*/ 1995854 h 3578469"/>
                <a:gd name="connsiteX11" fmla="*/ 1028700 w 2092569"/>
                <a:gd name="connsiteY11" fmla="*/ 1837592 h 3578469"/>
                <a:gd name="connsiteX12" fmla="*/ 1257300 w 2092569"/>
                <a:gd name="connsiteY12" fmla="*/ 1547446 h 3578469"/>
                <a:gd name="connsiteX13" fmla="*/ 1336431 w 2092569"/>
                <a:gd name="connsiteY13" fmla="*/ 1362807 h 3578469"/>
                <a:gd name="connsiteX14" fmla="*/ 1081454 w 2092569"/>
                <a:gd name="connsiteY14" fmla="*/ 1222131 h 3578469"/>
                <a:gd name="connsiteX15" fmla="*/ 712177 w 2092569"/>
                <a:gd name="connsiteY15" fmla="*/ 1160584 h 3578469"/>
                <a:gd name="connsiteX16" fmla="*/ 43961 w 2092569"/>
                <a:gd name="connsiteY16" fmla="*/ 800100 h 3578469"/>
                <a:gd name="connsiteX17" fmla="*/ 0 w 2092569"/>
                <a:gd name="connsiteY17" fmla="*/ 474784 h 3578469"/>
                <a:gd name="connsiteX18" fmla="*/ 114300 w 2092569"/>
                <a:gd name="connsiteY18" fmla="*/ 193431 h 3578469"/>
                <a:gd name="connsiteX19" fmla="*/ 57986 w 2092569"/>
                <a:gd name="connsiteY19" fmla="*/ 754 h 3578469"/>
                <a:gd name="connsiteX0" fmla="*/ 57986 w 2084885"/>
                <a:gd name="connsiteY0" fmla="*/ 754 h 3589689"/>
                <a:gd name="connsiteX1" fmla="*/ 2083399 w 2084885"/>
                <a:gd name="connsiteY1" fmla="*/ 0 h 3589689"/>
                <a:gd name="connsiteX2" fmla="*/ 2081350 w 2084885"/>
                <a:gd name="connsiteY2" fmla="*/ 3589689 h 3589689"/>
                <a:gd name="connsiteX3" fmla="*/ 1828800 w 2084885"/>
                <a:gd name="connsiteY3" fmla="*/ 3376246 h 3589689"/>
                <a:gd name="connsiteX4" fmla="*/ 1670538 w 2084885"/>
                <a:gd name="connsiteY4" fmla="*/ 2883877 h 3589689"/>
                <a:gd name="connsiteX5" fmla="*/ 1732084 w 2084885"/>
                <a:gd name="connsiteY5" fmla="*/ 2461846 h 3589689"/>
                <a:gd name="connsiteX6" fmla="*/ 1732084 w 2084885"/>
                <a:gd name="connsiteY6" fmla="*/ 2365131 h 3589689"/>
                <a:gd name="connsiteX7" fmla="*/ 1723292 w 2084885"/>
                <a:gd name="connsiteY7" fmla="*/ 2154115 h 3589689"/>
                <a:gd name="connsiteX8" fmla="*/ 1529861 w 2084885"/>
                <a:gd name="connsiteY8" fmla="*/ 2048607 h 3589689"/>
                <a:gd name="connsiteX9" fmla="*/ 1239715 w 2084885"/>
                <a:gd name="connsiteY9" fmla="*/ 2066192 h 3589689"/>
                <a:gd name="connsiteX10" fmla="*/ 1037492 w 2084885"/>
                <a:gd name="connsiteY10" fmla="*/ 1995854 h 3589689"/>
                <a:gd name="connsiteX11" fmla="*/ 1028700 w 2084885"/>
                <a:gd name="connsiteY11" fmla="*/ 1837592 h 3589689"/>
                <a:gd name="connsiteX12" fmla="*/ 1257300 w 2084885"/>
                <a:gd name="connsiteY12" fmla="*/ 1547446 h 3589689"/>
                <a:gd name="connsiteX13" fmla="*/ 1336431 w 2084885"/>
                <a:gd name="connsiteY13" fmla="*/ 1362807 h 3589689"/>
                <a:gd name="connsiteX14" fmla="*/ 1081454 w 2084885"/>
                <a:gd name="connsiteY14" fmla="*/ 1222131 h 3589689"/>
                <a:gd name="connsiteX15" fmla="*/ 712177 w 2084885"/>
                <a:gd name="connsiteY15" fmla="*/ 1160584 h 3589689"/>
                <a:gd name="connsiteX16" fmla="*/ 43961 w 2084885"/>
                <a:gd name="connsiteY16" fmla="*/ 800100 h 3589689"/>
                <a:gd name="connsiteX17" fmla="*/ 0 w 2084885"/>
                <a:gd name="connsiteY17" fmla="*/ 474784 h 3589689"/>
                <a:gd name="connsiteX18" fmla="*/ 114300 w 2084885"/>
                <a:gd name="connsiteY18" fmla="*/ 193431 h 3589689"/>
                <a:gd name="connsiteX19" fmla="*/ 57986 w 2084885"/>
                <a:gd name="connsiteY19" fmla="*/ 754 h 358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4885" h="3589689">
                  <a:moveTo>
                    <a:pt x="57986" y="754"/>
                  </a:moveTo>
                  <a:lnTo>
                    <a:pt x="2083399" y="0"/>
                  </a:lnTo>
                  <a:cubicBezTo>
                    <a:pt x="2089261" y="1192823"/>
                    <a:pt x="2075488" y="2396866"/>
                    <a:pt x="2081350" y="3589689"/>
                  </a:cubicBezTo>
                  <a:lnTo>
                    <a:pt x="1828800" y="3376246"/>
                  </a:lnTo>
                  <a:lnTo>
                    <a:pt x="1670538" y="2883877"/>
                  </a:lnTo>
                  <a:lnTo>
                    <a:pt x="1732084" y="2461846"/>
                  </a:lnTo>
                  <a:lnTo>
                    <a:pt x="1732084" y="2365131"/>
                  </a:lnTo>
                  <a:lnTo>
                    <a:pt x="1723292" y="2154115"/>
                  </a:lnTo>
                  <a:lnTo>
                    <a:pt x="1529861" y="2048607"/>
                  </a:lnTo>
                  <a:lnTo>
                    <a:pt x="1239715" y="2066192"/>
                  </a:lnTo>
                  <a:lnTo>
                    <a:pt x="1037492" y="1995854"/>
                  </a:lnTo>
                  <a:lnTo>
                    <a:pt x="1028700" y="1837592"/>
                  </a:lnTo>
                  <a:lnTo>
                    <a:pt x="1257300" y="1547446"/>
                  </a:lnTo>
                  <a:lnTo>
                    <a:pt x="1336431" y="1362807"/>
                  </a:lnTo>
                  <a:lnTo>
                    <a:pt x="1081454" y="1222131"/>
                  </a:lnTo>
                  <a:lnTo>
                    <a:pt x="712177" y="1160584"/>
                  </a:lnTo>
                  <a:lnTo>
                    <a:pt x="43961" y="800100"/>
                  </a:lnTo>
                  <a:lnTo>
                    <a:pt x="0" y="474784"/>
                  </a:lnTo>
                  <a:lnTo>
                    <a:pt x="114300" y="193431"/>
                  </a:lnTo>
                  <a:lnTo>
                    <a:pt x="57986" y="75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AB131F-7689-AE46-19D7-15E009E70255}"/>
              </a:ext>
            </a:extLst>
          </p:cNvPr>
          <p:cNvSpPr/>
          <p:nvPr/>
        </p:nvSpPr>
        <p:spPr>
          <a:xfrm>
            <a:off x="8190469" y="3871864"/>
            <a:ext cx="266694" cy="99513"/>
          </a:xfrm>
          <a:custGeom>
            <a:avLst/>
            <a:gdLst>
              <a:gd name="connsiteX0" fmla="*/ 56591 w 598679"/>
              <a:gd name="connsiteY0" fmla="*/ 205517 h 211474"/>
              <a:gd name="connsiteX1" fmla="*/ 0 w 598679"/>
              <a:gd name="connsiteY1" fmla="*/ 139990 h 211474"/>
              <a:gd name="connsiteX2" fmla="*/ 145946 w 598679"/>
              <a:gd name="connsiteY2" fmla="*/ 139990 h 211474"/>
              <a:gd name="connsiteX3" fmla="*/ 172753 w 598679"/>
              <a:gd name="connsiteY3" fmla="*/ 80420 h 211474"/>
              <a:gd name="connsiteX4" fmla="*/ 285936 w 598679"/>
              <a:gd name="connsiteY4" fmla="*/ 92334 h 211474"/>
              <a:gd name="connsiteX5" fmla="*/ 315721 w 598679"/>
              <a:gd name="connsiteY5" fmla="*/ 0 h 211474"/>
              <a:gd name="connsiteX6" fmla="*/ 327635 w 598679"/>
              <a:gd name="connsiteY6" fmla="*/ 20850 h 211474"/>
              <a:gd name="connsiteX7" fmla="*/ 288914 w 598679"/>
              <a:gd name="connsiteY7" fmla="*/ 148925 h 211474"/>
              <a:gd name="connsiteX8" fmla="*/ 598679 w 598679"/>
              <a:gd name="connsiteY8" fmla="*/ 157861 h 211474"/>
              <a:gd name="connsiteX9" fmla="*/ 583786 w 598679"/>
              <a:gd name="connsiteY9" fmla="*/ 211474 h 211474"/>
              <a:gd name="connsiteX10" fmla="*/ 56591 w 598679"/>
              <a:gd name="connsiteY10" fmla="*/ 205517 h 211474"/>
              <a:gd name="connsiteX0" fmla="*/ 56591 w 598679"/>
              <a:gd name="connsiteY0" fmla="*/ 205517 h 223388"/>
              <a:gd name="connsiteX1" fmla="*/ 0 w 598679"/>
              <a:gd name="connsiteY1" fmla="*/ 139990 h 223388"/>
              <a:gd name="connsiteX2" fmla="*/ 145946 w 598679"/>
              <a:gd name="connsiteY2" fmla="*/ 139990 h 223388"/>
              <a:gd name="connsiteX3" fmla="*/ 172753 w 598679"/>
              <a:gd name="connsiteY3" fmla="*/ 80420 h 223388"/>
              <a:gd name="connsiteX4" fmla="*/ 285936 w 598679"/>
              <a:gd name="connsiteY4" fmla="*/ 92334 h 223388"/>
              <a:gd name="connsiteX5" fmla="*/ 315721 w 598679"/>
              <a:gd name="connsiteY5" fmla="*/ 0 h 223388"/>
              <a:gd name="connsiteX6" fmla="*/ 327635 w 598679"/>
              <a:gd name="connsiteY6" fmla="*/ 20850 h 223388"/>
              <a:gd name="connsiteX7" fmla="*/ 288914 w 598679"/>
              <a:gd name="connsiteY7" fmla="*/ 148925 h 223388"/>
              <a:gd name="connsiteX8" fmla="*/ 598679 w 598679"/>
              <a:gd name="connsiteY8" fmla="*/ 157861 h 223388"/>
              <a:gd name="connsiteX9" fmla="*/ 577829 w 598679"/>
              <a:gd name="connsiteY9" fmla="*/ 223388 h 223388"/>
              <a:gd name="connsiteX10" fmla="*/ 56591 w 598679"/>
              <a:gd name="connsiteY10" fmla="*/ 205517 h 2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679" h="223388">
                <a:moveTo>
                  <a:pt x="56591" y="205517"/>
                </a:moveTo>
                <a:lnTo>
                  <a:pt x="0" y="139990"/>
                </a:lnTo>
                <a:lnTo>
                  <a:pt x="145946" y="139990"/>
                </a:lnTo>
                <a:lnTo>
                  <a:pt x="172753" y="80420"/>
                </a:lnTo>
                <a:lnTo>
                  <a:pt x="285936" y="92334"/>
                </a:lnTo>
                <a:lnTo>
                  <a:pt x="315721" y="0"/>
                </a:lnTo>
                <a:lnTo>
                  <a:pt x="327635" y="20850"/>
                </a:lnTo>
                <a:lnTo>
                  <a:pt x="288914" y="148925"/>
                </a:lnTo>
                <a:lnTo>
                  <a:pt x="598679" y="157861"/>
                </a:lnTo>
                <a:lnTo>
                  <a:pt x="577829" y="223388"/>
                </a:lnTo>
                <a:lnTo>
                  <a:pt x="56591" y="2055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D518E-9682-70E7-80D0-706B0FD6C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282" y="879231"/>
            <a:ext cx="4948180" cy="524810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Consider a notional vignette for a warship supporting maritime security operations in a congested strait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An unflagged craft utilizes ESM to locate and track the warship among other commercial traffic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 latent cyberattack is attempted to force frequent resets of the ship’s combat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 fishing boat equipped with a RF jamming pod moves into range to jam the warship’s radar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Explosive-laden drones are launched to attack while the jamming is active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drones utilize shaped charge warheads to attempt to target the ship’s magazines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In this example, each element of the scenario would be tested in isolation and then combined using M&amp;S to determine what vulnerabilities contributed most significantly to the outcome of the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Potential survivability improvements would be evaluated through the same M&amp;S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53785-98DB-9176-A687-E31CBA0E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Survivability Vignette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118AB-B0F5-A9D6-EC19-4989E66A2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ESM: Electronic Support Measures     M&amp;S: Modeling and Simulation     RF: Radio Frequency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A35B7F8-B803-69CC-A476-EA351F7A5430}"/>
              </a:ext>
            </a:extLst>
          </p:cNvPr>
          <p:cNvSpPr/>
          <p:nvPr/>
        </p:nvSpPr>
        <p:spPr>
          <a:xfrm>
            <a:off x="7495947" y="4417573"/>
            <a:ext cx="860850" cy="213341"/>
          </a:xfrm>
          <a:custGeom>
            <a:avLst/>
            <a:gdLst>
              <a:gd name="connsiteX0" fmla="*/ 0 w 2708031"/>
              <a:gd name="connsiteY0" fmla="*/ 290146 h 659423"/>
              <a:gd name="connsiteX1" fmla="*/ 219808 w 2708031"/>
              <a:gd name="connsiteY1" fmla="*/ 624254 h 659423"/>
              <a:gd name="connsiteX2" fmla="*/ 2699239 w 2708031"/>
              <a:gd name="connsiteY2" fmla="*/ 659423 h 659423"/>
              <a:gd name="connsiteX3" fmla="*/ 2708031 w 2708031"/>
              <a:gd name="connsiteY3" fmla="*/ 369277 h 659423"/>
              <a:gd name="connsiteX4" fmla="*/ 2400300 w 2708031"/>
              <a:gd name="connsiteY4" fmla="*/ 369277 h 659423"/>
              <a:gd name="connsiteX5" fmla="*/ 2417885 w 2708031"/>
              <a:gd name="connsiteY5" fmla="*/ 0 h 659423"/>
              <a:gd name="connsiteX6" fmla="*/ 2259623 w 2708031"/>
              <a:gd name="connsiteY6" fmla="*/ 0 h 659423"/>
              <a:gd name="connsiteX7" fmla="*/ 2233246 w 2708031"/>
              <a:gd name="connsiteY7" fmla="*/ 70339 h 659423"/>
              <a:gd name="connsiteX8" fmla="*/ 2066192 w 2708031"/>
              <a:gd name="connsiteY8" fmla="*/ 79131 h 659423"/>
              <a:gd name="connsiteX9" fmla="*/ 2066192 w 2708031"/>
              <a:gd name="connsiteY9" fmla="*/ 342900 h 659423"/>
              <a:gd name="connsiteX10" fmla="*/ 0 w 2708031"/>
              <a:gd name="connsiteY10" fmla="*/ 290146 h 659423"/>
              <a:gd name="connsiteX0" fmla="*/ 0 w 2708031"/>
              <a:gd name="connsiteY0" fmla="*/ 290146 h 665953"/>
              <a:gd name="connsiteX1" fmla="*/ 222787 w 2708031"/>
              <a:gd name="connsiteY1" fmla="*/ 665953 h 665953"/>
              <a:gd name="connsiteX2" fmla="*/ 2699239 w 2708031"/>
              <a:gd name="connsiteY2" fmla="*/ 659423 h 665953"/>
              <a:gd name="connsiteX3" fmla="*/ 2708031 w 2708031"/>
              <a:gd name="connsiteY3" fmla="*/ 369277 h 665953"/>
              <a:gd name="connsiteX4" fmla="*/ 2400300 w 2708031"/>
              <a:gd name="connsiteY4" fmla="*/ 369277 h 665953"/>
              <a:gd name="connsiteX5" fmla="*/ 2417885 w 2708031"/>
              <a:gd name="connsiteY5" fmla="*/ 0 h 665953"/>
              <a:gd name="connsiteX6" fmla="*/ 2259623 w 2708031"/>
              <a:gd name="connsiteY6" fmla="*/ 0 h 665953"/>
              <a:gd name="connsiteX7" fmla="*/ 2233246 w 2708031"/>
              <a:gd name="connsiteY7" fmla="*/ 70339 h 665953"/>
              <a:gd name="connsiteX8" fmla="*/ 2066192 w 2708031"/>
              <a:gd name="connsiteY8" fmla="*/ 79131 h 665953"/>
              <a:gd name="connsiteX9" fmla="*/ 2066192 w 2708031"/>
              <a:gd name="connsiteY9" fmla="*/ 342900 h 665953"/>
              <a:gd name="connsiteX10" fmla="*/ 0 w 2708031"/>
              <a:gd name="connsiteY10" fmla="*/ 290146 h 665953"/>
              <a:gd name="connsiteX0" fmla="*/ 0 w 2693139"/>
              <a:gd name="connsiteY0" fmla="*/ 355673 h 665953"/>
              <a:gd name="connsiteX1" fmla="*/ 207895 w 2693139"/>
              <a:gd name="connsiteY1" fmla="*/ 665953 h 665953"/>
              <a:gd name="connsiteX2" fmla="*/ 2684347 w 2693139"/>
              <a:gd name="connsiteY2" fmla="*/ 659423 h 665953"/>
              <a:gd name="connsiteX3" fmla="*/ 2693139 w 2693139"/>
              <a:gd name="connsiteY3" fmla="*/ 369277 h 665953"/>
              <a:gd name="connsiteX4" fmla="*/ 2385408 w 2693139"/>
              <a:gd name="connsiteY4" fmla="*/ 369277 h 665953"/>
              <a:gd name="connsiteX5" fmla="*/ 2402993 w 2693139"/>
              <a:gd name="connsiteY5" fmla="*/ 0 h 665953"/>
              <a:gd name="connsiteX6" fmla="*/ 2244731 w 2693139"/>
              <a:gd name="connsiteY6" fmla="*/ 0 h 665953"/>
              <a:gd name="connsiteX7" fmla="*/ 2218354 w 2693139"/>
              <a:gd name="connsiteY7" fmla="*/ 70339 h 665953"/>
              <a:gd name="connsiteX8" fmla="*/ 2051300 w 2693139"/>
              <a:gd name="connsiteY8" fmla="*/ 79131 h 665953"/>
              <a:gd name="connsiteX9" fmla="*/ 2051300 w 2693139"/>
              <a:gd name="connsiteY9" fmla="*/ 342900 h 665953"/>
              <a:gd name="connsiteX10" fmla="*/ 0 w 2693139"/>
              <a:gd name="connsiteY10" fmla="*/ 355673 h 665953"/>
              <a:gd name="connsiteX0" fmla="*/ 0 w 2693139"/>
              <a:gd name="connsiteY0" fmla="*/ 355673 h 665953"/>
              <a:gd name="connsiteX1" fmla="*/ 207895 w 2693139"/>
              <a:gd name="connsiteY1" fmla="*/ 665953 h 665953"/>
              <a:gd name="connsiteX2" fmla="*/ 2684347 w 2693139"/>
              <a:gd name="connsiteY2" fmla="*/ 659423 h 665953"/>
              <a:gd name="connsiteX3" fmla="*/ 2693139 w 2693139"/>
              <a:gd name="connsiteY3" fmla="*/ 369277 h 665953"/>
              <a:gd name="connsiteX4" fmla="*/ 2385408 w 2693139"/>
              <a:gd name="connsiteY4" fmla="*/ 369277 h 665953"/>
              <a:gd name="connsiteX5" fmla="*/ 2402993 w 2693139"/>
              <a:gd name="connsiteY5" fmla="*/ 0 h 665953"/>
              <a:gd name="connsiteX6" fmla="*/ 2244731 w 2693139"/>
              <a:gd name="connsiteY6" fmla="*/ 0 h 665953"/>
              <a:gd name="connsiteX7" fmla="*/ 2218354 w 2693139"/>
              <a:gd name="connsiteY7" fmla="*/ 70339 h 665953"/>
              <a:gd name="connsiteX8" fmla="*/ 2051300 w 2693139"/>
              <a:gd name="connsiteY8" fmla="*/ 79131 h 665953"/>
              <a:gd name="connsiteX9" fmla="*/ 2057257 w 2693139"/>
              <a:gd name="connsiteY9" fmla="*/ 369707 h 665953"/>
              <a:gd name="connsiteX10" fmla="*/ 0 w 2693139"/>
              <a:gd name="connsiteY10" fmla="*/ 355673 h 665953"/>
              <a:gd name="connsiteX0" fmla="*/ 0 w 2687182"/>
              <a:gd name="connsiteY0" fmla="*/ 376523 h 665953"/>
              <a:gd name="connsiteX1" fmla="*/ 201938 w 2687182"/>
              <a:gd name="connsiteY1" fmla="*/ 665953 h 665953"/>
              <a:gd name="connsiteX2" fmla="*/ 2678390 w 2687182"/>
              <a:gd name="connsiteY2" fmla="*/ 659423 h 665953"/>
              <a:gd name="connsiteX3" fmla="*/ 2687182 w 2687182"/>
              <a:gd name="connsiteY3" fmla="*/ 369277 h 665953"/>
              <a:gd name="connsiteX4" fmla="*/ 2379451 w 2687182"/>
              <a:gd name="connsiteY4" fmla="*/ 369277 h 665953"/>
              <a:gd name="connsiteX5" fmla="*/ 2397036 w 2687182"/>
              <a:gd name="connsiteY5" fmla="*/ 0 h 665953"/>
              <a:gd name="connsiteX6" fmla="*/ 2238774 w 2687182"/>
              <a:gd name="connsiteY6" fmla="*/ 0 h 665953"/>
              <a:gd name="connsiteX7" fmla="*/ 2212397 w 2687182"/>
              <a:gd name="connsiteY7" fmla="*/ 70339 h 665953"/>
              <a:gd name="connsiteX8" fmla="*/ 2045343 w 2687182"/>
              <a:gd name="connsiteY8" fmla="*/ 79131 h 665953"/>
              <a:gd name="connsiteX9" fmla="*/ 2051300 w 2687182"/>
              <a:gd name="connsiteY9" fmla="*/ 369707 h 665953"/>
              <a:gd name="connsiteX10" fmla="*/ 0 w 2687182"/>
              <a:gd name="connsiteY10" fmla="*/ 376523 h 66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182" h="665953">
                <a:moveTo>
                  <a:pt x="0" y="376523"/>
                </a:moveTo>
                <a:lnTo>
                  <a:pt x="201938" y="665953"/>
                </a:lnTo>
                <a:lnTo>
                  <a:pt x="2678390" y="659423"/>
                </a:lnTo>
                <a:lnTo>
                  <a:pt x="2687182" y="369277"/>
                </a:lnTo>
                <a:lnTo>
                  <a:pt x="2379451" y="369277"/>
                </a:lnTo>
                <a:lnTo>
                  <a:pt x="2397036" y="0"/>
                </a:lnTo>
                <a:lnTo>
                  <a:pt x="2238774" y="0"/>
                </a:lnTo>
                <a:lnTo>
                  <a:pt x="2212397" y="70339"/>
                </a:lnTo>
                <a:lnTo>
                  <a:pt x="2045343" y="79131"/>
                </a:lnTo>
                <a:lnTo>
                  <a:pt x="2051300" y="369707"/>
                </a:lnTo>
                <a:lnTo>
                  <a:pt x="0" y="37652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09966F-48B2-8321-3F09-7751336AD8AD}"/>
              </a:ext>
            </a:extLst>
          </p:cNvPr>
          <p:cNvSpPr/>
          <p:nvPr/>
        </p:nvSpPr>
        <p:spPr>
          <a:xfrm>
            <a:off x="5706208" y="1557408"/>
            <a:ext cx="867345" cy="212781"/>
          </a:xfrm>
          <a:custGeom>
            <a:avLst/>
            <a:gdLst>
              <a:gd name="connsiteX0" fmla="*/ 0 w 2707458"/>
              <a:gd name="connsiteY0" fmla="*/ 366355 h 664206"/>
              <a:gd name="connsiteX1" fmla="*/ 208496 w 2707458"/>
              <a:gd name="connsiteY1" fmla="*/ 664206 h 664206"/>
              <a:gd name="connsiteX2" fmla="*/ 2692566 w 2707458"/>
              <a:gd name="connsiteY2" fmla="*/ 652292 h 664206"/>
              <a:gd name="connsiteX3" fmla="*/ 2707458 w 2707458"/>
              <a:gd name="connsiteY3" fmla="*/ 363377 h 664206"/>
              <a:gd name="connsiteX4" fmla="*/ 2522791 w 2707458"/>
              <a:gd name="connsiteY4" fmla="*/ 360398 h 664206"/>
              <a:gd name="connsiteX5" fmla="*/ 2522791 w 2707458"/>
              <a:gd name="connsiteY5" fmla="*/ 0 h 664206"/>
              <a:gd name="connsiteX6" fmla="*/ 2311318 w 2707458"/>
              <a:gd name="connsiteY6" fmla="*/ 0 h 664206"/>
              <a:gd name="connsiteX7" fmla="*/ 2320253 w 2707458"/>
              <a:gd name="connsiteY7" fmla="*/ 363377 h 664206"/>
              <a:gd name="connsiteX8" fmla="*/ 2284511 w 2707458"/>
              <a:gd name="connsiteY8" fmla="*/ 357420 h 664206"/>
              <a:gd name="connsiteX9" fmla="*/ 2284511 w 2707458"/>
              <a:gd name="connsiteY9" fmla="*/ 68505 h 664206"/>
              <a:gd name="connsiteX10" fmla="*/ 1858585 w 2707458"/>
              <a:gd name="connsiteY10" fmla="*/ 68505 h 664206"/>
              <a:gd name="connsiteX11" fmla="*/ 1855607 w 2707458"/>
              <a:gd name="connsiteY11" fmla="*/ 119140 h 664206"/>
              <a:gd name="connsiteX12" fmla="*/ 851852 w 2707458"/>
              <a:gd name="connsiteY12" fmla="*/ 119140 h 664206"/>
              <a:gd name="connsiteX13" fmla="*/ 854830 w 2707458"/>
              <a:gd name="connsiteY13" fmla="*/ 163817 h 664206"/>
              <a:gd name="connsiteX14" fmla="*/ 402098 w 2707458"/>
              <a:gd name="connsiteY14" fmla="*/ 160839 h 664206"/>
              <a:gd name="connsiteX15" fmla="*/ 405077 w 2707458"/>
              <a:gd name="connsiteY15" fmla="*/ 366355 h 664206"/>
              <a:gd name="connsiteX16" fmla="*/ 0 w 2707458"/>
              <a:gd name="connsiteY16" fmla="*/ 366355 h 6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7458" h="664206">
                <a:moveTo>
                  <a:pt x="0" y="366355"/>
                </a:moveTo>
                <a:lnTo>
                  <a:pt x="208496" y="664206"/>
                </a:lnTo>
                <a:lnTo>
                  <a:pt x="2692566" y="652292"/>
                </a:lnTo>
                <a:lnTo>
                  <a:pt x="2707458" y="363377"/>
                </a:lnTo>
                <a:lnTo>
                  <a:pt x="2522791" y="360398"/>
                </a:lnTo>
                <a:lnTo>
                  <a:pt x="2522791" y="0"/>
                </a:lnTo>
                <a:lnTo>
                  <a:pt x="2311318" y="0"/>
                </a:lnTo>
                <a:lnTo>
                  <a:pt x="2320253" y="363377"/>
                </a:lnTo>
                <a:lnTo>
                  <a:pt x="2284511" y="357420"/>
                </a:lnTo>
                <a:lnTo>
                  <a:pt x="2284511" y="68505"/>
                </a:lnTo>
                <a:lnTo>
                  <a:pt x="1858585" y="68505"/>
                </a:lnTo>
                <a:lnTo>
                  <a:pt x="1855607" y="119140"/>
                </a:lnTo>
                <a:lnTo>
                  <a:pt x="851852" y="119140"/>
                </a:lnTo>
                <a:lnTo>
                  <a:pt x="854830" y="163817"/>
                </a:lnTo>
                <a:lnTo>
                  <a:pt x="402098" y="160839"/>
                </a:lnTo>
                <a:lnTo>
                  <a:pt x="405077" y="366355"/>
                </a:lnTo>
                <a:lnTo>
                  <a:pt x="0" y="366355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7A594D-A50A-3771-02B5-38C6ECD23BB9}"/>
              </a:ext>
            </a:extLst>
          </p:cNvPr>
          <p:cNvSpPr/>
          <p:nvPr/>
        </p:nvSpPr>
        <p:spPr>
          <a:xfrm>
            <a:off x="6028487" y="3406954"/>
            <a:ext cx="367533" cy="91551"/>
          </a:xfrm>
          <a:custGeom>
            <a:avLst/>
            <a:gdLst>
              <a:gd name="connsiteX0" fmla="*/ 86377 w 825045"/>
              <a:gd name="connsiteY0" fmla="*/ 199560 h 199560"/>
              <a:gd name="connsiteX1" fmla="*/ 0 w 825045"/>
              <a:gd name="connsiteY1" fmla="*/ 92334 h 199560"/>
              <a:gd name="connsiteX2" fmla="*/ 166796 w 825045"/>
              <a:gd name="connsiteY2" fmla="*/ 92334 h 199560"/>
              <a:gd name="connsiteX3" fmla="*/ 199560 w 825045"/>
              <a:gd name="connsiteY3" fmla="*/ 0 h 199560"/>
              <a:gd name="connsiteX4" fmla="*/ 342528 w 825045"/>
              <a:gd name="connsiteY4" fmla="*/ 0 h 199560"/>
              <a:gd name="connsiteX5" fmla="*/ 360399 w 825045"/>
              <a:gd name="connsiteY5" fmla="*/ 44678 h 199560"/>
              <a:gd name="connsiteX6" fmla="*/ 691012 w 825045"/>
              <a:gd name="connsiteY6" fmla="*/ 44678 h 199560"/>
              <a:gd name="connsiteX7" fmla="*/ 705905 w 825045"/>
              <a:gd name="connsiteY7" fmla="*/ 89355 h 199560"/>
              <a:gd name="connsiteX8" fmla="*/ 825045 w 825045"/>
              <a:gd name="connsiteY8" fmla="*/ 92334 h 199560"/>
              <a:gd name="connsiteX9" fmla="*/ 807174 w 825045"/>
              <a:gd name="connsiteY9" fmla="*/ 163818 h 199560"/>
              <a:gd name="connsiteX10" fmla="*/ 86377 w 825045"/>
              <a:gd name="connsiteY10" fmla="*/ 199560 h 199560"/>
              <a:gd name="connsiteX0" fmla="*/ 86377 w 825045"/>
              <a:gd name="connsiteY0" fmla="*/ 199560 h 199560"/>
              <a:gd name="connsiteX1" fmla="*/ 0 w 825045"/>
              <a:gd name="connsiteY1" fmla="*/ 92334 h 199560"/>
              <a:gd name="connsiteX2" fmla="*/ 166796 w 825045"/>
              <a:gd name="connsiteY2" fmla="*/ 92334 h 199560"/>
              <a:gd name="connsiteX3" fmla="*/ 199560 w 825045"/>
              <a:gd name="connsiteY3" fmla="*/ 0 h 199560"/>
              <a:gd name="connsiteX4" fmla="*/ 342528 w 825045"/>
              <a:gd name="connsiteY4" fmla="*/ 0 h 199560"/>
              <a:gd name="connsiteX5" fmla="*/ 360399 w 825045"/>
              <a:gd name="connsiteY5" fmla="*/ 44678 h 199560"/>
              <a:gd name="connsiteX6" fmla="*/ 691012 w 825045"/>
              <a:gd name="connsiteY6" fmla="*/ 44678 h 199560"/>
              <a:gd name="connsiteX7" fmla="*/ 705905 w 825045"/>
              <a:gd name="connsiteY7" fmla="*/ 89355 h 199560"/>
              <a:gd name="connsiteX8" fmla="*/ 825045 w 825045"/>
              <a:gd name="connsiteY8" fmla="*/ 92334 h 199560"/>
              <a:gd name="connsiteX9" fmla="*/ 792281 w 825045"/>
              <a:gd name="connsiteY9" fmla="*/ 190624 h 199560"/>
              <a:gd name="connsiteX10" fmla="*/ 86377 w 825045"/>
              <a:gd name="connsiteY10" fmla="*/ 199560 h 199560"/>
              <a:gd name="connsiteX0" fmla="*/ 86377 w 825045"/>
              <a:gd name="connsiteY0" fmla="*/ 199560 h 205516"/>
              <a:gd name="connsiteX1" fmla="*/ 0 w 825045"/>
              <a:gd name="connsiteY1" fmla="*/ 92334 h 205516"/>
              <a:gd name="connsiteX2" fmla="*/ 166796 w 825045"/>
              <a:gd name="connsiteY2" fmla="*/ 92334 h 205516"/>
              <a:gd name="connsiteX3" fmla="*/ 199560 w 825045"/>
              <a:gd name="connsiteY3" fmla="*/ 0 h 205516"/>
              <a:gd name="connsiteX4" fmla="*/ 342528 w 825045"/>
              <a:gd name="connsiteY4" fmla="*/ 0 h 205516"/>
              <a:gd name="connsiteX5" fmla="*/ 360399 w 825045"/>
              <a:gd name="connsiteY5" fmla="*/ 44678 h 205516"/>
              <a:gd name="connsiteX6" fmla="*/ 691012 w 825045"/>
              <a:gd name="connsiteY6" fmla="*/ 44678 h 205516"/>
              <a:gd name="connsiteX7" fmla="*/ 705905 w 825045"/>
              <a:gd name="connsiteY7" fmla="*/ 89355 h 205516"/>
              <a:gd name="connsiteX8" fmla="*/ 825045 w 825045"/>
              <a:gd name="connsiteY8" fmla="*/ 92334 h 205516"/>
              <a:gd name="connsiteX9" fmla="*/ 792281 w 825045"/>
              <a:gd name="connsiteY9" fmla="*/ 205516 h 205516"/>
              <a:gd name="connsiteX10" fmla="*/ 86377 w 825045"/>
              <a:gd name="connsiteY10" fmla="*/ 199560 h 2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045" h="205516">
                <a:moveTo>
                  <a:pt x="86377" y="199560"/>
                </a:moveTo>
                <a:lnTo>
                  <a:pt x="0" y="92334"/>
                </a:lnTo>
                <a:lnTo>
                  <a:pt x="166796" y="92334"/>
                </a:lnTo>
                <a:lnTo>
                  <a:pt x="199560" y="0"/>
                </a:lnTo>
                <a:lnTo>
                  <a:pt x="342528" y="0"/>
                </a:lnTo>
                <a:lnTo>
                  <a:pt x="360399" y="44678"/>
                </a:lnTo>
                <a:lnTo>
                  <a:pt x="691012" y="44678"/>
                </a:lnTo>
                <a:lnTo>
                  <a:pt x="705905" y="89355"/>
                </a:lnTo>
                <a:lnTo>
                  <a:pt x="825045" y="92334"/>
                </a:lnTo>
                <a:lnTo>
                  <a:pt x="792281" y="205516"/>
                </a:lnTo>
                <a:lnTo>
                  <a:pt x="86377" y="19956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5AAA0F-3920-9AD3-A727-A0DEC2BA0B22}"/>
              </a:ext>
            </a:extLst>
          </p:cNvPr>
          <p:cNvSpPr/>
          <p:nvPr/>
        </p:nvSpPr>
        <p:spPr>
          <a:xfrm>
            <a:off x="6464703" y="4284494"/>
            <a:ext cx="266694" cy="99513"/>
          </a:xfrm>
          <a:custGeom>
            <a:avLst/>
            <a:gdLst>
              <a:gd name="connsiteX0" fmla="*/ 56591 w 598679"/>
              <a:gd name="connsiteY0" fmla="*/ 205517 h 211474"/>
              <a:gd name="connsiteX1" fmla="*/ 0 w 598679"/>
              <a:gd name="connsiteY1" fmla="*/ 139990 h 211474"/>
              <a:gd name="connsiteX2" fmla="*/ 145946 w 598679"/>
              <a:gd name="connsiteY2" fmla="*/ 139990 h 211474"/>
              <a:gd name="connsiteX3" fmla="*/ 172753 w 598679"/>
              <a:gd name="connsiteY3" fmla="*/ 80420 h 211474"/>
              <a:gd name="connsiteX4" fmla="*/ 285936 w 598679"/>
              <a:gd name="connsiteY4" fmla="*/ 92334 h 211474"/>
              <a:gd name="connsiteX5" fmla="*/ 315721 w 598679"/>
              <a:gd name="connsiteY5" fmla="*/ 0 h 211474"/>
              <a:gd name="connsiteX6" fmla="*/ 327635 w 598679"/>
              <a:gd name="connsiteY6" fmla="*/ 20850 h 211474"/>
              <a:gd name="connsiteX7" fmla="*/ 288914 w 598679"/>
              <a:gd name="connsiteY7" fmla="*/ 148925 h 211474"/>
              <a:gd name="connsiteX8" fmla="*/ 598679 w 598679"/>
              <a:gd name="connsiteY8" fmla="*/ 157861 h 211474"/>
              <a:gd name="connsiteX9" fmla="*/ 583786 w 598679"/>
              <a:gd name="connsiteY9" fmla="*/ 211474 h 211474"/>
              <a:gd name="connsiteX10" fmla="*/ 56591 w 598679"/>
              <a:gd name="connsiteY10" fmla="*/ 205517 h 211474"/>
              <a:gd name="connsiteX0" fmla="*/ 56591 w 598679"/>
              <a:gd name="connsiteY0" fmla="*/ 205517 h 223388"/>
              <a:gd name="connsiteX1" fmla="*/ 0 w 598679"/>
              <a:gd name="connsiteY1" fmla="*/ 139990 h 223388"/>
              <a:gd name="connsiteX2" fmla="*/ 145946 w 598679"/>
              <a:gd name="connsiteY2" fmla="*/ 139990 h 223388"/>
              <a:gd name="connsiteX3" fmla="*/ 172753 w 598679"/>
              <a:gd name="connsiteY3" fmla="*/ 80420 h 223388"/>
              <a:gd name="connsiteX4" fmla="*/ 285936 w 598679"/>
              <a:gd name="connsiteY4" fmla="*/ 92334 h 223388"/>
              <a:gd name="connsiteX5" fmla="*/ 315721 w 598679"/>
              <a:gd name="connsiteY5" fmla="*/ 0 h 223388"/>
              <a:gd name="connsiteX6" fmla="*/ 327635 w 598679"/>
              <a:gd name="connsiteY6" fmla="*/ 20850 h 223388"/>
              <a:gd name="connsiteX7" fmla="*/ 288914 w 598679"/>
              <a:gd name="connsiteY7" fmla="*/ 148925 h 223388"/>
              <a:gd name="connsiteX8" fmla="*/ 598679 w 598679"/>
              <a:gd name="connsiteY8" fmla="*/ 157861 h 223388"/>
              <a:gd name="connsiteX9" fmla="*/ 577829 w 598679"/>
              <a:gd name="connsiteY9" fmla="*/ 223388 h 223388"/>
              <a:gd name="connsiteX10" fmla="*/ 56591 w 598679"/>
              <a:gd name="connsiteY10" fmla="*/ 205517 h 2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679" h="223388">
                <a:moveTo>
                  <a:pt x="56591" y="205517"/>
                </a:moveTo>
                <a:lnTo>
                  <a:pt x="0" y="139990"/>
                </a:lnTo>
                <a:lnTo>
                  <a:pt x="145946" y="139990"/>
                </a:lnTo>
                <a:lnTo>
                  <a:pt x="172753" y="80420"/>
                </a:lnTo>
                <a:lnTo>
                  <a:pt x="285936" y="92334"/>
                </a:lnTo>
                <a:lnTo>
                  <a:pt x="315721" y="0"/>
                </a:lnTo>
                <a:lnTo>
                  <a:pt x="327635" y="20850"/>
                </a:lnTo>
                <a:lnTo>
                  <a:pt x="288914" y="148925"/>
                </a:lnTo>
                <a:lnTo>
                  <a:pt x="598679" y="157861"/>
                </a:lnTo>
                <a:lnTo>
                  <a:pt x="577829" y="223388"/>
                </a:lnTo>
                <a:lnTo>
                  <a:pt x="56591" y="2055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E10F19-3C9B-1259-6E50-90C26BC8BAC7}"/>
              </a:ext>
            </a:extLst>
          </p:cNvPr>
          <p:cNvSpPr/>
          <p:nvPr/>
        </p:nvSpPr>
        <p:spPr>
          <a:xfrm>
            <a:off x="6300225" y="2818526"/>
            <a:ext cx="273328" cy="55727"/>
          </a:xfrm>
          <a:custGeom>
            <a:avLst/>
            <a:gdLst>
              <a:gd name="connsiteX0" fmla="*/ 0 w 613571"/>
              <a:gd name="connsiteY0" fmla="*/ 56592 h 128076"/>
              <a:gd name="connsiteX1" fmla="*/ 62548 w 613571"/>
              <a:gd name="connsiteY1" fmla="*/ 122119 h 128076"/>
              <a:gd name="connsiteX2" fmla="*/ 598679 w 613571"/>
              <a:gd name="connsiteY2" fmla="*/ 128076 h 128076"/>
              <a:gd name="connsiteX3" fmla="*/ 613571 w 613571"/>
              <a:gd name="connsiteY3" fmla="*/ 80420 h 128076"/>
              <a:gd name="connsiteX4" fmla="*/ 485496 w 613571"/>
              <a:gd name="connsiteY4" fmla="*/ 77441 h 128076"/>
              <a:gd name="connsiteX5" fmla="*/ 479539 w 613571"/>
              <a:gd name="connsiteY5" fmla="*/ 2979 h 128076"/>
              <a:gd name="connsiteX6" fmla="*/ 357420 w 613571"/>
              <a:gd name="connsiteY6" fmla="*/ 0 h 128076"/>
              <a:gd name="connsiteX7" fmla="*/ 339549 w 613571"/>
              <a:gd name="connsiteY7" fmla="*/ 44678 h 128076"/>
              <a:gd name="connsiteX8" fmla="*/ 0 w 613571"/>
              <a:gd name="connsiteY8" fmla="*/ 56592 h 128076"/>
              <a:gd name="connsiteX0" fmla="*/ 0 w 613571"/>
              <a:gd name="connsiteY0" fmla="*/ 56592 h 125097"/>
              <a:gd name="connsiteX1" fmla="*/ 62548 w 613571"/>
              <a:gd name="connsiteY1" fmla="*/ 122119 h 125097"/>
              <a:gd name="connsiteX2" fmla="*/ 610593 w 613571"/>
              <a:gd name="connsiteY2" fmla="*/ 125097 h 125097"/>
              <a:gd name="connsiteX3" fmla="*/ 613571 w 613571"/>
              <a:gd name="connsiteY3" fmla="*/ 80420 h 125097"/>
              <a:gd name="connsiteX4" fmla="*/ 485496 w 613571"/>
              <a:gd name="connsiteY4" fmla="*/ 77441 h 125097"/>
              <a:gd name="connsiteX5" fmla="*/ 479539 w 613571"/>
              <a:gd name="connsiteY5" fmla="*/ 2979 h 125097"/>
              <a:gd name="connsiteX6" fmla="*/ 357420 w 613571"/>
              <a:gd name="connsiteY6" fmla="*/ 0 h 125097"/>
              <a:gd name="connsiteX7" fmla="*/ 339549 w 613571"/>
              <a:gd name="connsiteY7" fmla="*/ 44678 h 125097"/>
              <a:gd name="connsiteX8" fmla="*/ 0 w 613571"/>
              <a:gd name="connsiteY8" fmla="*/ 56592 h 125097"/>
              <a:gd name="connsiteX0" fmla="*/ 0 w 613571"/>
              <a:gd name="connsiteY0" fmla="*/ 56592 h 125097"/>
              <a:gd name="connsiteX1" fmla="*/ 62548 w 613571"/>
              <a:gd name="connsiteY1" fmla="*/ 122119 h 125097"/>
              <a:gd name="connsiteX2" fmla="*/ 610593 w 613571"/>
              <a:gd name="connsiteY2" fmla="*/ 125097 h 125097"/>
              <a:gd name="connsiteX3" fmla="*/ 613571 w 613571"/>
              <a:gd name="connsiteY3" fmla="*/ 80420 h 125097"/>
              <a:gd name="connsiteX4" fmla="*/ 485496 w 613571"/>
              <a:gd name="connsiteY4" fmla="*/ 77441 h 125097"/>
              <a:gd name="connsiteX5" fmla="*/ 479539 w 613571"/>
              <a:gd name="connsiteY5" fmla="*/ 2979 h 125097"/>
              <a:gd name="connsiteX6" fmla="*/ 357420 w 613571"/>
              <a:gd name="connsiteY6" fmla="*/ 0 h 125097"/>
              <a:gd name="connsiteX7" fmla="*/ 274022 w 613571"/>
              <a:gd name="connsiteY7" fmla="*/ 47657 h 125097"/>
              <a:gd name="connsiteX8" fmla="*/ 0 w 613571"/>
              <a:gd name="connsiteY8" fmla="*/ 56592 h 12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71" h="125097">
                <a:moveTo>
                  <a:pt x="0" y="56592"/>
                </a:moveTo>
                <a:lnTo>
                  <a:pt x="62548" y="122119"/>
                </a:lnTo>
                <a:lnTo>
                  <a:pt x="610593" y="125097"/>
                </a:lnTo>
                <a:lnTo>
                  <a:pt x="613571" y="80420"/>
                </a:lnTo>
                <a:lnTo>
                  <a:pt x="485496" y="77441"/>
                </a:lnTo>
                <a:lnTo>
                  <a:pt x="479539" y="2979"/>
                </a:lnTo>
                <a:lnTo>
                  <a:pt x="357420" y="0"/>
                </a:lnTo>
                <a:lnTo>
                  <a:pt x="274022" y="47657"/>
                </a:lnTo>
                <a:lnTo>
                  <a:pt x="0" y="5659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CA4D43-0E00-6BFF-8CFF-2C90DC479408}"/>
              </a:ext>
            </a:extLst>
          </p:cNvPr>
          <p:cNvSpPr/>
          <p:nvPr/>
        </p:nvSpPr>
        <p:spPr>
          <a:xfrm>
            <a:off x="6812903" y="3430561"/>
            <a:ext cx="945364" cy="242706"/>
          </a:xfrm>
          <a:custGeom>
            <a:avLst/>
            <a:gdLst>
              <a:gd name="connsiteX0" fmla="*/ 87630 w 2122170"/>
              <a:gd name="connsiteY0" fmla="*/ 541020 h 544830"/>
              <a:gd name="connsiteX1" fmla="*/ 0 w 2122170"/>
              <a:gd name="connsiteY1" fmla="*/ 403860 h 544830"/>
              <a:gd name="connsiteX2" fmla="*/ 285750 w 2122170"/>
              <a:gd name="connsiteY2" fmla="*/ 415290 h 544830"/>
              <a:gd name="connsiteX3" fmla="*/ 300990 w 2122170"/>
              <a:gd name="connsiteY3" fmla="*/ 373380 h 544830"/>
              <a:gd name="connsiteX4" fmla="*/ 217170 w 2122170"/>
              <a:gd name="connsiteY4" fmla="*/ 361950 h 544830"/>
              <a:gd name="connsiteX5" fmla="*/ 300990 w 2122170"/>
              <a:gd name="connsiteY5" fmla="*/ 369570 h 544830"/>
              <a:gd name="connsiteX6" fmla="*/ 331470 w 2122170"/>
              <a:gd name="connsiteY6" fmla="*/ 358140 h 544830"/>
              <a:gd name="connsiteX7" fmla="*/ 369570 w 2122170"/>
              <a:gd name="connsiteY7" fmla="*/ 365760 h 544830"/>
              <a:gd name="connsiteX8" fmla="*/ 365760 w 2122170"/>
              <a:gd name="connsiteY8" fmla="*/ 419100 h 544830"/>
              <a:gd name="connsiteX9" fmla="*/ 594360 w 2122170"/>
              <a:gd name="connsiteY9" fmla="*/ 426720 h 544830"/>
              <a:gd name="connsiteX10" fmla="*/ 601980 w 2122170"/>
              <a:gd name="connsiteY10" fmla="*/ 358140 h 544830"/>
              <a:gd name="connsiteX11" fmla="*/ 666750 w 2122170"/>
              <a:gd name="connsiteY11" fmla="*/ 358140 h 544830"/>
              <a:gd name="connsiteX12" fmla="*/ 693420 w 2122170"/>
              <a:gd name="connsiteY12" fmla="*/ 232410 h 544830"/>
              <a:gd name="connsiteX13" fmla="*/ 838200 w 2122170"/>
              <a:gd name="connsiteY13" fmla="*/ 240030 h 544830"/>
              <a:gd name="connsiteX14" fmla="*/ 941070 w 2122170"/>
              <a:gd name="connsiteY14" fmla="*/ 0 h 544830"/>
              <a:gd name="connsiteX15" fmla="*/ 979170 w 2122170"/>
              <a:gd name="connsiteY15" fmla="*/ 11430 h 544830"/>
              <a:gd name="connsiteX16" fmla="*/ 887730 w 2122170"/>
              <a:gd name="connsiteY16" fmla="*/ 266700 h 544830"/>
              <a:gd name="connsiteX17" fmla="*/ 895350 w 2122170"/>
              <a:gd name="connsiteY17" fmla="*/ 354330 h 544830"/>
              <a:gd name="connsiteX18" fmla="*/ 1002030 w 2122170"/>
              <a:gd name="connsiteY18" fmla="*/ 354330 h 544830"/>
              <a:gd name="connsiteX19" fmla="*/ 1017270 w 2122170"/>
              <a:gd name="connsiteY19" fmla="*/ 266700 h 544830"/>
              <a:gd name="connsiteX20" fmla="*/ 1173480 w 2122170"/>
              <a:gd name="connsiteY20" fmla="*/ 281940 h 544830"/>
              <a:gd name="connsiteX21" fmla="*/ 1188720 w 2122170"/>
              <a:gd name="connsiteY21" fmla="*/ 358140 h 544830"/>
              <a:gd name="connsiteX22" fmla="*/ 1276350 w 2122170"/>
              <a:gd name="connsiteY22" fmla="*/ 358140 h 544830"/>
              <a:gd name="connsiteX23" fmla="*/ 1291590 w 2122170"/>
              <a:gd name="connsiteY23" fmla="*/ 281940 h 544830"/>
              <a:gd name="connsiteX24" fmla="*/ 1421130 w 2122170"/>
              <a:gd name="connsiteY24" fmla="*/ 289560 h 544830"/>
              <a:gd name="connsiteX25" fmla="*/ 1432560 w 2122170"/>
              <a:gd name="connsiteY25" fmla="*/ 358140 h 544830"/>
              <a:gd name="connsiteX26" fmla="*/ 1764030 w 2122170"/>
              <a:gd name="connsiteY26" fmla="*/ 369570 h 544830"/>
              <a:gd name="connsiteX27" fmla="*/ 1775460 w 2122170"/>
              <a:gd name="connsiteY27" fmla="*/ 472440 h 544830"/>
              <a:gd name="connsiteX28" fmla="*/ 2122170 w 2122170"/>
              <a:gd name="connsiteY28" fmla="*/ 472440 h 544830"/>
              <a:gd name="connsiteX29" fmla="*/ 2106930 w 2122170"/>
              <a:gd name="connsiteY29" fmla="*/ 544830 h 544830"/>
              <a:gd name="connsiteX30" fmla="*/ 87630 w 2122170"/>
              <a:gd name="connsiteY30" fmla="*/ 541020 h 54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22170" h="544830">
                <a:moveTo>
                  <a:pt x="87630" y="541020"/>
                </a:moveTo>
                <a:lnTo>
                  <a:pt x="0" y="403860"/>
                </a:lnTo>
                <a:lnTo>
                  <a:pt x="285750" y="415290"/>
                </a:lnTo>
                <a:lnTo>
                  <a:pt x="300990" y="373380"/>
                </a:lnTo>
                <a:lnTo>
                  <a:pt x="217170" y="361950"/>
                </a:lnTo>
                <a:lnTo>
                  <a:pt x="300990" y="369570"/>
                </a:lnTo>
                <a:lnTo>
                  <a:pt x="331470" y="358140"/>
                </a:lnTo>
                <a:lnTo>
                  <a:pt x="369570" y="365760"/>
                </a:lnTo>
                <a:lnTo>
                  <a:pt x="365760" y="419100"/>
                </a:lnTo>
                <a:lnTo>
                  <a:pt x="594360" y="426720"/>
                </a:lnTo>
                <a:lnTo>
                  <a:pt x="601980" y="358140"/>
                </a:lnTo>
                <a:lnTo>
                  <a:pt x="666750" y="358140"/>
                </a:lnTo>
                <a:lnTo>
                  <a:pt x="693420" y="232410"/>
                </a:lnTo>
                <a:lnTo>
                  <a:pt x="838200" y="240030"/>
                </a:lnTo>
                <a:lnTo>
                  <a:pt x="941070" y="0"/>
                </a:lnTo>
                <a:lnTo>
                  <a:pt x="979170" y="11430"/>
                </a:lnTo>
                <a:lnTo>
                  <a:pt x="887730" y="266700"/>
                </a:lnTo>
                <a:lnTo>
                  <a:pt x="895350" y="354330"/>
                </a:lnTo>
                <a:lnTo>
                  <a:pt x="1002030" y="354330"/>
                </a:lnTo>
                <a:lnTo>
                  <a:pt x="1017270" y="266700"/>
                </a:lnTo>
                <a:lnTo>
                  <a:pt x="1173480" y="281940"/>
                </a:lnTo>
                <a:lnTo>
                  <a:pt x="1188720" y="358140"/>
                </a:lnTo>
                <a:lnTo>
                  <a:pt x="1276350" y="358140"/>
                </a:lnTo>
                <a:lnTo>
                  <a:pt x="1291590" y="281940"/>
                </a:lnTo>
                <a:lnTo>
                  <a:pt x="1421130" y="289560"/>
                </a:lnTo>
                <a:lnTo>
                  <a:pt x="1432560" y="358140"/>
                </a:lnTo>
                <a:lnTo>
                  <a:pt x="1764030" y="369570"/>
                </a:lnTo>
                <a:lnTo>
                  <a:pt x="1775460" y="472440"/>
                </a:lnTo>
                <a:lnTo>
                  <a:pt x="2122170" y="472440"/>
                </a:lnTo>
                <a:lnTo>
                  <a:pt x="2106930" y="544830"/>
                </a:lnTo>
                <a:lnTo>
                  <a:pt x="87630" y="54102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E6A2B7-8A2F-2A40-5C95-3565CBE0344C}"/>
              </a:ext>
            </a:extLst>
          </p:cNvPr>
          <p:cNvSpPr/>
          <p:nvPr/>
        </p:nvSpPr>
        <p:spPr>
          <a:xfrm>
            <a:off x="5978429" y="2405972"/>
            <a:ext cx="860850" cy="213341"/>
          </a:xfrm>
          <a:custGeom>
            <a:avLst/>
            <a:gdLst>
              <a:gd name="connsiteX0" fmla="*/ 0 w 2708031"/>
              <a:gd name="connsiteY0" fmla="*/ 290146 h 659423"/>
              <a:gd name="connsiteX1" fmla="*/ 219808 w 2708031"/>
              <a:gd name="connsiteY1" fmla="*/ 624254 h 659423"/>
              <a:gd name="connsiteX2" fmla="*/ 2699239 w 2708031"/>
              <a:gd name="connsiteY2" fmla="*/ 659423 h 659423"/>
              <a:gd name="connsiteX3" fmla="*/ 2708031 w 2708031"/>
              <a:gd name="connsiteY3" fmla="*/ 369277 h 659423"/>
              <a:gd name="connsiteX4" fmla="*/ 2400300 w 2708031"/>
              <a:gd name="connsiteY4" fmla="*/ 369277 h 659423"/>
              <a:gd name="connsiteX5" fmla="*/ 2417885 w 2708031"/>
              <a:gd name="connsiteY5" fmla="*/ 0 h 659423"/>
              <a:gd name="connsiteX6" fmla="*/ 2259623 w 2708031"/>
              <a:gd name="connsiteY6" fmla="*/ 0 h 659423"/>
              <a:gd name="connsiteX7" fmla="*/ 2233246 w 2708031"/>
              <a:gd name="connsiteY7" fmla="*/ 70339 h 659423"/>
              <a:gd name="connsiteX8" fmla="*/ 2066192 w 2708031"/>
              <a:gd name="connsiteY8" fmla="*/ 79131 h 659423"/>
              <a:gd name="connsiteX9" fmla="*/ 2066192 w 2708031"/>
              <a:gd name="connsiteY9" fmla="*/ 342900 h 659423"/>
              <a:gd name="connsiteX10" fmla="*/ 0 w 2708031"/>
              <a:gd name="connsiteY10" fmla="*/ 290146 h 659423"/>
              <a:gd name="connsiteX0" fmla="*/ 0 w 2708031"/>
              <a:gd name="connsiteY0" fmla="*/ 290146 h 665953"/>
              <a:gd name="connsiteX1" fmla="*/ 222787 w 2708031"/>
              <a:gd name="connsiteY1" fmla="*/ 665953 h 665953"/>
              <a:gd name="connsiteX2" fmla="*/ 2699239 w 2708031"/>
              <a:gd name="connsiteY2" fmla="*/ 659423 h 665953"/>
              <a:gd name="connsiteX3" fmla="*/ 2708031 w 2708031"/>
              <a:gd name="connsiteY3" fmla="*/ 369277 h 665953"/>
              <a:gd name="connsiteX4" fmla="*/ 2400300 w 2708031"/>
              <a:gd name="connsiteY4" fmla="*/ 369277 h 665953"/>
              <a:gd name="connsiteX5" fmla="*/ 2417885 w 2708031"/>
              <a:gd name="connsiteY5" fmla="*/ 0 h 665953"/>
              <a:gd name="connsiteX6" fmla="*/ 2259623 w 2708031"/>
              <a:gd name="connsiteY6" fmla="*/ 0 h 665953"/>
              <a:gd name="connsiteX7" fmla="*/ 2233246 w 2708031"/>
              <a:gd name="connsiteY7" fmla="*/ 70339 h 665953"/>
              <a:gd name="connsiteX8" fmla="*/ 2066192 w 2708031"/>
              <a:gd name="connsiteY8" fmla="*/ 79131 h 665953"/>
              <a:gd name="connsiteX9" fmla="*/ 2066192 w 2708031"/>
              <a:gd name="connsiteY9" fmla="*/ 342900 h 665953"/>
              <a:gd name="connsiteX10" fmla="*/ 0 w 2708031"/>
              <a:gd name="connsiteY10" fmla="*/ 290146 h 665953"/>
              <a:gd name="connsiteX0" fmla="*/ 0 w 2693139"/>
              <a:gd name="connsiteY0" fmla="*/ 355673 h 665953"/>
              <a:gd name="connsiteX1" fmla="*/ 207895 w 2693139"/>
              <a:gd name="connsiteY1" fmla="*/ 665953 h 665953"/>
              <a:gd name="connsiteX2" fmla="*/ 2684347 w 2693139"/>
              <a:gd name="connsiteY2" fmla="*/ 659423 h 665953"/>
              <a:gd name="connsiteX3" fmla="*/ 2693139 w 2693139"/>
              <a:gd name="connsiteY3" fmla="*/ 369277 h 665953"/>
              <a:gd name="connsiteX4" fmla="*/ 2385408 w 2693139"/>
              <a:gd name="connsiteY4" fmla="*/ 369277 h 665953"/>
              <a:gd name="connsiteX5" fmla="*/ 2402993 w 2693139"/>
              <a:gd name="connsiteY5" fmla="*/ 0 h 665953"/>
              <a:gd name="connsiteX6" fmla="*/ 2244731 w 2693139"/>
              <a:gd name="connsiteY6" fmla="*/ 0 h 665953"/>
              <a:gd name="connsiteX7" fmla="*/ 2218354 w 2693139"/>
              <a:gd name="connsiteY7" fmla="*/ 70339 h 665953"/>
              <a:gd name="connsiteX8" fmla="*/ 2051300 w 2693139"/>
              <a:gd name="connsiteY8" fmla="*/ 79131 h 665953"/>
              <a:gd name="connsiteX9" fmla="*/ 2051300 w 2693139"/>
              <a:gd name="connsiteY9" fmla="*/ 342900 h 665953"/>
              <a:gd name="connsiteX10" fmla="*/ 0 w 2693139"/>
              <a:gd name="connsiteY10" fmla="*/ 355673 h 665953"/>
              <a:gd name="connsiteX0" fmla="*/ 0 w 2693139"/>
              <a:gd name="connsiteY0" fmla="*/ 355673 h 665953"/>
              <a:gd name="connsiteX1" fmla="*/ 207895 w 2693139"/>
              <a:gd name="connsiteY1" fmla="*/ 665953 h 665953"/>
              <a:gd name="connsiteX2" fmla="*/ 2684347 w 2693139"/>
              <a:gd name="connsiteY2" fmla="*/ 659423 h 665953"/>
              <a:gd name="connsiteX3" fmla="*/ 2693139 w 2693139"/>
              <a:gd name="connsiteY3" fmla="*/ 369277 h 665953"/>
              <a:gd name="connsiteX4" fmla="*/ 2385408 w 2693139"/>
              <a:gd name="connsiteY4" fmla="*/ 369277 h 665953"/>
              <a:gd name="connsiteX5" fmla="*/ 2402993 w 2693139"/>
              <a:gd name="connsiteY5" fmla="*/ 0 h 665953"/>
              <a:gd name="connsiteX6" fmla="*/ 2244731 w 2693139"/>
              <a:gd name="connsiteY6" fmla="*/ 0 h 665953"/>
              <a:gd name="connsiteX7" fmla="*/ 2218354 w 2693139"/>
              <a:gd name="connsiteY7" fmla="*/ 70339 h 665953"/>
              <a:gd name="connsiteX8" fmla="*/ 2051300 w 2693139"/>
              <a:gd name="connsiteY8" fmla="*/ 79131 h 665953"/>
              <a:gd name="connsiteX9" fmla="*/ 2057257 w 2693139"/>
              <a:gd name="connsiteY9" fmla="*/ 369707 h 665953"/>
              <a:gd name="connsiteX10" fmla="*/ 0 w 2693139"/>
              <a:gd name="connsiteY10" fmla="*/ 355673 h 665953"/>
              <a:gd name="connsiteX0" fmla="*/ 0 w 2687182"/>
              <a:gd name="connsiteY0" fmla="*/ 376523 h 665953"/>
              <a:gd name="connsiteX1" fmla="*/ 201938 w 2687182"/>
              <a:gd name="connsiteY1" fmla="*/ 665953 h 665953"/>
              <a:gd name="connsiteX2" fmla="*/ 2678390 w 2687182"/>
              <a:gd name="connsiteY2" fmla="*/ 659423 h 665953"/>
              <a:gd name="connsiteX3" fmla="*/ 2687182 w 2687182"/>
              <a:gd name="connsiteY3" fmla="*/ 369277 h 665953"/>
              <a:gd name="connsiteX4" fmla="*/ 2379451 w 2687182"/>
              <a:gd name="connsiteY4" fmla="*/ 369277 h 665953"/>
              <a:gd name="connsiteX5" fmla="*/ 2397036 w 2687182"/>
              <a:gd name="connsiteY5" fmla="*/ 0 h 665953"/>
              <a:gd name="connsiteX6" fmla="*/ 2238774 w 2687182"/>
              <a:gd name="connsiteY6" fmla="*/ 0 h 665953"/>
              <a:gd name="connsiteX7" fmla="*/ 2212397 w 2687182"/>
              <a:gd name="connsiteY7" fmla="*/ 70339 h 665953"/>
              <a:gd name="connsiteX8" fmla="*/ 2045343 w 2687182"/>
              <a:gd name="connsiteY8" fmla="*/ 79131 h 665953"/>
              <a:gd name="connsiteX9" fmla="*/ 2051300 w 2687182"/>
              <a:gd name="connsiteY9" fmla="*/ 369707 h 665953"/>
              <a:gd name="connsiteX10" fmla="*/ 0 w 2687182"/>
              <a:gd name="connsiteY10" fmla="*/ 376523 h 66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182" h="665953">
                <a:moveTo>
                  <a:pt x="0" y="376523"/>
                </a:moveTo>
                <a:lnTo>
                  <a:pt x="201938" y="665953"/>
                </a:lnTo>
                <a:lnTo>
                  <a:pt x="2678390" y="659423"/>
                </a:lnTo>
                <a:lnTo>
                  <a:pt x="2687182" y="369277"/>
                </a:lnTo>
                <a:lnTo>
                  <a:pt x="2379451" y="369277"/>
                </a:lnTo>
                <a:lnTo>
                  <a:pt x="2397036" y="0"/>
                </a:lnTo>
                <a:lnTo>
                  <a:pt x="2238774" y="0"/>
                </a:lnTo>
                <a:lnTo>
                  <a:pt x="2212397" y="70339"/>
                </a:lnTo>
                <a:lnTo>
                  <a:pt x="2045343" y="79131"/>
                </a:lnTo>
                <a:lnTo>
                  <a:pt x="2051300" y="369707"/>
                </a:lnTo>
                <a:lnTo>
                  <a:pt x="0" y="37652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EAE2BDD-3093-7A51-F03D-06D230F3D471}"/>
              </a:ext>
            </a:extLst>
          </p:cNvPr>
          <p:cNvSpPr/>
          <p:nvPr/>
        </p:nvSpPr>
        <p:spPr>
          <a:xfrm>
            <a:off x="7758839" y="5622819"/>
            <a:ext cx="867345" cy="212781"/>
          </a:xfrm>
          <a:custGeom>
            <a:avLst/>
            <a:gdLst>
              <a:gd name="connsiteX0" fmla="*/ 0 w 2707458"/>
              <a:gd name="connsiteY0" fmla="*/ 366355 h 664206"/>
              <a:gd name="connsiteX1" fmla="*/ 208496 w 2707458"/>
              <a:gd name="connsiteY1" fmla="*/ 664206 h 664206"/>
              <a:gd name="connsiteX2" fmla="*/ 2692566 w 2707458"/>
              <a:gd name="connsiteY2" fmla="*/ 652292 h 664206"/>
              <a:gd name="connsiteX3" fmla="*/ 2707458 w 2707458"/>
              <a:gd name="connsiteY3" fmla="*/ 363377 h 664206"/>
              <a:gd name="connsiteX4" fmla="*/ 2522791 w 2707458"/>
              <a:gd name="connsiteY4" fmla="*/ 360398 h 664206"/>
              <a:gd name="connsiteX5" fmla="*/ 2522791 w 2707458"/>
              <a:gd name="connsiteY5" fmla="*/ 0 h 664206"/>
              <a:gd name="connsiteX6" fmla="*/ 2311318 w 2707458"/>
              <a:gd name="connsiteY6" fmla="*/ 0 h 664206"/>
              <a:gd name="connsiteX7" fmla="*/ 2320253 w 2707458"/>
              <a:gd name="connsiteY7" fmla="*/ 363377 h 664206"/>
              <a:gd name="connsiteX8" fmla="*/ 2284511 w 2707458"/>
              <a:gd name="connsiteY8" fmla="*/ 357420 h 664206"/>
              <a:gd name="connsiteX9" fmla="*/ 2284511 w 2707458"/>
              <a:gd name="connsiteY9" fmla="*/ 68505 h 664206"/>
              <a:gd name="connsiteX10" fmla="*/ 1858585 w 2707458"/>
              <a:gd name="connsiteY10" fmla="*/ 68505 h 664206"/>
              <a:gd name="connsiteX11" fmla="*/ 1855607 w 2707458"/>
              <a:gd name="connsiteY11" fmla="*/ 119140 h 664206"/>
              <a:gd name="connsiteX12" fmla="*/ 851852 w 2707458"/>
              <a:gd name="connsiteY12" fmla="*/ 119140 h 664206"/>
              <a:gd name="connsiteX13" fmla="*/ 854830 w 2707458"/>
              <a:gd name="connsiteY13" fmla="*/ 163817 h 664206"/>
              <a:gd name="connsiteX14" fmla="*/ 402098 w 2707458"/>
              <a:gd name="connsiteY14" fmla="*/ 160839 h 664206"/>
              <a:gd name="connsiteX15" fmla="*/ 405077 w 2707458"/>
              <a:gd name="connsiteY15" fmla="*/ 366355 h 664206"/>
              <a:gd name="connsiteX16" fmla="*/ 0 w 2707458"/>
              <a:gd name="connsiteY16" fmla="*/ 366355 h 6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7458" h="664206">
                <a:moveTo>
                  <a:pt x="0" y="366355"/>
                </a:moveTo>
                <a:lnTo>
                  <a:pt x="208496" y="664206"/>
                </a:lnTo>
                <a:lnTo>
                  <a:pt x="2692566" y="652292"/>
                </a:lnTo>
                <a:lnTo>
                  <a:pt x="2707458" y="363377"/>
                </a:lnTo>
                <a:lnTo>
                  <a:pt x="2522791" y="360398"/>
                </a:lnTo>
                <a:lnTo>
                  <a:pt x="2522791" y="0"/>
                </a:lnTo>
                <a:lnTo>
                  <a:pt x="2311318" y="0"/>
                </a:lnTo>
                <a:lnTo>
                  <a:pt x="2320253" y="363377"/>
                </a:lnTo>
                <a:lnTo>
                  <a:pt x="2284511" y="357420"/>
                </a:lnTo>
                <a:lnTo>
                  <a:pt x="2284511" y="68505"/>
                </a:lnTo>
                <a:lnTo>
                  <a:pt x="1858585" y="68505"/>
                </a:lnTo>
                <a:lnTo>
                  <a:pt x="1855607" y="119140"/>
                </a:lnTo>
                <a:lnTo>
                  <a:pt x="851852" y="119140"/>
                </a:lnTo>
                <a:lnTo>
                  <a:pt x="854830" y="163817"/>
                </a:lnTo>
                <a:lnTo>
                  <a:pt x="402098" y="160839"/>
                </a:lnTo>
                <a:lnTo>
                  <a:pt x="405077" y="366355"/>
                </a:lnTo>
                <a:lnTo>
                  <a:pt x="0" y="366355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8C0AC27-5490-6A6F-C389-A011674BC362}"/>
              </a:ext>
            </a:extLst>
          </p:cNvPr>
          <p:cNvSpPr/>
          <p:nvPr/>
        </p:nvSpPr>
        <p:spPr>
          <a:xfrm>
            <a:off x="6753363" y="2042305"/>
            <a:ext cx="367533" cy="91551"/>
          </a:xfrm>
          <a:custGeom>
            <a:avLst/>
            <a:gdLst>
              <a:gd name="connsiteX0" fmla="*/ 86377 w 825045"/>
              <a:gd name="connsiteY0" fmla="*/ 199560 h 199560"/>
              <a:gd name="connsiteX1" fmla="*/ 0 w 825045"/>
              <a:gd name="connsiteY1" fmla="*/ 92334 h 199560"/>
              <a:gd name="connsiteX2" fmla="*/ 166796 w 825045"/>
              <a:gd name="connsiteY2" fmla="*/ 92334 h 199560"/>
              <a:gd name="connsiteX3" fmla="*/ 199560 w 825045"/>
              <a:gd name="connsiteY3" fmla="*/ 0 h 199560"/>
              <a:gd name="connsiteX4" fmla="*/ 342528 w 825045"/>
              <a:gd name="connsiteY4" fmla="*/ 0 h 199560"/>
              <a:gd name="connsiteX5" fmla="*/ 360399 w 825045"/>
              <a:gd name="connsiteY5" fmla="*/ 44678 h 199560"/>
              <a:gd name="connsiteX6" fmla="*/ 691012 w 825045"/>
              <a:gd name="connsiteY6" fmla="*/ 44678 h 199560"/>
              <a:gd name="connsiteX7" fmla="*/ 705905 w 825045"/>
              <a:gd name="connsiteY7" fmla="*/ 89355 h 199560"/>
              <a:gd name="connsiteX8" fmla="*/ 825045 w 825045"/>
              <a:gd name="connsiteY8" fmla="*/ 92334 h 199560"/>
              <a:gd name="connsiteX9" fmla="*/ 807174 w 825045"/>
              <a:gd name="connsiteY9" fmla="*/ 163818 h 199560"/>
              <a:gd name="connsiteX10" fmla="*/ 86377 w 825045"/>
              <a:gd name="connsiteY10" fmla="*/ 199560 h 199560"/>
              <a:gd name="connsiteX0" fmla="*/ 86377 w 825045"/>
              <a:gd name="connsiteY0" fmla="*/ 199560 h 199560"/>
              <a:gd name="connsiteX1" fmla="*/ 0 w 825045"/>
              <a:gd name="connsiteY1" fmla="*/ 92334 h 199560"/>
              <a:gd name="connsiteX2" fmla="*/ 166796 w 825045"/>
              <a:gd name="connsiteY2" fmla="*/ 92334 h 199560"/>
              <a:gd name="connsiteX3" fmla="*/ 199560 w 825045"/>
              <a:gd name="connsiteY3" fmla="*/ 0 h 199560"/>
              <a:gd name="connsiteX4" fmla="*/ 342528 w 825045"/>
              <a:gd name="connsiteY4" fmla="*/ 0 h 199560"/>
              <a:gd name="connsiteX5" fmla="*/ 360399 w 825045"/>
              <a:gd name="connsiteY5" fmla="*/ 44678 h 199560"/>
              <a:gd name="connsiteX6" fmla="*/ 691012 w 825045"/>
              <a:gd name="connsiteY6" fmla="*/ 44678 h 199560"/>
              <a:gd name="connsiteX7" fmla="*/ 705905 w 825045"/>
              <a:gd name="connsiteY7" fmla="*/ 89355 h 199560"/>
              <a:gd name="connsiteX8" fmla="*/ 825045 w 825045"/>
              <a:gd name="connsiteY8" fmla="*/ 92334 h 199560"/>
              <a:gd name="connsiteX9" fmla="*/ 792281 w 825045"/>
              <a:gd name="connsiteY9" fmla="*/ 190624 h 199560"/>
              <a:gd name="connsiteX10" fmla="*/ 86377 w 825045"/>
              <a:gd name="connsiteY10" fmla="*/ 199560 h 199560"/>
              <a:gd name="connsiteX0" fmla="*/ 86377 w 825045"/>
              <a:gd name="connsiteY0" fmla="*/ 199560 h 205516"/>
              <a:gd name="connsiteX1" fmla="*/ 0 w 825045"/>
              <a:gd name="connsiteY1" fmla="*/ 92334 h 205516"/>
              <a:gd name="connsiteX2" fmla="*/ 166796 w 825045"/>
              <a:gd name="connsiteY2" fmla="*/ 92334 h 205516"/>
              <a:gd name="connsiteX3" fmla="*/ 199560 w 825045"/>
              <a:gd name="connsiteY3" fmla="*/ 0 h 205516"/>
              <a:gd name="connsiteX4" fmla="*/ 342528 w 825045"/>
              <a:gd name="connsiteY4" fmla="*/ 0 h 205516"/>
              <a:gd name="connsiteX5" fmla="*/ 360399 w 825045"/>
              <a:gd name="connsiteY5" fmla="*/ 44678 h 205516"/>
              <a:gd name="connsiteX6" fmla="*/ 691012 w 825045"/>
              <a:gd name="connsiteY6" fmla="*/ 44678 h 205516"/>
              <a:gd name="connsiteX7" fmla="*/ 705905 w 825045"/>
              <a:gd name="connsiteY7" fmla="*/ 89355 h 205516"/>
              <a:gd name="connsiteX8" fmla="*/ 825045 w 825045"/>
              <a:gd name="connsiteY8" fmla="*/ 92334 h 205516"/>
              <a:gd name="connsiteX9" fmla="*/ 792281 w 825045"/>
              <a:gd name="connsiteY9" fmla="*/ 205516 h 205516"/>
              <a:gd name="connsiteX10" fmla="*/ 86377 w 825045"/>
              <a:gd name="connsiteY10" fmla="*/ 199560 h 2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045" h="205516">
                <a:moveTo>
                  <a:pt x="86377" y="199560"/>
                </a:moveTo>
                <a:lnTo>
                  <a:pt x="0" y="92334"/>
                </a:lnTo>
                <a:lnTo>
                  <a:pt x="166796" y="92334"/>
                </a:lnTo>
                <a:lnTo>
                  <a:pt x="199560" y="0"/>
                </a:lnTo>
                <a:lnTo>
                  <a:pt x="342528" y="0"/>
                </a:lnTo>
                <a:lnTo>
                  <a:pt x="360399" y="44678"/>
                </a:lnTo>
                <a:lnTo>
                  <a:pt x="691012" y="44678"/>
                </a:lnTo>
                <a:lnTo>
                  <a:pt x="705905" y="89355"/>
                </a:lnTo>
                <a:lnTo>
                  <a:pt x="825045" y="92334"/>
                </a:lnTo>
                <a:lnTo>
                  <a:pt x="792281" y="205516"/>
                </a:lnTo>
                <a:lnTo>
                  <a:pt x="86377" y="19956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CE51A9-880B-99BF-8CC8-33633E9130C8}"/>
              </a:ext>
            </a:extLst>
          </p:cNvPr>
          <p:cNvSpPr/>
          <p:nvPr/>
        </p:nvSpPr>
        <p:spPr>
          <a:xfrm>
            <a:off x="6759976" y="5364527"/>
            <a:ext cx="266694" cy="99513"/>
          </a:xfrm>
          <a:custGeom>
            <a:avLst/>
            <a:gdLst>
              <a:gd name="connsiteX0" fmla="*/ 56591 w 598679"/>
              <a:gd name="connsiteY0" fmla="*/ 205517 h 211474"/>
              <a:gd name="connsiteX1" fmla="*/ 0 w 598679"/>
              <a:gd name="connsiteY1" fmla="*/ 139990 h 211474"/>
              <a:gd name="connsiteX2" fmla="*/ 145946 w 598679"/>
              <a:gd name="connsiteY2" fmla="*/ 139990 h 211474"/>
              <a:gd name="connsiteX3" fmla="*/ 172753 w 598679"/>
              <a:gd name="connsiteY3" fmla="*/ 80420 h 211474"/>
              <a:gd name="connsiteX4" fmla="*/ 285936 w 598679"/>
              <a:gd name="connsiteY4" fmla="*/ 92334 h 211474"/>
              <a:gd name="connsiteX5" fmla="*/ 315721 w 598679"/>
              <a:gd name="connsiteY5" fmla="*/ 0 h 211474"/>
              <a:gd name="connsiteX6" fmla="*/ 327635 w 598679"/>
              <a:gd name="connsiteY6" fmla="*/ 20850 h 211474"/>
              <a:gd name="connsiteX7" fmla="*/ 288914 w 598679"/>
              <a:gd name="connsiteY7" fmla="*/ 148925 h 211474"/>
              <a:gd name="connsiteX8" fmla="*/ 598679 w 598679"/>
              <a:gd name="connsiteY8" fmla="*/ 157861 h 211474"/>
              <a:gd name="connsiteX9" fmla="*/ 583786 w 598679"/>
              <a:gd name="connsiteY9" fmla="*/ 211474 h 211474"/>
              <a:gd name="connsiteX10" fmla="*/ 56591 w 598679"/>
              <a:gd name="connsiteY10" fmla="*/ 205517 h 211474"/>
              <a:gd name="connsiteX0" fmla="*/ 56591 w 598679"/>
              <a:gd name="connsiteY0" fmla="*/ 205517 h 223388"/>
              <a:gd name="connsiteX1" fmla="*/ 0 w 598679"/>
              <a:gd name="connsiteY1" fmla="*/ 139990 h 223388"/>
              <a:gd name="connsiteX2" fmla="*/ 145946 w 598679"/>
              <a:gd name="connsiteY2" fmla="*/ 139990 h 223388"/>
              <a:gd name="connsiteX3" fmla="*/ 172753 w 598679"/>
              <a:gd name="connsiteY3" fmla="*/ 80420 h 223388"/>
              <a:gd name="connsiteX4" fmla="*/ 285936 w 598679"/>
              <a:gd name="connsiteY4" fmla="*/ 92334 h 223388"/>
              <a:gd name="connsiteX5" fmla="*/ 315721 w 598679"/>
              <a:gd name="connsiteY5" fmla="*/ 0 h 223388"/>
              <a:gd name="connsiteX6" fmla="*/ 327635 w 598679"/>
              <a:gd name="connsiteY6" fmla="*/ 20850 h 223388"/>
              <a:gd name="connsiteX7" fmla="*/ 288914 w 598679"/>
              <a:gd name="connsiteY7" fmla="*/ 148925 h 223388"/>
              <a:gd name="connsiteX8" fmla="*/ 598679 w 598679"/>
              <a:gd name="connsiteY8" fmla="*/ 157861 h 223388"/>
              <a:gd name="connsiteX9" fmla="*/ 577829 w 598679"/>
              <a:gd name="connsiteY9" fmla="*/ 223388 h 223388"/>
              <a:gd name="connsiteX10" fmla="*/ 56591 w 598679"/>
              <a:gd name="connsiteY10" fmla="*/ 205517 h 2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679" h="223388">
                <a:moveTo>
                  <a:pt x="56591" y="205517"/>
                </a:moveTo>
                <a:lnTo>
                  <a:pt x="0" y="139990"/>
                </a:lnTo>
                <a:lnTo>
                  <a:pt x="145946" y="139990"/>
                </a:lnTo>
                <a:lnTo>
                  <a:pt x="172753" y="80420"/>
                </a:lnTo>
                <a:lnTo>
                  <a:pt x="285936" y="92334"/>
                </a:lnTo>
                <a:lnTo>
                  <a:pt x="315721" y="0"/>
                </a:lnTo>
                <a:lnTo>
                  <a:pt x="327635" y="20850"/>
                </a:lnTo>
                <a:lnTo>
                  <a:pt x="288914" y="148925"/>
                </a:lnTo>
                <a:lnTo>
                  <a:pt x="598679" y="157861"/>
                </a:lnTo>
                <a:lnTo>
                  <a:pt x="577829" y="223388"/>
                </a:lnTo>
                <a:lnTo>
                  <a:pt x="56591" y="2055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4077BC-3BD9-7E71-A42D-723E22C75F90}"/>
              </a:ext>
            </a:extLst>
          </p:cNvPr>
          <p:cNvSpPr/>
          <p:nvPr/>
        </p:nvSpPr>
        <p:spPr>
          <a:xfrm>
            <a:off x="7294379" y="5047397"/>
            <a:ext cx="266694" cy="99513"/>
          </a:xfrm>
          <a:custGeom>
            <a:avLst/>
            <a:gdLst>
              <a:gd name="connsiteX0" fmla="*/ 56591 w 598679"/>
              <a:gd name="connsiteY0" fmla="*/ 205517 h 211474"/>
              <a:gd name="connsiteX1" fmla="*/ 0 w 598679"/>
              <a:gd name="connsiteY1" fmla="*/ 139990 h 211474"/>
              <a:gd name="connsiteX2" fmla="*/ 145946 w 598679"/>
              <a:gd name="connsiteY2" fmla="*/ 139990 h 211474"/>
              <a:gd name="connsiteX3" fmla="*/ 172753 w 598679"/>
              <a:gd name="connsiteY3" fmla="*/ 80420 h 211474"/>
              <a:gd name="connsiteX4" fmla="*/ 285936 w 598679"/>
              <a:gd name="connsiteY4" fmla="*/ 92334 h 211474"/>
              <a:gd name="connsiteX5" fmla="*/ 315721 w 598679"/>
              <a:gd name="connsiteY5" fmla="*/ 0 h 211474"/>
              <a:gd name="connsiteX6" fmla="*/ 327635 w 598679"/>
              <a:gd name="connsiteY6" fmla="*/ 20850 h 211474"/>
              <a:gd name="connsiteX7" fmla="*/ 288914 w 598679"/>
              <a:gd name="connsiteY7" fmla="*/ 148925 h 211474"/>
              <a:gd name="connsiteX8" fmla="*/ 598679 w 598679"/>
              <a:gd name="connsiteY8" fmla="*/ 157861 h 211474"/>
              <a:gd name="connsiteX9" fmla="*/ 583786 w 598679"/>
              <a:gd name="connsiteY9" fmla="*/ 211474 h 211474"/>
              <a:gd name="connsiteX10" fmla="*/ 56591 w 598679"/>
              <a:gd name="connsiteY10" fmla="*/ 205517 h 211474"/>
              <a:gd name="connsiteX0" fmla="*/ 56591 w 598679"/>
              <a:gd name="connsiteY0" fmla="*/ 205517 h 223388"/>
              <a:gd name="connsiteX1" fmla="*/ 0 w 598679"/>
              <a:gd name="connsiteY1" fmla="*/ 139990 h 223388"/>
              <a:gd name="connsiteX2" fmla="*/ 145946 w 598679"/>
              <a:gd name="connsiteY2" fmla="*/ 139990 h 223388"/>
              <a:gd name="connsiteX3" fmla="*/ 172753 w 598679"/>
              <a:gd name="connsiteY3" fmla="*/ 80420 h 223388"/>
              <a:gd name="connsiteX4" fmla="*/ 285936 w 598679"/>
              <a:gd name="connsiteY4" fmla="*/ 92334 h 223388"/>
              <a:gd name="connsiteX5" fmla="*/ 315721 w 598679"/>
              <a:gd name="connsiteY5" fmla="*/ 0 h 223388"/>
              <a:gd name="connsiteX6" fmla="*/ 327635 w 598679"/>
              <a:gd name="connsiteY6" fmla="*/ 20850 h 223388"/>
              <a:gd name="connsiteX7" fmla="*/ 288914 w 598679"/>
              <a:gd name="connsiteY7" fmla="*/ 148925 h 223388"/>
              <a:gd name="connsiteX8" fmla="*/ 598679 w 598679"/>
              <a:gd name="connsiteY8" fmla="*/ 157861 h 223388"/>
              <a:gd name="connsiteX9" fmla="*/ 577829 w 598679"/>
              <a:gd name="connsiteY9" fmla="*/ 223388 h 223388"/>
              <a:gd name="connsiteX10" fmla="*/ 56591 w 598679"/>
              <a:gd name="connsiteY10" fmla="*/ 205517 h 2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679" h="223388">
                <a:moveTo>
                  <a:pt x="56591" y="205517"/>
                </a:moveTo>
                <a:lnTo>
                  <a:pt x="0" y="139990"/>
                </a:lnTo>
                <a:lnTo>
                  <a:pt x="145946" y="139990"/>
                </a:lnTo>
                <a:lnTo>
                  <a:pt x="172753" y="80420"/>
                </a:lnTo>
                <a:lnTo>
                  <a:pt x="285936" y="92334"/>
                </a:lnTo>
                <a:lnTo>
                  <a:pt x="315721" y="0"/>
                </a:lnTo>
                <a:lnTo>
                  <a:pt x="327635" y="20850"/>
                </a:lnTo>
                <a:lnTo>
                  <a:pt x="288914" y="148925"/>
                </a:lnTo>
                <a:lnTo>
                  <a:pt x="598679" y="157861"/>
                </a:lnTo>
                <a:lnTo>
                  <a:pt x="577829" y="223388"/>
                </a:lnTo>
                <a:lnTo>
                  <a:pt x="56591" y="2055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15A216-42D7-89EB-3090-350FD9D34377}"/>
              </a:ext>
            </a:extLst>
          </p:cNvPr>
          <p:cNvSpPr/>
          <p:nvPr/>
        </p:nvSpPr>
        <p:spPr>
          <a:xfrm>
            <a:off x="6539575" y="1229565"/>
            <a:ext cx="273328" cy="55727"/>
          </a:xfrm>
          <a:custGeom>
            <a:avLst/>
            <a:gdLst>
              <a:gd name="connsiteX0" fmla="*/ 0 w 613571"/>
              <a:gd name="connsiteY0" fmla="*/ 56592 h 128076"/>
              <a:gd name="connsiteX1" fmla="*/ 62548 w 613571"/>
              <a:gd name="connsiteY1" fmla="*/ 122119 h 128076"/>
              <a:gd name="connsiteX2" fmla="*/ 598679 w 613571"/>
              <a:gd name="connsiteY2" fmla="*/ 128076 h 128076"/>
              <a:gd name="connsiteX3" fmla="*/ 613571 w 613571"/>
              <a:gd name="connsiteY3" fmla="*/ 80420 h 128076"/>
              <a:gd name="connsiteX4" fmla="*/ 485496 w 613571"/>
              <a:gd name="connsiteY4" fmla="*/ 77441 h 128076"/>
              <a:gd name="connsiteX5" fmla="*/ 479539 w 613571"/>
              <a:gd name="connsiteY5" fmla="*/ 2979 h 128076"/>
              <a:gd name="connsiteX6" fmla="*/ 357420 w 613571"/>
              <a:gd name="connsiteY6" fmla="*/ 0 h 128076"/>
              <a:gd name="connsiteX7" fmla="*/ 339549 w 613571"/>
              <a:gd name="connsiteY7" fmla="*/ 44678 h 128076"/>
              <a:gd name="connsiteX8" fmla="*/ 0 w 613571"/>
              <a:gd name="connsiteY8" fmla="*/ 56592 h 128076"/>
              <a:gd name="connsiteX0" fmla="*/ 0 w 613571"/>
              <a:gd name="connsiteY0" fmla="*/ 56592 h 125097"/>
              <a:gd name="connsiteX1" fmla="*/ 62548 w 613571"/>
              <a:gd name="connsiteY1" fmla="*/ 122119 h 125097"/>
              <a:gd name="connsiteX2" fmla="*/ 610593 w 613571"/>
              <a:gd name="connsiteY2" fmla="*/ 125097 h 125097"/>
              <a:gd name="connsiteX3" fmla="*/ 613571 w 613571"/>
              <a:gd name="connsiteY3" fmla="*/ 80420 h 125097"/>
              <a:gd name="connsiteX4" fmla="*/ 485496 w 613571"/>
              <a:gd name="connsiteY4" fmla="*/ 77441 h 125097"/>
              <a:gd name="connsiteX5" fmla="*/ 479539 w 613571"/>
              <a:gd name="connsiteY5" fmla="*/ 2979 h 125097"/>
              <a:gd name="connsiteX6" fmla="*/ 357420 w 613571"/>
              <a:gd name="connsiteY6" fmla="*/ 0 h 125097"/>
              <a:gd name="connsiteX7" fmla="*/ 339549 w 613571"/>
              <a:gd name="connsiteY7" fmla="*/ 44678 h 125097"/>
              <a:gd name="connsiteX8" fmla="*/ 0 w 613571"/>
              <a:gd name="connsiteY8" fmla="*/ 56592 h 125097"/>
              <a:gd name="connsiteX0" fmla="*/ 0 w 613571"/>
              <a:gd name="connsiteY0" fmla="*/ 56592 h 125097"/>
              <a:gd name="connsiteX1" fmla="*/ 62548 w 613571"/>
              <a:gd name="connsiteY1" fmla="*/ 122119 h 125097"/>
              <a:gd name="connsiteX2" fmla="*/ 610593 w 613571"/>
              <a:gd name="connsiteY2" fmla="*/ 125097 h 125097"/>
              <a:gd name="connsiteX3" fmla="*/ 613571 w 613571"/>
              <a:gd name="connsiteY3" fmla="*/ 80420 h 125097"/>
              <a:gd name="connsiteX4" fmla="*/ 485496 w 613571"/>
              <a:gd name="connsiteY4" fmla="*/ 77441 h 125097"/>
              <a:gd name="connsiteX5" fmla="*/ 479539 w 613571"/>
              <a:gd name="connsiteY5" fmla="*/ 2979 h 125097"/>
              <a:gd name="connsiteX6" fmla="*/ 357420 w 613571"/>
              <a:gd name="connsiteY6" fmla="*/ 0 h 125097"/>
              <a:gd name="connsiteX7" fmla="*/ 274022 w 613571"/>
              <a:gd name="connsiteY7" fmla="*/ 47657 h 125097"/>
              <a:gd name="connsiteX8" fmla="*/ 0 w 613571"/>
              <a:gd name="connsiteY8" fmla="*/ 56592 h 12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71" h="125097">
                <a:moveTo>
                  <a:pt x="0" y="56592"/>
                </a:moveTo>
                <a:lnTo>
                  <a:pt x="62548" y="122119"/>
                </a:lnTo>
                <a:lnTo>
                  <a:pt x="610593" y="125097"/>
                </a:lnTo>
                <a:lnTo>
                  <a:pt x="613571" y="80420"/>
                </a:lnTo>
                <a:lnTo>
                  <a:pt x="485496" y="77441"/>
                </a:lnTo>
                <a:lnTo>
                  <a:pt x="479539" y="2979"/>
                </a:lnTo>
                <a:lnTo>
                  <a:pt x="357420" y="0"/>
                </a:lnTo>
                <a:lnTo>
                  <a:pt x="274022" y="47657"/>
                </a:lnTo>
                <a:lnTo>
                  <a:pt x="0" y="5659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2932B1-6E72-3C65-F09C-CC620B832C1F}"/>
              </a:ext>
            </a:extLst>
          </p:cNvPr>
          <p:cNvSpPr/>
          <p:nvPr/>
        </p:nvSpPr>
        <p:spPr>
          <a:xfrm>
            <a:off x="7707246" y="2986214"/>
            <a:ext cx="273328" cy="55727"/>
          </a:xfrm>
          <a:custGeom>
            <a:avLst/>
            <a:gdLst>
              <a:gd name="connsiteX0" fmla="*/ 0 w 613571"/>
              <a:gd name="connsiteY0" fmla="*/ 56592 h 128076"/>
              <a:gd name="connsiteX1" fmla="*/ 62548 w 613571"/>
              <a:gd name="connsiteY1" fmla="*/ 122119 h 128076"/>
              <a:gd name="connsiteX2" fmla="*/ 598679 w 613571"/>
              <a:gd name="connsiteY2" fmla="*/ 128076 h 128076"/>
              <a:gd name="connsiteX3" fmla="*/ 613571 w 613571"/>
              <a:gd name="connsiteY3" fmla="*/ 80420 h 128076"/>
              <a:gd name="connsiteX4" fmla="*/ 485496 w 613571"/>
              <a:gd name="connsiteY4" fmla="*/ 77441 h 128076"/>
              <a:gd name="connsiteX5" fmla="*/ 479539 w 613571"/>
              <a:gd name="connsiteY5" fmla="*/ 2979 h 128076"/>
              <a:gd name="connsiteX6" fmla="*/ 357420 w 613571"/>
              <a:gd name="connsiteY6" fmla="*/ 0 h 128076"/>
              <a:gd name="connsiteX7" fmla="*/ 339549 w 613571"/>
              <a:gd name="connsiteY7" fmla="*/ 44678 h 128076"/>
              <a:gd name="connsiteX8" fmla="*/ 0 w 613571"/>
              <a:gd name="connsiteY8" fmla="*/ 56592 h 128076"/>
              <a:gd name="connsiteX0" fmla="*/ 0 w 613571"/>
              <a:gd name="connsiteY0" fmla="*/ 56592 h 125097"/>
              <a:gd name="connsiteX1" fmla="*/ 62548 w 613571"/>
              <a:gd name="connsiteY1" fmla="*/ 122119 h 125097"/>
              <a:gd name="connsiteX2" fmla="*/ 610593 w 613571"/>
              <a:gd name="connsiteY2" fmla="*/ 125097 h 125097"/>
              <a:gd name="connsiteX3" fmla="*/ 613571 w 613571"/>
              <a:gd name="connsiteY3" fmla="*/ 80420 h 125097"/>
              <a:gd name="connsiteX4" fmla="*/ 485496 w 613571"/>
              <a:gd name="connsiteY4" fmla="*/ 77441 h 125097"/>
              <a:gd name="connsiteX5" fmla="*/ 479539 w 613571"/>
              <a:gd name="connsiteY5" fmla="*/ 2979 h 125097"/>
              <a:gd name="connsiteX6" fmla="*/ 357420 w 613571"/>
              <a:gd name="connsiteY6" fmla="*/ 0 h 125097"/>
              <a:gd name="connsiteX7" fmla="*/ 339549 w 613571"/>
              <a:gd name="connsiteY7" fmla="*/ 44678 h 125097"/>
              <a:gd name="connsiteX8" fmla="*/ 0 w 613571"/>
              <a:gd name="connsiteY8" fmla="*/ 56592 h 125097"/>
              <a:gd name="connsiteX0" fmla="*/ 0 w 613571"/>
              <a:gd name="connsiteY0" fmla="*/ 56592 h 125097"/>
              <a:gd name="connsiteX1" fmla="*/ 62548 w 613571"/>
              <a:gd name="connsiteY1" fmla="*/ 122119 h 125097"/>
              <a:gd name="connsiteX2" fmla="*/ 610593 w 613571"/>
              <a:gd name="connsiteY2" fmla="*/ 125097 h 125097"/>
              <a:gd name="connsiteX3" fmla="*/ 613571 w 613571"/>
              <a:gd name="connsiteY3" fmla="*/ 80420 h 125097"/>
              <a:gd name="connsiteX4" fmla="*/ 485496 w 613571"/>
              <a:gd name="connsiteY4" fmla="*/ 77441 h 125097"/>
              <a:gd name="connsiteX5" fmla="*/ 479539 w 613571"/>
              <a:gd name="connsiteY5" fmla="*/ 2979 h 125097"/>
              <a:gd name="connsiteX6" fmla="*/ 357420 w 613571"/>
              <a:gd name="connsiteY6" fmla="*/ 0 h 125097"/>
              <a:gd name="connsiteX7" fmla="*/ 274022 w 613571"/>
              <a:gd name="connsiteY7" fmla="*/ 47657 h 125097"/>
              <a:gd name="connsiteX8" fmla="*/ 0 w 613571"/>
              <a:gd name="connsiteY8" fmla="*/ 56592 h 12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71" h="125097">
                <a:moveTo>
                  <a:pt x="0" y="56592"/>
                </a:moveTo>
                <a:lnTo>
                  <a:pt x="62548" y="122119"/>
                </a:lnTo>
                <a:lnTo>
                  <a:pt x="610593" y="125097"/>
                </a:lnTo>
                <a:lnTo>
                  <a:pt x="613571" y="80420"/>
                </a:lnTo>
                <a:lnTo>
                  <a:pt x="485496" y="77441"/>
                </a:lnTo>
                <a:lnTo>
                  <a:pt x="479539" y="2979"/>
                </a:lnTo>
                <a:lnTo>
                  <a:pt x="357420" y="0"/>
                </a:lnTo>
                <a:lnTo>
                  <a:pt x="274022" y="47657"/>
                </a:lnTo>
                <a:lnTo>
                  <a:pt x="0" y="56592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A1F8368-F4EE-41F1-B842-BDA25B8FEE08}"/>
              </a:ext>
            </a:extLst>
          </p:cNvPr>
          <p:cNvSpPr/>
          <p:nvPr/>
        </p:nvSpPr>
        <p:spPr>
          <a:xfrm>
            <a:off x="8252169" y="5146871"/>
            <a:ext cx="367533" cy="91551"/>
          </a:xfrm>
          <a:custGeom>
            <a:avLst/>
            <a:gdLst>
              <a:gd name="connsiteX0" fmla="*/ 86377 w 825045"/>
              <a:gd name="connsiteY0" fmla="*/ 199560 h 199560"/>
              <a:gd name="connsiteX1" fmla="*/ 0 w 825045"/>
              <a:gd name="connsiteY1" fmla="*/ 92334 h 199560"/>
              <a:gd name="connsiteX2" fmla="*/ 166796 w 825045"/>
              <a:gd name="connsiteY2" fmla="*/ 92334 h 199560"/>
              <a:gd name="connsiteX3" fmla="*/ 199560 w 825045"/>
              <a:gd name="connsiteY3" fmla="*/ 0 h 199560"/>
              <a:gd name="connsiteX4" fmla="*/ 342528 w 825045"/>
              <a:gd name="connsiteY4" fmla="*/ 0 h 199560"/>
              <a:gd name="connsiteX5" fmla="*/ 360399 w 825045"/>
              <a:gd name="connsiteY5" fmla="*/ 44678 h 199560"/>
              <a:gd name="connsiteX6" fmla="*/ 691012 w 825045"/>
              <a:gd name="connsiteY6" fmla="*/ 44678 h 199560"/>
              <a:gd name="connsiteX7" fmla="*/ 705905 w 825045"/>
              <a:gd name="connsiteY7" fmla="*/ 89355 h 199560"/>
              <a:gd name="connsiteX8" fmla="*/ 825045 w 825045"/>
              <a:gd name="connsiteY8" fmla="*/ 92334 h 199560"/>
              <a:gd name="connsiteX9" fmla="*/ 807174 w 825045"/>
              <a:gd name="connsiteY9" fmla="*/ 163818 h 199560"/>
              <a:gd name="connsiteX10" fmla="*/ 86377 w 825045"/>
              <a:gd name="connsiteY10" fmla="*/ 199560 h 199560"/>
              <a:gd name="connsiteX0" fmla="*/ 86377 w 825045"/>
              <a:gd name="connsiteY0" fmla="*/ 199560 h 199560"/>
              <a:gd name="connsiteX1" fmla="*/ 0 w 825045"/>
              <a:gd name="connsiteY1" fmla="*/ 92334 h 199560"/>
              <a:gd name="connsiteX2" fmla="*/ 166796 w 825045"/>
              <a:gd name="connsiteY2" fmla="*/ 92334 h 199560"/>
              <a:gd name="connsiteX3" fmla="*/ 199560 w 825045"/>
              <a:gd name="connsiteY3" fmla="*/ 0 h 199560"/>
              <a:gd name="connsiteX4" fmla="*/ 342528 w 825045"/>
              <a:gd name="connsiteY4" fmla="*/ 0 h 199560"/>
              <a:gd name="connsiteX5" fmla="*/ 360399 w 825045"/>
              <a:gd name="connsiteY5" fmla="*/ 44678 h 199560"/>
              <a:gd name="connsiteX6" fmla="*/ 691012 w 825045"/>
              <a:gd name="connsiteY6" fmla="*/ 44678 h 199560"/>
              <a:gd name="connsiteX7" fmla="*/ 705905 w 825045"/>
              <a:gd name="connsiteY7" fmla="*/ 89355 h 199560"/>
              <a:gd name="connsiteX8" fmla="*/ 825045 w 825045"/>
              <a:gd name="connsiteY8" fmla="*/ 92334 h 199560"/>
              <a:gd name="connsiteX9" fmla="*/ 792281 w 825045"/>
              <a:gd name="connsiteY9" fmla="*/ 190624 h 199560"/>
              <a:gd name="connsiteX10" fmla="*/ 86377 w 825045"/>
              <a:gd name="connsiteY10" fmla="*/ 199560 h 199560"/>
              <a:gd name="connsiteX0" fmla="*/ 86377 w 825045"/>
              <a:gd name="connsiteY0" fmla="*/ 199560 h 205516"/>
              <a:gd name="connsiteX1" fmla="*/ 0 w 825045"/>
              <a:gd name="connsiteY1" fmla="*/ 92334 h 205516"/>
              <a:gd name="connsiteX2" fmla="*/ 166796 w 825045"/>
              <a:gd name="connsiteY2" fmla="*/ 92334 h 205516"/>
              <a:gd name="connsiteX3" fmla="*/ 199560 w 825045"/>
              <a:gd name="connsiteY3" fmla="*/ 0 h 205516"/>
              <a:gd name="connsiteX4" fmla="*/ 342528 w 825045"/>
              <a:gd name="connsiteY4" fmla="*/ 0 h 205516"/>
              <a:gd name="connsiteX5" fmla="*/ 360399 w 825045"/>
              <a:gd name="connsiteY5" fmla="*/ 44678 h 205516"/>
              <a:gd name="connsiteX6" fmla="*/ 691012 w 825045"/>
              <a:gd name="connsiteY6" fmla="*/ 44678 h 205516"/>
              <a:gd name="connsiteX7" fmla="*/ 705905 w 825045"/>
              <a:gd name="connsiteY7" fmla="*/ 89355 h 205516"/>
              <a:gd name="connsiteX8" fmla="*/ 825045 w 825045"/>
              <a:gd name="connsiteY8" fmla="*/ 92334 h 205516"/>
              <a:gd name="connsiteX9" fmla="*/ 792281 w 825045"/>
              <a:gd name="connsiteY9" fmla="*/ 205516 h 205516"/>
              <a:gd name="connsiteX10" fmla="*/ 86377 w 825045"/>
              <a:gd name="connsiteY10" fmla="*/ 199560 h 2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045" h="205516">
                <a:moveTo>
                  <a:pt x="86377" y="199560"/>
                </a:moveTo>
                <a:lnTo>
                  <a:pt x="0" y="92334"/>
                </a:lnTo>
                <a:lnTo>
                  <a:pt x="166796" y="92334"/>
                </a:lnTo>
                <a:lnTo>
                  <a:pt x="199560" y="0"/>
                </a:lnTo>
                <a:lnTo>
                  <a:pt x="342528" y="0"/>
                </a:lnTo>
                <a:lnTo>
                  <a:pt x="360399" y="44678"/>
                </a:lnTo>
                <a:lnTo>
                  <a:pt x="691012" y="44678"/>
                </a:lnTo>
                <a:lnTo>
                  <a:pt x="705905" y="89355"/>
                </a:lnTo>
                <a:lnTo>
                  <a:pt x="825045" y="92334"/>
                </a:lnTo>
                <a:lnTo>
                  <a:pt x="792281" y="205516"/>
                </a:lnTo>
                <a:lnTo>
                  <a:pt x="86377" y="19956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EB06FF-2379-3786-57FA-A1027C8A125B}"/>
              </a:ext>
            </a:extLst>
          </p:cNvPr>
          <p:cNvGrpSpPr/>
          <p:nvPr/>
        </p:nvGrpSpPr>
        <p:grpSpPr>
          <a:xfrm>
            <a:off x="6548852" y="1737020"/>
            <a:ext cx="572044" cy="396836"/>
            <a:chOff x="6548852" y="1737020"/>
            <a:chExt cx="572044" cy="39683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184FA61-C135-D523-CAAA-4862CE46B849}"/>
                </a:ext>
              </a:extLst>
            </p:cNvPr>
            <p:cNvSpPr/>
            <p:nvPr/>
          </p:nvSpPr>
          <p:spPr>
            <a:xfrm>
              <a:off x="6753363" y="2042305"/>
              <a:ext cx="367533" cy="91551"/>
            </a:xfrm>
            <a:custGeom>
              <a:avLst/>
              <a:gdLst>
                <a:gd name="connsiteX0" fmla="*/ 86377 w 825045"/>
                <a:gd name="connsiteY0" fmla="*/ 199560 h 199560"/>
                <a:gd name="connsiteX1" fmla="*/ 0 w 825045"/>
                <a:gd name="connsiteY1" fmla="*/ 92334 h 199560"/>
                <a:gd name="connsiteX2" fmla="*/ 166796 w 825045"/>
                <a:gd name="connsiteY2" fmla="*/ 92334 h 199560"/>
                <a:gd name="connsiteX3" fmla="*/ 199560 w 825045"/>
                <a:gd name="connsiteY3" fmla="*/ 0 h 199560"/>
                <a:gd name="connsiteX4" fmla="*/ 342528 w 825045"/>
                <a:gd name="connsiteY4" fmla="*/ 0 h 199560"/>
                <a:gd name="connsiteX5" fmla="*/ 360399 w 825045"/>
                <a:gd name="connsiteY5" fmla="*/ 44678 h 199560"/>
                <a:gd name="connsiteX6" fmla="*/ 691012 w 825045"/>
                <a:gd name="connsiteY6" fmla="*/ 44678 h 199560"/>
                <a:gd name="connsiteX7" fmla="*/ 705905 w 825045"/>
                <a:gd name="connsiteY7" fmla="*/ 89355 h 199560"/>
                <a:gd name="connsiteX8" fmla="*/ 825045 w 825045"/>
                <a:gd name="connsiteY8" fmla="*/ 92334 h 199560"/>
                <a:gd name="connsiteX9" fmla="*/ 807174 w 825045"/>
                <a:gd name="connsiteY9" fmla="*/ 163818 h 199560"/>
                <a:gd name="connsiteX10" fmla="*/ 86377 w 825045"/>
                <a:gd name="connsiteY10" fmla="*/ 199560 h 199560"/>
                <a:gd name="connsiteX0" fmla="*/ 86377 w 825045"/>
                <a:gd name="connsiteY0" fmla="*/ 199560 h 199560"/>
                <a:gd name="connsiteX1" fmla="*/ 0 w 825045"/>
                <a:gd name="connsiteY1" fmla="*/ 92334 h 199560"/>
                <a:gd name="connsiteX2" fmla="*/ 166796 w 825045"/>
                <a:gd name="connsiteY2" fmla="*/ 92334 h 199560"/>
                <a:gd name="connsiteX3" fmla="*/ 199560 w 825045"/>
                <a:gd name="connsiteY3" fmla="*/ 0 h 199560"/>
                <a:gd name="connsiteX4" fmla="*/ 342528 w 825045"/>
                <a:gd name="connsiteY4" fmla="*/ 0 h 199560"/>
                <a:gd name="connsiteX5" fmla="*/ 360399 w 825045"/>
                <a:gd name="connsiteY5" fmla="*/ 44678 h 199560"/>
                <a:gd name="connsiteX6" fmla="*/ 691012 w 825045"/>
                <a:gd name="connsiteY6" fmla="*/ 44678 h 199560"/>
                <a:gd name="connsiteX7" fmla="*/ 705905 w 825045"/>
                <a:gd name="connsiteY7" fmla="*/ 89355 h 199560"/>
                <a:gd name="connsiteX8" fmla="*/ 825045 w 825045"/>
                <a:gd name="connsiteY8" fmla="*/ 92334 h 199560"/>
                <a:gd name="connsiteX9" fmla="*/ 792281 w 825045"/>
                <a:gd name="connsiteY9" fmla="*/ 190624 h 199560"/>
                <a:gd name="connsiteX10" fmla="*/ 86377 w 825045"/>
                <a:gd name="connsiteY10" fmla="*/ 199560 h 199560"/>
                <a:gd name="connsiteX0" fmla="*/ 86377 w 825045"/>
                <a:gd name="connsiteY0" fmla="*/ 199560 h 205516"/>
                <a:gd name="connsiteX1" fmla="*/ 0 w 825045"/>
                <a:gd name="connsiteY1" fmla="*/ 92334 h 205516"/>
                <a:gd name="connsiteX2" fmla="*/ 166796 w 825045"/>
                <a:gd name="connsiteY2" fmla="*/ 92334 h 205516"/>
                <a:gd name="connsiteX3" fmla="*/ 199560 w 825045"/>
                <a:gd name="connsiteY3" fmla="*/ 0 h 205516"/>
                <a:gd name="connsiteX4" fmla="*/ 342528 w 825045"/>
                <a:gd name="connsiteY4" fmla="*/ 0 h 205516"/>
                <a:gd name="connsiteX5" fmla="*/ 360399 w 825045"/>
                <a:gd name="connsiteY5" fmla="*/ 44678 h 205516"/>
                <a:gd name="connsiteX6" fmla="*/ 691012 w 825045"/>
                <a:gd name="connsiteY6" fmla="*/ 44678 h 205516"/>
                <a:gd name="connsiteX7" fmla="*/ 705905 w 825045"/>
                <a:gd name="connsiteY7" fmla="*/ 89355 h 205516"/>
                <a:gd name="connsiteX8" fmla="*/ 825045 w 825045"/>
                <a:gd name="connsiteY8" fmla="*/ 92334 h 205516"/>
                <a:gd name="connsiteX9" fmla="*/ 792281 w 825045"/>
                <a:gd name="connsiteY9" fmla="*/ 205516 h 205516"/>
                <a:gd name="connsiteX10" fmla="*/ 86377 w 825045"/>
                <a:gd name="connsiteY10" fmla="*/ 199560 h 2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5045" h="205516">
                  <a:moveTo>
                    <a:pt x="86377" y="199560"/>
                  </a:moveTo>
                  <a:lnTo>
                    <a:pt x="0" y="92334"/>
                  </a:lnTo>
                  <a:lnTo>
                    <a:pt x="166796" y="92334"/>
                  </a:lnTo>
                  <a:lnTo>
                    <a:pt x="199560" y="0"/>
                  </a:lnTo>
                  <a:lnTo>
                    <a:pt x="342528" y="0"/>
                  </a:lnTo>
                  <a:lnTo>
                    <a:pt x="360399" y="44678"/>
                  </a:lnTo>
                  <a:lnTo>
                    <a:pt x="691012" y="44678"/>
                  </a:lnTo>
                  <a:lnTo>
                    <a:pt x="705905" y="89355"/>
                  </a:lnTo>
                  <a:lnTo>
                    <a:pt x="825045" y="92334"/>
                  </a:lnTo>
                  <a:lnTo>
                    <a:pt x="792281" y="205516"/>
                  </a:lnTo>
                  <a:lnTo>
                    <a:pt x="86377" y="19956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FBC542-F227-8B1D-5304-3039E8B76068}"/>
                </a:ext>
              </a:extLst>
            </p:cNvPr>
            <p:cNvSpPr txBox="1"/>
            <p:nvPr/>
          </p:nvSpPr>
          <p:spPr>
            <a:xfrm>
              <a:off x="6548852" y="17370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BB2E28-44ED-0EFF-5FB2-031140B418EC}"/>
              </a:ext>
            </a:extLst>
          </p:cNvPr>
          <p:cNvGrpSpPr/>
          <p:nvPr/>
        </p:nvGrpSpPr>
        <p:grpSpPr>
          <a:xfrm>
            <a:off x="6812903" y="3430561"/>
            <a:ext cx="945364" cy="558243"/>
            <a:chOff x="6812903" y="3430561"/>
            <a:chExt cx="945364" cy="5582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088565F-D1CB-92C0-9A12-52BF0C6842EE}"/>
                </a:ext>
              </a:extLst>
            </p:cNvPr>
            <p:cNvSpPr/>
            <p:nvPr/>
          </p:nvSpPr>
          <p:spPr>
            <a:xfrm>
              <a:off x="6812903" y="3430561"/>
              <a:ext cx="945364" cy="242706"/>
            </a:xfrm>
            <a:custGeom>
              <a:avLst/>
              <a:gdLst>
                <a:gd name="connsiteX0" fmla="*/ 87630 w 2122170"/>
                <a:gd name="connsiteY0" fmla="*/ 541020 h 544830"/>
                <a:gd name="connsiteX1" fmla="*/ 0 w 2122170"/>
                <a:gd name="connsiteY1" fmla="*/ 403860 h 544830"/>
                <a:gd name="connsiteX2" fmla="*/ 285750 w 2122170"/>
                <a:gd name="connsiteY2" fmla="*/ 415290 h 544830"/>
                <a:gd name="connsiteX3" fmla="*/ 300990 w 2122170"/>
                <a:gd name="connsiteY3" fmla="*/ 373380 h 544830"/>
                <a:gd name="connsiteX4" fmla="*/ 217170 w 2122170"/>
                <a:gd name="connsiteY4" fmla="*/ 361950 h 544830"/>
                <a:gd name="connsiteX5" fmla="*/ 300990 w 2122170"/>
                <a:gd name="connsiteY5" fmla="*/ 369570 h 544830"/>
                <a:gd name="connsiteX6" fmla="*/ 331470 w 2122170"/>
                <a:gd name="connsiteY6" fmla="*/ 358140 h 544830"/>
                <a:gd name="connsiteX7" fmla="*/ 369570 w 2122170"/>
                <a:gd name="connsiteY7" fmla="*/ 365760 h 544830"/>
                <a:gd name="connsiteX8" fmla="*/ 365760 w 2122170"/>
                <a:gd name="connsiteY8" fmla="*/ 419100 h 544830"/>
                <a:gd name="connsiteX9" fmla="*/ 594360 w 2122170"/>
                <a:gd name="connsiteY9" fmla="*/ 426720 h 544830"/>
                <a:gd name="connsiteX10" fmla="*/ 601980 w 2122170"/>
                <a:gd name="connsiteY10" fmla="*/ 358140 h 544830"/>
                <a:gd name="connsiteX11" fmla="*/ 666750 w 2122170"/>
                <a:gd name="connsiteY11" fmla="*/ 358140 h 544830"/>
                <a:gd name="connsiteX12" fmla="*/ 693420 w 2122170"/>
                <a:gd name="connsiteY12" fmla="*/ 232410 h 544830"/>
                <a:gd name="connsiteX13" fmla="*/ 838200 w 2122170"/>
                <a:gd name="connsiteY13" fmla="*/ 240030 h 544830"/>
                <a:gd name="connsiteX14" fmla="*/ 941070 w 2122170"/>
                <a:gd name="connsiteY14" fmla="*/ 0 h 544830"/>
                <a:gd name="connsiteX15" fmla="*/ 979170 w 2122170"/>
                <a:gd name="connsiteY15" fmla="*/ 11430 h 544830"/>
                <a:gd name="connsiteX16" fmla="*/ 887730 w 2122170"/>
                <a:gd name="connsiteY16" fmla="*/ 266700 h 544830"/>
                <a:gd name="connsiteX17" fmla="*/ 895350 w 2122170"/>
                <a:gd name="connsiteY17" fmla="*/ 354330 h 544830"/>
                <a:gd name="connsiteX18" fmla="*/ 1002030 w 2122170"/>
                <a:gd name="connsiteY18" fmla="*/ 354330 h 544830"/>
                <a:gd name="connsiteX19" fmla="*/ 1017270 w 2122170"/>
                <a:gd name="connsiteY19" fmla="*/ 266700 h 544830"/>
                <a:gd name="connsiteX20" fmla="*/ 1173480 w 2122170"/>
                <a:gd name="connsiteY20" fmla="*/ 281940 h 544830"/>
                <a:gd name="connsiteX21" fmla="*/ 1188720 w 2122170"/>
                <a:gd name="connsiteY21" fmla="*/ 358140 h 544830"/>
                <a:gd name="connsiteX22" fmla="*/ 1276350 w 2122170"/>
                <a:gd name="connsiteY22" fmla="*/ 358140 h 544830"/>
                <a:gd name="connsiteX23" fmla="*/ 1291590 w 2122170"/>
                <a:gd name="connsiteY23" fmla="*/ 281940 h 544830"/>
                <a:gd name="connsiteX24" fmla="*/ 1421130 w 2122170"/>
                <a:gd name="connsiteY24" fmla="*/ 289560 h 544830"/>
                <a:gd name="connsiteX25" fmla="*/ 1432560 w 2122170"/>
                <a:gd name="connsiteY25" fmla="*/ 358140 h 544830"/>
                <a:gd name="connsiteX26" fmla="*/ 1764030 w 2122170"/>
                <a:gd name="connsiteY26" fmla="*/ 369570 h 544830"/>
                <a:gd name="connsiteX27" fmla="*/ 1775460 w 2122170"/>
                <a:gd name="connsiteY27" fmla="*/ 472440 h 544830"/>
                <a:gd name="connsiteX28" fmla="*/ 2122170 w 2122170"/>
                <a:gd name="connsiteY28" fmla="*/ 472440 h 544830"/>
                <a:gd name="connsiteX29" fmla="*/ 2106930 w 2122170"/>
                <a:gd name="connsiteY29" fmla="*/ 544830 h 544830"/>
                <a:gd name="connsiteX30" fmla="*/ 87630 w 2122170"/>
                <a:gd name="connsiteY30" fmla="*/ 54102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22170" h="544830">
                  <a:moveTo>
                    <a:pt x="87630" y="541020"/>
                  </a:moveTo>
                  <a:lnTo>
                    <a:pt x="0" y="403860"/>
                  </a:lnTo>
                  <a:lnTo>
                    <a:pt x="285750" y="415290"/>
                  </a:lnTo>
                  <a:lnTo>
                    <a:pt x="300990" y="373380"/>
                  </a:lnTo>
                  <a:lnTo>
                    <a:pt x="217170" y="361950"/>
                  </a:lnTo>
                  <a:lnTo>
                    <a:pt x="300990" y="369570"/>
                  </a:lnTo>
                  <a:lnTo>
                    <a:pt x="331470" y="358140"/>
                  </a:lnTo>
                  <a:lnTo>
                    <a:pt x="369570" y="365760"/>
                  </a:lnTo>
                  <a:lnTo>
                    <a:pt x="365760" y="419100"/>
                  </a:lnTo>
                  <a:lnTo>
                    <a:pt x="594360" y="426720"/>
                  </a:lnTo>
                  <a:lnTo>
                    <a:pt x="601980" y="358140"/>
                  </a:lnTo>
                  <a:lnTo>
                    <a:pt x="666750" y="358140"/>
                  </a:lnTo>
                  <a:lnTo>
                    <a:pt x="693420" y="232410"/>
                  </a:lnTo>
                  <a:lnTo>
                    <a:pt x="838200" y="240030"/>
                  </a:lnTo>
                  <a:lnTo>
                    <a:pt x="941070" y="0"/>
                  </a:lnTo>
                  <a:lnTo>
                    <a:pt x="979170" y="11430"/>
                  </a:lnTo>
                  <a:lnTo>
                    <a:pt x="887730" y="266700"/>
                  </a:lnTo>
                  <a:lnTo>
                    <a:pt x="895350" y="354330"/>
                  </a:lnTo>
                  <a:lnTo>
                    <a:pt x="1002030" y="354330"/>
                  </a:lnTo>
                  <a:lnTo>
                    <a:pt x="1017270" y="266700"/>
                  </a:lnTo>
                  <a:lnTo>
                    <a:pt x="1173480" y="281940"/>
                  </a:lnTo>
                  <a:lnTo>
                    <a:pt x="1188720" y="358140"/>
                  </a:lnTo>
                  <a:lnTo>
                    <a:pt x="1276350" y="358140"/>
                  </a:lnTo>
                  <a:lnTo>
                    <a:pt x="1291590" y="281940"/>
                  </a:lnTo>
                  <a:lnTo>
                    <a:pt x="1421130" y="289560"/>
                  </a:lnTo>
                  <a:lnTo>
                    <a:pt x="1432560" y="358140"/>
                  </a:lnTo>
                  <a:lnTo>
                    <a:pt x="1764030" y="369570"/>
                  </a:lnTo>
                  <a:lnTo>
                    <a:pt x="1775460" y="472440"/>
                  </a:lnTo>
                  <a:lnTo>
                    <a:pt x="2122170" y="472440"/>
                  </a:lnTo>
                  <a:lnTo>
                    <a:pt x="2106930" y="544830"/>
                  </a:lnTo>
                  <a:lnTo>
                    <a:pt x="87630" y="541020"/>
                  </a:lnTo>
                  <a:close/>
                </a:path>
              </a:pathLst>
            </a:custGeom>
            <a:solidFill>
              <a:srgbClr val="0070C0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FCB62C-00B2-C7EE-7443-1AE710BFACF6}"/>
                </a:ext>
              </a:extLst>
            </p:cNvPr>
            <p:cNvSpPr txBox="1"/>
            <p:nvPr/>
          </p:nvSpPr>
          <p:spPr>
            <a:xfrm>
              <a:off x="7155338" y="3619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B4CA85-494C-FC9E-B200-AFDAE4993FF6}"/>
              </a:ext>
            </a:extLst>
          </p:cNvPr>
          <p:cNvGrpSpPr/>
          <p:nvPr/>
        </p:nvGrpSpPr>
        <p:grpSpPr>
          <a:xfrm>
            <a:off x="7679062" y="1753824"/>
            <a:ext cx="880099" cy="522523"/>
            <a:chOff x="7679062" y="1753824"/>
            <a:chExt cx="880099" cy="5225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09CD69D-7145-0F35-A636-DC744FC51C44}"/>
                </a:ext>
              </a:extLst>
            </p:cNvPr>
            <p:cNvGrpSpPr/>
            <p:nvPr/>
          </p:nvGrpSpPr>
          <p:grpSpPr>
            <a:xfrm>
              <a:off x="7679062" y="1753824"/>
              <a:ext cx="880099" cy="275049"/>
              <a:chOff x="7679062" y="1753824"/>
              <a:chExt cx="880099" cy="275049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8F61B5-B9D9-26F9-2F8A-24A3F540C923}"/>
                  </a:ext>
                </a:extLst>
              </p:cNvPr>
              <p:cNvSpPr/>
              <p:nvPr/>
            </p:nvSpPr>
            <p:spPr>
              <a:xfrm rot="18598915">
                <a:off x="8007570" y="1765139"/>
                <a:ext cx="243716" cy="246452"/>
              </a:xfrm>
              <a:custGeom>
                <a:avLst/>
                <a:gdLst>
                  <a:gd name="connsiteX0" fmla="*/ 222422 w 469557"/>
                  <a:gd name="connsiteY0" fmla="*/ 0 h 554289"/>
                  <a:gd name="connsiteX1" fmla="*/ 367172 w 469557"/>
                  <a:gd name="connsiteY1" fmla="*/ 0 h 554289"/>
                  <a:gd name="connsiteX2" fmla="*/ 377764 w 469557"/>
                  <a:gd name="connsiteY2" fmla="*/ 261257 h 554289"/>
                  <a:gd name="connsiteX3" fmla="*/ 416599 w 469557"/>
                  <a:gd name="connsiteY3" fmla="*/ 264787 h 554289"/>
                  <a:gd name="connsiteX4" fmla="*/ 420130 w 469557"/>
                  <a:gd name="connsiteY4" fmla="*/ 211830 h 554289"/>
                  <a:gd name="connsiteX5" fmla="*/ 434252 w 469557"/>
                  <a:gd name="connsiteY5" fmla="*/ 271848 h 554289"/>
                  <a:gd name="connsiteX6" fmla="*/ 469557 w 469557"/>
                  <a:gd name="connsiteY6" fmla="*/ 293031 h 554289"/>
                  <a:gd name="connsiteX7" fmla="*/ 434252 w 469557"/>
                  <a:gd name="connsiteY7" fmla="*/ 307153 h 554289"/>
                  <a:gd name="connsiteX8" fmla="*/ 423660 w 469557"/>
                  <a:gd name="connsiteY8" fmla="*/ 342458 h 554289"/>
                  <a:gd name="connsiteX9" fmla="*/ 413069 w 469557"/>
                  <a:gd name="connsiteY9" fmla="*/ 314214 h 554289"/>
                  <a:gd name="connsiteX10" fmla="*/ 381294 w 469557"/>
                  <a:gd name="connsiteY10" fmla="*/ 317745 h 554289"/>
                  <a:gd name="connsiteX11" fmla="*/ 388355 w 469557"/>
                  <a:gd name="connsiteY11" fmla="*/ 554289 h 554289"/>
                  <a:gd name="connsiteX12" fmla="*/ 268318 w 469557"/>
                  <a:gd name="connsiteY12" fmla="*/ 547228 h 554289"/>
                  <a:gd name="connsiteX13" fmla="*/ 102385 w 469557"/>
                  <a:gd name="connsiteY13" fmla="*/ 324806 h 554289"/>
                  <a:gd name="connsiteX14" fmla="*/ 24714 w 469557"/>
                  <a:gd name="connsiteY14" fmla="*/ 307153 h 554289"/>
                  <a:gd name="connsiteX15" fmla="*/ 0 w 469557"/>
                  <a:gd name="connsiteY15" fmla="*/ 275379 h 554289"/>
                  <a:gd name="connsiteX16" fmla="*/ 35305 w 469557"/>
                  <a:gd name="connsiteY16" fmla="*/ 243604 h 554289"/>
                  <a:gd name="connsiteX17" fmla="*/ 102385 w 469557"/>
                  <a:gd name="connsiteY17" fmla="*/ 236543 h 554289"/>
                  <a:gd name="connsiteX18" fmla="*/ 222422 w 469557"/>
                  <a:gd name="connsiteY18" fmla="*/ 0 h 554289"/>
                  <a:gd name="connsiteX0" fmla="*/ 271849 w 469557"/>
                  <a:gd name="connsiteY0" fmla="*/ 3531 h 554289"/>
                  <a:gd name="connsiteX1" fmla="*/ 367172 w 469557"/>
                  <a:gd name="connsiteY1" fmla="*/ 0 h 554289"/>
                  <a:gd name="connsiteX2" fmla="*/ 377764 w 469557"/>
                  <a:gd name="connsiteY2" fmla="*/ 261257 h 554289"/>
                  <a:gd name="connsiteX3" fmla="*/ 416599 w 469557"/>
                  <a:gd name="connsiteY3" fmla="*/ 264787 h 554289"/>
                  <a:gd name="connsiteX4" fmla="*/ 420130 w 469557"/>
                  <a:gd name="connsiteY4" fmla="*/ 211830 h 554289"/>
                  <a:gd name="connsiteX5" fmla="*/ 434252 w 469557"/>
                  <a:gd name="connsiteY5" fmla="*/ 271848 h 554289"/>
                  <a:gd name="connsiteX6" fmla="*/ 469557 w 469557"/>
                  <a:gd name="connsiteY6" fmla="*/ 293031 h 554289"/>
                  <a:gd name="connsiteX7" fmla="*/ 434252 w 469557"/>
                  <a:gd name="connsiteY7" fmla="*/ 307153 h 554289"/>
                  <a:gd name="connsiteX8" fmla="*/ 423660 w 469557"/>
                  <a:gd name="connsiteY8" fmla="*/ 342458 h 554289"/>
                  <a:gd name="connsiteX9" fmla="*/ 413069 w 469557"/>
                  <a:gd name="connsiteY9" fmla="*/ 314214 h 554289"/>
                  <a:gd name="connsiteX10" fmla="*/ 381294 w 469557"/>
                  <a:gd name="connsiteY10" fmla="*/ 317745 h 554289"/>
                  <a:gd name="connsiteX11" fmla="*/ 388355 w 469557"/>
                  <a:gd name="connsiteY11" fmla="*/ 554289 h 554289"/>
                  <a:gd name="connsiteX12" fmla="*/ 268318 w 469557"/>
                  <a:gd name="connsiteY12" fmla="*/ 547228 h 554289"/>
                  <a:gd name="connsiteX13" fmla="*/ 102385 w 469557"/>
                  <a:gd name="connsiteY13" fmla="*/ 324806 h 554289"/>
                  <a:gd name="connsiteX14" fmla="*/ 24714 w 469557"/>
                  <a:gd name="connsiteY14" fmla="*/ 307153 h 554289"/>
                  <a:gd name="connsiteX15" fmla="*/ 0 w 469557"/>
                  <a:gd name="connsiteY15" fmla="*/ 275379 h 554289"/>
                  <a:gd name="connsiteX16" fmla="*/ 35305 w 469557"/>
                  <a:gd name="connsiteY16" fmla="*/ 243604 h 554289"/>
                  <a:gd name="connsiteX17" fmla="*/ 102385 w 469557"/>
                  <a:gd name="connsiteY17" fmla="*/ 236543 h 554289"/>
                  <a:gd name="connsiteX18" fmla="*/ 271849 w 469557"/>
                  <a:gd name="connsiteY18" fmla="*/ 3531 h 554289"/>
                  <a:gd name="connsiteX0" fmla="*/ 271849 w 469557"/>
                  <a:gd name="connsiteY0" fmla="*/ 3531 h 561350"/>
                  <a:gd name="connsiteX1" fmla="*/ 367172 w 469557"/>
                  <a:gd name="connsiteY1" fmla="*/ 0 h 561350"/>
                  <a:gd name="connsiteX2" fmla="*/ 377764 w 469557"/>
                  <a:gd name="connsiteY2" fmla="*/ 261257 h 561350"/>
                  <a:gd name="connsiteX3" fmla="*/ 416599 w 469557"/>
                  <a:gd name="connsiteY3" fmla="*/ 264787 h 561350"/>
                  <a:gd name="connsiteX4" fmla="*/ 420130 w 469557"/>
                  <a:gd name="connsiteY4" fmla="*/ 211830 h 561350"/>
                  <a:gd name="connsiteX5" fmla="*/ 434252 w 469557"/>
                  <a:gd name="connsiteY5" fmla="*/ 271848 h 561350"/>
                  <a:gd name="connsiteX6" fmla="*/ 469557 w 469557"/>
                  <a:gd name="connsiteY6" fmla="*/ 293031 h 561350"/>
                  <a:gd name="connsiteX7" fmla="*/ 434252 w 469557"/>
                  <a:gd name="connsiteY7" fmla="*/ 307153 h 561350"/>
                  <a:gd name="connsiteX8" fmla="*/ 423660 w 469557"/>
                  <a:gd name="connsiteY8" fmla="*/ 342458 h 561350"/>
                  <a:gd name="connsiteX9" fmla="*/ 413069 w 469557"/>
                  <a:gd name="connsiteY9" fmla="*/ 314214 h 561350"/>
                  <a:gd name="connsiteX10" fmla="*/ 381294 w 469557"/>
                  <a:gd name="connsiteY10" fmla="*/ 317745 h 561350"/>
                  <a:gd name="connsiteX11" fmla="*/ 374233 w 469557"/>
                  <a:gd name="connsiteY11" fmla="*/ 561350 h 561350"/>
                  <a:gd name="connsiteX12" fmla="*/ 268318 w 469557"/>
                  <a:gd name="connsiteY12" fmla="*/ 547228 h 561350"/>
                  <a:gd name="connsiteX13" fmla="*/ 102385 w 469557"/>
                  <a:gd name="connsiteY13" fmla="*/ 324806 h 561350"/>
                  <a:gd name="connsiteX14" fmla="*/ 24714 w 469557"/>
                  <a:gd name="connsiteY14" fmla="*/ 307153 h 561350"/>
                  <a:gd name="connsiteX15" fmla="*/ 0 w 469557"/>
                  <a:gd name="connsiteY15" fmla="*/ 275379 h 561350"/>
                  <a:gd name="connsiteX16" fmla="*/ 35305 w 469557"/>
                  <a:gd name="connsiteY16" fmla="*/ 243604 h 561350"/>
                  <a:gd name="connsiteX17" fmla="*/ 102385 w 469557"/>
                  <a:gd name="connsiteY17" fmla="*/ 236543 h 561350"/>
                  <a:gd name="connsiteX18" fmla="*/ 271849 w 469557"/>
                  <a:gd name="connsiteY18" fmla="*/ 3531 h 561350"/>
                  <a:gd name="connsiteX0" fmla="*/ 271849 w 469557"/>
                  <a:gd name="connsiteY0" fmla="*/ 3531 h 561350"/>
                  <a:gd name="connsiteX1" fmla="*/ 367172 w 469557"/>
                  <a:gd name="connsiteY1" fmla="*/ 0 h 561350"/>
                  <a:gd name="connsiteX2" fmla="*/ 377764 w 469557"/>
                  <a:gd name="connsiteY2" fmla="*/ 261257 h 561350"/>
                  <a:gd name="connsiteX3" fmla="*/ 416599 w 469557"/>
                  <a:gd name="connsiteY3" fmla="*/ 264787 h 561350"/>
                  <a:gd name="connsiteX4" fmla="*/ 420130 w 469557"/>
                  <a:gd name="connsiteY4" fmla="*/ 211830 h 561350"/>
                  <a:gd name="connsiteX5" fmla="*/ 434252 w 469557"/>
                  <a:gd name="connsiteY5" fmla="*/ 271848 h 561350"/>
                  <a:gd name="connsiteX6" fmla="*/ 469557 w 469557"/>
                  <a:gd name="connsiteY6" fmla="*/ 293031 h 561350"/>
                  <a:gd name="connsiteX7" fmla="*/ 434252 w 469557"/>
                  <a:gd name="connsiteY7" fmla="*/ 307153 h 561350"/>
                  <a:gd name="connsiteX8" fmla="*/ 420130 w 469557"/>
                  <a:gd name="connsiteY8" fmla="*/ 381294 h 561350"/>
                  <a:gd name="connsiteX9" fmla="*/ 413069 w 469557"/>
                  <a:gd name="connsiteY9" fmla="*/ 314214 h 561350"/>
                  <a:gd name="connsiteX10" fmla="*/ 381294 w 469557"/>
                  <a:gd name="connsiteY10" fmla="*/ 317745 h 561350"/>
                  <a:gd name="connsiteX11" fmla="*/ 374233 w 469557"/>
                  <a:gd name="connsiteY11" fmla="*/ 561350 h 561350"/>
                  <a:gd name="connsiteX12" fmla="*/ 268318 w 469557"/>
                  <a:gd name="connsiteY12" fmla="*/ 547228 h 561350"/>
                  <a:gd name="connsiteX13" fmla="*/ 102385 w 469557"/>
                  <a:gd name="connsiteY13" fmla="*/ 324806 h 561350"/>
                  <a:gd name="connsiteX14" fmla="*/ 24714 w 469557"/>
                  <a:gd name="connsiteY14" fmla="*/ 307153 h 561350"/>
                  <a:gd name="connsiteX15" fmla="*/ 0 w 469557"/>
                  <a:gd name="connsiteY15" fmla="*/ 275379 h 561350"/>
                  <a:gd name="connsiteX16" fmla="*/ 35305 w 469557"/>
                  <a:gd name="connsiteY16" fmla="*/ 243604 h 561350"/>
                  <a:gd name="connsiteX17" fmla="*/ 102385 w 469557"/>
                  <a:gd name="connsiteY17" fmla="*/ 236543 h 561350"/>
                  <a:gd name="connsiteX18" fmla="*/ 271849 w 469557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110439 w 555282"/>
                  <a:gd name="connsiteY14" fmla="*/ 307153 h 561350"/>
                  <a:gd name="connsiteX15" fmla="*/ 0 w 555282"/>
                  <a:gd name="connsiteY15" fmla="*/ 282522 h 561350"/>
                  <a:gd name="connsiteX16" fmla="*/ 121030 w 555282"/>
                  <a:gd name="connsiteY16" fmla="*/ 243604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110439 w 555282"/>
                  <a:gd name="connsiteY14" fmla="*/ 307153 h 561350"/>
                  <a:gd name="connsiteX15" fmla="*/ 0 w 555282"/>
                  <a:gd name="connsiteY15" fmla="*/ 282522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67576 w 555282"/>
                  <a:gd name="connsiteY14" fmla="*/ 319059 h 561350"/>
                  <a:gd name="connsiteX15" fmla="*/ 0 w 555282"/>
                  <a:gd name="connsiteY15" fmla="*/ 282522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67576 w 555282"/>
                  <a:gd name="connsiteY14" fmla="*/ 319059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83506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83506 h 561350"/>
                  <a:gd name="connsiteX7" fmla="*/ 519977 w 555282"/>
                  <a:gd name="connsiteY7" fmla="*/ 307153 h 561350"/>
                  <a:gd name="connsiteX8" fmla="*/ 510618 w 555282"/>
                  <a:gd name="connsiteY8" fmla="*/ 386056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515"/>
                  <a:gd name="connsiteX1" fmla="*/ 452897 w 555282"/>
                  <a:gd name="connsiteY1" fmla="*/ 0 h 561515"/>
                  <a:gd name="connsiteX2" fmla="*/ 463489 w 555282"/>
                  <a:gd name="connsiteY2" fmla="*/ 261257 h 561515"/>
                  <a:gd name="connsiteX3" fmla="*/ 502324 w 555282"/>
                  <a:gd name="connsiteY3" fmla="*/ 264787 h 561515"/>
                  <a:gd name="connsiteX4" fmla="*/ 505855 w 555282"/>
                  <a:gd name="connsiteY4" fmla="*/ 211830 h 561515"/>
                  <a:gd name="connsiteX5" fmla="*/ 519977 w 555282"/>
                  <a:gd name="connsiteY5" fmla="*/ 271848 h 561515"/>
                  <a:gd name="connsiteX6" fmla="*/ 555282 w 555282"/>
                  <a:gd name="connsiteY6" fmla="*/ 283506 h 561515"/>
                  <a:gd name="connsiteX7" fmla="*/ 519977 w 555282"/>
                  <a:gd name="connsiteY7" fmla="*/ 307153 h 561515"/>
                  <a:gd name="connsiteX8" fmla="*/ 510618 w 555282"/>
                  <a:gd name="connsiteY8" fmla="*/ 386056 h 561515"/>
                  <a:gd name="connsiteX9" fmla="*/ 498794 w 555282"/>
                  <a:gd name="connsiteY9" fmla="*/ 314214 h 561515"/>
                  <a:gd name="connsiteX10" fmla="*/ 467019 w 555282"/>
                  <a:gd name="connsiteY10" fmla="*/ 317745 h 561515"/>
                  <a:gd name="connsiteX11" fmla="*/ 459958 w 555282"/>
                  <a:gd name="connsiteY11" fmla="*/ 561350 h 561515"/>
                  <a:gd name="connsiteX12" fmla="*/ 358805 w 555282"/>
                  <a:gd name="connsiteY12" fmla="*/ 561515 h 561515"/>
                  <a:gd name="connsiteX13" fmla="*/ 188110 w 555282"/>
                  <a:gd name="connsiteY13" fmla="*/ 343856 h 561515"/>
                  <a:gd name="connsiteX14" fmla="*/ 48526 w 555282"/>
                  <a:gd name="connsiteY14" fmla="*/ 328584 h 561515"/>
                  <a:gd name="connsiteX15" fmla="*/ 0 w 555282"/>
                  <a:gd name="connsiteY15" fmla="*/ 292047 h 561515"/>
                  <a:gd name="connsiteX16" fmla="*/ 54355 w 555282"/>
                  <a:gd name="connsiteY16" fmla="*/ 245985 h 561515"/>
                  <a:gd name="connsiteX17" fmla="*/ 188110 w 555282"/>
                  <a:gd name="connsiteY17" fmla="*/ 236543 h 561515"/>
                  <a:gd name="connsiteX18" fmla="*/ 357574 w 555282"/>
                  <a:gd name="connsiteY18" fmla="*/ 3531 h 561515"/>
                  <a:gd name="connsiteX0" fmla="*/ 357574 w 555282"/>
                  <a:gd name="connsiteY0" fmla="*/ 3531 h 561515"/>
                  <a:gd name="connsiteX1" fmla="*/ 452897 w 555282"/>
                  <a:gd name="connsiteY1" fmla="*/ 0 h 561515"/>
                  <a:gd name="connsiteX2" fmla="*/ 463489 w 555282"/>
                  <a:gd name="connsiteY2" fmla="*/ 261257 h 561515"/>
                  <a:gd name="connsiteX3" fmla="*/ 502324 w 555282"/>
                  <a:gd name="connsiteY3" fmla="*/ 264787 h 561515"/>
                  <a:gd name="connsiteX4" fmla="*/ 505855 w 555282"/>
                  <a:gd name="connsiteY4" fmla="*/ 211830 h 561515"/>
                  <a:gd name="connsiteX5" fmla="*/ 519977 w 555282"/>
                  <a:gd name="connsiteY5" fmla="*/ 271848 h 561515"/>
                  <a:gd name="connsiteX6" fmla="*/ 555282 w 555282"/>
                  <a:gd name="connsiteY6" fmla="*/ 283506 h 561515"/>
                  <a:gd name="connsiteX7" fmla="*/ 519977 w 555282"/>
                  <a:gd name="connsiteY7" fmla="*/ 307153 h 561515"/>
                  <a:gd name="connsiteX8" fmla="*/ 510618 w 555282"/>
                  <a:gd name="connsiteY8" fmla="*/ 369387 h 561515"/>
                  <a:gd name="connsiteX9" fmla="*/ 498794 w 555282"/>
                  <a:gd name="connsiteY9" fmla="*/ 314214 h 561515"/>
                  <a:gd name="connsiteX10" fmla="*/ 467019 w 555282"/>
                  <a:gd name="connsiteY10" fmla="*/ 317745 h 561515"/>
                  <a:gd name="connsiteX11" fmla="*/ 459958 w 555282"/>
                  <a:gd name="connsiteY11" fmla="*/ 561350 h 561515"/>
                  <a:gd name="connsiteX12" fmla="*/ 358805 w 555282"/>
                  <a:gd name="connsiteY12" fmla="*/ 561515 h 561515"/>
                  <a:gd name="connsiteX13" fmla="*/ 188110 w 555282"/>
                  <a:gd name="connsiteY13" fmla="*/ 343856 h 561515"/>
                  <a:gd name="connsiteX14" fmla="*/ 48526 w 555282"/>
                  <a:gd name="connsiteY14" fmla="*/ 328584 h 561515"/>
                  <a:gd name="connsiteX15" fmla="*/ 0 w 555282"/>
                  <a:gd name="connsiteY15" fmla="*/ 292047 h 561515"/>
                  <a:gd name="connsiteX16" fmla="*/ 54355 w 555282"/>
                  <a:gd name="connsiteY16" fmla="*/ 245985 h 561515"/>
                  <a:gd name="connsiteX17" fmla="*/ 188110 w 555282"/>
                  <a:gd name="connsiteY17" fmla="*/ 236543 h 561515"/>
                  <a:gd name="connsiteX18" fmla="*/ 357574 w 555282"/>
                  <a:gd name="connsiteY18" fmla="*/ 3531 h 5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5282" h="561515">
                    <a:moveTo>
                      <a:pt x="357574" y="3531"/>
                    </a:moveTo>
                    <a:lnTo>
                      <a:pt x="452897" y="0"/>
                    </a:lnTo>
                    <a:lnTo>
                      <a:pt x="463489" y="261257"/>
                    </a:lnTo>
                    <a:lnTo>
                      <a:pt x="502324" y="264787"/>
                    </a:lnTo>
                    <a:lnTo>
                      <a:pt x="505855" y="211830"/>
                    </a:lnTo>
                    <a:lnTo>
                      <a:pt x="519977" y="271848"/>
                    </a:lnTo>
                    <a:lnTo>
                      <a:pt x="555282" y="283506"/>
                    </a:lnTo>
                    <a:lnTo>
                      <a:pt x="519977" y="307153"/>
                    </a:lnTo>
                    <a:lnTo>
                      <a:pt x="510618" y="369387"/>
                    </a:lnTo>
                    <a:lnTo>
                      <a:pt x="498794" y="314214"/>
                    </a:lnTo>
                    <a:lnTo>
                      <a:pt x="467019" y="317745"/>
                    </a:lnTo>
                    <a:lnTo>
                      <a:pt x="459958" y="561350"/>
                    </a:lnTo>
                    <a:lnTo>
                      <a:pt x="358805" y="561515"/>
                    </a:lnTo>
                    <a:lnTo>
                      <a:pt x="188110" y="343856"/>
                    </a:lnTo>
                    <a:lnTo>
                      <a:pt x="48526" y="328584"/>
                    </a:lnTo>
                    <a:lnTo>
                      <a:pt x="0" y="292047"/>
                    </a:lnTo>
                    <a:lnTo>
                      <a:pt x="54355" y="245985"/>
                    </a:lnTo>
                    <a:lnTo>
                      <a:pt x="188110" y="236543"/>
                    </a:lnTo>
                    <a:lnTo>
                      <a:pt x="357574" y="35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7381DA8-95A8-6DA1-ED26-E106CD3CF690}"/>
                  </a:ext>
                </a:extLst>
              </p:cNvPr>
              <p:cNvSpPr/>
              <p:nvPr/>
            </p:nvSpPr>
            <p:spPr>
              <a:xfrm rot="18598915">
                <a:off x="8314077" y="1752456"/>
                <a:ext cx="243716" cy="246452"/>
              </a:xfrm>
              <a:custGeom>
                <a:avLst/>
                <a:gdLst>
                  <a:gd name="connsiteX0" fmla="*/ 222422 w 469557"/>
                  <a:gd name="connsiteY0" fmla="*/ 0 h 554289"/>
                  <a:gd name="connsiteX1" fmla="*/ 367172 w 469557"/>
                  <a:gd name="connsiteY1" fmla="*/ 0 h 554289"/>
                  <a:gd name="connsiteX2" fmla="*/ 377764 w 469557"/>
                  <a:gd name="connsiteY2" fmla="*/ 261257 h 554289"/>
                  <a:gd name="connsiteX3" fmla="*/ 416599 w 469557"/>
                  <a:gd name="connsiteY3" fmla="*/ 264787 h 554289"/>
                  <a:gd name="connsiteX4" fmla="*/ 420130 w 469557"/>
                  <a:gd name="connsiteY4" fmla="*/ 211830 h 554289"/>
                  <a:gd name="connsiteX5" fmla="*/ 434252 w 469557"/>
                  <a:gd name="connsiteY5" fmla="*/ 271848 h 554289"/>
                  <a:gd name="connsiteX6" fmla="*/ 469557 w 469557"/>
                  <a:gd name="connsiteY6" fmla="*/ 293031 h 554289"/>
                  <a:gd name="connsiteX7" fmla="*/ 434252 w 469557"/>
                  <a:gd name="connsiteY7" fmla="*/ 307153 h 554289"/>
                  <a:gd name="connsiteX8" fmla="*/ 423660 w 469557"/>
                  <a:gd name="connsiteY8" fmla="*/ 342458 h 554289"/>
                  <a:gd name="connsiteX9" fmla="*/ 413069 w 469557"/>
                  <a:gd name="connsiteY9" fmla="*/ 314214 h 554289"/>
                  <a:gd name="connsiteX10" fmla="*/ 381294 w 469557"/>
                  <a:gd name="connsiteY10" fmla="*/ 317745 h 554289"/>
                  <a:gd name="connsiteX11" fmla="*/ 388355 w 469557"/>
                  <a:gd name="connsiteY11" fmla="*/ 554289 h 554289"/>
                  <a:gd name="connsiteX12" fmla="*/ 268318 w 469557"/>
                  <a:gd name="connsiteY12" fmla="*/ 547228 h 554289"/>
                  <a:gd name="connsiteX13" fmla="*/ 102385 w 469557"/>
                  <a:gd name="connsiteY13" fmla="*/ 324806 h 554289"/>
                  <a:gd name="connsiteX14" fmla="*/ 24714 w 469557"/>
                  <a:gd name="connsiteY14" fmla="*/ 307153 h 554289"/>
                  <a:gd name="connsiteX15" fmla="*/ 0 w 469557"/>
                  <a:gd name="connsiteY15" fmla="*/ 275379 h 554289"/>
                  <a:gd name="connsiteX16" fmla="*/ 35305 w 469557"/>
                  <a:gd name="connsiteY16" fmla="*/ 243604 h 554289"/>
                  <a:gd name="connsiteX17" fmla="*/ 102385 w 469557"/>
                  <a:gd name="connsiteY17" fmla="*/ 236543 h 554289"/>
                  <a:gd name="connsiteX18" fmla="*/ 222422 w 469557"/>
                  <a:gd name="connsiteY18" fmla="*/ 0 h 554289"/>
                  <a:gd name="connsiteX0" fmla="*/ 271849 w 469557"/>
                  <a:gd name="connsiteY0" fmla="*/ 3531 h 554289"/>
                  <a:gd name="connsiteX1" fmla="*/ 367172 w 469557"/>
                  <a:gd name="connsiteY1" fmla="*/ 0 h 554289"/>
                  <a:gd name="connsiteX2" fmla="*/ 377764 w 469557"/>
                  <a:gd name="connsiteY2" fmla="*/ 261257 h 554289"/>
                  <a:gd name="connsiteX3" fmla="*/ 416599 w 469557"/>
                  <a:gd name="connsiteY3" fmla="*/ 264787 h 554289"/>
                  <a:gd name="connsiteX4" fmla="*/ 420130 w 469557"/>
                  <a:gd name="connsiteY4" fmla="*/ 211830 h 554289"/>
                  <a:gd name="connsiteX5" fmla="*/ 434252 w 469557"/>
                  <a:gd name="connsiteY5" fmla="*/ 271848 h 554289"/>
                  <a:gd name="connsiteX6" fmla="*/ 469557 w 469557"/>
                  <a:gd name="connsiteY6" fmla="*/ 293031 h 554289"/>
                  <a:gd name="connsiteX7" fmla="*/ 434252 w 469557"/>
                  <a:gd name="connsiteY7" fmla="*/ 307153 h 554289"/>
                  <a:gd name="connsiteX8" fmla="*/ 423660 w 469557"/>
                  <a:gd name="connsiteY8" fmla="*/ 342458 h 554289"/>
                  <a:gd name="connsiteX9" fmla="*/ 413069 w 469557"/>
                  <a:gd name="connsiteY9" fmla="*/ 314214 h 554289"/>
                  <a:gd name="connsiteX10" fmla="*/ 381294 w 469557"/>
                  <a:gd name="connsiteY10" fmla="*/ 317745 h 554289"/>
                  <a:gd name="connsiteX11" fmla="*/ 388355 w 469557"/>
                  <a:gd name="connsiteY11" fmla="*/ 554289 h 554289"/>
                  <a:gd name="connsiteX12" fmla="*/ 268318 w 469557"/>
                  <a:gd name="connsiteY12" fmla="*/ 547228 h 554289"/>
                  <a:gd name="connsiteX13" fmla="*/ 102385 w 469557"/>
                  <a:gd name="connsiteY13" fmla="*/ 324806 h 554289"/>
                  <a:gd name="connsiteX14" fmla="*/ 24714 w 469557"/>
                  <a:gd name="connsiteY14" fmla="*/ 307153 h 554289"/>
                  <a:gd name="connsiteX15" fmla="*/ 0 w 469557"/>
                  <a:gd name="connsiteY15" fmla="*/ 275379 h 554289"/>
                  <a:gd name="connsiteX16" fmla="*/ 35305 w 469557"/>
                  <a:gd name="connsiteY16" fmla="*/ 243604 h 554289"/>
                  <a:gd name="connsiteX17" fmla="*/ 102385 w 469557"/>
                  <a:gd name="connsiteY17" fmla="*/ 236543 h 554289"/>
                  <a:gd name="connsiteX18" fmla="*/ 271849 w 469557"/>
                  <a:gd name="connsiteY18" fmla="*/ 3531 h 554289"/>
                  <a:gd name="connsiteX0" fmla="*/ 271849 w 469557"/>
                  <a:gd name="connsiteY0" fmla="*/ 3531 h 561350"/>
                  <a:gd name="connsiteX1" fmla="*/ 367172 w 469557"/>
                  <a:gd name="connsiteY1" fmla="*/ 0 h 561350"/>
                  <a:gd name="connsiteX2" fmla="*/ 377764 w 469557"/>
                  <a:gd name="connsiteY2" fmla="*/ 261257 h 561350"/>
                  <a:gd name="connsiteX3" fmla="*/ 416599 w 469557"/>
                  <a:gd name="connsiteY3" fmla="*/ 264787 h 561350"/>
                  <a:gd name="connsiteX4" fmla="*/ 420130 w 469557"/>
                  <a:gd name="connsiteY4" fmla="*/ 211830 h 561350"/>
                  <a:gd name="connsiteX5" fmla="*/ 434252 w 469557"/>
                  <a:gd name="connsiteY5" fmla="*/ 271848 h 561350"/>
                  <a:gd name="connsiteX6" fmla="*/ 469557 w 469557"/>
                  <a:gd name="connsiteY6" fmla="*/ 293031 h 561350"/>
                  <a:gd name="connsiteX7" fmla="*/ 434252 w 469557"/>
                  <a:gd name="connsiteY7" fmla="*/ 307153 h 561350"/>
                  <a:gd name="connsiteX8" fmla="*/ 423660 w 469557"/>
                  <a:gd name="connsiteY8" fmla="*/ 342458 h 561350"/>
                  <a:gd name="connsiteX9" fmla="*/ 413069 w 469557"/>
                  <a:gd name="connsiteY9" fmla="*/ 314214 h 561350"/>
                  <a:gd name="connsiteX10" fmla="*/ 381294 w 469557"/>
                  <a:gd name="connsiteY10" fmla="*/ 317745 h 561350"/>
                  <a:gd name="connsiteX11" fmla="*/ 374233 w 469557"/>
                  <a:gd name="connsiteY11" fmla="*/ 561350 h 561350"/>
                  <a:gd name="connsiteX12" fmla="*/ 268318 w 469557"/>
                  <a:gd name="connsiteY12" fmla="*/ 547228 h 561350"/>
                  <a:gd name="connsiteX13" fmla="*/ 102385 w 469557"/>
                  <a:gd name="connsiteY13" fmla="*/ 324806 h 561350"/>
                  <a:gd name="connsiteX14" fmla="*/ 24714 w 469557"/>
                  <a:gd name="connsiteY14" fmla="*/ 307153 h 561350"/>
                  <a:gd name="connsiteX15" fmla="*/ 0 w 469557"/>
                  <a:gd name="connsiteY15" fmla="*/ 275379 h 561350"/>
                  <a:gd name="connsiteX16" fmla="*/ 35305 w 469557"/>
                  <a:gd name="connsiteY16" fmla="*/ 243604 h 561350"/>
                  <a:gd name="connsiteX17" fmla="*/ 102385 w 469557"/>
                  <a:gd name="connsiteY17" fmla="*/ 236543 h 561350"/>
                  <a:gd name="connsiteX18" fmla="*/ 271849 w 469557"/>
                  <a:gd name="connsiteY18" fmla="*/ 3531 h 561350"/>
                  <a:gd name="connsiteX0" fmla="*/ 271849 w 469557"/>
                  <a:gd name="connsiteY0" fmla="*/ 3531 h 561350"/>
                  <a:gd name="connsiteX1" fmla="*/ 367172 w 469557"/>
                  <a:gd name="connsiteY1" fmla="*/ 0 h 561350"/>
                  <a:gd name="connsiteX2" fmla="*/ 377764 w 469557"/>
                  <a:gd name="connsiteY2" fmla="*/ 261257 h 561350"/>
                  <a:gd name="connsiteX3" fmla="*/ 416599 w 469557"/>
                  <a:gd name="connsiteY3" fmla="*/ 264787 h 561350"/>
                  <a:gd name="connsiteX4" fmla="*/ 420130 w 469557"/>
                  <a:gd name="connsiteY4" fmla="*/ 211830 h 561350"/>
                  <a:gd name="connsiteX5" fmla="*/ 434252 w 469557"/>
                  <a:gd name="connsiteY5" fmla="*/ 271848 h 561350"/>
                  <a:gd name="connsiteX6" fmla="*/ 469557 w 469557"/>
                  <a:gd name="connsiteY6" fmla="*/ 293031 h 561350"/>
                  <a:gd name="connsiteX7" fmla="*/ 434252 w 469557"/>
                  <a:gd name="connsiteY7" fmla="*/ 307153 h 561350"/>
                  <a:gd name="connsiteX8" fmla="*/ 420130 w 469557"/>
                  <a:gd name="connsiteY8" fmla="*/ 381294 h 561350"/>
                  <a:gd name="connsiteX9" fmla="*/ 413069 w 469557"/>
                  <a:gd name="connsiteY9" fmla="*/ 314214 h 561350"/>
                  <a:gd name="connsiteX10" fmla="*/ 381294 w 469557"/>
                  <a:gd name="connsiteY10" fmla="*/ 317745 h 561350"/>
                  <a:gd name="connsiteX11" fmla="*/ 374233 w 469557"/>
                  <a:gd name="connsiteY11" fmla="*/ 561350 h 561350"/>
                  <a:gd name="connsiteX12" fmla="*/ 268318 w 469557"/>
                  <a:gd name="connsiteY12" fmla="*/ 547228 h 561350"/>
                  <a:gd name="connsiteX13" fmla="*/ 102385 w 469557"/>
                  <a:gd name="connsiteY13" fmla="*/ 324806 h 561350"/>
                  <a:gd name="connsiteX14" fmla="*/ 24714 w 469557"/>
                  <a:gd name="connsiteY14" fmla="*/ 307153 h 561350"/>
                  <a:gd name="connsiteX15" fmla="*/ 0 w 469557"/>
                  <a:gd name="connsiteY15" fmla="*/ 275379 h 561350"/>
                  <a:gd name="connsiteX16" fmla="*/ 35305 w 469557"/>
                  <a:gd name="connsiteY16" fmla="*/ 243604 h 561350"/>
                  <a:gd name="connsiteX17" fmla="*/ 102385 w 469557"/>
                  <a:gd name="connsiteY17" fmla="*/ 236543 h 561350"/>
                  <a:gd name="connsiteX18" fmla="*/ 271849 w 469557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110439 w 555282"/>
                  <a:gd name="connsiteY14" fmla="*/ 307153 h 561350"/>
                  <a:gd name="connsiteX15" fmla="*/ 0 w 555282"/>
                  <a:gd name="connsiteY15" fmla="*/ 282522 h 561350"/>
                  <a:gd name="connsiteX16" fmla="*/ 121030 w 555282"/>
                  <a:gd name="connsiteY16" fmla="*/ 243604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110439 w 555282"/>
                  <a:gd name="connsiteY14" fmla="*/ 307153 h 561350"/>
                  <a:gd name="connsiteX15" fmla="*/ 0 w 555282"/>
                  <a:gd name="connsiteY15" fmla="*/ 282522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67576 w 555282"/>
                  <a:gd name="connsiteY14" fmla="*/ 319059 h 561350"/>
                  <a:gd name="connsiteX15" fmla="*/ 0 w 555282"/>
                  <a:gd name="connsiteY15" fmla="*/ 282522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67576 w 555282"/>
                  <a:gd name="connsiteY14" fmla="*/ 319059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83506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83506 h 561350"/>
                  <a:gd name="connsiteX7" fmla="*/ 519977 w 555282"/>
                  <a:gd name="connsiteY7" fmla="*/ 307153 h 561350"/>
                  <a:gd name="connsiteX8" fmla="*/ 510618 w 555282"/>
                  <a:gd name="connsiteY8" fmla="*/ 386056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515"/>
                  <a:gd name="connsiteX1" fmla="*/ 452897 w 555282"/>
                  <a:gd name="connsiteY1" fmla="*/ 0 h 561515"/>
                  <a:gd name="connsiteX2" fmla="*/ 463489 w 555282"/>
                  <a:gd name="connsiteY2" fmla="*/ 261257 h 561515"/>
                  <a:gd name="connsiteX3" fmla="*/ 502324 w 555282"/>
                  <a:gd name="connsiteY3" fmla="*/ 264787 h 561515"/>
                  <a:gd name="connsiteX4" fmla="*/ 505855 w 555282"/>
                  <a:gd name="connsiteY4" fmla="*/ 211830 h 561515"/>
                  <a:gd name="connsiteX5" fmla="*/ 519977 w 555282"/>
                  <a:gd name="connsiteY5" fmla="*/ 271848 h 561515"/>
                  <a:gd name="connsiteX6" fmla="*/ 555282 w 555282"/>
                  <a:gd name="connsiteY6" fmla="*/ 283506 h 561515"/>
                  <a:gd name="connsiteX7" fmla="*/ 519977 w 555282"/>
                  <a:gd name="connsiteY7" fmla="*/ 307153 h 561515"/>
                  <a:gd name="connsiteX8" fmla="*/ 510618 w 555282"/>
                  <a:gd name="connsiteY8" fmla="*/ 386056 h 561515"/>
                  <a:gd name="connsiteX9" fmla="*/ 498794 w 555282"/>
                  <a:gd name="connsiteY9" fmla="*/ 314214 h 561515"/>
                  <a:gd name="connsiteX10" fmla="*/ 467019 w 555282"/>
                  <a:gd name="connsiteY10" fmla="*/ 317745 h 561515"/>
                  <a:gd name="connsiteX11" fmla="*/ 459958 w 555282"/>
                  <a:gd name="connsiteY11" fmla="*/ 561350 h 561515"/>
                  <a:gd name="connsiteX12" fmla="*/ 358805 w 555282"/>
                  <a:gd name="connsiteY12" fmla="*/ 561515 h 561515"/>
                  <a:gd name="connsiteX13" fmla="*/ 188110 w 555282"/>
                  <a:gd name="connsiteY13" fmla="*/ 343856 h 561515"/>
                  <a:gd name="connsiteX14" fmla="*/ 48526 w 555282"/>
                  <a:gd name="connsiteY14" fmla="*/ 328584 h 561515"/>
                  <a:gd name="connsiteX15" fmla="*/ 0 w 555282"/>
                  <a:gd name="connsiteY15" fmla="*/ 292047 h 561515"/>
                  <a:gd name="connsiteX16" fmla="*/ 54355 w 555282"/>
                  <a:gd name="connsiteY16" fmla="*/ 245985 h 561515"/>
                  <a:gd name="connsiteX17" fmla="*/ 188110 w 555282"/>
                  <a:gd name="connsiteY17" fmla="*/ 236543 h 561515"/>
                  <a:gd name="connsiteX18" fmla="*/ 357574 w 555282"/>
                  <a:gd name="connsiteY18" fmla="*/ 3531 h 561515"/>
                  <a:gd name="connsiteX0" fmla="*/ 357574 w 555282"/>
                  <a:gd name="connsiteY0" fmla="*/ 3531 h 561515"/>
                  <a:gd name="connsiteX1" fmla="*/ 452897 w 555282"/>
                  <a:gd name="connsiteY1" fmla="*/ 0 h 561515"/>
                  <a:gd name="connsiteX2" fmla="*/ 463489 w 555282"/>
                  <a:gd name="connsiteY2" fmla="*/ 261257 h 561515"/>
                  <a:gd name="connsiteX3" fmla="*/ 502324 w 555282"/>
                  <a:gd name="connsiteY3" fmla="*/ 264787 h 561515"/>
                  <a:gd name="connsiteX4" fmla="*/ 505855 w 555282"/>
                  <a:gd name="connsiteY4" fmla="*/ 211830 h 561515"/>
                  <a:gd name="connsiteX5" fmla="*/ 519977 w 555282"/>
                  <a:gd name="connsiteY5" fmla="*/ 271848 h 561515"/>
                  <a:gd name="connsiteX6" fmla="*/ 555282 w 555282"/>
                  <a:gd name="connsiteY6" fmla="*/ 283506 h 561515"/>
                  <a:gd name="connsiteX7" fmla="*/ 519977 w 555282"/>
                  <a:gd name="connsiteY7" fmla="*/ 307153 h 561515"/>
                  <a:gd name="connsiteX8" fmla="*/ 510618 w 555282"/>
                  <a:gd name="connsiteY8" fmla="*/ 369387 h 561515"/>
                  <a:gd name="connsiteX9" fmla="*/ 498794 w 555282"/>
                  <a:gd name="connsiteY9" fmla="*/ 314214 h 561515"/>
                  <a:gd name="connsiteX10" fmla="*/ 467019 w 555282"/>
                  <a:gd name="connsiteY10" fmla="*/ 317745 h 561515"/>
                  <a:gd name="connsiteX11" fmla="*/ 459958 w 555282"/>
                  <a:gd name="connsiteY11" fmla="*/ 561350 h 561515"/>
                  <a:gd name="connsiteX12" fmla="*/ 358805 w 555282"/>
                  <a:gd name="connsiteY12" fmla="*/ 561515 h 561515"/>
                  <a:gd name="connsiteX13" fmla="*/ 188110 w 555282"/>
                  <a:gd name="connsiteY13" fmla="*/ 343856 h 561515"/>
                  <a:gd name="connsiteX14" fmla="*/ 48526 w 555282"/>
                  <a:gd name="connsiteY14" fmla="*/ 328584 h 561515"/>
                  <a:gd name="connsiteX15" fmla="*/ 0 w 555282"/>
                  <a:gd name="connsiteY15" fmla="*/ 292047 h 561515"/>
                  <a:gd name="connsiteX16" fmla="*/ 54355 w 555282"/>
                  <a:gd name="connsiteY16" fmla="*/ 245985 h 561515"/>
                  <a:gd name="connsiteX17" fmla="*/ 188110 w 555282"/>
                  <a:gd name="connsiteY17" fmla="*/ 236543 h 561515"/>
                  <a:gd name="connsiteX18" fmla="*/ 357574 w 555282"/>
                  <a:gd name="connsiteY18" fmla="*/ 3531 h 5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5282" h="561515">
                    <a:moveTo>
                      <a:pt x="357574" y="3531"/>
                    </a:moveTo>
                    <a:lnTo>
                      <a:pt x="452897" y="0"/>
                    </a:lnTo>
                    <a:lnTo>
                      <a:pt x="463489" y="261257"/>
                    </a:lnTo>
                    <a:lnTo>
                      <a:pt x="502324" y="264787"/>
                    </a:lnTo>
                    <a:lnTo>
                      <a:pt x="505855" y="211830"/>
                    </a:lnTo>
                    <a:lnTo>
                      <a:pt x="519977" y="271848"/>
                    </a:lnTo>
                    <a:lnTo>
                      <a:pt x="555282" y="283506"/>
                    </a:lnTo>
                    <a:lnTo>
                      <a:pt x="519977" y="307153"/>
                    </a:lnTo>
                    <a:lnTo>
                      <a:pt x="510618" y="369387"/>
                    </a:lnTo>
                    <a:lnTo>
                      <a:pt x="498794" y="314214"/>
                    </a:lnTo>
                    <a:lnTo>
                      <a:pt x="467019" y="317745"/>
                    </a:lnTo>
                    <a:lnTo>
                      <a:pt x="459958" y="561350"/>
                    </a:lnTo>
                    <a:lnTo>
                      <a:pt x="358805" y="561515"/>
                    </a:lnTo>
                    <a:lnTo>
                      <a:pt x="188110" y="343856"/>
                    </a:lnTo>
                    <a:lnTo>
                      <a:pt x="48526" y="328584"/>
                    </a:lnTo>
                    <a:lnTo>
                      <a:pt x="0" y="292047"/>
                    </a:lnTo>
                    <a:lnTo>
                      <a:pt x="54355" y="245985"/>
                    </a:lnTo>
                    <a:lnTo>
                      <a:pt x="188110" y="236543"/>
                    </a:lnTo>
                    <a:lnTo>
                      <a:pt x="357574" y="35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89FEF6-05E8-1707-9E97-FB1C09846238}"/>
                  </a:ext>
                </a:extLst>
              </p:cNvPr>
              <p:cNvSpPr/>
              <p:nvPr/>
            </p:nvSpPr>
            <p:spPr>
              <a:xfrm rot="18598915">
                <a:off x="7680430" y="1783789"/>
                <a:ext cx="243716" cy="246452"/>
              </a:xfrm>
              <a:custGeom>
                <a:avLst/>
                <a:gdLst>
                  <a:gd name="connsiteX0" fmla="*/ 222422 w 469557"/>
                  <a:gd name="connsiteY0" fmla="*/ 0 h 554289"/>
                  <a:gd name="connsiteX1" fmla="*/ 367172 w 469557"/>
                  <a:gd name="connsiteY1" fmla="*/ 0 h 554289"/>
                  <a:gd name="connsiteX2" fmla="*/ 377764 w 469557"/>
                  <a:gd name="connsiteY2" fmla="*/ 261257 h 554289"/>
                  <a:gd name="connsiteX3" fmla="*/ 416599 w 469557"/>
                  <a:gd name="connsiteY3" fmla="*/ 264787 h 554289"/>
                  <a:gd name="connsiteX4" fmla="*/ 420130 w 469557"/>
                  <a:gd name="connsiteY4" fmla="*/ 211830 h 554289"/>
                  <a:gd name="connsiteX5" fmla="*/ 434252 w 469557"/>
                  <a:gd name="connsiteY5" fmla="*/ 271848 h 554289"/>
                  <a:gd name="connsiteX6" fmla="*/ 469557 w 469557"/>
                  <a:gd name="connsiteY6" fmla="*/ 293031 h 554289"/>
                  <a:gd name="connsiteX7" fmla="*/ 434252 w 469557"/>
                  <a:gd name="connsiteY7" fmla="*/ 307153 h 554289"/>
                  <a:gd name="connsiteX8" fmla="*/ 423660 w 469557"/>
                  <a:gd name="connsiteY8" fmla="*/ 342458 h 554289"/>
                  <a:gd name="connsiteX9" fmla="*/ 413069 w 469557"/>
                  <a:gd name="connsiteY9" fmla="*/ 314214 h 554289"/>
                  <a:gd name="connsiteX10" fmla="*/ 381294 w 469557"/>
                  <a:gd name="connsiteY10" fmla="*/ 317745 h 554289"/>
                  <a:gd name="connsiteX11" fmla="*/ 388355 w 469557"/>
                  <a:gd name="connsiteY11" fmla="*/ 554289 h 554289"/>
                  <a:gd name="connsiteX12" fmla="*/ 268318 w 469557"/>
                  <a:gd name="connsiteY12" fmla="*/ 547228 h 554289"/>
                  <a:gd name="connsiteX13" fmla="*/ 102385 w 469557"/>
                  <a:gd name="connsiteY13" fmla="*/ 324806 h 554289"/>
                  <a:gd name="connsiteX14" fmla="*/ 24714 w 469557"/>
                  <a:gd name="connsiteY14" fmla="*/ 307153 h 554289"/>
                  <a:gd name="connsiteX15" fmla="*/ 0 w 469557"/>
                  <a:gd name="connsiteY15" fmla="*/ 275379 h 554289"/>
                  <a:gd name="connsiteX16" fmla="*/ 35305 w 469557"/>
                  <a:gd name="connsiteY16" fmla="*/ 243604 h 554289"/>
                  <a:gd name="connsiteX17" fmla="*/ 102385 w 469557"/>
                  <a:gd name="connsiteY17" fmla="*/ 236543 h 554289"/>
                  <a:gd name="connsiteX18" fmla="*/ 222422 w 469557"/>
                  <a:gd name="connsiteY18" fmla="*/ 0 h 554289"/>
                  <a:gd name="connsiteX0" fmla="*/ 271849 w 469557"/>
                  <a:gd name="connsiteY0" fmla="*/ 3531 h 554289"/>
                  <a:gd name="connsiteX1" fmla="*/ 367172 w 469557"/>
                  <a:gd name="connsiteY1" fmla="*/ 0 h 554289"/>
                  <a:gd name="connsiteX2" fmla="*/ 377764 w 469557"/>
                  <a:gd name="connsiteY2" fmla="*/ 261257 h 554289"/>
                  <a:gd name="connsiteX3" fmla="*/ 416599 w 469557"/>
                  <a:gd name="connsiteY3" fmla="*/ 264787 h 554289"/>
                  <a:gd name="connsiteX4" fmla="*/ 420130 w 469557"/>
                  <a:gd name="connsiteY4" fmla="*/ 211830 h 554289"/>
                  <a:gd name="connsiteX5" fmla="*/ 434252 w 469557"/>
                  <a:gd name="connsiteY5" fmla="*/ 271848 h 554289"/>
                  <a:gd name="connsiteX6" fmla="*/ 469557 w 469557"/>
                  <a:gd name="connsiteY6" fmla="*/ 293031 h 554289"/>
                  <a:gd name="connsiteX7" fmla="*/ 434252 w 469557"/>
                  <a:gd name="connsiteY7" fmla="*/ 307153 h 554289"/>
                  <a:gd name="connsiteX8" fmla="*/ 423660 w 469557"/>
                  <a:gd name="connsiteY8" fmla="*/ 342458 h 554289"/>
                  <a:gd name="connsiteX9" fmla="*/ 413069 w 469557"/>
                  <a:gd name="connsiteY9" fmla="*/ 314214 h 554289"/>
                  <a:gd name="connsiteX10" fmla="*/ 381294 w 469557"/>
                  <a:gd name="connsiteY10" fmla="*/ 317745 h 554289"/>
                  <a:gd name="connsiteX11" fmla="*/ 388355 w 469557"/>
                  <a:gd name="connsiteY11" fmla="*/ 554289 h 554289"/>
                  <a:gd name="connsiteX12" fmla="*/ 268318 w 469557"/>
                  <a:gd name="connsiteY12" fmla="*/ 547228 h 554289"/>
                  <a:gd name="connsiteX13" fmla="*/ 102385 w 469557"/>
                  <a:gd name="connsiteY13" fmla="*/ 324806 h 554289"/>
                  <a:gd name="connsiteX14" fmla="*/ 24714 w 469557"/>
                  <a:gd name="connsiteY14" fmla="*/ 307153 h 554289"/>
                  <a:gd name="connsiteX15" fmla="*/ 0 w 469557"/>
                  <a:gd name="connsiteY15" fmla="*/ 275379 h 554289"/>
                  <a:gd name="connsiteX16" fmla="*/ 35305 w 469557"/>
                  <a:gd name="connsiteY16" fmla="*/ 243604 h 554289"/>
                  <a:gd name="connsiteX17" fmla="*/ 102385 w 469557"/>
                  <a:gd name="connsiteY17" fmla="*/ 236543 h 554289"/>
                  <a:gd name="connsiteX18" fmla="*/ 271849 w 469557"/>
                  <a:gd name="connsiteY18" fmla="*/ 3531 h 554289"/>
                  <a:gd name="connsiteX0" fmla="*/ 271849 w 469557"/>
                  <a:gd name="connsiteY0" fmla="*/ 3531 h 561350"/>
                  <a:gd name="connsiteX1" fmla="*/ 367172 w 469557"/>
                  <a:gd name="connsiteY1" fmla="*/ 0 h 561350"/>
                  <a:gd name="connsiteX2" fmla="*/ 377764 w 469557"/>
                  <a:gd name="connsiteY2" fmla="*/ 261257 h 561350"/>
                  <a:gd name="connsiteX3" fmla="*/ 416599 w 469557"/>
                  <a:gd name="connsiteY3" fmla="*/ 264787 h 561350"/>
                  <a:gd name="connsiteX4" fmla="*/ 420130 w 469557"/>
                  <a:gd name="connsiteY4" fmla="*/ 211830 h 561350"/>
                  <a:gd name="connsiteX5" fmla="*/ 434252 w 469557"/>
                  <a:gd name="connsiteY5" fmla="*/ 271848 h 561350"/>
                  <a:gd name="connsiteX6" fmla="*/ 469557 w 469557"/>
                  <a:gd name="connsiteY6" fmla="*/ 293031 h 561350"/>
                  <a:gd name="connsiteX7" fmla="*/ 434252 w 469557"/>
                  <a:gd name="connsiteY7" fmla="*/ 307153 h 561350"/>
                  <a:gd name="connsiteX8" fmla="*/ 423660 w 469557"/>
                  <a:gd name="connsiteY8" fmla="*/ 342458 h 561350"/>
                  <a:gd name="connsiteX9" fmla="*/ 413069 w 469557"/>
                  <a:gd name="connsiteY9" fmla="*/ 314214 h 561350"/>
                  <a:gd name="connsiteX10" fmla="*/ 381294 w 469557"/>
                  <a:gd name="connsiteY10" fmla="*/ 317745 h 561350"/>
                  <a:gd name="connsiteX11" fmla="*/ 374233 w 469557"/>
                  <a:gd name="connsiteY11" fmla="*/ 561350 h 561350"/>
                  <a:gd name="connsiteX12" fmla="*/ 268318 w 469557"/>
                  <a:gd name="connsiteY12" fmla="*/ 547228 h 561350"/>
                  <a:gd name="connsiteX13" fmla="*/ 102385 w 469557"/>
                  <a:gd name="connsiteY13" fmla="*/ 324806 h 561350"/>
                  <a:gd name="connsiteX14" fmla="*/ 24714 w 469557"/>
                  <a:gd name="connsiteY14" fmla="*/ 307153 h 561350"/>
                  <a:gd name="connsiteX15" fmla="*/ 0 w 469557"/>
                  <a:gd name="connsiteY15" fmla="*/ 275379 h 561350"/>
                  <a:gd name="connsiteX16" fmla="*/ 35305 w 469557"/>
                  <a:gd name="connsiteY16" fmla="*/ 243604 h 561350"/>
                  <a:gd name="connsiteX17" fmla="*/ 102385 w 469557"/>
                  <a:gd name="connsiteY17" fmla="*/ 236543 h 561350"/>
                  <a:gd name="connsiteX18" fmla="*/ 271849 w 469557"/>
                  <a:gd name="connsiteY18" fmla="*/ 3531 h 561350"/>
                  <a:gd name="connsiteX0" fmla="*/ 271849 w 469557"/>
                  <a:gd name="connsiteY0" fmla="*/ 3531 h 561350"/>
                  <a:gd name="connsiteX1" fmla="*/ 367172 w 469557"/>
                  <a:gd name="connsiteY1" fmla="*/ 0 h 561350"/>
                  <a:gd name="connsiteX2" fmla="*/ 377764 w 469557"/>
                  <a:gd name="connsiteY2" fmla="*/ 261257 h 561350"/>
                  <a:gd name="connsiteX3" fmla="*/ 416599 w 469557"/>
                  <a:gd name="connsiteY3" fmla="*/ 264787 h 561350"/>
                  <a:gd name="connsiteX4" fmla="*/ 420130 w 469557"/>
                  <a:gd name="connsiteY4" fmla="*/ 211830 h 561350"/>
                  <a:gd name="connsiteX5" fmla="*/ 434252 w 469557"/>
                  <a:gd name="connsiteY5" fmla="*/ 271848 h 561350"/>
                  <a:gd name="connsiteX6" fmla="*/ 469557 w 469557"/>
                  <a:gd name="connsiteY6" fmla="*/ 293031 h 561350"/>
                  <a:gd name="connsiteX7" fmla="*/ 434252 w 469557"/>
                  <a:gd name="connsiteY7" fmla="*/ 307153 h 561350"/>
                  <a:gd name="connsiteX8" fmla="*/ 420130 w 469557"/>
                  <a:gd name="connsiteY8" fmla="*/ 381294 h 561350"/>
                  <a:gd name="connsiteX9" fmla="*/ 413069 w 469557"/>
                  <a:gd name="connsiteY9" fmla="*/ 314214 h 561350"/>
                  <a:gd name="connsiteX10" fmla="*/ 381294 w 469557"/>
                  <a:gd name="connsiteY10" fmla="*/ 317745 h 561350"/>
                  <a:gd name="connsiteX11" fmla="*/ 374233 w 469557"/>
                  <a:gd name="connsiteY11" fmla="*/ 561350 h 561350"/>
                  <a:gd name="connsiteX12" fmla="*/ 268318 w 469557"/>
                  <a:gd name="connsiteY12" fmla="*/ 547228 h 561350"/>
                  <a:gd name="connsiteX13" fmla="*/ 102385 w 469557"/>
                  <a:gd name="connsiteY13" fmla="*/ 324806 h 561350"/>
                  <a:gd name="connsiteX14" fmla="*/ 24714 w 469557"/>
                  <a:gd name="connsiteY14" fmla="*/ 307153 h 561350"/>
                  <a:gd name="connsiteX15" fmla="*/ 0 w 469557"/>
                  <a:gd name="connsiteY15" fmla="*/ 275379 h 561350"/>
                  <a:gd name="connsiteX16" fmla="*/ 35305 w 469557"/>
                  <a:gd name="connsiteY16" fmla="*/ 243604 h 561350"/>
                  <a:gd name="connsiteX17" fmla="*/ 102385 w 469557"/>
                  <a:gd name="connsiteY17" fmla="*/ 236543 h 561350"/>
                  <a:gd name="connsiteX18" fmla="*/ 271849 w 469557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110439 w 555282"/>
                  <a:gd name="connsiteY14" fmla="*/ 307153 h 561350"/>
                  <a:gd name="connsiteX15" fmla="*/ 0 w 555282"/>
                  <a:gd name="connsiteY15" fmla="*/ 282522 h 561350"/>
                  <a:gd name="connsiteX16" fmla="*/ 121030 w 555282"/>
                  <a:gd name="connsiteY16" fmla="*/ 243604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110439 w 555282"/>
                  <a:gd name="connsiteY14" fmla="*/ 307153 h 561350"/>
                  <a:gd name="connsiteX15" fmla="*/ 0 w 555282"/>
                  <a:gd name="connsiteY15" fmla="*/ 282522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67576 w 555282"/>
                  <a:gd name="connsiteY14" fmla="*/ 319059 h 561350"/>
                  <a:gd name="connsiteX15" fmla="*/ 0 w 555282"/>
                  <a:gd name="connsiteY15" fmla="*/ 282522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67576 w 555282"/>
                  <a:gd name="connsiteY14" fmla="*/ 319059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2480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93031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83506 h 561350"/>
                  <a:gd name="connsiteX7" fmla="*/ 519977 w 555282"/>
                  <a:gd name="connsiteY7" fmla="*/ 307153 h 561350"/>
                  <a:gd name="connsiteX8" fmla="*/ 505855 w 555282"/>
                  <a:gd name="connsiteY8" fmla="*/ 381294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350"/>
                  <a:gd name="connsiteX1" fmla="*/ 452897 w 555282"/>
                  <a:gd name="connsiteY1" fmla="*/ 0 h 561350"/>
                  <a:gd name="connsiteX2" fmla="*/ 463489 w 555282"/>
                  <a:gd name="connsiteY2" fmla="*/ 261257 h 561350"/>
                  <a:gd name="connsiteX3" fmla="*/ 502324 w 555282"/>
                  <a:gd name="connsiteY3" fmla="*/ 264787 h 561350"/>
                  <a:gd name="connsiteX4" fmla="*/ 505855 w 555282"/>
                  <a:gd name="connsiteY4" fmla="*/ 211830 h 561350"/>
                  <a:gd name="connsiteX5" fmla="*/ 519977 w 555282"/>
                  <a:gd name="connsiteY5" fmla="*/ 271848 h 561350"/>
                  <a:gd name="connsiteX6" fmla="*/ 555282 w 555282"/>
                  <a:gd name="connsiteY6" fmla="*/ 283506 h 561350"/>
                  <a:gd name="connsiteX7" fmla="*/ 519977 w 555282"/>
                  <a:gd name="connsiteY7" fmla="*/ 307153 h 561350"/>
                  <a:gd name="connsiteX8" fmla="*/ 510618 w 555282"/>
                  <a:gd name="connsiteY8" fmla="*/ 386056 h 561350"/>
                  <a:gd name="connsiteX9" fmla="*/ 498794 w 555282"/>
                  <a:gd name="connsiteY9" fmla="*/ 314214 h 561350"/>
                  <a:gd name="connsiteX10" fmla="*/ 467019 w 555282"/>
                  <a:gd name="connsiteY10" fmla="*/ 317745 h 561350"/>
                  <a:gd name="connsiteX11" fmla="*/ 459958 w 555282"/>
                  <a:gd name="connsiteY11" fmla="*/ 561350 h 561350"/>
                  <a:gd name="connsiteX12" fmla="*/ 354043 w 555282"/>
                  <a:gd name="connsiteY12" fmla="*/ 547228 h 561350"/>
                  <a:gd name="connsiteX13" fmla="*/ 188110 w 555282"/>
                  <a:gd name="connsiteY13" fmla="*/ 343856 h 561350"/>
                  <a:gd name="connsiteX14" fmla="*/ 48526 w 555282"/>
                  <a:gd name="connsiteY14" fmla="*/ 328584 h 561350"/>
                  <a:gd name="connsiteX15" fmla="*/ 0 w 555282"/>
                  <a:gd name="connsiteY15" fmla="*/ 292047 h 561350"/>
                  <a:gd name="connsiteX16" fmla="*/ 54355 w 555282"/>
                  <a:gd name="connsiteY16" fmla="*/ 245985 h 561350"/>
                  <a:gd name="connsiteX17" fmla="*/ 188110 w 555282"/>
                  <a:gd name="connsiteY17" fmla="*/ 236543 h 561350"/>
                  <a:gd name="connsiteX18" fmla="*/ 357574 w 555282"/>
                  <a:gd name="connsiteY18" fmla="*/ 3531 h 561350"/>
                  <a:gd name="connsiteX0" fmla="*/ 357574 w 555282"/>
                  <a:gd name="connsiteY0" fmla="*/ 3531 h 561515"/>
                  <a:gd name="connsiteX1" fmla="*/ 452897 w 555282"/>
                  <a:gd name="connsiteY1" fmla="*/ 0 h 561515"/>
                  <a:gd name="connsiteX2" fmla="*/ 463489 w 555282"/>
                  <a:gd name="connsiteY2" fmla="*/ 261257 h 561515"/>
                  <a:gd name="connsiteX3" fmla="*/ 502324 w 555282"/>
                  <a:gd name="connsiteY3" fmla="*/ 264787 h 561515"/>
                  <a:gd name="connsiteX4" fmla="*/ 505855 w 555282"/>
                  <a:gd name="connsiteY4" fmla="*/ 211830 h 561515"/>
                  <a:gd name="connsiteX5" fmla="*/ 519977 w 555282"/>
                  <a:gd name="connsiteY5" fmla="*/ 271848 h 561515"/>
                  <a:gd name="connsiteX6" fmla="*/ 555282 w 555282"/>
                  <a:gd name="connsiteY6" fmla="*/ 283506 h 561515"/>
                  <a:gd name="connsiteX7" fmla="*/ 519977 w 555282"/>
                  <a:gd name="connsiteY7" fmla="*/ 307153 h 561515"/>
                  <a:gd name="connsiteX8" fmla="*/ 510618 w 555282"/>
                  <a:gd name="connsiteY8" fmla="*/ 386056 h 561515"/>
                  <a:gd name="connsiteX9" fmla="*/ 498794 w 555282"/>
                  <a:gd name="connsiteY9" fmla="*/ 314214 h 561515"/>
                  <a:gd name="connsiteX10" fmla="*/ 467019 w 555282"/>
                  <a:gd name="connsiteY10" fmla="*/ 317745 h 561515"/>
                  <a:gd name="connsiteX11" fmla="*/ 459958 w 555282"/>
                  <a:gd name="connsiteY11" fmla="*/ 561350 h 561515"/>
                  <a:gd name="connsiteX12" fmla="*/ 358805 w 555282"/>
                  <a:gd name="connsiteY12" fmla="*/ 561515 h 561515"/>
                  <a:gd name="connsiteX13" fmla="*/ 188110 w 555282"/>
                  <a:gd name="connsiteY13" fmla="*/ 343856 h 561515"/>
                  <a:gd name="connsiteX14" fmla="*/ 48526 w 555282"/>
                  <a:gd name="connsiteY14" fmla="*/ 328584 h 561515"/>
                  <a:gd name="connsiteX15" fmla="*/ 0 w 555282"/>
                  <a:gd name="connsiteY15" fmla="*/ 292047 h 561515"/>
                  <a:gd name="connsiteX16" fmla="*/ 54355 w 555282"/>
                  <a:gd name="connsiteY16" fmla="*/ 245985 h 561515"/>
                  <a:gd name="connsiteX17" fmla="*/ 188110 w 555282"/>
                  <a:gd name="connsiteY17" fmla="*/ 236543 h 561515"/>
                  <a:gd name="connsiteX18" fmla="*/ 357574 w 555282"/>
                  <a:gd name="connsiteY18" fmla="*/ 3531 h 561515"/>
                  <a:gd name="connsiteX0" fmla="*/ 357574 w 555282"/>
                  <a:gd name="connsiteY0" fmla="*/ 3531 h 561515"/>
                  <a:gd name="connsiteX1" fmla="*/ 452897 w 555282"/>
                  <a:gd name="connsiteY1" fmla="*/ 0 h 561515"/>
                  <a:gd name="connsiteX2" fmla="*/ 463489 w 555282"/>
                  <a:gd name="connsiteY2" fmla="*/ 261257 h 561515"/>
                  <a:gd name="connsiteX3" fmla="*/ 502324 w 555282"/>
                  <a:gd name="connsiteY3" fmla="*/ 264787 h 561515"/>
                  <a:gd name="connsiteX4" fmla="*/ 505855 w 555282"/>
                  <a:gd name="connsiteY4" fmla="*/ 211830 h 561515"/>
                  <a:gd name="connsiteX5" fmla="*/ 519977 w 555282"/>
                  <a:gd name="connsiteY5" fmla="*/ 271848 h 561515"/>
                  <a:gd name="connsiteX6" fmla="*/ 555282 w 555282"/>
                  <a:gd name="connsiteY6" fmla="*/ 283506 h 561515"/>
                  <a:gd name="connsiteX7" fmla="*/ 519977 w 555282"/>
                  <a:gd name="connsiteY7" fmla="*/ 307153 h 561515"/>
                  <a:gd name="connsiteX8" fmla="*/ 510618 w 555282"/>
                  <a:gd name="connsiteY8" fmla="*/ 369387 h 561515"/>
                  <a:gd name="connsiteX9" fmla="*/ 498794 w 555282"/>
                  <a:gd name="connsiteY9" fmla="*/ 314214 h 561515"/>
                  <a:gd name="connsiteX10" fmla="*/ 467019 w 555282"/>
                  <a:gd name="connsiteY10" fmla="*/ 317745 h 561515"/>
                  <a:gd name="connsiteX11" fmla="*/ 459958 w 555282"/>
                  <a:gd name="connsiteY11" fmla="*/ 561350 h 561515"/>
                  <a:gd name="connsiteX12" fmla="*/ 358805 w 555282"/>
                  <a:gd name="connsiteY12" fmla="*/ 561515 h 561515"/>
                  <a:gd name="connsiteX13" fmla="*/ 188110 w 555282"/>
                  <a:gd name="connsiteY13" fmla="*/ 343856 h 561515"/>
                  <a:gd name="connsiteX14" fmla="*/ 48526 w 555282"/>
                  <a:gd name="connsiteY14" fmla="*/ 328584 h 561515"/>
                  <a:gd name="connsiteX15" fmla="*/ 0 w 555282"/>
                  <a:gd name="connsiteY15" fmla="*/ 292047 h 561515"/>
                  <a:gd name="connsiteX16" fmla="*/ 54355 w 555282"/>
                  <a:gd name="connsiteY16" fmla="*/ 245985 h 561515"/>
                  <a:gd name="connsiteX17" fmla="*/ 188110 w 555282"/>
                  <a:gd name="connsiteY17" fmla="*/ 236543 h 561515"/>
                  <a:gd name="connsiteX18" fmla="*/ 357574 w 555282"/>
                  <a:gd name="connsiteY18" fmla="*/ 3531 h 56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5282" h="561515">
                    <a:moveTo>
                      <a:pt x="357574" y="3531"/>
                    </a:moveTo>
                    <a:lnTo>
                      <a:pt x="452897" y="0"/>
                    </a:lnTo>
                    <a:lnTo>
                      <a:pt x="463489" y="261257"/>
                    </a:lnTo>
                    <a:lnTo>
                      <a:pt x="502324" y="264787"/>
                    </a:lnTo>
                    <a:lnTo>
                      <a:pt x="505855" y="211830"/>
                    </a:lnTo>
                    <a:lnTo>
                      <a:pt x="519977" y="271848"/>
                    </a:lnTo>
                    <a:lnTo>
                      <a:pt x="555282" y="283506"/>
                    </a:lnTo>
                    <a:lnTo>
                      <a:pt x="519977" y="307153"/>
                    </a:lnTo>
                    <a:lnTo>
                      <a:pt x="510618" y="369387"/>
                    </a:lnTo>
                    <a:lnTo>
                      <a:pt x="498794" y="314214"/>
                    </a:lnTo>
                    <a:lnTo>
                      <a:pt x="467019" y="317745"/>
                    </a:lnTo>
                    <a:lnTo>
                      <a:pt x="459958" y="561350"/>
                    </a:lnTo>
                    <a:lnTo>
                      <a:pt x="358805" y="561515"/>
                    </a:lnTo>
                    <a:lnTo>
                      <a:pt x="188110" y="343856"/>
                    </a:lnTo>
                    <a:lnTo>
                      <a:pt x="48526" y="328584"/>
                    </a:lnTo>
                    <a:lnTo>
                      <a:pt x="0" y="292047"/>
                    </a:lnTo>
                    <a:lnTo>
                      <a:pt x="54355" y="245985"/>
                    </a:lnTo>
                    <a:lnTo>
                      <a:pt x="188110" y="236543"/>
                    </a:lnTo>
                    <a:lnTo>
                      <a:pt x="357574" y="35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CED221-BC9A-06F6-6B80-A67A2ED1892D}"/>
                </a:ext>
              </a:extLst>
            </p:cNvPr>
            <p:cNvSpPr txBox="1"/>
            <p:nvPr/>
          </p:nvSpPr>
          <p:spPr>
            <a:xfrm>
              <a:off x="8140472" y="19070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F98363-B725-34C3-39A8-87C41534BC81}"/>
              </a:ext>
            </a:extLst>
          </p:cNvPr>
          <p:cNvGrpSpPr/>
          <p:nvPr/>
        </p:nvGrpSpPr>
        <p:grpSpPr>
          <a:xfrm>
            <a:off x="6631643" y="3295861"/>
            <a:ext cx="499794" cy="518288"/>
            <a:chOff x="6631643" y="3295861"/>
            <a:chExt cx="499794" cy="518288"/>
          </a:xfrm>
        </p:grpSpPr>
        <p:sp>
          <p:nvSpPr>
            <p:cNvPr id="38" name="Explosion: 8 Points 37">
              <a:extLst>
                <a:ext uri="{FF2B5EF4-FFF2-40B4-BE49-F238E27FC236}">
                  <a16:creationId xmlns:a16="http://schemas.microsoft.com/office/drawing/2014/main" id="{96B94EE7-A719-EA62-C349-A4FBF28DB1F4}"/>
                </a:ext>
              </a:extLst>
            </p:cNvPr>
            <p:cNvSpPr/>
            <p:nvPr/>
          </p:nvSpPr>
          <p:spPr>
            <a:xfrm>
              <a:off x="6864743" y="3498505"/>
              <a:ext cx="266694" cy="315644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E22258-E035-27A2-1978-02DFDBDB19D4}"/>
                </a:ext>
              </a:extLst>
            </p:cNvPr>
            <p:cNvSpPr txBox="1"/>
            <p:nvPr/>
          </p:nvSpPr>
          <p:spPr>
            <a:xfrm>
              <a:off x="6631643" y="32958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8B8C80-7898-99EB-C05D-F0E60AE4DB76}"/>
              </a:ext>
            </a:extLst>
          </p:cNvPr>
          <p:cNvGrpSpPr/>
          <p:nvPr/>
        </p:nvGrpSpPr>
        <p:grpSpPr>
          <a:xfrm>
            <a:off x="7884146" y="3605990"/>
            <a:ext cx="735556" cy="369332"/>
            <a:chOff x="7884146" y="3605990"/>
            <a:chExt cx="735556" cy="36933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7015003-7FF0-D493-C8B0-7634336468C2}"/>
                </a:ext>
              </a:extLst>
            </p:cNvPr>
            <p:cNvGrpSpPr/>
            <p:nvPr/>
          </p:nvGrpSpPr>
          <p:grpSpPr>
            <a:xfrm>
              <a:off x="8190469" y="3605990"/>
              <a:ext cx="429233" cy="369332"/>
              <a:chOff x="8190469" y="3605990"/>
              <a:chExt cx="429233" cy="369332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BECAA53-4B4F-4F8B-0082-E291257B49D9}"/>
                  </a:ext>
                </a:extLst>
              </p:cNvPr>
              <p:cNvSpPr/>
              <p:nvPr/>
            </p:nvSpPr>
            <p:spPr>
              <a:xfrm>
                <a:off x="8190469" y="3871864"/>
                <a:ext cx="266694" cy="99513"/>
              </a:xfrm>
              <a:custGeom>
                <a:avLst/>
                <a:gdLst>
                  <a:gd name="connsiteX0" fmla="*/ 56591 w 598679"/>
                  <a:gd name="connsiteY0" fmla="*/ 205517 h 211474"/>
                  <a:gd name="connsiteX1" fmla="*/ 0 w 598679"/>
                  <a:gd name="connsiteY1" fmla="*/ 139990 h 211474"/>
                  <a:gd name="connsiteX2" fmla="*/ 145946 w 598679"/>
                  <a:gd name="connsiteY2" fmla="*/ 139990 h 211474"/>
                  <a:gd name="connsiteX3" fmla="*/ 172753 w 598679"/>
                  <a:gd name="connsiteY3" fmla="*/ 80420 h 211474"/>
                  <a:gd name="connsiteX4" fmla="*/ 285936 w 598679"/>
                  <a:gd name="connsiteY4" fmla="*/ 92334 h 211474"/>
                  <a:gd name="connsiteX5" fmla="*/ 315721 w 598679"/>
                  <a:gd name="connsiteY5" fmla="*/ 0 h 211474"/>
                  <a:gd name="connsiteX6" fmla="*/ 327635 w 598679"/>
                  <a:gd name="connsiteY6" fmla="*/ 20850 h 211474"/>
                  <a:gd name="connsiteX7" fmla="*/ 288914 w 598679"/>
                  <a:gd name="connsiteY7" fmla="*/ 148925 h 211474"/>
                  <a:gd name="connsiteX8" fmla="*/ 598679 w 598679"/>
                  <a:gd name="connsiteY8" fmla="*/ 157861 h 211474"/>
                  <a:gd name="connsiteX9" fmla="*/ 583786 w 598679"/>
                  <a:gd name="connsiteY9" fmla="*/ 211474 h 211474"/>
                  <a:gd name="connsiteX10" fmla="*/ 56591 w 598679"/>
                  <a:gd name="connsiteY10" fmla="*/ 205517 h 211474"/>
                  <a:gd name="connsiteX0" fmla="*/ 56591 w 598679"/>
                  <a:gd name="connsiteY0" fmla="*/ 205517 h 223388"/>
                  <a:gd name="connsiteX1" fmla="*/ 0 w 598679"/>
                  <a:gd name="connsiteY1" fmla="*/ 139990 h 223388"/>
                  <a:gd name="connsiteX2" fmla="*/ 145946 w 598679"/>
                  <a:gd name="connsiteY2" fmla="*/ 139990 h 223388"/>
                  <a:gd name="connsiteX3" fmla="*/ 172753 w 598679"/>
                  <a:gd name="connsiteY3" fmla="*/ 80420 h 223388"/>
                  <a:gd name="connsiteX4" fmla="*/ 285936 w 598679"/>
                  <a:gd name="connsiteY4" fmla="*/ 92334 h 223388"/>
                  <a:gd name="connsiteX5" fmla="*/ 315721 w 598679"/>
                  <a:gd name="connsiteY5" fmla="*/ 0 h 223388"/>
                  <a:gd name="connsiteX6" fmla="*/ 327635 w 598679"/>
                  <a:gd name="connsiteY6" fmla="*/ 20850 h 223388"/>
                  <a:gd name="connsiteX7" fmla="*/ 288914 w 598679"/>
                  <a:gd name="connsiteY7" fmla="*/ 148925 h 223388"/>
                  <a:gd name="connsiteX8" fmla="*/ 598679 w 598679"/>
                  <a:gd name="connsiteY8" fmla="*/ 157861 h 223388"/>
                  <a:gd name="connsiteX9" fmla="*/ 577829 w 598679"/>
                  <a:gd name="connsiteY9" fmla="*/ 223388 h 223388"/>
                  <a:gd name="connsiteX10" fmla="*/ 56591 w 598679"/>
                  <a:gd name="connsiteY10" fmla="*/ 205517 h 22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8679" h="223388">
                    <a:moveTo>
                      <a:pt x="56591" y="205517"/>
                    </a:moveTo>
                    <a:lnTo>
                      <a:pt x="0" y="139990"/>
                    </a:lnTo>
                    <a:lnTo>
                      <a:pt x="145946" y="139990"/>
                    </a:lnTo>
                    <a:lnTo>
                      <a:pt x="172753" y="80420"/>
                    </a:lnTo>
                    <a:lnTo>
                      <a:pt x="285936" y="92334"/>
                    </a:lnTo>
                    <a:lnTo>
                      <a:pt x="315721" y="0"/>
                    </a:lnTo>
                    <a:lnTo>
                      <a:pt x="327635" y="20850"/>
                    </a:lnTo>
                    <a:lnTo>
                      <a:pt x="288914" y="148925"/>
                    </a:lnTo>
                    <a:lnTo>
                      <a:pt x="598679" y="157861"/>
                    </a:lnTo>
                    <a:lnTo>
                      <a:pt x="577829" y="223388"/>
                    </a:lnTo>
                    <a:lnTo>
                      <a:pt x="56591" y="2055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A0D169-74F5-2669-6F44-3C286A3947A2}"/>
                  </a:ext>
                </a:extLst>
              </p:cNvPr>
              <p:cNvSpPr txBox="1"/>
              <p:nvPr/>
            </p:nvSpPr>
            <p:spPr>
              <a:xfrm>
                <a:off x="8306796" y="360599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8C5E4216-722E-B8EA-35F9-2263A5175155}"/>
                </a:ext>
              </a:extLst>
            </p:cNvPr>
            <p:cNvSpPr/>
            <p:nvPr/>
          </p:nvSpPr>
          <p:spPr>
            <a:xfrm rot="7716368">
              <a:off x="7979607" y="3563866"/>
              <a:ext cx="211407" cy="402329"/>
            </a:xfrm>
            <a:prstGeom prst="trapezoid">
              <a:avLst>
                <a:gd name="adj" fmla="val 36094"/>
              </a:avLst>
            </a:prstGeom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31158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4878 -0.0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10347 0.192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281" y="1219199"/>
            <a:ext cx="8670035" cy="49081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a full-spectrum survivability rubric, threat vignettes need to be established and agreed to before assessment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 some cases, vignettes will evaluate a specific threat in a specific condition (e.g. ship response to a chemical weapon attack while in a foreign port)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Other cases should consider generic combinative effects (e.g. ASCM raid defense while operating in a comms-denied environment)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most complicated threat vignettes would consider the response to specific sequenced attacks (e.g. A cyber attack to disable the ship’s radars, followed by an electronic warfare attack to deny comms, followed by a cruise missile salvo)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Such vignettes would not need to cover every possible attack, but should be designed to be representative of a wide range of possible threat scenarios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To properly define specific intended uses, DOT&amp;E would formally approve the agreed to threat scenarios prior to VV&amp;A of survivability M&amp;S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approach, we move away from </a:t>
            </a:r>
            <a:r>
              <a:rPr lang="en-US" sz="2000" dirty="0" err="1"/>
              <a:t>P</a:t>
            </a:r>
            <a:r>
              <a:rPr lang="en-US" sz="2000" baseline="-25000" dirty="0" err="1"/>
              <a:t>d</a:t>
            </a:r>
            <a:r>
              <a:rPr lang="en-US" sz="2000" dirty="0" err="1"/>
              <a:t>s</a:t>
            </a:r>
            <a:r>
              <a:rPr lang="en-US" sz="2000" dirty="0"/>
              <a:t> and P</a:t>
            </a:r>
            <a:r>
              <a:rPr lang="en-US" sz="2000" baseline="-25000" dirty="0"/>
              <a:t>k</a:t>
            </a:r>
            <a:r>
              <a:rPr lang="en-US" sz="2000" dirty="0"/>
              <a:t>s to focus on driving vulnerabilities of the systems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Quantitative measures will be included in survivability assessments, but the “roll up” numbers will have little objective value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Defining survivability vignettes forms the foundation of full spectrum assessments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34684" y="6020767"/>
            <a:ext cx="7643224" cy="550862"/>
          </a:xfrm>
        </p:spPr>
        <p:txBody>
          <a:bodyPr/>
          <a:lstStyle/>
          <a:p>
            <a:r>
              <a:rPr lang="en-US" dirty="0"/>
              <a:t>ASCM: Anti-Ship Cruise Missile     DOT&amp;E: Director, Operational Test and Evaluation     M&amp;S: Modeling and Simulation     P</a:t>
            </a:r>
            <a:r>
              <a:rPr lang="en-US" baseline="-25000" dirty="0"/>
              <a:t>d</a:t>
            </a:r>
            <a:r>
              <a:rPr lang="en-US" dirty="0"/>
              <a:t>: Probability of Damage     P</a:t>
            </a:r>
            <a:r>
              <a:rPr lang="en-US" baseline="-25000" dirty="0"/>
              <a:t>k</a:t>
            </a:r>
            <a:r>
              <a:rPr lang="en-US" dirty="0"/>
              <a:t>: Probability of Kill     VV&amp;A: Verification, Validation, and Accreditation</a:t>
            </a:r>
          </a:p>
        </p:txBody>
      </p:sp>
    </p:spTree>
    <p:extLst>
      <p:ext uri="{BB962C8B-B14F-4D97-AF65-F5344CB8AC3E}">
        <p14:creationId xmlns:p14="http://schemas.microsoft.com/office/powerpoint/2010/main" val="41106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282" y="1219199"/>
            <a:ext cx="6776980" cy="490813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DOT&amp;E is not yet ready to go all-in for integrated full spectrum survivability assessments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Need a process by which survivability vignettes are defined and codified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M&amp;S is not currently adequate to analyze many of the threats that should be included under the full spectrum umbrella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Test capabilities and ranges don’t currently support validation of M&amp;S for survivability assessment in many areas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 spectrum survivability assessments will depend on a number of enabling factors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Design sites – have the potential to support testing of Cyber threats in a controlled environment</a:t>
            </a:r>
          </a:p>
          <a:p>
            <a:pPr marL="857238" lvl="2" indent="-342900">
              <a:buFont typeface="Arial" panose="020B0604020202020204" pitchFamily="34" charset="0"/>
              <a:buChar char="•"/>
            </a:pPr>
            <a:r>
              <a:rPr lang="en-US" dirty="0"/>
              <a:t>Leverage the </a:t>
            </a:r>
            <a:r>
              <a:rPr lang="en-US"/>
              <a:t>Mission based </a:t>
            </a:r>
            <a:r>
              <a:rPr lang="en-US" dirty="0"/>
              <a:t>Risk Assessment  for Cyber(MRAP-C) process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Component/surrogate testing – Destructive testing of smaller test articles under controlled conditions will provide valuable validation data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System engineering models and digital twins – Have the potential to dramatically reduce the time required to generate survivability models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Expanded system testing – If it can be done safely and securely, there is no substitute for testing at the system itself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DOT&amp;E will need to work with the services to the build adequacy of full spectrum assessments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DOT&amp;E: Director, Operational Test and Evaluation     M&amp;S: Modeling and Simulation</a:t>
            </a:r>
          </a:p>
        </p:txBody>
      </p:sp>
      <p:pic>
        <p:nvPicPr>
          <p:cNvPr id="3" name="Picture 2" descr="A picture containing grass&#10;&#10;Description automatically generated">
            <a:extLst>
              <a:ext uri="{FF2B5EF4-FFF2-40B4-BE49-F238E27FC236}">
                <a16:creationId xmlns:a16="http://schemas.microsoft.com/office/drawing/2014/main" id="{299772CC-AE65-9B65-1AFB-4E412C717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r="11051" b="20612"/>
          <a:stretch/>
        </p:blipFill>
        <p:spPr>
          <a:xfrm>
            <a:off x="6978893" y="833718"/>
            <a:ext cx="2068391" cy="12070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EAD77C4A-9DEB-BBC4-313F-ECE3C241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12824" r="9341" b="26654"/>
          <a:stretch/>
        </p:blipFill>
        <p:spPr>
          <a:xfrm>
            <a:off x="6978893" y="2130095"/>
            <a:ext cx="2068391" cy="1297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67AB4-2175-8CF4-4A49-588A4C6C4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54" r="36634"/>
          <a:stretch/>
        </p:blipFill>
        <p:spPr>
          <a:xfrm>
            <a:off x="6979681" y="3516878"/>
            <a:ext cx="2067603" cy="11842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A119152A-F241-037D-E2F1-A27F561CF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93" y="4790436"/>
            <a:ext cx="2068391" cy="1378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31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analysis of the full-spectrum of threats, including synergistic effects between different threats, is key to adequately evaluating the survivability of our systems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The early definition of representative survivability vignettes will be key to driving M&amp;S and test requirements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Leverage of enabling factors such as system-based models and surrogate testing is needed to support full spectrum M&amp;S development and validation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Test design must be shaped by realistic constraints on both models and tests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Full spectrum survivability assessments will need to move away from simplified probability-based metrics to focus on identifying driving vulnerabilities</a:t>
            </a:r>
          </a:p>
          <a:p>
            <a:pPr marL="857238" lvl="2" indent="-342900">
              <a:buFont typeface="Arial" panose="020B0604020202020204" pitchFamily="34" charset="0"/>
              <a:buChar char="•"/>
            </a:pPr>
            <a:r>
              <a:rPr lang="en-US" dirty="0"/>
              <a:t>Probabilistic metrics will still be useful for quantifying relative impact and importance of identified 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first systems to conduct full spectrum survivability assessments should expect a rough ride across terra incognita</a:t>
            </a:r>
          </a:p>
          <a:p>
            <a:pPr marL="685791" lvl="1" indent="-342900">
              <a:buFont typeface="Arial" panose="020B0604020202020204" pitchFamily="34" charset="0"/>
              <a:buChar char="•"/>
            </a:pPr>
            <a:r>
              <a:rPr lang="en-US" dirty="0"/>
              <a:t>Yee-haw!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Conquering the Full Spectrum of threats must be taken one battle at a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M&amp;S: Modeling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58622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 OED">
      <a:dk1>
        <a:sysClr val="windowText" lastClr="000000"/>
      </a:dk1>
      <a:lt1>
        <a:sysClr val="window" lastClr="FFFFFF"/>
      </a:lt1>
      <a:dk2>
        <a:srgbClr val="17375E"/>
      </a:dk2>
      <a:lt2>
        <a:srgbClr val="C4BD97"/>
      </a:lt2>
      <a:accent1>
        <a:srgbClr val="900001"/>
      </a:accent1>
      <a:accent2>
        <a:srgbClr val="1C3F6E"/>
      </a:accent2>
      <a:accent3>
        <a:srgbClr val="EDAE49"/>
      </a:accent3>
      <a:accent4>
        <a:srgbClr val="D1495B"/>
      </a:accent4>
      <a:accent5>
        <a:srgbClr val="00798C"/>
      </a:accent5>
      <a:accent6>
        <a:srgbClr val="404040"/>
      </a:accent6>
      <a:hlink>
        <a:srgbClr val="0000FF"/>
      </a:hlink>
      <a:folHlink>
        <a:srgbClr val="800080"/>
      </a:folHlink>
    </a:clrScheme>
    <a:fontScheme name="I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A Unclassified Standard" id="{BBF77082-0A45-42C8-B57F-4900F2514AF5}" vid="{E80B50DB-3166-44BC-8450-9B3A6BE52D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A3BA7E3D77F4DA60AC48AFDC6E87D" ma:contentTypeVersion="5" ma:contentTypeDescription="Create a new document." ma:contentTypeScope="" ma:versionID="8f84c415a5c16787d4f78bc4b37ac7a3">
  <xsd:schema xmlns:xsd="http://www.w3.org/2001/XMLSchema" xmlns:xs="http://www.w3.org/2001/XMLSchema" xmlns:p="http://schemas.microsoft.com/office/2006/metadata/properties" xmlns:ns2="f1274256-cf20-4afa-a279-97a23c6af93b" targetNamespace="http://schemas.microsoft.com/office/2006/metadata/properties" ma:root="true" ma:fieldsID="58b119857b4733bbccfab7c1ea8f3392" ns2:_="">
    <xsd:import namespace="f1274256-cf20-4afa-a279-97a23c6af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74256-cf20-4afa-a279-97a23c6af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644FA-96D1-4573-BC6C-BCAA946D45B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FC5B11-0019-4CA7-8946-EBDFE76E55D3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f1274256-cf20-4afa-a279-97a23c6af93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2EA06C-BAB8-43C8-A130-7EF83E031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74256-cf20-4afa-a279-97a23c6af9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13A369-3CD5-48EE-9355-1EA23AE08A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IDA Unclassified Standard</Template>
  <TotalTime>3608</TotalTime>
  <Words>1423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Segoe UI</vt:lpstr>
      <vt:lpstr>Wingdings</vt:lpstr>
      <vt:lpstr>Office Theme</vt:lpstr>
      <vt:lpstr>PowerPoint Presentation</vt:lpstr>
      <vt:lpstr>Analysis of Full Spectrum Survivability will be required for future DoD systems </vt:lpstr>
      <vt:lpstr>The full spectrum of potential threats to DoD Systems takes us far beyond kinetic threats</vt:lpstr>
      <vt:lpstr>Testing of the full range of threat permutations is not practical (or possible!) </vt:lpstr>
      <vt:lpstr>Full spectrum survivability assessments will require drafting of “survivability vignettes” for evaluation</vt:lpstr>
      <vt:lpstr>Example Survivability Vignette</vt:lpstr>
      <vt:lpstr>Defining survivability vignettes forms the foundation of full spectrum assessments</vt:lpstr>
      <vt:lpstr>DOT&amp;E will need to work with the services to the build adequacy of full spectrum assessments</vt:lpstr>
      <vt:lpstr>Conquering the Full Spectrum of threats must be taken one battle at a time</vt:lpstr>
      <vt:lpstr>PowerPoint Presentation</vt:lpstr>
    </vt:vector>
  </TitlesOfParts>
  <Company>Institute for Defense Analyses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kpaganri</dc:creator>
  <cp:lastModifiedBy>Kupferer, Russell E CIV OSD DOTE (USA)</cp:lastModifiedBy>
  <cp:revision>43</cp:revision>
  <dcterms:created xsi:type="dcterms:W3CDTF">2021-09-24T18:51:11Z</dcterms:created>
  <dcterms:modified xsi:type="dcterms:W3CDTF">2024-03-21T16:19:48Z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0x010100825A3BA7E3D77F4DA60AC48AFDC6E87D</vt:lpwstr>
  </property>
  <property fmtid="{D5CDD505-2E9C-101B-9397-08002B2CF9AE}" pid="3" name="Order">
    <vt:r8>4500</vt:r8>
  </property>
  <property fmtid="{D5CDD505-2E9C-101B-9397-08002B2CF9AE}" pid="4" name="_ShortcutWebId">
    <vt:lpwstr/>
  </property>
  <property fmtid="{D5CDD505-2E9C-101B-9397-08002B2CF9AE}" pid="5" name="_ShortcutUniqueId">
    <vt:lpwstr/>
  </property>
  <property fmtid="{D5CDD505-2E9C-101B-9397-08002B2CF9AE}" pid="6" name="_ShortcutSiteId">
    <vt:lpwstr/>
  </property>
  <property fmtid="{D5CDD505-2E9C-101B-9397-08002B2CF9AE}" pid="7" name="_ShortcutUrl">
    <vt:lpwstr/>
  </property>
  <property fmtid="{D5CDD505-2E9C-101B-9397-08002B2CF9AE}" pid="8" name="_dlc_DocId">
    <vt:lpwstr>DAZ6S3ECVNSD-909649190-45</vt:lpwstr>
  </property>
  <property fmtid="{D5CDD505-2E9C-101B-9397-08002B2CF9AE}" pid="9" name="_dlc_DocIdItemGuid">
    <vt:lpwstr>2fa99122-11fd-45e8-8214-a3c75146090c</vt:lpwstr>
  </property>
  <property fmtid="{D5CDD505-2E9C-101B-9397-08002B2CF9AE}" pid="10" name="_dlc_DocIdUrl">
    <vt:lpwstr>https://dod365.sharepoint-mil.us/sites/osd-dote/_layouts/15/DocIdRedir.aspx?ID=DAZ6S3ECVNSD-909649190-45, DAZ6S3ECVNSD-909649190-45</vt:lpwstr>
  </property>
</Properties>
</file>