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7" r:id="rId5"/>
    <p:sldMasterId id="2147483695" r:id="rId6"/>
    <p:sldMasterId id="2147483707" r:id="rId7"/>
    <p:sldMasterId id="2147483715" r:id="rId8"/>
    <p:sldMasterId id="2147483727" r:id="rId9"/>
    <p:sldMasterId id="2147483735" r:id="rId10"/>
    <p:sldMasterId id="2147483747" r:id="rId11"/>
    <p:sldMasterId id="2147483759" r:id="rId12"/>
  </p:sldMasterIdLst>
  <p:notesMasterIdLst>
    <p:notesMasterId r:id="rId49"/>
  </p:notesMasterIdLst>
  <p:sldIdLst>
    <p:sldId id="2142532091" r:id="rId13"/>
    <p:sldId id="2142532102" r:id="rId14"/>
    <p:sldId id="2142532094" r:id="rId15"/>
    <p:sldId id="2142532342" r:id="rId16"/>
    <p:sldId id="258" r:id="rId17"/>
    <p:sldId id="2142532349" r:id="rId18"/>
    <p:sldId id="2142532328" r:id="rId19"/>
    <p:sldId id="2142532096" r:id="rId20"/>
    <p:sldId id="2142532347" r:id="rId21"/>
    <p:sldId id="2142532350" r:id="rId22"/>
    <p:sldId id="2142532351" r:id="rId23"/>
    <p:sldId id="373" r:id="rId24"/>
    <p:sldId id="2142532097" r:id="rId25"/>
    <p:sldId id="260" r:id="rId26"/>
    <p:sldId id="339" r:id="rId27"/>
    <p:sldId id="2142532320" r:id="rId28"/>
    <p:sldId id="280" r:id="rId29"/>
    <p:sldId id="2142532344" r:id="rId30"/>
    <p:sldId id="2142532345" r:id="rId31"/>
    <p:sldId id="264" r:id="rId32"/>
    <p:sldId id="2142532329" r:id="rId33"/>
    <p:sldId id="2142532346" r:id="rId34"/>
    <p:sldId id="2142532301" r:id="rId35"/>
    <p:sldId id="342" r:id="rId36"/>
    <p:sldId id="2142532340" r:id="rId37"/>
    <p:sldId id="2142532352" r:id="rId38"/>
    <p:sldId id="2142532353" r:id="rId39"/>
    <p:sldId id="2142532358" r:id="rId40"/>
    <p:sldId id="2142532348" r:id="rId41"/>
    <p:sldId id="256" r:id="rId42"/>
    <p:sldId id="2142532354" r:id="rId43"/>
    <p:sldId id="2142532355" r:id="rId44"/>
    <p:sldId id="2142532356" r:id="rId45"/>
    <p:sldId id="2142532357" r:id="rId46"/>
    <p:sldId id="2142532294" r:id="rId47"/>
    <p:sldId id="2142532300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73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DA44E5-A18E-45F5-8BE9-243A3B33C2D5}" v="485" dt="2024-04-11T17:51:10.9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5" autoAdjust="0"/>
    <p:restoredTop sz="94660"/>
  </p:normalViewPr>
  <p:slideViewPr>
    <p:cSldViewPr snapToGrid="0">
      <p:cViewPr varScale="1">
        <p:scale>
          <a:sx n="61" d="100"/>
          <a:sy n="61" d="100"/>
        </p:scale>
        <p:origin x="11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8" Type="http://schemas.openxmlformats.org/officeDocument/2006/relationships/slideMaster" Target="slideMasters/slideMaster5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54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na Houfek" userId="85628079-2ae6-419c-88f7-daa9f7bc2590" providerId="ADAL" clId="{45DA44E5-A18E-45F5-8BE9-243A3B33C2D5}"/>
    <pc:docChg chg="undo custSel addSld delSld modSld sldOrd">
      <pc:chgData name="Christina Houfek" userId="85628079-2ae6-419c-88f7-daa9f7bc2590" providerId="ADAL" clId="{45DA44E5-A18E-45F5-8BE9-243A3B33C2D5}" dt="2024-04-11T17:51:10.971" v="1236"/>
      <pc:docMkLst>
        <pc:docMk/>
      </pc:docMkLst>
      <pc:sldChg chg="addSp delSp modSp mod ord">
        <pc:chgData name="Christina Houfek" userId="85628079-2ae6-419c-88f7-daa9f7bc2590" providerId="ADAL" clId="{45DA44E5-A18E-45F5-8BE9-243A3B33C2D5}" dt="2024-04-11T17:20:06.619" v="1040" actId="1076"/>
        <pc:sldMkLst>
          <pc:docMk/>
          <pc:sldMk cId="2249139526" sldId="256"/>
        </pc:sldMkLst>
        <pc:spChg chg="mod">
          <ac:chgData name="Christina Houfek" userId="85628079-2ae6-419c-88f7-daa9f7bc2590" providerId="ADAL" clId="{45DA44E5-A18E-45F5-8BE9-243A3B33C2D5}" dt="2024-04-11T15:29:30.611" v="753" actId="20577"/>
          <ac:spMkLst>
            <pc:docMk/>
            <pc:sldMk cId="2249139526" sldId="256"/>
            <ac:spMk id="2" creationId="{3FAD4235-AA29-9F1E-E012-3D94C3625CC1}"/>
          </ac:spMkLst>
        </pc:spChg>
        <pc:spChg chg="del">
          <ac:chgData name="Christina Houfek" userId="85628079-2ae6-419c-88f7-daa9f7bc2590" providerId="ADAL" clId="{45DA44E5-A18E-45F5-8BE9-243A3B33C2D5}" dt="2024-04-11T15:29:47.668" v="760" actId="478"/>
          <ac:spMkLst>
            <pc:docMk/>
            <pc:sldMk cId="2249139526" sldId="256"/>
            <ac:spMk id="5" creationId="{8DF52B73-8E53-9732-18C2-F1C0FD000583}"/>
          </ac:spMkLst>
        </pc:spChg>
        <pc:spChg chg="del">
          <ac:chgData name="Christina Houfek" userId="85628079-2ae6-419c-88f7-daa9f7bc2590" providerId="ADAL" clId="{45DA44E5-A18E-45F5-8BE9-243A3B33C2D5}" dt="2024-04-11T15:29:49.787" v="761" actId="478"/>
          <ac:spMkLst>
            <pc:docMk/>
            <pc:sldMk cId="2249139526" sldId="256"/>
            <ac:spMk id="17" creationId="{5EC34B9A-AF9D-68F1-335B-5B16A98123AC}"/>
          </ac:spMkLst>
        </pc:spChg>
        <pc:spChg chg="del">
          <ac:chgData name="Christina Houfek" userId="85628079-2ae6-419c-88f7-daa9f7bc2590" providerId="ADAL" clId="{45DA44E5-A18E-45F5-8BE9-243A3B33C2D5}" dt="2024-04-11T15:29:44.142" v="759" actId="478"/>
          <ac:spMkLst>
            <pc:docMk/>
            <pc:sldMk cId="2249139526" sldId="256"/>
            <ac:spMk id="21" creationId="{7ADB6F20-C309-01D4-8A3A-3A11FFEA53F2}"/>
          </ac:spMkLst>
        </pc:spChg>
        <pc:picChg chg="add mod">
          <ac:chgData name="Christina Houfek" userId="85628079-2ae6-419c-88f7-daa9f7bc2590" providerId="ADAL" clId="{45DA44E5-A18E-45F5-8BE9-243A3B33C2D5}" dt="2024-04-11T17:20:06.619" v="1040" actId="1076"/>
          <ac:picMkLst>
            <pc:docMk/>
            <pc:sldMk cId="2249139526" sldId="256"/>
            <ac:picMk id="3" creationId="{A902DFA9-588A-6B45-44CE-F376327F338F}"/>
          </ac:picMkLst>
        </pc:picChg>
        <pc:picChg chg="del">
          <ac:chgData name="Christina Houfek" userId="85628079-2ae6-419c-88f7-daa9f7bc2590" providerId="ADAL" clId="{45DA44E5-A18E-45F5-8BE9-243A3B33C2D5}" dt="2024-04-11T15:29:35.446" v="755" actId="478"/>
          <ac:picMkLst>
            <pc:docMk/>
            <pc:sldMk cId="2249139526" sldId="256"/>
            <ac:picMk id="49" creationId="{6CA04E11-2B98-392D-2730-E54BE91F8A62}"/>
          </ac:picMkLst>
        </pc:picChg>
        <pc:picChg chg="del">
          <ac:chgData name="Christina Houfek" userId="85628079-2ae6-419c-88f7-daa9f7bc2590" providerId="ADAL" clId="{45DA44E5-A18E-45F5-8BE9-243A3B33C2D5}" dt="2024-04-11T15:29:37.664" v="757" actId="478"/>
          <ac:picMkLst>
            <pc:docMk/>
            <pc:sldMk cId="2249139526" sldId="256"/>
            <ac:picMk id="50" creationId="{25FBEB69-C06D-74F5-C9E0-130196E2A1C1}"/>
          </ac:picMkLst>
        </pc:picChg>
        <pc:picChg chg="del">
          <ac:chgData name="Christina Houfek" userId="85628079-2ae6-419c-88f7-daa9f7bc2590" providerId="ADAL" clId="{45DA44E5-A18E-45F5-8BE9-243A3B33C2D5}" dt="2024-04-11T15:29:36.467" v="756" actId="478"/>
          <ac:picMkLst>
            <pc:docMk/>
            <pc:sldMk cId="2249139526" sldId="256"/>
            <ac:picMk id="51" creationId="{E2F81D21-FC2C-9E5B-CB39-9950DA08F176}"/>
          </ac:picMkLst>
        </pc:picChg>
        <pc:picChg chg="del">
          <ac:chgData name="Christina Houfek" userId="85628079-2ae6-419c-88f7-daa9f7bc2590" providerId="ADAL" clId="{45DA44E5-A18E-45F5-8BE9-243A3B33C2D5}" dt="2024-04-11T15:29:34.488" v="754" actId="478"/>
          <ac:picMkLst>
            <pc:docMk/>
            <pc:sldMk cId="2249139526" sldId="256"/>
            <ac:picMk id="52" creationId="{5A5DE305-BD79-471A-1D37-47D97762EB79}"/>
          </ac:picMkLst>
        </pc:picChg>
        <pc:picChg chg="del">
          <ac:chgData name="Christina Houfek" userId="85628079-2ae6-419c-88f7-daa9f7bc2590" providerId="ADAL" clId="{45DA44E5-A18E-45F5-8BE9-243A3B33C2D5}" dt="2024-04-11T15:29:38.871" v="758" actId="478"/>
          <ac:picMkLst>
            <pc:docMk/>
            <pc:sldMk cId="2249139526" sldId="256"/>
            <ac:picMk id="54" creationId="{58091D28-762D-FCDE-EA18-77A01F6B5C37}"/>
          </ac:picMkLst>
        </pc:picChg>
      </pc:sldChg>
      <pc:sldChg chg="addSp modSp mod">
        <pc:chgData name="Christina Houfek" userId="85628079-2ae6-419c-88f7-daa9f7bc2590" providerId="ADAL" clId="{45DA44E5-A18E-45F5-8BE9-243A3B33C2D5}" dt="2024-04-11T17:16:03.507" v="1014" actId="1076"/>
        <pc:sldMkLst>
          <pc:docMk/>
          <pc:sldMk cId="2945617433" sldId="258"/>
        </pc:sldMkLst>
        <pc:picChg chg="add mod">
          <ac:chgData name="Christina Houfek" userId="85628079-2ae6-419c-88f7-daa9f7bc2590" providerId="ADAL" clId="{45DA44E5-A18E-45F5-8BE9-243A3B33C2D5}" dt="2024-04-11T17:16:03.507" v="1014" actId="1076"/>
          <ac:picMkLst>
            <pc:docMk/>
            <pc:sldMk cId="2945617433" sldId="258"/>
            <ac:picMk id="2" creationId="{A44FF5FE-139E-8D46-4A66-5C35DE1B7043}"/>
          </ac:picMkLst>
        </pc:picChg>
      </pc:sldChg>
      <pc:sldChg chg="modSp mod">
        <pc:chgData name="Christina Houfek" userId="85628079-2ae6-419c-88f7-daa9f7bc2590" providerId="ADAL" clId="{45DA44E5-A18E-45F5-8BE9-243A3B33C2D5}" dt="2024-04-11T16:29:00.153" v="854" actId="20577"/>
        <pc:sldMkLst>
          <pc:docMk/>
          <pc:sldMk cId="3238223940" sldId="280"/>
        </pc:sldMkLst>
        <pc:spChg chg="mod">
          <ac:chgData name="Christina Houfek" userId="85628079-2ae6-419c-88f7-daa9f7bc2590" providerId="ADAL" clId="{45DA44E5-A18E-45F5-8BE9-243A3B33C2D5}" dt="2024-04-11T16:29:00.153" v="854" actId="20577"/>
          <ac:spMkLst>
            <pc:docMk/>
            <pc:sldMk cId="3238223940" sldId="280"/>
            <ac:spMk id="2" creationId="{359BCC34-A843-BA22-436B-14FF32F30480}"/>
          </ac:spMkLst>
        </pc:spChg>
      </pc:sldChg>
      <pc:sldChg chg="addSp delSp modSp mod">
        <pc:chgData name="Christina Houfek" userId="85628079-2ae6-419c-88f7-daa9f7bc2590" providerId="ADAL" clId="{45DA44E5-A18E-45F5-8BE9-243A3B33C2D5}" dt="2024-04-11T17:21:52.432" v="1052"/>
        <pc:sldMkLst>
          <pc:docMk/>
          <pc:sldMk cId="399371054" sldId="339"/>
        </pc:sldMkLst>
        <pc:spChg chg="add mod">
          <ac:chgData name="Christina Houfek" userId="85628079-2ae6-419c-88f7-daa9f7bc2590" providerId="ADAL" clId="{45DA44E5-A18E-45F5-8BE9-243A3B33C2D5}" dt="2024-04-11T17:21:52.432" v="1052"/>
          <ac:spMkLst>
            <pc:docMk/>
            <pc:sldMk cId="399371054" sldId="339"/>
            <ac:spMk id="5" creationId="{8D4E9DAF-5B35-0CC1-0334-0C500953B88B}"/>
          </ac:spMkLst>
        </pc:spChg>
        <pc:spChg chg="add mod">
          <ac:chgData name="Christina Houfek" userId="85628079-2ae6-419c-88f7-daa9f7bc2590" providerId="ADAL" clId="{45DA44E5-A18E-45F5-8BE9-243A3B33C2D5}" dt="2024-04-11T17:21:52.432" v="1052"/>
          <ac:spMkLst>
            <pc:docMk/>
            <pc:sldMk cId="399371054" sldId="339"/>
            <ac:spMk id="9" creationId="{598CB7DB-BB3D-6FB6-B786-89D76051942D}"/>
          </ac:spMkLst>
        </pc:spChg>
        <pc:picChg chg="add del mod">
          <ac:chgData name="Christina Houfek" userId="85628079-2ae6-419c-88f7-daa9f7bc2590" providerId="ADAL" clId="{45DA44E5-A18E-45F5-8BE9-243A3B33C2D5}" dt="2024-04-11T17:16:59.163" v="1025" actId="478"/>
          <ac:picMkLst>
            <pc:docMk/>
            <pc:sldMk cId="399371054" sldId="339"/>
            <ac:picMk id="4" creationId="{57CCDB8F-FDF9-8001-7961-C20A47B60559}"/>
          </ac:picMkLst>
        </pc:picChg>
        <pc:cxnChg chg="add mod">
          <ac:chgData name="Christina Houfek" userId="85628079-2ae6-419c-88f7-daa9f7bc2590" providerId="ADAL" clId="{45DA44E5-A18E-45F5-8BE9-243A3B33C2D5}" dt="2024-04-11T17:21:52.432" v="1052"/>
          <ac:cxnSpMkLst>
            <pc:docMk/>
            <pc:sldMk cId="399371054" sldId="339"/>
            <ac:cxnSpMk id="6" creationId="{F256880D-1677-FCB6-578E-91C2EE52C8FE}"/>
          </ac:cxnSpMkLst>
        </pc:cxnChg>
        <pc:cxnChg chg="add mod">
          <ac:chgData name="Christina Houfek" userId="85628079-2ae6-419c-88f7-daa9f7bc2590" providerId="ADAL" clId="{45DA44E5-A18E-45F5-8BE9-243A3B33C2D5}" dt="2024-04-11T17:21:52.432" v="1052"/>
          <ac:cxnSpMkLst>
            <pc:docMk/>
            <pc:sldMk cId="399371054" sldId="339"/>
            <ac:cxnSpMk id="8" creationId="{83931319-C3B3-97B0-0B62-4B1EF1F3A498}"/>
          </ac:cxnSpMkLst>
        </pc:cxnChg>
      </pc:sldChg>
      <pc:sldChg chg="addSp modSp mod modAnim">
        <pc:chgData name="Christina Houfek" userId="85628079-2ae6-419c-88f7-daa9f7bc2590" providerId="ADAL" clId="{45DA44E5-A18E-45F5-8BE9-243A3B33C2D5}" dt="2024-04-11T16:55:51.406" v="991"/>
        <pc:sldMkLst>
          <pc:docMk/>
          <pc:sldMk cId="3005499425" sldId="342"/>
        </pc:sldMkLst>
        <pc:spChg chg="add mod">
          <ac:chgData name="Christina Houfek" userId="85628079-2ae6-419c-88f7-daa9f7bc2590" providerId="ADAL" clId="{45DA44E5-A18E-45F5-8BE9-243A3B33C2D5}" dt="2024-04-11T16:55:44.477" v="990" actId="14100"/>
          <ac:spMkLst>
            <pc:docMk/>
            <pc:sldMk cId="3005499425" sldId="342"/>
            <ac:spMk id="2" creationId="{D6E9885D-7CFF-AB1F-701C-3D667F1F4897}"/>
          </ac:spMkLst>
        </pc:spChg>
        <pc:spChg chg="mod">
          <ac:chgData name="Christina Houfek" userId="85628079-2ae6-419c-88f7-daa9f7bc2590" providerId="ADAL" clId="{45DA44E5-A18E-45F5-8BE9-243A3B33C2D5}" dt="2024-04-11T16:55:28.559" v="984" actId="1076"/>
          <ac:spMkLst>
            <pc:docMk/>
            <pc:sldMk cId="3005499425" sldId="342"/>
            <ac:spMk id="7" creationId="{66F2EFCC-8665-2818-81EB-35DB078EE5AE}"/>
          </ac:spMkLst>
        </pc:spChg>
      </pc:sldChg>
      <pc:sldChg chg="addSp modSp mod">
        <pc:chgData name="Christina Houfek" userId="85628079-2ae6-419c-88f7-daa9f7bc2590" providerId="ADAL" clId="{45DA44E5-A18E-45F5-8BE9-243A3B33C2D5}" dt="2024-04-11T17:21:31.500" v="1051" actId="14100"/>
        <pc:sldMkLst>
          <pc:docMk/>
          <pc:sldMk cId="609169713" sldId="373"/>
        </pc:sldMkLst>
        <pc:spChg chg="add mod">
          <ac:chgData name="Christina Houfek" userId="85628079-2ae6-419c-88f7-daa9f7bc2590" providerId="ADAL" clId="{45DA44E5-A18E-45F5-8BE9-243A3B33C2D5}" dt="2024-04-11T17:21:31.500" v="1051" actId="14100"/>
          <ac:spMkLst>
            <pc:docMk/>
            <pc:sldMk cId="609169713" sldId="373"/>
            <ac:spMk id="2" creationId="{6241CECA-B5EF-87CB-3834-98E508FAEFCC}"/>
          </ac:spMkLst>
        </pc:spChg>
        <pc:spChg chg="add mod">
          <ac:chgData name="Christina Houfek" userId="85628079-2ae6-419c-88f7-daa9f7bc2590" providerId="ADAL" clId="{45DA44E5-A18E-45F5-8BE9-243A3B33C2D5}" dt="2024-04-11T17:21:28.179" v="1050" actId="1076"/>
          <ac:spMkLst>
            <pc:docMk/>
            <pc:sldMk cId="609169713" sldId="373"/>
            <ac:spMk id="8" creationId="{D0191D44-CB9B-752F-A418-60B18E273835}"/>
          </ac:spMkLst>
        </pc:spChg>
        <pc:cxnChg chg="add mod">
          <ac:chgData name="Christina Houfek" userId="85628079-2ae6-419c-88f7-daa9f7bc2590" providerId="ADAL" clId="{45DA44E5-A18E-45F5-8BE9-243A3B33C2D5}" dt="2024-04-11T17:21:20.457" v="1049"/>
          <ac:cxnSpMkLst>
            <pc:docMk/>
            <pc:sldMk cId="609169713" sldId="373"/>
            <ac:cxnSpMk id="5" creationId="{9F13F138-1AF0-C3BC-D1D6-D8F4D132CDF9}"/>
          </ac:cxnSpMkLst>
        </pc:cxnChg>
        <pc:cxnChg chg="add mod">
          <ac:chgData name="Christina Houfek" userId="85628079-2ae6-419c-88f7-daa9f7bc2590" providerId="ADAL" clId="{45DA44E5-A18E-45F5-8BE9-243A3B33C2D5}" dt="2024-04-11T17:21:20.457" v="1049"/>
          <ac:cxnSpMkLst>
            <pc:docMk/>
            <pc:sldMk cId="609169713" sldId="373"/>
            <ac:cxnSpMk id="6" creationId="{A40D2CDF-85A7-6890-751E-4BAD11BFAB81}"/>
          </ac:cxnSpMkLst>
        </pc:cxnChg>
      </pc:sldChg>
      <pc:sldChg chg="del">
        <pc:chgData name="Christina Houfek" userId="85628079-2ae6-419c-88f7-daa9f7bc2590" providerId="ADAL" clId="{45DA44E5-A18E-45F5-8BE9-243A3B33C2D5}" dt="2024-04-11T14:13:29.702" v="268" actId="47"/>
        <pc:sldMkLst>
          <pc:docMk/>
          <pc:sldMk cId="1092799250" sldId="421"/>
        </pc:sldMkLst>
      </pc:sldChg>
      <pc:sldChg chg="addSp delSp modSp mod">
        <pc:chgData name="Christina Houfek" userId="85628079-2ae6-419c-88f7-daa9f7bc2590" providerId="ADAL" clId="{45DA44E5-A18E-45F5-8BE9-243A3B33C2D5}" dt="2024-04-11T17:15:43.573" v="1011" actId="478"/>
        <pc:sldMkLst>
          <pc:docMk/>
          <pc:sldMk cId="2839417782" sldId="2142532094"/>
        </pc:sldMkLst>
        <pc:spChg chg="mod">
          <ac:chgData name="Christina Houfek" userId="85628079-2ae6-419c-88f7-daa9f7bc2590" providerId="ADAL" clId="{45DA44E5-A18E-45F5-8BE9-243A3B33C2D5}" dt="2024-04-11T16:20:37" v="814" actId="20577"/>
          <ac:spMkLst>
            <pc:docMk/>
            <pc:sldMk cId="2839417782" sldId="2142532094"/>
            <ac:spMk id="3" creationId="{AA96CDA7-8817-E962-B787-15557E87018C}"/>
          </ac:spMkLst>
        </pc:spChg>
        <pc:picChg chg="add del mod">
          <ac:chgData name="Christina Houfek" userId="85628079-2ae6-419c-88f7-daa9f7bc2590" providerId="ADAL" clId="{45DA44E5-A18E-45F5-8BE9-243A3B33C2D5}" dt="2024-04-11T17:15:43.573" v="1011" actId="478"/>
          <ac:picMkLst>
            <pc:docMk/>
            <pc:sldMk cId="2839417782" sldId="2142532094"/>
            <ac:picMk id="6" creationId="{B7E8EE70-FB18-D7D0-26CD-73849F0BB977}"/>
          </ac:picMkLst>
        </pc:picChg>
      </pc:sldChg>
      <pc:sldChg chg="addSp modSp mod modAnim">
        <pc:chgData name="Christina Houfek" userId="85628079-2ae6-419c-88f7-daa9f7bc2590" providerId="ADAL" clId="{45DA44E5-A18E-45F5-8BE9-243A3B33C2D5}" dt="2024-04-11T17:29:24.525" v="1056"/>
        <pc:sldMkLst>
          <pc:docMk/>
          <pc:sldMk cId="1820471316" sldId="2142532096"/>
        </pc:sldMkLst>
        <pc:spChg chg="mod">
          <ac:chgData name="Christina Houfek" userId="85628079-2ae6-419c-88f7-daa9f7bc2590" providerId="ADAL" clId="{45DA44E5-A18E-45F5-8BE9-243A3B33C2D5}" dt="2024-04-11T17:16:25.863" v="1019" actId="1076"/>
          <ac:spMkLst>
            <pc:docMk/>
            <pc:sldMk cId="1820471316" sldId="2142532096"/>
            <ac:spMk id="6" creationId="{F3690EA8-511F-B6B5-8C8D-2E97AA1B9092}"/>
          </ac:spMkLst>
        </pc:spChg>
        <pc:picChg chg="add mod">
          <ac:chgData name="Christina Houfek" userId="85628079-2ae6-419c-88f7-daa9f7bc2590" providerId="ADAL" clId="{45DA44E5-A18E-45F5-8BE9-243A3B33C2D5}" dt="2024-04-11T17:16:30.532" v="1021" actId="14100"/>
          <ac:picMkLst>
            <pc:docMk/>
            <pc:sldMk cId="1820471316" sldId="2142532096"/>
            <ac:picMk id="4" creationId="{D195C1EF-5691-E15D-F518-5629B6383D79}"/>
          </ac:picMkLst>
        </pc:picChg>
      </pc:sldChg>
      <pc:sldChg chg="addSp modSp mod">
        <pc:chgData name="Christina Houfek" userId="85628079-2ae6-419c-88f7-daa9f7bc2590" providerId="ADAL" clId="{45DA44E5-A18E-45F5-8BE9-243A3B33C2D5}" dt="2024-04-11T17:14:39.120" v="1006" actId="1076"/>
        <pc:sldMkLst>
          <pc:docMk/>
          <pc:sldMk cId="2524763233" sldId="2142532102"/>
        </pc:sldMkLst>
        <pc:picChg chg="add mod">
          <ac:chgData name="Christina Houfek" userId="85628079-2ae6-419c-88f7-daa9f7bc2590" providerId="ADAL" clId="{45DA44E5-A18E-45F5-8BE9-243A3B33C2D5}" dt="2024-04-11T17:14:39.120" v="1006" actId="1076"/>
          <ac:picMkLst>
            <pc:docMk/>
            <pc:sldMk cId="2524763233" sldId="2142532102"/>
            <ac:picMk id="2" creationId="{84798640-DC33-C05C-8211-60DDF43064F3}"/>
          </ac:picMkLst>
        </pc:picChg>
      </pc:sldChg>
      <pc:sldChg chg="addSp modSp mod">
        <pc:chgData name="Christina Houfek" userId="85628079-2ae6-419c-88f7-daa9f7bc2590" providerId="ADAL" clId="{45DA44E5-A18E-45F5-8BE9-243A3B33C2D5}" dt="2024-04-11T17:50:54.287" v="1235" actId="1076"/>
        <pc:sldMkLst>
          <pc:docMk/>
          <pc:sldMk cId="941028772" sldId="2142532294"/>
        </pc:sldMkLst>
        <pc:spChg chg="mod">
          <ac:chgData name="Christina Houfek" userId="85628079-2ae6-419c-88f7-daa9f7bc2590" providerId="ADAL" clId="{45DA44E5-A18E-45F5-8BE9-243A3B33C2D5}" dt="2024-04-11T17:50:23.600" v="1230" actId="20577"/>
          <ac:spMkLst>
            <pc:docMk/>
            <pc:sldMk cId="941028772" sldId="2142532294"/>
            <ac:spMk id="6" creationId="{CA87BEAF-B627-49B9-BA23-087E75A1E754}"/>
          </ac:spMkLst>
        </pc:spChg>
        <pc:graphicFrameChg chg="mod">
          <ac:chgData name="Christina Houfek" userId="85628079-2ae6-419c-88f7-daa9f7bc2590" providerId="ADAL" clId="{45DA44E5-A18E-45F5-8BE9-243A3B33C2D5}" dt="2024-04-11T17:50:10.450" v="1217" actId="20577"/>
          <ac:graphicFrameMkLst>
            <pc:docMk/>
            <pc:sldMk cId="941028772" sldId="2142532294"/>
            <ac:graphicFrameMk id="8" creationId="{6F22C3FF-902C-3319-826A-F7C470EA3C64}"/>
          </ac:graphicFrameMkLst>
        </pc:graphicFrameChg>
        <pc:picChg chg="add mod">
          <ac:chgData name="Christina Houfek" userId="85628079-2ae6-419c-88f7-daa9f7bc2590" providerId="ADAL" clId="{45DA44E5-A18E-45F5-8BE9-243A3B33C2D5}" dt="2024-04-11T17:50:54.287" v="1235" actId="1076"/>
          <ac:picMkLst>
            <pc:docMk/>
            <pc:sldMk cId="941028772" sldId="2142532294"/>
            <ac:picMk id="3" creationId="{19C02F01-CD95-B10F-077F-EA54A579DD95}"/>
          </ac:picMkLst>
        </pc:picChg>
      </pc:sldChg>
      <pc:sldChg chg="add">
        <pc:chgData name="Christina Houfek" userId="85628079-2ae6-419c-88f7-daa9f7bc2590" providerId="ADAL" clId="{45DA44E5-A18E-45F5-8BE9-243A3B33C2D5}" dt="2024-04-11T17:51:10.971" v="1236"/>
        <pc:sldMkLst>
          <pc:docMk/>
          <pc:sldMk cId="3910218312" sldId="2142532300"/>
        </pc:sldMkLst>
      </pc:sldChg>
      <pc:sldChg chg="modAnim">
        <pc:chgData name="Christina Houfek" userId="85628079-2ae6-419c-88f7-daa9f7bc2590" providerId="ADAL" clId="{45DA44E5-A18E-45F5-8BE9-243A3B33C2D5}" dt="2024-04-11T16:53:14.609" v="980"/>
        <pc:sldMkLst>
          <pc:docMk/>
          <pc:sldMk cId="3415557392" sldId="2142532301"/>
        </pc:sldMkLst>
      </pc:sldChg>
      <pc:sldChg chg="modAnim">
        <pc:chgData name="Christina Houfek" userId="85628079-2ae6-419c-88f7-daa9f7bc2590" providerId="ADAL" clId="{45DA44E5-A18E-45F5-8BE9-243A3B33C2D5}" dt="2024-04-11T16:26:01.802" v="851"/>
        <pc:sldMkLst>
          <pc:docMk/>
          <pc:sldMk cId="2530966261" sldId="2142532320"/>
        </pc:sldMkLst>
      </pc:sldChg>
      <pc:sldChg chg="addSp modSp mod">
        <pc:chgData name="Christina Houfek" userId="85628079-2ae6-419c-88f7-daa9f7bc2590" providerId="ADAL" clId="{45DA44E5-A18E-45F5-8BE9-243A3B33C2D5}" dt="2024-04-11T17:19:29.705" v="1031" actId="1076"/>
        <pc:sldMkLst>
          <pc:docMk/>
          <pc:sldMk cId="2434918075" sldId="2142532340"/>
        </pc:sldMkLst>
        <pc:picChg chg="add mod">
          <ac:chgData name="Christina Houfek" userId="85628079-2ae6-419c-88f7-daa9f7bc2590" providerId="ADAL" clId="{45DA44E5-A18E-45F5-8BE9-243A3B33C2D5}" dt="2024-04-11T17:19:29.705" v="1031" actId="1076"/>
          <ac:picMkLst>
            <pc:docMk/>
            <pc:sldMk cId="2434918075" sldId="2142532340"/>
            <ac:picMk id="3" creationId="{2555FE44-1A65-DFE7-1A17-9473A7931CA2}"/>
          </ac:picMkLst>
        </pc:picChg>
      </pc:sldChg>
      <pc:sldChg chg="addSp">
        <pc:chgData name="Christina Houfek" userId="85628079-2ae6-419c-88f7-daa9f7bc2590" providerId="ADAL" clId="{45DA44E5-A18E-45F5-8BE9-243A3B33C2D5}" dt="2024-04-11T17:15:53.051" v="1012"/>
        <pc:sldMkLst>
          <pc:docMk/>
          <pc:sldMk cId="1273236507" sldId="2142532342"/>
        </pc:sldMkLst>
        <pc:picChg chg="add">
          <ac:chgData name="Christina Houfek" userId="85628079-2ae6-419c-88f7-daa9f7bc2590" providerId="ADAL" clId="{45DA44E5-A18E-45F5-8BE9-243A3B33C2D5}" dt="2024-04-11T17:15:53.051" v="1012"/>
          <ac:picMkLst>
            <pc:docMk/>
            <pc:sldMk cId="1273236507" sldId="2142532342"/>
            <ac:picMk id="5" creationId="{2C3319B3-865A-B07F-1E90-211074A07D92}"/>
          </ac:picMkLst>
        </pc:picChg>
      </pc:sldChg>
      <pc:sldChg chg="addSp modSp mod">
        <pc:chgData name="Christina Houfek" userId="85628079-2ae6-419c-88f7-daa9f7bc2590" providerId="ADAL" clId="{45DA44E5-A18E-45F5-8BE9-243A3B33C2D5}" dt="2024-04-11T17:17:09.852" v="1027" actId="1076"/>
        <pc:sldMkLst>
          <pc:docMk/>
          <pc:sldMk cId="2779452507" sldId="2142532344"/>
        </pc:sldMkLst>
        <pc:picChg chg="add mod">
          <ac:chgData name="Christina Houfek" userId="85628079-2ae6-419c-88f7-daa9f7bc2590" providerId="ADAL" clId="{45DA44E5-A18E-45F5-8BE9-243A3B33C2D5}" dt="2024-04-11T17:17:09.852" v="1027" actId="1076"/>
          <ac:picMkLst>
            <pc:docMk/>
            <pc:sldMk cId="2779452507" sldId="2142532344"/>
            <ac:picMk id="2" creationId="{131C50BB-127F-9F13-60DC-49B788879EC4}"/>
          </ac:picMkLst>
        </pc:picChg>
      </pc:sldChg>
      <pc:sldChg chg="addSp modSp mod">
        <pc:chgData name="Christina Houfek" userId="85628079-2ae6-419c-88f7-daa9f7bc2590" providerId="ADAL" clId="{45DA44E5-A18E-45F5-8BE9-243A3B33C2D5}" dt="2024-04-11T17:17:16.517" v="1029" actId="1076"/>
        <pc:sldMkLst>
          <pc:docMk/>
          <pc:sldMk cId="514913836" sldId="2142532345"/>
        </pc:sldMkLst>
        <pc:picChg chg="add mod">
          <ac:chgData name="Christina Houfek" userId="85628079-2ae6-419c-88f7-daa9f7bc2590" providerId="ADAL" clId="{45DA44E5-A18E-45F5-8BE9-243A3B33C2D5}" dt="2024-04-11T17:17:16.517" v="1029" actId="1076"/>
          <ac:picMkLst>
            <pc:docMk/>
            <pc:sldMk cId="514913836" sldId="2142532345"/>
            <ac:picMk id="4" creationId="{6FC6D642-A178-955F-3596-01859A84B5A8}"/>
          </ac:picMkLst>
        </pc:picChg>
      </pc:sldChg>
      <pc:sldChg chg="addSp modSp modAnim">
        <pc:chgData name="Christina Houfek" userId="85628079-2ae6-419c-88f7-daa9f7bc2590" providerId="ADAL" clId="{45DA44E5-A18E-45F5-8BE9-243A3B33C2D5}" dt="2024-04-11T17:22:01.100" v="1053"/>
        <pc:sldMkLst>
          <pc:docMk/>
          <pc:sldMk cId="4259766024" sldId="2142532346"/>
        </pc:sldMkLst>
        <pc:spChg chg="add mod">
          <ac:chgData name="Christina Houfek" userId="85628079-2ae6-419c-88f7-daa9f7bc2590" providerId="ADAL" clId="{45DA44E5-A18E-45F5-8BE9-243A3B33C2D5}" dt="2024-04-11T17:22:01.100" v="1053"/>
          <ac:spMkLst>
            <pc:docMk/>
            <pc:sldMk cId="4259766024" sldId="2142532346"/>
            <ac:spMk id="9" creationId="{052546EA-E568-83C6-5954-63BECBC6CF8D}"/>
          </ac:spMkLst>
        </pc:spChg>
        <pc:spChg chg="add mod">
          <ac:chgData name="Christina Houfek" userId="85628079-2ae6-419c-88f7-daa9f7bc2590" providerId="ADAL" clId="{45DA44E5-A18E-45F5-8BE9-243A3B33C2D5}" dt="2024-04-11T17:22:01.100" v="1053"/>
          <ac:spMkLst>
            <pc:docMk/>
            <pc:sldMk cId="4259766024" sldId="2142532346"/>
            <ac:spMk id="21" creationId="{818C77B8-30AD-1FDC-3F5A-24276E037B65}"/>
          </ac:spMkLst>
        </pc:spChg>
        <pc:cxnChg chg="add mod">
          <ac:chgData name="Christina Houfek" userId="85628079-2ae6-419c-88f7-daa9f7bc2590" providerId="ADAL" clId="{45DA44E5-A18E-45F5-8BE9-243A3B33C2D5}" dt="2024-04-11T17:22:01.100" v="1053"/>
          <ac:cxnSpMkLst>
            <pc:docMk/>
            <pc:sldMk cId="4259766024" sldId="2142532346"/>
            <ac:cxnSpMk id="13" creationId="{B2328E73-4C64-62C9-27C9-06AF13128D9D}"/>
          </ac:cxnSpMkLst>
        </pc:cxnChg>
        <pc:cxnChg chg="add mod">
          <ac:chgData name="Christina Houfek" userId="85628079-2ae6-419c-88f7-daa9f7bc2590" providerId="ADAL" clId="{45DA44E5-A18E-45F5-8BE9-243A3B33C2D5}" dt="2024-04-11T17:22:01.100" v="1053"/>
          <ac:cxnSpMkLst>
            <pc:docMk/>
            <pc:sldMk cId="4259766024" sldId="2142532346"/>
            <ac:cxnSpMk id="20" creationId="{B1B3C708-1B1A-0E8C-3BE2-50EDB1BF12F7}"/>
          </ac:cxnSpMkLst>
        </pc:cxnChg>
      </pc:sldChg>
      <pc:sldChg chg="addSp modSp mod">
        <pc:chgData name="Christina Houfek" userId="85628079-2ae6-419c-88f7-daa9f7bc2590" providerId="ADAL" clId="{45DA44E5-A18E-45F5-8BE9-243A3B33C2D5}" dt="2024-04-11T17:16:40.862" v="1023" actId="1076"/>
        <pc:sldMkLst>
          <pc:docMk/>
          <pc:sldMk cId="522152269" sldId="2142532347"/>
        </pc:sldMkLst>
        <pc:picChg chg="add mod">
          <ac:chgData name="Christina Houfek" userId="85628079-2ae6-419c-88f7-daa9f7bc2590" providerId="ADAL" clId="{45DA44E5-A18E-45F5-8BE9-243A3B33C2D5}" dt="2024-04-11T17:16:40.862" v="1023" actId="1076"/>
          <ac:picMkLst>
            <pc:docMk/>
            <pc:sldMk cId="522152269" sldId="2142532347"/>
            <ac:picMk id="3" creationId="{A0F70B8B-797B-3C82-AE18-08C231E8C0E8}"/>
          </ac:picMkLst>
        </pc:picChg>
      </pc:sldChg>
      <pc:sldChg chg="addSp modSp mod setBg">
        <pc:chgData name="Christina Houfek" userId="85628079-2ae6-419c-88f7-daa9f7bc2590" providerId="ADAL" clId="{45DA44E5-A18E-45F5-8BE9-243A3B33C2D5}" dt="2024-04-11T17:19:55.830" v="1038" actId="1076"/>
        <pc:sldMkLst>
          <pc:docMk/>
          <pc:sldMk cId="217757578" sldId="2142532348"/>
        </pc:sldMkLst>
        <pc:spChg chg="mod">
          <ac:chgData name="Christina Houfek" userId="85628079-2ae6-419c-88f7-daa9f7bc2590" providerId="ADAL" clId="{45DA44E5-A18E-45F5-8BE9-243A3B33C2D5}" dt="2024-04-11T17:14:02.958" v="1000" actId="26606"/>
          <ac:spMkLst>
            <pc:docMk/>
            <pc:sldMk cId="217757578" sldId="2142532348"/>
            <ac:spMk id="2" creationId="{27E07DDE-A851-5CCB-D2A2-09245CA4E455}"/>
          </ac:spMkLst>
        </pc:spChg>
        <pc:spChg chg="add mod">
          <ac:chgData name="Christina Houfek" userId="85628079-2ae6-419c-88f7-daa9f7bc2590" providerId="ADAL" clId="{45DA44E5-A18E-45F5-8BE9-243A3B33C2D5}" dt="2024-04-11T17:14:11.330" v="1004" actId="27636"/>
          <ac:spMkLst>
            <pc:docMk/>
            <pc:sldMk cId="217757578" sldId="2142532348"/>
            <ac:spMk id="4" creationId="{756246D3-6AD3-C53A-989C-9571B83938FA}"/>
          </ac:spMkLst>
        </pc:spChg>
        <pc:spChg chg="add">
          <ac:chgData name="Christina Houfek" userId="85628079-2ae6-419c-88f7-daa9f7bc2590" providerId="ADAL" clId="{45DA44E5-A18E-45F5-8BE9-243A3B33C2D5}" dt="2024-04-11T17:14:02.958" v="1000" actId="26606"/>
          <ac:spMkLst>
            <pc:docMk/>
            <pc:sldMk cId="217757578" sldId="2142532348"/>
            <ac:spMk id="9" creationId="{700E0F77-E936-4985-B7B1-B9823486AC33}"/>
          </ac:spMkLst>
        </pc:spChg>
        <pc:spChg chg="add">
          <ac:chgData name="Christina Houfek" userId="85628079-2ae6-419c-88f7-daa9f7bc2590" providerId="ADAL" clId="{45DA44E5-A18E-45F5-8BE9-243A3B33C2D5}" dt="2024-04-11T17:14:02.958" v="1000" actId="26606"/>
          <ac:spMkLst>
            <pc:docMk/>
            <pc:sldMk cId="217757578" sldId="2142532348"/>
            <ac:spMk id="11" creationId="{95C8260E-968F-44E8-A823-ABB431311926}"/>
          </ac:spMkLst>
        </pc:spChg>
        <pc:spChg chg="add">
          <ac:chgData name="Christina Houfek" userId="85628079-2ae6-419c-88f7-daa9f7bc2590" providerId="ADAL" clId="{45DA44E5-A18E-45F5-8BE9-243A3B33C2D5}" dt="2024-04-11T17:14:02.958" v="1000" actId="26606"/>
          <ac:spMkLst>
            <pc:docMk/>
            <pc:sldMk cId="217757578" sldId="2142532348"/>
            <ac:spMk id="13" creationId="{2C1BBA94-3F40-40AA-8BB9-E69E25E537C1}"/>
          </ac:spMkLst>
        </pc:spChg>
        <pc:spChg chg="add">
          <ac:chgData name="Christina Houfek" userId="85628079-2ae6-419c-88f7-daa9f7bc2590" providerId="ADAL" clId="{45DA44E5-A18E-45F5-8BE9-243A3B33C2D5}" dt="2024-04-11T17:14:02.958" v="1000" actId="26606"/>
          <ac:spMkLst>
            <pc:docMk/>
            <pc:sldMk cId="217757578" sldId="2142532348"/>
            <ac:spMk id="15" creationId="{FE43805F-24A6-46A4-B19B-54F28347355C}"/>
          </ac:spMkLst>
        </pc:spChg>
        <pc:picChg chg="add mod">
          <ac:chgData name="Christina Houfek" userId="85628079-2ae6-419c-88f7-daa9f7bc2590" providerId="ADAL" clId="{45DA44E5-A18E-45F5-8BE9-243A3B33C2D5}" dt="2024-04-11T17:14:02.958" v="1000" actId="26606"/>
          <ac:picMkLst>
            <pc:docMk/>
            <pc:sldMk cId="217757578" sldId="2142532348"/>
            <ac:picMk id="3" creationId="{CFEF184C-B9A0-4F40-8850-639E9E28C940}"/>
          </ac:picMkLst>
        </pc:picChg>
        <pc:picChg chg="add mod">
          <ac:chgData name="Christina Houfek" userId="85628079-2ae6-419c-88f7-daa9f7bc2590" providerId="ADAL" clId="{45DA44E5-A18E-45F5-8BE9-243A3B33C2D5}" dt="2024-04-11T17:19:55.830" v="1038" actId="1076"/>
          <ac:picMkLst>
            <pc:docMk/>
            <pc:sldMk cId="217757578" sldId="2142532348"/>
            <ac:picMk id="5" creationId="{7FF3D533-DE3A-C534-0831-F72BED45921B}"/>
          </ac:picMkLst>
        </pc:picChg>
      </pc:sldChg>
      <pc:sldChg chg="addSp modSp mod">
        <pc:chgData name="Christina Houfek" userId="85628079-2ae6-419c-88f7-daa9f7bc2590" providerId="ADAL" clId="{45DA44E5-A18E-45F5-8BE9-243A3B33C2D5}" dt="2024-04-11T17:19:37.817" v="1034" actId="14100"/>
        <pc:sldMkLst>
          <pc:docMk/>
          <pc:sldMk cId="4191847801" sldId="2142532352"/>
        </pc:sldMkLst>
        <pc:spChg chg="mod">
          <ac:chgData name="Christina Houfek" userId="85628079-2ae6-419c-88f7-daa9f7bc2590" providerId="ADAL" clId="{45DA44E5-A18E-45F5-8BE9-243A3B33C2D5}" dt="2024-04-11T17:13:21.494" v="993" actId="20577"/>
          <ac:spMkLst>
            <pc:docMk/>
            <pc:sldMk cId="4191847801" sldId="2142532352"/>
            <ac:spMk id="2" creationId="{D3B5F9B7-8014-4805-E149-DFF2F06B7272}"/>
          </ac:spMkLst>
        </pc:spChg>
        <pc:picChg chg="add mod">
          <ac:chgData name="Christina Houfek" userId="85628079-2ae6-419c-88f7-daa9f7bc2590" providerId="ADAL" clId="{45DA44E5-A18E-45F5-8BE9-243A3B33C2D5}" dt="2024-04-11T17:19:37.817" v="1034" actId="14100"/>
          <ac:picMkLst>
            <pc:docMk/>
            <pc:sldMk cId="4191847801" sldId="2142532352"/>
            <ac:picMk id="4" creationId="{052251F9-F5A6-D01F-2A58-BBB30CB6F059}"/>
          </ac:picMkLst>
        </pc:picChg>
      </pc:sldChg>
      <pc:sldChg chg="addSp delSp modSp mod">
        <pc:chgData name="Christina Houfek" userId="85628079-2ae6-419c-88f7-daa9f7bc2590" providerId="ADAL" clId="{45DA44E5-A18E-45F5-8BE9-243A3B33C2D5}" dt="2024-04-11T17:19:44.990" v="1036" actId="1076"/>
        <pc:sldMkLst>
          <pc:docMk/>
          <pc:sldMk cId="3648411404" sldId="2142532353"/>
        </pc:sldMkLst>
        <pc:spChg chg="mod">
          <ac:chgData name="Christina Houfek" userId="85628079-2ae6-419c-88f7-daa9f7bc2590" providerId="ADAL" clId="{45DA44E5-A18E-45F5-8BE9-243A3B33C2D5}" dt="2024-04-11T17:13:53.856" v="999" actId="1076"/>
          <ac:spMkLst>
            <pc:docMk/>
            <pc:sldMk cId="3648411404" sldId="2142532353"/>
            <ac:spMk id="7" creationId="{DBD5EA05-F58A-9F8C-5714-2F816EE2D63B}"/>
          </ac:spMkLst>
        </pc:spChg>
        <pc:spChg chg="del">
          <ac:chgData name="Christina Houfek" userId="85628079-2ae6-419c-88f7-daa9f7bc2590" providerId="ADAL" clId="{45DA44E5-A18E-45F5-8BE9-243A3B33C2D5}" dt="2024-04-11T17:13:42.661" v="995" actId="26606"/>
          <ac:spMkLst>
            <pc:docMk/>
            <pc:sldMk cId="3648411404" sldId="2142532353"/>
            <ac:spMk id="12" creationId="{C59AB4C8-9178-4F7A-8404-6890510B5917}"/>
          </ac:spMkLst>
        </pc:spChg>
        <pc:spChg chg="del">
          <ac:chgData name="Christina Houfek" userId="85628079-2ae6-419c-88f7-daa9f7bc2590" providerId="ADAL" clId="{45DA44E5-A18E-45F5-8BE9-243A3B33C2D5}" dt="2024-04-11T17:13:42.661" v="995" actId="26606"/>
          <ac:spMkLst>
            <pc:docMk/>
            <pc:sldMk cId="3648411404" sldId="2142532353"/>
            <ac:spMk id="14" creationId="{4CFDFB37-4BC7-42C6-915D-A6609139BFE7}"/>
          </ac:spMkLst>
        </pc:spChg>
        <pc:spChg chg="add">
          <ac:chgData name="Christina Houfek" userId="85628079-2ae6-419c-88f7-daa9f7bc2590" providerId="ADAL" clId="{45DA44E5-A18E-45F5-8BE9-243A3B33C2D5}" dt="2024-04-11T17:13:42.661" v="995" actId="26606"/>
          <ac:spMkLst>
            <pc:docMk/>
            <pc:sldMk cId="3648411404" sldId="2142532353"/>
            <ac:spMk id="19" creationId="{0E91F5CA-B392-444C-88E3-BF5BAAEBDEB0}"/>
          </ac:spMkLst>
        </pc:spChg>
        <pc:spChg chg="add">
          <ac:chgData name="Christina Houfek" userId="85628079-2ae6-419c-88f7-daa9f7bc2590" providerId="ADAL" clId="{45DA44E5-A18E-45F5-8BE9-243A3B33C2D5}" dt="2024-04-11T17:13:42.661" v="995" actId="26606"/>
          <ac:spMkLst>
            <pc:docMk/>
            <pc:sldMk cId="3648411404" sldId="2142532353"/>
            <ac:spMk id="21" creationId="{DFCA2118-59A2-4310-A4B2-F2CBA821E842}"/>
          </ac:spMkLst>
        </pc:spChg>
        <pc:picChg chg="add mod">
          <ac:chgData name="Christina Houfek" userId="85628079-2ae6-419c-88f7-daa9f7bc2590" providerId="ADAL" clId="{45DA44E5-A18E-45F5-8BE9-243A3B33C2D5}" dt="2024-04-11T17:19:44.990" v="1036" actId="1076"/>
          <ac:picMkLst>
            <pc:docMk/>
            <pc:sldMk cId="3648411404" sldId="2142532353"/>
            <ac:picMk id="2" creationId="{6C688646-8B1A-B68D-63B8-013A41700512}"/>
          </ac:picMkLst>
        </pc:picChg>
        <pc:picChg chg="mod">
          <ac:chgData name="Christina Houfek" userId="85628079-2ae6-419c-88f7-daa9f7bc2590" providerId="ADAL" clId="{45DA44E5-A18E-45F5-8BE9-243A3B33C2D5}" dt="2024-04-11T17:13:42.661" v="995" actId="26606"/>
          <ac:picMkLst>
            <pc:docMk/>
            <pc:sldMk cId="3648411404" sldId="2142532353"/>
            <ac:picMk id="3" creationId="{B6B99B8D-0638-2BE7-DFAE-62CDF2C56AA4}"/>
          </ac:picMkLst>
        </pc:picChg>
      </pc:sldChg>
      <pc:sldChg chg="addSp delSp modSp add mod">
        <pc:chgData name="Christina Houfek" userId="85628079-2ae6-419c-88f7-daa9f7bc2590" providerId="ADAL" clId="{45DA44E5-A18E-45F5-8BE9-243A3B33C2D5}" dt="2024-04-11T17:45:29.448" v="1103" actId="20577"/>
        <pc:sldMkLst>
          <pc:docMk/>
          <pc:sldMk cId="3091222262" sldId="2142532354"/>
        </pc:sldMkLst>
        <pc:spChg chg="mod">
          <ac:chgData name="Christina Houfek" userId="85628079-2ae6-419c-88f7-daa9f7bc2590" providerId="ADAL" clId="{45DA44E5-A18E-45F5-8BE9-243A3B33C2D5}" dt="2024-04-11T14:34:34.253" v="286" actId="20577"/>
          <ac:spMkLst>
            <pc:docMk/>
            <pc:sldMk cId="3091222262" sldId="2142532354"/>
            <ac:spMk id="5" creationId="{019A8131-D25F-A7D2-AEE9-FC2146BFD474}"/>
          </ac:spMkLst>
        </pc:spChg>
        <pc:spChg chg="ord">
          <ac:chgData name="Christina Houfek" userId="85628079-2ae6-419c-88f7-daa9f7bc2590" providerId="ADAL" clId="{45DA44E5-A18E-45F5-8BE9-243A3B33C2D5}" dt="2024-04-11T14:09:40.283" v="252" actId="166"/>
          <ac:spMkLst>
            <pc:docMk/>
            <pc:sldMk cId="3091222262" sldId="2142532354"/>
            <ac:spMk id="42" creationId="{A5C75FD7-69A7-F32D-6281-00AF66CF43A8}"/>
          </ac:spMkLst>
        </pc:spChg>
        <pc:spChg chg="mod">
          <ac:chgData name="Christina Houfek" userId="85628079-2ae6-419c-88f7-daa9f7bc2590" providerId="ADAL" clId="{45DA44E5-A18E-45F5-8BE9-243A3B33C2D5}" dt="2024-04-11T13:43:56.635" v="68" actId="1076"/>
          <ac:spMkLst>
            <pc:docMk/>
            <pc:sldMk cId="3091222262" sldId="2142532354"/>
            <ac:spMk id="43" creationId="{D65D27FD-A482-603D-849A-CFCCB9E82453}"/>
          </ac:spMkLst>
        </pc:spChg>
        <pc:spChg chg="mod">
          <ac:chgData name="Christina Houfek" userId="85628079-2ae6-419c-88f7-daa9f7bc2590" providerId="ADAL" clId="{45DA44E5-A18E-45F5-8BE9-243A3B33C2D5}" dt="2024-04-11T13:43:56.205" v="67" actId="1076"/>
          <ac:spMkLst>
            <pc:docMk/>
            <pc:sldMk cId="3091222262" sldId="2142532354"/>
            <ac:spMk id="57" creationId="{8B461FAE-C7FD-C34B-4879-40BA8C96262B}"/>
          </ac:spMkLst>
        </pc:spChg>
        <pc:spChg chg="ord">
          <ac:chgData name="Christina Houfek" userId="85628079-2ae6-419c-88f7-daa9f7bc2590" providerId="ADAL" clId="{45DA44E5-A18E-45F5-8BE9-243A3B33C2D5}" dt="2024-04-11T14:05:03.412" v="226" actId="166"/>
          <ac:spMkLst>
            <pc:docMk/>
            <pc:sldMk cId="3091222262" sldId="2142532354"/>
            <ac:spMk id="77" creationId="{0D5841F5-8A25-6EB3-3C0A-1F29670AB714}"/>
          </ac:spMkLst>
        </pc:spChg>
        <pc:spChg chg="ord">
          <ac:chgData name="Christina Houfek" userId="85628079-2ae6-419c-88f7-daa9f7bc2590" providerId="ADAL" clId="{45DA44E5-A18E-45F5-8BE9-243A3B33C2D5}" dt="2024-04-11T13:58:03.061" v="210" actId="166"/>
          <ac:spMkLst>
            <pc:docMk/>
            <pc:sldMk cId="3091222262" sldId="2142532354"/>
            <ac:spMk id="96" creationId="{BB68EE8A-D854-FA39-B6BC-1A099C112BE9}"/>
          </ac:spMkLst>
        </pc:spChg>
        <pc:spChg chg="ord">
          <ac:chgData name="Christina Houfek" userId="85628079-2ae6-419c-88f7-daa9f7bc2590" providerId="ADAL" clId="{45DA44E5-A18E-45F5-8BE9-243A3B33C2D5}" dt="2024-04-11T13:58:00.076" v="209" actId="166"/>
          <ac:spMkLst>
            <pc:docMk/>
            <pc:sldMk cId="3091222262" sldId="2142532354"/>
            <ac:spMk id="101" creationId="{CA32EAFF-923B-589C-ECB8-3C66D861434A}"/>
          </ac:spMkLst>
        </pc:spChg>
        <pc:spChg chg="add mod ord">
          <ac:chgData name="Christina Houfek" userId="85628079-2ae6-419c-88f7-daa9f7bc2590" providerId="ADAL" clId="{45DA44E5-A18E-45F5-8BE9-243A3B33C2D5}" dt="2024-04-11T14:06:32.760" v="235" actId="1037"/>
          <ac:spMkLst>
            <pc:docMk/>
            <pc:sldMk cId="3091222262" sldId="2142532354"/>
            <ac:spMk id="108" creationId="{99451787-73A5-2C94-069E-50F9EA11649B}"/>
          </ac:spMkLst>
        </pc:spChg>
        <pc:spChg chg="mod ord">
          <ac:chgData name="Christina Houfek" userId="85628079-2ae6-419c-88f7-daa9f7bc2590" providerId="ADAL" clId="{45DA44E5-A18E-45F5-8BE9-243A3B33C2D5}" dt="2024-04-11T14:09:01.771" v="251" actId="166"/>
          <ac:spMkLst>
            <pc:docMk/>
            <pc:sldMk cId="3091222262" sldId="2142532354"/>
            <ac:spMk id="109" creationId="{BF6EC6FE-F0E3-0B79-5778-5BA66AABACE7}"/>
          </ac:spMkLst>
        </pc:spChg>
        <pc:spChg chg="add del mod">
          <ac:chgData name="Christina Houfek" userId="85628079-2ae6-419c-88f7-daa9f7bc2590" providerId="ADAL" clId="{45DA44E5-A18E-45F5-8BE9-243A3B33C2D5}" dt="2024-04-11T13:55:21.980" v="186" actId="478"/>
          <ac:spMkLst>
            <pc:docMk/>
            <pc:sldMk cId="3091222262" sldId="2142532354"/>
            <ac:spMk id="110" creationId="{36F4F0B9-F544-3D9E-D6FF-C2719C6DEC68}"/>
          </ac:spMkLst>
        </pc:spChg>
        <pc:spChg chg="ord">
          <ac:chgData name="Christina Houfek" userId="85628079-2ae6-419c-88f7-daa9f7bc2590" providerId="ADAL" clId="{45DA44E5-A18E-45F5-8BE9-243A3B33C2D5}" dt="2024-04-11T13:47:44.271" v="84" actId="166"/>
          <ac:spMkLst>
            <pc:docMk/>
            <pc:sldMk cId="3091222262" sldId="2142532354"/>
            <ac:spMk id="117" creationId="{FE65DD5D-DB94-4366-A5B2-B52A7444C55D}"/>
          </ac:spMkLst>
        </pc:spChg>
        <pc:spChg chg="del mod">
          <ac:chgData name="Christina Houfek" userId="85628079-2ae6-419c-88f7-daa9f7bc2590" providerId="ADAL" clId="{45DA44E5-A18E-45F5-8BE9-243A3B33C2D5}" dt="2024-04-11T13:55:01.840" v="182" actId="21"/>
          <ac:spMkLst>
            <pc:docMk/>
            <pc:sldMk cId="3091222262" sldId="2142532354"/>
            <ac:spMk id="129" creationId="{7013EEFC-659B-C1C0-9896-F79264375BB5}"/>
          </ac:spMkLst>
        </pc:spChg>
        <pc:spChg chg="mod ord">
          <ac:chgData name="Christina Houfek" userId="85628079-2ae6-419c-88f7-daa9f7bc2590" providerId="ADAL" clId="{45DA44E5-A18E-45F5-8BE9-243A3B33C2D5}" dt="2024-04-11T14:07:08.185" v="243" actId="1035"/>
          <ac:spMkLst>
            <pc:docMk/>
            <pc:sldMk cId="3091222262" sldId="2142532354"/>
            <ac:spMk id="140" creationId="{C94C6794-0AC9-C3D3-1EBE-385341D45913}"/>
          </ac:spMkLst>
        </pc:spChg>
        <pc:spChg chg="ord">
          <ac:chgData name="Christina Houfek" userId="85628079-2ae6-419c-88f7-daa9f7bc2590" providerId="ADAL" clId="{45DA44E5-A18E-45F5-8BE9-243A3B33C2D5}" dt="2024-04-11T13:56:47.105" v="195" actId="166"/>
          <ac:spMkLst>
            <pc:docMk/>
            <pc:sldMk cId="3091222262" sldId="2142532354"/>
            <ac:spMk id="149" creationId="{F778B539-7BF6-0FC8-0131-DB71BFDB92C8}"/>
          </ac:spMkLst>
        </pc:spChg>
        <pc:spChg chg="mod ord">
          <ac:chgData name="Christina Houfek" userId="85628079-2ae6-419c-88f7-daa9f7bc2590" providerId="ADAL" clId="{45DA44E5-A18E-45F5-8BE9-243A3B33C2D5}" dt="2024-04-11T13:56:53.836" v="196" actId="166"/>
          <ac:spMkLst>
            <pc:docMk/>
            <pc:sldMk cId="3091222262" sldId="2142532354"/>
            <ac:spMk id="150" creationId="{327145A2-0DD8-E77F-8714-B970AC2D92EF}"/>
          </ac:spMkLst>
        </pc:spChg>
        <pc:graphicFrameChg chg="mod modGraphic">
          <ac:chgData name="Christina Houfek" userId="85628079-2ae6-419c-88f7-daa9f7bc2590" providerId="ADAL" clId="{45DA44E5-A18E-45F5-8BE9-243A3B33C2D5}" dt="2024-04-11T17:45:29.448" v="1103" actId="20577"/>
          <ac:graphicFrameMkLst>
            <pc:docMk/>
            <pc:sldMk cId="3091222262" sldId="2142532354"/>
            <ac:graphicFrameMk id="2" creationId="{475EDE8C-1E34-A830-BEE8-08D9EAECCC18}"/>
          </ac:graphicFrameMkLst>
        </pc:graphicFrameChg>
        <pc:picChg chg="add mod">
          <ac:chgData name="Christina Houfek" userId="85628079-2ae6-419c-88f7-daa9f7bc2590" providerId="ADAL" clId="{45DA44E5-A18E-45F5-8BE9-243A3B33C2D5}" dt="2024-04-11T17:20:13.963" v="1042" actId="1076"/>
          <ac:picMkLst>
            <pc:docMk/>
            <pc:sldMk cId="3091222262" sldId="2142532354"/>
            <ac:picMk id="139" creationId="{51BDF327-FDA6-2821-C0B4-CD9F33BDD702}"/>
          </ac:picMkLst>
        </pc:picChg>
        <pc:cxnChg chg="del mod">
          <ac:chgData name="Christina Houfek" userId="85628079-2ae6-419c-88f7-daa9f7bc2590" providerId="ADAL" clId="{45DA44E5-A18E-45F5-8BE9-243A3B33C2D5}" dt="2024-04-11T14:16:14.844" v="270" actId="478"/>
          <ac:cxnSpMkLst>
            <pc:docMk/>
            <pc:sldMk cId="3091222262" sldId="2142532354"/>
            <ac:cxnSpMk id="3" creationId="{3F9250FA-F30E-A601-ED4F-120F89A2A99E}"/>
          </ac:cxnSpMkLst>
        </pc:cxnChg>
        <pc:cxnChg chg="add mod">
          <ac:chgData name="Christina Houfek" userId="85628079-2ae6-419c-88f7-daa9f7bc2590" providerId="ADAL" clId="{45DA44E5-A18E-45F5-8BE9-243A3B33C2D5}" dt="2024-04-11T13:44:00.899" v="73" actId="14100"/>
          <ac:cxnSpMkLst>
            <pc:docMk/>
            <pc:sldMk cId="3091222262" sldId="2142532354"/>
            <ac:cxnSpMk id="4" creationId="{70CE060D-2CFC-9E7C-47BE-A59DF2E438F6}"/>
          </ac:cxnSpMkLst>
        </pc:cxnChg>
        <pc:cxnChg chg="mod">
          <ac:chgData name="Christina Houfek" userId="85628079-2ae6-419c-88f7-daa9f7bc2590" providerId="ADAL" clId="{45DA44E5-A18E-45F5-8BE9-243A3B33C2D5}" dt="2024-04-11T13:39:00.557" v="49" actId="1582"/>
          <ac:cxnSpMkLst>
            <pc:docMk/>
            <pc:sldMk cId="3091222262" sldId="2142532354"/>
            <ac:cxnSpMk id="6" creationId="{F101416F-89FD-8D97-2A1A-9C51CF61512A}"/>
          </ac:cxnSpMkLst>
        </pc:cxnChg>
        <pc:cxnChg chg="mod">
          <ac:chgData name="Christina Houfek" userId="85628079-2ae6-419c-88f7-daa9f7bc2590" providerId="ADAL" clId="{45DA44E5-A18E-45F5-8BE9-243A3B33C2D5}" dt="2024-04-11T13:43:57.648" v="70" actId="693"/>
          <ac:cxnSpMkLst>
            <pc:docMk/>
            <pc:sldMk cId="3091222262" sldId="2142532354"/>
            <ac:cxnSpMk id="7" creationId="{3040E7DD-0F51-A501-8821-232F04AB315A}"/>
          </ac:cxnSpMkLst>
        </pc:cxnChg>
        <pc:cxnChg chg="mod">
          <ac:chgData name="Christina Houfek" userId="85628079-2ae6-419c-88f7-daa9f7bc2590" providerId="ADAL" clId="{45DA44E5-A18E-45F5-8BE9-243A3B33C2D5}" dt="2024-04-11T13:55:01.840" v="182" actId="21"/>
          <ac:cxnSpMkLst>
            <pc:docMk/>
            <pc:sldMk cId="3091222262" sldId="2142532354"/>
            <ac:cxnSpMk id="15" creationId="{899E8C5E-D7A3-DDC8-D202-8EF83D790C26}"/>
          </ac:cxnSpMkLst>
        </pc:cxnChg>
        <pc:cxnChg chg="del">
          <ac:chgData name="Christina Houfek" userId="85628079-2ae6-419c-88f7-daa9f7bc2590" providerId="ADAL" clId="{45DA44E5-A18E-45F5-8BE9-243A3B33C2D5}" dt="2024-04-11T14:16:24.378" v="277" actId="478"/>
          <ac:cxnSpMkLst>
            <pc:docMk/>
            <pc:sldMk cId="3091222262" sldId="2142532354"/>
            <ac:cxnSpMk id="16" creationId="{7D356F84-39C8-2C46-4480-AEB511EA29C9}"/>
          </ac:cxnSpMkLst>
        </pc:cxnChg>
        <pc:cxnChg chg="mod">
          <ac:chgData name="Christina Houfek" userId="85628079-2ae6-419c-88f7-daa9f7bc2590" providerId="ADAL" clId="{45DA44E5-A18E-45F5-8BE9-243A3B33C2D5}" dt="2024-04-11T13:40:06.013" v="53" actId="1582"/>
          <ac:cxnSpMkLst>
            <pc:docMk/>
            <pc:sldMk cId="3091222262" sldId="2142532354"/>
            <ac:cxnSpMk id="17" creationId="{AA6942B6-1BF1-4CB2-0F98-CF75C9B6A37C}"/>
          </ac:cxnSpMkLst>
        </pc:cxnChg>
        <pc:cxnChg chg="del">
          <ac:chgData name="Christina Houfek" userId="85628079-2ae6-419c-88f7-daa9f7bc2590" providerId="ADAL" clId="{45DA44E5-A18E-45F5-8BE9-243A3B33C2D5}" dt="2024-04-11T14:16:15.961" v="271" actId="478"/>
          <ac:cxnSpMkLst>
            <pc:docMk/>
            <pc:sldMk cId="3091222262" sldId="2142532354"/>
            <ac:cxnSpMk id="18" creationId="{EEF88134-CA8C-8AFC-FA6E-884B535D1C9E}"/>
          </ac:cxnSpMkLst>
        </pc:cxnChg>
        <pc:cxnChg chg="add mod">
          <ac:chgData name="Christina Houfek" userId="85628079-2ae6-419c-88f7-daa9f7bc2590" providerId="ADAL" clId="{45DA44E5-A18E-45F5-8BE9-243A3B33C2D5}" dt="2024-04-11T13:43:55.552" v="66" actId="1076"/>
          <ac:cxnSpMkLst>
            <pc:docMk/>
            <pc:sldMk cId="3091222262" sldId="2142532354"/>
            <ac:cxnSpMk id="19" creationId="{8353BB59-06DD-0463-6B54-D365ED14F6B6}"/>
          </ac:cxnSpMkLst>
        </pc:cxnChg>
        <pc:cxnChg chg="mod">
          <ac:chgData name="Christina Houfek" userId="85628079-2ae6-419c-88f7-daa9f7bc2590" providerId="ADAL" clId="{45DA44E5-A18E-45F5-8BE9-243A3B33C2D5}" dt="2024-04-11T14:08:13.920" v="246" actId="1037"/>
          <ac:cxnSpMkLst>
            <pc:docMk/>
            <pc:sldMk cId="3091222262" sldId="2142532354"/>
            <ac:cxnSpMk id="21" creationId="{2D31C407-F7A9-00B2-FD19-3819A8871DF8}"/>
          </ac:cxnSpMkLst>
        </pc:cxnChg>
        <pc:cxnChg chg="add del mod">
          <ac:chgData name="Christina Houfek" userId="85628079-2ae6-419c-88f7-daa9f7bc2590" providerId="ADAL" clId="{45DA44E5-A18E-45F5-8BE9-243A3B33C2D5}" dt="2024-04-11T14:16:17.125" v="272" actId="478"/>
          <ac:cxnSpMkLst>
            <pc:docMk/>
            <pc:sldMk cId="3091222262" sldId="2142532354"/>
            <ac:cxnSpMk id="22" creationId="{F7E273A1-2AF1-42E0-FA0A-250694E63DA2}"/>
          </ac:cxnSpMkLst>
        </pc:cxnChg>
        <pc:cxnChg chg="del mod">
          <ac:chgData name="Christina Houfek" userId="85628079-2ae6-419c-88f7-daa9f7bc2590" providerId="ADAL" clId="{45DA44E5-A18E-45F5-8BE9-243A3B33C2D5}" dt="2024-04-11T14:16:28.186" v="279" actId="478"/>
          <ac:cxnSpMkLst>
            <pc:docMk/>
            <pc:sldMk cId="3091222262" sldId="2142532354"/>
            <ac:cxnSpMk id="23" creationId="{477D8362-C9E5-98AE-A3E5-325652CADF53}"/>
          </ac:cxnSpMkLst>
        </pc:cxnChg>
        <pc:cxnChg chg="del">
          <ac:chgData name="Christina Houfek" userId="85628079-2ae6-419c-88f7-daa9f7bc2590" providerId="ADAL" clId="{45DA44E5-A18E-45F5-8BE9-243A3B33C2D5}" dt="2024-04-11T14:03:11.457" v="215" actId="478"/>
          <ac:cxnSpMkLst>
            <pc:docMk/>
            <pc:sldMk cId="3091222262" sldId="2142532354"/>
            <ac:cxnSpMk id="25" creationId="{921CE219-E98F-0835-1A8A-1C26BFC33CC6}"/>
          </ac:cxnSpMkLst>
        </pc:cxnChg>
        <pc:cxnChg chg="add mod">
          <ac:chgData name="Christina Houfek" userId="85628079-2ae6-419c-88f7-daa9f7bc2590" providerId="ADAL" clId="{45DA44E5-A18E-45F5-8BE9-243A3B33C2D5}" dt="2024-04-11T14:05:43.918" v="230" actId="1035"/>
          <ac:cxnSpMkLst>
            <pc:docMk/>
            <pc:sldMk cId="3091222262" sldId="2142532354"/>
            <ac:cxnSpMk id="26" creationId="{C1A3C1DC-9BB1-8CF2-04C3-B51F71DE6F8E}"/>
          </ac:cxnSpMkLst>
        </pc:cxnChg>
        <pc:cxnChg chg="del mod">
          <ac:chgData name="Christina Houfek" userId="85628079-2ae6-419c-88f7-daa9f7bc2590" providerId="ADAL" clId="{45DA44E5-A18E-45F5-8BE9-243A3B33C2D5}" dt="2024-04-11T14:16:20.784" v="274" actId="478"/>
          <ac:cxnSpMkLst>
            <pc:docMk/>
            <pc:sldMk cId="3091222262" sldId="2142532354"/>
            <ac:cxnSpMk id="29" creationId="{E7E3BA6A-FCEF-252E-8AB5-46F5B0DE5B82}"/>
          </ac:cxnSpMkLst>
        </pc:cxnChg>
        <pc:cxnChg chg="add mod">
          <ac:chgData name="Christina Houfek" userId="85628079-2ae6-419c-88f7-daa9f7bc2590" providerId="ADAL" clId="{45DA44E5-A18E-45F5-8BE9-243A3B33C2D5}" dt="2024-04-11T13:48:12.088" v="88" actId="14100"/>
          <ac:cxnSpMkLst>
            <pc:docMk/>
            <pc:sldMk cId="3091222262" sldId="2142532354"/>
            <ac:cxnSpMk id="30" creationId="{E6168546-7CDC-E414-2B50-CC76A1E1869E}"/>
          </ac:cxnSpMkLst>
        </pc:cxnChg>
        <pc:cxnChg chg="del">
          <ac:chgData name="Christina Houfek" userId="85628079-2ae6-419c-88f7-daa9f7bc2590" providerId="ADAL" clId="{45DA44E5-A18E-45F5-8BE9-243A3B33C2D5}" dt="2024-04-11T14:16:26.827" v="278" actId="478"/>
          <ac:cxnSpMkLst>
            <pc:docMk/>
            <pc:sldMk cId="3091222262" sldId="2142532354"/>
            <ac:cxnSpMk id="33" creationId="{DF20F7A4-24E7-1728-8AA0-4185223FAB10}"/>
          </ac:cxnSpMkLst>
        </pc:cxnChg>
        <pc:cxnChg chg="del mod">
          <ac:chgData name="Christina Houfek" userId="85628079-2ae6-419c-88f7-daa9f7bc2590" providerId="ADAL" clId="{45DA44E5-A18E-45F5-8BE9-243A3B33C2D5}" dt="2024-04-11T14:16:29.149" v="280" actId="478"/>
          <ac:cxnSpMkLst>
            <pc:docMk/>
            <pc:sldMk cId="3091222262" sldId="2142532354"/>
            <ac:cxnSpMk id="34" creationId="{DEFFFA03-C2C2-24F4-4949-C04ECC5C09F1}"/>
          </ac:cxnSpMkLst>
        </pc:cxnChg>
        <pc:cxnChg chg="add mod">
          <ac:chgData name="Christina Houfek" userId="85628079-2ae6-419c-88f7-daa9f7bc2590" providerId="ADAL" clId="{45DA44E5-A18E-45F5-8BE9-243A3B33C2D5}" dt="2024-04-11T14:01:47.472" v="211" actId="1037"/>
          <ac:cxnSpMkLst>
            <pc:docMk/>
            <pc:sldMk cId="3091222262" sldId="2142532354"/>
            <ac:cxnSpMk id="40" creationId="{812FAA36-5170-75E4-7A5C-91462096412A}"/>
          </ac:cxnSpMkLst>
        </pc:cxnChg>
        <pc:cxnChg chg="add mod">
          <ac:chgData name="Christina Houfek" userId="85628079-2ae6-419c-88f7-daa9f7bc2590" providerId="ADAL" clId="{45DA44E5-A18E-45F5-8BE9-243A3B33C2D5}" dt="2024-04-11T13:49:28.203" v="101" actId="1037"/>
          <ac:cxnSpMkLst>
            <pc:docMk/>
            <pc:sldMk cId="3091222262" sldId="2142532354"/>
            <ac:cxnSpMk id="48" creationId="{C5DFE52C-1F31-E503-2BB4-8E210EC8FB1D}"/>
          </ac:cxnSpMkLst>
        </pc:cxnChg>
        <pc:cxnChg chg="add mod">
          <ac:chgData name="Christina Houfek" userId="85628079-2ae6-419c-88f7-daa9f7bc2590" providerId="ADAL" clId="{45DA44E5-A18E-45F5-8BE9-243A3B33C2D5}" dt="2024-04-11T13:57:47.265" v="207" actId="14100"/>
          <ac:cxnSpMkLst>
            <pc:docMk/>
            <pc:sldMk cId="3091222262" sldId="2142532354"/>
            <ac:cxnSpMk id="50" creationId="{1B79FDE6-2439-7B65-C0FF-0352F80712FD}"/>
          </ac:cxnSpMkLst>
        </pc:cxnChg>
        <pc:cxnChg chg="add mod">
          <ac:chgData name="Christina Houfek" userId="85628079-2ae6-419c-88f7-daa9f7bc2590" providerId="ADAL" clId="{45DA44E5-A18E-45F5-8BE9-243A3B33C2D5}" dt="2024-04-11T14:03:18.121" v="216" actId="14100"/>
          <ac:cxnSpMkLst>
            <pc:docMk/>
            <pc:sldMk cId="3091222262" sldId="2142532354"/>
            <ac:cxnSpMk id="52" creationId="{9A5897F6-0D8F-CAE8-4349-547B74E27396}"/>
          </ac:cxnSpMkLst>
        </pc:cxnChg>
        <pc:cxnChg chg="del mod">
          <ac:chgData name="Christina Houfek" userId="85628079-2ae6-419c-88f7-daa9f7bc2590" providerId="ADAL" clId="{45DA44E5-A18E-45F5-8BE9-243A3B33C2D5}" dt="2024-04-11T14:16:22.256" v="275" actId="478"/>
          <ac:cxnSpMkLst>
            <pc:docMk/>
            <pc:sldMk cId="3091222262" sldId="2142532354"/>
            <ac:cxnSpMk id="71" creationId="{AC2D628D-AFFD-161B-AF28-B33C61D61BBD}"/>
          </ac:cxnSpMkLst>
        </pc:cxnChg>
        <pc:cxnChg chg="add mod">
          <ac:chgData name="Christina Houfek" userId="85628079-2ae6-419c-88f7-daa9f7bc2590" providerId="ADAL" clId="{45DA44E5-A18E-45F5-8BE9-243A3B33C2D5}" dt="2024-04-11T13:57:35.757" v="204" actId="14100"/>
          <ac:cxnSpMkLst>
            <pc:docMk/>
            <pc:sldMk cId="3091222262" sldId="2142532354"/>
            <ac:cxnSpMk id="75" creationId="{A2AB9673-1639-E204-6147-792AE4CFCC84}"/>
          </ac:cxnSpMkLst>
        </pc:cxnChg>
        <pc:cxnChg chg="add mod">
          <ac:chgData name="Christina Houfek" userId="85628079-2ae6-419c-88f7-daa9f7bc2590" providerId="ADAL" clId="{45DA44E5-A18E-45F5-8BE9-243A3B33C2D5}" dt="2024-04-11T14:03:51.418" v="219" actId="14100"/>
          <ac:cxnSpMkLst>
            <pc:docMk/>
            <pc:sldMk cId="3091222262" sldId="2142532354"/>
            <ac:cxnSpMk id="88" creationId="{79EB94DF-EACC-CAD4-4E0B-6A03A4720C49}"/>
          </ac:cxnSpMkLst>
        </pc:cxnChg>
        <pc:cxnChg chg="add mod">
          <ac:chgData name="Christina Houfek" userId="85628079-2ae6-419c-88f7-daa9f7bc2590" providerId="ADAL" clId="{45DA44E5-A18E-45F5-8BE9-243A3B33C2D5}" dt="2024-04-11T14:04:15.790" v="225" actId="1037"/>
          <ac:cxnSpMkLst>
            <pc:docMk/>
            <pc:sldMk cId="3091222262" sldId="2142532354"/>
            <ac:cxnSpMk id="95" creationId="{B4489F39-D92D-F325-C974-1C4F2FEB0B94}"/>
          </ac:cxnSpMkLst>
        </pc:cxnChg>
        <pc:cxnChg chg="add del mod">
          <ac:chgData name="Christina Houfek" userId="85628079-2ae6-419c-88f7-daa9f7bc2590" providerId="ADAL" clId="{45DA44E5-A18E-45F5-8BE9-243A3B33C2D5}" dt="2024-04-11T13:53:54.690" v="173" actId="478"/>
          <ac:cxnSpMkLst>
            <pc:docMk/>
            <pc:sldMk cId="3091222262" sldId="2142532354"/>
            <ac:cxnSpMk id="99" creationId="{CC7B847C-3A14-CBEB-0BB7-26F5181A375A}"/>
          </ac:cxnSpMkLst>
        </pc:cxnChg>
        <pc:cxnChg chg="add mod">
          <ac:chgData name="Christina Houfek" userId="85628079-2ae6-419c-88f7-daa9f7bc2590" providerId="ADAL" clId="{45DA44E5-A18E-45F5-8BE9-243A3B33C2D5}" dt="2024-04-11T14:07:13.452" v="244" actId="14100"/>
          <ac:cxnSpMkLst>
            <pc:docMk/>
            <pc:sldMk cId="3091222262" sldId="2142532354"/>
            <ac:cxnSpMk id="104" creationId="{6AC85861-11FD-3A6B-FE7A-B78431DED308}"/>
          </ac:cxnSpMkLst>
        </pc:cxnChg>
        <pc:cxnChg chg="add mod">
          <ac:chgData name="Christina Houfek" userId="85628079-2ae6-419c-88f7-daa9f7bc2590" providerId="ADAL" clId="{45DA44E5-A18E-45F5-8BE9-243A3B33C2D5}" dt="2024-04-11T14:06:49.234" v="241" actId="1036"/>
          <ac:cxnSpMkLst>
            <pc:docMk/>
            <pc:sldMk cId="3091222262" sldId="2142532354"/>
            <ac:cxnSpMk id="111" creationId="{577CDAEB-BCDE-5C80-7C8E-B5C8B9CE2DCF}"/>
          </ac:cxnSpMkLst>
        </pc:cxnChg>
        <pc:cxnChg chg="add mod">
          <ac:chgData name="Christina Houfek" userId="85628079-2ae6-419c-88f7-daa9f7bc2590" providerId="ADAL" clId="{45DA44E5-A18E-45F5-8BE9-243A3B33C2D5}" dt="2024-04-11T13:56:06.319" v="194" actId="14100"/>
          <ac:cxnSpMkLst>
            <pc:docMk/>
            <pc:sldMk cId="3091222262" sldId="2142532354"/>
            <ac:cxnSpMk id="114" creationId="{2816F282-BAB0-0516-976D-3328D3F7FF92}"/>
          </ac:cxnSpMkLst>
        </pc:cxnChg>
        <pc:cxnChg chg="mod">
          <ac:chgData name="Christina Houfek" userId="85628079-2ae6-419c-88f7-daa9f7bc2590" providerId="ADAL" clId="{45DA44E5-A18E-45F5-8BE9-243A3B33C2D5}" dt="2024-04-11T13:40:27.369" v="54" actId="1582"/>
          <ac:cxnSpMkLst>
            <pc:docMk/>
            <pc:sldMk cId="3091222262" sldId="2142532354"/>
            <ac:cxnSpMk id="115" creationId="{B766BA3D-5AA1-2338-A28F-6F44574A8B88}"/>
          </ac:cxnSpMkLst>
        </pc:cxnChg>
        <pc:cxnChg chg="del mod">
          <ac:chgData name="Christina Houfek" userId="85628079-2ae6-419c-88f7-daa9f7bc2590" providerId="ADAL" clId="{45DA44E5-A18E-45F5-8BE9-243A3B33C2D5}" dt="2024-04-11T14:16:18.649" v="273" actId="478"/>
          <ac:cxnSpMkLst>
            <pc:docMk/>
            <pc:sldMk cId="3091222262" sldId="2142532354"/>
            <ac:cxnSpMk id="118" creationId="{7E8FAC15-F998-2E43-A5FA-03ADF85BC7B8}"/>
          </ac:cxnSpMkLst>
        </pc:cxnChg>
        <pc:cxnChg chg="del">
          <ac:chgData name="Christina Houfek" userId="85628079-2ae6-419c-88f7-daa9f7bc2590" providerId="ADAL" clId="{45DA44E5-A18E-45F5-8BE9-243A3B33C2D5}" dt="2024-04-11T14:16:23.506" v="276" actId="478"/>
          <ac:cxnSpMkLst>
            <pc:docMk/>
            <pc:sldMk cId="3091222262" sldId="2142532354"/>
            <ac:cxnSpMk id="119" creationId="{3FC6A968-7266-A95B-F484-5EBBBE0E4DA0}"/>
          </ac:cxnSpMkLst>
        </pc:cxnChg>
        <pc:cxnChg chg="mod">
          <ac:chgData name="Christina Houfek" userId="85628079-2ae6-419c-88f7-daa9f7bc2590" providerId="ADAL" clId="{45DA44E5-A18E-45F5-8BE9-243A3B33C2D5}" dt="2024-04-11T14:07:08.185" v="243" actId="1035"/>
          <ac:cxnSpMkLst>
            <pc:docMk/>
            <pc:sldMk cId="3091222262" sldId="2142532354"/>
            <ac:cxnSpMk id="137" creationId="{A8A5F3E5-35CB-0D12-E8CC-8B8AAEBBB1BC}"/>
          </ac:cxnSpMkLst>
        </pc:cxnChg>
        <pc:cxnChg chg="del">
          <ac:chgData name="Christina Houfek" userId="85628079-2ae6-419c-88f7-daa9f7bc2590" providerId="ADAL" clId="{45DA44E5-A18E-45F5-8BE9-243A3B33C2D5}" dt="2024-04-11T14:16:30.986" v="281" actId="478"/>
          <ac:cxnSpMkLst>
            <pc:docMk/>
            <pc:sldMk cId="3091222262" sldId="2142532354"/>
            <ac:cxnSpMk id="141" creationId="{BE50A154-652D-1344-D5FD-26386E7171FD}"/>
          </ac:cxnSpMkLst>
        </pc:cxnChg>
      </pc:sldChg>
      <pc:sldChg chg="addSp modSp add mod ord">
        <pc:chgData name="Christina Houfek" userId="85628079-2ae6-419c-88f7-daa9f7bc2590" providerId="ADAL" clId="{45DA44E5-A18E-45F5-8BE9-243A3B33C2D5}" dt="2024-04-11T17:45:57.117" v="1119" actId="20577"/>
        <pc:sldMkLst>
          <pc:docMk/>
          <pc:sldMk cId="4154008287" sldId="2142532355"/>
        </pc:sldMkLst>
        <pc:graphicFrameChg chg="modGraphic">
          <ac:chgData name="Christina Houfek" userId="85628079-2ae6-419c-88f7-daa9f7bc2590" providerId="ADAL" clId="{45DA44E5-A18E-45F5-8BE9-243A3B33C2D5}" dt="2024-04-11T17:45:57.117" v="1119" actId="20577"/>
          <ac:graphicFrameMkLst>
            <pc:docMk/>
            <pc:sldMk cId="4154008287" sldId="2142532355"/>
            <ac:graphicFrameMk id="2" creationId="{475EDE8C-1E34-A830-BEE8-08D9EAECCC18}"/>
          </ac:graphicFrameMkLst>
        </pc:graphicFrameChg>
        <pc:picChg chg="add mod">
          <ac:chgData name="Christina Houfek" userId="85628079-2ae6-419c-88f7-daa9f7bc2590" providerId="ADAL" clId="{45DA44E5-A18E-45F5-8BE9-243A3B33C2D5}" dt="2024-04-11T17:20:21.238" v="1044" actId="1076"/>
          <ac:picMkLst>
            <pc:docMk/>
            <pc:sldMk cId="4154008287" sldId="2142532355"/>
            <ac:picMk id="4" creationId="{DACBC63D-750A-B3B9-4EAD-43EB628D8EBD}"/>
          </ac:picMkLst>
        </pc:picChg>
      </pc:sldChg>
      <pc:sldChg chg="addSp delSp modSp new mod setBg modClrScheme chgLayout">
        <pc:chgData name="Christina Houfek" userId="85628079-2ae6-419c-88f7-daa9f7bc2590" providerId="ADAL" clId="{45DA44E5-A18E-45F5-8BE9-243A3B33C2D5}" dt="2024-04-11T17:46:28.132" v="1126" actId="1076"/>
        <pc:sldMkLst>
          <pc:docMk/>
          <pc:sldMk cId="4215717355" sldId="2142532356"/>
        </pc:sldMkLst>
        <pc:spChg chg="add mod ord">
          <ac:chgData name="Christina Houfek" userId="85628079-2ae6-419c-88f7-daa9f7bc2590" providerId="ADAL" clId="{45DA44E5-A18E-45F5-8BE9-243A3B33C2D5}" dt="2024-04-11T15:30:23.259" v="769" actId="403"/>
          <ac:spMkLst>
            <pc:docMk/>
            <pc:sldMk cId="4215717355" sldId="2142532356"/>
            <ac:spMk id="3" creationId="{D3525E20-1528-103A-582D-BB692D4D6646}"/>
          </ac:spMkLst>
        </pc:spChg>
        <pc:spChg chg="add del">
          <ac:chgData name="Christina Houfek" userId="85628079-2ae6-419c-88f7-daa9f7bc2590" providerId="ADAL" clId="{45DA44E5-A18E-45F5-8BE9-243A3B33C2D5}" dt="2024-04-11T14:56:43.405" v="738" actId="26606"/>
          <ac:spMkLst>
            <pc:docMk/>
            <pc:sldMk cId="4215717355" sldId="2142532356"/>
            <ac:spMk id="7" creationId="{D4771268-CB57-404A-9271-370EB28F6090}"/>
          </ac:spMkLst>
        </pc:spChg>
        <pc:spChg chg="add del">
          <ac:chgData name="Christina Houfek" userId="85628079-2ae6-419c-88f7-daa9f7bc2590" providerId="ADAL" clId="{45DA44E5-A18E-45F5-8BE9-243A3B33C2D5}" dt="2024-04-11T14:36:58.489" v="471" actId="26606"/>
          <ac:spMkLst>
            <pc:docMk/>
            <pc:sldMk cId="4215717355" sldId="2142532356"/>
            <ac:spMk id="8" creationId="{D4771268-CB57-404A-9271-370EB28F6090}"/>
          </ac:spMkLst>
        </pc:spChg>
        <pc:spChg chg="add del">
          <ac:chgData name="Christina Houfek" userId="85628079-2ae6-419c-88f7-daa9f7bc2590" providerId="ADAL" clId="{45DA44E5-A18E-45F5-8BE9-243A3B33C2D5}" dt="2024-04-11T14:46:50.516" v="573" actId="26606"/>
          <ac:spMkLst>
            <pc:docMk/>
            <pc:sldMk cId="4215717355" sldId="2142532356"/>
            <ac:spMk id="10" creationId="{D4771268-CB57-404A-9271-370EB28F6090}"/>
          </ac:spMkLst>
        </pc:spChg>
        <pc:spChg chg="add">
          <ac:chgData name="Christina Houfek" userId="85628079-2ae6-419c-88f7-daa9f7bc2590" providerId="ADAL" clId="{45DA44E5-A18E-45F5-8BE9-243A3B33C2D5}" dt="2024-04-11T14:56:43.405" v="738" actId="26606"/>
          <ac:spMkLst>
            <pc:docMk/>
            <pc:sldMk cId="4215717355" sldId="2142532356"/>
            <ac:spMk id="12" creationId="{27427488-068E-4B55-AC8D-CD070B8CD46D}"/>
          </ac:spMkLst>
        </pc:spChg>
        <pc:spChg chg="add">
          <ac:chgData name="Christina Houfek" userId="85628079-2ae6-419c-88f7-daa9f7bc2590" providerId="ADAL" clId="{45DA44E5-A18E-45F5-8BE9-243A3B33C2D5}" dt="2024-04-11T14:56:43.405" v="738" actId="26606"/>
          <ac:spMkLst>
            <pc:docMk/>
            <pc:sldMk cId="4215717355" sldId="2142532356"/>
            <ac:spMk id="18" creationId="{44D26783-C1CA-4BE1-9D40-3EA516AE3E0E}"/>
          </ac:spMkLst>
        </pc:spChg>
        <pc:spChg chg="add">
          <ac:chgData name="Christina Houfek" userId="85628079-2ae6-419c-88f7-daa9f7bc2590" providerId="ADAL" clId="{45DA44E5-A18E-45F5-8BE9-243A3B33C2D5}" dt="2024-04-11T14:56:43.405" v="738" actId="26606"/>
          <ac:spMkLst>
            <pc:docMk/>
            <pc:sldMk cId="4215717355" sldId="2142532356"/>
            <ac:spMk id="20" creationId="{A20AF199-99C2-4569-9CAF-24514AE5E82A}"/>
          </ac:spMkLst>
        </pc:spChg>
        <pc:grpChg chg="add">
          <ac:chgData name="Christina Houfek" userId="85628079-2ae6-419c-88f7-daa9f7bc2590" providerId="ADAL" clId="{45DA44E5-A18E-45F5-8BE9-243A3B33C2D5}" dt="2024-04-11T14:56:43.405" v="738" actId="26606"/>
          <ac:grpSpMkLst>
            <pc:docMk/>
            <pc:sldMk cId="4215717355" sldId="2142532356"/>
            <ac:grpSpMk id="14" creationId="{6CEC401A-BC46-41FC-AD55-F7810C3CFA9A}"/>
          </ac:grpSpMkLst>
        </pc:grpChg>
        <pc:picChg chg="add del mod ord modCrop">
          <ac:chgData name="Christina Houfek" userId="85628079-2ae6-419c-88f7-daa9f7bc2590" providerId="ADAL" clId="{45DA44E5-A18E-45F5-8BE9-243A3B33C2D5}" dt="2024-04-11T14:37:43.642" v="547" actId="478"/>
          <ac:picMkLst>
            <pc:docMk/>
            <pc:sldMk cId="4215717355" sldId="2142532356"/>
            <ac:picMk id="2" creationId="{C9F3C11C-4734-8019-379E-3C8118E366CB}"/>
          </ac:picMkLst>
        </pc:picChg>
        <pc:picChg chg="add del mod ord modCrop">
          <ac:chgData name="Christina Houfek" userId="85628079-2ae6-419c-88f7-daa9f7bc2590" providerId="ADAL" clId="{45DA44E5-A18E-45F5-8BE9-243A3B33C2D5}" dt="2024-04-11T17:46:20.214" v="1122" actId="478"/>
          <ac:picMkLst>
            <pc:docMk/>
            <pc:sldMk cId="4215717355" sldId="2142532356"/>
            <ac:picMk id="4" creationId="{76CAD704-25A5-8FAC-366A-43FE90B81471}"/>
          </ac:picMkLst>
        </pc:picChg>
        <pc:picChg chg="add mod ord">
          <ac:chgData name="Christina Houfek" userId="85628079-2ae6-419c-88f7-daa9f7bc2590" providerId="ADAL" clId="{45DA44E5-A18E-45F5-8BE9-243A3B33C2D5}" dt="2024-04-11T16:18:50.538" v="808" actId="1076"/>
          <ac:picMkLst>
            <pc:docMk/>
            <pc:sldMk cId="4215717355" sldId="2142532356"/>
            <ac:picMk id="5" creationId="{0F653E21-DF86-2A02-F2BD-F6D5ECDD9691}"/>
          </ac:picMkLst>
        </pc:picChg>
        <pc:picChg chg="add mod">
          <ac:chgData name="Christina Houfek" userId="85628079-2ae6-419c-88f7-daa9f7bc2590" providerId="ADAL" clId="{45DA44E5-A18E-45F5-8BE9-243A3B33C2D5}" dt="2024-04-11T15:30:17.591" v="767" actId="1076"/>
          <ac:picMkLst>
            <pc:docMk/>
            <pc:sldMk cId="4215717355" sldId="2142532356"/>
            <ac:picMk id="6" creationId="{7B770915-49DA-59FF-DEB7-8DDAE10AB55F}"/>
          </ac:picMkLst>
        </pc:picChg>
        <pc:picChg chg="add mod">
          <ac:chgData name="Christina Houfek" userId="85628079-2ae6-419c-88f7-daa9f7bc2590" providerId="ADAL" clId="{45DA44E5-A18E-45F5-8BE9-243A3B33C2D5}" dt="2024-04-11T17:20:31.348" v="1046" actId="1076"/>
          <ac:picMkLst>
            <pc:docMk/>
            <pc:sldMk cId="4215717355" sldId="2142532356"/>
            <ac:picMk id="9" creationId="{4CC6C95F-7B72-5040-B6A7-55B2E49C790C}"/>
          </ac:picMkLst>
        </pc:picChg>
        <pc:picChg chg="add mod modCrop">
          <ac:chgData name="Christina Houfek" userId="85628079-2ae6-419c-88f7-daa9f7bc2590" providerId="ADAL" clId="{45DA44E5-A18E-45F5-8BE9-243A3B33C2D5}" dt="2024-04-11T17:46:28.132" v="1126" actId="1076"/>
          <ac:picMkLst>
            <pc:docMk/>
            <pc:sldMk cId="4215717355" sldId="2142532356"/>
            <ac:picMk id="11" creationId="{C0AE488D-93F5-A9A6-68CB-57965CD4E0FC}"/>
          </ac:picMkLst>
        </pc:picChg>
      </pc:sldChg>
      <pc:sldChg chg="addSp del delDesignElem">
        <pc:chgData name="Christina Houfek" userId="85628079-2ae6-419c-88f7-daa9f7bc2590" providerId="ADAL" clId="{45DA44E5-A18E-45F5-8BE9-243A3B33C2D5}" dt="2024-04-11T14:52:18.631" v="652"/>
        <pc:sldMkLst>
          <pc:docMk/>
          <pc:sldMk cId="536503204" sldId="2142532357"/>
        </pc:sldMkLst>
        <pc:spChg chg="add">
          <ac:chgData name="Christina Houfek" userId="85628079-2ae6-419c-88f7-daa9f7bc2590" providerId="ADAL" clId="{45DA44E5-A18E-45F5-8BE9-243A3B33C2D5}" dt="2024-04-11T14:52:18.631" v="652"/>
          <ac:spMkLst>
            <pc:docMk/>
            <pc:sldMk cId="536503204" sldId="2142532357"/>
            <ac:spMk id="5" creationId="{76906711-0AFB-47DD-A4B6-4E94B38B8C91}"/>
          </ac:spMkLst>
        </pc:spChg>
        <pc:spChg chg="add">
          <ac:chgData name="Christina Houfek" userId="85628079-2ae6-419c-88f7-daa9f7bc2590" providerId="ADAL" clId="{45DA44E5-A18E-45F5-8BE9-243A3B33C2D5}" dt="2024-04-11T14:52:18.631" v="652"/>
          <ac:spMkLst>
            <pc:docMk/>
            <pc:sldMk cId="536503204" sldId="2142532357"/>
            <ac:spMk id="6" creationId="{AA91F649-894C-41F6-A21D-3D1AC558E934}"/>
          </ac:spMkLst>
        </pc:spChg>
        <pc:spChg chg="add">
          <ac:chgData name="Christina Houfek" userId="85628079-2ae6-419c-88f7-daa9f7bc2590" providerId="ADAL" clId="{45DA44E5-A18E-45F5-8BE9-243A3B33C2D5}" dt="2024-04-11T14:52:18.631" v="652"/>
          <ac:spMkLst>
            <pc:docMk/>
            <pc:sldMk cId="536503204" sldId="2142532357"/>
            <ac:spMk id="7" creationId="{56037404-66BD-46B5-9323-1B531319671A}"/>
          </ac:spMkLst>
        </pc:spChg>
      </pc:sldChg>
      <pc:sldChg chg="addSp delSp modSp mod">
        <pc:chgData name="Christina Houfek" userId="85628079-2ae6-419c-88f7-daa9f7bc2590" providerId="ADAL" clId="{45DA44E5-A18E-45F5-8BE9-243A3B33C2D5}" dt="2024-04-11T17:47:00.889" v="1134" actId="1076"/>
        <pc:sldMkLst>
          <pc:docMk/>
          <pc:sldMk cId="1213762893" sldId="2142532357"/>
        </pc:sldMkLst>
        <pc:spChg chg="mod ord">
          <ac:chgData name="Christina Houfek" userId="85628079-2ae6-419c-88f7-daa9f7bc2590" providerId="ADAL" clId="{45DA44E5-A18E-45F5-8BE9-243A3B33C2D5}" dt="2024-04-11T14:56:00.959" v="731" actId="26606"/>
          <ac:spMkLst>
            <pc:docMk/>
            <pc:sldMk cId="1213762893" sldId="2142532357"/>
            <ac:spMk id="2" creationId="{D3B5F9B7-8014-4805-E149-DFF2F06B7272}"/>
          </ac:spMkLst>
        </pc:spChg>
        <pc:spChg chg="del">
          <ac:chgData name="Christina Houfek" userId="85628079-2ae6-419c-88f7-daa9f7bc2590" providerId="ADAL" clId="{45DA44E5-A18E-45F5-8BE9-243A3B33C2D5}" dt="2024-04-11T14:56:00.959" v="731" actId="26606"/>
          <ac:spMkLst>
            <pc:docMk/>
            <pc:sldMk cId="1213762893" sldId="2142532357"/>
            <ac:spMk id="5" creationId="{76906711-0AFB-47DD-A4B6-4E94B38B8C91}"/>
          </ac:spMkLst>
        </pc:spChg>
        <pc:spChg chg="del">
          <ac:chgData name="Christina Houfek" userId="85628079-2ae6-419c-88f7-daa9f7bc2590" providerId="ADAL" clId="{45DA44E5-A18E-45F5-8BE9-243A3B33C2D5}" dt="2024-04-11T14:56:00.959" v="731" actId="26606"/>
          <ac:spMkLst>
            <pc:docMk/>
            <pc:sldMk cId="1213762893" sldId="2142532357"/>
            <ac:spMk id="6" creationId="{AA91F649-894C-41F6-A21D-3D1AC558E934}"/>
          </ac:spMkLst>
        </pc:spChg>
        <pc:spChg chg="del">
          <ac:chgData name="Christina Houfek" userId="85628079-2ae6-419c-88f7-daa9f7bc2590" providerId="ADAL" clId="{45DA44E5-A18E-45F5-8BE9-243A3B33C2D5}" dt="2024-04-11T14:56:00.959" v="731" actId="26606"/>
          <ac:spMkLst>
            <pc:docMk/>
            <pc:sldMk cId="1213762893" sldId="2142532357"/>
            <ac:spMk id="7" creationId="{56037404-66BD-46B5-9323-1B531319671A}"/>
          </ac:spMkLst>
        </pc:spChg>
        <pc:spChg chg="add">
          <ac:chgData name="Christina Houfek" userId="85628079-2ae6-419c-88f7-daa9f7bc2590" providerId="ADAL" clId="{45DA44E5-A18E-45F5-8BE9-243A3B33C2D5}" dt="2024-04-11T14:56:00.959" v="731" actId="26606"/>
          <ac:spMkLst>
            <pc:docMk/>
            <pc:sldMk cId="1213762893" sldId="2142532357"/>
            <ac:spMk id="13" creationId="{D12DDE76-C203-4047-9998-63900085B5E8}"/>
          </ac:spMkLst>
        </pc:spChg>
        <pc:picChg chg="del">
          <ac:chgData name="Christina Houfek" userId="85628079-2ae6-419c-88f7-daa9f7bc2590" providerId="ADAL" clId="{45DA44E5-A18E-45F5-8BE9-243A3B33C2D5}" dt="2024-04-11T14:54:22.064" v="653" actId="478"/>
          <ac:picMkLst>
            <pc:docMk/>
            <pc:sldMk cId="1213762893" sldId="2142532357"/>
            <ac:picMk id="3" creationId="{B6B99B8D-0638-2BE7-DFAE-62CDF2C56AA4}"/>
          </ac:picMkLst>
        </pc:picChg>
        <pc:picChg chg="add del mod ord">
          <ac:chgData name="Christina Houfek" userId="85628079-2ae6-419c-88f7-daa9f7bc2590" providerId="ADAL" clId="{45DA44E5-A18E-45F5-8BE9-243A3B33C2D5}" dt="2024-04-11T17:46:32.483" v="1127" actId="478"/>
          <ac:picMkLst>
            <pc:docMk/>
            <pc:sldMk cId="1213762893" sldId="2142532357"/>
            <ac:picMk id="4" creationId="{8A5BE879-3D7F-1FC0-C00F-E5D071DA145C}"/>
          </ac:picMkLst>
        </pc:picChg>
        <pc:picChg chg="add mod">
          <ac:chgData name="Christina Houfek" userId="85628079-2ae6-419c-88f7-daa9f7bc2590" providerId="ADAL" clId="{45DA44E5-A18E-45F5-8BE9-243A3B33C2D5}" dt="2024-04-11T14:56:15.634" v="736" actId="1076"/>
          <ac:picMkLst>
            <pc:docMk/>
            <pc:sldMk cId="1213762893" sldId="2142532357"/>
            <ac:picMk id="8" creationId="{F66C1E9B-FBBB-F58E-D9CD-866995E29C19}"/>
          </ac:picMkLst>
        </pc:picChg>
        <pc:picChg chg="add mod">
          <ac:chgData name="Christina Houfek" userId="85628079-2ae6-419c-88f7-daa9f7bc2590" providerId="ADAL" clId="{45DA44E5-A18E-45F5-8BE9-243A3B33C2D5}" dt="2024-04-11T15:30:48.281" v="773" actId="1076"/>
          <ac:picMkLst>
            <pc:docMk/>
            <pc:sldMk cId="1213762893" sldId="2142532357"/>
            <ac:picMk id="9" creationId="{63E7F245-9F0B-5281-46DF-F8415DB92A16}"/>
          </ac:picMkLst>
        </pc:picChg>
        <pc:picChg chg="add mod">
          <ac:chgData name="Christina Houfek" userId="85628079-2ae6-419c-88f7-daa9f7bc2590" providerId="ADAL" clId="{45DA44E5-A18E-45F5-8BE9-243A3B33C2D5}" dt="2024-04-11T17:20:38.657" v="1048" actId="1076"/>
          <ac:picMkLst>
            <pc:docMk/>
            <pc:sldMk cId="1213762893" sldId="2142532357"/>
            <ac:picMk id="10" creationId="{D9AB20E1-CB29-0302-ED3A-450D0B1B4E32}"/>
          </ac:picMkLst>
        </pc:picChg>
        <pc:picChg chg="add mod modCrop">
          <ac:chgData name="Christina Houfek" userId="85628079-2ae6-419c-88f7-daa9f7bc2590" providerId="ADAL" clId="{45DA44E5-A18E-45F5-8BE9-243A3B33C2D5}" dt="2024-04-11T17:47:00.889" v="1134" actId="1076"/>
          <ac:picMkLst>
            <pc:docMk/>
            <pc:sldMk cId="1213762893" sldId="2142532357"/>
            <ac:picMk id="11" creationId="{66CE8F77-C33B-488E-31C2-A71E3907C5C4}"/>
          </ac:picMkLst>
        </pc:picChg>
      </pc:sldChg>
      <pc:sldChg chg="modSp mod">
        <pc:chgData name="Christina Houfek" userId="85628079-2ae6-419c-88f7-daa9f7bc2590" providerId="ADAL" clId="{45DA44E5-A18E-45F5-8BE9-243A3B33C2D5}" dt="2024-04-11T17:44:33.697" v="1079" actId="20577"/>
        <pc:sldMkLst>
          <pc:docMk/>
          <pc:sldMk cId="1867304457" sldId="2142532358"/>
        </pc:sldMkLst>
        <pc:spChg chg="mod">
          <ac:chgData name="Christina Houfek" userId="85628079-2ae6-419c-88f7-daa9f7bc2590" providerId="ADAL" clId="{45DA44E5-A18E-45F5-8BE9-243A3B33C2D5}" dt="2024-04-11T17:44:33.697" v="1079" actId="20577"/>
          <ac:spMkLst>
            <pc:docMk/>
            <pc:sldMk cId="1867304457" sldId="2142532358"/>
            <ac:spMk id="3" creationId="{E8B74936-1B2C-F763-4089-7E03EB18C3AA}"/>
          </ac:spMkLst>
        </pc:spChg>
      </pc:sldChg>
      <pc:sldChg chg="addSp delSp modSp add del mod setBg delDesignElem">
        <pc:chgData name="Christina Houfek" userId="85628079-2ae6-419c-88f7-daa9f7bc2590" providerId="ADAL" clId="{45DA44E5-A18E-45F5-8BE9-243A3B33C2D5}" dt="2024-04-11T17:44:13.732" v="1061"/>
        <pc:sldMkLst>
          <pc:docMk/>
          <pc:sldMk cId="2211585753" sldId="2142532358"/>
        </pc:sldMkLst>
        <pc:spChg chg="mod">
          <ac:chgData name="Christina Houfek" userId="85628079-2ae6-419c-88f7-daa9f7bc2590" providerId="ADAL" clId="{45DA44E5-A18E-45F5-8BE9-243A3B33C2D5}" dt="2024-04-11T17:44:13.732" v="1061"/>
          <ac:spMkLst>
            <pc:docMk/>
            <pc:sldMk cId="2211585753" sldId="2142532358"/>
            <ac:spMk id="3" creationId="{E8B74936-1B2C-F763-4089-7E03EB18C3AA}"/>
          </ac:spMkLst>
        </pc:spChg>
        <pc:spChg chg="add del">
          <ac:chgData name="Christina Houfek" userId="85628079-2ae6-419c-88f7-daa9f7bc2590" providerId="ADAL" clId="{45DA44E5-A18E-45F5-8BE9-243A3B33C2D5}" dt="2024-04-11T17:44:13.732" v="1061"/>
          <ac:spMkLst>
            <pc:docMk/>
            <pc:sldMk cId="2211585753" sldId="2142532358"/>
            <ac:spMk id="23" creationId="{C23416DF-B283-4D9F-A625-146552CA9EDB}"/>
          </ac:spMkLst>
        </pc:spChg>
        <pc:spChg chg="add del">
          <ac:chgData name="Christina Houfek" userId="85628079-2ae6-419c-88f7-daa9f7bc2590" providerId="ADAL" clId="{45DA44E5-A18E-45F5-8BE9-243A3B33C2D5}" dt="2024-04-11T17:44:13.732" v="1061"/>
          <ac:spMkLst>
            <pc:docMk/>
            <pc:sldMk cId="2211585753" sldId="2142532358"/>
            <ac:spMk id="25" creationId="{73834904-4D9B-41F7-8DA6-0709FD9F7E9D}"/>
          </ac:spMkLst>
        </pc:spChg>
        <pc:spChg chg="add del">
          <ac:chgData name="Christina Houfek" userId="85628079-2ae6-419c-88f7-daa9f7bc2590" providerId="ADAL" clId="{45DA44E5-A18E-45F5-8BE9-243A3B33C2D5}" dt="2024-04-11T17:44:13.732" v="1061"/>
          <ac:spMkLst>
            <pc:docMk/>
            <pc:sldMk cId="2211585753" sldId="2142532358"/>
            <ac:spMk id="29" creationId="{1D2E3C52-528A-4049-BCAA-5460756BC033}"/>
          </ac:spMkLst>
        </pc:spChg>
        <pc:spChg chg="add del">
          <ac:chgData name="Christina Houfek" userId="85628079-2ae6-419c-88f7-daa9f7bc2590" providerId="ADAL" clId="{45DA44E5-A18E-45F5-8BE9-243A3B33C2D5}" dt="2024-04-11T17:44:13.732" v="1061"/>
          <ac:spMkLst>
            <pc:docMk/>
            <pc:sldMk cId="2211585753" sldId="2142532358"/>
            <ac:spMk id="31" creationId="{CD5B542C-8183-4445-AF4D-B23AAE3299EE}"/>
          </ac:spMkLst>
        </pc:spChg>
        <pc:cxnChg chg="add del">
          <ac:chgData name="Christina Houfek" userId="85628079-2ae6-419c-88f7-daa9f7bc2590" providerId="ADAL" clId="{45DA44E5-A18E-45F5-8BE9-243A3B33C2D5}" dt="2024-04-11T17:44:13.732" v="1061"/>
          <ac:cxnSpMkLst>
            <pc:docMk/>
            <pc:sldMk cId="2211585753" sldId="2142532358"/>
            <ac:cxnSpMk id="27" creationId="{C00D1207-ECAF-48E9-8834-2CE4D2198234}"/>
          </ac:cxnSpMkLst>
        </pc:cxnChg>
        <pc:cxnChg chg="add del">
          <ac:chgData name="Christina Houfek" userId="85628079-2ae6-419c-88f7-daa9f7bc2590" providerId="ADAL" clId="{45DA44E5-A18E-45F5-8BE9-243A3B33C2D5}" dt="2024-04-11T17:44:13.732" v="1061"/>
          <ac:cxnSpMkLst>
            <pc:docMk/>
            <pc:sldMk cId="2211585753" sldId="2142532358"/>
            <ac:cxnSpMk id="33" creationId="{84ED9B5A-5577-4CA5-97AA-0E5E2EA9756F}"/>
          </ac:cxnSpMkLst>
        </pc:cxnChg>
        <pc:cxnChg chg="add del">
          <ac:chgData name="Christina Houfek" userId="85628079-2ae6-419c-88f7-daa9f7bc2590" providerId="ADAL" clId="{45DA44E5-A18E-45F5-8BE9-243A3B33C2D5}" dt="2024-04-11T17:44:13.732" v="1061"/>
          <ac:cxnSpMkLst>
            <pc:docMk/>
            <pc:sldMk cId="2211585753" sldId="2142532358"/>
            <ac:cxnSpMk id="35" creationId="{2724283B-587C-4A0E-A50E-B8914975B48A}"/>
          </ac:cxnSpMkLst>
        </pc:cxnChg>
      </pc:sldChg>
      <pc:sldChg chg="add del">
        <pc:chgData name="Christina Houfek" userId="85628079-2ae6-419c-88f7-daa9f7bc2590" providerId="ADAL" clId="{45DA44E5-A18E-45F5-8BE9-243A3B33C2D5}" dt="2024-04-11T17:46:40.913" v="1129"/>
        <pc:sldMkLst>
          <pc:docMk/>
          <pc:sldMk cId="1741219369" sldId="2142532359"/>
        </pc:sldMkLst>
      </pc:sldChg>
    </pc:docChg>
  </pc:docChgLst>
  <pc:docChgLst>
    <pc:chgData name="Christina Houfek" userId="85628079-2ae6-419c-88f7-daa9f7bc2590" providerId="ADAL" clId="{6363F177-43B5-4F56-BD7D-55F537D845DA}"/>
    <pc:docChg chg="undo redo custSel addSld delSld modSld sldOrd modMainMaster">
      <pc:chgData name="Christina Houfek" userId="85628079-2ae6-419c-88f7-daa9f7bc2590" providerId="ADAL" clId="{6363F177-43B5-4F56-BD7D-55F537D845DA}" dt="2024-03-29T18:15:42.674" v="2571"/>
      <pc:docMkLst>
        <pc:docMk/>
      </pc:docMkLst>
      <pc:sldChg chg="addSp delSp modSp mod ord delAnim modAnim">
        <pc:chgData name="Christina Houfek" userId="85628079-2ae6-419c-88f7-daa9f7bc2590" providerId="ADAL" clId="{6363F177-43B5-4F56-BD7D-55F537D845DA}" dt="2024-03-29T18:15:34.316" v="2569"/>
        <pc:sldMkLst>
          <pc:docMk/>
          <pc:sldMk cId="2945617433" sldId="258"/>
        </pc:sldMkLst>
        <pc:spChg chg="del">
          <ac:chgData name="Christina Houfek" userId="85628079-2ae6-419c-88f7-daa9f7bc2590" providerId="ADAL" clId="{6363F177-43B5-4F56-BD7D-55F537D845DA}" dt="2024-03-26T17:00:14.890" v="1479" actId="478"/>
          <ac:spMkLst>
            <pc:docMk/>
            <pc:sldMk cId="2945617433" sldId="258"/>
            <ac:spMk id="2" creationId="{2D7B357F-4CA1-C543-048C-5B3E8B4BEE34}"/>
          </ac:spMkLst>
        </pc:spChg>
        <pc:spChg chg="del mod">
          <ac:chgData name="Christina Houfek" userId="85628079-2ae6-419c-88f7-daa9f7bc2590" providerId="ADAL" clId="{6363F177-43B5-4F56-BD7D-55F537D845DA}" dt="2024-03-26T16:53:01.441" v="1350" actId="478"/>
          <ac:spMkLst>
            <pc:docMk/>
            <pc:sldMk cId="2945617433" sldId="258"/>
            <ac:spMk id="3" creationId="{99A93726-28FA-6307-47A0-F1B701ED1E60}"/>
          </ac:spMkLst>
        </pc:spChg>
        <pc:spChg chg="add mod">
          <ac:chgData name="Christina Houfek" userId="85628079-2ae6-419c-88f7-daa9f7bc2590" providerId="ADAL" clId="{6363F177-43B5-4F56-BD7D-55F537D845DA}" dt="2024-03-26T17:00:22.960" v="1481" actId="14100"/>
          <ac:spMkLst>
            <pc:docMk/>
            <pc:sldMk cId="2945617433" sldId="258"/>
            <ac:spMk id="6" creationId="{687445FC-A727-CBE2-AE23-9D633958A6C6}"/>
          </ac:spMkLst>
        </pc:spChg>
        <pc:spChg chg="add mod">
          <ac:chgData name="Christina Houfek" userId="85628079-2ae6-419c-88f7-daa9f7bc2590" providerId="ADAL" clId="{6363F177-43B5-4F56-BD7D-55F537D845DA}" dt="2024-03-27T15:25:48.546" v="2397" actId="20577"/>
          <ac:spMkLst>
            <pc:docMk/>
            <pc:sldMk cId="2945617433" sldId="258"/>
            <ac:spMk id="8" creationId="{178AF311-3ABE-AA65-5038-5960AC97A791}"/>
          </ac:spMkLst>
        </pc:spChg>
        <pc:spChg chg="add del mod">
          <ac:chgData name="Christina Houfek" userId="85628079-2ae6-419c-88f7-daa9f7bc2590" providerId="ADAL" clId="{6363F177-43B5-4F56-BD7D-55F537D845DA}" dt="2024-03-26T16:59:25.997" v="1468" actId="478"/>
          <ac:spMkLst>
            <pc:docMk/>
            <pc:sldMk cId="2945617433" sldId="258"/>
            <ac:spMk id="10" creationId="{8958D410-C0F6-9EC2-3FCB-26F7D34F6331}"/>
          </ac:spMkLst>
        </pc:spChg>
        <pc:spChg chg="del mod">
          <ac:chgData name="Christina Houfek" userId="85628079-2ae6-419c-88f7-daa9f7bc2590" providerId="ADAL" clId="{6363F177-43B5-4F56-BD7D-55F537D845DA}" dt="2024-03-26T16:53:13.111" v="1352" actId="478"/>
          <ac:spMkLst>
            <pc:docMk/>
            <pc:sldMk cId="2945617433" sldId="258"/>
            <ac:spMk id="17" creationId="{CA5EBCEE-71A6-2D1B-7F7B-272422D791D9}"/>
          </ac:spMkLst>
        </pc:spChg>
        <pc:spChg chg="del mod">
          <ac:chgData name="Christina Houfek" userId="85628079-2ae6-419c-88f7-daa9f7bc2590" providerId="ADAL" clId="{6363F177-43B5-4F56-BD7D-55F537D845DA}" dt="2024-03-26T16:58:25.646" v="1445" actId="21"/>
          <ac:spMkLst>
            <pc:docMk/>
            <pc:sldMk cId="2945617433" sldId="258"/>
            <ac:spMk id="24" creationId="{C4298D99-2CB0-0694-8EF8-D0F2FDFC6B08}"/>
          </ac:spMkLst>
        </pc:spChg>
        <pc:spChg chg="del mod">
          <ac:chgData name="Christina Houfek" userId="85628079-2ae6-419c-88f7-daa9f7bc2590" providerId="ADAL" clId="{6363F177-43B5-4F56-BD7D-55F537D845DA}" dt="2024-03-26T16:58:25.646" v="1445" actId="21"/>
          <ac:spMkLst>
            <pc:docMk/>
            <pc:sldMk cId="2945617433" sldId="258"/>
            <ac:spMk id="28" creationId="{07200D30-E2A0-9F54-AD84-89898AEC678B}"/>
          </ac:spMkLst>
        </pc:spChg>
        <pc:spChg chg="mod">
          <ac:chgData name="Christina Houfek" userId="85628079-2ae6-419c-88f7-daa9f7bc2590" providerId="ADAL" clId="{6363F177-43B5-4F56-BD7D-55F537D845DA}" dt="2024-03-26T16:55:48.321" v="1414" actId="6549"/>
          <ac:spMkLst>
            <pc:docMk/>
            <pc:sldMk cId="2945617433" sldId="258"/>
            <ac:spMk id="31" creationId="{53588669-50A2-FE35-9823-09474B1D9959}"/>
          </ac:spMkLst>
        </pc:spChg>
        <pc:picChg chg="del mod">
          <ac:chgData name="Christina Houfek" userId="85628079-2ae6-419c-88f7-daa9f7bc2590" providerId="ADAL" clId="{6363F177-43B5-4F56-BD7D-55F537D845DA}" dt="2024-03-26T16:58:25.646" v="1445" actId="21"/>
          <ac:picMkLst>
            <pc:docMk/>
            <pc:sldMk cId="2945617433" sldId="258"/>
            <ac:picMk id="4" creationId="{E793AB95-9821-86A5-9AC7-78CA9598DAC3}"/>
          </ac:picMkLst>
        </pc:picChg>
        <pc:picChg chg="add mod">
          <ac:chgData name="Christina Houfek" userId="85628079-2ae6-419c-88f7-daa9f7bc2590" providerId="ADAL" clId="{6363F177-43B5-4F56-BD7D-55F537D845DA}" dt="2024-03-26T17:00:44.520" v="1484" actId="208"/>
          <ac:picMkLst>
            <pc:docMk/>
            <pc:sldMk cId="2945617433" sldId="258"/>
            <ac:picMk id="11" creationId="{54CACD3A-1B21-E0DD-6288-B9AB23D1623E}"/>
          </ac:picMkLst>
        </pc:picChg>
        <pc:picChg chg="add mod ord">
          <ac:chgData name="Christina Houfek" userId="85628079-2ae6-419c-88f7-daa9f7bc2590" providerId="ADAL" clId="{6363F177-43B5-4F56-BD7D-55F537D845DA}" dt="2024-03-26T17:00:09.546" v="1478" actId="167"/>
          <ac:picMkLst>
            <pc:docMk/>
            <pc:sldMk cId="2945617433" sldId="258"/>
            <ac:picMk id="12" creationId="{D0583C05-6753-7533-2422-BE9B73F16002}"/>
          </ac:picMkLst>
        </pc:picChg>
      </pc:sldChg>
      <pc:sldChg chg="modSp mod delDesignElem">
        <pc:chgData name="Christina Houfek" userId="85628079-2ae6-419c-88f7-daa9f7bc2590" providerId="ADAL" clId="{6363F177-43B5-4F56-BD7D-55F537D845DA}" dt="2024-03-26T15:12:24.572" v="1035" actId="20577"/>
        <pc:sldMkLst>
          <pc:docMk/>
          <pc:sldMk cId="4143301317" sldId="260"/>
        </pc:sldMkLst>
        <pc:spChg chg="mod">
          <ac:chgData name="Christina Houfek" userId="85628079-2ae6-419c-88f7-daa9f7bc2590" providerId="ADAL" clId="{6363F177-43B5-4F56-BD7D-55F537D845DA}" dt="2024-03-26T15:11:25.777" v="923" actId="20577"/>
          <ac:spMkLst>
            <pc:docMk/>
            <pc:sldMk cId="4143301317" sldId="260"/>
            <ac:spMk id="2" creationId="{8EBD18FD-D1D8-71F0-1601-7721725608F3}"/>
          </ac:spMkLst>
        </pc:spChg>
        <pc:spChg chg="mod">
          <ac:chgData name="Christina Houfek" userId="85628079-2ae6-419c-88f7-daa9f7bc2590" providerId="ADAL" clId="{6363F177-43B5-4F56-BD7D-55F537D845DA}" dt="2024-03-26T15:12:24.572" v="1035" actId="20577"/>
          <ac:spMkLst>
            <pc:docMk/>
            <pc:sldMk cId="4143301317" sldId="260"/>
            <ac:spMk id="3" creationId="{E445393B-B148-4B56-4DF2-D8F726A8F191}"/>
          </ac:spMkLst>
        </pc:spChg>
      </pc:sldChg>
      <pc:sldChg chg="modSp mod">
        <pc:chgData name="Christina Houfek" userId="85628079-2ae6-419c-88f7-daa9f7bc2590" providerId="ADAL" clId="{6363F177-43B5-4F56-BD7D-55F537D845DA}" dt="2024-03-27T14:42:31.188" v="2378" actId="403"/>
        <pc:sldMkLst>
          <pc:docMk/>
          <pc:sldMk cId="1117749391" sldId="264"/>
        </pc:sldMkLst>
        <pc:spChg chg="mod">
          <ac:chgData name="Christina Houfek" userId="85628079-2ae6-419c-88f7-daa9f7bc2590" providerId="ADAL" clId="{6363F177-43B5-4F56-BD7D-55F537D845DA}" dt="2024-03-27T14:42:31.188" v="2378" actId="403"/>
          <ac:spMkLst>
            <pc:docMk/>
            <pc:sldMk cId="1117749391" sldId="264"/>
            <ac:spMk id="11" creationId="{F15C2E8E-AE7C-1645-5B39-E947EE9C9D88}"/>
          </ac:spMkLst>
        </pc:spChg>
      </pc:sldChg>
      <pc:sldChg chg="modSp mod">
        <pc:chgData name="Christina Houfek" userId="85628079-2ae6-419c-88f7-daa9f7bc2590" providerId="ADAL" clId="{6363F177-43B5-4F56-BD7D-55F537D845DA}" dt="2024-03-26T17:28:38.022" v="2193" actId="6549"/>
        <pc:sldMkLst>
          <pc:docMk/>
          <pc:sldMk cId="3238223940" sldId="280"/>
        </pc:sldMkLst>
        <pc:spChg chg="mod">
          <ac:chgData name="Christina Houfek" userId="85628079-2ae6-419c-88f7-daa9f7bc2590" providerId="ADAL" clId="{6363F177-43B5-4F56-BD7D-55F537D845DA}" dt="2024-03-26T17:28:38.022" v="2193" actId="6549"/>
          <ac:spMkLst>
            <pc:docMk/>
            <pc:sldMk cId="3238223940" sldId="280"/>
            <ac:spMk id="2" creationId="{359BCC34-A843-BA22-436B-14FF32F30480}"/>
          </ac:spMkLst>
        </pc:spChg>
      </pc:sldChg>
      <pc:sldChg chg="addSp delSp modSp mod ord modAnim">
        <pc:chgData name="Christina Houfek" userId="85628079-2ae6-419c-88f7-daa9f7bc2590" providerId="ADAL" clId="{6363F177-43B5-4F56-BD7D-55F537D845DA}" dt="2024-03-27T15:31:54.705" v="2409" actId="20577"/>
        <pc:sldMkLst>
          <pc:docMk/>
          <pc:sldMk cId="399371054" sldId="339"/>
        </pc:sldMkLst>
        <pc:spChg chg="mod">
          <ac:chgData name="Christina Houfek" userId="85628079-2ae6-419c-88f7-daa9f7bc2590" providerId="ADAL" clId="{6363F177-43B5-4F56-BD7D-55F537D845DA}" dt="2024-03-27T15:31:54.705" v="2409" actId="20577"/>
          <ac:spMkLst>
            <pc:docMk/>
            <pc:sldMk cId="399371054" sldId="339"/>
            <ac:spMk id="2" creationId="{6074B13B-04DD-FCAC-983D-27DCB3239EDD}"/>
          </ac:spMkLst>
        </pc:spChg>
        <pc:spChg chg="mod">
          <ac:chgData name="Christina Houfek" userId="85628079-2ae6-419c-88f7-daa9f7bc2590" providerId="ADAL" clId="{6363F177-43B5-4F56-BD7D-55F537D845DA}" dt="2024-03-27T14:30:46.673" v="2339" actId="113"/>
          <ac:spMkLst>
            <pc:docMk/>
            <pc:sldMk cId="399371054" sldId="339"/>
            <ac:spMk id="7" creationId="{866A38BF-AAFD-0D4C-8688-8C0BEBC9F115}"/>
          </ac:spMkLst>
        </pc:spChg>
        <pc:spChg chg="del">
          <ac:chgData name="Christina Houfek" userId="85628079-2ae6-419c-88f7-daa9f7bc2590" providerId="ADAL" clId="{6363F177-43B5-4F56-BD7D-55F537D845DA}" dt="2024-03-26T14:31:31.761" v="337" actId="478"/>
          <ac:spMkLst>
            <pc:docMk/>
            <pc:sldMk cId="399371054" sldId="339"/>
            <ac:spMk id="10" creationId="{C9A5BEBC-1E86-A47A-9178-57524A1B46FD}"/>
          </ac:spMkLst>
        </pc:spChg>
        <pc:picChg chg="add mod ord">
          <ac:chgData name="Christina Houfek" userId="85628079-2ae6-419c-88f7-daa9f7bc2590" providerId="ADAL" clId="{6363F177-43B5-4F56-BD7D-55F537D845DA}" dt="2024-03-26T14:32:12.936" v="340" actId="14100"/>
          <ac:picMkLst>
            <pc:docMk/>
            <pc:sldMk cId="399371054" sldId="339"/>
            <ac:picMk id="3" creationId="{6338FDEE-1A10-E7C2-D3B6-BE92D199B268}"/>
          </ac:picMkLst>
        </pc:picChg>
      </pc:sldChg>
      <pc:sldChg chg="addSp delSp modSp mod setBg delDesignElem">
        <pc:chgData name="Christina Houfek" userId="85628079-2ae6-419c-88f7-daa9f7bc2590" providerId="ADAL" clId="{6363F177-43B5-4F56-BD7D-55F537D845DA}" dt="2024-03-26T16:44:51.018" v="1323" actId="403"/>
        <pc:sldMkLst>
          <pc:docMk/>
          <pc:sldMk cId="3005499425" sldId="342"/>
        </pc:sldMkLst>
        <pc:spChg chg="add del mod">
          <ac:chgData name="Christina Houfek" userId="85628079-2ae6-419c-88f7-daa9f7bc2590" providerId="ADAL" clId="{6363F177-43B5-4F56-BD7D-55F537D845DA}" dt="2024-03-26T16:44:00.381" v="1305" actId="21"/>
          <ac:spMkLst>
            <pc:docMk/>
            <pc:sldMk cId="3005499425" sldId="342"/>
            <ac:spMk id="4" creationId="{AE4D75EA-0B4D-6E1B-1590-A594576B71F0}"/>
          </ac:spMkLst>
        </pc:spChg>
        <pc:spChg chg="mod">
          <ac:chgData name="Christina Houfek" userId="85628079-2ae6-419c-88f7-daa9f7bc2590" providerId="ADAL" clId="{6363F177-43B5-4F56-BD7D-55F537D845DA}" dt="2024-03-26T16:44:51.018" v="1323" actId="403"/>
          <ac:spMkLst>
            <pc:docMk/>
            <pc:sldMk cId="3005499425" sldId="342"/>
            <ac:spMk id="6" creationId="{B8E45602-9202-C50D-21A2-78EFD1B3A39D}"/>
          </ac:spMkLst>
        </pc:spChg>
        <pc:spChg chg="mod ord">
          <ac:chgData name="Christina Houfek" userId="85628079-2ae6-419c-88f7-daa9f7bc2590" providerId="ADAL" clId="{6363F177-43B5-4F56-BD7D-55F537D845DA}" dt="2024-03-26T16:44:45.689" v="1322" actId="27636"/>
          <ac:spMkLst>
            <pc:docMk/>
            <pc:sldMk cId="3005499425" sldId="342"/>
            <ac:spMk id="7" creationId="{66F2EFCC-8665-2818-81EB-35DB078EE5AE}"/>
          </ac:spMkLst>
        </pc:spChg>
        <pc:spChg chg="add del mod">
          <ac:chgData name="Christina Houfek" userId="85628079-2ae6-419c-88f7-daa9f7bc2590" providerId="ADAL" clId="{6363F177-43B5-4F56-BD7D-55F537D845DA}" dt="2024-03-26T16:44:00.381" v="1305" actId="21"/>
          <ac:spMkLst>
            <pc:docMk/>
            <pc:sldMk cId="3005499425" sldId="342"/>
            <ac:spMk id="9" creationId="{0DD6E55F-11D5-BC75-02A3-9EB0F015E789}"/>
          </ac:spMkLst>
        </pc:spChg>
        <pc:spChg chg="add del">
          <ac:chgData name="Christina Houfek" userId="85628079-2ae6-419c-88f7-daa9f7bc2590" providerId="ADAL" clId="{6363F177-43B5-4F56-BD7D-55F537D845DA}" dt="2024-03-26T16:44:12.360" v="1308" actId="26606"/>
          <ac:spMkLst>
            <pc:docMk/>
            <pc:sldMk cId="3005499425" sldId="342"/>
            <ac:spMk id="17" creationId="{4038CB10-1F5C-4D54-9DF7-12586DE5B007}"/>
          </ac:spMkLst>
        </pc:spChg>
        <pc:spChg chg="add del">
          <ac:chgData name="Christina Houfek" userId="85628079-2ae6-419c-88f7-daa9f7bc2590" providerId="ADAL" clId="{6363F177-43B5-4F56-BD7D-55F537D845DA}" dt="2024-03-26T16:44:12.360" v="1308" actId="26606"/>
          <ac:spMkLst>
            <pc:docMk/>
            <pc:sldMk cId="3005499425" sldId="342"/>
            <ac:spMk id="19" creationId="{73ED6512-6858-4552-B699-9A97FE9A4EA2}"/>
          </ac:spMkLst>
        </pc:spChg>
        <pc:spChg chg="add del">
          <ac:chgData name="Christina Houfek" userId="85628079-2ae6-419c-88f7-daa9f7bc2590" providerId="ADAL" clId="{6363F177-43B5-4F56-BD7D-55F537D845DA}" dt="2024-03-26T16:44:14.851" v="1310" actId="26606"/>
          <ac:spMkLst>
            <pc:docMk/>
            <pc:sldMk cId="3005499425" sldId="342"/>
            <ac:spMk id="22" creationId="{27B7C6F6-4579-4D42-9857-ED1B2EE07B99}"/>
          </ac:spMkLst>
        </pc:spChg>
        <pc:spChg chg="add del">
          <ac:chgData name="Christina Houfek" userId="85628079-2ae6-419c-88f7-daa9f7bc2590" providerId="ADAL" clId="{6363F177-43B5-4F56-BD7D-55F537D845DA}" dt="2024-03-26T16:44:14.851" v="1310" actId="26606"/>
          <ac:spMkLst>
            <pc:docMk/>
            <pc:sldMk cId="3005499425" sldId="342"/>
            <ac:spMk id="23" creationId="{7E6D8249-E901-4E71-B15A-A7F5D7F7B0E1}"/>
          </ac:spMkLst>
        </pc:spChg>
        <pc:spChg chg="add del">
          <ac:chgData name="Christina Houfek" userId="85628079-2ae6-419c-88f7-daa9f7bc2590" providerId="ADAL" clId="{6363F177-43B5-4F56-BD7D-55F537D845DA}" dt="2024-03-26T16:44:18.959" v="1312" actId="26606"/>
          <ac:spMkLst>
            <pc:docMk/>
            <pc:sldMk cId="3005499425" sldId="342"/>
            <ac:spMk id="26" creationId="{4038CB10-1F5C-4D54-9DF7-12586DE5B007}"/>
          </ac:spMkLst>
        </pc:spChg>
        <pc:spChg chg="add del">
          <ac:chgData name="Christina Houfek" userId="85628079-2ae6-419c-88f7-daa9f7bc2590" providerId="ADAL" clId="{6363F177-43B5-4F56-BD7D-55F537D845DA}" dt="2024-03-26T16:44:18.959" v="1312" actId="26606"/>
          <ac:spMkLst>
            <pc:docMk/>
            <pc:sldMk cId="3005499425" sldId="342"/>
            <ac:spMk id="27" creationId="{73ED6512-6858-4552-B699-9A97FE9A4EA2}"/>
          </ac:spMkLst>
        </pc:spChg>
        <pc:spChg chg="add del">
          <ac:chgData name="Christina Houfek" userId="85628079-2ae6-419c-88f7-daa9f7bc2590" providerId="ADAL" clId="{6363F177-43B5-4F56-BD7D-55F537D845DA}" dt="2024-03-26T16:44:22.939" v="1314" actId="26606"/>
          <ac:spMkLst>
            <pc:docMk/>
            <pc:sldMk cId="3005499425" sldId="342"/>
            <ac:spMk id="30" creationId="{4FAE1107-CEC3-4041-8BAA-CDB6F6759B35}"/>
          </ac:spMkLst>
        </pc:spChg>
        <pc:spChg chg="add del">
          <ac:chgData name="Christina Houfek" userId="85628079-2ae6-419c-88f7-daa9f7bc2590" providerId="ADAL" clId="{6363F177-43B5-4F56-BD7D-55F537D845DA}" dt="2024-03-26T16:44:26.994" v="1316" actId="26606"/>
          <ac:spMkLst>
            <pc:docMk/>
            <pc:sldMk cId="3005499425" sldId="342"/>
            <ac:spMk id="34" creationId="{4038CB10-1F5C-4D54-9DF7-12586DE5B007}"/>
          </ac:spMkLst>
        </pc:spChg>
        <pc:spChg chg="add del">
          <ac:chgData name="Christina Houfek" userId="85628079-2ae6-419c-88f7-daa9f7bc2590" providerId="ADAL" clId="{6363F177-43B5-4F56-BD7D-55F537D845DA}" dt="2024-03-26T16:44:26.994" v="1316" actId="26606"/>
          <ac:spMkLst>
            <pc:docMk/>
            <pc:sldMk cId="3005499425" sldId="342"/>
            <ac:spMk id="35" creationId="{73ED6512-6858-4552-B699-9A97FE9A4EA2}"/>
          </ac:spMkLst>
        </pc:spChg>
        <pc:spChg chg="add">
          <ac:chgData name="Christina Houfek" userId="85628079-2ae6-419c-88f7-daa9f7bc2590" providerId="ADAL" clId="{6363F177-43B5-4F56-BD7D-55F537D845DA}" dt="2024-03-26T16:44:27.010" v="1317" actId="26606"/>
          <ac:spMkLst>
            <pc:docMk/>
            <pc:sldMk cId="3005499425" sldId="342"/>
            <ac:spMk id="38" creationId="{4FAE1107-CEC3-4041-8BAA-CDB6F6759B35}"/>
          </ac:spMkLst>
        </pc:spChg>
        <pc:picChg chg="add del mod ord">
          <ac:chgData name="Christina Houfek" userId="85628079-2ae6-419c-88f7-daa9f7bc2590" providerId="ADAL" clId="{6363F177-43B5-4F56-BD7D-55F537D845DA}" dt="2024-03-26T16:44:00.381" v="1305" actId="21"/>
          <ac:picMkLst>
            <pc:docMk/>
            <pc:sldMk cId="3005499425" sldId="342"/>
            <ac:picMk id="2" creationId="{5C1AB1C0-7587-B9E3-895B-94081C9521C6}"/>
          </ac:picMkLst>
        </pc:picChg>
        <pc:picChg chg="add del mod ord modCrop">
          <ac:chgData name="Christina Houfek" userId="85628079-2ae6-419c-88f7-daa9f7bc2590" providerId="ADAL" clId="{6363F177-43B5-4F56-BD7D-55F537D845DA}" dt="2024-03-26T16:44:00.381" v="1305" actId="21"/>
          <ac:picMkLst>
            <pc:docMk/>
            <pc:sldMk cId="3005499425" sldId="342"/>
            <ac:picMk id="3" creationId="{EC775D3B-7779-1C9B-B52D-2D96F449A4F3}"/>
          </ac:picMkLst>
        </pc:picChg>
        <pc:picChg chg="del mod ord modCrop">
          <ac:chgData name="Christina Houfek" userId="85628079-2ae6-419c-88f7-daa9f7bc2590" providerId="ADAL" clId="{6363F177-43B5-4F56-BD7D-55F537D845DA}" dt="2024-03-26T16:38:54.606" v="1100" actId="478"/>
          <ac:picMkLst>
            <pc:docMk/>
            <pc:sldMk cId="3005499425" sldId="342"/>
            <ac:picMk id="5" creationId="{6801E355-654C-C3F8-4B29-BD4F90073D24}"/>
          </ac:picMkLst>
        </pc:picChg>
        <pc:picChg chg="del">
          <ac:chgData name="Christina Houfek" userId="85628079-2ae6-419c-88f7-daa9f7bc2590" providerId="ADAL" clId="{6363F177-43B5-4F56-BD7D-55F537D845DA}" dt="2024-03-26T15:15:44.708" v="1041" actId="478"/>
          <ac:picMkLst>
            <pc:docMk/>
            <pc:sldMk cId="3005499425" sldId="342"/>
            <ac:picMk id="8" creationId="{354658C8-C9CE-0E41-04F7-DEB23871C474}"/>
          </ac:picMkLst>
        </pc:picChg>
        <pc:picChg chg="add mod">
          <ac:chgData name="Christina Houfek" userId="85628079-2ae6-419c-88f7-daa9f7bc2590" providerId="ADAL" clId="{6363F177-43B5-4F56-BD7D-55F537D845DA}" dt="2024-03-26T16:44:40.949" v="1319" actId="1076"/>
          <ac:picMkLst>
            <pc:docMk/>
            <pc:sldMk cId="3005499425" sldId="342"/>
            <ac:picMk id="10" creationId="{1E3C6775-EA3F-CFD2-D5D2-67BB02BFBBAD}"/>
          </ac:picMkLst>
        </pc:picChg>
        <pc:cxnChg chg="add del">
          <ac:chgData name="Christina Houfek" userId="85628079-2ae6-419c-88f7-daa9f7bc2590" providerId="ADAL" clId="{6363F177-43B5-4F56-BD7D-55F537D845DA}" dt="2024-03-26T16:44:12.360" v="1308" actId="26606"/>
          <ac:cxnSpMkLst>
            <pc:docMk/>
            <pc:sldMk cId="3005499425" sldId="342"/>
            <ac:cxnSpMk id="15" creationId="{15F1CC53-719A-4763-BF30-5E25A63CEF3C}"/>
          </ac:cxnSpMkLst>
        </pc:cxnChg>
        <pc:cxnChg chg="add del">
          <ac:chgData name="Christina Houfek" userId="85628079-2ae6-419c-88f7-daa9f7bc2590" providerId="ADAL" clId="{6363F177-43B5-4F56-BD7D-55F537D845DA}" dt="2024-03-26T16:44:14.851" v="1310" actId="26606"/>
          <ac:cxnSpMkLst>
            <pc:docMk/>
            <pc:sldMk cId="3005499425" sldId="342"/>
            <ac:cxnSpMk id="21" creationId="{15F1CC53-719A-4763-BF30-5E25A63CEF3C}"/>
          </ac:cxnSpMkLst>
        </pc:cxnChg>
        <pc:cxnChg chg="add del">
          <ac:chgData name="Christina Houfek" userId="85628079-2ae6-419c-88f7-daa9f7bc2590" providerId="ADAL" clId="{6363F177-43B5-4F56-BD7D-55F537D845DA}" dt="2024-03-26T16:44:18.959" v="1312" actId="26606"/>
          <ac:cxnSpMkLst>
            <pc:docMk/>
            <pc:sldMk cId="3005499425" sldId="342"/>
            <ac:cxnSpMk id="25" creationId="{15F1CC53-719A-4763-BF30-5E25A63CEF3C}"/>
          </ac:cxnSpMkLst>
        </pc:cxnChg>
        <pc:cxnChg chg="add del">
          <ac:chgData name="Christina Houfek" userId="85628079-2ae6-419c-88f7-daa9f7bc2590" providerId="ADAL" clId="{6363F177-43B5-4F56-BD7D-55F537D845DA}" dt="2024-03-26T16:44:22.939" v="1314" actId="26606"/>
          <ac:cxnSpMkLst>
            <pc:docMk/>
            <pc:sldMk cId="3005499425" sldId="342"/>
            <ac:cxnSpMk id="29" creationId="{9200C8B5-FB5A-4F8B-A9BD-693C051418A3}"/>
          </ac:cxnSpMkLst>
        </pc:cxnChg>
        <pc:cxnChg chg="add del">
          <ac:chgData name="Christina Houfek" userId="85628079-2ae6-419c-88f7-daa9f7bc2590" providerId="ADAL" clId="{6363F177-43B5-4F56-BD7D-55F537D845DA}" dt="2024-03-26T16:44:22.939" v="1314" actId="26606"/>
          <ac:cxnSpMkLst>
            <pc:docMk/>
            <pc:sldMk cId="3005499425" sldId="342"/>
            <ac:cxnSpMk id="31" creationId="{1AEA88FB-F5DD-45CE-AAE1-7B33D0ABDD25}"/>
          </ac:cxnSpMkLst>
        </pc:cxnChg>
        <pc:cxnChg chg="add del">
          <ac:chgData name="Christina Houfek" userId="85628079-2ae6-419c-88f7-daa9f7bc2590" providerId="ADAL" clId="{6363F177-43B5-4F56-BD7D-55F537D845DA}" dt="2024-03-26T16:44:26.994" v="1316" actId="26606"/>
          <ac:cxnSpMkLst>
            <pc:docMk/>
            <pc:sldMk cId="3005499425" sldId="342"/>
            <ac:cxnSpMk id="33" creationId="{15F1CC53-719A-4763-BF30-5E25A63CEF3C}"/>
          </ac:cxnSpMkLst>
        </pc:cxnChg>
        <pc:cxnChg chg="add">
          <ac:chgData name="Christina Houfek" userId="85628079-2ae6-419c-88f7-daa9f7bc2590" providerId="ADAL" clId="{6363F177-43B5-4F56-BD7D-55F537D845DA}" dt="2024-03-26T16:44:27.010" v="1317" actId="26606"/>
          <ac:cxnSpMkLst>
            <pc:docMk/>
            <pc:sldMk cId="3005499425" sldId="342"/>
            <ac:cxnSpMk id="37" creationId="{9200C8B5-FB5A-4F8B-A9BD-693C051418A3}"/>
          </ac:cxnSpMkLst>
        </pc:cxnChg>
        <pc:cxnChg chg="add">
          <ac:chgData name="Christina Houfek" userId="85628079-2ae6-419c-88f7-daa9f7bc2590" providerId="ADAL" clId="{6363F177-43B5-4F56-BD7D-55F537D845DA}" dt="2024-03-26T16:44:27.010" v="1317" actId="26606"/>
          <ac:cxnSpMkLst>
            <pc:docMk/>
            <pc:sldMk cId="3005499425" sldId="342"/>
            <ac:cxnSpMk id="39" creationId="{1AEA88FB-F5DD-45CE-AAE1-7B33D0ABDD25}"/>
          </ac:cxnSpMkLst>
        </pc:cxnChg>
      </pc:sldChg>
      <pc:sldChg chg="addSp delSp modSp mod ord delAnim">
        <pc:chgData name="Christina Houfek" userId="85628079-2ae6-419c-88f7-daa9f7bc2590" providerId="ADAL" clId="{6363F177-43B5-4F56-BD7D-55F537D845DA}" dt="2024-03-26T15:00:05.989" v="714" actId="14100"/>
        <pc:sldMkLst>
          <pc:docMk/>
          <pc:sldMk cId="609169713" sldId="373"/>
        </pc:sldMkLst>
        <pc:spChg chg="del">
          <ac:chgData name="Christina Houfek" userId="85628079-2ae6-419c-88f7-daa9f7bc2590" providerId="ADAL" clId="{6363F177-43B5-4F56-BD7D-55F537D845DA}" dt="2024-03-26T14:46:42.332" v="550" actId="478"/>
          <ac:spMkLst>
            <pc:docMk/>
            <pc:sldMk cId="609169713" sldId="373"/>
            <ac:spMk id="2" creationId="{482E2BA2-E643-2930-DCF7-8854A03AE51F}"/>
          </ac:spMkLst>
        </pc:spChg>
        <pc:spChg chg="mod">
          <ac:chgData name="Christina Houfek" userId="85628079-2ae6-419c-88f7-daa9f7bc2590" providerId="ADAL" clId="{6363F177-43B5-4F56-BD7D-55F537D845DA}" dt="2024-03-26T15:00:05.989" v="714" actId="14100"/>
          <ac:spMkLst>
            <pc:docMk/>
            <pc:sldMk cId="609169713" sldId="373"/>
            <ac:spMk id="3" creationId="{44A86BCD-AA28-A779-1630-267BD7902D1B}"/>
          </ac:spMkLst>
        </pc:spChg>
        <pc:spChg chg="del mod">
          <ac:chgData name="Christina Houfek" userId="85628079-2ae6-419c-88f7-daa9f7bc2590" providerId="ADAL" clId="{6363F177-43B5-4F56-BD7D-55F537D845DA}" dt="2024-03-26T14:47:03.152" v="556" actId="21"/>
          <ac:spMkLst>
            <pc:docMk/>
            <pc:sldMk cId="609169713" sldId="373"/>
            <ac:spMk id="5" creationId="{93991F5D-EDC3-88DA-3B2C-2821FFF3E3C9}"/>
          </ac:spMkLst>
        </pc:spChg>
        <pc:spChg chg="del">
          <ac:chgData name="Christina Houfek" userId="85628079-2ae6-419c-88f7-daa9f7bc2590" providerId="ADAL" clId="{6363F177-43B5-4F56-BD7D-55F537D845DA}" dt="2024-03-26T14:45:59.345" v="546" actId="478"/>
          <ac:spMkLst>
            <pc:docMk/>
            <pc:sldMk cId="609169713" sldId="373"/>
            <ac:spMk id="6" creationId="{B0718718-CAB8-15F9-573B-4A3453E6D8AC}"/>
          </ac:spMkLst>
        </pc:spChg>
        <pc:spChg chg="del">
          <ac:chgData name="Christina Houfek" userId="85628079-2ae6-419c-88f7-daa9f7bc2590" providerId="ADAL" clId="{6363F177-43B5-4F56-BD7D-55F537D845DA}" dt="2024-03-26T14:47:03.152" v="556" actId="21"/>
          <ac:spMkLst>
            <pc:docMk/>
            <pc:sldMk cId="609169713" sldId="373"/>
            <ac:spMk id="10" creationId="{8AEA6EED-B82E-5B72-B9EB-D13C1162B85E}"/>
          </ac:spMkLst>
        </pc:spChg>
        <pc:spChg chg="del">
          <ac:chgData name="Christina Houfek" userId="85628079-2ae6-419c-88f7-daa9f7bc2590" providerId="ADAL" clId="{6363F177-43B5-4F56-BD7D-55F537D845DA}" dt="2024-03-26T14:47:03.152" v="556" actId="21"/>
          <ac:spMkLst>
            <pc:docMk/>
            <pc:sldMk cId="609169713" sldId="373"/>
            <ac:spMk id="11" creationId="{9CFCB474-63AA-85FE-3A68-4E1F41019015}"/>
          </ac:spMkLst>
        </pc:spChg>
        <pc:spChg chg="del">
          <ac:chgData name="Christina Houfek" userId="85628079-2ae6-419c-88f7-daa9f7bc2590" providerId="ADAL" clId="{6363F177-43B5-4F56-BD7D-55F537D845DA}" dt="2024-03-26T14:47:03.152" v="556" actId="21"/>
          <ac:spMkLst>
            <pc:docMk/>
            <pc:sldMk cId="609169713" sldId="373"/>
            <ac:spMk id="12" creationId="{6F8FB8DC-3124-99B2-B52B-EBA85A02A4AD}"/>
          </ac:spMkLst>
        </pc:spChg>
        <pc:spChg chg="del">
          <ac:chgData name="Christina Houfek" userId="85628079-2ae6-419c-88f7-daa9f7bc2590" providerId="ADAL" clId="{6363F177-43B5-4F56-BD7D-55F537D845DA}" dt="2024-03-26T14:46:54.506" v="554" actId="478"/>
          <ac:spMkLst>
            <pc:docMk/>
            <pc:sldMk cId="609169713" sldId="373"/>
            <ac:spMk id="15" creationId="{6724F723-A7FB-3811-C006-92C5C4F40A3F}"/>
          </ac:spMkLst>
        </pc:spChg>
        <pc:spChg chg="del">
          <ac:chgData name="Christina Houfek" userId="85628079-2ae6-419c-88f7-daa9f7bc2590" providerId="ADAL" clId="{6363F177-43B5-4F56-BD7D-55F537D845DA}" dt="2024-03-26T14:46:57.057" v="555" actId="478"/>
          <ac:spMkLst>
            <pc:docMk/>
            <pc:sldMk cId="609169713" sldId="373"/>
            <ac:spMk id="16" creationId="{27DD50A0-939F-53A8-E6C0-0A395DBF09DB}"/>
          </ac:spMkLst>
        </pc:spChg>
        <pc:spChg chg="del">
          <ac:chgData name="Christina Houfek" userId="85628079-2ae6-419c-88f7-daa9f7bc2590" providerId="ADAL" clId="{6363F177-43B5-4F56-BD7D-55F537D845DA}" dt="2024-03-26T14:46:36.594" v="548" actId="478"/>
          <ac:spMkLst>
            <pc:docMk/>
            <pc:sldMk cId="609169713" sldId="373"/>
            <ac:spMk id="17" creationId="{10CC0A6F-E8A1-CAE0-C0B8-4FE578EACD04}"/>
          </ac:spMkLst>
        </pc:spChg>
        <pc:spChg chg="del">
          <ac:chgData name="Christina Houfek" userId="85628079-2ae6-419c-88f7-daa9f7bc2590" providerId="ADAL" clId="{6363F177-43B5-4F56-BD7D-55F537D845DA}" dt="2024-03-26T14:46:40.259" v="549" actId="478"/>
          <ac:spMkLst>
            <pc:docMk/>
            <pc:sldMk cId="609169713" sldId="373"/>
            <ac:spMk id="18" creationId="{BAF853F3-2458-939A-BC6F-62A436EF7A26}"/>
          </ac:spMkLst>
        </pc:spChg>
        <pc:spChg chg="del">
          <ac:chgData name="Christina Houfek" userId="85628079-2ae6-419c-88f7-daa9f7bc2590" providerId="ADAL" clId="{6363F177-43B5-4F56-BD7D-55F537D845DA}" dt="2024-03-26T14:46:50.161" v="553" actId="478"/>
          <ac:spMkLst>
            <pc:docMk/>
            <pc:sldMk cId="609169713" sldId="373"/>
            <ac:spMk id="19" creationId="{7C8C6CA5-C9DE-6F4A-C4DB-9D22B1A8679C}"/>
          </ac:spMkLst>
        </pc:spChg>
        <pc:picChg chg="add mod ord">
          <ac:chgData name="Christina Houfek" userId="85628079-2ae6-419c-88f7-daa9f7bc2590" providerId="ADAL" clId="{6363F177-43B5-4F56-BD7D-55F537D845DA}" dt="2024-03-26T14:45:45.987" v="545" actId="1440"/>
          <ac:picMkLst>
            <pc:docMk/>
            <pc:sldMk cId="609169713" sldId="373"/>
            <ac:picMk id="4" creationId="{D4D8FB5B-A349-CB82-3D12-391392627C47}"/>
          </ac:picMkLst>
        </pc:picChg>
        <pc:picChg chg="add mod">
          <ac:chgData name="Christina Houfek" userId="85628079-2ae6-419c-88f7-daa9f7bc2590" providerId="ADAL" clId="{6363F177-43B5-4F56-BD7D-55F537D845DA}" dt="2024-03-26T14:47:14.758" v="561" actId="1076"/>
          <ac:picMkLst>
            <pc:docMk/>
            <pc:sldMk cId="609169713" sldId="373"/>
            <ac:picMk id="7" creationId="{B72B966A-1B3C-FB0A-AB7E-CE354C050B55}"/>
          </ac:picMkLst>
        </pc:picChg>
        <pc:picChg chg="del">
          <ac:chgData name="Christina Houfek" userId="85628079-2ae6-419c-88f7-daa9f7bc2590" providerId="ADAL" clId="{6363F177-43B5-4F56-BD7D-55F537D845DA}" dt="2024-03-26T14:47:03.152" v="556" actId="21"/>
          <ac:picMkLst>
            <pc:docMk/>
            <pc:sldMk cId="609169713" sldId="373"/>
            <ac:picMk id="8" creationId="{48D3816D-E8DA-0133-7D9E-9F3F058D6AD3}"/>
          </ac:picMkLst>
        </pc:picChg>
        <pc:picChg chg="del">
          <ac:chgData name="Christina Houfek" userId="85628079-2ae6-419c-88f7-daa9f7bc2590" providerId="ADAL" clId="{6363F177-43B5-4F56-BD7D-55F537D845DA}" dt="2024-03-26T14:46:32.881" v="547" actId="478"/>
          <ac:picMkLst>
            <pc:docMk/>
            <pc:sldMk cId="609169713" sldId="373"/>
            <ac:picMk id="14" creationId="{5331881F-1EB8-03E7-CE3C-3A02808BB8CE}"/>
          </ac:picMkLst>
        </pc:picChg>
      </pc:sldChg>
      <pc:sldChg chg="modSp mod">
        <pc:chgData name="Christina Houfek" userId="85628079-2ae6-419c-88f7-daa9f7bc2590" providerId="ADAL" clId="{6363F177-43B5-4F56-BD7D-55F537D845DA}" dt="2024-03-26T14:00:36.472" v="190" actId="404"/>
        <pc:sldMkLst>
          <pc:docMk/>
          <pc:sldMk cId="2874668232" sldId="2142532091"/>
        </pc:sldMkLst>
        <pc:spChg chg="mod">
          <ac:chgData name="Christina Houfek" userId="85628079-2ae6-419c-88f7-daa9f7bc2590" providerId="ADAL" clId="{6363F177-43B5-4F56-BD7D-55F537D845DA}" dt="2024-03-26T14:00:36.472" v="190" actId="404"/>
          <ac:spMkLst>
            <pc:docMk/>
            <pc:sldMk cId="2874668232" sldId="2142532091"/>
            <ac:spMk id="2" creationId="{4BAB3515-5460-DC4F-66AD-CF2F5B90A85C}"/>
          </ac:spMkLst>
        </pc:spChg>
      </pc:sldChg>
      <pc:sldChg chg="addSp delSp modSp del mod modClrScheme chgLayout">
        <pc:chgData name="Christina Houfek" userId="85628079-2ae6-419c-88f7-daa9f7bc2590" providerId="ADAL" clId="{6363F177-43B5-4F56-BD7D-55F537D845DA}" dt="2024-03-26T14:26:55.190" v="289" actId="47"/>
        <pc:sldMkLst>
          <pc:docMk/>
          <pc:sldMk cId="1121544516" sldId="2142532093"/>
        </pc:sldMkLst>
        <pc:spChg chg="mod ord">
          <ac:chgData name="Christina Houfek" userId="85628079-2ae6-419c-88f7-daa9f7bc2590" providerId="ADAL" clId="{6363F177-43B5-4F56-BD7D-55F537D845DA}" dt="2024-03-26T14:04:49.317" v="235" actId="27636"/>
          <ac:spMkLst>
            <pc:docMk/>
            <pc:sldMk cId="1121544516" sldId="2142532093"/>
            <ac:spMk id="2" creationId="{05A33016-BC69-B498-5D7C-55703E8597B9}"/>
          </ac:spMkLst>
        </pc:spChg>
        <pc:spChg chg="mod ord">
          <ac:chgData name="Christina Houfek" userId="85628079-2ae6-419c-88f7-daa9f7bc2590" providerId="ADAL" clId="{6363F177-43B5-4F56-BD7D-55F537D845DA}" dt="2024-03-26T14:04:49.289" v="234" actId="700"/>
          <ac:spMkLst>
            <pc:docMk/>
            <pc:sldMk cId="1121544516" sldId="2142532093"/>
            <ac:spMk id="3" creationId="{9921CA7E-7FB2-D438-5CBC-2BE2D63E977F}"/>
          </ac:spMkLst>
        </pc:spChg>
        <pc:spChg chg="del">
          <ac:chgData name="Christina Houfek" userId="85628079-2ae6-419c-88f7-daa9f7bc2590" providerId="ADAL" clId="{6363F177-43B5-4F56-BD7D-55F537D845DA}" dt="2024-03-26T14:03:26.113" v="204" actId="478"/>
          <ac:spMkLst>
            <pc:docMk/>
            <pc:sldMk cId="1121544516" sldId="2142532093"/>
            <ac:spMk id="4" creationId="{4B27E608-1186-2842-06D7-33DF8BC49D4E}"/>
          </ac:spMkLst>
        </pc:spChg>
        <pc:spChg chg="del">
          <ac:chgData name="Christina Houfek" userId="85628079-2ae6-419c-88f7-daa9f7bc2590" providerId="ADAL" clId="{6363F177-43B5-4F56-BD7D-55F537D845DA}" dt="2024-03-26T14:03:29.958" v="205" actId="478"/>
          <ac:spMkLst>
            <pc:docMk/>
            <pc:sldMk cId="1121544516" sldId="2142532093"/>
            <ac:spMk id="5" creationId="{AF821DF2-EE96-E7C2-63D4-4730ECE61833}"/>
          </ac:spMkLst>
        </pc:spChg>
        <pc:spChg chg="add del mod ord">
          <ac:chgData name="Christina Houfek" userId="85628079-2ae6-419c-88f7-daa9f7bc2590" providerId="ADAL" clId="{6363F177-43B5-4F56-BD7D-55F537D845DA}" dt="2024-03-26T14:04:58.862" v="238"/>
          <ac:spMkLst>
            <pc:docMk/>
            <pc:sldMk cId="1121544516" sldId="2142532093"/>
            <ac:spMk id="6" creationId="{4C6F93A7-6836-48DC-9419-5BEDEA27C1F5}"/>
          </ac:spMkLst>
        </pc:spChg>
        <pc:spChg chg="add mod">
          <ac:chgData name="Christina Houfek" userId="85628079-2ae6-419c-88f7-daa9f7bc2590" providerId="ADAL" clId="{6363F177-43B5-4F56-BD7D-55F537D845DA}" dt="2024-03-26T14:05:34.772" v="243" actId="21"/>
          <ac:spMkLst>
            <pc:docMk/>
            <pc:sldMk cId="1121544516" sldId="2142532093"/>
            <ac:spMk id="9" creationId="{DE914A6E-1D05-2DF5-6F5E-9A5FD367E562}"/>
          </ac:spMkLst>
        </pc:spChg>
        <pc:spChg chg="del mod">
          <ac:chgData name="Christina Houfek" userId="85628079-2ae6-419c-88f7-daa9f7bc2590" providerId="ADAL" clId="{6363F177-43B5-4F56-BD7D-55F537D845DA}" dt="2024-03-26T14:05:56.530" v="248"/>
          <ac:spMkLst>
            <pc:docMk/>
            <pc:sldMk cId="1121544516" sldId="2142532093"/>
            <ac:spMk id="11" creationId="{38FB4A0A-A25A-0E60-AA81-9BC5D43FD146}"/>
          </ac:spMkLst>
        </pc:spChg>
        <pc:picChg chg="add del mod">
          <ac:chgData name="Christina Houfek" userId="85628079-2ae6-419c-88f7-daa9f7bc2590" providerId="ADAL" clId="{6363F177-43B5-4F56-BD7D-55F537D845DA}" dt="2024-03-26T14:05:34.772" v="243" actId="21"/>
          <ac:picMkLst>
            <pc:docMk/>
            <pc:sldMk cId="1121544516" sldId="2142532093"/>
            <ac:picMk id="7" creationId="{F6560414-69E8-2CA0-6276-4E5135AB6C8C}"/>
          </ac:picMkLst>
        </pc:picChg>
        <pc:picChg chg="del">
          <ac:chgData name="Christina Houfek" userId="85628079-2ae6-419c-88f7-daa9f7bc2590" providerId="ADAL" clId="{6363F177-43B5-4F56-BD7D-55F537D845DA}" dt="2024-03-26T14:04:56.851" v="237" actId="21"/>
          <ac:picMkLst>
            <pc:docMk/>
            <pc:sldMk cId="1121544516" sldId="2142532093"/>
            <ac:picMk id="10" creationId="{9C4AAE65-7B07-E1E5-A1C5-A02D6DB66AD4}"/>
          </ac:picMkLst>
        </pc:picChg>
        <pc:picChg chg="add">
          <ac:chgData name="Christina Houfek" userId="85628079-2ae6-419c-88f7-daa9f7bc2590" providerId="ADAL" clId="{6363F177-43B5-4F56-BD7D-55F537D845DA}" dt="2024-03-26T14:05:39.627" v="244"/>
          <ac:picMkLst>
            <pc:docMk/>
            <pc:sldMk cId="1121544516" sldId="2142532093"/>
            <ac:picMk id="12" creationId="{138EFD55-08E9-23FC-DA46-4300F40A65E4}"/>
          </ac:picMkLst>
        </pc:picChg>
      </pc:sldChg>
      <pc:sldChg chg="modSp mod">
        <pc:chgData name="Christina Houfek" userId="85628079-2ae6-419c-88f7-daa9f7bc2590" providerId="ADAL" clId="{6363F177-43B5-4F56-BD7D-55F537D845DA}" dt="2024-03-27T14:09:37.767" v="2226" actId="1076"/>
        <pc:sldMkLst>
          <pc:docMk/>
          <pc:sldMk cId="2839417782" sldId="2142532094"/>
        </pc:sldMkLst>
        <pc:spChg chg="mod">
          <ac:chgData name="Christina Houfek" userId="85628079-2ae6-419c-88f7-daa9f7bc2590" providerId="ADAL" clId="{6363F177-43B5-4F56-BD7D-55F537D845DA}" dt="2024-03-27T14:09:37.767" v="2226" actId="1076"/>
          <ac:spMkLst>
            <pc:docMk/>
            <pc:sldMk cId="2839417782" sldId="2142532094"/>
            <ac:spMk id="18" creationId="{47FAAEE6-ADB4-1631-7EBD-515E1D17B32C}"/>
          </ac:spMkLst>
        </pc:spChg>
        <pc:spChg chg="mod">
          <ac:chgData name="Christina Houfek" userId="85628079-2ae6-419c-88f7-daa9f7bc2590" providerId="ADAL" clId="{6363F177-43B5-4F56-BD7D-55F537D845DA}" dt="2024-03-27T14:09:22.398" v="2223" actId="1035"/>
          <ac:spMkLst>
            <pc:docMk/>
            <pc:sldMk cId="2839417782" sldId="2142532094"/>
            <ac:spMk id="21" creationId="{9D3E8308-0C2C-320A-82AB-704DAEC0C3D0}"/>
          </ac:spMkLst>
        </pc:spChg>
        <pc:spChg chg="mod">
          <ac:chgData name="Christina Houfek" userId="85628079-2ae6-419c-88f7-daa9f7bc2590" providerId="ADAL" clId="{6363F177-43B5-4F56-BD7D-55F537D845DA}" dt="2024-03-27T14:09:19.512" v="2219" actId="1076"/>
          <ac:spMkLst>
            <pc:docMk/>
            <pc:sldMk cId="2839417782" sldId="2142532094"/>
            <ac:spMk id="24" creationId="{4DACD2D4-4599-EFD4-C020-664A19343A26}"/>
          </ac:spMkLst>
        </pc:spChg>
      </pc:sldChg>
      <pc:sldChg chg="addSp delSp modSp mod delAnim modAnim">
        <pc:chgData name="Christina Houfek" userId="85628079-2ae6-419c-88f7-daa9f7bc2590" providerId="ADAL" clId="{6363F177-43B5-4F56-BD7D-55F537D845DA}" dt="2024-03-27T14:23:55.510" v="2245" actId="478"/>
        <pc:sldMkLst>
          <pc:docMk/>
          <pc:sldMk cId="1820471316" sldId="2142532096"/>
        </pc:sldMkLst>
        <pc:spChg chg="mod">
          <ac:chgData name="Christina Houfek" userId="85628079-2ae6-419c-88f7-daa9f7bc2590" providerId="ADAL" clId="{6363F177-43B5-4F56-BD7D-55F537D845DA}" dt="2024-03-26T17:06:25.906" v="1553" actId="403"/>
          <ac:spMkLst>
            <pc:docMk/>
            <pc:sldMk cId="1820471316" sldId="2142532096"/>
            <ac:spMk id="2" creationId="{A3315D51-74CD-3FBC-30FB-03EF80A6BDF9}"/>
          </ac:spMkLst>
        </pc:spChg>
        <pc:spChg chg="mod">
          <ac:chgData name="Christina Houfek" userId="85628079-2ae6-419c-88f7-daa9f7bc2590" providerId="ADAL" clId="{6363F177-43B5-4F56-BD7D-55F537D845DA}" dt="2024-03-26T17:05:56.404" v="1547" actId="1076"/>
          <ac:spMkLst>
            <pc:docMk/>
            <pc:sldMk cId="1820471316" sldId="2142532096"/>
            <ac:spMk id="3" creationId="{B663D723-FC1D-68AC-95D5-6BA3C1ECC467}"/>
          </ac:spMkLst>
        </pc:spChg>
        <pc:spChg chg="del">
          <ac:chgData name="Christina Houfek" userId="85628079-2ae6-419c-88f7-daa9f7bc2590" providerId="ADAL" clId="{6363F177-43B5-4F56-BD7D-55F537D845DA}" dt="2024-03-26T17:02:44.150" v="1492" actId="478"/>
          <ac:spMkLst>
            <pc:docMk/>
            <pc:sldMk cId="1820471316" sldId="2142532096"/>
            <ac:spMk id="4" creationId="{86D2658D-7B4A-9D2D-D249-BEC90BC4D095}"/>
          </ac:spMkLst>
        </pc:spChg>
        <pc:spChg chg="del">
          <ac:chgData name="Christina Houfek" userId="85628079-2ae6-419c-88f7-daa9f7bc2590" providerId="ADAL" clId="{6363F177-43B5-4F56-BD7D-55F537D845DA}" dt="2024-03-27T14:23:55.510" v="2245" actId="478"/>
          <ac:spMkLst>
            <pc:docMk/>
            <pc:sldMk cId="1820471316" sldId="2142532096"/>
            <ac:spMk id="5" creationId="{F4AD5CEC-C4D2-6BFD-3A12-4BDE771E65D8}"/>
          </ac:spMkLst>
        </pc:spChg>
        <pc:spChg chg="add mod">
          <ac:chgData name="Christina Houfek" userId="85628079-2ae6-419c-88f7-daa9f7bc2590" providerId="ADAL" clId="{6363F177-43B5-4F56-BD7D-55F537D845DA}" dt="2024-03-26T17:06:44.456" v="1555" actId="20577"/>
          <ac:spMkLst>
            <pc:docMk/>
            <pc:sldMk cId="1820471316" sldId="2142532096"/>
            <ac:spMk id="10" creationId="{202AE6EB-FD7A-4DCB-7785-57711A589C56}"/>
          </ac:spMkLst>
        </pc:spChg>
        <pc:spChg chg="del">
          <ac:chgData name="Christina Houfek" userId="85628079-2ae6-419c-88f7-daa9f7bc2590" providerId="ADAL" clId="{6363F177-43B5-4F56-BD7D-55F537D845DA}" dt="2024-03-26T17:02:38.959" v="1490" actId="478"/>
          <ac:spMkLst>
            <pc:docMk/>
            <pc:sldMk cId="1820471316" sldId="2142532096"/>
            <ac:spMk id="12" creationId="{9A78D7FD-F52B-599C-7CFF-726E36663674}"/>
          </ac:spMkLst>
        </pc:spChg>
        <pc:spChg chg="del">
          <ac:chgData name="Christina Houfek" userId="85628079-2ae6-419c-88f7-daa9f7bc2590" providerId="ADAL" clId="{6363F177-43B5-4F56-BD7D-55F537D845DA}" dt="2024-03-26T17:02:36.162" v="1489" actId="478"/>
          <ac:spMkLst>
            <pc:docMk/>
            <pc:sldMk cId="1820471316" sldId="2142532096"/>
            <ac:spMk id="14" creationId="{FAF77381-AC39-DCDE-D09C-8631F2F316DD}"/>
          </ac:spMkLst>
        </pc:spChg>
        <pc:spChg chg="del">
          <ac:chgData name="Christina Houfek" userId="85628079-2ae6-419c-88f7-daa9f7bc2590" providerId="ADAL" clId="{6363F177-43B5-4F56-BD7D-55F537D845DA}" dt="2024-03-26T17:02:41.663" v="1491" actId="478"/>
          <ac:spMkLst>
            <pc:docMk/>
            <pc:sldMk cId="1820471316" sldId="2142532096"/>
            <ac:spMk id="16" creationId="{3E8246D3-DEF4-009B-A3AD-175B05EDB115}"/>
          </ac:spMkLst>
        </pc:spChg>
        <pc:picChg chg="mod">
          <ac:chgData name="Christina Houfek" userId="85628079-2ae6-419c-88f7-daa9f7bc2590" providerId="ADAL" clId="{6363F177-43B5-4F56-BD7D-55F537D845DA}" dt="2024-03-26T17:06:12.009" v="1551" actId="1076"/>
          <ac:picMkLst>
            <pc:docMk/>
            <pc:sldMk cId="1820471316" sldId="2142532096"/>
            <ac:picMk id="7" creationId="{DCB46C31-514D-833B-331A-4872883A30F9}"/>
          </ac:picMkLst>
        </pc:picChg>
        <pc:picChg chg="mod">
          <ac:chgData name="Christina Houfek" userId="85628079-2ae6-419c-88f7-daa9f7bc2590" providerId="ADAL" clId="{6363F177-43B5-4F56-BD7D-55F537D845DA}" dt="2024-03-26T17:05:47.246" v="1545" actId="1076"/>
          <ac:picMkLst>
            <pc:docMk/>
            <pc:sldMk cId="1820471316" sldId="2142532096"/>
            <ac:picMk id="8" creationId="{9CA35CBF-6400-91BF-E6E9-F6D3098C4092}"/>
          </ac:picMkLst>
        </pc:picChg>
        <pc:picChg chg="add ord">
          <ac:chgData name="Christina Houfek" userId="85628079-2ae6-419c-88f7-daa9f7bc2590" providerId="ADAL" clId="{6363F177-43B5-4F56-BD7D-55F537D845DA}" dt="2024-03-26T17:08:03.991" v="1566" actId="167"/>
          <ac:picMkLst>
            <pc:docMk/>
            <pc:sldMk cId="1820471316" sldId="2142532096"/>
            <ac:picMk id="11" creationId="{F3C3F4EB-6373-2A9F-629E-09C21F62C7A3}"/>
          </ac:picMkLst>
        </pc:picChg>
      </pc:sldChg>
      <pc:sldChg chg="addSp modSp del mod ord modClrScheme modAnim modShow chgLayout">
        <pc:chgData name="Christina Houfek" userId="85628079-2ae6-419c-88f7-daa9f7bc2590" providerId="ADAL" clId="{6363F177-43B5-4F56-BD7D-55F537D845DA}" dt="2024-03-27T14:29:16.277" v="2329" actId="20577"/>
        <pc:sldMkLst>
          <pc:docMk/>
          <pc:sldMk cId="3684616939" sldId="2142532097"/>
        </pc:sldMkLst>
        <pc:spChg chg="mod">
          <ac:chgData name="Christina Houfek" userId="85628079-2ae6-419c-88f7-daa9f7bc2590" providerId="ADAL" clId="{6363F177-43B5-4F56-BD7D-55F537D845DA}" dt="2024-03-26T17:13:56.490" v="1857" actId="1076"/>
          <ac:spMkLst>
            <pc:docMk/>
            <pc:sldMk cId="3684616939" sldId="2142532097"/>
            <ac:spMk id="2" creationId="{FFDEB31D-1EBB-6B5C-FC93-5A1E6423BD94}"/>
          </ac:spMkLst>
        </pc:spChg>
        <pc:spChg chg="mod ord">
          <ac:chgData name="Christina Houfek" userId="85628079-2ae6-419c-88f7-daa9f7bc2590" providerId="ADAL" clId="{6363F177-43B5-4F56-BD7D-55F537D845DA}" dt="2024-03-26T17:14:10.078" v="1859" actId="14100"/>
          <ac:spMkLst>
            <pc:docMk/>
            <pc:sldMk cId="3684616939" sldId="2142532097"/>
            <ac:spMk id="5" creationId="{3A1F3588-472F-264A-2B3D-872303320337}"/>
          </ac:spMkLst>
        </pc:spChg>
        <pc:spChg chg="mod">
          <ac:chgData name="Christina Houfek" userId="85628079-2ae6-419c-88f7-daa9f7bc2590" providerId="ADAL" clId="{6363F177-43B5-4F56-BD7D-55F537D845DA}" dt="2024-03-26T17:13:56.490" v="1857" actId="1076"/>
          <ac:spMkLst>
            <pc:docMk/>
            <pc:sldMk cId="3684616939" sldId="2142532097"/>
            <ac:spMk id="6" creationId="{788DF5C3-9F9B-47C5-0067-99017D6F40A5}"/>
          </ac:spMkLst>
        </pc:spChg>
        <pc:spChg chg="mod">
          <ac:chgData name="Christina Houfek" userId="85628079-2ae6-419c-88f7-daa9f7bc2590" providerId="ADAL" clId="{6363F177-43B5-4F56-BD7D-55F537D845DA}" dt="2024-03-26T17:13:56.490" v="1857" actId="1076"/>
          <ac:spMkLst>
            <pc:docMk/>
            <pc:sldMk cId="3684616939" sldId="2142532097"/>
            <ac:spMk id="17" creationId="{4640B9F6-8833-06B4-8D51-DF0C7FD72678}"/>
          </ac:spMkLst>
        </pc:spChg>
        <pc:spChg chg="mod">
          <ac:chgData name="Christina Houfek" userId="85628079-2ae6-419c-88f7-daa9f7bc2590" providerId="ADAL" clId="{6363F177-43B5-4F56-BD7D-55F537D845DA}" dt="2024-03-26T17:13:56.490" v="1857" actId="1076"/>
          <ac:spMkLst>
            <pc:docMk/>
            <pc:sldMk cId="3684616939" sldId="2142532097"/>
            <ac:spMk id="18" creationId="{E295873E-A0EF-85F2-47AB-254F4090AD3C}"/>
          </ac:spMkLst>
        </pc:spChg>
        <pc:spChg chg="mod">
          <ac:chgData name="Christina Houfek" userId="85628079-2ae6-419c-88f7-daa9f7bc2590" providerId="ADAL" clId="{6363F177-43B5-4F56-BD7D-55F537D845DA}" dt="2024-03-27T14:29:16.277" v="2329" actId="20577"/>
          <ac:spMkLst>
            <pc:docMk/>
            <pc:sldMk cId="3684616939" sldId="2142532097"/>
            <ac:spMk id="23" creationId="{975EDBAD-BAF0-88A2-4D4F-1B6AE21052A0}"/>
          </ac:spMkLst>
        </pc:spChg>
        <pc:spChg chg="mod">
          <ac:chgData name="Christina Houfek" userId="85628079-2ae6-419c-88f7-daa9f7bc2590" providerId="ADAL" clId="{6363F177-43B5-4F56-BD7D-55F537D845DA}" dt="2024-03-26T17:13:56.490" v="1857" actId="1076"/>
          <ac:spMkLst>
            <pc:docMk/>
            <pc:sldMk cId="3684616939" sldId="2142532097"/>
            <ac:spMk id="24" creationId="{14BC2485-5CEF-4C53-338A-53DE4C3CCD14}"/>
          </ac:spMkLst>
        </pc:spChg>
        <pc:spChg chg="mod">
          <ac:chgData name="Christina Houfek" userId="85628079-2ae6-419c-88f7-daa9f7bc2590" providerId="ADAL" clId="{6363F177-43B5-4F56-BD7D-55F537D845DA}" dt="2024-03-26T17:13:56.490" v="1857" actId="1076"/>
          <ac:spMkLst>
            <pc:docMk/>
            <pc:sldMk cId="3684616939" sldId="2142532097"/>
            <ac:spMk id="25" creationId="{4E0511DE-EF62-A48E-E0E6-D80CF8F13CEB}"/>
          </ac:spMkLst>
        </pc:spChg>
        <pc:spChg chg="mod">
          <ac:chgData name="Christina Houfek" userId="85628079-2ae6-419c-88f7-daa9f7bc2590" providerId="ADAL" clId="{6363F177-43B5-4F56-BD7D-55F537D845DA}" dt="2024-03-26T17:13:56.490" v="1857" actId="1076"/>
          <ac:spMkLst>
            <pc:docMk/>
            <pc:sldMk cId="3684616939" sldId="2142532097"/>
            <ac:spMk id="26" creationId="{BB7ACB6A-DECC-4416-BE63-6CFEE28AE78E}"/>
          </ac:spMkLst>
        </pc:spChg>
        <pc:graphicFrameChg chg="mod ord">
          <ac:chgData name="Christina Houfek" userId="85628079-2ae6-419c-88f7-daa9f7bc2590" providerId="ADAL" clId="{6363F177-43B5-4F56-BD7D-55F537D845DA}" dt="2024-03-26T17:13:56.490" v="1857" actId="1076"/>
          <ac:graphicFrameMkLst>
            <pc:docMk/>
            <pc:sldMk cId="3684616939" sldId="2142532097"/>
            <ac:graphicFrameMk id="4" creationId="{630E9E73-6825-A50E-FEC2-DB23CB85B1CA}"/>
          </ac:graphicFrameMkLst>
        </pc:graphicFrameChg>
        <pc:picChg chg="add ord">
          <ac:chgData name="Christina Houfek" userId="85628079-2ae6-419c-88f7-daa9f7bc2590" providerId="ADAL" clId="{6363F177-43B5-4F56-BD7D-55F537D845DA}" dt="2024-03-26T17:14:28.112" v="1862" actId="167"/>
          <ac:picMkLst>
            <pc:docMk/>
            <pc:sldMk cId="3684616939" sldId="2142532097"/>
            <ac:picMk id="7" creationId="{659B758A-2985-414E-3B61-D8D7695B749F}"/>
          </ac:picMkLst>
        </pc:picChg>
      </pc:sldChg>
      <pc:sldChg chg="addSp delSp modSp del mod setBg">
        <pc:chgData name="Christina Houfek" userId="85628079-2ae6-419c-88f7-daa9f7bc2590" providerId="ADAL" clId="{6363F177-43B5-4F56-BD7D-55F537D845DA}" dt="2024-03-26T14:26:47.058" v="288" actId="20577"/>
        <pc:sldMkLst>
          <pc:docMk/>
          <pc:sldMk cId="2524763233" sldId="2142532102"/>
        </pc:sldMkLst>
        <pc:spChg chg="del">
          <ac:chgData name="Christina Houfek" userId="85628079-2ae6-419c-88f7-daa9f7bc2590" providerId="ADAL" clId="{6363F177-43B5-4F56-BD7D-55F537D845DA}" dt="2024-03-26T13:58:04.164" v="7" actId="478"/>
          <ac:spMkLst>
            <pc:docMk/>
            <pc:sldMk cId="2524763233" sldId="2142532102"/>
            <ac:spMk id="4" creationId="{18111E48-2D6A-56C5-23A9-B50A83A8FD58}"/>
          </ac:spMkLst>
        </pc:spChg>
        <pc:spChg chg="del">
          <ac:chgData name="Christina Houfek" userId="85628079-2ae6-419c-88f7-daa9f7bc2590" providerId="ADAL" clId="{6363F177-43B5-4F56-BD7D-55F537D845DA}" dt="2024-03-26T13:58:07.826" v="8" actId="478"/>
          <ac:spMkLst>
            <pc:docMk/>
            <pc:sldMk cId="2524763233" sldId="2142532102"/>
            <ac:spMk id="5" creationId="{AC4E6127-3C19-FAD6-9CA6-B6B0C2A8A1FE}"/>
          </ac:spMkLst>
        </pc:spChg>
        <pc:spChg chg="mod">
          <ac:chgData name="Christina Houfek" userId="85628079-2ae6-419c-88f7-daa9f7bc2590" providerId="ADAL" clId="{6363F177-43B5-4F56-BD7D-55F537D845DA}" dt="2024-03-26T14:26:47.058" v="288" actId="20577"/>
          <ac:spMkLst>
            <pc:docMk/>
            <pc:sldMk cId="2524763233" sldId="2142532102"/>
            <ac:spMk id="9" creationId="{31A0C32B-8B88-6ABE-526E-48E0FCA4B509}"/>
          </ac:spMkLst>
        </pc:spChg>
        <pc:spChg chg="add">
          <ac:chgData name="Christina Houfek" userId="85628079-2ae6-419c-88f7-daa9f7bc2590" providerId="ADAL" clId="{6363F177-43B5-4F56-BD7D-55F537D845DA}" dt="2024-03-26T13:59:02.743" v="129" actId="26606"/>
          <ac:spMkLst>
            <pc:docMk/>
            <pc:sldMk cId="2524763233" sldId="2142532102"/>
            <ac:spMk id="16" creationId="{C61657BD-3333-446A-A16A-CBDC77C8E559}"/>
          </ac:spMkLst>
        </pc:spChg>
        <pc:spChg chg="add">
          <ac:chgData name="Christina Houfek" userId="85628079-2ae6-419c-88f7-daa9f7bc2590" providerId="ADAL" clId="{6363F177-43B5-4F56-BD7D-55F537D845DA}" dt="2024-03-26T13:59:02.743" v="129" actId="26606"/>
          <ac:spMkLst>
            <pc:docMk/>
            <pc:sldMk cId="2524763233" sldId="2142532102"/>
            <ac:spMk id="18" creationId="{52CAFF06-4D3A-42A5-8614-B1FA47EA0F6D}"/>
          </ac:spMkLst>
        </pc:spChg>
        <pc:picChg chg="mod">
          <ac:chgData name="Christina Houfek" userId="85628079-2ae6-419c-88f7-daa9f7bc2590" providerId="ADAL" clId="{6363F177-43B5-4F56-BD7D-55F537D845DA}" dt="2024-03-26T13:59:02.743" v="129" actId="26606"/>
          <ac:picMkLst>
            <pc:docMk/>
            <pc:sldMk cId="2524763233" sldId="2142532102"/>
            <ac:picMk id="11" creationId="{0D99B84F-8835-926D-7659-F2682C1F7D3C}"/>
          </ac:picMkLst>
        </pc:picChg>
      </pc:sldChg>
      <pc:sldChg chg="modSp del mod">
        <pc:chgData name="Christina Houfek" userId="85628079-2ae6-419c-88f7-daa9f7bc2590" providerId="ADAL" clId="{6363F177-43B5-4F56-BD7D-55F537D845DA}" dt="2024-03-26T16:47:57.886" v="1346" actId="47"/>
        <pc:sldMkLst>
          <pc:docMk/>
          <pc:sldMk cId="3771304197" sldId="2142532293"/>
        </pc:sldMkLst>
        <pc:picChg chg="mod">
          <ac:chgData name="Christina Houfek" userId="85628079-2ae6-419c-88f7-daa9f7bc2590" providerId="ADAL" clId="{6363F177-43B5-4F56-BD7D-55F537D845DA}" dt="2024-03-26T14:32:46.614" v="343" actId="1076"/>
          <ac:picMkLst>
            <pc:docMk/>
            <pc:sldMk cId="3771304197" sldId="2142532293"/>
            <ac:picMk id="9" creationId="{06E4E699-F164-B613-FFA0-DCD8AAC21AAE}"/>
          </ac:picMkLst>
        </pc:picChg>
      </pc:sldChg>
      <pc:sldChg chg="del">
        <pc:chgData name="Christina Houfek" userId="85628079-2ae6-419c-88f7-daa9f7bc2590" providerId="ADAL" clId="{6363F177-43B5-4F56-BD7D-55F537D845DA}" dt="2024-03-26T14:53:01.517" v="709" actId="47"/>
        <pc:sldMkLst>
          <pc:docMk/>
          <pc:sldMk cId="941028772" sldId="2142532294"/>
        </pc:sldMkLst>
      </pc:sldChg>
      <pc:sldChg chg="del">
        <pc:chgData name="Christina Houfek" userId="85628079-2ae6-419c-88f7-daa9f7bc2590" providerId="ADAL" clId="{6363F177-43B5-4F56-BD7D-55F537D845DA}" dt="2024-03-26T17:18:15.644" v="1907" actId="47"/>
        <pc:sldMkLst>
          <pc:docMk/>
          <pc:sldMk cId="3910218312" sldId="2142532300"/>
        </pc:sldMkLst>
      </pc:sldChg>
      <pc:sldChg chg="modSp mod">
        <pc:chgData name="Christina Houfek" userId="85628079-2ae6-419c-88f7-daa9f7bc2590" providerId="ADAL" clId="{6363F177-43B5-4F56-BD7D-55F537D845DA}" dt="2024-03-26T14:52:21.519" v="708" actId="27636"/>
        <pc:sldMkLst>
          <pc:docMk/>
          <pc:sldMk cId="3415557392" sldId="2142532301"/>
        </pc:sldMkLst>
        <pc:spChg chg="mod">
          <ac:chgData name="Christina Houfek" userId="85628079-2ae6-419c-88f7-daa9f7bc2590" providerId="ADAL" clId="{6363F177-43B5-4F56-BD7D-55F537D845DA}" dt="2024-03-26T14:52:21.519" v="708" actId="27636"/>
          <ac:spMkLst>
            <pc:docMk/>
            <pc:sldMk cId="3415557392" sldId="2142532301"/>
            <ac:spMk id="2" creationId="{9B94C715-A02F-AED8-0F50-2BDAB18402A8}"/>
          </ac:spMkLst>
        </pc:spChg>
      </pc:sldChg>
      <pc:sldChg chg="modSp del mod">
        <pc:chgData name="Christina Houfek" userId="85628079-2ae6-419c-88f7-daa9f7bc2590" providerId="ADAL" clId="{6363F177-43B5-4F56-BD7D-55F537D845DA}" dt="2024-03-26T17:20:27.200" v="1911"/>
        <pc:sldMkLst>
          <pc:docMk/>
          <pc:sldMk cId="2696576941" sldId="2142532306"/>
        </pc:sldMkLst>
        <pc:picChg chg="mod">
          <ac:chgData name="Christina Houfek" userId="85628079-2ae6-419c-88f7-daa9f7bc2590" providerId="ADAL" clId="{6363F177-43B5-4F56-BD7D-55F537D845DA}" dt="2024-03-26T17:20:26.758" v="1910" actId="1076"/>
          <ac:picMkLst>
            <pc:docMk/>
            <pc:sldMk cId="2696576941" sldId="2142532306"/>
            <ac:picMk id="6" creationId="{C328249D-50C9-3B95-1E91-322FCF0AFC96}"/>
          </ac:picMkLst>
        </pc:picChg>
      </pc:sldChg>
      <pc:sldChg chg="modSp mod ord">
        <pc:chgData name="Christina Houfek" userId="85628079-2ae6-419c-88f7-daa9f7bc2590" providerId="ADAL" clId="{6363F177-43B5-4F56-BD7D-55F537D845DA}" dt="2024-03-27T14:31:37.044" v="2373" actId="6549"/>
        <pc:sldMkLst>
          <pc:docMk/>
          <pc:sldMk cId="2530966261" sldId="2142532320"/>
        </pc:sldMkLst>
        <pc:spChg chg="mod">
          <ac:chgData name="Christina Houfek" userId="85628079-2ae6-419c-88f7-daa9f7bc2590" providerId="ADAL" clId="{6363F177-43B5-4F56-BD7D-55F537D845DA}" dt="2024-03-26T14:29:09.095" v="299" actId="1076"/>
          <ac:spMkLst>
            <pc:docMk/>
            <pc:sldMk cId="2530966261" sldId="2142532320"/>
            <ac:spMk id="2" creationId="{6074B13B-04DD-FCAC-983D-27DCB3239EDD}"/>
          </ac:spMkLst>
        </pc:spChg>
        <pc:spChg chg="mod">
          <ac:chgData name="Christina Houfek" userId="85628079-2ae6-419c-88f7-daa9f7bc2590" providerId="ADAL" clId="{6363F177-43B5-4F56-BD7D-55F537D845DA}" dt="2024-03-26T14:29:17.031" v="318" actId="1036"/>
          <ac:spMkLst>
            <pc:docMk/>
            <pc:sldMk cId="2530966261" sldId="2142532320"/>
            <ac:spMk id="5" creationId="{1F54F886-B035-0E53-0EEF-B94B920A002B}"/>
          </ac:spMkLst>
        </pc:spChg>
        <pc:spChg chg="mod">
          <ac:chgData name="Christina Houfek" userId="85628079-2ae6-419c-88f7-daa9f7bc2590" providerId="ADAL" clId="{6363F177-43B5-4F56-BD7D-55F537D845DA}" dt="2024-03-26T14:29:17.031" v="318" actId="1036"/>
          <ac:spMkLst>
            <pc:docMk/>
            <pc:sldMk cId="2530966261" sldId="2142532320"/>
            <ac:spMk id="9" creationId="{301C56F9-F8D0-D6CB-9D55-613C9DD717DF}"/>
          </ac:spMkLst>
        </pc:spChg>
        <pc:spChg chg="mod">
          <ac:chgData name="Christina Houfek" userId="85628079-2ae6-419c-88f7-daa9f7bc2590" providerId="ADAL" clId="{6363F177-43B5-4F56-BD7D-55F537D845DA}" dt="2024-03-27T14:31:37.044" v="2373" actId="6549"/>
          <ac:spMkLst>
            <pc:docMk/>
            <pc:sldMk cId="2530966261" sldId="2142532320"/>
            <ac:spMk id="12" creationId="{D16457F4-7B9C-ED76-232A-AA767EBA1423}"/>
          </ac:spMkLst>
        </pc:spChg>
        <pc:picChg chg="mod">
          <ac:chgData name="Christina Houfek" userId="85628079-2ae6-419c-88f7-daa9f7bc2590" providerId="ADAL" clId="{6363F177-43B5-4F56-BD7D-55F537D845DA}" dt="2024-03-26T15:07:27.376" v="785" actId="1036"/>
          <ac:picMkLst>
            <pc:docMk/>
            <pc:sldMk cId="2530966261" sldId="2142532320"/>
            <ac:picMk id="3" creationId="{3047C158-93C0-55AB-1931-DADF35C3D4F4}"/>
          </ac:picMkLst>
        </pc:picChg>
        <pc:picChg chg="mod">
          <ac:chgData name="Christina Houfek" userId="85628079-2ae6-419c-88f7-daa9f7bc2590" providerId="ADAL" clId="{6363F177-43B5-4F56-BD7D-55F537D845DA}" dt="2024-03-26T14:29:17.031" v="318" actId="1036"/>
          <ac:picMkLst>
            <pc:docMk/>
            <pc:sldMk cId="2530966261" sldId="2142532320"/>
            <ac:picMk id="6" creationId="{A0231FC8-71A5-9B03-A09D-323FF9A8AC3F}"/>
          </ac:picMkLst>
        </pc:picChg>
        <pc:picChg chg="mod">
          <ac:chgData name="Christina Houfek" userId="85628079-2ae6-419c-88f7-daa9f7bc2590" providerId="ADAL" clId="{6363F177-43B5-4F56-BD7D-55F537D845DA}" dt="2024-03-26T14:29:17.031" v="318" actId="1036"/>
          <ac:picMkLst>
            <pc:docMk/>
            <pc:sldMk cId="2530966261" sldId="2142532320"/>
            <ac:picMk id="11" creationId="{E451F050-83DA-3573-89A4-5E3621A154C6}"/>
          </ac:picMkLst>
        </pc:picChg>
      </pc:sldChg>
      <pc:sldChg chg="delSp modSp mod">
        <pc:chgData name="Christina Houfek" userId="85628079-2ae6-419c-88f7-daa9f7bc2590" providerId="ADAL" clId="{6363F177-43B5-4F56-BD7D-55F537D845DA}" dt="2024-03-27T15:24:55.239" v="2395" actId="20577"/>
        <pc:sldMkLst>
          <pc:docMk/>
          <pc:sldMk cId="1599810901" sldId="2142532328"/>
        </pc:sldMkLst>
        <pc:spChg chg="mod">
          <ac:chgData name="Christina Houfek" userId="85628079-2ae6-419c-88f7-daa9f7bc2590" providerId="ADAL" clId="{6363F177-43B5-4F56-BD7D-55F537D845DA}" dt="2024-03-27T15:24:55.239" v="2395" actId="20577"/>
          <ac:spMkLst>
            <pc:docMk/>
            <pc:sldMk cId="1599810901" sldId="2142532328"/>
            <ac:spMk id="2" creationId="{893D8E67-B6DC-6A4A-9F8A-27DF3CFDC1D8}"/>
          </ac:spMkLst>
        </pc:spChg>
        <pc:spChg chg="mod">
          <ac:chgData name="Christina Houfek" userId="85628079-2ae6-419c-88f7-daa9f7bc2590" providerId="ADAL" clId="{6363F177-43B5-4F56-BD7D-55F537D845DA}" dt="2024-03-26T14:27:09.863" v="293" actId="20577"/>
          <ac:spMkLst>
            <pc:docMk/>
            <pc:sldMk cId="1599810901" sldId="2142532328"/>
            <ac:spMk id="9" creationId="{A54F48DC-C15F-8FB6-BCC2-69F767507F7D}"/>
          </ac:spMkLst>
        </pc:spChg>
        <pc:picChg chg="del">
          <ac:chgData name="Christina Houfek" userId="85628079-2ae6-419c-88f7-daa9f7bc2590" providerId="ADAL" clId="{6363F177-43B5-4F56-BD7D-55F537D845DA}" dt="2024-03-26T15:12:42.094" v="1036" actId="478"/>
          <ac:picMkLst>
            <pc:docMk/>
            <pc:sldMk cId="1599810901" sldId="2142532328"/>
            <ac:picMk id="3" creationId="{29CD41F7-7EBC-1CDE-C145-9E411073E91F}"/>
          </ac:picMkLst>
        </pc:picChg>
      </pc:sldChg>
      <pc:sldChg chg="addSp delSp modSp mod setBg">
        <pc:chgData name="Christina Houfek" userId="85628079-2ae6-419c-88f7-daa9f7bc2590" providerId="ADAL" clId="{6363F177-43B5-4F56-BD7D-55F537D845DA}" dt="2024-03-27T18:41:46.481" v="2410" actId="1076"/>
        <pc:sldMkLst>
          <pc:docMk/>
          <pc:sldMk cId="2434918075" sldId="2142532340"/>
        </pc:sldMkLst>
        <pc:spChg chg="mod">
          <ac:chgData name="Christina Houfek" userId="85628079-2ae6-419c-88f7-daa9f7bc2590" providerId="ADAL" clId="{6363F177-43B5-4F56-BD7D-55F537D845DA}" dt="2024-03-26T16:45:59.095" v="1325" actId="26606"/>
          <ac:spMkLst>
            <pc:docMk/>
            <pc:sldMk cId="2434918075" sldId="2142532340"/>
            <ac:spMk id="72" creationId="{AFDF1891-B916-EEB1-B8E7-5C9664A73850}"/>
          </ac:spMkLst>
        </pc:spChg>
        <pc:spChg chg="mod">
          <ac:chgData name="Christina Houfek" userId="85628079-2ae6-419c-88f7-daa9f7bc2590" providerId="ADAL" clId="{6363F177-43B5-4F56-BD7D-55F537D845DA}" dt="2024-03-26T16:47:44.661" v="1344" actId="20577"/>
          <ac:spMkLst>
            <pc:docMk/>
            <pc:sldMk cId="2434918075" sldId="2142532340"/>
            <ac:spMk id="73" creationId="{CEBD5445-551B-8812-A4AE-478523CE8933}"/>
          </ac:spMkLst>
        </pc:spChg>
        <pc:spChg chg="add del">
          <ac:chgData name="Christina Houfek" userId="85628079-2ae6-419c-88f7-daa9f7bc2590" providerId="ADAL" clId="{6363F177-43B5-4F56-BD7D-55F537D845DA}" dt="2024-03-26T16:45:59.095" v="1325" actId="26606"/>
          <ac:spMkLst>
            <pc:docMk/>
            <pc:sldMk cId="2434918075" sldId="2142532340"/>
            <ac:spMk id="78" creationId="{7D07B7BC-3270-4CF3-A7AA-0937908AD58A}"/>
          </ac:spMkLst>
        </pc:spChg>
        <pc:grpChg chg="add del">
          <ac:chgData name="Christina Houfek" userId="85628079-2ae6-419c-88f7-daa9f7bc2590" providerId="ADAL" clId="{6363F177-43B5-4F56-BD7D-55F537D845DA}" dt="2024-03-26T16:45:59.095" v="1325" actId="26606"/>
          <ac:grpSpMkLst>
            <pc:docMk/>
            <pc:sldMk cId="2434918075" sldId="2142532340"/>
            <ac:grpSpMk id="80" creationId="{108BB4D4-D71A-48F5-B2D2-45D2D78F4C20}"/>
          </ac:grpSpMkLst>
        </pc:grpChg>
        <pc:grpChg chg="add del">
          <ac:chgData name="Christina Houfek" userId="85628079-2ae6-419c-88f7-daa9f7bc2590" providerId="ADAL" clId="{6363F177-43B5-4F56-BD7D-55F537D845DA}" dt="2024-03-26T16:45:59.095" v="1325" actId="26606"/>
          <ac:grpSpMkLst>
            <pc:docMk/>
            <pc:sldMk cId="2434918075" sldId="2142532340"/>
            <ac:grpSpMk id="84" creationId="{E27AF472-EAE3-4572-AB69-B92BD10DBC6D}"/>
          </ac:grpSpMkLst>
        </pc:grpChg>
        <pc:picChg chg="add mod ord">
          <ac:chgData name="Christina Houfek" userId="85628079-2ae6-419c-88f7-daa9f7bc2590" providerId="ADAL" clId="{6363F177-43B5-4F56-BD7D-55F537D845DA}" dt="2024-03-26T16:46:24.949" v="1329" actId="14100"/>
          <ac:picMkLst>
            <pc:docMk/>
            <pc:sldMk cId="2434918075" sldId="2142532340"/>
            <ac:picMk id="2" creationId="{23E90E09-E977-D042-72D0-5C03AF264794}"/>
          </ac:picMkLst>
        </pc:picChg>
        <pc:picChg chg="mod ord">
          <ac:chgData name="Christina Houfek" userId="85628079-2ae6-419c-88f7-daa9f7bc2590" providerId="ADAL" clId="{6363F177-43B5-4F56-BD7D-55F537D845DA}" dt="2024-03-27T18:41:46.481" v="2410" actId="1076"/>
          <ac:picMkLst>
            <pc:docMk/>
            <pc:sldMk cId="2434918075" sldId="2142532340"/>
            <ac:picMk id="5" creationId="{414DD55F-379E-CD1F-940C-D1D37E72725D}"/>
          </ac:picMkLst>
        </pc:picChg>
      </pc:sldChg>
      <pc:sldChg chg="del">
        <pc:chgData name="Christina Houfek" userId="85628079-2ae6-419c-88f7-daa9f7bc2590" providerId="ADAL" clId="{6363F177-43B5-4F56-BD7D-55F537D845DA}" dt="2024-03-26T17:18:20.046" v="1908" actId="47"/>
        <pc:sldMkLst>
          <pc:docMk/>
          <pc:sldMk cId="3178581803" sldId="2142532341"/>
        </pc:sldMkLst>
      </pc:sldChg>
      <pc:sldChg chg="addSp delSp modSp new mod ord setBg modAnim setClrOvrMap">
        <pc:chgData name="Christina Houfek" userId="85628079-2ae6-419c-88f7-daa9f7bc2590" providerId="ADAL" clId="{6363F177-43B5-4F56-BD7D-55F537D845DA}" dt="2024-03-29T17:04:26.801" v="2567" actId="403"/>
        <pc:sldMkLst>
          <pc:docMk/>
          <pc:sldMk cId="1273236507" sldId="2142532342"/>
        </pc:sldMkLst>
        <pc:spChg chg="mod ord">
          <ac:chgData name="Christina Houfek" userId="85628079-2ae6-419c-88f7-daa9f7bc2590" providerId="ADAL" clId="{6363F177-43B5-4F56-BD7D-55F537D845DA}" dt="2024-03-29T17:04:12.718" v="2547" actId="403"/>
          <ac:spMkLst>
            <pc:docMk/>
            <pc:sldMk cId="1273236507" sldId="2142532342"/>
            <ac:spMk id="2" creationId="{79F69C9F-06CD-E05F-BBDC-977B9B740BEE}"/>
          </ac:spMkLst>
        </pc:spChg>
        <pc:spChg chg="mod ord">
          <ac:chgData name="Christina Houfek" userId="85628079-2ae6-419c-88f7-daa9f7bc2590" providerId="ADAL" clId="{6363F177-43B5-4F56-BD7D-55F537D845DA}" dt="2024-03-29T17:04:26.801" v="2567" actId="403"/>
          <ac:spMkLst>
            <pc:docMk/>
            <pc:sldMk cId="1273236507" sldId="2142532342"/>
            <ac:spMk id="3" creationId="{444A2ECE-60DA-9922-62F7-DF31DCDFBAF8}"/>
          </ac:spMkLst>
        </pc:spChg>
        <pc:spChg chg="add del mod">
          <ac:chgData name="Christina Houfek" userId="85628079-2ae6-419c-88f7-daa9f7bc2590" providerId="ADAL" clId="{6363F177-43B5-4F56-BD7D-55F537D845DA}" dt="2024-03-26T14:08:59.944" v="276" actId="478"/>
          <ac:spMkLst>
            <pc:docMk/>
            <pc:sldMk cId="1273236507" sldId="2142532342"/>
            <ac:spMk id="5" creationId="{4EA3ACE1-7623-1D32-89DA-9B13413F2F09}"/>
          </ac:spMkLst>
        </pc:spChg>
        <pc:spChg chg="add del">
          <ac:chgData name="Christina Houfek" userId="85628079-2ae6-419c-88f7-daa9f7bc2590" providerId="ADAL" clId="{6363F177-43B5-4F56-BD7D-55F537D845DA}" dt="2024-03-26T14:06:23.889" v="253" actId="26606"/>
          <ac:spMkLst>
            <pc:docMk/>
            <pc:sldMk cId="1273236507" sldId="2142532342"/>
            <ac:spMk id="11" creationId="{27B7C6F6-4579-4D42-9857-ED1B2EE07B99}"/>
          </ac:spMkLst>
        </pc:spChg>
        <pc:spChg chg="add del">
          <ac:chgData name="Christina Houfek" userId="85628079-2ae6-419c-88f7-daa9f7bc2590" providerId="ADAL" clId="{6363F177-43B5-4F56-BD7D-55F537D845DA}" dt="2024-03-26T14:06:23.889" v="253" actId="26606"/>
          <ac:spMkLst>
            <pc:docMk/>
            <pc:sldMk cId="1273236507" sldId="2142532342"/>
            <ac:spMk id="13" creationId="{7E6D8249-E901-4E71-B15A-A7F5D7F7B0E1}"/>
          </ac:spMkLst>
        </pc:spChg>
        <pc:spChg chg="add del">
          <ac:chgData name="Christina Houfek" userId="85628079-2ae6-419c-88f7-daa9f7bc2590" providerId="ADAL" clId="{6363F177-43B5-4F56-BD7D-55F537D845DA}" dt="2024-03-26T14:07:14.822" v="259" actId="26606"/>
          <ac:spMkLst>
            <pc:docMk/>
            <pc:sldMk cId="1273236507" sldId="2142532342"/>
            <ac:spMk id="20" creationId="{B32DC26D-8B9B-4CC1-B3CC-D3EA0FB162CD}"/>
          </ac:spMkLst>
        </pc:spChg>
        <pc:picChg chg="add mod">
          <ac:chgData name="Christina Houfek" userId="85628079-2ae6-419c-88f7-daa9f7bc2590" providerId="ADAL" clId="{6363F177-43B5-4F56-BD7D-55F537D845DA}" dt="2024-03-26T14:09:15.623" v="282" actId="1076"/>
          <ac:picMkLst>
            <pc:docMk/>
            <pc:sldMk cId="1273236507" sldId="2142532342"/>
            <ac:picMk id="4" creationId="{B5E401A8-7B90-F2F5-415C-03C98C277918}"/>
          </ac:picMkLst>
        </pc:picChg>
        <pc:cxnChg chg="add del">
          <ac:chgData name="Christina Houfek" userId="85628079-2ae6-419c-88f7-daa9f7bc2590" providerId="ADAL" clId="{6363F177-43B5-4F56-BD7D-55F537D845DA}" dt="2024-03-26T14:06:23.889" v="253" actId="26606"/>
          <ac:cxnSpMkLst>
            <pc:docMk/>
            <pc:sldMk cId="1273236507" sldId="2142532342"/>
            <ac:cxnSpMk id="9" creationId="{15F1CC53-719A-4763-BF30-5E25A63CEF3C}"/>
          </ac:cxnSpMkLst>
        </pc:cxnChg>
        <pc:cxnChg chg="add del">
          <ac:chgData name="Christina Houfek" userId="85628079-2ae6-419c-88f7-daa9f7bc2590" providerId="ADAL" clId="{6363F177-43B5-4F56-BD7D-55F537D845DA}" dt="2024-03-26T14:07:14.822" v="259" actId="26606"/>
          <ac:cxnSpMkLst>
            <pc:docMk/>
            <pc:sldMk cId="1273236507" sldId="2142532342"/>
            <ac:cxnSpMk id="18" creationId="{15F1CC53-719A-4763-BF30-5E25A63CEF3C}"/>
          </ac:cxnSpMkLst>
        </pc:cxnChg>
        <pc:cxnChg chg="add del">
          <ac:chgData name="Christina Houfek" userId="85628079-2ae6-419c-88f7-daa9f7bc2590" providerId="ADAL" clId="{6363F177-43B5-4F56-BD7D-55F537D845DA}" dt="2024-03-26T14:07:14.822" v="259" actId="26606"/>
          <ac:cxnSpMkLst>
            <pc:docMk/>
            <pc:sldMk cId="1273236507" sldId="2142532342"/>
            <ac:cxnSpMk id="22" creationId="{FBB7ADC3-53A0-44F2-914A-78CADAF33411}"/>
          </ac:cxnSpMkLst>
        </pc:cxnChg>
        <pc:cxnChg chg="add del">
          <ac:chgData name="Christina Houfek" userId="85628079-2ae6-419c-88f7-daa9f7bc2590" providerId="ADAL" clId="{6363F177-43B5-4F56-BD7D-55F537D845DA}" dt="2024-03-26T14:07:14.790" v="258" actId="26606"/>
          <ac:cxnSpMkLst>
            <pc:docMk/>
            <pc:sldMk cId="1273236507" sldId="2142532342"/>
            <ac:cxnSpMk id="27" creationId="{15F1CC53-719A-4763-BF30-5E25A63CEF3C}"/>
          </ac:cxnSpMkLst>
        </pc:cxnChg>
        <pc:cxnChg chg="add del">
          <ac:chgData name="Christina Houfek" userId="85628079-2ae6-419c-88f7-daa9f7bc2590" providerId="ADAL" clId="{6363F177-43B5-4F56-BD7D-55F537D845DA}" dt="2024-03-26T14:07:14.790" v="258" actId="26606"/>
          <ac:cxnSpMkLst>
            <pc:docMk/>
            <pc:sldMk cId="1273236507" sldId="2142532342"/>
            <ac:cxnSpMk id="29" creationId="{3FEFDF7D-B17C-4F16-B8BE-C55FFC7E295E}"/>
          </ac:cxnSpMkLst>
        </pc:cxnChg>
        <pc:cxnChg chg="add">
          <ac:chgData name="Christina Houfek" userId="85628079-2ae6-419c-88f7-daa9f7bc2590" providerId="ADAL" clId="{6363F177-43B5-4F56-BD7D-55F537D845DA}" dt="2024-03-26T14:07:14.822" v="259" actId="26606"/>
          <ac:cxnSpMkLst>
            <pc:docMk/>
            <pc:sldMk cId="1273236507" sldId="2142532342"/>
            <ac:cxnSpMk id="31" creationId="{15F1CC53-719A-4763-BF30-5E25A63CEF3C}"/>
          </ac:cxnSpMkLst>
        </pc:cxnChg>
        <pc:cxnChg chg="add">
          <ac:chgData name="Christina Houfek" userId="85628079-2ae6-419c-88f7-daa9f7bc2590" providerId="ADAL" clId="{6363F177-43B5-4F56-BD7D-55F537D845DA}" dt="2024-03-26T14:07:14.822" v="259" actId="26606"/>
          <ac:cxnSpMkLst>
            <pc:docMk/>
            <pc:sldMk cId="1273236507" sldId="2142532342"/>
            <ac:cxnSpMk id="32" creationId="{5ECB1430-5CD1-470D-8F0F-7EDE4C790297}"/>
          </ac:cxnSpMkLst>
        </pc:cxnChg>
      </pc:sldChg>
      <pc:sldChg chg="addSp delSp modSp new del mod setBg modClrScheme delAnim modAnim chgLayout">
        <pc:chgData name="Christina Houfek" userId="85628079-2ae6-419c-88f7-daa9f7bc2590" providerId="ADAL" clId="{6363F177-43B5-4F56-BD7D-55F537D845DA}" dt="2024-03-26T14:44:06.343" v="534" actId="47"/>
        <pc:sldMkLst>
          <pc:docMk/>
          <pc:sldMk cId="3028359704" sldId="2142532343"/>
        </pc:sldMkLst>
        <pc:spChg chg="del">
          <ac:chgData name="Christina Houfek" userId="85628079-2ae6-419c-88f7-daa9f7bc2590" providerId="ADAL" clId="{6363F177-43B5-4F56-BD7D-55F537D845DA}" dt="2024-03-26T14:33:15.656" v="345" actId="700"/>
          <ac:spMkLst>
            <pc:docMk/>
            <pc:sldMk cId="3028359704" sldId="2142532343"/>
            <ac:spMk id="2" creationId="{A83B6BF6-1300-0763-CCA4-7D8DC20971D4}"/>
          </ac:spMkLst>
        </pc:spChg>
        <pc:spChg chg="del mod ord">
          <ac:chgData name="Christina Houfek" userId="85628079-2ae6-419c-88f7-daa9f7bc2590" providerId="ADAL" clId="{6363F177-43B5-4F56-BD7D-55F537D845DA}" dt="2024-03-26T14:33:19.489" v="346" actId="478"/>
          <ac:spMkLst>
            <pc:docMk/>
            <pc:sldMk cId="3028359704" sldId="2142532343"/>
            <ac:spMk id="3" creationId="{1DF325C2-8F21-FA01-0F9A-FC2116CFABB2}"/>
          </ac:spMkLst>
        </pc:spChg>
        <pc:spChg chg="add del mod">
          <ac:chgData name="Christina Houfek" userId="85628079-2ae6-419c-88f7-daa9f7bc2590" providerId="ADAL" clId="{6363F177-43B5-4F56-BD7D-55F537D845DA}" dt="2024-03-26T14:40:38.788" v="433" actId="21"/>
          <ac:spMkLst>
            <pc:docMk/>
            <pc:sldMk cId="3028359704" sldId="2142532343"/>
            <ac:spMk id="6" creationId="{8E9934A0-F182-8F64-BE8C-795437670663}"/>
          </ac:spMkLst>
        </pc:spChg>
        <pc:spChg chg="add del">
          <ac:chgData name="Christina Houfek" userId="85628079-2ae6-419c-88f7-daa9f7bc2590" providerId="ADAL" clId="{6363F177-43B5-4F56-BD7D-55F537D845DA}" dt="2024-03-26T14:41:09.050" v="436" actId="26606"/>
          <ac:spMkLst>
            <pc:docMk/>
            <pc:sldMk cId="3028359704" sldId="2142532343"/>
            <ac:spMk id="12" creationId="{EF936958-1A6E-4841-8289-4F7904B204E4}"/>
          </ac:spMkLst>
        </pc:spChg>
        <pc:spChg chg="add del">
          <ac:chgData name="Christina Houfek" userId="85628079-2ae6-419c-88f7-daa9f7bc2590" providerId="ADAL" clId="{6363F177-43B5-4F56-BD7D-55F537D845DA}" dt="2024-03-26T14:41:09.050" v="436" actId="26606"/>
          <ac:spMkLst>
            <pc:docMk/>
            <pc:sldMk cId="3028359704" sldId="2142532343"/>
            <ac:spMk id="14" creationId="{A496451F-B44A-451D-AA20-B1DAA958C3F7}"/>
          </ac:spMkLst>
        </pc:spChg>
        <pc:spChg chg="add del">
          <ac:chgData name="Christina Houfek" userId="85628079-2ae6-419c-88f7-daa9f7bc2590" providerId="ADAL" clId="{6363F177-43B5-4F56-BD7D-55F537D845DA}" dt="2024-03-26T14:41:09.050" v="436" actId="26606"/>
          <ac:spMkLst>
            <pc:docMk/>
            <pc:sldMk cId="3028359704" sldId="2142532343"/>
            <ac:spMk id="16" creationId="{2033E876-9C10-4610-867C-3F1C1290E0C3}"/>
          </ac:spMkLst>
        </pc:spChg>
        <pc:picChg chg="add del mod">
          <ac:chgData name="Christina Houfek" userId="85628079-2ae6-419c-88f7-daa9f7bc2590" providerId="ADAL" clId="{6363F177-43B5-4F56-BD7D-55F537D845DA}" dt="2024-03-26T14:40:38.788" v="433" actId="21"/>
          <ac:picMkLst>
            <pc:docMk/>
            <pc:sldMk cId="3028359704" sldId="2142532343"/>
            <ac:picMk id="4" creationId="{89F60F37-3FDA-5A00-53CD-2FEBEEC71BE1}"/>
          </ac:picMkLst>
        </pc:picChg>
        <pc:picChg chg="add del mod">
          <ac:chgData name="Christina Houfek" userId="85628079-2ae6-419c-88f7-daa9f7bc2590" providerId="ADAL" clId="{6363F177-43B5-4F56-BD7D-55F537D845DA}" dt="2024-03-26T14:40:38.788" v="433" actId="21"/>
          <ac:picMkLst>
            <pc:docMk/>
            <pc:sldMk cId="3028359704" sldId="2142532343"/>
            <ac:picMk id="5" creationId="{6BC9D5C3-CA89-31C4-3EA0-2A814F431498}"/>
          </ac:picMkLst>
        </pc:picChg>
        <pc:picChg chg="add del mod">
          <ac:chgData name="Christina Houfek" userId="85628079-2ae6-419c-88f7-daa9f7bc2590" providerId="ADAL" clId="{6363F177-43B5-4F56-BD7D-55F537D845DA}" dt="2024-03-26T14:41:16.676" v="438" actId="21"/>
          <ac:picMkLst>
            <pc:docMk/>
            <pc:sldMk cId="3028359704" sldId="2142532343"/>
            <ac:picMk id="7" creationId="{AED52956-F801-0658-2F2C-E934ECD47365}"/>
          </ac:picMkLst>
        </pc:picChg>
      </pc:sldChg>
      <pc:sldChg chg="addSp delSp modSp add del mod modClrScheme chgLayout">
        <pc:chgData name="Christina Houfek" userId="85628079-2ae6-419c-88f7-daa9f7bc2590" providerId="ADAL" clId="{6363F177-43B5-4F56-BD7D-55F537D845DA}" dt="2024-03-26T14:31:25.196" v="334" actId="2890"/>
        <pc:sldMkLst>
          <pc:docMk/>
          <pc:sldMk cId="3209880166" sldId="2142532343"/>
        </pc:sldMkLst>
        <pc:spChg chg="mod ord">
          <ac:chgData name="Christina Houfek" userId="85628079-2ae6-419c-88f7-daa9f7bc2590" providerId="ADAL" clId="{6363F177-43B5-4F56-BD7D-55F537D845DA}" dt="2024-03-26T14:31:24.967" v="333" actId="700"/>
          <ac:spMkLst>
            <pc:docMk/>
            <pc:sldMk cId="3209880166" sldId="2142532343"/>
            <ac:spMk id="2" creationId="{6074B13B-04DD-FCAC-983D-27DCB3239EDD}"/>
          </ac:spMkLst>
        </pc:spChg>
        <pc:spChg chg="add del mod ord">
          <ac:chgData name="Christina Houfek" userId="85628079-2ae6-419c-88f7-daa9f7bc2590" providerId="ADAL" clId="{6363F177-43B5-4F56-BD7D-55F537D845DA}" dt="2024-03-26T14:31:24.967" v="333" actId="700"/>
          <ac:spMkLst>
            <pc:docMk/>
            <pc:sldMk cId="3209880166" sldId="2142532343"/>
            <ac:spMk id="4" creationId="{65D01B05-CC66-AAC5-DD21-90A85A5075DD}"/>
          </ac:spMkLst>
        </pc:spChg>
        <pc:spChg chg="add del">
          <ac:chgData name="Christina Houfek" userId="85628079-2ae6-419c-88f7-daa9f7bc2590" providerId="ADAL" clId="{6363F177-43B5-4F56-BD7D-55F537D845DA}" dt="2024-03-26T14:31:24.751" v="332" actId="478"/>
          <ac:spMkLst>
            <pc:docMk/>
            <pc:sldMk cId="3209880166" sldId="2142532343"/>
            <ac:spMk id="10" creationId="{C9A5BEBC-1E86-A47A-9178-57524A1B46FD}"/>
          </ac:spMkLst>
        </pc:spChg>
        <pc:picChg chg="add del">
          <ac:chgData name="Christina Houfek" userId="85628079-2ae6-419c-88f7-daa9f7bc2590" providerId="ADAL" clId="{6363F177-43B5-4F56-BD7D-55F537D845DA}" dt="2024-03-26T14:30:58.507" v="330" actId="21"/>
          <ac:picMkLst>
            <pc:docMk/>
            <pc:sldMk cId="3209880166" sldId="2142532343"/>
            <ac:picMk id="3" creationId="{6338FDEE-1A10-E7C2-D3B6-BE92D199B268}"/>
          </ac:picMkLst>
        </pc:picChg>
        <pc:picChg chg="add mod">
          <ac:chgData name="Christina Houfek" userId="85628079-2ae6-419c-88f7-daa9f7bc2590" providerId="ADAL" clId="{6363F177-43B5-4F56-BD7D-55F537D845DA}" dt="2024-03-26T14:30:58.105" v="329"/>
          <ac:picMkLst>
            <pc:docMk/>
            <pc:sldMk cId="3209880166" sldId="2142532343"/>
            <ac:picMk id="5" creationId="{2CC6ED35-F0C9-9282-5150-5BAEBF8B5735}"/>
          </ac:picMkLst>
        </pc:picChg>
      </pc:sldChg>
      <pc:sldChg chg="addSp delSp modSp new mod ord setBg modClrScheme addAnim delAnim chgLayout">
        <pc:chgData name="Christina Houfek" userId="85628079-2ae6-419c-88f7-daa9f7bc2590" providerId="ADAL" clId="{6363F177-43B5-4F56-BD7D-55F537D845DA}" dt="2024-03-26T15:03:38.165" v="779" actId="6549"/>
        <pc:sldMkLst>
          <pc:docMk/>
          <pc:sldMk cId="2779452507" sldId="2142532344"/>
        </pc:sldMkLst>
        <pc:spChg chg="del mod ord">
          <ac:chgData name="Christina Houfek" userId="85628079-2ae6-419c-88f7-daa9f7bc2590" providerId="ADAL" clId="{6363F177-43B5-4F56-BD7D-55F537D845DA}" dt="2024-03-26T14:36:08.263" v="359" actId="478"/>
          <ac:spMkLst>
            <pc:docMk/>
            <pc:sldMk cId="2779452507" sldId="2142532344"/>
            <ac:spMk id="2" creationId="{59B5BB1A-E8B5-DDD0-4CCE-4929B55EB3AC}"/>
          </ac:spMkLst>
        </pc:spChg>
        <pc:spChg chg="del mod ord">
          <ac:chgData name="Christina Houfek" userId="85628079-2ae6-419c-88f7-daa9f7bc2590" providerId="ADAL" clId="{6363F177-43B5-4F56-BD7D-55F537D845DA}" dt="2024-03-26T14:36:06.282" v="358" actId="478"/>
          <ac:spMkLst>
            <pc:docMk/>
            <pc:sldMk cId="2779452507" sldId="2142532344"/>
            <ac:spMk id="3" creationId="{FFB9B321-D81E-F4E5-7967-D930B02F5966}"/>
          </ac:spMkLst>
        </pc:spChg>
        <pc:spChg chg="add del mod ord">
          <ac:chgData name="Christina Houfek" userId="85628079-2ae6-419c-88f7-daa9f7bc2590" providerId="ADAL" clId="{6363F177-43B5-4F56-BD7D-55F537D845DA}" dt="2024-03-26T14:37:42.643" v="417" actId="478"/>
          <ac:spMkLst>
            <pc:docMk/>
            <pc:sldMk cId="2779452507" sldId="2142532344"/>
            <ac:spMk id="5" creationId="{F5C9D59D-9FA3-E5D2-6FD9-C8708CE1CBE4}"/>
          </ac:spMkLst>
        </pc:spChg>
        <pc:spChg chg="add">
          <ac:chgData name="Christina Houfek" userId="85628079-2ae6-419c-88f7-daa9f7bc2590" providerId="ADAL" clId="{6363F177-43B5-4F56-BD7D-55F537D845DA}" dt="2024-03-26T14:37:54.868" v="419" actId="26606"/>
          <ac:spMkLst>
            <pc:docMk/>
            <pc:sldMk cId="2779452507" sldId="2142532344"/>
            <ac:spMk id="6" creationId="{C61657BD-3333-446A-A16A-CBDC77C8E559}"/>
          </ac:spMkLst>
        </pc:spChg>
        <pc:spChg chg="add del">
          <ac:chgData name="Christina Houfek" userId="85628079-2ae6-419c-88f7-daa9f7bc2590" providerId="ADAL" clId="{6363F177-43B5-4F56-BD7D-55F537D845DA}" dt="2024-03-26T14:37:09.978" v="411" actId="26606"/>
          <ac:spMkLst>
            <pc:docMk/>
            <pc:sldMk cId="2779452507" sldId="2142532344"/>
            <ac:spMk id="7" creationId="{8CD2B798-7994-4548-A2BE-4AEF9C1A5FAE}"/>
          </ac:spMkLst>
        </pc:spChg>
        <pc:spChg chg="add del">
          <ac:chgData name="Christina Houfek" userId="85628079-2ae6-419c-88f7-daa9f7bc2590" providerId="ADAL" clId="{6363F177-43B5-4F56-BD7D-55F537D845DA}" dt="2024-03-26T14:37:09.978" v="411" actId="26606"/>
          <ac:spMkLst>
            <pc:docMk/>
            <pc:sldMk cId="2779452507" sldId="2142532344"/>
            <ac:spMk id="8" creationId="{E6162320-3B67-42BB-AF9D-939326E6489E}"/>
          </ac:spMkLst>
        </pc:spChg>
        <pc:spChg chg="add del">
          <ac:chgData name="Christina Houfek" userId="85628079-2ae6-419c-88f7-daa9f7bc2590" providerId="ADAL" clId="{6363F177-43B5-4F56-BD7D-55F537D845DA}" dt="2024-03-26T14:35:58.593" v="356" actId="26606"/>
          <ac:spMkLst>
            <pc:docMk/>
            <pc:sldMk cId="2779452507" sldId="2142532344"/>
            <ac:spMk id="10" creationId="{8CD2B798-7994-4548-A2BE-4AEF9C1A5FAE}"/>
          </ac:spMkLst>
        </pc:spChg>
        <pc:spChg chg="add del">
          <ac:chgData name="Christina Houfek" userId="85628079-2ae6-419c-88f7-daa9f7bc2590" providerId="ADAL" clId="{6363F177-43B5-4F56-BD7D-55F537D845DA}" dt="2024-03-26T14:37:09.978" v="411" actId="26606"/>
          <ac:spMkLst>
            <pc:docMk/>
            <pc:sldMk cId="2779452507" sldId="2142532344"/>
            <ac:spMk id="11" creationId="{2FDF0794-1B86-42B2-B8C7-F60123E638ED}"/>
          </ac:spMkLst>
        </pc:spChg>
        <pc:spChg chg="add del">
          <ac:chgData name="Christina Houfek" userId="85628079-2ae6-419c-88f7-daa9f7bc2590" providerId="ADAL" clId="{6363F177-43B5-4F56-BD7D-55F537D845DA}" dt="2024-03-26T14:35:58.593" v="356" actId="26606"/>
          <ac:spMkLst>
            <pc:docMk/>
            <pc:sldMk cId="2779452507" sldId="2142532344"/>
            <ac:spMk id="12" creationId="{E6162320-3B67-42BB-AF9D-939326E6489E}"/>
          </ac:spMkLst>
        </pc:spChg>
        <pc:spChg chg="add del">
          <ac:chgData name="Christina Houfek" userId="85628079-2ae6-419c-88f7-daa9f7bc2590" providerId="ADAL" clId="{6363F177-43B5-4F56-BD7D-55F537D845DA}" dt="2024-03-26T14:37:09.978" v="411" actId="26606"/>
          <ac:spMkLst>
            <pc:docMk/>
            <pc:sldMk cId="2779452507" sldId="2142532344"/>
            <ac:spMk id="13" creationId="{C5373426-E26E-431D-959C-5DB96C0B6208}"/>
          </ac:spMkLst>
        </pc:spChg>
        <pc:spChg chg="add del">
          <ac:chgData name="Christina Houfek" userId="85628079-2ae6-419c-88f7-daa9f7bc2590" providerId="ADAL" clId="{6363F177-43B5-4F56-BD7D-55F537D845DA}" dt="2024-03-26T14:37:26.849" v="416" actId="26606"/>
          <ac:spMkLst>
            <pc:docMk/>
            <pc:sldMk cId="2779452507" sldId="2142532344"/>
            <ac:spMk id="15" creationId="{8CD2B798-7994-4548-A2BE-4AEF9C1A5FAE}"/>
          </ac:spMkLst>
        </pc:spChg>
        <pc:spChg chg="add del">
          <ac:chgData name="Christina Houfek" userId="85628079-2ae6-419c-88f7-daa9f7bc2590" providerId="ADAL" clId="{6363F177-43B5-4F56-BD7D-55F537D845DA}" dt="2024-03-26T14:35:58.593" v="356" actId="26606"/>
          <ac:spMkLst>
            <pc:docMk/>
            <pc:sldMk cId="2779452507" sldId="2142532344"/>
            <ac:spMk id="16" creationId="{2FDF0794-1B86-42B2-B8C7-F60123E638ED}"/>
          </ac:spMkLst>
        </pc:spChg>
        <pc:spChg chg="add del">
          <ac:chgData name="Christina Houfek" userId="85628079-2ae6-419c-88f7-daa9f7bc2590" providerId="ADAL" clId="{6363F177-43B5-4F56-BD7D-55F537D845DA}" dt="2024-03-26T14:37:26.849" v="416" actId="26606"/>
          <ac:spMkLst>
            <pc:docMk/>
            <pc:sldMk cId="2779452507" sldId="2142532344"/>
            <ac:spMk id="17" creationId="{E6162320-3B67-42BB-AF9D-939326E6489E}"/>
          </ac:spMkLst>
        </pc:spChg>
        <pc:spChg chg="add del">
          <ac:chgData name="Christina Houfek" userId="85628079-2ae6-419c-88f7-daa9f7bc2590" providerId="ADAL" clId="{6363F177-43B5-4F56-BD7D-55F537D845DA}" dt="2024-03-26T14:37:26.849" v="416" actId="26606"/>
          <ac:spMkLst>
            <pc:docMk/>
            <pc:sldMk cId="2779452507" sldId="2142532344"/>
            <ac:spMk id="21" creationId="{2FDF0794-1B86-42B2-B8C7-F60123E638ED}"/>
          </ac:spMkLst>
        </pc:spChg>
        <pc:spChg chg="add del">
          <ac:chgData name="Christina Houfek" userId="85628079-2ae6-419c-88f7-daa9f7bc2590" providerId="ADAL" clId="{6363F177-43B5-4F56-BD7D-55F537D845DA}" dt="2024-03-26T14:37:26.849" v="416" actId="26606"/>
          <ac:spMkLst>
            <pc:docMk/>
            <pc:sldMk cId="2779452507" sldId="2142532344"/>
            <ac:spMk id="22" creationId="{C5373426-E26E-431D-959C-5DB96C0B6208}"/>
          </ac:spMkLst>
        </pc:spChg>
        <pc:spChg chg="add del mod">
          <ac:chgData name="Christina Houfek" userId="85628079-2ae6-419c-88f7-daa9f7bc2590" providerId="ADAL" clId="{6363F177-43B5-4F56-BD7D-55F537D845DA}" dt="2024-03-26T14:37:45.987" v="418" actId="478"/>
          <ac:spMkLst>
            <pc:docMk/>
            <pc:sldMk cId="2779452507" sldId="2142532344"/>
            <ac:spMk id="24" creationId="{2BE60747-D595-C889-F5BC-E4AA47546469}"/>
          </ac:spMkLst>
        </pc:spChg>
        <pc:spChg chg="add">
          <ac:chgData name="Christina Houfek" userId="85628079-2ae6-419c-88f7-daa9f7bc2590" providerId="ADAL" clId="{6363F177-43B5-4F56-BD7D-55F537D845DA}" dt="2024-03-26T14:37:54.868" v="419" actId="26606"/>
          <ac:spMkLst>
            <pc:docMk/>
            <pc:sldMk cId="2779452507" sldId="2142532344"/>
            <ac:spMk id="25" creationId="{52CAFF06-4D3A-42A5-8614-B1FA47EA0F6D}"/>
          </ac:spMkLst>
        </pc:spChg>
        <pc:spChg chg="add mod">
          <ac:chgData name="Christina Houfek" userId="85628079-2ae6-419c-88f7-daa9f7bc2590" providerId="ADAL" clId="{6363F177-43B5-4F56-BD7D-55F537D845DA}" dt="2024-03-26T15:03:38.165" v="779" actId="6549"/>
          <ac:spMkLst>
            <pc:docMk/>
            <pc:sldMk cId="2779452507" sldId="2142532344"/>
            <ac:spMk id="26" creationId="{D513D879-FC2A-64D8-E234-287167088659}"/>
          </ac:spMkLst>
        </pc:spChg>
        <pc:picChg chg="add mod">
          <ac:chgData name="Christina Houfek" userId="85628079-2ae6-419c-88f7-daa9f7bc2590" providerId="ADAL" clId="{6363F177-43B5-4F56-BD7D-55F537D845DA}" dt="2024-03-26T14:38:07.870" v="422" actId="27614"/>
          <ac:picMkLst>
            <pc:docMk/>
            <pc:sldMk cId="2779452507" sldId="2142532344"/>
            <ac:picMk id="4" creationId="{807A91F6-D2A6-928C-7048-091BE3207404}"/>
          </ac:picMkLst>
        </pc:picChg>
        <pc:cxnChg chg="add del">
          <ac:chgData name="Christina Houfek" userId="85628079-2ae6-419c-88f7-daa9f7bc2590" providerId="ADAL" clId="{6363F177-43B5-4F56-BD7D-55F537D845DA}" dt="2024-03-26T14:37:09.978" v="411" actId="26606"/>
          <ac:cxnSpMkLst>
            <pc:docMk/>
            <pc:sldMk cId="2779452507" sldId="2142532344"/>
            <ac:cxnSpMk id="9" creationId="{6722E143-84C1-4F95-937C-78B92D2811CF}"/>
          </ac:cxnSpMkLst>
        </pc:cxnChg>
        <pc:cxnChg chg="add del">
          <ac:chgData name="Christina Houfek" userId="85628079-2ae6-419c-88f7-daa9f7bc2590" providerId="ADAL" clId="{6363F177-43B5-4F56-BD7D-55F537D845DA}" dt="2024-03-26T14:35:58.593" v="356" actId="26606"/>
          <ac:cxnSpMkLst>
            <pc:docMk/>
            <pc:sldMk cId="2779452507" sldId="2142532344"/>
            <ac:cxnSpMk id="14" creationId="{6722E143-84C1-4F95-937C-78B92D2811CF}"/>
          </ac:cxnSpMkLst>
        </pc:cxnChg>
        <pc:cxnChg chg="add del">
          <ac:chgData name="Christina Houfek" userId="85628079-2ae6-419c-88f7-daa9f7bc2590" providerId="ADAL" clId="{6363F177-43B5-4F56-BD7D-55F537D845DA}" dt="2024-03-26T14:35:58.593" v="356" actId="26606"/>
          <ac:cxnSpMkLst>
            <pc:docMk/>
            <pc:sldMk cId="2779452507" sldId="2142532344"/>
            <ac:cxnSpMk id="18" creationId="{96D07482-83A3-4451-943C-B46961082957}"/>
          </ac:cxnSpMkLst>
        </pc:cxnChg>
        <pc:cxnChg chg="add del">
          <ac:chgData name="Christina Houfek" userId="85628079-2ae6-419c-88f7-daa9f7bc2590" providerId="ADAL" clId="{6363F177-43B5-4F56-BD7D-55F537D845DA}" dt="2024-03-26T14:37:26.849" v="416" actId="26606"/>
          <ac:cxnSpMkLst>
            <pc:docMk/>
            <pc:sldMk cId="2779452507" sldId="2142532344"/>
            <ac:cxnSpMk id="19" creationId="{6722E143-84C1-4F95-937C-78B92D2811CF}"/>
          </ac:cxnSpMkLst>
        </pc:cxnChg>
        <pc:cxnChg chg="add del">
          <ac:chgData name="Christina Houfek" userId="85628079-2ae6-419c-88f7-daa9f7bc2590" providerId="ADAL" clId="{6363F177-43B5-4F56-BD7D-55F537D845DA}" dt="2024-03-26T14:37:09.978" v="411" actId="26606"/>
          <ac:cxnSpMkLst>
            <pc:docMk/>
            <pc:sldMk cId="2779452507" sldId="2142532344"/>
            <ac:cxnSpMk id="20" creationId="{96D07482-83A3-4451-943C-B46961082957}"/>
          </ac:cxnSpMkLst>
        </pc:cxnChg>
        <pc:cxnChg chg="add del">
          <ac:chgData name="Christina Houfek" userId="85628079-2ae6-419c-88f7-daa9f7bc2590" providerId="ADAL" clId="{6363F177-43B5-4F56-BD7D-55F537D845DA}" dt="2024-03-26T14:37:26.849" v="416" actId="26606"/>
          <ac:cxnSpMkLst>
            <pc:docMk/>
            <pc:sldMk cId="2779452507" sldId="2142532344"/>
            <ac:cxnSpMk id="23" creationId="{96D07482-83A3-4451-943C-B46961082957}"/>
          </ac:cxnSpMkLst>
        </pc:cxnChg>
      </pc:sldChg>
      <pc:sldChg chg="addSp delSp modSp add mod ord">
        <pc:chgData name="Christina Houfek" userId="85628079-2ae6-419c-88f7-daa9f7bc2590" providerId="ADAL" clId="{6363F177-43B5-4F56-BD7D-55F537D845DA}" dt="2024-03-26T15:03:45.607" v="781" actId="6549"/>
        <pc:sldMkLst>
          <pc:docMk/>
          <pc:sldMk cId="514913836" sldId="2142532345"/>
        </pc:sldMkLst>
        <pc:spChg chg="add mod">
          <ac:chgData name="Christina Houfek" userId="85628079-2ae6-419c-88f7-daa9f7bc2590" providerId="ADAL" clId="{6363F177-43B5-4F56-BD7D-55F537D845DA}" dt="2024-03-26T15:03:45.607" v="781" actId="6549"/>
          <ac:spMkLst>
            <pc:docMk/>
            <pc:sldMk cId="514913836" sldId="2142532345"/>
            <ac:spMk id="3" creationId="{0A4A6794-7B54-4770-AA23-F9261EB9480E}"/>
          </ac:spMkLst>
        </pc:spChg>
        <pc:picChg chg="add mod">
          <ac:chgData name="Christina Houfek" userId="85628079-2ae6-419c-88f7-daa9f7bc2590" providerId="ADAL" clId="{6363F177-43B5-4F56-BD7D-55F537D845DA}" dt="2024-03-26T14:41:47.627" v="511" actId="1038"/>
          <ac:picMkLst>
            <pc:docMk/>
            <pc:sldMk cId="514913836" sldId="2142532345"/>
            <ac:picMk id="2" creationId="{A7829948-F730-C69C-180A-86DF28764D41}"/>
          </ac:picMkLst>
        </pc:picChg>
        <pc:picChg chg="del">
          <ac:chgData name="Christina Houfek" userId="85628079-2ae6-419c-88f7-daa9f7bc2590" providerId="ADAL" clId="{6363F177-43B5-4F56-BD7D-55F537D845DA}" dt="2024-03-26T14:41:19.905" v="439" actId="478"/>
          <ac:picMkLst>
            <pc:docMk/>
            <pc:sldMk cId="514913836" sldId="2142532345"/>
            <ac:picMk id="4" creationId="{807A91F6-D2A6-928C-7048-091BE3207404}"/>
          </ac:picMkLst>
        </pc:picChg>
      </pc:sldChg>
      <pc:sldChg chg="addSp modSp mod ord">
        <pc:chgData name="Christina Houfek" userId="85628079-2ae6-419c-88f7-daa9f7bc2590" providerId="ADAL" clId="{6363F177-43B5-4F56-BD7D-55F537D845DA}" dt="2024-03-26T15:13:59.103" v="1039"/>
        <pc:sldMkLst>
          <pc:docMk/>
          <pc:sldMk cId="4259766024" sldId="2142532346"/>
        </pc:sldMkLst>
        <pc:spChg chg="mod">
          <ac:chgData name="Christina Houfek" userId="85628079-2ae6-419c-88f7-daa9f7bc2590" providerId="ADAL" clId="{6363F177-43B5-4F56-BD7D-55F537D845DA}" dt="2024-03-26T14:47:45.476" v="586" actId="1076"/>
          <ac:spMkLst>
            <pc:docMk/>
            <pc:sldMk cId="4259766024" sldId="2142532346"/>
            <ac:spMk id="3" creationId="{44A86BCD-AA28-A779-1630-267BD7902D1B}"/>
          </ac:spMkLst>
        </pc:spChg>
        <pc:spChg chg="add mod">
          <ac:chgData name="Christina Houfek" userId="85628079-2ae6-419c-88f7-daa9f7bc2590" providerId="ADAL" clId="{6363F177-43B5-4F56-BD7D-55F537D845DA}" dt="2024-03-26T14:49:40.402" v="634" actId="113"/>
          <ac:spMkLst>
            <pc:docMk/>
            <pc:sldMk cId="4259766024" sldId="2142532346"/>
            <ac:spMk id="6" creationId="{96F2D23E-188C-14C3-2A33-D3BCD2050AA9}"/>
          </ac:spMkLst>
        </pc:spChg>
        <pc:spChg chg="add mod">
          <ac:chgData name="Christina Houfek" userId="85628079-2ae6-419c-88f7-daa9f7bc2590" providerId="ADAL" clId="{6363F177-43B5-4F56-BD7D-55F537D845DA}" dt="2024-03-26T14:49:46.770" v="637" actId="113"/>
          <ac:spMkLst>
            <pc:docMk/>
            <pc:sldMk cId="4259766024" sldId="2142532346"/>
            <ac:spMk id="7" creationId="{3913AAE6-8F4A-31F4-94C7-3207E3C858F6}"/>
          </ac:spMkLst>
        </pc:spChg>
      </pc:sldChg>
      <pc:sldChg chg="addSp delSp modSp add mod modAnim">
        <pc:chgData name="Christina Houfek" userId="85628079-2ae6-419c-88f7-daa9f7bc2590" providerId="ADAL" clId="{6363F177-43B5-4F56-BD7D-55F537D845DA}" dt="2024-03-27T15:27:31.613" v="2400"/>
        <pc:sldMkLst>
          <pc:docMk/>
          <pc:sldMk cId="522152269" sldId="2142532347"/>
        </pc:sldMkLst>
        <pc:spChg chg="del">
          <ac:chgData name="Christina Houfek" userId="85628079-2ae6-419c-88f7-daa9f7bc2590" providerId="ADAL" clId="{6363F177-43B5-4F56-BD7D-55F537D845DA}" dt="2024-03-26T17:07:03.908" v="1556" actId="478"/>
          <ac:spMkLst>
            <pc:docMk/>
            <pc:sldMk cId="522152269" sldId="2142532347"/>
            <ac:spMk id="3" creationId="{B663D723-FC1D-68AC-95D5-6BA3C1ECC467}"/>
          </ac:spMkLst>
        </pc:spChg>
        <pc:spChg chg="del">
          <ac:chgData name="Christina Houfek" userId="85628079-2ae6-419c-88f7-daa9f7bc2590" providerId="ADAL" clId="{6363F177-43B5-4F56-BD7D-55F537D845DA}" dt="2024-03-26T17:07:40.717" v="1563" actId="478"/>
          <ac:spMkLst>
            <pc:docMk/>
            <pc:sldMk cId="522152269" sldId="2142532347"/>
            <ac:spMk id="4" creationId="{86D2658D-7B4A-9D2D-D249-BEC90BC4D095}"/>
          </ac:spMkLst>
        </pc:spChg>
        <pc:spChg chg="del">
          <ac:chgData name="Christina Houfek" userId="85628079-2ae6-419c-88f7-daa9f7bc2590" providerId="ADAL" clId="{6363F177-43B5-4F56-BD7D-55F537D845DA}" dt="2024-03-27T14:23:47.805" v="2244" actId="478"/>
          <ac:spMkLst>
            <pc:docMk/>
            <pc:sldMk cId="522152269" sldId="2142532347"/>
            <ac:spMk id="5" creationId="{F4AD5CEC-C4D2-6BFD-3A12-4BDE771E65D8}"/>
          </ac:spMkLst>
        </pc:spChg>
        <pc:spChg chg="add del mod">
          <ac:chgData name="Christina Houfek" userId="85628079-2ae6-419c-88f7-daa9f7bc2590" providerId="ADAL" clId="{6363F177-43B5-4F56-BD7D-55F537D845DA}" dt="2024-03-26T17:07:11.089" v="1557" actId="478"/>
          <ac:spMkLst>
            <pc:docMk/>
            <pc:sldMk cId="522152269" sldId="2142532347"/>
            <ac:spMk id="10" creationId="{D40B9CC8-35C3-9467-2022-8997E3A6ABB9}"/>
          </ac:spMkLst>
        </pc:spChg>
        <pc:spChg chg="mod">
          <ac:chgData name="Christina Houfek" userId="85628079-2ae6-419c-88f7-daa9f7bc2590" providerId="ADAL" clId="{6363F177-43B5-4F56-BD7D-55F537D845DA}" dt="2024-03-26T17:07:33.440" v="1561" actId="1076"/>
          <ac:spMkLst>
            <pc:docMk/>
            <pc:sldMk cId="522152269" sldId="2142532347"/>
            <ac:spMk id="12" creationId="{9A78D7FD-F52B-599C-7CFF-726E36663674}"/>
          </ac:spMkLst>
        </pc:spChg>
        <pc:spChg chg="mod">
          <ac:chgData name="Christina Houfek" userId="85628079-2ae6-419c-88f7-daa9f7bc2590" providerId="ADAL" clId="{6363F177-43B5-4F56-BD7D-55F537D845DA}" dt="2024-03-26T17:07:33.440" v="1561" actId="1076"/>
          <ac:spMkLst>
            <pc:docMk/>
            <pc:sldMk cId="522152269" sldId="2142532347"/>
            <ac:spMk id="14" creationId="{FAF77381-AC39-DCDE-D09C-8631F2F316DD}"/>
          </ac:spMkLst>
        </pc:spChg>
        <pc:spChg chg="mod">
          <ac:chgData name="Christina Houfek" userId="85628079-2ae6-419c-88f7-daa9f7bc2590" providerId="ADAL" clId="{6363F177-43B5-4F56-BD7D-55F537D845DA}" dt="2024-03-26T17:07:22.583" v="1559" actId="1076"/>
          <ac:spMkLst>
            <pc:docMk/>
            <pc:sldMk cId="522152269" sldId="2142532347"/>
            <ac:spMk id="16" creationId="{3E8246D3-DEF4-009B-A3AD-175B05EDB115}"/>
          </ac:spMkLst>
        </pc:spChg>
        <pc:picChg chg="del">
          <ac:chgData name="Christina Houfek" userId="85628079-2ae6-419c-88f7-daa9f7bc2590" providerId="ADAL" clId="{6363F177-43B5-4F56-BD7D-55F537D845DA}" dt="2024-03-26T17:07:14.465" v="1558" actId="478"/>
          <ac:picMkLst>
            <pc:docMk/>
            <pc:sldMk cId="522152269" sldId="2142532347"/>
            <ac:picMk id="7" creationId="{DCB46C31-514D-833B-331A-4872883A30F9}"/>
          </ac:picMkLst>
        </pc:picChg>
        <pc:picChg chg="mod">
          <ac:chgData name="Christina Houfek" userId="85628079-2ae6-419c-88f7-daa9f7bc2590" providerId="ADAL" clId="{6363F177-43B5-4F56-BD7D-55F537D845DA}" dt="2024-03-26T17:07:36.208" v="1562" actId="1076"/>
          <ac:picMkLst>
            <pc:docMk/>
            <pc:sldMk cId="522152269" sldId="2142532347"/>
            <ac:picMk id="8" creationId="{9CA35CBF-6400-91BF-E6E9-F6D3098C4092}"/>
          </ac:picMkLst>
        </pc:picChg>
      </pc:sldChg>
      <pc:sldChg chg="modSp new del mod ord">
        <pc:chgData name="Christina Houfek" userId="85628079-2ae6-419c-88f7-daa9f7bc2590" providerId="ADAL" clId="{6363F177-43B5-4F56-BD7D-55F537D845DA}" dt="2024-03-26T14:52:04.383" v="689" actId="47"/>
        <pc:sldMkLst>
          <pc:docMk/>
          <pc:sldMk cId="2252195758" sldId="2142532347"/>
        </pc:sldMkLst>
        <pc:spChg chg="mod">
          <ac:chgData name="Christina Houfek" userId="85628079-2ae6-419c-88f7-daa9f7bc2590" providerId="ADAL" clId="{6363F177-43B5-4F56-BD7D-55F537D845DA}" dt="2024-03-26T14:51:29.278" v="688" actId="20577"/>
          <ac:spMkLst>
            <pc:docMk/>
            <pc:sldMk cId="2252195758" sldId="2142532347"/>
            <ac:spMk id="3" creationId="{3945562F-D20E-40D5-55DD-92E8E6BD6808}"/>
          </ac:spMkLst>
        </pc:spChg>
      </pc:sldChg>
      <pc:sldChg chg="new del">
        <pc:chgData name="Christina Houfek" userId="85628079-2ae6-419c-88f7-daa9f7bc2590" providerId="ADAL" clId="{6363F177-43B5-4F56-BD7D-55F537D845DA}" dt="2024-03-26T15:13:49.166" v="1037" actId="47"/>
        <pc:sldMkLst>
          <pc:docMk/>
          <pc:sldMk cId="2760280181" sldId="2142532347"/>
        </pc:sldMkLst>
      </pc:sldChg>
      <pc:sldChg chg="modSp new mod">
        <pc:chgData name="Christina Houfek" userId="85628079-2ae6-419c-88f7-daa9f7bc2590" providerId="ADAL" clId="{6363F177-43B5-4F56-BD7D-55F537D845DA}" dt="2024-03-26T17:15:52.527" v="1906" actId="20577"/>
        <pc:sldMkLst>
          <pc:docMk/>
          <pc:sldMk cId="217757578" sldId="2142532348"/>
        </pc:sldMkLst>
        <pc:spChg chg="mod">
          <ac:chgData name="Christina Houfek" userId="85628079-2ae6-419c-88f7-daa9f7bc2590" providerId="ADAL" clId="{6363F177-43B5-4F56-BD7D-55F537D845DA}" dt="2024-03-26T17:15:52.527" v="1906" actId="20577"/>
          <ac:spMkLst>
            <pc:docMk/>
            <pc:sldMk cId="217757578" sldId="2142532348"/>
            <ac:spMk id="2" creationId="{27E07DDE-A851-5CCB-D2A2-09245CA4E455}"/>
          </ac:spMkLst>
        </pc:spChg>
      </pc:sldChg>
      <pc:sldChg chg="addSp delSp modSp new mod ord setBg modClrScheme chgLayout">
        <pc:chgData name="Christina Houfek" userId="85628079-2ae6-419c-88f7-daa9f7bc2590" providerId="ADAL" clId="{6363F177-43B5-4F56-BD7D-55F537D845DA}" dt="2024-03-29T18:15:42.674" v="2571"/>
        <pc:sldMkLst>
          <pc:docMk/>
          <pc:sldMk cId="2041190989" sldId="2142532349"/>
        </pc:sldMkLst>
        <pc:spChg chg="del">
          <ac:chgData name="Christina Houfek" userId="85628079-2ae6-419c-88f7-daa9f7bc2590" providerId="ADAL" clId="{6363F177-43B5-4F56-BD7D-55F537D845DA}" dt="2024-03-26T17:20:34.858" v="1913" actId="700"/>
          <ac:spMkLst>
            <pc:docMk/>
            <pc:sldMk cId="2041190989" sldId="2142532349"/>
            <ac:spMk id="2" creationId="{91E962EE-566E-5FC6-9E41-914ACA7D57A9}"/>
          </ac:spMkLst>
        </pc:spChg>
        <pc:spChg chg="del">
          <ac:chgData name="Christina Houfek" userId="85628079-2ae6-419c-88f7-daa9f7bc2590" providerId="ADAL" clId="{6363F177-43B5-4F56-BD7D-55F537D845DA}" dt="2024-03-26T17:20:34.858" v="1913" actId="700"/>
          <ac:spMkLst>
            <pc:docMk/>
            <pc:sldMk cId="2041190989" sldId="2142532349"/>
            <ac:spMk id="3" creationId="{90893F1C-8FAA-A585-C860-A52ABD512602}"/>
          </ac:spMkLst>
        </pc:spChg>
        <pc:spChg chg="del">
          <ac:chgData name="Christina Houfek" userId="85628079-2ae6-419c-88f7-daa9f7bc2590" providerId="ADAL" clId="{6363F177-43B5-4F56-BD7D-55F537D845DA}" dt="2024-03-26T17:20:34.858" v="1913" actId="700"/>
          <ac:spMkLst>
            <pc:docMk/>
            <pc:sldMk cId="2041190989" sldId="2142532349"/>
            <ac:spMk id="4" creationId="{6ED11B7C-2CA8-A317-34AA-A35CBD3E3644}"/>
          </ac:spMkLst>
        </pc:spChg>
        <pc:spChg chg="del mod ord">
          <ac:chgData name="Christina Houfek" userId="85628079-2ae6-419c-88f7-daa9f7bc2590" providerId="ADAL" clId="{6363F177-43B5-4F56-BD7D-55F537D845DA}" dt="2024-03-26T17:22:40.160" v="1989" actId="478"/>
          <ac:spMkLst>
            <pc:docMk/>
            <pc:sldMk cId="2041190989" sldId="2142532349"/>
            <ac:spMk id="5" creationId="{D3CA090F-8741-8447-2389-C576661B0A39}"/>
          </ac:spMkLst>
        </pc:spChg>
        <pc:spChg chg="mod ord">
          <ac:chgData name="Christina Houfek" userId="85628079-2ae6-419c-88f7-daa9f7bc2590" providerId="ADAL" clId="{6363F177-43B5-4F56-BD7D-55F537D845DA}" dt="2024-03-26T17:22:48.957" v="1990" actId="26606"/>
          <ac:spMkLst>
            <pc:docMk/>
            <pc:sldMk cId="2041190989" sldId="2142532349"/>
            <ac:spMk id="6" creationId="{6FF3CCC3-2525-1EAB-0A02-CA23284C40CE}"/>
          </ac:spMkLst>
        </pc:spChg>
        <pc:spChg chg="add mod ord">
          <ac:chgData name="Christina Houfek" userId="85628079-2ae6-419c-88f7-daa9f7bc2590" providerId="ADAL" clId="{6363F177-43B5-4F56-BD7D-55F537D845DA}" dt="2024-03-26T17:23:00.447" v="1992" actId="403"/>
          <ac:spMkLst>
            <pc:docMk/>
            <pc:sldMk cId="2041190989" sldId="2142532349"/>
            <ac:spMk id="8" creationId="{6483D645-2F21-4DC2-363C-DD348491DDD7}"/>
          </ac:spMkLst>
        </pc:spChg>
        <pc:spChg chg="add del mod ord">
          <ac:chgData name="Christina Houfek" userId="85628079-2ae6-419c-88f7-daa9f7bc2590" providerId="ADAL" clId="{6363F177-43B5-4F56-BD7D-55F537D845DA}" dt="2024-03-26T17:21:41.230" v="1916"/>
          <ac:spMkLst>
            <pc:docMk/>
            <pc:sldMk cId="2041190989" sldId="2142532349"/>
            <ac:spMk id="9" creationId="{C57DBD3B-0BEC-D30E-374B-605CDD9ABF1C}"/>
          </ac:spMkLst>
        </pc:spChg>
        <pc:spChg chg="add">
          <ac:chgData name="Christina Houfek" userId="85628079-2ae6-419c-88f7-daa9f7bc2590" providerId="ADAL" clId="{6363F177-43B5-4F56-BD7D-55F537D845DA}" dt="2024-03-26T17:22:48.957" v="1990" actId="26606"/>
          <ac:spMkLst>
            <pc:docMk/>
            <pc:sldMk cId="2041190989" sldId="2142532349"/>
            <ac:spMk id="15" creationId="{37C89E4B-3C9F-44B9-8B86-D9E3D112D8EC}"/>
          </ac:spMkLst>
        </pc:spChg>
        <pc:picChg chg="add">
          <ac:chgData name="Christina Houfek" userId="85628079-2ae6-419c-88f7-daa9f7bc2590" providerId="ADAL" clId="{6363F177-43B5-4F56-BD7D-55F537D845DA}" dt="2024-03-26T17:21:24.095" v="1914"/>
          <ac:picMkLst>
            <pc:docMk/>
            <pc:sldMk cId="2041190989" sldId="2142532349"/>
            <ac:picMk id="7" creationId="{655595FC-AE1C-D9BA-A3F5-A30EB70ADDAC}"/>
          </ac:picMkLst>
        </pc:picChg>
        <pc:picChg chg="add mod">
          <ac:chgData name="Christina Houfek" userId="85628079-2ae6-419c-88f7-daa9f7bc2590" providerId="ADAL" clId="{6363F177-43B5-4F56-BD7D-55F537D845DA}" dt="2024-03-26T17:22:48.957" v="1990" actId="26606"/>
          <ac:picMkLst>
            <pc:docMk/>
            <pc:sldMk cId="2041190989" sldId="2142532349"/>
            <ac:picMk id="10" creationId="{B4661395-FA20-B710-A58A-3E9BEF0FD2A4}"/>
          </ac:picMkLst>
        </pc:picChg>
        <pc:cxnChg chg="add">
          <ac:chgData name="Christina Houfek" userId="85628079-2ae6-419c-88f7-daa9f7bc2590" providerId="ADAL" clId="{6363F177-43B5-4F56-BD7D-55F537D845DA}" dt="2024-03-26T17:22:48.957" v="1990" actId="26606"/>
          <ac:cxnSpMkLst>
            <pc:docMk/>
            <pc:sldMk cId="2041190989" sldId="2142532349"/>
            <ac:cxnSpMk id="17" creationId="{AA2EAA10-076F-46BD-8F0F-B9A2FB77A85C}"/>
          </ac:cxnSpMkLst>
        </pc:cxnChg>
        <pc:cxnChg chg="add">
          <ac:chgData name="Christina Houfek" userId="85628079-2ae6-419c-88f7-daa9f7bc2590" providerId="ADAL" clId="{6363F177-43B5-4F56-BD7D-55F537D845DA}" dt="2024-03-26T17:22:48.957" v="1990" actId="26606"/>
          <ac:cxnSpMkLst>
            <pc:docMk/>
            <pc:sldMk cId="2041190989" sldId="2142532349"/>
            <ac:cxnSpMk id="19" creationId="{D891E407-403B-4764-86C9-33A56D3BCAA3}"/>
          </ac:cxnSpMkLst>
        </pc:cxnChg>
      </pc:sldChg>
      <pc:sldChg chg="addSp delSp modSp new mod setBg">
        <pc:chgData name="Christina Houfek" userId="85628079-2ae6-419c-88f7-daa9f7bc2590" providerId="ADAL" clId="{6363F177-43B5-4F56-BD7D-55F537D845DA}" dt="2024-03-27T14:24:28.018" v="2247" actId="14100"/>
        <pc:sldMkLst>
          <pc:docMk/>
          <pc:sldMk cId="291134393" sldId="2142532350"/>
        </pc:sldMkLst>
        <pc:spChg chg="del">
          <ac:chgData name="Christina Houfek" userId="85628079-2ae6-419c-88f7-daa9f7bc2590" providerId="ADAL" clId="{6363F177-43B5-4F56-BD7D-55F537D845DA}" dt="2024-03-26T17:24:25.151" v="1994"/>
          <ac:spMkLst>
            <pc:docMk/>
            <pc:sldMk cId="291134393" sldId="2142532350"/>
            <ac:spMk id="2" creationId="{1FA8ECCD-ADA1-157B-9B2D-5BA9AF8B7F74}"/>
          </ac:spMkLst>
        </pc:spChg>
        <pc:spChg chg="mod">
          <ac:chgData name="Christina Houfek" userId="85628079-2ae6-419c-88f7-daa9f7bc2590" providerId="ADAL" clId="{6363F177-43B5-4F56-BD7D-55F537D845DA}" dt="2024-03-26T17:26:10.975" v="2065" actId="26606"/>
          <ac:spMkLst>
            <pc:docMk/>
            <pc:sldMk cId="291134393" sldId="2142532350"/>
            <ac:spMk id="3" creationId="{8DBFE1E9-16CB-24A3-12B0-B7CF4D28DAEB}"/>
          </ac:spMkLst>
        </pc:spChg>
        <pc:spChg chg="add del mod">
          <ac:chgData name="Christina Houfek" userId="85628079-2ae6-419c-88f7-daa9f7bc2590" providerId="ADAL" clId="{6363F177-43B5-4F56-BD7D-55F537D845DA}" dt="2024-03-26T17:26:06.718" v="2064" actId="478"/>
          <ac:spMkLst>
            <pc:docMk/>
            <pc:sldMk cId="291134393" sldId="2142532350"/>
            <ac:spMk id="7" creationId="{108E81F2-D848-9C58-3B94-325AA0782603}"/>
          </ac:spMkLst>
        </pc:spChg>
        <pc:spChg chg="add">
          <ac:chgData name="Christina Houfek" userId="85628079-2ae6-419c-88f7-daa9f7bc2590" providerId="ADAL" clId="{6363F177-43B5-4F56-BD7D-55F537D845DA}" dt="2024-03-26T17:26:10.975" v="2065" actId="26606"/>
          <ac:spMkLst>
            <pc:docMk/>
            <pc:sldMk cId="291134393" sldId="2142532350"/>
            <ac:spMk id="8" creationId="{BFF30785-305E-45D7-984F-5AA93D3CA561}"/>
          </ac:spMkLst>
        </pc:spChg>
        <pc:spChg chg="add">
          <ac:chgData name="Christina Houfek" userId="85628079-2ae6-419c-88f7-daa9f7bc2590" providerId="ADAL" clId="{6363F177-43B5-4F56-BD7D-55F537D845DA}" dt="2024-03-26T17:26:10.975" v="2065" actId="26606"/>
          <ac:spMkLst>
            <pc:docMk/>
            <pc:sldMk cId="291134393" sldId="2142532350"/>
            <ac:spMk id="10" creationId="{3A8EC506-B1DA-46A1-B44D-774E68468E13}"/>
          </ac:spMkLst>
        </pc:spChg>
        <pc:spChg chg="add">
          <ac:chgData name="Christina Houfek" userId="85628079-2ae6-419c-88f7-daa9f7bc2590" providerId="ADAL" clId="{6363F177-43B5-4F56-BD7D-55F537D845DA}" dt="2024-03-26T17:26:10.975" v="2065" actId="26606"/>
          <ac:spMkLst>
            <pc:docMk/>
            <pc:sldMk cId="291134393" sldId="2142532350"/>
            <ac:spMk id="11" creationId="{C411DB08-1669-426B-BBEB-FAD285EF80FE}"/>
          </ac:spMkLst>
        </pc:spChg>
        <pc:spChg chg="add del">
          <ac:chgData name="Christina Houfek" userId="85628079-2ae6-419c-88f7-daa9f7bc2590" providerId="ADAL" clId="{6363F177-43B5-4F56-BD7D-55F537D845DA}" dt="2024-03-26T17:26:02.200" v="2063" actId="26606"/>
          <ac:spMkLst>
            <pc:docMk/>
            <pc:sldMk cId="291134393" sldId="2142532350"/>
            <ac:spMk id="14" creationId="{4FAE1107-CEC3-4041-8BAA-CDB6F6759B35}"/>
          </ac:spMkLst>
        </pc:spChg>
        <pc:spChg chg="add">
          <ac:chgData name="Christina Houfek" userId="85628079-2ae6-419c-88f7-daa9f7bc2590" providerId="ADAL" clId="{6363F177-43B5-4F56-BD7D-55F537D845DA}" dt="2024-03-26T17:26:10.975" v="2065" actId="26606"/>
          <ac:spMkLst>
            <pc:docMk/>
            <pc:sldMk cId="291134393" sldId="2142532350"/>
            <ac:spMk id="18" creationId="{029E4219-121F-4CD1-AA58-24746CD2923C}"/>
          </ac:spMkLst>
        </pc:spChg>
        <pc:picChg chg="add del mod">
          <ac:chgData name="Christina Houfek" userId="85628079-2ae6-419c-88f7-daa9f7bc2590" providerId="ADAL" clId="{6363F177-43B5-4F56-BD7D-55F537D845DA}" dt="2024-03-26T17:25:37.291" v="2053" actId="478"/>
          <ac:picMkLst>
            <pc:docMk/>
            <pc:sldMk cId="291134393" sldId="2142532350"/>
            <ac:picMk id="4" creationId="{DFA10FB4-8A4F-0726-CFB4-FB55FF182036}"/>
          </ac:picMkLst>
        </pc:picChg>
        <pc:picChg chg="add mod ord">
          <ac:chgData name="Christina Houfek" userId="85628079-2ae6-419c-88f7-daa9f7bc2590" providerId="ADAL" clId="{6363F177-43B5-4F56-BD7D-55F537D845DA}" dt="2024-03-27T14:24:28.018" v="2247" actId="14100"/>
          <ac:picMkLst>
            <pc:docMk/>
            <pc:sldMk cId="291134393" sldId="2142532350"/>
            <ac:picMk id="5" creationId="{D4F2F33F-433D-0768-CB99-F8449C0C528D}"/>
          </ac:picMkLst>
        </pc:picChg>
        <pc:cxnChg chg="add">
          <ac:chgData name="Christina Houfek" userId="85628079-2ae6-419c-88f7-daa9f7bc2590" providerId="ADAL" clId="{6363F177-43B5-4F56-BD7D-55F537D845DA}" dt="2024-03-26T17:26:10.975" v="2065" actId="26606"/>
          <ac:cxnSpMkLst>
            <pc:docMk/>
            <pc:sldMk cId="291134393" sldId="2142532350"/>
            <ac:cxnSpMk id="9" creationId="{15E01FA5-D766-43CA-A83D-E7CF3F04E96F}"/>
          </ac:cxnSpMkLst>
        </pc:cxnChg>
        <pc:cxnChg chg="add del">
          <ac:chgData name="Christina Houfek" userId="85628079-2ae6-419c-88f7-daa9f7bc2590" providerId="ADAL" clId="{6363F177-43B5-4F56-BD7D-55F537D845DA}" dt="2024-03-26T17:26:02.200" v="2063" actId="26606"/>
          <ac:cxnSpMkLst>
            <pc:docMk/>
            <pc:sldMk cId="291134393" sldId="2142532350"/>
            <ac:cxnSpMk id="12" creationId="{9200C8B5-FB5A-4F8B-A9BD-693C051418A3}"/>
          </ac:cxnSpMkLst>
        </pc:cxnChg>
        <pc:cxnChg chg="add del">
          <ac:chgData name="Christina Houfek" userId="85628079-2ae6-419c-88f7-daa9f7bc2590" providerId="ADAL" clId="{6363F177-43B5-4F56-BD7D-55F537D845DA}" dt="2024-03-26T17:26:02.200" v="2063" actId="26606"/>
          <ac:cxnSpMkLst>
            <pc:docMk/>
            <pc:sldMk cId="291134393" sldId="2142532350"/>
            <ac:cxnSpMk id="16" creationId="{1AEA88FB-F5DD-45CE-AAE1-7B33D0ABDD25}"/>
          </ac:cxnSpMkLst>
        </pc:cxnChg>
        <pc:cxnChg chg="add">
          <ac:chgData name="Christina Houfek" userId="85628079-2ae6-419c-88f7-daa9f7bc2590" providerId="ADAL" clId="{6363F177-43B5-4F56-BD7D-55F537D845DA}" dt="2024-03-26T17:26:10.975" v="2065" actId="26606"/>
          <ac:cxnSpMkLst>
            <pc:docMk/>
            <pc:sldMk cId="291134393" sldId="2142532350"/>
            <ac:cxnSpMk id="20" creationId="{52F50912-06FD-4216-BAD3-21050F59564A}"/>
          </ac:cxnSpMkLst>
        </pc:cxnChg>
      </pc:sldChg>
      <pc:sldChg chg="addSp delSp modSp new mod setBg">
        <pc:chgData name="Christina Houfek" userId="85628079-2ae6-419c-88f7-daa9f7bc2590" providerId="ADAL" clId="{6363F177-43B5-4F56-BD7D-55F537D845DA}" dt="2024-03-26T17:27:58.614" v="2192" actId="20577"/>
        <pc:sldMkLst>
          <pc:docMk/>
          <pc:sldMk cId="3922411775" sldId="2142532351"/>
        </pc:sldMkLst>
        <pc:spChg chg="del">
          <ac:chgData name="Christina Houfek" userId="85628079-2ae6-419c-88f7-daa9f7bc2590" providerId="ADAL" clId="{6363F177-43B5-4F56-BD7D-55F537D845DA}" dt="2024-03-26T17:26:34.322" v="2070"/>
          <ac:spMkLst>
            <pc:docMk/>
            <pc:sldMk cId="3922411775" sldId="2142532351"/>
            <ac:spMk id="2" creationId="{641789E7-9223-A399-87AE-62B5D871F2DA}"/>
          </ac:spMkLst>
        </pc:spChg>
        <pc:spChg chg="mod">
          <ac:chgData name="Christina Houfek" userId="85628079-2ae6-419c-88f7-daa9f7bc2590" providerId="ADAL" clId="{6363F177-43B5-4F56-BD7D-55F537D845DA}" dt="2024-03-26T17:27:58.614" v="2192" actId="20577"/>
          <ac:spMkLst>
            <pc:docMk/>
            <pc:sldMk cId="3922411775" sldId="2142532351"/>
            <ac:spMk id="3" creationId="{E8B74936-1B2C-F763-4089-7E03EB18C3AA}"/>
          </ac:spMkLst>
        </pc:spChg>
        <pc:spChg chg="add del mod">
          <ac:chgData name="Christina Houfek" userId="85628079-2ae6-419c-88f7-daa9f7bc2590" providerId="ADAL" clId="{6363F177-43B5-4F56-BD7D-55F537D845DA}" dt="2024-03-26T17:26:45.580" v="2072"/>
          <ac:spMkLst>
            <pc:docMk/>
            <pc:sldMk cId="3922411775" sldId="2142532351"/>
            <ac:spMk id="6" creationId="{648AC86A-A47D-E82E-7A25-A15F437B2EC3}"/>
          </ac:spMkLst>
        </pc:spChg>
        <pc:spChg chg="add del">
          <ac:chgData name="Christina Houfek" userId="85628079-2ae6-419c-88f7-daa9f7bc2590" providerId="ADAL" clId="{6363F177-43B5-4F56-BD7D-55F537D845DA}" dt="2024-03-26T17:27:33.492" v="2179" actId="478"/>
          <ac:spMkLst>
            <pc:docMk/>
            <pc:sldMk cId="3922411775" sldId="2142532351"/>
            <ac:spMk id="11" creationId="{2C208C34-20EC-84D1-75B4-19DF671E89FE}"/>
          </ac:spMkLst>
        </pc:spChg>
        <pc:spChg chg="add del">
          <ac:chgData name="Christina Houfek" userId="85628079-2ae6-419c-88f7-daa9f7bc2590" providerId="ADAL" clId="{6363F177-43B5-4F56-BD7D-55F537D845DA}" dt="2024-03-26T17:27:51.106" v="2183" actId="26606"/>
          <ac:spMkLst>
            <pc:docMk/>
            <pc:sldMk cId="3922411775" sldId="2142532351"/>
            <ac:spMk id="16" creationId="{4038CB10-1F5C-4D54-9DF7-12586DE5B007}"/>
          </ac:spMkLst>
        </pc:spChg>
        <pc:spChg chg="add del">
          <ac:chgData name="Christina Houfek" userId="85628079-2ae6-419c-88f7-daa9f7bc2590" providerId="ADAL" clId="{6363F177-43B5-4F56-BD7D-55F537D845DA}" dt="2024-03-26T17:27:51.106" v="2183" actId="26606"/>
          <ac:spMkLst>
            <pc:docMk/>
            <pc:sldMk cId="3922411775" sldId="2142532351"/>
            <ac:spMk id="18" creationId="{73ED6512-6858-4552-B699-9A97FE9A4EA2}"/>
          </ac:spMkLst>
        </pc:spChg>
        <pc:spChg chg="add">
          <ac:chgData name="Christina Houfek" userId="85628079-2ae6-419c-88f7-daa9f7bc2590" providerId="ADAL" clId="{6363F177-43B5-4F56-BD7D-55F537D845DA}" dt="2024-03-26T17:27:51.106" v="2183" actId="26606"/>
          <ac:spMkLst>
            <pc:docMk/>
            <pc:sldMk cId="3922411775" sldId="2142532351"/>
            <ac:spMk id="23" creationId="{C23416DF-B283-4D9F-A625-146552CA9EDB}"/>
          </ac:spMkLst>
        </pc:spChg>
        <pc:spChg chg="add">
          <ac:chgData name="Christina Houfek" userId="85628079-2ae6-419c-88f7-daa9f7bc2590" providerId="ADAL" clId="{6363F177-43B5-4F56-BD7D-55F537D845DA}" dt="2024-03-26T17:27:51.106" v="2183" actId="26606"/>
          <ac:spMkLst>
            <pc:docMk/>
            <pc:sldMk cId="3922411775" sldId="2142532351"/>
            <ac:spMk id="25" creationId="{73834904-4D9B-41F7-8DA6-0709FD9F7E9D}"/>
          </ac:spMkLst>
        </pc:spChg>
        <pc:spChg chg="add">
          <ac:chgData name="Christina Houfek" userId="85628079-2ae6-419c-88f7-daa9f7bc2590" providerId="ADAL" clId="{6363F177-43B5-4F56-BD7D-55F537D845DA}" dt="2024-03-26T17:27:51.106" v="2183" actId="26606"/>
          <ac:spMkLst>
            <pc:docMk/>
            <pc:sldMk cId="3922411775" sldId="2142532351"/>
            <ac:spMk id="29" creationId="{1D2E3C52-528A-4049-BCAA-5460756BC033}"/>
          </ac:spMkLst>
        </pc:spChg>
        <pc:spChg chg="add">
          <ac:chgData name="Christina Houfek" userId="85628079-2ae6-419c-88f7-daa9f7bc2590" providerId="ADAL" clId="{6363F177-43B5-4F56-BD7D-55F537D845DA}" dt="2024-03-26T17:27:51.106" v="2183" actId="26606"/>
          <ac:spMkLst>
            <pc:docMk/>
            <pc:sldMk cId="3922411775" sldId="2142532351"/>
            <ac:spMk id="31" creationId="{CD5B542C-8183-4445-AF4D-B23AAE3299EE}"/>
          </ac:spMkLst>
        </pc:spChg>
        <pc:picChg chg="add del mod">
          <ac:chgData name="Christina Houfek" userId="85628079-2ae6-419c-88f7-daa9f7bc2590" providerId="ADAL" clId="{6363F177-43B5-4F56-BD7D-55F537D845DA}" dt="2024-03-26T17:26:37.826" v="2071" actId="478"/>
          <ac:picMkLst>
            <pc:docMk/>
            <pc:sldMk cId="3922411775" sldId="2142532351"/>
            <ac:picMk id="4" creationId="{F6B857A7-33F8-8D65-503B-F0B1040047FE}"/>
          </ac:picMkLst>
        </pc:picChg>
        <pc:picChg chg="add mod ord">
          <ac:chgData name="Christina Houfek" userId="85628079-2ae6-419c-88f7-daa9f7bc2590" providerId="ADAL" clId="{6363F177-43B5-4F56-BD7D-55F537D845DA}" dt="2024-03-26T17:27:51.106" v="2183" actId="26606"/>
          <ac:picMkLst>
            <pc:docMk/>
            <pc:sldMk cId="3922411775" sldId="2142532351"/>
            <ac:picMk id="7" creationId="{28CB0AB4-BDF9-340E-C7C4-52371C2463A7}"/>
          </ac:picMkLst>
        </pc:picChg>
        <pc:picChg chg="add mod">
          <ac:chgData name="Christina Houfek" userId="85628079-2ae6-419c-88f7-daa9f7bc2590" providerId="ADAL" clId="{6363F177-43B5-4F56-BD7D-55F537D845DA}" dt="2024-03-26T17:27:51.106" v="2183" actId="26606"/>
          <ac:picMkLst>
            <pc:docMk/>
            <pc:sldMk cId="3922411775" sldId="2142532351"/>
            <ac:picMk id="8" creationId="{3F34CBA2-DA45-15E8-7682-E0387A9B0D04}"/>
          </ac:picMkLst>
        </pc:picChg>
        <pc:cxnChg chg="add del">
          <ac:chgData name="Christina Houfek" userId="85628079-2ae6-419c-88f7-daa9f7bc2590" providerId="ADAL" clId="{6363F177-43B5-4F56-BD7D-55F537D845DA}" dt="2024-03-26T17:27:51.106" v="2183" actId="26606"/>
          <ac:cxnSpMkLst>
            <pc:docMk/>
            <pc:sldMk cId="3922411775" sldId="2142532351"/>
            <ac:cxnSpMk id="14" creationId="{15F1CC53-719A-4763-BF30-5E25A63CEF3C}"/>
          </ac:cxnSpMkLst>
        </pc:cxnChg>
        <pc:cxnChg chg="add">
          <ac:chgData name="Christina Houfek" userId="85628079-2ae6-419c-88f7-daa9f7bc2590" providerId="ADAL" clId="{6363F177-43B5-4F56-BD7D-55F537D845DA}" dt="2024-03-26T17:27:51.106" v="2183" actId="26606"/>
          <ac:cxnSpMkLst>
            <pc:docMk/>
            <pc:sldMk cId="3922411775" sldId="2142532351"/>
            <ac:cxnSpMk id="27" creationId="{C00D1207-ECAF-48E9-8834-2CE4D2198234}"/>
          </ac:cxnSpMkLst>
        </pc:cxnChg>
        <pc:cxnChg chg="add">
          <ac:chgData name="Christina Houfek" userId="85628079-2ae6-419c-88f7-daa9f7bc2590" providerId="ADAL" clId="{6363F177-43B5-4F56-BD7D-55F537D845DA}" dt="2024-03-26T17:27:51.106" v="2183" actId="26606"/>
          <ac:cxnSpMkLst>
            <pc:docMk/>
            <pc:sldMk cId="3922411775" sldId="2142532351"/>
            <ac:cxnSpMk id="33" creationId="{84ED9B5A-5577-4CA5-97AA-0E5E2EA9756F}"/>
          </ac:cxnSpMkLst>
        </pc:cxnChg>
        <pc:cxnChg chg="add">
          <ac:chgData name="Christina Houfek" userId="85628079-2ae6-419c-88f7-daa9f7bc2590" providerId="ADAL" clId="{6363F177-43B5-4F56-BD7D-55F537D845DA}" dt="2024-03-26T17:27:51.106" v="2183" actId="26606"/>
          <ac:cxnSpMkLst>
            <pc:docMk/>
            <pc:sldMk cId="3922411775" sldId="2142532351"/>
            <ac:cxnSpMk id="35" creationId="{2724283B-587C-4A0E-A50E-B8914975B48A}"/>
          </ac:cxnSpMkLst>
        </pc:cxnChg>
      </pc:sldChg>
      <pc:sldChg chg="addSp delSp modSp new mod setBg">
        <pc:chgData name="Christina Houfek" userId="85628079-2ae6-419c-88f7-daa9f7bc2590" providerId="ADAL" clId="{6363F177-43B5-4F56-BD7D-55F537D845DA}" dt="2024-03-27T19:34:22.975" v="2530" actId="1076"/>
        <pc:sldMkLst>
          <pc:docMk/>
          <pc:sldMk cId="4191847801" sldId="2142532352"/>
        </pc:sldMkLst>
        <pc:spChg chg="mod">
          <ac:chgData name="Christina Houfek" userId="85628079-2ae6-419c-88f7-daa9f7bc2590" providerId="ADAL" clId="{6363F177-43B5-4F56-BD7D-55F537D845DA}" dt="2024-03-27T19:31:40.265" v="2515" actId="26606"/>
          <ac:spMkLst>
            <pc:docMk/>
            <pc:sldMk cId="4191847801" sldId="2142532352"/>
            <ac:spMk id="2" creationId="{D3B5F9B7-8014-4805-E149-DFF2F06B7272}"/>
          </ac:spMkLst>
        </pc:spChg>
        <pc:spChg chg="add del mod">
          <ac:chgData name="Christina Houfek" userId="85628079-2ae6-419c-88f7-daa9f7bc2590" providerId="ADAL" clId="{6363F177-43B5-4F56-BD7D-55F537D845DA}" dt="2024-03-27T19:31:05.692" v="2511" actId="21"/>
          <ac:spMkLst>
            <pc:docMk/>
            <pc:sldMk cId="4191847801" sldId="2142532352"/>
            <ac:spMk id="4" creationId="{CFC9EB95-51ED-698D-8BF8-79B82D207803}"/>
          </ac:spMkLst>
        </pc:spChg>
        <pc:spChg chg="add">
          <ac:chgData name="Christina Houfek" userId="85628079-2ae6-419c-88f7-daa9f7bc2590" providerId="ADAL" clId="{6363F177-43B5-4F56-BD7D-55F537D845DA}" dt="2024-03-27T19:31:40.265" v="2515" actId="26606"/>
          <ac:spMkLst>
            <pc:docMk/>
            <pc:sldMk cId="4191847801" sldId="2142532352"/>
            <ac:spMk id="5" creationId="{76906711-0AFB-47DD-A4B6-4E94B38B8C91}"/>
          </ac:spMkLst>
        </pc:spChg>
        <pc:spChg chg="add">
          <ac:chgData name="Christina Houfek" userId="85628079-2ae6-419c-88f7-daa9f7bc2590" providerId="ADAL" clId="{6363F177-43B5-4F56-BD7D-55F537D845DA}" dt="2024-03-27T19:31:40.265" v="2515" actId="26606"/>
          <ac:spMkLst>
            <pc:docMk/>
            <pc:sldMk cId="4191847801" sldId="2142532352"/>
            <ac:spMk id="6" creationId="{AA91F649-894C-41F6-A21D-3D1AC558E934}"/>
          </ac:spMkLst>
        </pc:spChg>
        <pc:spChg chg="add">
          <ac:chgData name="Christina Houfek" userId="85628079-2ae6-419c-88f7-daa9f7bc2590" providerId="ADAL" clId="{6363F177-43B5-4F56-BD7D-55F537D845DA}" dt="2024-03-27T19:31:40.265" v="2515" actId="26606"/>
          <ac:spMkLst>
            <pc:docMk/>
            <pc:sldMk cId="4191847801" sldId="2142532352"/>
            <ac:spMk id="7" creationId="{56037404-66BD-46B5-9323-1B531319671A}"/>
          </ac:spMkLst>
        </pc:spChg>
        <pc:spChg chg="add del">
          <ac:chgData name="Christina Houfek" userId="85628079-2ae6-419c-88f7-daa9f7bc2590" providerId="ADAL" clId="{6363F177-43B5-4F56-BD7D-55F537D845DA}" dt="2024-03-27T19:31:18.116" v="2513" actId="26606"/>
          <ac:spMkLst>
            <pc:docMk/>
            <pc:sldMk cId="4191847801" sldId="2142532352"/>
            <ac:spMk id="8" creationId="{76906711-0AFB-47DD-A4B6-4E94B38B8C91}"/>
          </ac:spMkLst>
        </pc:spChg>
        <pc:spChg chg="add del">
          <ac:chgData name="Christina Houfek" userId="85628079-2ae6-419c-88f7-daa9f7bc2590" providerId="ADAL" clId="{6363F177-43B5-4F56-BD7D-55F537D845DA}" dt="2024-03-27T19:31:18.116" v="2513" actId="26606"/>
          <ac:spMkLst>
            <pc:docMk/>
            <pc:sldMk cId="4191847801" sldId="2142532352"/>
            <ac:spMk id="10" creationId="{AA91F649-894C-41F6-A21D-3D1AC558E934}"/>
          </ac:spMkLst>
        </pc:spChg>
        <pc:spChg chg="add del">
          <ac:chgData name="Christina Houfek" userId="85628079-2ae6-419c-88f7-daa9f7bc2590" providerId="ADAL" clId="{6363F177-43B5-4F56-BD7D-55F537D845DA}" dt="2024-03-27T19:31:18.116" v="2513" actId="26606"/>
          <ac:spMkLst>
            <pc:docMk/>
            <pc:sldMk cId="4191847801" sldId="2142532352"/>
            <ac:spMk id="12" creationId="{56037404-66BD-46B5-9323-1B531319671A}"/>
          </ac:spMkLst>
        </pc:spChg>
        <pc:picChg chg="add mod">
          <ac:chgData name="Christina Houfek" userId="85628079-2ae6-419c-88f7-daa9f7bc2590" providerId="ADAL" clId="{6363F177-43B5-4F56-BD7D-55F537D845DA}" dt="2024-03-27T19:34:22.975" v="2530" actId="1076"/>
          <ac:picMkLst>
            <pc:docMk/>
            <pc:sldMk cId="4191847801" sldId="2142532352"/>
            <ac:picMk id="3" creationId="{B6B99B8D-0638-2BE7-DFAE-62CDF2C56AA4}"/>
          </ac:picMkLst>
        </pc:picChg>
      </pc:sldChg>
      <pc:sldChg chg="addSp delSp modSp add mod setBg">
        <pc:chgData name="Christina Houfek" userId="85628079-2ae6-419c-88f7-daa9f7bc2590" providerId="ADAL" clId="{6363F177-43B5-4F56-BD7D-55F537D845DA}" dt="2024-03-27T19:34:30.736" v="2532" actId="1076"/>
        <pc:sldMkLst>
          <pc:docMk/>
          <pc:sldMk cId="3648411404" sldId="2142532353"/>
        </pc:sldMkLst>
        <pc:spChg chg="del">
          <ac:chgData name="Christina Houfek" userId="85628079-2ae6-419c-88f7-daa9f7bc2590" providerId="ADAL" clId="{6363F177-43B5-4F56-BD7D-55F537D845DA}" dt="2024-03-27T19:32:17.672" v="2518" actId="478"/>
          <ac:spMkLst>
            <pc:docMk/>
            <pc:sldMk cId="3648411404" sldId="2142532353"/>
            <ac:spMk id="2" creationId="{D3B5F9B7-8014-4805-E149-DFF2F06B7272}"/>
          </ac:spMkLst>
        </pc:spChg>
        <pc:spChg chg="add del mod">
          <ac:chgData name="Christina Houfek" userId="85628079-2ae6-419c-88f7-daa9f7bc2590" providerId="ADAL" clId="{6363F177-43B5-4F56-BD7D-55F537D845DA}" dt="2024-03-27T19:32:21.128" v="2519" actId="26606"/>
          <ac:spMkLst>
            <pc:docMk/>
            <pc:sldMk cId="3648411404" sldId="2142532353"/>
            <ac:spMk id="5" creationId="{CC1ED158-72AF-B649-C43D-B04B80C9900A}"/>
          </ac:spMkLst>
        </pc:spChg>
        <pc:spChg chg="add mod">
          <ac:chgData name="Christina Houfek" userId="85628079-2ae6-419c-88f7-daa9f7bc2590" providerId="ADAL" clId="{6363F177-43B5-4F56-BD7D-55F537D845DA}" dt="2024-03-27T19:32:21.128" v="2519" actId="26606"/>
          <ac:spMkLst>
            <pc:docMk/>
            <pc:sldMk cId="3648411404" sldId="2142532353"/>
            <ac:spMk id="7" creationId="{DBD5EA05-F58A-9F8C-5714-2F816EE2D63B}"/>
          </ac:spMkLst>
        </pc:spChg>
        <pc:spChg chg="add">
          <ac:chgData name="Christina Houfek" userId="85628079-2ae6-419c-88f7-daa9f7bc2590" providerId="ADAL" clId="{6363F177-43B5-4F56-BD7D-55F537D845DA}" dt="2024-03-27T19:32:21.128" v="2519" actId="26606"/>
          <ac:spMkLst>
            <pc:docMk/>
            <pc:sldMk cId="3648411404" sldId="2142532353"/>
            <ac:spMk id="12" creationId="{C59AB4C8-9178-4F7A-8404-6890510B5917}"/>
          </ac:spMkLst>
        </pc:spChg>
        <pc:spChg chg="add">
          <ac:chgData name="Christina Houfek" userId="85628079-2ae6-419c-88f7-daa9f7bc2590" providerId="ADAL" clId="{6363F177-43B5-4F56-BD7D-55F537D845DA}" dt="2024-03-27T19:32:21.128" v="2519" actId="26606"/>
          <ac:spMkLst>
            <pc:docMk/>
            <pc:sldMk cId="3648411404" sldId="2142532353"/>
            <ac:spMk id="14" creationId="{4CFDFB37-4BC7-42C6-915D-A6609139BFE7}"/>
          </ac:spMkLst>
        </pc:spChg>
        <pc:picChg chg="mod ord">
          <ac:chgData name="Christina Houfek" userId="85628079-2ae6-419c-88f7-daa9f7bc2590" providerId="ADAL" clId="{6363F177-43B5-4F56-BD7D-55F537D845DA}" dt="2024-03-27T19:34:30.736" v="2532" actId="1076"/>
          <ac:picMkLst>
            <pc:docMk/>
            <pc:sldMk cId="3648411404" sldId="2142532353"/>
            <ac:picMk id="3" creationId="{B6B99B8D-0638-2BE7-DFAE-62CDF2C56AA4}"/>
          </ac:picMkLst>
        </pc:picChg>
        <pc:picChg chg="add">
          <ac:chgData name="Christina Houfek" userId="85628079-2ae6-419c-88f7-daa9f7bc2590" providerId="ADAL" clId="{6363F177-43B5-4F56-BD7D-55F537D845DA}" dt="2024-03-27T19:31:45.287" v="2516"/>
          <ac:picMkLst>
            <pc:docMk/>
            <pc:sldMk cId="3648411404" sldId="2142532353"/>
            <ac:picMk id="4" creationId="{0C5F91DE-3E6D-4B74-0473-9E0FC5ED8718}"/>
          </ac:picMkLst>
        </pc:picChg>
      </pc:sldChg>
      <pc:sldMasterChg chg="delSp mod">
        <pc:chgData name="Christina Houfek" userId="85628079-2ae6-419c-88f7-daa9f7bc2590" providerId="ADAL" clId="{6363F177-43B5-4F56-BD7D-55F537D845DA}" dt="2024-03-26T13:57:55.826" v="6" actId="478"/>
        <pc:sldMasterMkLst>
          <pc:docMk/>
          <pc:sldMasterMk cId="3770952429" sldId="2147483660"/>
        </pc:sldMasterMkLst>
        <pc:spChg chg="del">
          <ac:chgData name="Christina Houfek" userId="85628079-2ae6-419c-88f7-daa9f7bc2590" providerId="ADAL" clId="{6363F177-43B5-4F56-BD7D-55F537D845DA}" dt="2024-03-26T13:57:55.826" v="6" actId="478"/>
          <ac:spMkLst>
            <pc:docMk/>
            <pc:sldMasterMk cId="3770952429" sldId="2147483660"/>
            <ac:spMk id="9" creationId="{259C5378-DE86-40A4-9464-0A3B969DBB9F}"/>
          </ac:spMkLst>
        </pc:spChg>
        <pc:picChg chg="del">
          <ac:chgData name="Christina Houfek" userId="85628079-2ae6-419c-88f7-daa9f7bc2590" providerId="ADAL" clId="{6363F177-43B5-4F56-BD7D-55F537D845DA}" dt="2024-03-26T13:57:52.100" v="5" actId="478"/>
          <ac:picMkLst>
            <pc:docMk/>
            <pc:sldMasterMk cId="3770952429" sldId="2147483660"/>
            <ac:picMk id="10" creationId="{7E23545D-0E4A-4AFB-A6AF-90EECD6C5A46}"/>
          </ac:picMkLst>
        </pc:picChg>
      </pc:sldMasterChg>
      <pc:sldMasterChg chg="delSp mod">
        <pc:chgData name="Christina Houfek" userId="85628079-2ae6-419c-88f7-daa9f7bc2590" providerId="ADAL" clId="{6363F177-43B5-4F56-BD7D-55F537D845DA}" dt="2024-03-26T14:28:51.863" v="297" actId="478"/>
        <pc:sldMasterMkLst>
          <pc:docMk/>
          <pc:sldMasterMk cId="2618286264" sldId="2147483677"/>
        </pc:sldMasterMkLst>
        <pc:spChg chg="del">
          <ac:chgData name="Christina Houfek" userId="85628079-2ae6-419c-88f7-daa9f7bc2590" providerId="ADAL" clId="{6363F177-43B5-4F56-BD7D-55F537D845DA}" dt="2024-03-26T14:28:51.863" v="297" actId="478"/>
          <ac:spMkLst>
            <pc:docMk/>
            <pc:sldMasterMk cId="2618286264" sldId="2147483677"/>
            <ac:spMk id="9" creationId="{259C5378-DE86-40A4-9464-0A3B969DBB9F}"/>
          </ac:spMkLst>
        </pc:spChg>
        <pc:picChg chg="del">
          <ac:chgData name="Christina Houfek" userId="85628079-2ae6-419c-88f7-daa9f7bc2590" providerId="ADAL" clId="{6363F177-43B5-4F56-BD7D-55F537D845DA}" dt="2024-03-26T14:28:48.377" v="296" actId="478"/>
          <ac:picMkLst>
            <pc:docMk/>
            <pc:sldMasterMk cId="2618286264" sldId="2147483677"/>
            <ac:picMk id="10" creationId="{7E23545D-0E4A-4AFB-A6AF-90EECD6C5A46}"/>
          </ac:picMkLst>
        </pc:picChg>
      </pc:sldMasterChg>
      <pc:sldMasterChg chg="delSp mod">
        <pc:chgData name="Christina Houfek" userId="85628079-2ae6-419c-88f7-daa9f7bc2590" providerId="ADAL" clId="{6363F177-43B5-4F56-BD7D-55F537D845DA}" dt="2024-03-26T14:50:47.021" v="639" actId="478"/>
        <pc:sldMasterMkLst>
          <pc:docMk/>
          <pc:sldMasterMk cId="463293224" sldId="2147483695"/>
        </pc:sldMasterMkLst>
        <pc:picChg chg="del">
          <ac:chgData name="Christina Houfek" userId="85628079-2ae6-419c-88f7-daa9f7bc2590" providerId="ADAL" clId="{6363F177-43B5-4F56-BD7D-55F537D845DA}" dt="2024-03-26T14:50:47.021" v="639" actId="478"/>
          <ac:picMkLst>
            <pc:docMk/>
            <pc:sldMasterMk cId="463293224" sldId="2147483695"/>
            <ac:picMk id="8" creationId="{6AA9F5F4-5395-F112-F77A-68786915E9AB}"/>
          </ac:picMkLst>
        </pc:picChg>
        <pc:picChg chg="del">
          <ac:chgData name="Christina Houfek" userId="85628079-2ae6-419c-88f7-daa9f7bc2590" providerId="ADAL" clId="{6363F177-43B5-4F56-BD7D-55F537D845DA}" dt="2024-03-26T14:50:45.349" v="638" actId="478"/>
          <ac:picMkLst>
            <pc:docMk/>
            <pc:sldMasterMk cId="463293224" sldId="2147483695"/>
            <ac:picMk id="9" creationId="{183F3873-10DB-B9CC-E8D1-03728FA3A14F}"/>
          </ac:picMkLst>
        </pc:picChg>
      </pc:sldMasterChg>
      <pc:sldMasterChg chg="delSp mod">
        <pc:chgData name="Christina Houfek" userId="85628079-2ae6-419c-88f7-daa9f7bc2590" providerId="ADAL" clId="{6363F177-43B5-4F56-BD7D-55F537D845DA}" dt="2024-03-26T17:10:20.571" v="1578" actId="478"/>
        <pc:sldMasterMkLst>
          <pc:docMk/>
          <pc:sldMasterMk cId="3432034899" sldId="2147483707"/>
        </pc:sldMasterMkLst>
        <pc:spChg chg="del">
          <ac:chgData name="Christina Houfek" userId="85628079-2ae6-419c-88f7-daa9f7bc2590" providerId="ADAL" clId="{6363F177-43B5-4F56-BD7D-55F537D845DA}" dt="2024-03-26T17:10:13.766" v="1575" actId="478"/>
          <ac:spMkLst>
            <pc:docMk/>
            <pc:sldMasterMk cId="3432034899" sldId="2147483707"/>
            <ac:spMk id="5" creationId="{00000000-0000-0000-0000-000000000000}"/>
          </ac:spMkLst>
        </pc:spChg>
        <pc:spChg chg="del">
          <ac:chgData name="Christina Houfek" userId="85628079-2ae6-419c-88f7-daa9f7bc2590" providerId="ADAL" clId="{6363F177-43B5-4F56-BD7D-55F537D845DA}" dt="2024-03-26T17:10:17.033" v="1577" actId="478"/>
          <ac:spMkLst>
            <pc:docMk/>
            <pc:sldMasterMk cId="3432034899" sldId="2147483707"/>
            <ac:spMk id="6" creationId="{00000000-0000-0000-0000-000000000000}"/>
          </ac:spMkLst>
        </pc:spChg>
        <pc:spChg chg="del">
          <ac:chgData name="Christina Houfek" userId="85628079-2ae6-419c-88f7-daa9f7bc2590" providerId="ADAL" clId="{6363F177-43B5-4F56-BD7D-55F537D845DA}" dt="2024-03-26T17:10:15.687" v="1576" actId="478"/>
          <ac:spMkLst>
            <pc:docMk/>
            <pc:sldMasterMk cId="3432034899" sldId="2147483707"/>
            <ac:spMk id="8" creationId="{E53A1DE3-1345-8D1C-2E37-F75B3E143D84}"/>
          </ac:spMkLst>
        </pc:spChg>
        <pc:picChg chg="del">
          <ac:chgData name="Christina Houfek" userId="85628079-2ae6-419c-88f7-daa9f7bc2590" providerId="ADAL" clId="{6363F177-43B5-4F56-BD7D-55F537D845DA}" dt="2024-03-26T17:10:09.146" v="1572" actId="478"/>
          <ac:picMkLst>
            <pc:docMk/>
            <pc:sldMasterMk cId="3432034899" sldId="2147483707"/>
            <ac:picMk id="9" creationId="{026DD3B5-2BB3-C546-9305-1C9276A7F072}"/>
          </ac:picMkLst>
        </pc:picChg>
        <pc:cxnChg chg="del">
          <ac:chgData name="Christina Houfek" userId="85628079-2ae6-419c-88f7-daa9f7bc2590" providerId="ADAL" clId="{6363F177-43B5-4F56-BD7D-55F537D845DA}" dt="2024-03-26T17:10:20.571" v="1578" actId="478"/>
          <ac:cxnSpMkLst>
            <pc:docMk/>
            <pc:sldMasterMk cId="3432034899" sldId="2147483707"/>
            <ac:cxnSpMk id="7" creationId="{00000000-0000-0000-0000-000000000000}"/>
          </ac:cxnSpMkLst>
        </pc:cxnChg>
        <pc:cxnChg chg="del">
          <ac:chgData name="Christina Houfek" userId="85628079-2ae6-419c-88f7-daa9f7bc2590" providerId="ADAL" clId="{6363F177-43B5-4F56-BD7D-55F537D845DA}" dt="2024-03-26T17:10:11.308" v="1573" actId="478"/>
          <ac:cxnSpMkLst>
            <pc:docMk/>
            <pc:sldMasterMk cId="3432034899" sldId="2147483707"/>
            <ac:cxnSpMk id="14" creationId="{BC304D0B-5F97-FE46-948C-5B83E83F63E3}"/>
          </ac:cxnSpMkLst>
        </pc:cxnChg>
        <pc:cxnChg chg="del">
          <ac:chgData name="Christina Houfek" userId="85628079-2ae6-419c-88f7-daa9f7bc2590" providerId="ADAL" clId="{6363F177-43B5-4F56-BD7D-55F537D845DA}" dt="2024-03-26T17:10:12.175" v="1574" actId="478"/>
          <ac:cxnSpMkLst>
            <pc:docMk/>
            <pc:sldMasterMk cId="3432034899" sldId="2147483707"/>
            <ac:cxnSpMk id="15" creationId="{BD368EB3-E1D0-494A-A994-FBAFC7991D66}"/>
          </ac:cxnSpMkLst>
        </pc:cxnChg>
      </pc:sldMasterChg>
      <pc:sldMasterChg chg="modSp mod">
        <pc:chgData name="Christina Houfek" userId="85628079-2ae6-419c-88f7-daa9f7bc2590" providerId="ADAL" clId="{6363F177-43B5-4F56-BD7D-55F537D845DA}" dt="2024-03-27T15:23:55.243" v="2379" actId="6549"/>
        <pc:sldMasterMkLst>
          <pc:docMk/>
          <pc:sldMasterMk cId="1638396681" sldId="2147483727"/>
        </pc:sldMasterMkLst>
        <pc:spChg chg="mod">
          <ac:chgData name="Christina Houfek" userId="85628079-2ae6-419c-88f7-daa9f7bc2590" providerId="ADAL" clId="{6363F177-43B5-4F56-BD7D-55F537D845DA}" dt="2024-03-27T15:23:55.243" v="2379" actId="6549"/>
          <ac:spMkLst>
            <pc:docMk/>
            <pc:sldMasterMk cId="1638396681" sldId="2147483727"/>
            <ac:spMk id="8" creationId="{E53A1DE3-1345-8D1C-2E37-F75B3E143D84}"/>
          </ac:spMkLst>
        </pc:sp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652AE5-EBD0-4180-9A46-65C047665B0B}" type="doc">
      <dgm:prSet loTypeId="urn:microsoft.com/office/officeart/2005/8/layout/process5" loCatId="process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45D8562-421F-45D3-9FA0-760045E1BEEE}">
      <dgm:prSet phldrT="[Text]"/>
      <dgm:spPr/>
      <dgm:t>
        <a:bodyPr/>
        <a:lstStyle/>
        <a:p>
          <a:pPr algn="ctr">
            <a:buFont typeface="Wingdings" panose="05000000000000000000" pitchFamily="2" charset="2"/>
            <a:buChar char=""/>
          </a:pPr>
          <a:r>
            <a:rPr lang="en-US" dirty="0"/>
            <a:t>Establishing a sense of urgency</a:t>
          </a:r>
        </a:p>
      </dgm:t>
    </dgm:pt>
    <dgm:pt modelId="{6846CC56-4481-4180-A2FD-6E03A1867922}" type="parTrans" cxnId="{A3AA6444-B1BE-4B99-8338-B5ED7F36AFAA}">
      <dgm:prSet/>
      <dgm:spPr/>
      <dgm:t>
        <a:bodyPr/>
        <a:lstStyle/>
        <a:p>
          <a:pPr algn="ctr"/>
          <a:endParaRPr lang="en-US"/>
        </a:p>
      </dgm:t>
    </dgm:pt>
    <dgm:pt modelId="{36BED85D-5C97-4724-BEE3-4AE3955390C4}" type="sibTrans" cxnId="{A3AA6444-B1BE-4B99-8338-B5ED7F36AFAA}">
      <dgm:prSet/>
      <dgm:spPr/>
      <dgm:t>
        <a:bodyPr/>
        <a:lstStyle/>
        <a:p>
          <a:pPr algn="ctr"/>
          <a:endParaRPr lang="en-US"/>
        </a:p>
      </dgm:t>
    </dgm:pt>
    <dgm:pt modelId="{E7BE15C9-A6CF-453C-9AC2-A145B0CAE99B}">
      <dgm:prSet/>
      <dgm:spPr/>
      <dgm:t>
        <a:bodyPr/>
        <a:lstStyle/>
        <a:p>
          <a:pPr algn="ctr">
            <a:buFont typeface="Wingdings" panose="05000000000000000000" pitchFamily="2" charset="2"/>
            <a:buChar char=""/>
          </a:pPr>
          <a:r>
            <a:rPr lang="en-US" dirty="0"/>
            <a:t>Creating the guiding coalition</a:t>
          </a:r>
        </a:p>
      </dgm:t>
    </dgm:pt>
    <dgm:pt modelId="{907C6CBC-3CF6-4D04-87D0-816FB0101B83}" type="parTrans" cxnId="{F0393A43-2C14-4A2C-9950-5B46E09CF747}">
      <dgm:prSet/>
      <dgm:spPr/>
      <dgm:t>
        <a:bodyPr/>
        <a:lstStyle/>
        <a:p>
          <a:pPr algn="ctr"/>
          <a:endParaRPr lang="en-US"/>
        </a:p>
      </dgm:t>
    </dgm:pt>
    <dgm:pt modelId="{6959D662-A639-4394-8057-C87A4DFB2295}" type="sibTrans" cxnId="{F0393A43-2C14-4A2C-9950-5B46E09CF747}">
      <dgm:prSet/>
      <dgm:spPr/>
      <dgm:t>
        <a:bodyPr/>
        <a:lstStyle/>
        <a:p>
          <a:pPr algn="ctr"/>
          <a:endParaRPr lang="en-US"/>
        </a:p>
      </dgm:t>
    </dgm:pt>
    <dgm:pt modelId="{A30343C2-7D61-4B73-9F64-5D5C5C20CE89}">
      <dgm:prSet/>
      <dgm:spPr/>
      <dgm:t>
        <a:bodyPr/>
        <a:lstStyle/>
        <a:p>
          <a:pPr algn="ctr">
            <a:buFont typeface="Wingdings" panose="05000000000000000000" pitchFamily="2" charset="2"/>
            <a:buChar char=""/>
          </a:pPr>
          <a:r>
            <a:rPr lang="en-US"/>
            <a:t>Developing a vision and strategy</a:t>
          </a:r>
        </a:p>
      </dgm:t>
    </dgm:pt>
    <dgm:pt modelId="{C630AE5B-BD03-47E9-9557-B9FF77F024B4}" type="parTrans" cxnId="{8097265B-F19E-4488-B919-93F6C32F3F4C}">
      <dgm:prSet/>
      <dgm:spPr/>
      <dgm:t>
        <a:bodyPr/>
        <a:lstStyle/>
        <a:p>
          <a:pPr algn="ctr"/>
          <a:endParaRPr lang="en-US"/>
        </a:p>
      </dgm:t>
    </dgm:pt>
    <dgm:pt modelId="{BF2F7432-4FBC-4975-A64C-166E6B360B9F}" type="sibTrans" cxnId="{8097265B-F19E-4488-B919-93F6C32F3F4C}">
      <dgm:prSet/>
      <dgm:spPr/>
      <dgm:t>
        <a:bodyPr/>
        <a:lstStyle/>
        <a:p>
          <a:pPr algn="ctr"/>
          <a:endParaRPr lang="en-US"/>
        </a:p>
      </dgm:t>
    </dgm:pt>
    <dgm:pt modelId="{0ACEF6B2-D8A6-44C3-9B36-6033B2325144}">
      <dgm:prSet/>
      <dgm:spPr/>
      <dgm:t>
        <a:bodyPr/>
        <a:lstStyle/>
        <a:p>
          <a:pPr algn="ctr">
            <a:buFont typeface="Wingdings" panose="05000000000000000000" pitchFamily="2" charset="2"/>
            <a:buChar char=""/>
          </a:pPr>
          <a:r>
            <a:rPr lang="en-US"/>
            <a:t>Communicating the change vision</a:t>
          </a:r>
        </a:p>
      </dgm:t>
    </dgm:pt>
    <dgm:pt modelId="{F50829C9-6FD0-465F-8CD8-F4D2EF452951}" type="parTrans" cxnId="{41E4DA46-94D6-4717-9FEF-277D427694E7}">
      <dgm:prSet/>
      <dgm:spPr/>
      <dgm:t>
        <a:bodyPr/>
        <a:lstStyle/>
        <a:p>
          <a:pPr algn="ctr"/>
          <a:endParaRPr lang="en-US"/>
        </a:p>
      </dgm:t>
    </dgm:pt>
    <dgm:pt modelId="{3938C5D5-DC27-4825-8512-84F69831AED9}" type="sibTrans" cxnId="{41E4DA46-94D6-4717-9FEF-277D427694E7}">
      <dgm:prSet/>
      <dgm:spPr/>
      <dgm:t>
        <a:bodyPr/>
        <a:lstStyle/>
        <a:p>
          <a:pPr algn="ctr"/>
          <a:endParaRPr lang="en-US"/>
        </a:p>
      </dgm:t>
    </dgm:pt>
    <dgm:pt modelId="{15E3F961-CB24-42FF-A7AD-A25C137EED6E}">
      <dgm:prSet/>
      <dgm:spPr/>
      <dgm:t>
        <a:bodyPr/>
        <a:lstStyle/>
        <a:p>
          <a:pPr algn="ctr">
            <a:buFont typeface="Wingdings" panose="05000000000000000000" pitchFamily="2" charset="2"/>
            <a:buChar char=""/>
          </a:pPr>
          <a:r>
            <a:rPr lang="en-US"/>
            <a:t>Empowering broad-based action</a:t>
          </a:r>
        </a:p>
      </dgm:t>
    </dgm:pt>
    <dgm:pt modelId="{19A22BFC-8D48-42BD-8AF0-6572920A7989}" type="parTrans" cxnId="{4AC4FBB8-6625-4048-B018-3F8BD2C75E1E}">
      <dgm:prSet/>
      <dgm:spPr/>
      <dgm:t>
        <a:bodyPr/>
        <a:lstStyle/>
        <a:p>
          <a:pPr algn="ctr"/>
          <a:endParaRPr lang="en-US"/>
        </a:p>
      </dgm:t>
    </dgm:pt>
    <dgm:pt modelId="{609AF4EC-F50B-43E6-9D27-161B84726EEF}" type="sibTrans" cxnId="{4AC4FBB8-6625-4048-B018-3F8BD2C75E1E}">
      <dgm:prSet/>
      <dgm:spPr/>
      <dgm:t>
        <a:bodyPr/>
        <a:lstStyle/>
        <a:p>
          <a:pPr algn="ctr"/>
          <a:endParaRPr lang="en-US"/>
        </a:p>
      </dgm:t>
    </dgm:pt>
    <dgm:pt modelId="{C1BEC24B-9A9B-490C-B434-27FA8F7EC517}">
      <dgm:prSet/>
      <dgm:spPr/>
      <dgm:t>
        <a:bodyPr/>
        <a:lstStyle/>
        <a:p>
          <a:pPr algn="ctr">
            <a:buFont typeface="Wingdings" panose="05000000000000000000" pitchFamily="2" charset="2"/>
            <a:buChar char=""/>
          </a:pPr>
          <a:r>
            <a:rPr lang="en-US"/>
            <a:t>Generating short term wins</a:t>
          </a:r>
        </a:p>
      </dgm:t>
    </dgm:pt>
    <dgm:pt modelId="{1069C976-7B6C-4AAF-8369-36032D65857C}" type="parTrans" cxnId="{465AEDED-0520-4AF6-BF16-CEFD20721AE6}">
      <dgm:prSet/>
      <dgm:spPr/>
      <dgm:t>
        <a:bodyPr/>
        <a:lstStyle/>
        <a:p>
          <a:pPr algn="ctr"/>
          <a:endParaRPr lang="en-US"/>
        </a:p>
      </dgm:t>
    </dgm:pt>
    <dgm:pt modelId="{63526B0C-1252-48DB-909F-144DF91DB010}" type="sibTrans" cxnId="{465AEDED-0520-4AF6-BF16-CEFD20721AE6}">
      <dgm:prSet/>
      <dgm:spPr/>
      <dgm:t>
        <a:bodyPr/>
        <a:lstStyle/>
        <a:p>
          <a:pPr algn="ctr"/>
          <a:endParaRPr lang="en-US"/>
        </a:p>
      </dgm:t>
    </dgm:pt>
    <dgm:pt modelId="{062FDC90-99C3-4957-A0B2-F125CDEED9BE}">
      <dgm:prSet/>
      <dgm:spPr/>
      <dgm:t>
        <a:bodyPr/>
        <a:lstStyle/>
        <a:p>
          <a:pPr algn="ctr">
            <a:buFont typeface="Wingdings" panose="05000000000000000000" pitchFamily="2" charset="2"/>
            <a:buChar char=""/>
          </a:pPr>
          <a:r>
            <a:rPr lang="en-US"/>
            <a:t>Consolidating gains and producing more change</a:t>
          </a:r>
        </a:p>
      </dgm:t>
    </dgm:pt>
    <dgm:pt modelId="{84D3CB7F-91D7-4E53-9E70-16D13D6F263F}" type="parTrans" cxnId="{25786EE3-FF98-412B-B7BE-A1C02AD2B631}">
      <dgm:prSet/>
      <dgm:spPr/>
      <dgm:t>
        <a:bodyPr/>
        <a:lstStyle/>
        <a:p>
          <a:pPr algn="ctr"/>
          <a:endParaRPr lang="en-US"/>
        </a:p>
      </dgm:t>
    </dgm:pt>
    <dgm:pt modelId="{7C5B5EFB-7433-4ECF-8540-51F040D1C339}" type="sibTrans" cxnId="{25786EE3-FF98-412B-B7BE-A1C02AD2B631}">
      <dgm:prSet/>
      <dgm:spPr/>
      <dgm:t>
        <a:bodyPr/>
        <a:lstStyle/>
        <a:p>
          <a:pPr algn="ctr"/>
          <a:endParaRPr lang="en-US"/>
        </a:p>
      </dgm:t>
    </dgm:pt>
    <dgm:pt modelId="{CA191939-09A4-43F2-8174-8638D0AAC077}">
      <dgm:prSet/>
      <dgm:spPr/>
      <dgm:t>
        <a:bodyPr/>
        <a:lstStyle/>
        <a:p>
          <a:pPr algn="ctr">
            <a:buFont typeface="Wingdings" panose="05000000000000000000" pitchFamily="2" charset="2"/>
            <a:buChar char=""/>
          </a:pPr>
          <a:r>
            <a:rPr lang="en-US"/>
            <a:t>Anchoring new approaches in the culture</a:t>
          </a:r>
        </a:p>
      </dgm:t>
    </dgm:pt>
    <dgm:pt modelId="{D88ED9BC-C171-4FA2-8462-89C8FA2C352F}" type="parTrans" cxnId="{24931B44-B613-43BC-A088-1184322204EB}">
      <dgm:prSet/>
      <dgm:spPr/>
      <dgm:t>
        <a:bodyPr/>
        <a:lstStyle/>
        <a:p>
          <a:pPr algn="ctr"/>
          <a:endParaRPr lang="en-US"/>
        </a:p>
      </dgm:t>
    </dgm:pt>
    <dgm:pt modelId="{8C1A5AFC-B49F-48A5-86F1-2B9933F86603}" type="sibTrans" cxnId="{24931B44-B613-43BC-A088-1184322204EB}">
      <dgm:prSet/>
      <dgm:spPr/>
      <dgm:t>
        <a:bodyPr/>
        <a:lstStyle/>
        <a:p>
          <a:pPr algn="ctr"/>
          <a:endParaRPr lang="en-US"/>
        </a:p>
      </dgm:t>
    </dgm:pt>
    <dgm:pt modelId="{42BF0C98-A661-4405-ACDC-3DE18D093985}" type="pres">
      <dgm:prSet presAssocID="{1E652AE5-EBD0-4180-9A46-65C047665B0B}" presName="diagram" presStyleCnt="0">
        <dgm:presLayoutVars>
          <dgm:dir/>
          <dgm:resizeHandles val="exact"/>
        </dgm:presLayoutVars>
      </dgm:prSet>
      <dgm:spPr/>
    </dgm:pt>
    <dgm:pt modelId="{1B7C0AC6-2A46-4F98-8635-4E24BE67EB95}" type="pres">
      <dgm:prSet presAssocID="{A45D8562-421F-45D3-9FA0-760045E1BEEE}" presName="node" presStyleLbl="node1" presStyleIdx="0" presStyleCnt="8" custLinFactNeighborY="27816">
        <dgm:presLayoutVars>
          <dgm:bulletEnabled val="1"/>
        </dgm:presLayoutVars>
      </dgm:prSet>
      <dgm:spPr/>
    </dgm:pt>
    <dgm:pt modelId="{A86F7F5E-B3F3-471C-A7F4-CFF64A3719D1}" type="pres">
      <dgm:prSet presAssocID="{36BED85D-5C97-4724-BEE3-4AE3955390C4}" presName="sibTrans" presStyleLbl="sibTrans2D1" presStyleIdx="0" presStyleCnt="7"/>
      <dgm:spPr/>
    </dgm:pt>
    <dgm:pt modelId="{FEAEA270-099F-4651-8A9F-DE6EE0140FEC}" type="pres">
      <dgm:prSet presAssocID="{36BED85D-5C97-4724-BEE3-4AE3955390C4}" presName="connectorText" presStyleLbl="sibTrans2D1" presStyleIdx="0" presStyleCnt="7"/>
      <dgm:spPr/>
    </dgm:pt>
    <dgm:pt modelId="{E9F8272D-B0DD-47F5-B855-E382A0956A3C}" type="pres">
      <dgm:prSet presAssocID="{E7BE15C9-A6CF-453C-9AC2-A145B0CAE99B}" presName="node" presStyleLbl="node1" presStyleIdx="1" presStyleCnt="8" custLinFactNeighborY="27816">
        <dgm:presLayoutVars>
          <dgm:bulletEnabled val="1"/>
        </dgm:presLayoutVars>
      </dgm:prSet>
      <dgm:spPr/>
    </dgm:pt>
    <dgm:pt modelId="{B452FF24-11C3-4337-9D89-13CE22590EA6}" type="pres">
      <dgm:prSet presAssocID="{6959D662-A639-4394-8057-C87A4DFB2295}" presName="sibTrans" presStyleLbl="sibTrans2D1" presStyleIdx="1" presStyleCnt="7"/>
      <dgm:spPr/>
    </dgm:pt>
    <dgm:pt modelId="{C542B8E6-1F1A-4C35-9FC3-30A067812A94}" type="pres">
      <dgm:prSet presAssocID="{6959D662-A639-4394-8057-C87A4DFB2295}" presName="connectorText" presStyleLbl="sibTrans2D1" presStyleIdx="1" presStyleCnt="7"/>
      <dgm:spPr/>
    </dgm:pt>
    <dgm:pt modelId="{3282F80A-C31D-4BBF-B08C-33CA541131AA}" type="pres">
      <dgm:prSet presAssocID="{A30343C2-7D61-4B73-9F64-5D5C5C20CE89}" presName="node" presStyleLbl="node1" presStyleIdx="2" presStyleCnt="8" custLinFactNeighborY="27816">
        <dgm:presLayoutVars>
          <dgm:bulletEnabled val="1"/>
        </dgm:presLayoutVars>
      </dgm:prSet>
      <dgm:spPr/>
    </dgm:pt>
    <dgm:pt modelId="{38F3DD47-F639-4312-BA85-FDA000E89DAC}" type="pres">
      <dgm:prSet presAssocID="{BF2F7432-4FBC-4975-A64C-166E6B360B9F}" presName="sibTrans" presStyleLbl="sibTrans2D1" presStyleIdx="2" presStyleCnt="7"/>
      <dgm:spPr/>
    </dgm:pt>
    <dgm:pt modelId="{C8E04550-0218-4991-9AC4-024E0A1E0127}" type="pres">
      <dgm:prSet presAssocID="{BF2F7432-4FBC-4975-A64C-166E6B360B9F}" presName="connectorText" presStyleLbl="sibTrans2D1" presStyleIdx="2" presStyleCnt="7"/>
      <dgm:spPr/>
    </dgm:pt>
    <dgm:pt modelId="{891ED180-E401-4D3B-B423-711590B37F09}" type="pres">
      <dgm:prSet presAssocID="{0ACEF6B2-D8A6-44C3-9B36-6033B2325144}" presName="node" presStyleLbl="node1" presStyleIdx="3" presStyleCnt="8" custLinFactNeighborY="27816">
        <dgm:presLayoutVars>
          <dgm:bulletEnabled val="1"/>
        </dgm:presLayoutVars>
      </dgm:prSet>
      <dgm:spPr/>
    </dgm:pt>
    <dgm:pt modelId="{0DAB30E4-9C2D-4DF3-87CA-E13E3A2BC9B4}" type="pres">
      <dgm:prSet presAssocID="{3938C5D5-DC27-4825-8512-84F69831AED9}" presName="sibTrans" presStyleLbl="sibTrans2D1" presStyleIdx="3" presStyleCnt="7"/>
      <dgm:spPr/>
    </dgm:pt>
    <dgm:pt modelId="{E6F9F6BE-8E69-45A3-85D5-D304ECA408BB}" type="pres">
      <dgm:prSet presAssocID="{3938C5D5-DC27-4825-8512-84F69831AED9}" presName="connectorText" presStyleLbl="sibTrans2D1" presStyleIdx="3" presStyleCnt="7"/>
      <dgm:spPr/>
    </dgm:pt>
    <dgm:pt modelId="{9B77C7D8-38E0-4154-A355-AAC6D6941B39}" type="pres">
      <dgm:prSet presAssocID="{15E3F961-CB24-42FF-A7AD-A25C137EED6E}" presName="node" presStyleLbl="node1" presStyleIdx="4" presStyleCnt="8">
        <dgm:presLayoutVars>
          <dgm:bulletEnabled val="1"/>
        </dgm:presLayoutVars>
      </dgm:prSet>
      <dgm:spPr/>
    </dgm:pt>
    <dgm:pt modelId="{D1780679-8992-411A-B009-C72CEF953EDA}" type="pres">
      <dgm:prSet presAssocID="{609AF4EC-F50B-43E6-9D27-161B84726EEF}" presName="sibTrans" presStyleLbl="sibTrans2D1" presStyleIdx="4" presStyleCnt="7"/>
      <dgm:spPr/>
    </dgm:pt>
    <dgm:pt modelId="{C6AF0D2B-DE57-4EC9-A98B-CDA09584A1FA}" type="pres">
      <dgm:prSet presAssocID="{609AF4EC-F50B-43E6-9D27-161B84726EEF}" presName="connectorText" presStyleLbl="sibTrans2D1" presStyleIdx="4" presStyleCnt="7"/>
      <dgm:spPr/>
    </dgm:pt>
    <dgm:pt modelId="{49AD71FF-4A1F-4C08-A2E2-DF46D684AFA9}" type="pres">
      <dgm:prSet presAssocID="{C1BEC24B-9A9B-490C-B434-27FA8F7EC517}" presName="node" presStyleLbl="node1" presStyleIdx="5" presStyleCnt="8">
        <dgm:presLayoutVars>
          <dgm:bulletEnabled val="1"/>
        </dgm:presLayoutVars>
      </dgm:prSet>
      <dgm:spPr/>
    </dgm:pt>
    <dgm:pt modelId="{A9846F62-526B-455C-ADAF-F16F92859879}" type="pres">
      <dgm:prSet presAssocID="{63526B0C-1252-48DB-909F-144DF91DB010}" presName="sibTrans" presStyleLbl="sibTrans2D1" presStyleIdx="5" presStyleCnt="7"/>
      <dgm:spPr/>
    </dgm:pt>
    <dgm:pt modelId="{319A42AD-53CC-45EF-9632-885685B44989}" type="pres">
      <dgm:prSet presAssocID="{63526B0C-1252-48DB-909F-144DF91DB010}" presName="connectorText" presStyleLbl="sibTrans2D1" presStyleIdx="5" presStyleCnt="7"/>
      <dgm:spPr/>
    </dgm:pt>
    <dgm:pt modelId="{CEA46011-CFEF-4FA6-A25B-2D969F02BAAB}" type="pres">
      <dgm:prSet presAssocID="{062FDC90-99C3-4957-A0B2-F125CDEED9BE}" presName="node" presStyleLbl="node1" presStyleIdx="6" presStyleCnt="8">
        <dgm:presLayoutVars>
          <dgm:bulletEnabled val="1"/>
        </dgm:presLayoutVars>
      </dgm:prSet>
      <dgm:spPr/>
    </dgm:pt>
    <dgm:pt modelId="{6E5ECD7A-3A2A-4C77-9F49-CA30A42C72E7}" type="pres">
      <dgm:prSet presAssocID="{7C5B5EFB-7433-4ECF-8540-51F040D1C339}" presName="sibTrans" presStyleLbl="sibTrans2D1" presStyleIdx="6" presStyleCnt="7"/>
      <dgm:spPr/>
    </dgm:pt>
    <dgm:pt modelId="{BB9B9FBB-4912-4CF2-96D4-3BCB982E90EF}" type="pres">
      <dgm:prSet presAssocID="{7C5B5EFB-7433-4ECF-8540-51F040D1C339}" presName="connectorText" presStyleLbl="sibTrans2D1" presStyleIdx="6" presStyleCnt="7"/>
      <dgm:spPr/>
    </dgm:pt>
    <dgm:pt modelId="{B80725EF-9510-4241-9E86-4BC6E30E14BE}" type="pres">
      <dgm:prSet presAssocID="{CA191939-09A4-43F2-8174-8638D0AAC077}" presName="node" presStyleLbl="node1" presStyleIdx="7" presStyleCnt="8">
        <dgm:presLayoutVars>
          <dgm:bulletEnabled val="1"/>
        </dgm:presLayoutVars>
      </dgm:prSet>
      <dgm:spPr/>
    </dgm:pt>
  </dgm:ptLst>
  <dgm:cxnLst>
    <dgm:cxn modelId="{F6116C0D-1E49-4A11-8C71-6C62385E51E9}" type="presOf" srcId="{3938C5D5-DC27-4825-8512-84F69831AED9}" destId="{0DAB30E4-9C2D-4DF3-87CA-E13E3A2BC9B4}" srcOrd="0" destOrd="0" presId="urn:microsoft.com/office/officeart/2005/8/layout/process5"/>
    <dgm:cxn modelId="{D91B0425-6D4F-4E9E-8AA7-D82CA3BF9973}" type="presOf" srcId="{CA191939-09A4-43F2-8174-8638D0AAC077}" destId="{B80725EF-9510-4241-9E86-4BC6E30E14BE}" srcOrd="0" destOrd="0" presId="urn:microsoft.com/office/officeart/2005/8/layout/process5"/>
    <dgm:cxn modelId="{F9E88126-0F67-45A0-91EF-AE585CFD80E1}" type="presOf" srcId="{BF2F7432-4FBC-4975-A64C-166E6B360B9F}" destId="{C8E04550-0218-4991-9AC4-024E0A1E0127}" srcOrd="1" destOrd="0" presId="urn:microsoft.com/office/officeart/2005/8/layout/process5"/>
    <dgm:cxn modelId="{F75A9030-04B0-401A-8087-44A3F625F2E2}" type="presOf" srcId="{609AF4EC-F50B-43E6-9D27-161B84726EEF}" destId="{D1780679-8992-411A-B009-C72CEF953EDA}" srcOrd="0" destOrd="0" presId="urn:microsoft.com/office/officeart/2005/8/layout/process5"/>
    <dgm:cxn modelId="{6CF49932-CD67-4DDD-B45C-04DC854C45CF}" type="presOf" srcId="{6959D662-A639-4394-8057-C87A4DFB2295}" destId="{C542B8E6-1F1A-4C35-9FC3-30A067812A94}" srcOrd="1" destOrd="0" presId="urn:microsoft.com/office/officeart/2005/8/layout/process5"/>
    <dgm:cxn modelId="{C6DE2B38-65E4-4F64-A96C-913612474362}" type="presOf" srcId="{63526B0C-1252-48DB-909F-144DF91DB010}" destId="{319A42AD-53CC-45EF-9632-885685B44989}" srcOrd="1" destOrd="0" presId="urn:microsoft.com/office/officeart/2005/8/layout/process5"/>
    <dgm:cxn modelId="{C773B339-BB68-4434-8D1B-8C66DC429239}" type="presOf" srcId="{63526B0C-1252-48DB-909F-144DF91DB010}" destId="{A9846F62-526B-455C-ADAF-F16F92859879}" srcOrd="0" destOrd="0" presId="urn:microsoft.com/office/officeart/2005/8/layout/process5"/>
    <dgm:cxn modelId="{8097265B-F19E-4488-B919-93F6C32F3F4C}" srcId="{1E652AE5-EBD0-4180-9A46-65C047665B0B}" destId="{A30343C2-7D61-4B73-9F64-5D5C5C20CE89}" srcOrd="2" destOrd="0" parTransId="{C630AE5B-BD03-47E9-9557-B9FF77F024B4}" sibTransId="{BF2F7432-4FBC-4975-A64C-166E6B360B9F}"/>
    <dgm:cxn modelId="{F0393A43-2C14-4A2C-9950-5B46E09CF747}" srcId="{1E652AE5-EBD0-4180-9A46-65C047665B0B}" destId="{E7BE15C9-A6CF-453C-9AC2-A145B0CAE99B}" srcOrd="1" destOrd="0" parTransId="{907C6CBC-3CF6-4D04-87D0-816FB0101B83}" sibTransId="{6959D662-A639-4394-8057-C87A4DFB2295}"/>
    <dgm:cxn modelId="{24931B44-B613-43BC-A088-1184322204EB}" srcId="{1E652AE5-EBD0-4180-9A46-65C047665B0B}" destId="{CA191939-09A4-43F2-8174-8638D0AAC077}" srcOrd="7" destOrd="0" parTransId="{D88ED9BC-C171-4FA2-8462-89C8FA2C352F}" sibTransId="{8C1A5AFC-B49F-48A5-86F1-2B9933F86603}"/>
    <dgm:cxn modelId="{A3AA6444-B1BE-4B99-8338-B5ED7F36AFAA}" srcId="{1E652AE5-EBD0-4180-9A46-65C047665B0B}" destId="{A45D8562-421F-45D3-9FA0-760045E1BEEE}" srcOrd="0" destOrd="0" parTransId="{6846CC56-4481-4180-A2FD-6E03A1867922}" sibTransId="{36BED85D-5C97-4724-BEE3-4AE3955390C4}"/>
    <dgm:cxn modelId="{73935044-5E96-44E8-8B7F-1904D3949941}" type="presOf" srcId="{A45D8562-421F-45D3-9FA0-760045E1BEEE}" destId="{1B7C0AC6-2A46-4F98-8635-4E24BE67EB95}" srcOrd="0" destOrd="0" presId="urn:microsoft.com/office/officeart/2005/8/layout/process5"/>
    <dgm:cxn modelId="{41E4DA46-94D6-4717-9FEF-277D427694E7}" srcId="{1E652AE5-EBD0-4180-9A46-65C047665B0B}" destId="{0ACEF6B2-D8A6-44C3-9B36-6033B2325144}" srcOrd="3" destOrd="0" parTransId="{F50829C9-6FD0-465F-8CD8-F4D2EF452951}" sibTransId="{3938C5D5-DC27-4825-8512-84F69831AED9}"/>
    <dgm:cxn modelId="{38070269-8CF4-4811-B13F-C2B7546E29C8}" type="presOf" srcId="{609AF4EC-F50B-43E6-9D27-161B84726EEF}" destId="{C6AF0D2B-DE57-4EC9-A98B-CDA09584A1FA}" srcOrd="1" destOrd="0" presId="urn:microsoft.com/office/officeart/2005/8/layout/process5"/>
    <dgm:cxn modelId="{C9F1F94B-40D8-46B8-B1F1-27E0F34F9086}" type="presOf" srcId="{C1BEC24B-9A9B-490C-B434-27FA8F7EC517}" destId="{49AD71FF-4A1F-4C08-A2E2-DF46D684AFA9}" srcOrd="0" destOrd="0" presId="urn:microsoft.com/office/officeart/2005/8/layout/process5"/>
    <dgm:cxn modelId="{5FD0EF6C-9E2A-4CE7-91FB-D26631945CE1}" type="presOf" srcId="{A30343C2-7D61-4B73-9F64-5D5C5C20CE89}" destId="{3282F80A-C31D-4BBF-B08C-33CA541131AA}" srcOrd="0" destOrd="0" presId="urn:microsoft.com/office/officeart/2005/8/layout/process5"/>
    <dgm:cxn modelId="{E698276D-4206-43A5-A91D-2027AE9FFBFD}" type="presOf" srcId="{E7BE15C9-A6CF-453C-9AC2-A145B0CAE99B}" destId="{E9F8272D-B0DD-47F5-B855-E382A0956A3C}" srcOrd="0" destOrd="0" presId="urn:microsoft.com/office/officeart/2005/8/layout/process5"/>
    <dgm:cxn modelId="{0904126F-57F3-46AC-A5C8-5BA28496F84D}" type="presOf" srcId="{6959D662-A639-4394-8057-C87A4DFB2295}" destId="{B452FF24-11C3-4337-9D89-13CE22590EA6}" srcOrd="0" destOrd="0" presId="urn:microsoft.com/office/officeart/2005/8/layout/process5"/>
    <dgm:cxn modelId="{1D566153-7E71-4FB9-9140-1E613282F8E6}" type="presOf" srcId="{15E3F961-CB24-42FF-A7AD-A25C137EED6E}" destId="{9B77C7D8-38E0-4154-A355-AAC6D6941B39}" srcOrd="0" destOrd="0" presId="urn:microsoft.com/office/officeart/2005/8/layout/process5"/>
    <dgm:cxn modelId="{CD3DEF73-2782-4742-A27F-5C6D123FC14D}" type="presOf" srcId="{36BED85D-5C97-4724-BEE3-4AE3955390C4}" destId="{A86F7F5E-B3F3-471C-A7F4-CFF64A3719D1}" srcOrd="0" destOrd="0" presId="urn:microsoft.com/office/officeart/2005/8/layout/process5"/>
    <dgm:cxn modelId="{8DE13874-2C09-4794-85B3-90BB02B87906}" type="presOf" srcId="{3938C5D5-DC27-4825-8512-84F69831AED9}" destId="{E6F9F6BE-8E69-45A3-85D5-D304ECA408BB}" srcOrd="1" destOrd="0" presId="urn:microsoft.com/office/officeart/2005/8/layout/process5"/>
    <dgm:cxn modelId="{EE550B5A-2DA9-4362-B1EE-8BC1F0A19375}" type="presOf" srcId="{7C5B5EFB-7433-4ECF-8540-51F040D1C339}" destId="{BB9B9FBB-4912-4CF2-96D4-3BCB982E90EF}" srcOrd="1" destOrd="0" presId="urn:microsoft.com/office/officeart/2005/8/layout/process5"/>
    <dgm:cxn modelId="{320DEF5A-F841-47BD-9FAE-E517B0133140}" type="presOf" srcId="{7C5B5EFB-7433-4ECF-8540-51F040D1C339}" destId="{6E5ECD7A-3A2A-4C77-9F49-CA30A42C72E7}" srcOrd="0" destOrd="0" presId="urn:microsoft.com/office/officeart/2005/8/layout/process5"/>
    <dgm:cxn modelId="{C5019899-110E-4D66-A2DC-592081FECBC7}" type="presOf" srcId="{BF2F7432-4FBC-4975-A64C-166E6B360B9F}" destId="{38F3DD47-F639-4312-BA85-FDA000E89DAC}" srcOrd="0" destOrd="0" presId="urn:microsoft.com/office/officeart/2005/8/layout/process5"/>
    <dgm:cxn modelId="{4AC4FBB8-6625-4048-B018-3F8BD2C75E1E}" srcId="{1E652AE5-EBD0-4180-9A46-65C047665B0B}" destId="{15E3F961-CB24-42FF-A7AD-A25C137EED6E}" srcOrd="4" destOrd="0" parTransId="{19A22BFC-8D48-42BD-8AF0-6572920A7989}" sibTransId="{609AF4EC-F50B-43E6-9D27-161B84726EEF}"/>
    <dgm:cxn modelId="{005315D0-A208-4945-8EE0-FC30F4EB4B6C}" type="presOf" srcId="{062FDC90-99C3-4957-A0B2-F125CDEED9BE}" destId="{CEA46011-CFEF-4FA6-A25B-2D969F02BAAB}" srcOrd="0" destOrd="0" presId="urn:microsoft.com/office/officeart/2005/8/layout/process5"/>
    <dgm:cxn modelId="{EF3CEED1-676E-4FC8-AEA2-CA0EA0741CF8}" type="presOf" srcId="{0ACEF6B2-D8A6-44C3-9B36-6033B2325144}" destId="{891ED180-E401-4D3B-B423-711590B37F09}" srcOrd="0" destOrd="0" presId="urn:microsoft.com/office/officeart/2005/8/layout/process5"/>
    <dgm:cxn modelId="{25786EE3-FF98-412B-B7BE-A1C02AD2B631}" srcId="{1E652AE5-EBD0-4180-9A46-65C047665B0B}" destId="{062FDC90-99C3-4957-A0B2-F125CDEED9BE}" srcOrd="6" destOrd="0" parTransId="{84D3CB7F-91D7-4E53-9E70-16D13D6F263F}" sibTransId="{7C5B5EFB-7433-4ECF-8540-51F040D1C339}"/>
    <dgm:cxn modelId="{4D421EE5-78C1-40DF-A0EA-1253A15908FF}" type="presOf" srcId="{36BED85D-5C97-4724-BEE3-4AE3955390C4}" destId="{FEAEA270-099F-4651-8A9F-DE6EE0140FEC}" srcOrd="1" destOrd="0" presId="urn:microsoft.com/office/officeart/2005/8/layout/process5"/>
    <dgm:cxn modelId="{465AEDED-0520-4AF6-BF16-CEFD20721AE6}" srcId="{1E652AE5-EBD0-4180-9A46-65C047665B0B}" destId="{C1BEC24B-9A9B-490C-B434-27FA8F7EC517}" srcOrd="5" destOrd="0" parTransId="{1069C976-7B6C-4AAF-8369-36032D65857C}" sibTransId="{63526B0C-1252-48DB-909F-144DF91DB010}"/>
    <dgm:cxn modelId="{C17AB5F2-13E1-41AF-9DFA-8C9F6DDA43ED}" type="presOf" srcId="{1E652AE5-EBD0-4180-9A46-65C047665B0B}" destId="{42BF0C98-A661-4405-ACDC-3DE18D093985}" srcOrd="0" destOrd="0" presId="urn:microsoft.com/office/officeart/2005/8/layout/process5"/>
    <dgm:cxn modelId="{584F77E3-1F30-485A-A38F-31483E88DFD6}" type="presParOf" srcId="{42BF0C98-A661-4405-ACDC-3DE18D093985}" destId="{1B7C0AC6-2A46-4F98-8635-4E24BE67EB95}" srcOrd="0" destOrd="0" presId="urn:microsoft.com/office/officeart/2005/8/layout/process5"/>
    <dgm:cxn modelId="{208C7E85-4671-45BB-B2AB-BCF97DA57698}" type="presParOf" srcId="{42BF0C98-A661-4405-ACDC-3DE18D093985}" destId="{A86F7F5E-B3F3-471C-A7F4-CFF64A3719D1}" srcOrd="1" destOrd="0" presId="urn:microsoft.com/office/officeart/2005/8/layout/process5"/>
    <dgm:cxn modelId="{B9CFD631-F93D-498B-9B59-270C3916AB70}" type="presParOf" srcId="{A86F7F5E-B3F3-471C-A7F4-CFF64A3719D1}" destId="{FEAEA270-099F-4651-8A9F-DE6EE0140FEC}" srcOrd="0" destOrd="0" presId="urn:microsoft.com/office/officeart/2005/8/layout/process5"/>
    <dgm:cxn modelId="{E7FFCF84-E136-45FF-933B-E508DC13A66C}" type="presParOf" srcId="{42BF0C98-A661-4405-ACDC-3DE18D093985}" destId="{E9F8272D-B0DD-47F5-B855-E382A0956A3C}" srcOrd="2" destOrd="0" presId="urn:microsoft.com/office/officeart/2005/8/layout/process5"/>
    <dgm:cxn modelId="{ABBE868F-0761-4BD7-889E-059A246D7165}" type="presParOf" srcId="{42BF0C98-A661-4405-ACDC-3DE18D093985}" destId="{B452FF24-11C3-4337-9D89-13CE22590EA6}" srcOrd="3" destOrd="0" presId="urn:microsoft.com/office/officeart/2005/8/layout/process5"/>
    <dgm:cxn modelId="{74A836F2-2B6C-4D7A-AF2E-1901A2D24635}" type="presParOf" srcId="{B452FF24-11C3-4337-9D89-13CE22590EA6}" destId="{C542B8E6-1F1A-4C35-9FC3-30A067812A94}" srcOrd="0" destOrd="0" presId="urn:microsoft.com/office/officeart/2005/8/layout/process5"/>
    <dgm:cxn modelId="{1154AD5B-506B-4314-A8DB-DDDE6D5F02A2}" type="presParOf" srcId="{42BF0C98-A661-4405-ACDC-3DE18D093985}" destId="{3282F80A-C31D-4BBF-B08C-33CA541131AA}" srcOrd="4" destOrd="0" presId="urn:microsoft.com/office/officeart/2005/8/layout/process5"/>
    <dgm:cxn modelId="{290E5EC0-7946-4D77-8639-E18484EF5737}" type="presParOf" srcId="{42BF0C98-A661-4405-ACDC-3DE18D093985}" destId="{38F3DD47-F639-4312-BA85-FDA000E89DAC}" srcOrd="5" destOrd="0" presId="urn:microsoft.com/office/officeart/2005/8/layout/process5"/>
    <dgm:cxn modelId="{271880A5-1D06-43DF-9E64-B0C47115C1B1}" type="presParOf" srcId="{38F3DD47-F639-4312-BA85-FDA000E89DAC}" destId="{C8E04550-0218-4991-9AC4-024E0A1E0127}" srcOrd="0" destOrd="0" presId="urn:microsoft.com/office/officeart/2005/8/layout/process5"/>
    <dgm:cxn modelId="{1AF505AD-65B0-4591-80F3-FCFF08893FEA}" type="presParOf" srcId="{42BF0C98-A661-4405-ACDC-3DE18D093985}" destId="{891ED180-E401-4D3B-B423-711590B37F09}" srcOrd="6" destOrd="0" presId="urn:microsoft.com/office/officeart/2005/8/layout/process5"/>
    <dgm:cxn modelId="{C7994ABA-FE9D-40CE-B785-4FF59DD34B6F}" type="presParOf" srcId="{42BF0C98-A661-4405-ACDC-3DE18D093985}" destId="{0DAB30E4-9C2D-4DF3-87CA-E13E3A2BC9B4}" srcOrd="7" destOrd="0" presId="urn:microsoft.com/office/officeart/2005/8/layout/process5"/>
    <dgm:cxn modelId="{68093896-4964-4446-B4BB-97FA5D7798C2}" type="presParOf" srcId="{0DAB30E4-9C2D-4DF3-87CA-E13E3A2BC9B4}" destId="{E6F9F6BE-8E69-45A3-85D5-D304ECA408BB}" srcOrd="0" destOrd="0" presId="urn:microsoft.com/office/officeart/2005/8/layout/process5"/>
    <dgm:cxn modelId="{1D70A029-B25B-41AA-824D-7BEBC5D3BA2C}" type="presParOf" srcId="{42BF0C98-A661-4405-ACDC-3DE18D093985}" destId="{9B77C7D8-38E0-4154-A355-AAC6D6941B39}" srcOrd="8" destOrd="0" presId="urn:microsoft.com/office/officeart/2005/8/layout/process5"/>
    <dgm:cxn modelId="{C86CDB65-4C92-4120-BF93-9197890BE6DE}" type="presParOf" srcId="{42BF0C98-A661-4405-ACDC-3DE18D093985}" destId="{D1780679-8992-411A-B009-C72CEF953EDA}" srcOrd="9" destOrd="0" presId="urn:microsoft.com/office/officeart/2005/8/layout/process5"/>
    <dgm:cxn modelId="{7651470B-82E0-49DE-A1A4-63723C7BD297}" type="presParOf" srcId="{D1780679-8992-411A-B009-C72CEF953EDA}" destId="{C6AF0D2B-DE57-4EC9-A98B-CDA09584A1FA}" srcOrd="0" destOrd="0" presId="urn:microsoft.com/office/officeart/2005/8/layout/process5"/>
    <dgm:cxn modelId="{5AC6B199-C20B-44C0-A4A8-9B3A60A5CBB7}" type="presParOf" srcId="{42BF0C98-A661-4405-ACDC-3DE18D093985}" destId="{49AD71FF-4A1F-4C08-A2E2-DF46D684AFA9}" srcOrd="10" destOrd="0" presId="urn:microsoft.com/office/officeart/2005/8/layout/process5"/>
    <dgm:cxn modelId="{5A5FF530-09E7-457F-8A7B-A2942AD79DCD}" type="presParOf" srcId="{42BF0C98-A661-4405-ACDC-3DE18D093985}" destId="{A9846F62-526B-455C-ADAF-F16F92859879}" srcOrd="11" destOrd="0" presId="urn:microsoft.com/office/officeart/2005/8/layout/process5"/>
    <dgm:cxn modelId="{596329E8-DE68-4EAB-89C9-92B6E32D19AE}" type="presParOf" srcId="{A9846F62-526B-455C-ADAF-F16F92859879}" destId="{319A42AD-53CC-45EF-9632-885685B44989}" srcOrd="0" destOrd="0" presId="urn:microsoft.com/office/officeart/2005/8/layout/process5"/>
    <dgm:cxn modelId="{EA633415-8310-48EB-97A1-A28559C3D21F}" type="presParOf" srcId="{42BF0C98-A661-4405-ACDC-3DE18D093985}" destId="{CEA46011-CFEF-4FA6-A25B-2D969F02BAAB}" srcOrd="12" destOrd="0" presId="urn:microsoft.com/office/officeart/2005/8/layout/process5"/>
    <dgm:cxn modelId="{D39AB87C-15A3-4E2C-B91E-6DE22158AF36}" type="presParOf" srcId="{42BF0C98-A661-4405-ACDC-3DE18D093985}" destId="{6E5ECD7A-3A2A-4C77-9F49-CA30A42C72E7}" srcOrd="13" destOrd="0" presId="urn:microsoft.com/office/officeart/2005/8/layout/process5"/>
    <dgm:cxn modelId="{78881796-1DF3-4ED6-AB76-70C8DAF27FA8}" type="presParOf" srcId="{6E5ECD7A-3A2A-4C77-9F49-CA30A42C72E7}" destId="{BB9B9FBB-4912-4CF2-96D4-3BCB982E90EF}" srcOrd="0" destOrd="0" presId="urn:microsoft.com/office/officeart/2005/8/layout/process5"/>
    <dgm:cxn modelId="{0AE428EC-E882-4888-829D-06C6ED23CCBE}" type="presParOf" srcId="{42BF0C98-A661-4405-ACDC-3DE18D093985}" destId="{B80725EF-9510-4241-9E86-4BC6E30E14BE}" srcOrd="1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66401D0-4670-4E3D-9B8E-1C14D2130FC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AD707C7-BA0A-441F-8EB7-1A33E1E39FC3}">
      <dgm:prSet phldrT="[Text]" custT="1"/>
      <dgm:spPr/>
      <dgm:t>
        <a:bodyPr/>
        <a:lstStyle/>
        <a:p>
          <a:r>
            <a:rPr lang="en-US" sz="1800"/>
            <a:t>Workshop I: JTC  Architecture </a:t>
          </a:r>
          <a:r>
            <a:rPr lang="en-US" sz="1800" i="1"/>
            <a:t>(7 February)​​</a:t>
          </a:r>
        </a:p>
      </dgm:t>
    </dgm:pt>
    <dgm:pt modelId="{E4847400-F045-442C-88FE-8CE28A924955}" type="parTrans" cxnId="{8839CFB7-8EEC-4186-BB80-96448D006C27}">
      <dgm:prSet/>
      <dgm:spPr/>
      <dgm:t>
        <a:bodyPr/>
        <a:lstStyle/>
        <a:p>
          <a:endParaRPr lang="en-US"/>
        </a:p>
      </dgm:t>
    </dgm:pt>
    <dgm:pt modelId="{89992FA7-2714-4939-8319-F4D140F91AE9}" type="sibTrans" cxnId="{8839CFB7-8EEC-4186-BB80-96448D006C27}">
      <dgm:prSet/>
      <dgm:spPr/>
      <dgm:t>
        <a:bodyPr/>
        <a:lstStyle/>
        <a:p>
          <a:endParaRPr lang="en-US"/>
        </a:p>
      </dgm:t>
    </dgm:pt>
    <dgm:pt modelId="{03FEC61B-D7A5-465B-AB94-A936B1627E25}">
      <dgm:prSet phldrT="[Text]"/>
      <dgm:spPr/>
      <dgm:t>
        <a:bodyPr/>
        <a:lstStyle/>
        <a:p>
          <a:r>
            <a:rPr lang="en-US" dirty="0"/>
            <a:t>Workshop II: JTC Simulation </a:t>
          </a:r>
          <a:r>
            <a:rPr lang="en-US" i="1" dirty="0"/>
            <a:t>(June 12-Waitlist Only)</a:t>
          </a:r>
          <a:endParaRPr lang="en-US" dirty="0"/>
        </a:p>
      </dgm:t>
    </dgm:pt>
    <dgm:pt modelId="{FD21A13A-95C8-44D4-8242-FBCD53F28E6A}" type="parTrans" cxnId="{31695820-DDAD-42DB-AD94-10BC5C0D4ABC}">
      <dgm:prSet/>
      <dgm:spPr/>
      <dgm:t>
        <a:bodyPr/>
        <a:lstStyle/>
        <a:p>
          <a:endParaRPr lang="en-US"/>
        </a:p>
      </dgm:t>
    </dgm:pt>
    <dgm:pt modelId="{616CFE7B-1E5F-4DFC-8997-1EC94A2D16C8}" type="sibTrans" cxnId="{31695820-DDAD-42DB-AD94-10BC5C0D4ABC}">
      <dgm:prSet/>
      <dgm:spPr/>
      <dgm:t>
        <a:bodyPr/>
        <a:lstStyle/>
        <a:p>
          <a:endParaRPr lang="en-US"/>
        </a:p>
      </dgm:t>
    </dgm:pt>
    <dgm:pt modelId="{28F522D7-1E6E-4DA6-82A7-96DFAC0A1AA5}">
      <dgm:prSet phldrT="[Text]"/>
      <dgm:spPr/>
      <dgm:t>
        <a:bodyPr/>
        <a:lstStyle/>
        <a:p>
          <a:r>
            <a:rPr lang="en-US" dirty="0"/>
            <a:t>Workshop 3: JTC Implementation Roadmap (July/August)</a:t>
          </a:r>
        </a:p>
      </dgm:t>
    </dgm:pt>
    <dgm:pt modelId="{36CD1E70-25DC-4529-82E6-5FF5AB623F79}" type="parTrans" cxnId="{68315B9E-40F0-4C2B-8053-E5B88B2EB9EC}">
      <dgm:prSet/>
      <dgm:spPr/>
      <dgm:t>
        <a:bodyPr/>
        <a:lstStyle/>
        <a:p>
          <a:endParaRPr lang="en-US"/>
        </a:p>
      </dgm:t>
    </dgm:pt>
    <dgm:pt modelId="{646D9E11-B190-4E7D-A415-6760A3664148}" type="sibTrans" cxnId="{68315B9E-40F0-4C2B-8053-E5B88B2EB9EC}">
      <dgm:prSet/>
      <dgm:spPr/>
      <dgm:t>
        <a:bodyPr/>
        <a:lstStyle/>
        <a:p>
          <a:endParaRPr lang="en-US"/>
        </a:p>
      </dgm:t>
    </dgm:pt>
    <dgm:pt modelId="{60EAC9BA-7D08-4B3E-9E1D-B04662276196}">
      <dgm:prSet/>
      <dgm:spPr/>
      <dgm:t>
        <a:bodyPr/>
        <a:lstStyle/>
        <a:p>
          <a:r>
            <a:rPr lang="en-US"/>
            <a:t>Create proposed JTC reference architecture that facilitates traceability, integration, and interoperability across stakeholders and </a:t>
          </a:r>
          <a:r>
            <a:rPr lang="en-US">
              <a:latin typeface="Tw Cen MT" panose="020B0602020104020603"/>
            </a:rPr>
            <a:t>supports</a:t>
          </a:r>
          <a:r>
            <a:rPr lang="en-US"/>
            <a:t> effective and efficient decision-making dependent on appropriate data collection, storage, and maintenance that will enable the design and development of JTC integrated architectures. ​</a:t>
          </a:r>
        </a:p>
      </dgm:t>
    </dgm:pt>
    <dgm:pt modelId="{E72A8C25-FB33-4DB1-B82D-E1D2C56424DF}" type="parTrans" cxnId="{14A702F0-8FEA-499E-BDAF-0DA804FC6783}">
      <dgm:prSet/>
      <dgm:spPr/>
      <dgm:t>
        <a:bodyPr/>
        <a:lstStyle/>
        <a:p>
          <a:endParaRPr lang="en-US"/>
        </a:p>
      </dgm:t>
    </dgm:pt>
    <dgm:pt modelId="{8135A508-68D0-4FAC-BBB9-6FA56211C31A}" type="sibTrans" cxnId="{14A702F0-8FEA-499E-BDAF-0DA804FC6783}">
      <dgm:prSet/>
      <dgm:spPr/>
      <dgm:t>
        <a:bodyPr/>
        <a:lstStyle/>
        <a:p>
          <a:endParaRPr lang="en-US"/>
        </a:p>
      </dgm:t>
    </dgm:pt>
    <dgm:pt modelId="{EA953530-C597-4698-A86B-4A49CE766F95}">
      <dgm:prSet/>
      <dgm:spPr/>
      <dgm:t>
        <a:bodyPr/>
        <a:lstStyle/>
        <a:p>
          <a:r>
            <a:rPr lang="en-US"/>
            <a:t>Run a JTC Integrated Architecture Use Case through a series of simulations to examine JTC T&amp;E assessments across all three JTC layers, identify the impacts of common challenges (particularly related to data), and inform the JTC implementation roadmap. </a:t>
          </a:r>
        </a:p>
      </dgm:t>
    </dgm:pt>
    <dgm:pt modelId="{6FB5C3FD-89E1-4037-9069-9E28E7645BD6}" type="parTrans" cxnId="{76DED408-44BB-42E4-8FB4-660B9E15759B}">
      <dgm:prSet/>
      <dgm:spPr/>
      <dgm:t>
        <a:bodyPr/>
        <a:lstStyle/>
        <a:p>
          <a:endParaRPr lang="en-US"/>
        </a:p>
      </dgm:t>
    </dgm:pt>
    <dgm:pt modelId="{5EACBE26-59D7-4D9E-B29A-A7A625E9ABCC}" type="sibTrans" cxnId="{76DED408-44BB-42E4-8FB4-660B9E15759B}">
      <dgm:prSet/>
      <dgm:spPr/>
      <dgm:t>
        <a:bodyPr/>
        <a:lstStyle/>
        <a:p>
          <a:endParaRPr lang="en-US"/>
        </a:p>
      </dgm:t>
    </dgm:pt>
    <dgm:pt modelId="{04BA65A5-851D-4D41-9907-B94F780AA5A3}">
      <dgm:prSet/>
      <dgm:spPr/>
      <dgm:t>
        <a:bodyPr/>
        <a:lstStyle/>
        <a:p>
          <a:endParaRPr lang="en-US"/>
        </a:p>
      </dgm:t>
    </dgm:pt>
    <dgm:pt modelId="{254E316E-346B-4F0F-8026-C400FF17BFB2}" type="parTrans" cxnId="{1EAD5482-6E76-4C9D-A6F4-0C5D1D48BCA4}">
      <dgm:prSet/>
      <dgm:spPr/>
      <dgm:t>
        <a:bodyPr/>
        <a:lstStyle/>
        <a:p>
          <a:endParaRPr lang="en-US"/>
        </a:p>
      </dgm:t>
    </dgm:pt>
    <dgm:pt modelId="{FEB750FF-2021-4F4A-8587-E042A71C9449}" type="sibTrans" cxnId="{1EAD5482-6E76-4C9D-A6F4-0C5D1D48BCA4}">
      <dgm:prSet/>
      <dgm:spPr/>
      <dgm:t>
        <a:bodyPr/>
        <a:lstStyle/>
        <a:p>
          <a:endParaRPr lang="en-US"/>
        </a:p>
      </dgm:t>
    </dgm:pt>
    <dgm:pt modelId="{EF04789C-2066-4A03-B4A5-3A62AE91614A}">
      <dgm:prSet phldrT="[Text]"/>
      <dgm:spPr/>
      <dgm:t>
        <a:bodyPr/>
        <a:lstStyle/>
        <a:p>
          <a:r>
            <a:rPr lang="en-US"/>
            <a:t> Identify pathway to JTC implementation with short, mid, and long-term goals which create wins across the diverse stakeholder community. </a:t>
          </a:r>
        </a:p>
      </dgm:t>
    </dgm:pt>
    <dgm:pt modelId="{D4200436-94CD-48B1-A3A8-2629B0EC7817}" type="parTrans" cxnId="{8B0DAEB1-CDC2-4634-8739-A10FD123E44F}">
      <dgm:prSet/>
      <dgm:spPr/>
      <dgm:t>
        <a:bodyPr/>
        <a:lstStyle/>
        <a:p>
          <a:endParaRPr lang="en-US"/>
        </a:p>
      </dgm:t>
    </dgm:pt>
    <dgm:pt modelId="{BE173536-8653-42A0-B014-2548C961DE37}" type="sibTrans" cxnId="{8B0DAEB1-CDC2-4634-8739-A10FD123E44F}">
      <dgm:prSet/>
      <dgm:spPr/>
      <dgm:t>
        <a:bodyPr/>
        <a:lstStyle/>
        <a:p>
          <a:endParaRPr lang="en-US"/>
        </a:p>
      </dgm:t>
    </dgm:pt>
    <dgm:pt modelId="{F3E43C6C-7D1B-49D8-BF06-2A8EE73433AE}" type="pres">
      <dgm:prSet presAssocID="{966401D0-4670-4E3D-9B8E-1C14D2130FCE}" presName="linear" presStyleCnt="0">
        <dgm:presLayoutVars>
          <dgm:dir/>
          <dgm:animLvl val="lvl"/>
          <dgm:resizeHandles val="exact"/>
        </dgm:presLayoutVars>
      </dgm:prSet>
      <dgm:spPr/>
    </dgm:pt>
    <dgm:pt modelId="{04F5CA0B-A71A-4524-B80C-07BB13F2FB0F}" type="pres">
      <dgm:prSet presAssocID="{2AD707C7-BA0A-441F-8EB7-1A33E1E39FC3}" presName="parentLin" presStyleCnt="0"/>
      <dgm:spPr/>
    </dgm:pt>
    <dgm:pt modelId="{22FD55C5-60E4-4409-A9CF-2ED68B3BCFFC}" type="pres">
      <dgm:prSet presAssocID="{2AD707C7-BA0A-441F-8EB7-1A33E1E39FC3}" presName="parentLeftMargin" presStyleLbl="node1" presStyleIdx="0" presStyleCnt="3"/>
      <dgm:spPr/>
    </dgm:pt>
    <dgm:pt modelId="{12385373-3A8A-4531-9614-C4A88EC61A7B}" type="pres">
      <dgm:prSet presAssocID="{2AD707C7-BA0A-441F-8EB7-1A33E1E39FC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C398DF13-DE2C-4CAF-BF2A-83500B520A64}" type="pres">
      <dgm:prSet presAssocID="{2AD707C7-BA0A-441F-8EB7-1A33E1E39FC3}" presName="negativeSpace" presStyleCnt="0"/>
      <dgm:spPr/>
    </dgm:pt>
    <dgm:pt modelId="{E21BE9C3-4BDB-4A66-BC8D-2A75FD7517DD}" type="pres">
      <dgm:prSet presAssocID="{2AD707C7-BA0A-441F-8EB7-1A33E1E39FC3}" presName="childText" presStyleLbl="conFgAcc1" presStyleIdx="0" presStyleCnt="3">
        <dgm:presLayoutVars>
          <dgm:bulletEnabled val="1"/>
        </dgm:presLayoutVars>
      </dgm:prSet>
      <dgm:spPr/>
    </dgm:pt>
    <dgm:pt modelId="{866E5EE4-8639-467B-912D-64DCA2B6D595}" type="pres">
      <dgm:prSet presAssocID="{89992FA7-2714-4939-8319-F4D140F91AE9}" presName="spaceBetweenRectangles" presStyleCnt="0"/>
      <dgm:spPr/>
    </dgm:pt>
    <dgm:pt modelId="{B876F1EA-A0D9-450F-BC48-73B4CCBC4AFF}" type="pres">
      <dgm:prSet presAssocID="{03FEC61B-D7A5-465B-AB94-A936B1627E25}" presName="parentLin" presStyleCnt="0"/>
      <dgm:spPr/>
    </dgm:pt>
    <dgm:pt modelId="{05C3B770-5E5F-4BB0-A0AF-549D9AD29FBF}" type="pres">
      <dgm:prSet presAssocID="{03FEC61B-D7A5-465B-AB94-A936B1627E25}" presName="parentLeftMargin" presStyleLbl="node1" presStyleIdx="0" presStyleCnt="3"/>
      <dgm:spPr/>
    </dgm:pt>
    <dgm:pt modelId="{36A791B5-C3EC-4639-99B0-5B39D321C082}" type="pres">
      <dgm:prSet presAssocID="{03FEC61B-D7A5-465B-AB94-A936B1627E25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E83124BA-F74D-4515-AA8C-05130C9C5A9F}" type="pres">
      <dgm:prSet presAssocID="{03FEC61B-D7A5-465B-AB94-A936B1627E25}" presName="negativeSpace" presStyleCnt="0"/>
      <dgm:spPr/>
    </dgm:pt>
    <dgm:pt modelId="{E940929A-F91C-4DCF-8F27-926FA666D6B7}" type="pres">
      <dgm:prSet presAssocID="{03FEC61B-D7A5-465B-AB94-A936B1627E25}" presName="childText" presStyleLbl="conFgAcc1" presStyleIdx="1" presStyleCnt="3">
        <dgm:presLayoutVars>
          <dgm:bulletEnabled val="1"/>
        </dgm:presLayoutVars>
      </dgm:prSet>
      <dgm:spPr/>
    </dgm:pt>
    <dgm:pt modelId="{519F5447-954F-4BFA-BB06-AC4E62C1A936}" type="pres">
      <dgm:prSet presAssocID="{616CFE7B-1E5F-4DFC-8997-1EC94A2D16C8}" presName="spaceBetweenRectangles" presStyleCnt="0"/>
      <dgm:spPr/>
    </dgm:pt>
    <dgm:pt modelId="{3E0EE594-049E-4FE9-9293-C0F246CC1C4E}" type="pres">
      <dgm:prSet presAssocID="{28F522D7-1E6E-4DA6-82A7-96DFAC0A1AA5}" presName="parentLin" presStyleCnt="0"/>
      <dgm:spPr/>
    </dgm:pt>
    <dgm:pt modelId="{9CF83195-1A58-4D93-B982-C9B9C907EF47}" type="pres">
      <dgm:prSet presAssocID="{28F522D7-1E6E-4DA6-82A7-96DFAC0A1AA5}" presName="parentLeftMargin" presStyleLbl="node1" presStyleIdx="1" presStyleCnt="3"/>
      <dgm:spPr/>
    </dgm:pt>
    <dgm:pt modelId="{9ED50710-1F35-4543-A3B1-289B11EA8B71}" type="pres">
      <dgm:prSet presAssocID="{28F522D7-1E6E-4DA6-82A7-96DFAC0A1AA5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BC01A0FD-9D4F-48AA-8213-69179696E95E}" type="pres">
      <dgm:prSet presAssocID="{28F522D7-1E6E-4DA6-82A7-96DFAC0A1AA5}" presName="negativeSpace" presStyleCnt="0"/>
      <dgm:spPr/>
    </dgm:pt>
    <dgm:pt modelId="{255C34FB-D787-4969-AB29-5D8E7029A369}" type="pres">
      <dgm:prSet presAssocID="{28F522D7-1E6E-4DA6-82A7-96DFAC0A1AA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71F56402-5906-4139-8252-1D444CBECA83}" type="presOf" srcId="{28F522D7-1E6E-4DA6-82A7-96DFAC0A1AA5}" destId="{9CF83195-1A58-4D93-B982-C9B9C907EF47}" srcOrd="0" destOrd="0" presId="urn:microsoft.com/office/officeart/2005/8/layout/list1"/>
    <dgm:cxn modelId="{384B2907-ECA4-48A5-BD7B-1A5FEBBB4315}" type="presOf" srcId="{60EAC9BA-7D08-4B3E-9E1D-B04662276196}" destId="{E21BE9C3-4BDB-4A66-BC8D-2A75FD7517DD}" srcOrd="0" destOrd="0" presId="urn:microsoft.com/office/officeart/2005/8/layout/list1"/>
    <dgm:cxn modelId="{76DED408-44BB-42E4-8FB4-660B9E15759B}" srcId="{03FEC61B-D7A5-465B-AB94-A936B1627E25}" destId="{EA953530-C597-4698-A86B-4A49CE766F95}" srcOrd="0" destOrd="0" parTransId="{6FB5C3FD-89E1-4037-9069-9E28E7645BD6}" sibTransId="{5EACBE26-59D7-4D9E-B29A-A7A625E9ABCC}"/>
    <dgm:cxn modelId="{FF0D2E0D-1DAB-40BF-A178-0C4F4BC9181A}" type="presOf" srcId="{2AD707C7-BA0A-441F-8EB7-1A33E1E39FC3}" destId="{22FD55C5-60E4-4409-A9CF-2ED68B3BCFFC}" srcOrd="0" destOrd="0" presId="urn:microsoft.com/office/officeart/2005/8/layout/list1"/>
    <dgm:cxn modelId="{31695820-DDAD-42DB-AD94-10BC5C0D4ABC}" srcId="{966401D0-4670-4E3D-9B8E-1C14D2130FCE}" destId="{03FEC61B-D7A5-465B-AB94-A936B1627E25}" srcOrd="1" destOrd="0" parTransId="{FD21A13A-95C8-44D4-8242-FBCD53F28E6A}" sibTransId="{616CFE7B-1E5F-4DFC-8997-1EC94A2D16C8}"/>
    <dgm:cxn modelId="{21F3FE28-DA7A-41AB-817A-89095529D472}" type="presOf" srcId="{03FEC61B-D7A5-465B-AB94-A936B1627E25}" destId="{05C3B770-5E5F-4BB0-A0AF-549D9AD29FBF}" srcOrd="0" destOrd="0" presId="urn:microsoft.com/office/officeart/2005/8/layout/list1"/>
    <dgm:cxn modelId="{78299C30-83BE-4044-9B47-C7D16B5A534B}" type="presOf" srcId="{966401D0-4670-4E3D-9B8E-1C14D2130FCE}" destId="{F3E43C6C-7D1B-49D8-BF06-2A8EE73433AE}" srcOrd="0" destOrd="0" presId="urn:microsoft.com/office/officeart/2005/8/layout/list1"/>
    <dgm:cxn modelId="{76924856-2C52-4C02-889D-5328E4A7DC8B}" type="presOf" srcId="{28F522D7-1E6E-4DA6-82A7-96DFAC0A1AA5}" destId="{9ED50710-1F35-4543-A3B1-289B11EA8B71}" srcOrd="1" destOrd="0" presId="urn:microsoft.com/office/officeart/2005/8/layout/list1"/>
    <dgm:cxn modelId="{8E1EF457-D021-4C26-8487-DE63D462A9CF}" type="presOf" srcId="{03FEC61B-D7A5-465B-AB94-A936B1627E25}" destId="{36A791B5-C3EC-4639-99B0-5B39D321C082}" srcOrd="1" destOrd="0" presId="urn:microsoft.com/office/officeart/2005/8/layout/list1"/>
    <dgm:cxn modelId="{A0A81878-A5A5-4EC0-9997-A9C2DB159060}" type="presOf" srcId="{04BA65A5-851D-4D41-9907-B94F780AA5A3}" destId="{255C34FB-D787-4969-AB29-5D8E7029A369}" srcOrd="0" destOrd="1" presId="urn:microsoft.com/office/officeart/2005/8/layout/list1"/>
    <dgm:cxn modelId="{1EAD5482-6E76-4C9D-A6F4-0C5D1D48BCA4}" srcId="{28F522D7-1E6E-4DA6-82A7-96DFAC0A1AA5}" destId="{04BA65A5-851D-4D41-9907-B94F780AA5A3}" srcOrd="1" destOrd="0" parTransId="{254E316E-346B-4F0F-8026-C400FF17BFB2}" sibTransId="{FEB750FF-2021-4F4A-8587-E042A71C9449}"/>
    <dgm:cxn modelId="{4A7B8486-579A-4354-95EB-E5E17DA919DF}" type="presOf" srcId="{2AD707C7-BA0A-441F-8EB7-1A33E1E39FC3}" destId="{12385373-3A8A-4531-9614-C4A88EC61A7B}" srcOrd="1" destOrd="0" presId="urn:microsoft.com/office/officeart/2005/8/layout/list1"/>
    <dgm:cxn modelId="{68315B9E-40F0-4C2B-8053-E5B88B2EB9EC}" srcId="{966401D0-4670-4E3D-9B8E-1C14D2130FCE}" destId="{28F522D7-1E6E-4DA6-82A7-96DFAC0A1AA5}" srcOrd="2" destOrd="0" parTransId="{36CD1E70-25DC-4529-82E6-5FF5AB623F79}" sibTransId="{646D9E11-B190-4E7D-A415-6760A3664148}"/>
    <dgm:cxn modelId="{8B0DAEB1-CDC2-4634-8739-A10FD123E44F}" srcId="{28F522D7-1E6E-4DA6-82A7-96DFAC0A1AA5}" destId="{EF04789C-2066-4A03-B4A5-3A62AE91614A}" srcOrd="0" destOrd="0" parTransId="{D4200436-94CD-48B1-A3A8-2629B0EC7817}" sibTransId="{BE173536-8653-42A0-B014-2548C961DE37}"/>
    <dgm:cxn modelId="{8839CFB7-8EEC-4186-BB80-96448D006C27}" srcId="{966401D0-4670-4E3D-9B8E-1C14D2130FCE}" destId="{2AD707C7-BA0A-441F-8EB7-1A33E1E39FC3}" srcOrd="0" destOrd="0" parTransId="{E4847400-F045-442C-88FE-8CE28A924955}" sibTransId="{89992FA7-2714-4939-8319-F4D140F91AE9}"/>
    <dgm:cxn modelId="{C30516CD-37C2-43C1-8D8F-5269C3201532}" type="presOf" srcId="{EF04789C-2066-4A03-B4A5-3A62AE91614A}" destId="{255C34FB-D787-4969-AB29-5D8E7029A369}" srcOrd="0" destOrd="0" presId="urn:microsoft.com/office/officeart/2005/8/layout/list1"/>
    <dgm:cxn modelId="{5EF0DEE8-6B63-45E1-A3E8-812A7622C2A8}" type="presOf" srcId="{EA953530-C597-4698-A86B-4A49CE766F95}" destId="{E940929A-F91C-4DCF-8F27-926FA666D6B7}" srcOrd="0" destOrd="0" presId="urn:microsoft.com/office/officeart/2005/8/layout/list1"/>
    <dgm:cxn modelId="{14A702F0-8FEA-499E-BDAF-0DA804FC6783}" srcId="{2AD707C7-BA0A-441F-8EB7-1A33E1E39FC3}" destId="{60EAC9BA-7D08-4B3E-9E1D-B04662276196}" srcOrd="0" destOrd="0" parTransId="{E72A8C25-FB33-4DB1-B82D-E1D2C56424DF}" sibTransId="{8135A508-68D0-4FAC-BBB9-6FA56211C31A}"/>
    <dgm:cxn modelId="{BA8E77E3-3C96-4226-B47D-977B16A0CB44}" type="presParOf" srcId="{F3E43C6C-7D1B-49D8-BF06-2A8EE73433AE}" destId="{04F5CA0B-A71A-4524-B80C-07BB13F2FB0F}" srcOrd="0" destOrd="0" presId="urn:microsoft.com/office/officeart/2005/8/layout/list1"/>
    <dgm:cxn modelId="{CD764064-43E2-4148-B134-51E2D45C1B0B}" type="presParOf" srcId="{04F5CA0B-A71A-4524-B80C-07BB13F2FB0F}" destId="{22FD55C5-60E4-4409-A9CF-2ED68B3BCFFC}" srcOrd="0" destOrd="0" presId="urn:microsoft.com/office/officeart/2005/8/layout/list1"/>
    <dgm:cxn modelId="{FA058273-3A67-430C-9E47-3A8DEF7D06F6}" type="presParOf" srcId="{04F5CA0B-A71A-4524-B80C-07BB13F2FB0F}" destId="{12385373-3A8A-4531-9614-C4A88EC61A7B}" srcOrd="1" destOrd="0" presId="urn:microsoft.com/office/officeart/2005/8/layout/list1"/>
    <dgm:cxn modelId="{DB7BB99C-490B-4499-AB3E-00475C898CCE}" type="presParOf" srcId="{F3E43C6C-7D1B-49D8-BF06-2A8EE73433AE}" destId="{C398DF13-DE2C-4CAF-BF2A-83500B520A64}" srcOrd="1" destOrd="0" presId="urn:microsoft.com/office/officeart/2005/8/layout/list1"/>
    <dgm:cxn modelId="{FE85C80E-FDF5-45C6-A230-D65D8A368010}" type="presParOf" srcId="{F3E43C6C-7D1B-49D8-BF06-2A8EE73433AE}" destId="{E21BE9C3-4BDB-4A66-BC8D-2A75FD7517DD}" srcOrd="2" destOrd="0" presId="urn:microsoft.com/office/officeart/2005/8/layout/list1"/>
    <dgm:cxn modelId="{FE9B93AF-D7E5-4F92-8440-A782102A690B}" type="presParOf" srcId="{F3E43C6C-7D1B-49D8-BF06-2A8EE73433AE}" destId="{866E5EE4-8639-467B-912D-64DCA2B6D595}" srcOrd="3" destOrd="0" presId="urn:microsoft.com/office/officeart/2005/8/layout/list1"/>
    <dgm:cxn modelId="{3DF22737-CA0E-4466-BB2E-19C50D8F4F81}" type="presParOf" srcId="{F3E43C6C-7D1B-49D8-BF06-2A8EE73433AE}" destId="{B876F1EA-A0D9-450F-BC48-73B4CCBC4AFF}" srcOrd="4" destOrd="0" presId="urn:microsoft.com/office/officeart/2005/8/layout/list1"/>
    <dgm:cxn modelId="{A8795485-9BB2-43FA-A5EF-AB1D50E8AD65}" type="presParOf" srcId="{B876F1EA-A0D9-450F-BC48-73B4CCBC4AFF}" destId="{05C3B770-5E5F-4BB0-A0AF-549D9AD29FBF}" srcOrd="0" destOrd="0" presId="urn:microsoft.com/office/officeart/2005/8/layout/list1"/>
    <dgm:cxn modelId="{F0768CF0-F969-46B3-A2F7-4BC00CB29F18}" type="presParOf" srcId="{B876F1EA-A0D9-450F-BC48-73B4CCBC4AFF}" destId="{36A791B5-C3EC-4639-99B0-5B39D321C082}" srcOrd="1" destOrd="0" presId="urn:microsoft.com/office/officeart/2005/8/layout/list1"/>
    <dgm:cxn modelId="{F6AF3166-AE98-459E-BE6E-AB423AEDFF23}" type="presParOf" srcId="{F3E43C6C-7D1B-49D8-BF06-2A8EE73433AE}" destId="{E83124BA-F74D-4515-AA8C-05130C9C5A9F}" srcOrd="5" destOrd="0" presId="urn:microsoft.com/office/officeart/2005/8/layout/list1"/>
    <dgm:cxn modelId="{740CCD3E-65FB-4A4E-96CE-67BFC87EC01D}" type="presParOf" srcId="{F3E43C6C-7D1B-49D8-BF06-2A8EE73433AE}" destId="{E940929A-F91C-4DCF-8F27-926FA666D6B7}" srcOrd="6" destOrd="0" presId="urn:microsoft.com/office/officeart/2005/8/layout/list1"/>
    <dgm:cxn modelId="{4AE9724B-B655-4244-B424-2EEAEE2F240C}" type="presParOf" srcId="{F3E43C6C-7D1B-49D8-BF06-2A8EE73433AE}" destId="{519F5447-954F-4BFA-BB06-AC4E62C1A936}" srcOrd="7" destOrd="0" presId="urn:microsoft.com/office/officeart/2005/8/layout/list1"/>
    <dgm:cxn modelId="{76B2DCEE-BC8D-4B48-A60D-393F352FB2E7}" type="presParOf" srcId="{F3E43C6C-7D1B-49D8-BF06-2A8EE73433AE}" destId="{3E0EE594-049E-4FE9-9293-C0F246CC1C4E}" srcOrd="8" destOrd="0" presId="urn:microsoft.com/office/officeart/2005/8/layout/list1"/>
    <dgm:cxn modelId="{8EEAED77-40C9-4A07-98D8-825C3745F35F}" type="presParOf" srcId="{3E0EE594-049E-4FE9-9293-C0F246CC1C4E}" destId="{9CF83195-1A58-4D93-B982-C9B9C907EF47}" srcOrd="0" destOrd="0" presId="urn:microsoft.com/office/officeart/2005/8/layout/list1"/>
    <dgm:cxn modelId="{B0D189D6-D419-4179-B893-C7ABA9E38002}" type="presParOf" srcId="{3E0EE594-049E-4FE9-9293-C0F246CC1C4E}" destId="{9ED50710-1F35-4543-A3B1-289B11EA8B71}" srcOrd="1" destOrd="0" presId="urn:microsoft.com/office/officeart/2005/8/layout/list1"/>
    <dgm:cxn modelId="{56CC9744-1B15-4BA1-8F21-D4660E5C85BF}" type="presParOf" srcId="{F3E43C6C-7D1B-49D8-BF06-2A8EE73433AE}" destId="{BC01A0FD-9D4F-48AA-8213-69179696E95E}" srcOrd="9" destOrd="0" presId="urn:microsoft.com/office/officeart/2005/8/layout/list1"/>
    <dgm:cxn modelId="{DFEC4EB1-8F96-4A39-90D9-3E9267D341C5}" type="presParOf" srcId="{F3E43C6C-7D1B-49D8-BF06-2A8EE73433AE}" destId="{255C34FB-D787-4969-AB29-5D8E7029A36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7C0AC6-2A46-4F98-8635-4E24BE67EB95}">
      <dsp:nvSpPr>
        <dsp:cNvPr id="0" name=""/>
        <dsp:cNvSpPr/>
      </dsp:nvSpPr>
      <dsp:spPr>
        <a:xfrm>
          <a:off x="4621" y="896511"/>
          <a:ext cx="2020453" cy="12122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1900" kern="1200" dirty="0"/>
            <a:t>Establishing a sense of urgency</a:t>
          </a:r>
        </a:p>
      </dsp:txBody>
      <dsp:txXfrm>
        <a:off x="40127" y="932017"/>
        <a:ext cx="1949441" cy="1141260"/>
      </dsp:txXfrm>
    </dsp:sp>
    <dsp:sp modelId="{A86F7F5E-B3F3-471C-A7F4-CFF64A3719D1}">
      <dsp:nvSpPr>
        <dsp:cNvPr id="0" name=""/>
        <dsp:cNvSpPr/>
      </dsp:nvSpPr>
      <dsp:spPr>
        <a:xfrm>
          <a:off x="2202874" y="1252111"/>
          <a:ext cx="428336" cy="50107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2202874" y="1352325"/>
        <a:ext cx="299835" cy="300644"/>
      </dsp:txXfrm>
    </dsp:sp>
    <dsp:sp modelId="{E9F8272D-B0DD-47F5-B855-E382A0956A3C}">
      <dsp:nvSpPr>
        <dsp:cNvPr id="0" name=""/>
        <dsp:cNvSpPr/>
      </dsp:nvSpPr>
      <dsp:spPr>
        <a:xfrm>
          <a:off x="2833255" y="896511"/>
          <a:ext cx="2020453" cy="12122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1900" kern="1200" dirty="0"/>
            <a:t>Creating the guiding coalition</a:t>
          </a:r>
        </a:p>
      </dsp:txBody>
      <dsp:txXfrm>
        <a:off x="2868761" y="932017"/>
        <a:ext cx="1949441" cy="1141260"/>
      </dsp:txXfrm>
    </dsp:sp>
    <dsp:sp modelId="{B452FF24-11C3-4337-9D89-13CE22590EA6}">
      <dsp:nvSpPr>
        <dsp:cNvPr id="0" name=""/>
        <dsp:cNvSpPr/>
      </dsp:nvSpPr>
      <dsp:spPr>
        <a:xfrm>
          <a:off x="5031509" y="1252111"/>
          <a:ext cx="428336" cy="50107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5031509" y="1352325"/>
        <a:ext cx="299835" cy="300644"/>
      </dsp:txXfrm>
    </dsp:sp>
    <dsp:sp modelId="{3282F80A-C31D-4BBF-B08C-33CA541131AA}">
      <dsp:nvSpPr>
        <dsp:cNvPr id="0" name=""/>
        <dsp:cNvSpPr/>
      </dsp:nvSpPr>
      <dsp:spPr>
        <a:xfrm>
          <a:off x="5661890" y="896511"/>
          <a:ext cx="2020453" cy="12122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1900" kern="1200"/>
            <a:t>Developing a vision and strategy</a:t>
          </a:r>
        </a:p>
      </dsp:txBody>
      <dsp:txXfrm>
        <a:off x="5697396" y="932017"/>
        <a:ext cx="1949441" cy="1141260"/>
      </dsp:txXfrm>
    </dsp:sp>
    <dsp:sp modelId="{38F3DD47-F639-4312-BA85-FDA000E89DAC}">
      <dsp:nvSpPr>
        <dsp:cNvPr id="0" name=""/>
        <dsp:cNvSpPr/>
      </dsp:nvSpPr>
      <dsp:spPr>
        <a:xfrm>
          <a:off x="7860144" y="1252111"/>
          <a:ext cx="428336" cy="50107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7860144" y="1352325"/>
        <a:ext cx="299835" cy="300644"/>
      </dsp:txXfrm>
    </dsp:sp>
    <dsp:sp modelId="{891ED180-E401-4D3B-B423-711590B37F09}">
      <dsp:nvSpPr>
        <dsp:cNvPr id="0" name=""/>
        <dsp:cNvSpPr/>
      </dsp:nvSpPr>
      <dsp:spPr>
        <a:xfrm>
          <a:off x="8490525" y="896511"/>
          <a:ext cx="2020453" cy="12122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1900" kern="1200"/>
            <a:t>Communicating the change vision</a:t>
          </a:r>
        </a:p>
      </dsp:txBody>
      <dsp:txXfrm>
        <a:off x="8526031" y="932017"/>
        <a:ext cx="1949441" cy="1141260"/>
      </dsp:txXfrm>
    </dsp:sp>
    <dsp:sp modelId="{0DAB30E4-9C2D-4DF3-87CA-E13E3A2BC9B4}">
      <dsp:nvSpPr>
        <dsp:cNvPr id="0" name=""/>
        <dsp:cNvSpPr/>
      </dsp:nvSpPr>
      <dsp:spPr>
        <a:xfrm rot="5400000">
          <a:off x="9375943" y="2086670"/>
          <a:ext cx="249617" cy="50107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 rot="-5400000">
        <a:off x="9350430" y="2212398"/>
        <a:ext cx="300644" cy="174732"/>
      </dsp:txXfrm>
    </dsp:sp>
    <dsp:sp modelId="{9B77C7D8-38E0-4154-A355-AAC6D6941B39}">
      <dsp:nvSpPr>
        <dsp:cNvPr id="0" name=""/>
        <dsp:cNvSpPr/>
      </dsp:nvSpPr>
      <dsp:spPr>
        <a:xfrm>
          <a:off x="8490525" y="2579759"/>
          <a:ext cx="2020453" cy="12122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1900" kern="1200"/>
            <a:t>Empowering broad-based action</a:t>
          </a:r>
        </a:p>
      </dsp:txBody>
      <dsp:txXfrm>
        <a:off x="8526031" y="2615265"/>
        <a:ext cx="1949441" cy="1141260"/>
      </dsp:txXfrm>
    </dsp:sp>
    <dsp:sp modelId="{D1780679-8992-411A-B009-C72CEF953EDA}">
      <dsp:nvSpPr>
        <dsp:cNvPr id="0" name=""/>
        <dsp:cNvSpPr/>
      </dsp:nvSpPr>
      <dsp:spPr>
        <a:xfrm rot="10800000">
          <a:off x="7884389" y="2935358"/>
          <a:ext cx="428336" cy="50107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 rot="10800000">
        <a:off x="8012890" y="3035572"/>
        <a:ext cx="299835" cy="300644"/>
      </dsp:txXfrm>
    </dsp:sp>
    <dsp:sp modelId="{49AD71FF-4A1F-4C08-A2E2-DF46D684AFA9}">
      <dsp:nvSpPr>
        <dsp:cNvPr id="0" name=""/>
        <dsp:cNvSpPr/>
      </dsp:nvSpPr>
      <dsp:spPr>
        <a:xfrm>
          <a:off x="5661890" y="2579759"/>
          <a:ext cx="2020453" cy="12122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1900" kern="1200"/>
            <a:t>Generating short term wins</a:t>
          </a:r>
        </a:p>
      </dsp:txBody>
      <dsp:txXfrm>
        <a:off x="5697396" y="2615265"/>
        <a:ext cx="1949441" cy="1141260"/>
      </dsp:txXfrm>
    </dsp:sp>
    <dsp:sp modelId="{A9846F62-526B-455C-ADAF-F16F92859879}">
      <dsp:nvSpPr>
        <dsp:cNvPr id="0" name=""/>
        <dsp:cNvSpPr/>
      </dsp:nvSpPr>
      <dsp:spPr>
        <a:xfrm rot="10800000">
          <a:off x="5055754" y="2935358"/>
          <a:ext cx="428336" cy="50107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 rot="10800000">
        <a:off x="5184255" y="3035572"/>
        <a:ext cx="299835" cy="300644"/>
      </dsp:txXfrm>
    </dsp:sp>
    <dsp:sp modelId="{CEA46011-CFEF-4FA6-A25B-2D969F02BAAB}">
      <dsp:nvSpPr>
        <dsp:cNvPr id="0" name=""/>
        <dsp:cNvSpPr/>
      </dsp:nvSpPr>
      <dsp:spPr>
        <a:xfrm>
          <a:off x="2833255" y="2579759"/>
          <a:ext cx="2020453" cy="12122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1900" kern="1200"/>
            <a:t>Consolidating gains and producing more change</a:t>
          </a:r>
        </a:p>
      </dsp:txBody>
      <dsp:txXfrm>
        <a:off x="2868761" y="2615265"/>
        <a:ext cx="1949441" cy="1141260"/>
      </dsp:txXfrm>
    </dsp:sp>
    <dsp:sp modelId="{6E5ECD7A-3A2A-4C77-9F49-CA30A42C72E7}">
      <dsp:nvSpPr>
        <dsp:cNvPr id="0" name=""/>
        <dsp:cNvSpPr/>
      </dsp:nvSpPr>
      <dsp:spPr>
        <a:xfrm rot="10800000">
          <a:off x="2227119" y="2935358"/>
          <a:ext cx="428336" cy="50107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 rot="10800000">
        <a:off x="2355620" y="3035572"/>
        <a:ext cx="299835" cy="300644"/>
      </dsp:txXfrm>
    </dsp:sp>
    <dsp:sp modelId="{B80725EF-9510-4241-9E86-4BC6E30E14BE}">
      <dsp:nvSpPr>
        <dsp:cNvPr id="0" name=""/>
        <dsp:cNvSpPr/>
      </dsp:nvSpPr>
      <dsp:spPr>
        <a:xfrm>
          <a:off x="4621" y="2579759"/>
          <a:ext cx="2020453" cy="12122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1900" kern="1200"/>
            <a:t>Anchoring new approaches in the culture</a:t>
          </a:r>
        </a:p>
      </dsp:txBody>
      <dsp:txXfrm>
        <a:off x="40127" y="2615265"/>
        <a:ext cx="1949441" cy="11412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1BE9C3-4BDB-4A66-BC8D-2A75FD7517DD}">
      <dsp:nvSpPr>
        <dsp:cNvPr id="0" name=""/>
        <dsp:cNvSpPr/>
      </dsp:nvSpPr>
      <dsp:spPr>
        <a:xfrm>
          <a:off x="0" y="348680"/>
          <a:ext cx="10250488" cy="1496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95552" tIns="395732" rIns="795552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/>
            <a:t>Create proposed JTC reference architecture that facilitates traceability, integration, and interoperability across stakeholders and </a:t>
          </a:r>
          <a:r>
            <a:rPr lang="en-US" sz="1900" kern="1200">
              <a:latin typeface="Tw Cen MT" panose="020B0602020104020603"/>
            </a:rPr>
            <a:t>supports</a:t>
          </a:r>
          <a:r>
            <a:rPr lang="en-US" sz="1900" kern="1200"/>
            <a:t> effective and efficient decision-making dependent on appropriate data collection, storage, and maintenance that will enable the design and development of JTC integrated architectures. ​</a:t>
          </a:r>
        </a:p>
      </dsp:txBody>
      <dsp:txXfrm>
        <a:off x="0" y="348680"/>
        <a:ext cx="10250488" cy="1496250"/>
      </dsp:txXfrm>
    </dsp:sp>
    <dsp:sp modelId="{12385373-3A8A-4531-9614-C4A88EC61A7B}">
      <dsp:nvSpPr>
        <dsp:cNvPr id="0" name=""/>
        <dsp:cNvSpPr/>
      </dsp:nvSpPr>
      <dsp:spPr>
        <a:xfrm>
          <a:off x="512524" y="68240"/>
          <a:ext cx="7175341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1211" tIns="0" rIns="271211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Workshop I: JTC  Architecture </a:t>
          </a:r>
          <a:r>
            <a:rPr lang="en-US" sz="1800" i="1" kern="1200"/>
            <a:t>(7 February)​​</a:t>
          </a:r>
        </a:p>
      </dsp:txBody>
      <dsp:txXfrm>
        <a:off x="539904" y="95620"/>
        <a:ext cx="7120581" cy="506120"/>
      </dsp:txXfrm>
    </dsp:sp>
    <dsp:sp modelId="{E940929A-F91C-4DCF-8F27-926FA666D6B7}">
      <dsp:nvSpPr>
        <dsp:cNvPr id="0" name=""/>
        <dsp:cNvSpPr/>
      </dsp:nvSpPr>
      <dsp:spPr>
        <a:xfrm>
          <a:off x="0" y="2227970"/>
          <a:ext cx="10250488" cy="12568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95552" tIns="395732" rIns="795552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/>
            <a:t>Run a JTC Integrated Architecture Use Case through a series of simulations to examine JTC T&amp;E assessments across all three JTC layers, identify the impacts of common challenges (particularly related to data), and inform the JTC implementation roadmap. </a:t>
          </a:r>
        </a:p>
      </dsp:txBody>
      <dsp:txXfrm>
        <a:off x="0" y="2227970"/>
        <a:ext cx="10250488" cy="1256850"/>
      </dsp:txXfrm>
    </dsp:sp>
    <dsp:sp modelId="{36A791B5-C3EC-4639-99B0-5B39D321C082}">
      <dsp:nvSpPr>
        <dsp:cNvPr id="0" name=""/>
        <dsp:cNvSpPr/>
      </dsp:nvSpPr>
      <dsp:spPr>
        <a:xfrm>
          <a:off x="512524" y="1947530"/>
          <a:ext cx="7175341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1211" tIns="0" rIns="271211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Workshop II: JTC Simulation </a:t>
          </a:r>
          <a:r>
            <a:rPr lang="en-US" sz="1900" i="1" kern="1200" dirty="0"/>
            <a:t>(June 12-Waitlist Only)</a:t>
          </a:r>
          <a:endParaRPr lang="en-US" sz="1900" kern="1200" dirty="0"/>
        </a:p>
      </dsp:txBody>
      <dsp:txXfrm>
        <a:off x="539904" y="1974910"/>
        <a:ext cx="7120581" cy="506120"/>
      </dsp:txXfrm>
    </dsp:sp>
    <dsp:sp modelId="{255C34FB-D787-4969-AB29-5D8E7029A369}">
      <dsp:nvSpPr>
        <dsp:cNvPr id="0" name=""/>
        <dsp:cNvSpPr/>
      </dsp:nvSpPr>
      <dsp:spPr>
        <a:xfrm>
          <a:off x="0" y="3867860"/>
          <a:ext cx="10250488" cy="12867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95552" tIns="395732" rIns="795552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/>
            <a:t> Identify pathway to JTC implementation with short, mid, and long-term goals which create wins across the diverse stakeholder community. 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900" kern="1200"/>
        </a:p>
      </dsp:txBody>
      <dsp:txXfrm>
        <a:off x="0" y="3867860"/>
        <a:ext cx="10250488" cy="1286775"/>
      </dsp:txXfrm>
    </dsp:sp>
    <dsp:sp modelId="{9ED50710-1F35-4543-A3B1-289B11EA8B71}">
      <dsp:nvSpPr>
        <dsp:cNvPr id="0" name=""/>
        <dsp:cNvSpPr/>
      </dsp:nvSpPr>
      <dsp:spPr>
        <a:xfrm>
          <a:off x="512524" y="3587420"/>
          <a:ext cx="7175341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1211" tIns="0" rIns="271211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Workshop 3: JTC Implementation Roadmap (July/August)</a:t>
          </a:r>
        </a:p>
      </dsp:txBody>
      <dsp:txXfrm>
        <a:off x="539904" y="3614800"/>
        <a:ext cx="7120581" cy="506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FB457D-044D-42CA-9560-32CCB37C23CB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9F495D-3E45-4DED-9702-0CBAFA1FC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268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40074C-562A-4095-A544-3364877C98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63381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9F495D-3E45-4DED-9702-0CBAFA1FC70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4519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9F495D-3E45-4DED-9702-0CBAFA1FC70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510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Kotter’s 8 Stage Process for Leading Change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0108E0-4D53-4C35-9DCC-7B9841E5C6C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0373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006D8E-94D1-4B88-8CDD-1AFCFF5E55F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5298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006D8E-94D1-4B88-8CDD-1AFCFF5E55F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67603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3 minutes to identify and place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4412C1-2AD2-4789-878C-0EEAC8CF642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74954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4412C1-2AD2-4789-878C-0EEAC8CF642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69170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9F495D-3E45-4DED-9702-0CBAFA1FC70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214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execution of the JTC end-to-end capability lifecycle approach, anchored in mission engineering, and supported by a digital-based environment requires the iterative performance of multiple functions.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40074C-562A-4095-A544-3364877C98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71337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We have a command/mother ship in charge of rescuing x,y,z </a:t>
            </a:r>
          </a:p>
          <a:p>
            <a:r>
              <a:rPr lang="en-US">
                <a:cs typeface="Calibri"/>
              </a:rPr>
              <a:t>They need to maintian COP</a:t>
            </a:r>
          </a:p>
          <a:p>
            <a:r>
              <a:rPr lang="en-US">
                <a:cs typeface="Calibri"/>
              </a:rPr>
              <a:t>We have marine corp unit that is the ground command element for this task force </a:t>
            </a:r>
          </a:p>
          <a:p>
            <a:r>
              <a:rPr lang="en-US">
                <a:cs typeface="Calibri"/>
              </a:rPr>
              <a:t>Task force san diego zoo</a:t>
            </a:r>
          </a:p>
          <a:p>
            <a:r>
              <a:rPr lang="en-US">
                <a:cs typeface="Calibri"/>
              </a:rPr>
              <a:t>We have an air force asset flying</a:t>
            </a:r>
          </a:p>
          <a:p>
            <a:r>
              <a:rPr lang="en-US">
                <a:cs typeface="Calibri"/>
              </a:rPr>
              <a:t>Needs to comms to command ship and MAGTF ( or just comms with Navy command ship and that ship sends to MAGTF)</a:t>
            </a:r>
          </a:p>
          <a:p>
            <a:r>
              <a:rPr lang="en-US">
                <a:cs typeface="Calibri"/>
              </a:rPr>
              <a:t>Army unit on the ground there</a:t>
            </a:r>
          </a:p>
          <a:p>
            <a:r>
              <a:rPr lang="en-US">
                <a:cs typeface="Calibri"/>
              </a:rPr>
              <a:t>Drone – havent determined who owns the drone </a:t>
            </a:r>
          </a:p>
          <a:p>
            <a:r>
              <a:rPr lang="en-US">
                <a:cs typeface="Calibri"/>
              </a:rPr>
              <a:t>Drone is critical path to the LEO asset</a:t>
            </a:r>
          </a:p>
          <a:p>
            <a:r>
              <a:rPr lang="en-US">
                <a:cs typeface="Calibri"/>
              </a:rPr>
              <a:t>Should the LEO talk to other systems?</a:t>
            </a:r>
          </a:p>
          <a:p>
            <a:r>
              <a:rPr lang="en-US">
                <a:cs typeface="Calibri"/>
              </a:rPr>
              <a:t>Need the Drone to communicate with LEO</a:t>
            </a:r>
          </a:p>
          <a:p>
            <a:r>
              <a:rPr lang="en-US">
                <a:cs typeface="Calibri"/>
              </a:rPr>
              <a:t>See all these systems as platforms, human SoS, platform SoS</a:t>
            </a:r>
          </a:p>
          <a:p>
            <a:r>
              <a:rPr lang="en-US">
                <a:cs typeface="Calibri"/>
              </a:rPr>
              <a:t>Which are part of F2EA... engage could </a:t>
            </a:r>
          </a:p>
          <a:p>
            <a:r>
              <a:rPr lang="en-US">
                <a:cs typeface="Calibri"/>
              </a:rPr>
              <a:t>Task lists: </a:t>
            </a:r>
          </a:p>
          <a:p>
            <a:pPr marL="171450" indent="-171450">
              <a:buFont typeface="Calibri"/>
              <a:buChar char="-"/>
            </a:pPr>
            <a:r>
              <a:rPr lang="en-US">
                <a:cs typeface="Calibri"/>
              </a:rPr>
              <a:t>Provide … assets </a:t>
            </a:r>
          </a:p>
          <a:p>
            <a:pPr marL="171450" indent="-171450">
              <a:buFont typeface="Calibri"/>
              <a:buChar char="-"/>
            </a:pPr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F01BEE-8CE7-45CF-A8C0-AA6D7CDFF370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9370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IRC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B607D01C-35AD-47CA-AC7E-13E12955BDAC}"/>
              </a:ext>
            </a:extLst>
          </p:cNvPr>
          <p:cNvGrpSpPr/>
          <p:nvPr userDrawn="1"/>
        </p:nvGrpSpPr>
        <p:grpSpPr>
          <a:xfrm>
            <a:off x="15377" y="-58824"/>
            <a:ext cx="12176610" cy="4767028"/>
            <a:chOff x="15377" y="-58824"/>
            <a:chExt cx="12176610" cy="476702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8EBD216-CB29-4F32-9783-08E2153CF4C5}"/>
                </a:ext>
              </a:extLst>
            </p:cNvPr>
            <p:cNvGrpSpPr/>
            <p:nvPr userDrawn="1"/>
          </p:nvGrpSpPr>
          <p:grpSpPr>
            <a:xfrm>
              <a:off x="15377" y="-58824"/>
              <a:ext cx="12176610" cy="4767028"/>
              <a:chOff x="15377" y="-58824"/>
              <a:chExt cx="12176610" cy="476702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4C3B3861-03A5-0948-A3F1-3F549217B80B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2"/>
              <a:srcRect l="-9131" r="17532" b="31935"/>
              <a:stretch/>
            </p:blipFill>
            <p:spPr>
              <a:xfrm>
                <a:off x="1024128" y="-43326"/>
                <a:ext cx="11167859" cy="4667939"/>
              </a:xfrm>
              <a:prstGeom prst="rect">
                <a:avLst/>
              </a:prstGeom>
            </p:spPr>
          </p:pic>
          <p:sp>
            <p:nvSpPr>
              <p:cNvPr id="22" name="Parallelogram 16">
                <a:extLst>
                  <a:ext uri="{FF2B5EF4-FFF2-40B4-BE49-F238E27FC236}">
                    <a16:creationId xmlns:a16="http://schemas.microsoft.com/office/drawing/2014/main" id="{4DE9397C-E1B3-D649-B446-E630D79493B1}"/>
                  </a:ext>
                </a:extLst>
              </p:cNvPr>
              <p:cNvSpPr/>
              <p:nvPr userDrawn="1"/>
            </p:nvSpPr>
            <p:spPr>
              <a:xfrm>
                <a:off x="15377" y="-58824"/>
                <a:ext cx="8297939" cy="4767028"/>
              </a:xfrm>
              <a:custGeom>
                <a:avLst/>
                <a:gdLst>
                  <a:gd name="connsiteX0" fmla="*/ 0 w 6650182"/>
                  <a:gd name="connsiteY0" fmla="*/ 2541319 h 2541319"/>
                  <a:gd name="connsiteX1" fmla="*/ 635330 w 6650182"/>
                  <a:gd name="connsiteY1" fmla="*/ 0 h 2541319"/>
                  <a:gd name="connsiteX2" fmla="*/ 6650182 w 6650182"/>
                  <a:gd name="connsiteY2" fmla="*/ 0 h 2541319"/>
                  <a:gd name="connsiteX3" fmla="*/ 6014852 w 6650182"/>
                  <a:gd name="connsiteY3" fmla="*/ 2541319 h 2541319"/>
                  <a:gd name="connsiteX4" fmla="*/ 0 w 6650182"/>
                  <a:gd name="connsiteY4" fmla="*/ 2541319 h 2541319"/>
                  <a:gd name="connsiteX0" fmla="*/ 0 w 7246530"/>
                  <a:gd name="connsiteY0" fmla="*/ 2541319 h 2541319"/>
                  <a:gd name="connsiteX1" fmla="*/ 635330 w 7246530"/>
                  <a:gd name="connsiteY1" fmla="*/ 0 h 2541319"/>
                  <a:gd name="connsiteX2" fmla="*/ 7246530 w 7246530"/>
                  <a:gd name="connsiteY2" fmla="*/ 139148 h 2541319"/>
                  <a:gd name="connsiteX3" fmla="*/ 6014852 w 7246530"/>
                  <a:gd name="connsiteY3" fmla="*/ 2541319 h 2541319"/>
                  <a:gd name="connsiteX4" fmla="*/ 0 w 7246530"/>
                  <a:gd name="connsiteY4" fmla="*/ 2541319 h 2541319"/>
                  <a:gd name="connsiteX0" fmla="*/ 0 w 7345921"/>
                  <a:gd name="connsiteY0" fmla="*/ 2600954 h 2600954"/>
                  <a:gd name="connsiteX1" fmla="*/ 635330 w 7345921"/>
                  <a:gd name="connsiteY1" fmla="*/ 59635 h 2600954"/>
                  <a:gd name="connsiteX2" fmla="*/ 7345921 w 7345921"/>
                  <a:gd name="connsiteY2" fmla="*/ 0 h 2600954"/>
                  <a:gd name="connsiteX3" fmla="*/ 6014852 w 7345921"/>
                  <a:gd name="connsiteY3" fmla="*/ 2600954 h 2600954"/>
                  <a:gd name="connsiteX4" fmla="*/ 0 w 7345921"/>
                  <a:gd name="connsiteY4" fmla="*/ 2600954 h 2600954"/>
                  <a:gd name="connsiteX0" fmla="*/ 0 w 7345921"/>
                  <a:gd name="connsiteY0" fmla="*/ 2600954 h 2600954"/>
                  <a:gd name="connsiteX1" fmla="*/ 635330 w 7345921"/>
                  <a:gd name="connsiteY1" fmla="*/ 59635 h 2600954"/>
                  <a:gd name="connsiteX2" fmla="*/ 7345921 w 7345921"/>
                  <a:gd name="connsiteY2" fmla="*/ 0 h 2600954"/>
                  <a:gd name="connsiteX3" fmla="*/ 5956480 w 7345921"/>
                  <a:gd name="connsiteY3" fmla="*/ 2581311 h 2600954"/>
                  <a:gd name="connsiteX4" fmla="*/ 0 w 7345921"/>
                  <a:gd name="connsiteY4" fmla="*/ 2600954 h 2600954"/>
                  <a:gd name="connsiteX0" fmla="*/ 0 w 7345921"/>
                  <a:gd name="connsiteY0" fmla="*/ 2600954 h 2600954"/>
                  <a:gd name="connsiteX1" fmla="*/ 635330 w 7345921"/>
                  <a:gd name="connsiteY1" fmla="*/ 59635 h 2600954"/>
                  <a:gd name="connsiteX2" fmla="*/ 7345921 w 7345921"/>
                  <a:gd name="connsiteY2" fmla="*/ 0 h 2600954"/>
                  <a:gd name="connsiteX3" fmla="*/ 5898108 w 7345921"/>
                  <a:gd name="connsiteY3" fmla="*/ 2600953 h 2600954"/>
                  <a:gd name="connsiteX4" fmla="*/ 0 w 7345921"/>
                  <a:gd name="connsiteY4" fmla="*/ 2600954 h 2600954"/>
                  <a:gd name="connsiteX0" fmla="*/ 0 w 7307007"/>
                  <a:gd name="connsiteY0" fmla="*/ 2541319 h 2541319"/>
                  <a:gd name="connsiteX1" fmla="*/ 635330 w 7307007"/>
                  <a:gd name="connsiteY1" fmla="*/ 0 h 2541319"/>
                  <a:gd name="connsiteX2" fmla="*/ 7307007 w 7307007"/>
                  <a:gd name="connsiteY2" fmla="*/ 58217 h 2541319"/>
                  <a:gd name="connsiteX3" fmla="*/ 5898108 w 7307007"/>
                  <a:gd name="connsiteY3" fmla="*/ 2541318 h 2541319"/>
                  <a:gd name="connsiteX4" fmla="*/ 0 w 7307007"/>
                  <a:gd name="connsiteY4" fmla="*/ 2541319 h 2541319"/>
                  <a:gd name="connsiteX0" fmla="*/ 0 w 7384836"/>
                  <a:gd name="connsiteY0" fmla="*/ 2561670 h 2561670"/>
                  <a:gd name="connsiteX1" fmla="*/ 635330 w 7384836"/>
                  <a:gd name="connsiteY1" fmla="*/ 20351 h 2561670"/>
                  <a:gd name="connsiteX2" fmla="*/ 7384836 w 7384836"/>
                  <a:gd name="connsiteY2" fmla="*/ 0 h 2561670"/>
                  <a:gd name="connsiteX3" fmla="*/ 5898108 w 7384836"/>
                  <a:gd name="connsiteY3" fmla="*/ 2561669 h 2561670"/>
                  <a:gd name="connsiteX4" fmla="*/ 0 w 7384836"/>
                  <a:gd name="connsiteY4" fmla="*/ 2561670 h 2561670"/>
                  <a:gd name="connsiteX0" fmla="*/ 0 w 7384836"/>
                  <a:gd name="connsiteY0" fmla="*/ 2561670 h 2561670"/>
                  <a:gd name="connsiteX1" fmla="*/ 12694 w 7384836"/>
                  <a:gd name="connsiteY1" fmla="*/ 39993 h 2561670"/>
                  <a:gd name="connsiteX2" fmla="*/ 7384836 w 7384836"/>
                  <a:gd name="connsiteY2" fmla="*/ 0 h 2561670"/>
                  <a:gd name="connsiteX3" fmla="*/ 5898108 w 7384836"/>
                  <a:gd name="connsiteY3" fmla="*/ 2561669 h 2561670"/>
                  <a:gd name="connsiteX4" fmla="*/ 0 w 7384836"/>
                  <a:gd name="connsiteY4" fmla="*/ 2561670 h 2561670"/>
                  <a:gd name="connsiteX0" fmla="*/ 0 w 7384836"/>
                  <a:gd name="connsiteY0" fmla="*/ 2561670 h 2572048"/>
                  <a:gd name="connsiteX1" fmla="*/ 12694 w 7384836"/>
                  <a:gd name="connsiteY1" fmla="*/ 39993 h 2572048"/>
                  <a:gd name="connsiteX2" fmla="*/ 7384836 w 7384836"/>
                  <a:gd name="connsiteY2" fmla="*/ 0 h 2572048"/>
                  <a:gd name="connsiteX3" fmla="*/ 5281573 w 7384836"/>
                  <a:gd name="connsiteY3" fmla="*/ 2572048 h 2572048"/>
                  <a:gd name="connsiteX4" fmla="*/ 0 w 7384836"/>
                  <a:gd name="connsiteY4" fmla="*/ 2561670 h 2572048"/>
                  <a:gd name="connsiteX0" fmla="*/ 0 w 7589418"/>
                  <a:gd name="connsiteY0" fmla="*/ 2521677 h 2532055"/>
                  <a:gd name="connsiteX1" fmla="*/ 12694 w 7589418"/>
                  <a:gd name="connsiteY1" fmla="*/ 0 h 2532055"/>
                  <a:gd name="connsiteX2" fmla="*/ 7589418 w 7589418"/>
                  <a:gd name="connsiteY2" fmla="*/ 32661 h 2532055"/>
                  <a:gd name="connsiteX3" fmla="*/ 5281573 w 7589418"/>
                  <a:gd name="connsiteY3" fmla="*/ 2532055 h 2532055"/>
                  <a:gd name="connsiteX4" fmla="*/ 0 w 7589418"/>
                  <a:gd name="connsiteY4" fmla="*/ 2521677 h 2532055"/>
                  <a:gd name="connsiteX0" fmla="*/ 549930 w 7576748"/>
                  <a:gd name="connsiteY0" fmla="*/ 2511298 h 2532055"/>
                  <a:gd name="connsiteX1" fmla="*/ 24 w 7576748"/>
                  <a:gd name="connsiteY1" fmla="*/ 0 h 2532055"/>
                  <a:gd name="connsiteX2" fmla="*/ 7576748 w 7576748"/>
                  <a:gd name="connsiteY2" fmla="*/ 32661 h 2532055"/>
                  <a:gd name="connsiteX3" fmla="*/ 5268903 w 7576748"/>
                  <a:gd name="connsiteY3" fmla="*/ 2532055 h 2532055"/>
                  <a:gd name="connsiteX4" fmla="*/ 549930 w 7576748"/>
                  <a:gd name="connsiteY4" fmla="*/ 2511298 h 2532055"/>
                  <a:gd name="connsiteX0" fmla="*/ 21815 w 7048633"/>
                  <a:gd name="connsiteY0" fmla="*/ 2478637 h 2499394"/>
                  <a:gd name="connsiteX1" fmla="*/ 412 w 7048633"/>
                  <a:gd name="connsiteY1" fmla="*/ 29614 h 2499394"/>
                  <a:gd name="connsiteX2" fmla="*/ 7048633 w 7048633"/>
                  <a:gd name="connsiteY2" fmla="*/ 0 h 2499394"/>
                  <a:gd name="connsiteX3" fmla="*/ 4740788 w 7048633"/>
                  <a:gd name="connsiteY3" fmla="*/ 2499394 h 2499394"/>
                  <a:gd name="connsiteX4" fmla="*/ 21815 w 7048633"/>
                  <a:gd name="connsiteY4" fmla="*/ 2478637 h 2499394"/>
                  <a:gd name="connsiteX0" fmla="*/ 38722 w 7065540"/>
                  <a:gd name="connsiteY0" fmla="*/ 2478637 h 2499394"/>
                  <a:gd name="connsiteX1" fmla="*/ 270 w 7065540"/>
                  <a:gd name="connsiteY1" fmla="*/ 39994 h 2499394"/>
                  <a:gd name="connsiteX2" fmla="*/ 7065540 w 7065540"/>
                  <a:gd name="connsiteY2" fmla="*/ 0 h 2499394"/>
                  <a:gd name="connsiteX3" fmla="*/ 4757695 w 7065540"/>
                  <a:gd name="connsiteY3" fmla="*/ 2499394 h 2499394"/>
                  <a:gd name="connsiteX4" fmla="*/ 38722 w 7065540"/>
                  <a:gd name="connsiteY4" fmla="*/ 2478637 h 2499394"/>
                  <a:gd name="connsiteX0" fmla="*/ 38722 w 7116685"/>
                  <a:gd name="connsiteY0" fmla="*/ 2447500 h 2468257"/>
                  <a:gd name="connsiteX1" fmla="*/ 270 w 7116685"/>
                  <a:gd name="connsiteY1" fmla="*/ 8857 h 2468257"/>
                  <a:gd name="connsiteX2" fmla="*/ 7116685 w 7116685"/>
                  <a:gd name="connsiteY2" fmla="*/ 0 h 2468257"/>
                  <a:gd name="connsiteX3" fmla="*/ 4757695 w 7116685"/>
                  <a:gd name="connsiteY3" fmla="*/ 2468257 h 2468257"/>
                  <a:gd name="connsiteX4" fmla="*/ 38722 w 7116685"/>
                  <a:gd name="connsiteY4" fmla="*/ 2447500 h 2468257"/>
                  <a:gd name="connsiteX0" fmla="*/ 38722 w 7116685"/>
                  <a:gd name="connsiteY0" fmla="*/ 2468258 h 2489015"/>
                  <a:gd name="connsiteX1" fmla="*/ 270 w 7116685"/>
                  <a:gd name="connsiteY1" fmla="*/ 29615 h 2489015"/>
                  <a:gd name="connsiteX2" fmla="*/ 7116685 w 7116685"/>
                  <a:gd name="connsiteY2" fmla="*/ 0 h 2489015"/>
                  <a:gd name="connsiteX3" fmla="*/ 4757695 w 7116685"/>
                  <a:gd name="connsiteY3" fmla="*/ 2489015 h 2489015"/>
                  <a:gd name="connsiteX4" fmla="*/ 38722 w 7116685"/>
                  <a:gd name="connsiteY4" fmla="*/ 2468258 h 2489015"/>
                  <a:gd name="connsiteX0" fmla="*/ 38722 w 7116685"/>
                  <a:gd name="connsiteY0" fmla="*/ 2468258 h 2489015"/>
                  <a:gd name="connsiteX1" fmla="*/ 270 w 7116685"/>
                  <a:gd name="connsiteY1" fmla="*/ 8857 h 2489015"/>
                  <a:gd name="connsiteX2" fmla="*/ 7116685 w 7116685"/>
                  <a:gd name="connsiteY2" fmla="*/ 0 h 2489015"/>
                  <a:gd name="connsiteX3" fmla="*/ 4757695 w 7116685"/>
                  <a:gd name="connsiteY3" fmla="*/ 2489015 h 2489015"/>
                  <a:gd name="connsiteX4" fmla="*/ 38722 w 7116685"/>
                  <a:gd name="connsiteY4" fmla="*/ 2468258 h 2489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16685" h="2489015">
                    <a:moveTo>
                      <a:pt x="38722" y="2468258"/>
                    </a:moveTo>
                    <a:cubicBezTo>
                      <a:pt x="42953" y="1627699"/>
                      <a:pt x="-3961" y="849416"/>
                      <a:pt x="270" y="8857"/>
                    </a:cubicBezTo>
                    <a:lnTo>
                      <a:pt x="7116685" y="0"/>
                    </a:lnTo>
                    <a:lnTo>
                      <a:pt x="4757695" y="2489015"/>
                    </a:lnTo>
                    <a:lnTo>
                      <a:pt x="38722" y="24682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0" i="0">
                  <a:latin typeface="Tw Cen MT" panose="020B0602020104020603" pitchFamily="34" charset="77"/>
                </a:endParaRPr>
              </a:p>
            </p:txBody>
          </p:sp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B52108B-409C-144F-A437-959F387427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15617" y="732997"/>
              <a:ext cx="6162261" cy="1108761"/>
            </a:xfrm>
            <a:prstGeom prst="rect">
              <a:avLst/>
            </a:prstGeom>
          </p:spPr>
        </p:pic>
      </p:grpSp>
      <p:cxnSp>
        <p:nvCxnSpPr>
          <p:cNvPr id="8" name="Straight Connector 7"/>
          <p:cNvCxnSpPr/>
          <p:nvPr/>
        </p:nvCxnSpPr>
        <p:spPr>
          <a:xfrm flipV="1">
            <a:off x="5635770" y="5007664"/>
            <a:ext cx="0" cy="914400"/>
          </a:xfrm>
          <a:prstGeom prst="line">
            <a:avLst/>
          </a:prstGeom>
          <a:ln w="19050">
            <a:solidFill>
              <a:srgbClr val="0923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8C04D1F-6F55-C648-88FE-129A92BAAA6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384603" y="5007664"/>
            <a:ext cx="3205163" cy="13128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Insert university logo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91D47F75-60A3-4340-9AB9-577270A9D8C7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17E5142E-6DD9-46CC-ADD9-9C5B85C27337}" type="datetime4">
              <a:rPr lang="en-US" smtClean="0"/>
              <a:t>April 17, 2024</a:t>
            </a:fld>
            <a:endParaRPr lang="en-US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6D369879-B01D-4235-A3A6-5AE6754F1BB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8275B"/>
                </a:solidFill>
                <a:latin typeface="Tw Cen MT" panose="020B0602020104020603" pitchFamily="34" charset="77"/>
              </a:rPr>
              <a:t>AIRC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 </a:t>
            </a:r>
            <a:r>
              <a:rPr lang="en-US">
                <a:solidFill>
                  <a:schemeClr val="tx1"/>
                </a:solidFill>
                <a:latin typeface="Tw Cen MT" panose="020B0602020104020603" pitchFamily="34" charset="77"/>
              </a:rPr>
              <a:t> |  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SERC</a:t>
            </a:r>
            <a:endParaRPr lang="en-US">
              <a:solidFill>
                <a:srgbClr val="08275B"/>
              </a:solidFill>
              <a:latin typeface="Tw Cen MT" panose="020B0602020104020603" pitchFamily="34" charset="77"/>
            </a:endParaRP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D71ACB15-4A84-4F76-B9F6-ABC60FE927E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F03A2571-E211-4030-9E75-43775F1284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19601" y="5556304"/>
            <a:ext cx="5308524" cy="91440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NAME, TITLE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EA21025-F4F2-4A8E-A6F2-5E4B3FD59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617" y="4069586"/>
            <a:ext cx="5316614" cy="146304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000" b="0" spc="200" baseline="0"/>
            </a:lvl1pPr>
          </a:lstStyle>
          <a:p>
            <a:r>
              <a:rPr lang="en-US"/>
              <a:t>Click to edit Master title</a:t>
            </a:r>
          </a:p>
        </p:txBody>
      </p:sp>
    </p:spTree>
    <p:extLst>
      <p:ext uri="{BB962C8B-B14F-4D97-AF65-F5344CB8AC3E}">
        <p14:creationId xmlns:p14="http://schemas.microsoft.com/office/powerpoint/2010/main" val="881678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155817BF-F201-4EDB-BE23-9FAB4A7EAA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00B6935C-E163-4627-8E13-B5E32C8D33A5}" type="datetime4">
              <a:rPr lang="en-US" smtClean="0"/>
              <a:t>April 17, 2024</a:t>
            </a:fld>
            <a:endParaRPr lang="en-US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906FA9D2-8E5E-4C5C-BF38-CC9ECDA06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8275B"/>
                </a:solidFill>
                <a:latin typeface="Tw Cen MT" panose="020B0602020104020603" pitchFamily="34" charset="77"/>
              </a:rPr>
              <a:t>AIRC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 </a:t>
            </a:r>
            <a:r>
              <a:rPr lang="en-US">
                <a:solidFill>
                  <a:schemeClr val="tx1"/>
                </a:solidFill>
                <a:latin typeface="Tw Cen MT" panose="020B0602020104020603" pitchFamily="34" charset="77"/>
              </a:rPr>
              <a:t> |  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SERC</a:t>
            </a:r>
            <a:endParaRPr lang="en-US">
              <a:solidFill>
                <a:srgbClr val="08275B"/>
              </a:solidFill>
              <a:latin typeface="Tw Cen MT" panose="020B0602020104020603" pitchFamily="34" charset="77"/>
            </a:endParaRP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13235C30-2770-4815-9381-FA8967034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7109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+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586ED00-173D-4365-9F93-208406794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AE95F03-76AB-4EEC-BE4C-6B82DD3F3A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0425" y="0"/>
            <a:ext cx="8826760" cy="957490"/>
          </a:xfr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200" b="0" i="0" kern="1200" cap="none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7129372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155817BF-F201-4EDB-BE23-9FAB4A7EAA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00B6935C-E163-4627-8E13-B5E32C8D33A5}" type="datetime4">
              <a:rPr lang="en-US" smtClean="0"/>
              <a:t>April 17, 2024</a:t>
            </a:fld>
            <a:endParaRPr lang="en-US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906FA9D2-8E5E-4C5C-BF38-CC9ECDA06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8275B"/>
                </a:solidFill>
                <a:latin typeface="Tw Cen MT" panose="020B0602020104020603" pitchFamily="34" charset="77"/>
              </a:rPr>
              <a:t>AIRC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 </a:t>
            </a:r>
            <a:r>
              <a:rPr lang="en-US">
                <a:solidFill>
                  <a:schemeClr val="tx1"/>
                </a:solidFill>
                <a:latin typeface="Tw Cen MT" panose="020B0602020104020603" pitchFamily="34" charset="77"/>
              </a:rPr>
              <a:t> |  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SERC</a:t>
            </a:r>
            <a:endParaRPr lang="en-US">
              <a:solidFill>
                <a:srgbClr val="08275B"/>
              </a:solidFill>
              <a:latin typeface="Tw Cen MT" panose="020B0602020104020603" pitchFamily="34" charset="77"/>
            </a:endParaRP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13235C30-2770-4815-9381-FA8967034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1413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726583"/>
            <a:ext cx="11751784" cy="474954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CD9C86-A8F0-E14B-AFF7-21EBC2A67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849507"/>
            <a:ext cx="11817926" cy="8921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58C799E0-58F3-44C0-99D2-C6D157ADCE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73BD9B48-8E65-4139-8514-7F758627914E}" type="datetime4">
              <a:rPr lang="en-US" smtClean="0"/>
              <a:t>April 17, 2024</a:t>
            </a:fld>
            <a:endParaRPr lang="en-US"/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1C99B83C-DCF1-40D8-B7D9-26C5AC4B7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8275B"/>
                </a:solidFill>
                <a:latin typeface="Tw Cen MT" panose="020B0602020104020603" pitchFamily="34" charset="77"/>
              </a:rPr>
              <a:t>AIRC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 </a:t>
            </a:r>
            <a:r>
              <a:rPr lang="en-US">
                <a:solidFill>
                  <a:schemeClr val="tx1"/>
                </a:solidFill>
                <a:latin typeface="Tw Cen MT" panose="020B0602020104020603" pitchFamily="34" charset="77"/>
              </a:rPr>
              <a:t> |  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SERC</a:t>
            </a:r>
            <a:endParaRPr lang="en-US">
              <a:solidFill>
                <a:srgbClr val="08275B"/>
              </a:solidFill>
              <a:latin typeface="Tw Cen MT" panose="020B0602020104020603" pitchFamily="34" charset="77"/>
            </a:endParaRP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27A8A458-7797-45B8-971D-B78275438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80201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Minimal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1616" y="4960137"/>
            <a:ext cx="8017984" cy="146304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369784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E13A6F0B-5F8B-4F39-96F4-3C026F27C0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3898FA35-58AC-49F0-93A0-D15BF82427E5}" type="datetime4">
              <a:rPr lang="en-US" smtClean="0"/>
              <a:t>April 17, 2024</a:t>
            </a:fld>
            <a:endParaRPr lang="en-US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0860BB66-AD81-4E16-B4CD-F9EFD6DFD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8275B"/>
                </a:solidFill>
                <a:latin typeface="Tw Cen MT" panose="020B0602020104020603" pitchFamily="34" charset="77"/>
              </a:rPr>
              <a:t>AIRC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 </a:t>
            </a:r>
            <a:r>
              <a:rPr lang="en-US">
                <a:solidFill>
                  <a:schemeClr val="tx1"/>
                </a:solidFill>
                <a:latin typeface="Tw Cen MT" panose="020B0602020104020603" pitchFamily="34" charset="77"/>
              </a:rPr>
              <a:t> |  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SERC</a:t>
            </a:r>
            <a:endParaRPr lang="en-US">
              <a:solidFill>
                <a:srgbClr val="08275B"/>
              </a:solidFill>
              <a:latin typeface="Tw Cen MT" panose="020B0602020104020603" pitchFamily="34" charset="77"/>
            </a:endParaRP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032F33D7-73F8-419F-B7F3-27D2A1D01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45289B-F4AC-4DEE-9421-B039E7F72BA5}"/>
              </a:ext>
            </a:extLst>
          </p:cNvPr>
          <p:cNvCxnSpPr/>
          <p:nvPr userDrawn="1"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rgbClr val="BD16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885076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+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11">
            <a:extLst>
              <a:ext uri="{FF2B5EF4-FFF2-40B4-BE49-F238E27FC236}">
                <a16:creationId xmlns:a16="http://schemas.microsoft.com/office/drawing/2014/main" id="{EEF146D0-B458-4C08-B2F5-FD722DB013BE}"/>
              </a:ext>
            </a:extLst>
          </p:cNvPr>
          <p:cNvCxnSpPr>
            <a:cxnSpLocks noChangeShapeType="1"/>
          </p:cNvCxnSpPr>
          <p:nvPr userDrawn="1"/>
        </p:nvCxnSpPr>
        <p:spPr bwMode="auto">
          <a:xfrm flipV="1">
            <a:off x="0" y="779031"/>
            <a:ext cx="12192000" cy="3175"/>
          </a:xfrm>
          <a:prstGeom prst="line">
            <a:avLst/>
          </a:prstGeom>
          <a:noFill/>
          <a:ln w="28575" algn="ctr">
            <a:solidFill>
              <a:srgbClr val="8D2434"/>
            </a:solidFill>
            <a:round/>
            <a:headEnd/>
            <a:tailEnd/>
          </a:ln>
        </p:spPr>
      </p:cxn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CAD89E-8066-4FD7-A6BB-0DD6B42F46D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4732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0E8036C7-BF71-4273-943D-EC60E68F015E}" type="datetime4">
              <a:rPr lang="en-US" smtClean="0"/>
              <a:t>April 17, 2024</a:t>
            </a:fld>
            <a:endParaRPr lang="en-US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ADE0739B-F926-4BC1-AEC0-282342A06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w Cen MT" panose="020B0602020104020603" pitchFamily="34" charset="77"/>
              </a:defRPr>
            </a:lvl1pPr>
          </a:lstStyle>
          <a:p>
            <a:r>
              <a:rPr lang="en-US"/>
              <a:t>SERC USE ONLY   |</a:t>
            </a:r>
          </a:p>
        </p:txBody>
      </p:sp>
    </p:spTree>
    <p:extLst>
      <p:ext uri="{BB962C8B-B14F-4D97-AF65-F5344CB8AC3E}">
        <p14:creationId xmlns:p14="http://schemas.microsoft.com/office/powerpoint/2010/main" val="427116912"/>
      </p:ext>
    </p:extLst>
  </p:cSld>
  <p:clrMapOvr>
    <a:masterClrMapping/>
  </p:clrMapOvr>
  <p:transition spd="slow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1">
            <a:extLst>
              <a:ext uri="{FF2B5EF4-FFF2-40B4-BE49-F238E27FC236}">
                <a16:creationId xmlns:a16="http://schemas.microsoft.com/office/drawing/2014/main" id="{6C70793C-F672-43D1-B694-58285143B6BC}"/>
              </a:ext>
            </a:extLst>
          </p:cNvPr>
          <p:cNvCxnSpPr>
            <a:cxnSpLocks noChangeShapeType="1"/>
          </p:cNvCxnSpPr>
          <p:nvPr userDrawn="1"/>
        </p:nvCxnSpPr>
        <p:spPr bwMode="auto">
          <a:xfrm flipV="1">
            <a:off x="0" y="779031"/>
            <a:ext cx="12192000" cy="3175"/>
          </a:xfrm>
          <a:prstGeom prst="line">
            <a:avLst/>
          </a:prstGeom>
          <a:noFill/>
          <a:ln w="28575" algn="ctr">
            <a:solidFill>
              <a:srgbClr val="BD1622"/>
            </a:solidFill>
            <a:round/>
            <a:headEnd/>
            <a:tailEnd/>
          </a:ln>
        </p:spPr>
      </p:cxnSp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A4437E4E-1949-4566-88EB-F6EE5F7A2C8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B7EFD5CF-D014-4D6E-9A2C-88556AAD7250}" type="datetime4">
              <a:rPr lang="en-US" smtClean="0"/>
              <a:t>April 17, 2024</a:t>
            </a:fld>
            <a:endParaRPr lang="en-US"/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E3A37A53-C964-436A-AEB1-777E12211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F2A98CD9-2573-4F3B-B885-DA0EEFF9136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w Cen MT" panose="020B0602020104020603" pitchFamily="34" charset="77"/>
              </a:defRPr>
            </a:lvl1pPr>
          </a:lstStyle>
          <a:p>
            <a:r>
              <a:rPr lang="en-US"/>
              <a:t>AIRC USE ONLY   |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8E5BF8-743F-482A-BBF9-3E08438D3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84844565"/>
      </p:ext>
    </p:extLst>
  </p:cSld>
  <p:clrMapOvr>
    <a:masterClrMapping/>
  </p:clrMapOvr>
  <p:transition spd="slow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6C383-8405-7E9C-C014-D1C451010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9BA464-A1BA-06D2-2ECA-A3D9C1D8B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07F837-FDAF-B75D-9011-818CFFCDC6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259550-1D6E-4112-7435-3ECF245BF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7469F-EA77-AE4A-BD05-624ACFD5648E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76BFEC-9536-0A57-BE7F-DAD7B660F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5F92D6-6061-8AD8-23CF-59A01C80A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00FF1-A220-0340-BEF2-FA01B82F7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71081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FBD6F9DC-6FFA-684B-8B65-B63581720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1192696"/>
            <a:ext cx="9720072" cy="59800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kern="1200" cap="all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1E5C0D2B-3777-CD44-8C0B-FC205E8905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+mj-lt"/>
              </a:defRPr>
            </a:lvl1pPr>
          </a:lstStyle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2B11222-F53B-4DEF-B15B-DD7BFE90055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" y="6333330"/>
            <a:ext cx="1270893" cy="473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642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726583"/>
            <a:ext cx="11751784" cy="474954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CD9C86-A8F0-E14B-AFF7-21EBC2A67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849507"/>
            <a:ext cx="11817926" cy="8921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58C799E0-58F3-44C0-99D2-C6D157ADCE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73BD9B48-8E65-4139-8514-7F758627914E}" type="datetime4">
              <a:rPr lang="en-US" smtClean="0"/>
              <a:t>April 17, 2024</a:t>
            </a:fld>
            <a:endParaRPr lang="en-US"/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1C99B83C-DCF1-40D8-B7D9-26C5AC4B7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8275B"/>
                </a:solidFill>
                <a:latin typeface="Tw Cen MT" panose="020B0602020104020603" pitchFamily="34" charset="77"/>
              </a:rPr>
              <a:t>AIRC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 </a:t>
            </a:r>
            <a:r>
              <a:rPr lang="en-US">
                <a:solidFill>
                  <a:schemeClr val="tx1"/>
                </a:solidFill>
                <a:latin typeface="Tw Cen MT" panose="020B0602020104020603" pitchFamily="34" charset="77"/>
              </a:rPr>
              <a:t> |  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SERC</a:t>
            </a:r>
            <a:endParaRPr lang="en-US">
              <a:solidFill>
                <a:srgbClr val="08275B"/>
              </a:solidFill>
              <a:latin typeface="Tw Cen MT" panose="020B0602020104020603" pitchFamily="34" charset="77"/>
            </a:endParaRP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27A8A458-7797-45B8-971D-B78275438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8995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Minimal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1616" y="4960137"/>
            <a:ext cx="8017984" cy="146304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369784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E13A6F0B-5F8B-4F39-96F4-3C026F27C0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3898FA35-58AC-49F0-93A0-D15BF82427E5}" type="datetime4">
              <a:rPr lang="en-US" smtClean="0"/>
              <a:t>April 17, 2024</a:t>
            </a:fld>
            <a:endParaRPr lang="en-US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0860BB66-AD81-4E16-B4CD-F9EFD6DFD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8275B"/>
                </a:solidFill>
                <a:latin typeface="Tw Cen MT" panose="020B0602020104020603" pitchFamily="34" charset="77"/>
              </a:rPr>
              <a:t>AIRC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 </a:t>
            </a:r>
            <a:r>
              <a:rPr lang="en-US">
                <a:solidFill>
                  <a:schemeClr val="tx1"/>
                </a:solidFill>
                <a:latin typeface="Tw Cen MT" panose="020B0602020104020603" pitchFamily="34" charset="77"/>
              </a:rPr>
              <a:t> |  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SERC</a:t>
            </a:r>
            <a:endParaRPr lang="en-US">
              <a:solidFill>
                <a:srgbClr val="08275B"/>
              </a:solidFill>
              <a:latin typeface="Tw Cen MT" panose="020B0602020104020603" pitchFamily="34" charset="77"/>
            </a:endParaRP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032F33D7-73F8-419F-B7F3-27D2A1D01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45289B-F4AC-4DEE-9421-B039E7F72BA5}"/>
              </a:ext>
            </a:extLst>
          </p:cNvPr>
          <p:cNvCxnSpPr/>
          <p:nvPr userDrawn="1"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rgbClr val="BD16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8632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+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11">
            <a:extLst>
              <a:ext uri="{FF2B5EF4-FFF2-40B4-BE49-F238E27FC236}">
                <a16:creationId xmlns:a16="http://schemas.microsoft.com/office/drawing/2014/main" id="{EEF146D0-B458-4C08-B2F5-FD722DB013BE}"/>
              </a:ext>
            </a:extLst>
          </p:cNvPr>
          <p:cNvCxnSpPr>
            <a:cxnSpLocks noChangeShapeType="1"/>
          </p:cNvCxnSpPr>
          <p:nvPr userDrawn="1"/>
        </p:nvCxnSpPr>
        <p:spPr bwMode="auto">
          <a:xfrm flipV="1">
            <a:off x="0" y="779031"/>
            <a:ext cx="12192000" cy="3175"/>
          </a:xfrm>
          <a:prstGeom prst="line">
            <a:avLst/>
          </a:prstGeom>
          <a:noFill/>
          <a:ln w="28575" algn="ctr">
            <a:solidFill>
              <a:srgbClr val="8D2434"/>
            </a:solidFill>
            <a:round/>
            <a:headEnd/>
            <a:tailEnd/>
          </a:ln>
        </p:spPr>
      </p:cxn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CAD89E-8066-4FD7-A6BB-0DD6B42F46D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4732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0E8036C7-BF71-4273-943D-EC60E68F015E}" type="datetime4">
              <a:rPr lang="en-US" smtClean="0"/>
              <a:t>April 17, 2024</a:t>
            </a:fld>
            <a:endParaRPr lang="en-US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ADE0739B-F926-4BC1-AEC0-282342A06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w Cen MT" panose="020B0602020104020603" pitchFamily="34" charset="77"/>
              </a:defRPr>
            </a:lvl1pPr>
          </a:lstStyle>
          <a:p>
            <a:r>
              <a:rPr lang="en-US"/>
              <a:t>SERC USE ONLY   |</a:t>
            </a:r>
          </a:p>
        </p:txBody>
      </p:sp>
    </p:spTree>
    <p:extLst>
      <p:ext uri="{BB962C8B-B14F-4D97-AF65-F5344CB8AC3E}">
        <p14:creationId xmlns:p14="http://schemas.microsoft.com/office/powerpoint/2010/main" val="2071020492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1">
            <a:extLst>
              <a:ext uri="{FF2B5EF4-FFF2-40B4-BE49-F238E27FC236}">
                <a16:creationId xmlns:a16="http://schemas.microsoft.com/office/drawing/2014/main" id="{6C70793C-F672-43D1-B694-58285143B6BC}"/>
              </a:ext>
            </a:extLst>
          </p:cNvPr>
          <p:cNvCxnSpPr>
            <a:cxnSpLocks noChangeShapeType="1"/>
          </p:cNvCxnSpPr>
          <p:nvPr userDrawn="1"/>
        </p:nvCxnSpPr>
        <p:spPr bwMode="auto">
          <a:xfrm flipV="1">
            <a:off x="0" y="779031"/>
            <a:ext cx="12192000" cy="3175"/>
          </a:xfrm>
          <a:prstGeom prst="line">
            <a:avLst/>
          </a:prstGeom>
          <a:noFill/>
          <a:ln w="28575" algn="ctr">
            <a:solidFill>
              <a:srgbClr val="BD1622"/>
            </a:solidFill>
            <a:round/>
            <a:headEnd/>
            <a:tailEnd/>
          </a:ln>
        </p:spPr>
      </p:cxnSp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A4437E4E-1949-4566-88EB-F6EE5F7A2C8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B7EFD5CF-D014-4D6E-9A2C-88556AAD7250}" type="datetime4">
              <a:rPr lang="en-US" smtClean="0"/>
              <a:t>April 17, 2024</a:t>
            </a:fld>
            <a:endParaRPr lang="en-US"/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E3A37A53-C964-436A-AEB1-777E12211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F2A98CD9-2573-4F3B-B885-DA0EEFF9136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w Cen MT" panose="020B0602020104020603" pitchFamily="34" charset="77"/>
              </a:defRPr>
            </a:lvl1pPr>
          </a:lstStyle>
          <a:p>
            <a:r>
              <a:rPr lang="en-US"/>
              <a:t>AIRC USE ONLY   |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8E5BF8-743F-482A-BBF9-3E08438D3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05660059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6C383-8405-7E9C-C014-D1C451010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9BA464-A1BA-06D2-2ECA-A3D9C1D8B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07F837-FDAF-B75D-9011-818CFFCDC6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259550-1D6E-4112-7435-3ECF245BF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7469F-EA77-AE4A-BD05-624ACFD5648E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76BFEC-9536-0A57-BE7F-DAD7B660F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5F92D6-6061-8AD8-23CF-59A01C80A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00FF1-A220-0340-BEF2-FA01B82F7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3878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FBD6F9DC-6FFA-684B-8B65-B63581720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1192696"/>
            <a:ext cx="9720072" cy="59800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kern="1200" cap="all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1E5C0D2B-3777-CD44-8C0B-FC205E8905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+mj-lt"/>
              </a:defRPr>
            </a:lvl1pPr>
          </a:lstStyle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2B11222-F53B-4DEF-B15B-DD7BFE90055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" y="6333330"/>
            <a:ext cx="1270893" cy="473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8989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IRC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B607D01C-35AD-47CA-AC7E-13E12955BDAC}"/>
              </a:ext>
            </a:extLst>
          </p:cNvPr>
          <p:cNvGrpSpPr/>
          <p:nvPr userDrawn="1"/>
        </p:nvGrpSpPr>
        <p:grpSpPr>
          <a:xfrm>
            <a:off x="15377" y="-58824"/>
            <a:ext cx="12176610" cy="4767028"/>
            <a:chOff x="15377" y="-58824"/>
            <a:chExt cx="12176610" cy="476702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8EBD216-CB29-4F32-9783-08E2153CF4C5}"/>
                </a:ext>
              </a:extLst>
            </p:cNvPr>
            <p:cNvGrpSpPr/>
            <p:nvPr userDrawn="1"/>
          </p:nvGrpSpPr>
          <p:grpSpPr>
            <a:xfrm>
              <a:off x="15377" y="-58824"/>
              <a:ext cx="12176610" cy="4767028"/>
              <a:chOff x="15377" y="-58824"/>
              <a:chExt cx="12176610" cy="476702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4C3B3861-03A5-0948-A3F1-3F549217B80B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2"/>
              <a:srcRect l="-9131" r="17532" b="31935"/>
              <a:stretch/>
            </p:blipFill>
            <p:spPr>
              <a:xfrm>
                <a:off x="1024128" y="-43326"/>
                <a:ext cx="11167859" cy="4667939"/>
              </a:xfrm>
              <a:prstGeom prst="rect">
                <a:avLst/>
              </a:prstGeom>
            </p:spPr>
          </p:pic>
          <p:sp>
            <p:nvSpPr>
              <p:cNvPr id="22" name="Parallelogram 16">
                <a:extLst>
                  <a:ext uri="{FF2B5EF4-FFF2-40B4-BE49-F238E27FC236}">
                    <a16:creationId xmlns:a16="http://schemas.microsoft.com/office/drawing/2014/main" id="{4DE9397C-E1B3-D649-B446-E630D79493B1}"/>
                  </a:ext>
                </a:extLst>
              </p:cNvPr>
              <p:cNvSpPr/>
              <p:nvPr userDrawn="1"/>
            </p:nvSpPr>
            <p:spPr>
              <a:xfrm>
                <a:off x="15377" y="-58824"/>
                <a:ext cx="8297939" cy="4767028"/>
              </a:xfrm>
              <a:custGeom>
                <a:avLst/>
                <a:gdLst>
                  <a:gd name="connsiteX0" fmla="*/ 0 w 6650182"/>
                  <a:gd name="connsiteY0" fmla="*/ 2541319 h 2541319"/>
                  <a:gd name="connsiteX1" fmla="*/ 635330 w 6650182"/>
                  <a:gd name="connsiteY1" fmla="*/ 0 h 2541319"/>
                  <a:gd name="connsiteX2" fmla="*/ 6650182 w 6650182"/>
                  <a:gd name="connsiteY2" fmla="*/ 0 h 2541319"/>
                  <a:gd name="connsiteX3" fmla="*/ 6014852 w 6650182"/>
                  <a:gd name="connsiteY3" fmla="*/ 2541319 h 2541319"/>
                  <a:gd name="connsiteX4" fmla="*/ 0 w 6650182"/>
                  <a:gd name="connsiteY4" fmla="*/ 2541319 h 2541319"/>
                  <a:gd name="connsiteX0" fmla="*/ 0 w 7246530"/>
                  <a:gd name="connsiteY0" fmla="*/ 2541319 h 2541319"/>
                  <a:gd name="connsiteX1" fmla="*/ 635330 w 7246530"/>
                  <a:gd name="connsiteY1" fmla="*/ 0 h 2541319"/>
                  <a:gd name="connsiteX2" fmla="*/ 7246530 w 7246530"/>
                  <a:gd name="connsiteY2" fmla="*/ 139148 h 2541319"/>
                  <a:gd name="connsiteX3" fmla="*/ 6014852 w 7246530"/>
                  <a:gd name="connsiteY3" fmla="*/ 2541319 h 2541319"/>
                  <a:gd name="connsiteX4" fmla="*/ 0 w 7246530"/>
                  <a:gd name="connsiteY4" fmla="*/ 2541319 h 2541319"/>
                  <a:gd name="connsiteX0" fmla="*/ 0 w 7345921"/>
                  <a:gd name="connsiteY0" fmla="*/ 2600954 h 2600954"/>
                  <a:gd name="connsiteX1" fmla="*/ 635330 w 7345921"/>
                  <a:gd name="connsiteY1" fmla="*/ 59635 h 2600954"/>
                  <a:gd name="connsiteX2" fmla="*/ 7345921 w 7345921"/>
                  <a:gd name="connsiteY2" fmla="*/ 0 h 2600954"/>
                  <a:gd name="connsiteX3" fmla="*/ 6014852 w 7345921"/>
                  <a:gd name="connsiteY3" fmla="*/ 2600954 h 2600954"/>
                  <a:gd name="connsiteX4" fmla="*/ 0 w 7345921"/>
                  <a:gd name="connsiteY4" fmla="*/ 2600954 h 2600954"/>
                  <a:gd name="connsiteX0" fmla="*/ 0 w 7345921"/>
                  <a:gd name="connsiteY0" fmla="*/ 2600954 h 2600954"/>
                  <a:gd name="connsiteX1" fmla="*/ 635330 w 7345921"/>
                  <a:gd name="connsiteY1" fmla="*/ 59635 h 2600954"/>
                  <a:gd name="connsiteX2" fmla="*/ 7345921 w 7345921"/>
                  <a:gd name="connsiteY2" fmla="*/ 0 h 2600954"/>
                  <a:gd name="connsiteX3" fmla="*/ 5956480 w 7345921"/>
                  <a:gd name="connsiteY3" fmla="*/ 2581311 h 2600954"/>
                  <a:gd name="connsiteX4" fmla="*/ 0 w 7345921"/>
                  <a:gd name="connsiteY4" fmla="*/ 2600954 h 2600954"/>
                  <a:gd name="connsiteX0" fmla="*/ 0 w 7345921"/>
                  <a:gd name="connsiteY0" fmla="*/ 2600954 h 2600954"/>
                  <a:gd name="connsiteX1" fmla="*/ 635330 w 7345921"/>
                  <a:gd name="connsiteY1" fmla="*/ 59635 h 2600954"/>
                  <a:gd name="connsiteX2" fmla="*/ 7345921 w 7345921"/>
                  <a:gd name="connsiteY2" fmla="*/ 0 h 2600954"/>
                  <a:gd name="connsiteX3" fmla="*/ 5898108 w 7345921"/>
                  <a:gd name="connsiteY3" fmla="*/ 2600953 h 2600954"/>
                  <a:gd name="connsiteX4" fmla="*/ 0 w 7345921"/>
                  <a:gd name="connsiteY4" fmla="*/ 2600954 h 2600954"/>
                  <a:gd name="connsiteX0" fmla="*/ 0 w 7307007"/>
                  <a:gd name="connsiteY0" fmla="*/ 2541319 h 2541319"/>
                  <a:gd name="connsiteX1" fmla="*/ 635330 w 7307007"/>
                  <a:gd name="connsiteY1" fmla="*/ 0 h 2541319"/>
                  <a:gd name="connsiteX2" fmla="*/ 7307007 w 7307007"/>
                  <a:gd name="connsiteY2" fmla="*/ 58217 h 2541319"/>
                  <a:gd name="connsiteX3" fmla="*/ 5898108 w 7307007"/>
                  <a:gd name="connsiteY3" fmla="*/ 2541318 h 2541319"/>
                  <a:gd name="connsiteX4" fmla="*/ 0 w 7307007"/>
                  <a:gd name="connsiteY4" fmla="*/ 2541319 h 2541319"/>
                  <a:gd name="connsiteX0" fmla="*/ 0 w 7384836"/>
                  <a:gd name="connsiteY0" fmla="*/ 2561670 h 2561670"/>
                  <a:gd name="connsiteX1" fmla="*/ 635330 w 7384836"/>
                  <a:gd name="connsiteY1" fmla="*/ 20351 h 2561670"/>
                  <a:gd name="connsiteX2" fmla="*/ 7384836 w 7384836"/>
                  <a:gd name="connsiteY2" fmla="*/ 0 h 2561670"/>
                  <a:gd name="connsiteX3" fmla="*/ 5898108 w 7384836"/>
                  <a:gd name="connsiteY3" fmla="*/ 2561669 h 2561670"/>
                  <a:gd name="connsiteX4" fmla="*/ 0 w 7384836"/>
                  <a:gd name="connsiteY4" fmla="*/ 2561670 h 2561670"/>
                  <a:gd name="connsiteX0" fmla="*/ 0 w 7384836"/>
                  <a:gd name="connsiteY0" fmla="*/ 2561670 h 2561670"/>
                  <a:gd name="connsiteX1" fmla="*/ 12694 w 7384836"/>
                  <a:gd name="connsiteY1" fmla="*/ 39993 h 2561670"/>
                  <a:gd name="connsiteX2" fmla="*/ 7384836 w 7384836"/>
                  <a:gd name="connsiteY2" fmla="*/ 0 h 2561670"/>
                  <a:gd name="connsiteX3" fmla="*/ 5898108 w 7384836"/>
                  <a:gd name="connsiteY3" fmla="*/ 2561669 h 2561670"/>
                  <a:gd name="connsiteX4" fmla="*/ 0 w 7384836"/>
                  <a:gd name="connsiteY4" fmla="*/ 2561670 h 2561670"/>
                  <a:gd name="connsiteX0" fmla="*/ 0 w 7384836"/>
                  <a:gd name="connsiteY0" fmla="*/ 2561670 h 2572048"/>
                  <a:gd name="connsiteX1" fmla="*/ 12694 w 7384836"/>
                  <a:gd name="connsiteY1" fmla="*/ 39993 h 2572048"/>
                  <a:gd name="connsiteX2" fmla="*/ 7384836 w 7384836"/>
                  <a:gd name="connsiteY2" fmla="*/ 0 h 2572048"/>
                  <a:gd name="connsiteX3" fmla="*/ 5281573 w 7384836"/>
                  <a:gd name="connsiteY3" fmla="*/ 2572048 h 2572048"/>
                  <a:gd name="connsiteX4" fmla="*/ 0 w 7384836"/>
                  <a:gd name="connsiteY4" fmla="*/ 2561670 h 2572048"/>
                  <a:gd name="connsiteX0" fmla="*/ 0 w 7589418"/>
                  <a:gd name="connsiteY0" fmla="*/ 2521677 h 2532055"/>
                  <a:gd name="connsiteX1" fmla="*/ 12694 w 7589418"/>
                  <a:gd name="connsiteY1" fmla="*/ 0 h 2532055"/>
                  <a:gd name="connsiteX2" fmla="*/ 7589418 w 7589418"/>
                  <a:gd name="connsiteY2" fmla="*/ 32661 h 2532055"/>
                  <a:gd name="connsiteX3" fmla="*/ 5281573 w 7589418"/>
                  <a:gd name="connsiteY3" fmla="*/ 2532055 h 2532055"/>
                  <a:gd name="connsiteX4" fmla="*/ 0 w 7589418"/>
                  <a:gd name="connsiteY4" fmla="*/ 2521677 h 2532055"/>
                  <a:gd name="connsiteX0" fmla="*/ 549930 w 7576748"/>
                  <a:gd name="connsiteY0" fmla="*/ 2511298 h 2532055"/>
                  <a:gd name="connsiteX1" fmla="*/ 24 w 7576748"/>
                  <a:gd name="connsiteY1" fmla="*/ 0 h 2532055"/>
                  <a:gd name="connsiteX2" fmla="*/ 7576748 w 7576748"/>
                  <a:gd name="connsiteY2" fmla="*/ 32661 h 2532055"/>
                  <a:gd name="connsiteX3" fmla="*/ 5268903 w 7576748"/>
                  <a:gd name="connsiteY3" fmla="*/ 2532055 h 2532055"/>
                  <a:gd name="connsiteX4" fmla="*/ 549930 w 7576748"/>
                  <a:gd name="connsiteY4" fmla="*/ 2511298 h 2532055"/>
                  <a:gd name="connsiteX0" fmla="*/ 21815 w 7048633"/>
                  <a:gd name="connsiteY0" fmla="*/ 2478637 h 2499394"/>
                  <a:gd name="connsiteX1" fmla="*/ 412 w 7048633"/>
                  <a:gd name="connsiteY1" fmla="*/ 29614 h 2499394"/>
                  <a:gd name="connsiteX2" fmla="*/ 7048633 w 7048633"/>
                  <a:gd name="connsiteY2" fmla="*/ 0 h 2499394"/>
                  <a:gd name="connsiteX3" fmla="*/ 4740788 w 7048633"/>
                  <a:gd name="connsiteY3" fmla="*/ 2499394 h 2499394"/>
                  <a:gd name="connsiteX4" fmla="*/ 21815 w 7048633"/>
                  <a:gd name="connsiteY4" fmla="*/ 2478637 h 2499394"/>
                  <a:gd name="connsiteX0" fmla="*/ 38722 w 7065540"/>
                  <a:gd name="connsiteY0" fmla="*/ 2478637 h 2499394"/>
                  <a:gd name="connsiteX1" fmla="*/ 270 w 7065540"/>
                  <a:gd name="connsiteY1" fmla="*/ 39994 h 2499394"/>
                  <a:gd name="connsiteX2" fmla="*/ 7065540 w 7065540"/>
                  <a:gd name="connsiteY2" fmla="*/ 0 h 2499394"/>
                  <a:gd name="connsiteX3" fmla="*/ 4757695 w 7065540"/>
                  <a:gd name="connsiteY3" fmla="*/ 2499394 h 2499394"/>
                  <a:gd name="connsiteX4" fmla="*/ 38722 w 7065540"/>
                  <a:gd name="connsiteY4" fmla="*/ 2478637 h 2499394"/>
                  <a:gd name="connsiteX0" fmla="*/ 38722 w 7116685"/>
                  <a:gd name="connsiteY0" fmla="*/ 2447500 h 2468257"/>
                  <a:gd name="connsiteX1" fmla="*/ 270 w 7116685"/>
                  <a:gd name="connsiteY1" fmla="*/ 8857 h 2468257"/>
                  <a:gd name="connsiteX2" fmla="*/ 7116685 w 7116685"/>
                  <a:gd name="connsiteY2" fmla="*/ 0 h 2468257"/>
                  <a:gd name="connsiteX3" fmla="*/ 4757695 w 7116685"/>
                  <a:gd name="connsiteY3" fmla="*/ 2468257 h 2468257"/>
                  <a:gd name="connsiteX4" fmla="*/ 38722 w 7116685"/>
                  <a:gd name="connsiteY4" fmla="*/ 2447500 h 2468257"/>
                  <a:gd name="connsiteX0" fmla="*/ 38722 w 7116685"/>
                  <a:gd name="connsiteY0" fmla="*/ 2468258 h 2489015"/>
                  <a:gd name="connsiteX1" fmla="*/ 270 w 7116685"/>
                  <a:gd name="connsiteY1" fmla="*/ 29615 h 2489015"/>
                  <a:gd name="connsiteX2" fmla="*/ 7116685 w 7116685"/>
                  <a:gd name="connsiteY2" fmla="*/ 0 h 2489015"/>
                  <a:gd name="connsiteX3" fmla="*/ 4757695 w 7116685"/>
                  <a:gd name="connsiteY3" fmla="*/ 2489015 h 2489015"/>
                  <a:gd name="connsiteX4" fmla="*/ 38722 w 7116685"/>
                  <a:gd name="connsiteY4" fmla="*/ 2468258 h 2489015"/>
                  <a:gd name="connsiteX0" fmla="*/ 38722 w 7116685"/>
                  <a:gd name="connsiteY0" fmla="*/ 2468258 h 2489015"/>
                  <a:gd name="connsiteX1" fmla="*/ 270 w 7116685"/>
                  <a:gd name="connsiteY1" fmla="*/ 8857 h 2489015"/>
                  <a:gd name="connsiteX2" fmla="*/ 7116685 w 7116685"/>
                  <a:gd name="connsiteY2" fmla="*/ 0 h 2489015"/>
                  <a:gd name="connsiteX3" fmla="*/ 4757695 w 7116685"/>
                  <a:gd name="connsiteY3" fmla="*/ 2489015 h 2489015"/>
                  <a:gd name="connsiteX4" fmla="*/ 38722 w 7116685"/>
                  <a:gd name="connsiteY4" fmla="*/ 2468258 h 2489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16685" h="2489015">
                    <a:moveTo>
                      <a:pt x="38722" y="2468258"/>
                    </a:moveTo>
                    <a:cubicBezTo>
                      <a:pt x="42953" y="1627699"/>
                      <a:pt x="-3961" y="849416"/>
                      <a:pt x="270" y="8857"/>
                    </a:cubicBezTo>
                    <a:lnTo>
                      <a:pt x="7116685" y="0"/>
                    </a:lnTo>
                    <a:lnTo>
                      <a:pt x="4757695" y="2489015"/>
                    </a:lnTo>
                    <a:lnTo>
                      <a:pt x="38722" y="24682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0" i="0">
                  <a:latin typeface="Tw Cen MT" panose="020B0602020104020603" pitchFamily="34" charset="77"/>
                </a:endParaRPr>
              </a:p>
            </p:txBody>
          </p:sp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B52108B-409C-144F-A437-959F387427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15617" y="732997"/>
              <a:ext cx="6162261" cy="1108761"/>
            </a:xfrm>
            <a:prstGeom prst="rect">
              <a:avLst/>
            </a:prstGeom>
          </p:spPr>
        </p:pic>
      </p:grpSp>
      <p:cxnSp>
        <p:nvCxnSpPr>
          <p:cNvPr id="8" name="Straight Connector 7"/>
          <p:cNvCxnSpPr/>
          <p:nvPr/>
        </p:nvCxnSpPr>
        <p:spPr>
          <a:xfrm flipV="1">
            <a:off x="5635770" y="5007664"/>
            <a:ext cx="0" cy="914400"/>
          </a:xfrm>
          <a:prstGeom prst="line">
            <a:avLst/>
          </a:prstGeom>
          <a:ln w="19050">
            <a:solidFill>
              <a:srgbClr val="0923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8C04D1F-6F55-C648-88FE-129A92BAAA6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384603" y="5007664"/>
            <a:ext cx="3205163" cy="13128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Insert university logo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91D47F75-60A3-4340-9AB9-577270A9D8C7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17E5142E-6DD9-46CC-ADD9-9C5B85C27337}" type="datetime4">
              <a:rPr lang="en-US" smtClean="0"/>
              <a:t>April 17, 2024</a:t>
            </a:fld>
            <a:endParaRPr lang="en-US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6D369879-B01D-4235-A3A6-5AE6754F1BB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8275B"/>
                </a:solidFill>
                <a:latin typeface="Tw Cen MT" panose="020B0602020104020603" pitchFamily="34" charset="77"/>
              </a:rPr>
              <a:t>AIRC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 </a:t>
            </a:r>
            <a:r>
              <a:rPr lang="en-US">
                <a:solidFill>
                  <a:schemeClr val="tx1"/>
                </a:solidFill>
                <a:latin typeface="Tw Cen MT" panose="020B0602020104020603" pitchFamily="34" charset="77"/>
              </a:rPr>
              <a:t> |  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SERC</a:t>
            </a:r>
            <a:endParaRPr lang="en-US">
              <a:solidFill>
                <a:srgbClr val="08275B"/>
              </a:solidFill>
              <a:latin typeface="Tw Cen MT" panose="020B0602020104020603" pitchFamily="34" charset="77"/>
            </a:endParaRP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D71ACB15-4A84-4F76-B9F6-ABC60FE927E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F03A2571-E211-4030-9E75-43775F1284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19601" y="5556304"/>
            <a:ext cx="5308524" cy="91440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NAME, TITLE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EA21025-F4F2-4A8E-A6F2-5E4B3FD59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617" y="4069586"/>
            <a:ext cx="5316614" cy="146304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000" b="0" spc="200" baseline="0"/>
            </a:lvl1pPr>
          </a:lstStyle>
          <a:p>
            <a:r>
              <a:rPr lang="en-US"/>
              <a:t>Click to edit Master title</a:t>
            </a:r>
          </a:p>
        </p:txBody>
      </p:sp>
    </p:spTree>
    <p:extLst>
      <p:ext uri="{BB962C8B-B14F-4D97-AF65-F5344CB8AC3E}">
        <p14:creationId xmlns:p14="http://schemas.microsoft.com/office/powerpoint/2010/main" val="11546908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ual_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"/>
          <p:cNvCxnSpPr>
            <a:cxnSpLocks noChangeShapeType="1"/>
          </p:cNvCxnSpPr>
          <p:nvPr userDrawn="1"/>
        </p:nvCxnSpPr>
        <p:spPr bwMode="auto">
          <a:xfrm flipV="1">
            <a:off x="0" y="779031"/>
            <a:ext cx="12192000" cy="3175"/>
          </a:xfrm>
          <a:prstGeom prst="line">
            <a:avLst/>
          </a:prstGeom>
          <a:noFill/>
          <a:ln w="28575" algn="ctr">
            <a:solidFill>
              <a:srgbClr val="BD1622"/>
            </a:solidFill>
            <a:round/>
            <a:headEnd/>
            <a:tailEnd/>
          </a:ln>
        </p:spPr>
      </p:cxnSp>
      <p:sp>
        <p:nvSpPr>
          <p:cNvPr id="6" name="Title 1"/>
          <p:cNvSpPr txBox="1">
            <a:spLocks/>
          </p:cNvSpPr>
          <p:nvPr userDrawn="1"/>
        </p:nvSpPr>
        <p:spPr bwMode="auto">
          <a:xfrm>
            <a:off x="0" y="1574800"/>
            <a:ext cx="12192000" cy="1436688"/>
          </a:xfrm>
          <a:prstGeom prst="rect">
            <a:avLst/>
          </a:prstGeom>
          <a:solidFill>
            <a:srgbClr val="08275B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600"/>
              </a:spcAft>
              <a:defRPr/>
            </a:pPr>
            <a:endParaRPr lang="en-US" sz="3200" b="1">
              <a:solidFill>
                <a:schemeClr val="bg1"/>
              </a:solidFill>
              <a:latin typeface="+mn-lt"/>
              <a:ea typeface="ＭＳ Ｐゴシック" pitchFamily="34" charset="-128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84ACC74-6DAF-4715-8C8D-62E788D190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76227" y="1574800"/>
            <a:ext cx="6439546" cy="146304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0" cap="small" spc="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75B458C6-203E-42FB-8116-944AD50ED3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0070" y="3290855"/>
            <a:ext cx="10871861" cy="1463040"/>
          </a:xfrm>
        </p:spPr>
        <p:txBody>
          <a:bodyPr lIns="91440" rIns="9144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rgbClr val="0059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17" name="Straight Connector 11">
            <a:extLst>
              <a:ext uri="{FF2B5EF4-FFF2-40B4-BE49-F238E27FC236}">
                <a16:creationId xmlns:a16="http://schemas.microsoft.com/office/drawing/2014/main" id="{C80A4EBB-8342-468B-95F1-B16BC865F35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 flipV="1">
            <a:off x="0" y="3037840"/>
            <a:ext cx="12192000" cy="3175"/>
          </a:xfrm>
          <a:prstGeom prst="line">
            <a:avLst/>
          </a:prstGeom>
          <a:noFill/>
          <a:ln w="28575" algn="ctr">
            <a:solidFill>
              <a:srgbClr val="BD1622"/>
            </a:solidFill>
            <a:round/>
            <a:headEnd/>
            <a:tailEnd/>
          </a:ln>
        </p:spPr>
      </p:cxnSp>
      <p:cxnSp>
        <p:nvCxnSpPr>
          <p:cNvPr id="13" name="Straight Connector 11">
            <a:extLst>
              <a:ext uri="{FF2B5EF4-FFF2-40B4-BE49-F238E27FC236}">
                <a16:creationId xmlns:a16="http://schemas.microsoft.com/office/drawing/2014/main" id="{D374C4C3-CBDF-4B9B-9DB2-3F2A3AB6135C}"/>
              </a:ext>
            </a:extLst>
          </p:cNvPr>
          <p:cNvCxnSpPr>
            <a:cxnSpLocks noChangeShapeType="1"/>
          </p:cNvCxnSpPr>
          <p:nvPr userDrawn="1"/>
        </p:nvCxnSpPr>
        <p:spPr bwMode="auto">
          <a:xfrm flipV="1">
            <a:off x="0" y="3081355"/>
            <a:ext cx="12192000" cy="3175"/>
          </a:xfrm>
          <a:prstGeom prst="line">
            <a:avLst/>
          </a:prstGeom>
          <a:noFill/>
          <a:ln w="28575" algn="ctr">
            <a:solidFill>
              <a:srgbClr val="0059FF"/>
            </a:solidFill>
            <a:round/>
            <a:headEnd/>
            <a:tailEnd/>
          </a:ln>
        </p:spPr>
      </p:cxn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3432BD0F-771A-440B-9BB0-0D11ECD01B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E772D74E-6C7C-4576-B000-064C1E967A54}" type="datetime4">
              <a:rPr lang="en-US" smtClean="0"/>
              <a:t>April 17, 2024</a:t>
            </a:fld>
            <a:endParaRPr lang="en-US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156393C0-CC84-4896-97C1-29FFB24CF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8275B"/>
                </a:solidFill>
                <a:latin typeface="Tw Cen MT" panose="020B0602020104020603" pitchFamily="34" charset="77"/>
              </a:rPr>
              <a:t>AIRC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 </a:t>
            </a:r>
            <a:r>
              <a:rPr lang="en-US">
                <a:solidFill>
                  <a:schemeClr val="tx1"/>
                </a:solidFill>
                <a:latin typeface="Tw Cen MT" panose="020B0602020104020603" pitchFamily="34" charset="77"/>
              </a:rPr>
              <a:t> |  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SERC</a:t>
            </a:r>
            <a:endParaRPr lang="en-US">
              <a:solidFill>
                <a:srgbClr val="08275B"/>
              </a:solidFill>
              <a:latin typeface="Tw Cen MT" panose="020B0602020104020603" pitchFamily="34" charset="77"/>
            </a:endParaRP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99365172-918A-488D-9FE2-21FF9562B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135998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ual_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"/>
          <p:cNvCxnSpPr>
            <a:cxnSpLocks noChangeShapeType="1"/>
          </p:cNvCxnSpPr>
          <p:nvPr userDrawn="1"/>
        </p:nvCxnSpPr>
        <p:spPr bwMode="auto">
          <a:xfrm flipV="1">
            <a:off x="0" y="779031"/>
            <a:ext cx="12192000" cy="3175"/>
          </a:xfrm>
          <a:prstGeom prst="line">
            <a:avLst/>
          </a:prstGeom>
          <a:noFill/>
          <a:ln w="28575" algn="ctr">
            <a:solidFill>
              <a:srgbClr val="BD1622"/>
            </a:solidFill>
            <a:round/>
            <a:headEnd/>
            <a:tailEnd/>
          </a:ln>
        </p:spPr>
      </p:cxnSp>
      <p:sp>
        <p:nvSpPr>
          <p:cNvPr id="6" name="Title 1"/>
          <p:cNvSpPr txBox="1">
            <a:spLocks/>
          </p:cNvSpPr>
          <p:nvPr userDrawn="1"/>
        </p:nvSpPr>
        <p:spPr bwMode="auto">
          <a:xfrm>
            <a:off x="0" y="1574800"/>
            <a:ext cx="12192000" cy="1436688"/>
          </a:xfrm>
          <a:prstGeom prst="rect">
            <a:avLst/>
          </a:prstGeom>
          <a:solidFill>
            <a:srgbClr val="08275B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600"/>
              </a:spcAft>
              <a:defRPr/>
            </a:pPr>
            <a:endParaRPr lang="en-US" sz="3200" b="1">
              <a:solidFill>
                <a:schemeClr val="bg1"/>
              </a:solidFill>
              <a:latin typeface="+mn-lt"/>
              <a:ea typeface="ＭＳ Ｐゴシック" pitchFamily="34" charset="-128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84ACC74-6DAF-4715-8C8D-62E788D190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76227" y="1574800"/>
            <a:ext cx="6439546" cy="146304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0" cap="small" spc="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75B458C6-203E-42FB-8116-944AD50ED3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0070" y="3290855"/>
            <a:ext cx="10871861" cy="1463040"/>
          </a:xfrm>
        </p:spPr>
        <p:txBody>
          <a:bodyPr lIns="91440" rIns="9144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rgbClr val="0059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17" name="Straight Connector 11">
            <a:extLst>
              <a:ext uri="{FF2B5EF4-FFF2-40B4-BE49-F238E27FC236}">
                <a16:creationId xmlns:a16="http://schemas.microsoft.com/office/drawing/2014/main" id="{C80A4EBB-8342-468B-95F1-B16BC865F35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 flipV="1">
            <a:off x="0" y="3037840"/>
            <a:ext cx="12192000" cy="3175"/>
          </a:xfrm>
          <a:prstGeom prst="line">
            <a:avLst/>
          </a:prstGeom>
          <a:noFill/>
          <a:ln w="28575" algn="ctr">
            <a:solidFill>
              <a:srgbClr val="BD1622"/>
            </a:solidFill>
            <a:round/>
            <a:headEnd/>
            <a:tailEnd/>
          </a:ln>
        </p:spPr>
      </p:cxnSp>
      <p:cxnSp>
        <p:nvCxnSpPr>
          <p:cNvPr id="13" name="Straight Connector 11">
            <a:extLst>
              <a:ext uri="{FF2B5EF4-FFF2-40B4-BE49-F238E27FC236}">
                <a16:creationId xmlns:a16="http://schemas.microsoft.com/office/drawing/2014/main" id="{D374C4C3-CBDF-4B9B-9DB2-3F2A3AB6135C}"/>
              </a:ext>
            </a:extLst>
          </p:cNvPr>
          <p:cNvCxnSpPr>
            <a:cxnSpLocks noChangeShapeType="1"/>
          </p:cNvCxnSpPr>
          <p:nvPr userDrawn="1"/>
        </p:nvCxnSpPr>
        <p:spPr bwMode="auto">
          <a:xfrm flipV="1">
            <a:off x="0" y="3081355"/>
            <a:ext cx="12192000" cy="3175"/>
          </a:xfrm>
          <a:prstGeom prst="line">
            <a:avLst/>
          </a:prstGeom>
          <a:noFill/>
          <a:ln w="28575" algn="ctr">
            <a:solidFill>
              <a:srgbClr val="0059FF"/>
            </a:solidFill>
            <a:round/>
            <a:headEnd/>
            <a:tailEnd/>
          </a:ln>
        </p:spPr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B1F9321E-CAD0-41DE-8C5D-0B55856A79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3512" y="5035031"/>
            <a:ext cx="6162261" cy="1108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86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ual_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"/>
          <p:cNvCxnSpPr>
            <a:cxnSpLocks noChangeShapeType="1"/>
          </p:cNvCxnSpPr>
          <p:nvPr userDrawn="1"/>
        </p:nvCxnSpPr>
        <p:spPr bwMode="auto">
          <a:xfrm flipV="1">
            <a:off x="0" y="779031"/>
            <a:ext cx="12192000" cy="3175"/>
          </a:xfrm>
          <a:prstGeom prst="line">
            <a:avLst/>
          </a:prstGeom>
          <a:noFill/>
          <a:ln w="28575" algn="ctr">
            <a:solidFill>
              <a:srgbClr val="BD1622"/>
            </a:solidFill>
            <a:round/>
            <a:headEnd/>
            <a:tailEnd/>
          </a:ln>
        </p:spPr>
      </p:cxnSp>
      <p:sp>
        <p:nvSpPr>
          <p:cNvPr id="6" name="Title 1"/>
          <p:cNvSpPr txBox="1">
            <a:spLocks/>
          </p:cNvSpPr>
          <p:nvPr userDrawn="1"/>
        </p:nvSpPr>
        <p:spPr bwMode="auto">
          <a:xfrm>
            <a:off x="0" y="1574800"/>
            <a:ext cx="12192000" cy="1436688"/>
          </a:xfrm>
          <a:prstGeom prst="rect">
            <a:avLst/>
          </a:prstGeom>
          <a:solidFill>
            <a:srgbClr val="08275B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600"/>
              </a:spcAft>
              <a:defRPr/>
            </a:pPr>
            <a:endParaRPr lang="en-US" sz="3200" b="1">
              <a:solidFill>
                <a:schemeClr val="bg1"/>
              </a:solidFill>
              <a:latin typeface="+mn-lt"/>
              <a:ea typeface="ＭＳ Ｐゴシック" pitchFamily="34" charset="-128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84ACC74-6DAF-4715-8C8D-62E788D190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76227" y="1574800"/>
            <a:ext cx="6439546" cy="146304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0" cap="small" spc="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75B458C6-203E-42FB-8116-944AD50ED3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0070" y="3290855"/>
            <a:ext cx="10871861" cy="1463040"/>
          </a:xfrm>
        </p:spPr>
        <p:txBody>
          <a:bodyPr lIns="91440" rIns="9144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rgbClr val="0059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17" name="Straight Connector 11">
            <a:extLst>
              <a:ext uri="{FF2B5EF4-FFF2-40B4-BE49-F238E27FC236}">
                <a16:creationId xmlns:a16="http://schemas.microsoft.com/office/drawing/2014/main" id="{C80A4EBB-8342-468B-95F1-B16BC865F35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 flipV="1">
            <a:off x="0" y="3037840"/>
            <a:ext cx="12192000" cy="3175"/>
          </a:xfrm>
          <a:prstGeom prst="line">
            <a:avLst/>
          </a:prstGeom>
          <a:noFill/>
          <a:ln w="28575" algn="ctr">
            <a:solidFill>
              <a:srgbClr val="BD1622"/>
            </a:solidFill>
            <a:round/>
            <a:headEnd/>
            <a:tailEnd/>
          </a:ln>
        </p:spPr>
      </p:cxnSp>
      <p:cxnSp>
        <p:nvCxnSpPr>
          <p:cNvPr id="13" name="Straight Connector 11">
            <a:extLst>
              <a:ext uri="{FF2B5EF4-FFF2-40B4-BE49-F238E27FC236}">
                <a16:creationId xmlns:a16="http://schemas.microsoft.com/office/drawing/2014/main" id="{D374C4C3-CBDF-4B9B-9DB2-3F2A3AB6135C}"/>
              </a:ext>
            </a:extLst>
          </p:cNvPr>
          <p:cNvCxnSpPr>
            <a:cxnSpLocks noChangeShapeType="1"/>
          </p:cNvCxnSpPr>
          <p:nvPr userDrawn="1"/>
        </p:nvCxnSpPr>
        <p:spPr bwMode="auto">
          <a:xfrm flipV="1">
            <a:off x="0" y="3081355"/>
            <a:ext cx="12192000" cy="3175"/>
          </a:xfrm>
          <a:prstGeom prst="line">
            <a:avLst/>
          </a:prstGeom>
          <a:noFill/>
          <a:ln w="28575" algn="ctr">
            <a:solidFill>
              <a:srgbClr val="0059FF"/>
            </a:solidFill>
            <a:round/>
            <a:headEnd/>
            <a:tailEnd/>
          </a:ln>
        </p:spPr>
      </p:cxn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3432BD0F-771A-440B-9BB0-0D11ECD01B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E772D74E-6C7C-4576-B000-064C1E967A54}" type="datetime4">
              <a:rPr lang="en-US" smtClean="0"/>
              <a:t>April 17, 2024</a:t>
            </a:fld>
            <a:endParaRPr lang="en-US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156393C0-CC84-4896-97C1-29FFB24CF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8275B"/>
                </a:solidFill>
                <a:latin typeface="Tw Cen MT" panose="020B0602020104020603" pitchFamily="34" charset="77"/>
              </a:rPr>
              <a:t>AIRC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 </a:t>
            </a:r>
            <a:r>
              <a:rPr lang="en-US">
                <a:solidFill>
                  <a:schemeClr val="tx1"/>
                </a:solidFill>
                <a:latin typeface="Tw Cen MT" panose="020B0602020104020603" pitchFamily="34" charset="77"/>
              </a:rPr>
              <a:t> |  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SERC</a:t>
            </a:r>
            <a:endParaRPr lang="en-US">
              <a:solidFill>
                <a:srgbClr val="08275B"/>
              </a:solidFill>
              <a:latin typeface="Tw Cen MT" panose="020B0602020104020603" pitchFamily="34" charset="77"/>
            </a:endParaRP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99365172-918A-488D-9FE2-21FF9562B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336280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535B9F1-C810-4833-B61A-8A7E517130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063" y="1123405"/>
            <a:ext cx="10249988" cy="5223421"/>
          </a:xfrm>
        </p:spPr>
        <p:txBody>
          <a:bodyPr/>
          <a:lstStyle>
            <a:lvl1pPr marL="279400" indent="-279400">
              <a:buClr>
                <a:schemeClr val="tx1"/>
              </a:buClr>
              <a:buFont typeface="Arial" panose="020B0604020202020204" pitchFamily="34" charset="0"/>
              <a:buChar char="•"/>
              <a:defRPr sz="3200"/>
            </a:lvl1pPr>
            <a:lvl2pPr marL="571500" indent="-228600">
              <a:spcBef>
                <a:spcPts val="600"/>
              </a:spcBef>
              <a:buClr>
                <a:srgbClr val="3C537D"/>
              </a:buClr>
              <a:buFont typeface="Tw Cen MT" panose="020B0602020104020603" pitchFamily="34" charset="0"/>
              <a:buChar char="–"/>
              <a:defRPr sz="2400"/>
            </a:lvl2pPr>
            <a:lvl3pPr marL="806450" indent="-177800">
              <a:spcBef>
                <a:spcPts val="0"/>
              </a:spcBef>
              <a:spcAft>
                <a:spcPts val="0"/>
              </a:spcAft>
              <a:buClr>
                <a:srgbClr val="3C537D"/>
              </a:buClr>
              <a:buSzPct val="80000"/>
              <a:buFont typeface="Courier New" panose="02070309020205020404" pitchFamily="49" charset="0"/>
              <a:buChar char="o"/>
              <a:defRPr sz="1800"/>
            </a:lvl3pPr>
            <a:lvl4pPr marL="1092200" indent="-177800">
              <a:buClr>
                <a:srgbClr val="3C537D"/>
              </a:buClr>
              <a:buFont typeface="Arial" panose="020B0604020202020204" pitchFamily="34" charset="0"/>
              <a:buChar char="•"/>
              <a:defRPr sz="1800"/>
            </a:lvl4pPr>
            <a:lvl5pPr marL="1257300" indent="-136525">
              <a:buClr>
                <a:srgbClr val="3C537D"/>
              </a:buClr>
              <a:buSzPct val="90000"/>
              <a:buFont typeface="Wingdings" panose="05000000000000000000" pitchFamily="2" charset="2"/>
              <a:buChar char="Ø"/>
              <a:defRPr sz="1800"/>
            </a:lvl5pPr>
            <a:lvl6pPr>
              <a:buClr>
                <a:srgbClr val="3C537D"/>
              </a:buCl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7F9E874-DFB1-462F-9F6E-A7F35F0AF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618" y="0"/>
            <a:ext cx="11768766" cy="957490"/>
          </a:xfr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2800" b="0" i="0" kern="1200" cap="none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305319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D4C6759F-BB60-4002-A302-02C18B5ED3A1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94733" y="881215"/>
            <a:ext cx="5728085" cy="5594908"/>
          </a:xfrm>
        </p:spPr>
        <p:txBody>
          <a:bodyPr/>
          <a:lstStyle>
            <a:lvl1pPr>
              <a:buClr>
                <a:srgbClr val="9D1C20"/>
              </a:buClr>
              <a:defRPr sz="2800"/>
            </a:lvl1pPr>
            <a:lvl2pPr>
              <a:buClr>
                <a:srgbClr val="3C537D"/>
              </a:buClr>
              <a:defRPr sz="2000"/>
            </a:lvl2pPr>
            <a:lvl3pPr>
              <a:buClr>
                <a:srgbClr val="3C537D"/>
              </a:buClr>
              <a:defRPr sz="1800"/>
            </a:lvl3pPr>
            <a:lvl4pPr>
              <a:buClr>
                <a:srgbClr val="3C537D"/>
              </a:buClr>
              <a:buFont typeface="Calibri" pitchFamily="34" charset="0"/>
              <a:buChar char="―"/>
              <a:defRPr sz="1400"/>
            </a:lvl4pPr>
            <a:lvl5pPr>
              <a:buClr>
                <a:srgbClr val="3C537D"/>
              </a:buClr>
              <a:defRPr sz="1400"/>
            </a:lvl5pPr>
            <a:lvl6pPr>
              <a:buClr>
                <a:srgbClr val="3C537D"/>
              </a:buCl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F49738B-EFD9-4F39-B839-D62173582FE1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922818" y="881215"/>
            <a:ext cx="6074449" cy="5594908"/>
          </a:xfrm>
        </p:spPr>
        <p:txBody>
          <a:bodyPr/>
          <a:lstStyle>
            <a:lvl1pPr>
              <a:buClr>
                <a:srgbClr val="9D1C20"/>
              </a:buClr>
              <a:defRPr sz="2800"/>
            </a:lvl1pPr>
            <a:lvl2pPr>
              <a:buClr>
                <a:srgbClr val="3C537D"/>
              </a:buClr>
              <a:defRPr sz="2000"/>
            </a:lvl2pPr>
            <a:lvl3pPr>
              <a:buClr>
                <a:srgbClr val="3C537D"/>
              </a:buClr>
              <a:defRPr sz="1800"/>
            </a:lvl3pPr>
            <a:lvl4pPr>
              <a:buClr>
                <a:srgbClr val="3C537D"/>
              </a:buClr>
              <a:buFont typeface="Calibri" pitchFamily="34" charset="0"/>
              <a:buChar char="―"/>
              <a:defRPr sz="1400"/>
            </a:lvl4pPr>
            <a:lvl5pPr>
              <a:buClr>
                <a:srgbClr val="3C537D"/>
              </a:buClr>
              <a:defRPr sz="1400"/>
            </a:lvl5pPr>
            <a:lvl6pPr>
              <a:buClr>
                <a:srgbClr val="3C537D"/>
              </a:buCl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18A5DADA-F8C7-455C-AC2B-074A6484EEA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CEB00C-015C-4404-81FA-344C797FF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980383" cy="636104"/>
          </a:xfr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i="0" kern="1200" cap="none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392587-C4B1-47DA-E2A1-7A77E8555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889" y="6376398"/>
            <a:ext cx="1146147" cy="41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4373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D4C6759F-BB60-4002-A302-02C18B5ED3A1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39185" y="652616"/>
            <a:ext cx="6079117" cy="2707193"/>
          </a:xfrm>
          <a:ln w="28575">
            <a:solidFill>
              <a:schemeClr val="tx1"/>
            </a:solidFill>
          </a:ln>
        </p:spPr>
        <p:txBody>
          <a:bodyPr>
            <a:noAutofit/>
          </a:bodyPr>
          <a:lstStyle>
            <a:lvl1pPr>
              <a:buClr>
                <a:srgbClr val="9D1C20"/>
              </a:buCl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65176" indent="-137160">
              <a:spcBef>
                <a:spcPts val="400"/>
              </a:spcBef>
              <a:spcAft>
                <a:spcPts val="0"/>
              </a:spcAft>
              <a:buClr>
                <a:srgbClr val="3C537D"/>
              </a:buClr>
              <a:defRPr lang="en-US" sz="1400" b="0" i="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457200" indent="-169863">
              <a:spcAft>
                <a:spcPts val="0"/>
              </a:spcAft>
              <a:buClr>
                <a:srgbClr val="3C537D"/>
              </a:buCl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594360" indent="-137160">
              <a:spcAft>
                <a:spcPts val="0"/>
              </a:spcAft>
              <a:buClr>
                <a:srgbClr val="3C537D"/>
              </a:buClr>
              <a:buFont typeface="Courier New" panose="02070309020205020404" pitchFamily="49" charset="0"/>
              <a:buChar char="o"/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spcAft>
                <a:spcPts val="0"/>
              </a:spcAft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6pPr>
          </a:lstStyle>
          <a:p>
            <a:pPr lvl="0"/>
            <a:r>
              <a:rPr lang="en-US"/>
              <a:t>Click to edit Master text styles</a:t>
            </a:r>
          </a:p>
          <a:p>
            <a:pPr marL="265176" lvl="1" indent="-137160" algn="l" defTabSz="914400" rtl="0" eaLnBrk="1" latinLnBrk="0" hangingPunct="1">
              <a:lnSpc>
                <a:spcPct val="8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Wingdings 3" pitchFamily="18" charset="2"/>
              <a:buChar char=""/>
            </a:pPr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F49738B-EFD9-4F39-B839-D62173582FE1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118301" y="652616"/>
            <a:ext cx="6035040" cy="2707193"/>
          </a:xfrm>
          <a:ln w="28575">
            <a:solidFill>
              <a:schemeClr val="tx1"/>
            </a:solidFill>
          </a:ln>
        </p:spPr>
        <p:txBody>
          <a:bodyPr>
            <a:noAutofit/>
          </a:bodyPr>
          <a:lstStyle>
            <a:lvl1pPr>
              <a:buClr>
                <a:srgbClr val="9D1C20"/>
              </a:buCl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lnSpc>
                <a:spcPct val="80000"/>
              </a:lnSpc>
              <a:spcAft>
                <a:spcPts val="0"/>
              </a:spcAft>
              <a:buClr>
                <a:srgbClr val="3C537D"/>
              </a:buClr>
              <a:defRPr sz="14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573087" indent="-285750">
              <a:spcAft>
                <a:spcPts val="0"/>
              </a:spcAft>
              <a:buClr>
                <a:srgbClr val="3C537D"/>
              </a:buClr>
              <a:defRPr lang="en-US" sz="1200" b="0" i="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594360" indent="-137160">
              <a:spcAft>
                <a:spcPts val="0"/>
              </a:spcAft>
              <a:buClr>
                <a:srgbClr val="3C537D"/>
              </a:buClr>
              <a:buFont typeface="Calibri" pitchFamily="34" charset="0"/>
              <a:buChar char="―"/>
              <a:defRPr lang="en-US" sz="1050" b="0" i="1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>
              <a:spcAft>
                <a:spcPts val="0"/>
              </a:spcAft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marL="457200" lvl="2" indent="-169863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Tw Cen MT" panose="020B0602020104020603" pitchFamily="34" charset="0"/>
              <a:buChar char="–"/>
            </a:pPr>
            <a:r>
              <a:rPr lang="en-US"/>
              <a:t>Third level</a:t>
            </a:r>
          </a:p>
          <a:p>
            <a:pPr marL="594360" lvl="3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Courier New" panose="02070309020205020404" pitchFamily="49" charset="0"/>
              <a:buChar char="o"/>
            </a:pPr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CEB00C-015C-4404-81FA-344C797FFC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56081" y="-1"/>
            <a:ext cx="8280400" cy="652617"/>
          </a:xfr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2800" b="1" i="0" kern="1200" cap="none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281710A-79C1-4D6A-9410-04BAE32B5CA9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39185" y="3360465"/>
            <a:ext cx="6079117" cy="3292247"/>
          </a:xfrm>
          <a:ln w="28575">
            <a:solidFill>
              <a:schemeClr val="tx1"/>
            </a:solidFill>
          </a:ln>
        </p:spPr>
        <p:txBody>
          <a:bodyPr>
            <a:noAutofit/>
          </a:bodyPr>
          <a:lstStyle>
            <a:lvl1pPr>
              <a:buClr>
                <a:srgbClr val="9D1C20"/>
              </a:buCl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65176" indent="-137160">
              <a:spcAft>
                <a:spcPts val="0"/>
              </a:spcAft>
              <a:buClr>
                <a:srgbClr val="3C537D"/>
              </a:buClr>
              <a:defRPr lang="en-US" sz="1400" b="0" i="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573087" indent="-285750">
              <a:spcAft>
                <a:spcPts val="0"/>
              </a:spcAft>
              <a:buClr>
                <a:srgbClr val="3C537D"/>
              </a:buClr>
              <a:defRPr lang="en-US" sz="1200" b="0" i="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594360" indent="-137160">
              <a:spcAft>
                <a:spcPts val="0"/>
              </a:spcAft>
              <a:buClr>
                <a:srgbClr val="3C537D"/>
              </a:buClr>
              <a:buFont typeface="Calibri" pitchFamily="34" charset="0"/>
              <a:buChar char="―"/>
              <a:defRPr lang="en-US" sz="1050" b="0" i="1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>
              <a:spcAft>
                <a:spcPts val="0"/>
              </a:spcAft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6pPr>
          </a:lstStyle>
          <a:p>
            <a:pPr lvl="0"/>
            <a:r>
              <a:rPr lang="en-US"/>
              <a:t>Click to edit Master text styles</a:t>
            </a:r>
          </a:p>
          <a:p>
            <a:pPr marL="265176" lvl="1" indent="-137160" algn="l" defTabSz="914400" rtl="0" eaLnBrk="1" latinLnBrk="0" hangingPunct="1">
              <a:lnSpc>
                <a:spcPct val="8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Wingdings 3" pitchFamily="18" charset="2"/>
              <a:buChar char=""/>
            </a:pPr>
            <a:r>
              <a:rPr lang="en-US"/>
              <a:t>Second level</a:t>
            </a:r>
          </a:p>
          <a:p>
            <a:pPr marL="457200" lvl="2" indent="-169863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Tw Cen MT" panose="020B0602020104020603" pitchFamily="34" charset="0"/>
              <a:buChar char="–"/>
            </a:pPr>
            <a:r>
              <a:rPr lang="en-US"/>
              <a:t>Third level</a:t>
            </a:r>
          </a:p>
          <a:p>
            <a:pPr marL="594360" lvl="3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Courier New" panose="02070309020205020404" pitchFamily="49" charset="0"/>
              <a:buChar char="o"/>
            </a:pPr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56FBCB5-6D46-4718-A8CE-0F7B6D838931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118301" y="3360464"/>
            <a:ext cx="6035040" cy="3296813"/>
          </a:xfrm>
          <a:ln w="28575">
            <a:solidFill>
              <a:schemeClr val="tx1"/>
            </a:solidFill>
          </a:ln>
        </p:spPr>
        <p:txBody>
          <a:bodyPr>
            <a:noAutofit/>
          </a:bodyPr>
          <a:lstStyle>
            <a:lvl1pPr>
              <a:buClr>
                <a:srgbClr val="9D1C20"/>
              </a:buCl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65176" indent="-137160">
              <a:spcAft>
                <a:spcPts val="0"/>
              </a:spcAft>
              <a:buClr>
                <a:srgbClr val="3C537D"/>
              </a:buClr>
              <a:defRPr lang="en-US" sz="1400" b="0" i="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573087" indent="-285750">
              <a:spcAft>
                <a:spcPts val="0"/>
              </a:spcAft>
              <a:buClr>
                <a:srgbClr val="3C537D"/>
              </a:buClr>
              <a:defRPr lang="en-US" sz="1200" b="0" i="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594360" indent="-137160">
              <a:spcAft>
                <a:spcPts val="0"/>
              </a:spcAft>
              <a:buClr>
                <a:srgbClr val="3C537D"/>
              </a:buClr>
              <a:buFont typeface="Calibri" pitchFamily="34" charset="0"/>
              <a:buChar char="―"/>
              <a:defRPr lang="en-US" sz="1050" b="0" i="1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>
              <a:spcAft>
                <a:spcPts val="0"/>
              </a:spcAft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6pPr>
          </a:lstStyle>
          <a:p>
            <a:pPr lvl="0"/>
            <a:r>
              <a:rPr lang="en-US"/>
              <a:t>Click to edit Master text styles</a:t>
            </a:r>
          </a:p>
          <a:p>
            <a:pPr marL="265176" lvl="1" indent="-137160" algn="l" defTabSz="914400" rtl="0" eaLnBrk="1" latinLnBrk="0" hangingPunct="1">
              <a:lnSpc>
                <a:spcPct val="8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Wingdings 3" pitchFamily="18" charset="2"/>
              <a:buChar char=""/>
            </a:pPr>
            <a:r>
              <a:rPr lang="en-US"/>
              <a:t>Second level</a:t>
            </a:r>
          </a:p>
          <a:p>
            <a:pPr marL="457200" lvl="2" indent="-169863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Tw Cen MT" panose="020B0602020104020603" pitchFamily="34" charset="0"/>
              <a:buChar char="–"/>
            </a:pPr>
            <a:r>
              <a:rPr lang="en-US"/>
              <a:t>Third level</a:t>
            </a:r>
          </a:p>
          <a:p>
            <a:pPr marL="594360" lvl="3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Courier New" panose="02070309020205020404" pitchFamily="49" charset="0"/>
              <a:buChar char="o"/>
            </a:pPr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6285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733" y="1004454"/>
            <a:ext cx="5728085" cy="568387"/>
          </a:xfrm>
        </p:spPr>
        <p:txBody>
          <a:bodyPr lIns="137160" rIns="137160" anchor="ctr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None/>
              <a:defRPr lang="en-US" sz="2000" b="0" i="0" kern="1200" cap="all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22817" y="1004454"/>
            <a:ext cx="6074449" cy="568387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000" b="0" i="0" kern="1200" cap="all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2627BE37-F3F0-44E8-BDF5-3D495055104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94733" y="1572841"/>
            <a:ext cx="5728085" cy="4903282"/>
          </a:xfrm>
        </p:spPr>
        <p:txBody>
          <a:bodyPr/>
          <a:lstStyle>
            <a:lvl1pPr>
              <a:buClr>
                <a:srgbClr val="9D1C20"/>
              </a:buClr>
              <a:defRPr/>
            </a:lvl1pPr>
            <a:lvl2pPr>
              <a:buClr>
                <a:srgbClr val="3C537D"/>
              </a:buClr>
              <a:defRPr/>
            </a:lvl2pPr>
            <a:lvl3pPr>
              <a:buClr>
                <a:srgbClr val="3C537D"/>
              </a:buClr>
              <a:defRPr/>
            </a:lvl3pPr>
            <a:lvl4pPr>
              <a:buClr>
                <a:srgbClr val="3C537D"/>
              </a:buClr>
              <a:buFont typeface="Calibri" pitchFamily="34" charset="0"/>
              <a:buChar char="―"/>
              <a:defRPr/>
            </a:lvl4pPr>
            <a:lvl5pPr>
              <a:buClr>
                <a:srgbClr val="3C537D"/>
              </a:buClr>
              <a:defRPr/>
            </a:lvl5pPr>
            <a:lvl6pPr>
              <a:buClr>
                <a:srgbClr val="3C537D"/>
              </a:buCl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7F9500E3-1A33-4A6C-B2AF-2B6AAC6F9E18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922818" y="1572841"/>
            <a:ext cx="6074449" cy="4903282"/>
          </a:xfrm>
        </p:spPr>
        <p:txBody>
          <a:bodyPr/>
          <a:lstStyle>
            <a:lvl1pPr>
              <a:buClr>
                <a:srgbClr val="9D1C20"/>
              </a:buClr>
              <a:defRPr/>
            </a:lvl1pPr>
            <a:lvl2pPr>
              <a:buClr>
                <a:srgbClr val="3C537D"/>
              </a:buClr>
              <a:defRPr/>
            </a:lvl2pPr>
            <a:lvl3pPr>
              <a:buClr>
                <a:srgbClr val="3C537D"/>
              </a:buClr>
              <a:defRPr/>
            </a:lvl3pPr>
            <a:lvl4pPr>
              <a:buClr>
                <a:srgbClr val="3C537D"/>
              </a:buClr>
              <a:buFont typeface="Calibri" pitchFamily="34" charset="0"/>
              <a:buChar char="―"/>
              <a:defRPr/>
            </a:lvl4pPr>
            <a:lvl5pPr>
              <a:buClr>
                <a:srgbClr val="3C537D"/>
              </a:buClr>
              <a:defRPr/>
            </a:lvl5pPr>
            <a:lvl6pPr>
              <a:buClr>
                <a:srgbClr val="3C537D"/>
              </a:buCl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39F83E1-9578-4302-9338-38CCF16EE0BC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16D21F3C-6A0B-4EA9-AC6A-DC84082C348B}" type="datetime4">
              <a:rPr lang="en-US" smtClean="0"/>
              <a:t>April 17, 2024</a:t>
            </a:fld>
            <a:endParaRPr lang="en-US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52D72499-C880-470E-8F89-17281F62721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8275B"/>
                </a:solidFill>
                <a:latin typeface="Tw Cen MT" panose="020B0602020104020603" pitchFamily="34" charset="77"/>
              </a:rPr>
              <a:t>AIRC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 </a:t>
            </a:r>
            <a:r>
              <a:rPr lang="en-US">
                <a:solidFill>
                  <a:schemeClr val="tx1"/>
                </a:solidFill>
                <a:latin typeface="Tw Cen MT" panose="020B0602020104020603" pitchFamily="34" charset="77"/>
              </a:rPr>
              <a:t> |  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SERC</a:t>
            </a:r>
            <a:endParaRPr lang="en-US">
              <a:solidFill>
                <a:srgbClr val="08275B"/>
              </a:solidFill>
              <a:latin typeface="Tw Cen MT" panose="020B0602020104020603" pitchFamily="34" charset="77"/>
            </a:endParaRPr>
          </a:p>
        </p:txBody>
      </p:sp>
      <p:sp>
        <p:nvSpPr>
          <p:cNvPr id="34" name="Slide Number Placeholder 33">
            <a:extLst>
              <a:ext uri="{FF2B5EF4-FFF2-40B4-BE49-F238E27FC236}">
                <a16:creationId xmlns:a16="http://schemas.microsoft.com/office/drawing/2014/main" id="{7B841685-25D4-472A-8482-82C4190A344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7988A9C-6DB2-44B0-85F1-9AD611B8C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4368" y="0"/>
            <a:ext cx="5086015" cy="957490"/>
          </a:xfrm>
        </p:spPr>
        <p:txBody>
          <a:bodyPr>
            <a:normAutofit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2000" b="0" i="0" kern="1200" cap="all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134596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ub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56" y="1686198"/>
            <a:ext cx="5724161" cy="822960"/>
          </a:xfrm>
        </p:spPr>
        <p:txBody>
          <a:bodyPr lIns="137160" rIns="137160" anchor="ctr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600" b="0" i="0" kern="1200" cap="all" spc="100" baseline="0" dirty="0">
                <a:solidFill>
                  <a:srgbClr val="08275B"/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22818" y="1686198"/>
            <a:ext cx="6070526" cy="822960"/>
          </a:xfrm>
        </p:spPr>
        <p:txBody>
          <a:bodyPr lIns="137160" rIns="137160" anchor="ctr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600" b="0" i="0" kern="1200" cap="all" spc="100" baseline="0" dirty="0">
                <a:solidFill>
                  <a:srgbClr val="08275B"/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2B55E55-60D5-4439-8EC5-057799B9856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94733" y="2509158"/>
            <a:ext cx="5728085" cy="3966965"/>
          </a:xfrm>
        </p:spPr>
        <p:txBody>
          <a:bodyPr/>
          <a:lstStyle>
            <a:lvl1pPr>
              <a:buClr>
                <a:srgbClr val="9D1C20"/>
              </a:buClr>
              <a:defRPr/>
            </a:lvl1pPr>
            <a:lvl2pPr>
              <a:buClr>
                <a:srgbClr val="3C537D"/>
              </a:buClr>
              <a:defRPr/>
            </a:lvl2pPr>
            <a:lvl3pPr>
              <a:buClr>
                <a:srgbClr val="3C537D"/>
              </a:buClr>
              <a:defRPr/>
            </a:lvl3pPr>
            <a:lvl4pPr>
              <a:buClr>
                <a:srgbClr val="3C537D"/>
              </a:buClr>
              <a:buFont typeface="Calibri" pitchFamily="34" charset="0"/>
              <a:buChar char="―"/>
              <a:defRPr/>
            </a:lvl4pPr>
            <a:lvl5pPr>
              <a:buClr>
                <a:srgbClr val="3C537D"/>
              </a:buClr>
              <a:defRPr/>
            </a:lvl5pPr>
            <a:lvl6pPr>
              <a:buClr>
                <a:srgbClr val="3C537D"/>
              </a:buCl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B9D9488-7234-4E65-B66B-F6BCC97927B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922818" y="2509158"/>
            <a:ext cx="6070526" cy="3966965"/>
          </a:xfrm>
        </p:spPr>
        <p:txBody>
          <a:bodyPr/>
          <a:lstStyle>
            <a:lvl1pPr>
              <a:buClr>
                <a:srgbClr val="9D1C20"/>
              </a:buClr>
              <a:defRPr/>
            </a:lvl1pPr>
            <a:lvl2pPr>
              <a:buClr>
                <a:srgbClr val="3C537D"/>
              </a:buClr>
              <a:defRPr/>
            </a:lvl2pPr>
            <a:lvl3pPr>
              <a:buClr>
                <a:srgbClr val="3C537D"/>
              </a:buClr>
              <a:defRPr/>
            </a:lvl3pPr>
            <a:lvl4pPr>
              <a:buClr>
                <a:srgbClr val="3C537D"/>
              </a:buClr>
              <a:buFont typeface="Calibri" pitchFamily="34" charset="0"/>
              <a:buChar char="―"/>
              <a:defRPr/>
            </a:lvl4pPr>
            <a:lvl5pPr>
              <a:buClr>
                <a:srgbClr val="3C537D"/>
              </a:buClr>
              <a:defRPr/>
            </a:lvl5pPr>
            <a:lvl6pPr>
              <a:buClr>
                <a:srgbClr val="3C537D"/>
              </a:buCl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DF0855ED-0967-4A1F-9906-8163480D2BC0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677BF8CC-F12A-4670-B762-63E3F096D070}" type="datetime4">
              <a:rPr lang="en-US" smtClean="0"/>
              <a:t>April 17, 2024</a:t>
            </a:fld>
            <a:endParaRPr lang="en-US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95D5C601-ECA5-48E5-9BD5-2CB98BE85D2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8275B"/>
                </a:solidFill>
                <a:latin typeface="Tw Cen MT" panose="020B0602020104020603" pitchFamily="34" charset="77"/>
              </a:rPr>
              <a:t>AIRC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 </a:t>
            </a:r>
            <a:r>
              <a:rPr lang="en-US">
                <a:solidFill>
                  <a:schemeClr val="tx1"/>
                </a:solidFill>
                <a:latin typeface="Tw Cen MT" panose="020B0602020104020603" pitchFamily="34" charset="77"/>
              </a:rPr>
              <a:t> |  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SERC</a:t>
            </a:r>
            <a:endParaRPr lang="en-US">
              <a:solidFill>
                <a:srgbClr val="08275B"/>
              </a:solidFill>
              <a:latin typeface="Tw Cen MT" panose="020B0602020104020603" pitchFamily="34" charset="77"/>
            </a:endParaRP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CE075654-BD2C-44EB-8A3A-527107062A7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A8CAD33-27AC-4C4C-9FBA-9756F275BD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224" y="794062"/>
            <a:ext cx="11793120" cy="8921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964702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+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586ED00-173D-4365-9F93-208406794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AE95F03-76AB-4EEC-BE4C-6B82DD3F3A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0425" y="0"/>
            <a:ext cx="8826760" cy="957490"/>
          </a:xfr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200" b="0" i="0" kern="1200" cap="none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122773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155817BF-F201-4EDB-BE23-9FAB4A7EAA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00B6935C-E163-4627-8E13-B5E32C8D33A5}" type="datetime4">
              <a:rPr lang="en-US" smtClean="0"/>
              <a:t>April 17, 2024</a:t>
            </a:fld>
            <a:endParaRPr lang="en-US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906FA9D2-8E5E-4C5C-BF38-CC9ECDA06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8275B"/>
                </a:solidFill>
                <a:latin typeface="Tw Cen MT" panose="020B0602020104020603" pitchFamily="34" charset="77"/>
              </a:rPr>
              <a:t>AIRC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 </a:t>
            </a:r>
            <a:r>
              <a:rPr lang="en-US">
                <a:solidFill>
                  <a:schemeClr val="tx1"/>
                </a:solidFill>
                <a:latin typeface="Tw Cen MT" panose="020B0602020104020603" pitchFamily="34" charset="77"/>
              </a:rPr>
              <a:t> |  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SERC</a:t>
            </a:r>
            <a:endParaRPr lang="en-US">
              <a:solidFill>
                <a:srgbClr val="08275B"/>
              </a:solidFill>
              <a:latin typeface="Tw Cen MT" panose="020B0602020104020603" pitchFamily="34" charset="77"/>
            </a:endParaRP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13235C30-2770-4815-9381-FA8967034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078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726583"/>
            <a:ext cx="11751784" cy="474954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CD9C86-A8F0-E14B-AFF7-21EBC2A67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849507"/>
            <a:ext cx="11817926" cy="8921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58C799E0-58F3-44C0-99D2-C6D157ADCE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73BD9B48-8E65-4139-8514-7F758627914E}" type="datetime4">
              <a:rPr lang="en-US" smtClean="0"/>
              <a:t>April 17, 2024</a:t>
            </a:fld>
            <a:endParaRPr lang="en-US"/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1C99B83C-DCF1-40D8-B7D9-26C5AC4B7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8275B"/>
                </a:solidFill>
                <a:latin typeface="Tw Cen MT" panose="020B0602020104020603" pitchFamily="34" charset="77"/>
              </a:rPr>
              <a:t>AIRC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 </a:t>
            </a:r>
            <a:r>
              <a:rPr lang="en-US">
                <a:solidFill>
                  <a:schemeClr val="tx1"/>
                </a:solidFill>
                <a:latin typeface="Tw Cen MT" panose="020B0602020104020603" pitchFamily="34" charset="77"/>
              </a:rPr>
              <a:t> |  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SERC</a:t>
            </a:r>
            <a:endParaRPr lang="en-US">
              <a:solidFill>
                <a:srgbClr val="08275B"/>
              </a:solidFill>
              <a:latin typeface="Tw Cen MT" panose="020B0602020104020603" pitchFamily="34" charset="77"/>
            </a:endParaRP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27A8A458-7797-45B8-971D-B78275438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0043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Minimal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1616" y="4960137"/>
            <a:ext cx="8017984" cy="146304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369784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E13A6F0B-5F8B-4F39-96F4-3C026F27C0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3898FA35-58AC-49F0-93A0-D15BF82427E5}" type="datetime4">
              <a:rPr lang="en-US" smtClean="0"/>
              <a:t>April 17, 2024</a:t>
            </a:fld>
            <a:endParaRPr lang="en-US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0860BB66-AD81-4E16-B4CD-F9EFD6DFD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8275B"/>
                </a:solidFill>
                <a:latin typeface="Tw Cen MT" panose="020B0602020104020603" pitchFamily="34" charset="77"/>
              </a:rPr>
              <a:t>AIRC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 </a:t>
            </a:r>
            <a:r>
              <a:rPr lang="en-US">
                <a:solidFill>
                  <a:schemeClr val="tx1"/>
                </a:solidFill>
                <a:latin typeface="Tw Cen MT" panose="020B0602020104020603" pitchFamily="34" charset="77"/>
              </a:rPr>
              <a:t> |  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SERC</a:t>
            </a:r>
            <a:endParaRPr lang="en-US">
              <a:solidFill>
                <a:srgbClr val="08275B"/>
              </a:solidFill>
              <a:latin typeface="Tw Cen MT" panose="020B0602020104020603" pitchFamily="34" charset="77"/>
            </a:endParaRP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032F33D7-73F8-419F-B7F3-27D2A1D01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1375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+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11">
            <a:extLst>
              <a:ext uri="{FF2B5EF4-FFF2-40B4-BE49-F238E27FC236}">
                <a16:creationId xmlns:a16="http://schemas.microsoft.com/office/drawing/2014/main" id="{EEF146D0-B458-4C08-B2F5-FD722DB013BE}"/>
              </a:ext>
            </a:extLst>
          </p:cNvPr>
          <p:cNvCxnSpPr>
            <a:cxnSpLocks noChangeShapeType="1"/>
          </p:cNvCxnSpPr>
          <p:nvPr userDrawn="1"/>
        </p:nvCxnSpPr>
        <p:spPr bwMode="auto">
          <a:xfrm flipV="1">
            <a:off x="0" y="779031"/>
            <a:ext cx="12192000" cy="3175"/>
          </a:xfrm>
          <a:prstGeom prst="line">
            <a:avLst/>
          </a:prstGeom>
          <a:noFill/>
          <a:ln w="28575" algn="ctr">
            <a:solidFill>
              <a:srgbClr val="8D2434"/>
            </a:solidFill>
            <a:round/>
            <a:headEnd/>
            <a:tailEnd/>
          </a:ln>
        </p:spPr>
      </p:cxn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CAD89E-8066-4FD7-A6BB-0DD6B42F46D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4732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0E8036C7-BF71-4273-943D-EC60E68F015E}" type="datetime4">
              <a:rPr lang="en-US" smtClean="0"/>
              <a:t>April 17, 2024</a:t>
            </a:fld>
            <a:endParaRPr lang="en-US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ADE0739B-F926-4BC1-AEC0-282342A06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w Cen MT" panose="020B0602020104020603" pitchFamily="34" charset="77"/>
              </a:defRPr>
            </a:lvl1pPr>
          </a:lstStyle>
          <a:p>
            <a:r>
              <a:rPr lang="en-US"/>
              <a:t>SERC USE ONLY   |</a:t>
            </a:r>
          </a:p>
        </p:txBody>
      </p:sp>
    </p:spTree>
    <p:extLst>
      <p:ext uri="{BB962C8B-B14F-4D97-AF65-F5344CB8AC3E}">
        <p14:creationId xmlns:p14="http://schemas.microsoft.com/office/powerpoint/2010/main" val="108220043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ual_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"/>
          <p:cNvCxnSpPr>
            <a:cxnSpLocks noChangeShapeType="1"/>
          </p:cNvCxnSpPr>
          <p:nvPr userDrawn="1"/>
        </p:nvCxnSpPr>
        <p:spPr bwMode="auto">
          <a:xfrm flipV="1">
            <a:off x="0" y="779031"/>
            <a:ext cx="12192000" cy="3175"/>
          </a:xfrm>
          <a:prstGeom prst="line">
            <a:avLst/>
          </a:prstGeom>
          <a:noFill/>
          <a:ln w="28575" algn="ctr">
            <a:solidFill>
              <a:srgbClr val="BD1622"/>
            </a:solidFill>
            <a:round/>
            <a:headEnd/>
            <a:tailEnd/>
          </a:ln>
        </p:spPr>
      </p:cxnSp>
      <p:sp>
        <p:nvSpPr>
          <p:cNvPr id="6" name="Title 1"/>
          <p:cNvSpPr txBox="1">
            <a:spLocks/>
          </p:cNvSpPr>
          <p:nvPr userDrawn="1"/>
        </p:nvSpPr>
        <p:spPr bwMode="auto">
          <a:xfrm>
            <a:off x="0" y="1574800"/>
            <a:ext cx="12192000" cy="1436688"/>
          </a:xfrm>
          <a:prstGeom prst="rect">
            <a:avLst/>
          </a:prstGeom>
          <a:solidFill>
            <a:srgbClr val="08275B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600"/>
              </a:spcAft>
              <a:defRPr/>
            </a:pPr>
            <a:endParaRPr lang="en-US" sz="3200" b="1">
              <a:solidFill>
                <a:schemeClr val="bg1"/>
              </a:solidFill>
              <a:latin typeface="+mn-lt"/>
              <a:ea typeface="ＭＳ Ｐゴシック" pitchFamily="34" charset="-128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84ACC74-6DAF-4715-8C8D-62E788D190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76227" y="1574800"/>
            <a:ext cx="6439546" cy="146304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0" cap="small" spc="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75B458C6-203E-42FB-8116-944AD50ED3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0070" y="3290855"/>
            <a:ext cx="10871861" cy="1463040"/>
          </a:xfrm>
        </p:spPr>
        <p:txBody>
          <a:bodyPr lIns="91440" rIns="9144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rgbClr val="0059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17" name="Straight Connector 11">
            <a:extLst>
              <a:ext uri="{FF2B5EF4-FFF2-40B4-BE49-F238E27FC236}">
                <a16:creationId xmlns:a16="http://schemas.microsoft.com/office/drawing/2014/main" id="{C80A4EBB-8342-468B-95F1-B16BC865F35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 flipV="1">
            <a:off x="0" y="3037840"/>
            <a:ext cx="12192000" cy="3175"/>
          </a:xfrm>
          <a:prstGeom prst="line">
            <a:avLst/>
          </a:prstGeom>
          <a:noFill/>
          <a:ln w="28575" algn="ctr">
            <a:solidFill>
              <a:srgbClr val="BD1622"/>
            </a:solidFill>
            <a:round/>
            <a:headEnd/>
            <a:tailEnd/>
          </a:ln>
        </p:spPr>
      </p:cxnSp>
      <p:cxnSp>
        <p:nvCxnSpPr>
          <p:cNvPr id="13" name="Straight Connector 11">
            <a:extLst>
              <a:ext uri="{FF2B5EF4-FFF2-40B4-BE49-F238E27FC236}">
                <a16:creationId xmlns:a16="http://schemas.microsoft.com/office/drawing/2014/main" id="{D374C4C3-CBDF-4B9B-9DB2-3F2A3AB6135C}"/>
              </a:ext>
            </a:extLst>
          </p:cNvPr>
          <p:cNvCxnSpPr>
            <a:cxnSpLocks noChangeShapeType="1"/>
          </p:cNvCxnSpPr>
          <p:nvPr userDrawn="1"/>
        </p:nvCxnSpPr>
        <p:spPr bwMode="auto">
          <a:xfrm flipV="1">
            <a:off x="0" y="3081355"/>
            <a:ext cx="12192000" cy="3175"/>
          </a:xfrm>
          <a:prstGeom prst="line">
            <a:avLst/>
          </a:prstGeom>
          <a:noFill/>
          <a:ln w="28575" algn="ctr">
            <a:solidFill>
              <a:srgbClr val="0059FF"/>
            </a:solidFill>
            <a:round/>
            <a:headEnd/>
            <a:tailEnd/>
          </a:ln>
        </p:spPr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B1F9321E-CAD0-41DE-8C5D-0B55856A79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3512" y="5035031"/>
            <a:ext cx="6162261" cy="1108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5347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1">
            <a:extLst>
              <a:ext uri="{FF2B5EF4-FFF2-40B4-BE49-F238E27FC236}">
                <a16:creationId xmlns:a16="http://schemas.microsoft.com/office/drawing/2014/main" id="{6C70793C-F672-43D1-B694-58285143B6BC}"/>
              </a:ext>
            </a:extLst>
          </p:cNvPr>
          <p:cNvCxnSpPr>
            <a:cxnSpLocks noChangeShapeType="1"/>
          </p:cNvCxnSpPr>
          <p:nvPr userDrawn="1"/>
        </p:nvCxnSpPr>
        <p:spPr bwMode="auto">
          <a:xfrm flipV="1">
            <a:off x="0" y="779031"/>
            <a:ext cx="12192000" cy="3175"/>
          </a:xfrm>
          <a:prstGeom prst="line">
            <a:avLst/>
          </a:prstGeom>
          <a:noFill/>
          <a:ln w="28575" algn="ctr">
            <a:solidFill>
              <a:srgbClr val="BD1622"/>
            </a:solidFill>
            <a:round/>
            <a:headEnd/>
            <a:tailEnd/>
          </a:ln>
        </p:spPr>
      </p:cxnSp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A4437E4E-1949-4566-88EB-F6EE5F7A2C8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B7EFD5CF-D014-4D6E-9A2C-88556AAD7250}" type="datetime4">
              <a:rPr lang="en-US" smtClean="0"/>
              <a:t>April 17, 2024</a:t>
            </a:fld>
            <a:endParaRPr lang="en-US"/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E3A37A53-C964-436A-AEB1-777E12211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F2A98CD9-2573-4F3B-B885-DA0EEFF9136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w Cen MT" panose="020B0602020104020603" pitchFamily="34" charset="77"/>
              </a:defRPr>
            </a:lvl1pPr>
          </a:lstStyle>
          <a:p>
            <a:r>
              <a:rPr lang="en-US"/>
              <a:t>AIRC USE ONLY   |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8E5BF8-743F-482A-BBF9-3E08438D3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1931298"/>
      </p:ext>
    </p:extLst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6C383-8405-7E9C-C014-D1C451010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9BA464-A1BA-06D2-2ECA-A3D9C1D8B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07F837-FDAF-B75D-9011-818CFFCDC6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259550-1D6E-4112-7435-3ECF245BF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7469F-EA77-AE4A-BD05-624ACFD5648E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76BFEC-9536-0A57-BE7F-DAD7B660F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5F92D6-6061-8AD8-23CF-59A01C80A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00FF1-A220-0340-BEF2-FA01B82F7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6290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FBD6F9DC-6FFA-684B-8B65-B63581720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1192696"/>
            <a:ext cx="9720072" cy="59800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kern="1200" cap="all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1E5C0D2B-3777-CD44-8C0B-FC205E8905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49001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+mj-lt"/>
              </a:defRPr>
            </a:lvl1pPr>
          </a:lstStyle>
          <a:p>
            <a:endParaRPr lang="en-US"/>
          </a:p>
        </p:txBody>
      </p:sp>
      <p:pic>
        <p:nvPicPr>
          <p:cNvPr id="3" name="Picture 2" descr="A logo with a curved line&#10;&#10;Description automatically generated with medium confidence">
            <a:extLst>
              <a:ext uri="{FF2B5EF4-FFF2-40B4-BE49-F238E27FC236}">
                <a16:creationId xmlns:a16="http://schemas.microsoft.com/office/drawing/2014/main" id="{DF983846-F970-5491-2B5F-1AD1F4EF7D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50" y="6327578"/>
            <a:ext cx="1147512" cy="41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7508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E7419-6B88-DEB2-C34E-6FB1FF090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B66FD-6980-F67B-DC59-DF7770D7D1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7DBA0F-E62A-0731-EEE4-8F22A4A1AB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2B6D21-76CD-5219-F876-7DA4FB85E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FD253-85C7-477D-A6F9-B7E80318D0C6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209D04-963C-820E-2CBF-E7C6133D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CC201-EB1A-7BF1-68E5-787B41594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CDBB3-927D-477F-BDA8-434569D29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419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F2FCF-9023-628B-CC7E-887E22BA62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2758A4-F9CB-A68E-6F7B-7AD2421C17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E68DB7-3775-58E6-A7FE-8F91D064B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FD253-85C7-477D-A6F9-B7E80318D0C6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2578DE-B8BD-E98F-F5CB-C1D6B5DCC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06A752-E168-3B24-8FCF-97958AEBC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CDBB3-927D-477F-BDA8-434569D29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0635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A171A-5638-5A45-B21F-0A3740F06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C29A9-F00A-94B2-E521-E72EBB455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271906-D056-4208-5F4A-2465C07D2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FD253-85C7-477D-A6F9-B7E80318D0C6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BF2BA6-9C39-E01A-55D7-9B3B2F7D3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51595C-3B7A-E14F-65CE-625E6EA4D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CDBB3-927D-477F-BDA8-434569D29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14899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374D4-035B-89FA-D43A-C7860CF0B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1FFD91-DCE2-D4F1-D685-37828F7B20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8734D6-E7E3-25D6-9018-F3D53791A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FD253-85C7-477D-A6F9-B7E80318D0C6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336405-3931-09A6-9449-D0B6F4A2B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872866-BE36-ACCF-3E23-0DDBC57EA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CDBB3-927D-477F-BDA8-434569D29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6695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E7419-6B88-DEB2-C34E-6FB1FF090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B66FD-6980-F67B-DC59-DF7770D7D1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7DBA0F-E62A-0731-EEE4-8F22A4A1AB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2B6D21-76CD-5219-F876-7DA4FB85E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FD253-85C7-477D-A6F9-B7E80318D0C6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209D04-963C-820E-2CBF-E7C6133D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CC201-EB1A-7BF1-68E5-787B41594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CDBB3-927D-477F-BDA8-434569D29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340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10A2A-FBA2-830E-81F4-2CBAD9F41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A90613-4F61-6253-7A29-F85337FED1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B38EEA-D2EF-37C1-49E4-AA701A1F6D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49DF64-2AEA-551F-93C5-10B59A494E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D19C93-3E65-A720-6D7C-CFB6C591F7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73D95E1-6732-D732-0959-025A55E86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FD253-85C7-477D-A6F9-B7E80318D0C6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BFDF3FF-CCFD-1032-CB80-1C1EF80E0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00C84B-46B8-2EE3-AAF4-B7AED5F98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CDBB3-927D-477F-BDA8-434569D29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2899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68C44-DD21-204C-BFAE-64DF002CF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C6AEC3-955B-6960-EF9B-F366BB1F5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FD253-85C7-477D-A6F9-B7E80318D0C6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8278B8-C18A-3C80-1570-3D545A3C0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8BDC71-F98A-B349-B363-78D875CC9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CDBB3-927D-477F-BDA8-434569D29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799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535B9F1-C810-4833-B61A-8A7E517130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063" y="1123405"/>
            <a:ext cx="10249988" cy="5223421"/>
          </a:xfrm>
        </p:spPr>
        <p:txBody>
          <a:bodyPr/>
          <a:lstStyle>
            <a:lvl1pPr marL="279400" indent="-279400">
              <a:buClr>
                <a:schemeClr val="tx1"/>
              </a:buClr>
              <a:buFont typeface="Arial" panose="020B0604020202020204" pitchFamily="34" charset="0"/>
              <a:buChar char="•"/>
              <a:defRPr sz="3200"/>
            </a:lvl1pPr>
            <a:lvl2pPr marL="571500" indent="-228600">
              <a:spcBef>
                <a:spcPts val="600"/>
              </a:spcBef>
              <a:buClr>
                <a:srgbClr val="3C537D"/>
              </a:buClr>
              <a:buFont typeface="Tw Cen MT" panose="020B0602020104020603" pitchFamily="34" charset="0"/>
              <a:buChar char="–"/>
              <a:defRPr sz="2400"/>
            </a:lvl2pPr>
            <a:lvl3pPr marL="806450" indent="-177800">
              <a:spcBef>
                <a:spcPts val="0"/>
              </a:spcBef>
              <a:spcAft>
                <a:spcPts val="0"/>
              </a:spcAft>
              <a:buClr>
                <a:srgbClr val="3C537D"/>
              </a:buClr>
              <a:buSzPct val="80000"/>
              <a:buFont typeface="Courier New" panose="02070309020205020404" pitchFamily="49" charset="0"/>
              <a:buChar char="o"/>
              <a:defRPr sz="1800"/>
            </a:lvl3pPr>
            <a:lvl4pPr marL="1092200" indent="-177800">
              <a:buClr>
                <a:srgbClr val="3C537D"/>
              </a:buClr>
              <a:buFont typeface="Arial" panose="020B0604020202020204" pitchFamily="34" charset="0"/>
              <a:buChar char="•"/>
              <a:defRPr sz="1800"/>
            </a:lvl4pPr>
            <a:lvl5pPr marL="1257300" indent="-136525">
              <a:buClr>
                <a:srgbClr val="3C537D"/>
              </a:buClr>
              <a:buSzPct val="90000"/>
              <a:buFont typeface="Wingdings" panose="05000000000000000000" pitchFamily="2" charset="2"/>
              <a:buChar char="Ø"/>
              <a:defRPr sz="1800"/>
            </a:lvl5pPr>
            <a:lvl6pPr>
              <a:buClr>
                <a:srgbClr val="3C537D"/>
              </a:buCl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7F9E874-DFB1-462F-9F6E-A7F35F0AF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618" y="0"/>
            <a:ext cx="11768766" cy="957490"/>
          </a:xfr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2800" b="0" i="0" kern="1200" cap="none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055609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9AD66C-3715-41DB-D5E2-589BF4323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FD253-85C7-477D-A6F9-B7E80318D0C6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C4361C-7BBB-0933-9BCF-B53B4C913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52A8E7-0667-D311-69C5-66F616A34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CDBB3-927D-477F-BDA8-434569D29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8343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84C15-18A0-515A-1720-F40C0E11E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6A0D4D-6802-2CE2-57E6-DA840516E9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DFCC1C-B41C-1E3D-D8C1-8D9758BAFA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131CA2-2DF3-A898-6B2E-B8DC0C8AC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FD253-85C7-477D-A6F9-B7E80318D0C6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606997-7FCB-BE39-19BA-3325F7A7F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4F390B-985D-A275-75CF-E37A154CC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CDBB3-927D-477F-BDA8-434569D29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2762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8EB3E2-4012-08B4-C9FD-6CB3FA3D7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72F428-79E6-3AA1-7E7F-92F0CC2501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87B8E1-F2CC-8CF9-90D7-B699D8E3A2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8F547A-2E46-D302-26E0-DCE0B0F16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FD253-85C7-477D-A6F9-B7E80318D0C6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A99184-D50D-30C1-9F3A-2F25C89FF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2B104F-B613-8350-7959-43438A607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CDBB3-927D-477F-BDA8-434569D29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6910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07A9A-0D25-C693-EBFA-A42C48D3C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04ADC8-08DE-D14F-9105-A3ACD4C418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87C94B-DD39-AA22-7ABD-C3A97884C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FD253-85C7-477D-A6F9-B7E80318D0C6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675035-EAD3-96E0-4D3D-B5A6C07B6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0B81F0-982C-BC67-EB72-B30CDCFFE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CDBB3-927D-477F-BDA8-434569D29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2075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4FA5BF-9ACF-DEE0-2ED0-AC39B9A343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004BA8-6AA7-8651-0891-DE78B620F4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67437-B886-FCDA-2FDC-0994A5E96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FD253-85C7-477D-A6F9-B7E80318D0C6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C85B3D-B0BB-C56A-7663-2D2F2F9A3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97C515-939A-53C4-C733-3D60C1634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CDBB3-927D-477F-BDA8-434569D29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2467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D505ACD-C0C4-3E41-AE46-CF906E32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9131" r="17532" b="31935"/>
          <a:stretch/>
        </p:blipFill>
        <p:spPr>
          <a:xfrm>
            <a:off x="1024128" y="-43326"/>
            <a:ext cx="11167859" cy="4667939"/>
          </a:xfrm>
          <a:prstGeom prst="rect">
            <a:avLst/>
          </a:prstGeom>
        </p:spPr>
      </p:pic>
      <p:sp>
        <p:nvSpPr>
          <p:cNvPr id="17" name="Parallelogram 16">
            <a:extLst>
              <a:ext uri="{FF2B5EF4-FFF2-40B4-BE49-F238E27FC236}">
                <a16:creationId xmlns:a16="http://schemas.microsoft.com/office/drawing/2014/main" id="{BD7AA86B-5C0A-BA43-AE87-9DD0C1AE1E7B}"/>
              </a:ext>
            </a:extLst>
          </p:cNvPr>
          <p:cNvSpPr/>
          <p:nvPr userDrawn="1"/>
        </p:nvSpPr>
        <p:spPr>
          <a:xfrm>
            <a:off x="-38125" y="-56699"/>
            <a:ext cx="8297939" cy="4767028"/>
          </a:xfrm>
          <a:custGeom>
            <a:avLst/>
            <a:gdLst>
              <a:gd name="connsiteX0" fmla="*/ 0 w 6650182"/>
              <a:gd name="connsiteY0" fmla="*/ 2541319 h 2541319"/>
              <a:gd name="connsiteX1" fmla="*/ 635330 w 6650182"/>
              <a:gd name="connsiteY1" fmla="*/ 0 h 2541319"/>
              <a:gd name="connsiteX2" fmla="*/ 6650182 w 6650182"/>
              <a:gd name="connsiteY2" fmla="*/ 0 h 2541319"/>
              <a:gd name="connsiteX3" fmla="*/ 6014852 w 6650182"/>
              <a:gd name="connsiteY3" fmla="*/ 2541319 h 2541319"/>
              <a:gd name="connsiteX4" fmla="*/ 0 w 6650182"/>
              <a:gd name="connsiteY4" fmla="*/ 2541319 h 2541319"/>
              <a:gd name="connsiteX0" fmla="*/ 0 w 7246530"/>
              <a:gd name="connsiteY0" fmla="*/ 2541319 h 2541319"/>
              <a:gd name="connsiteX1" fmla="*/ 635330 w 7246530"/>
              <a:gd name="connsiteY1" fmla="*/ 0 h 2541319"/>
              <a:gd name="connsiteX2" fmla="*/ 7246530 w 7246530"/>
              <a:gd name="connsiteY2" fmla="*/ 139148 h 2541319"/>
              <a:gd name="connsiteX3" fmla="*/ 6014852 w 7246530"/>
              <a:gd name="connsiteY3" fmla="*/ 2541319 h 2541319"/>
              <a:gd name="connsiteX4" fmla="*/ 0 w 7246530"/>
              <a:gd name="connsiteY4" fmla="*/ 2541319 h 2541319"/>
              <a:gd name="connsiteX0" fmla="*/ 0 w 7345921"/>
              <a:gd name="connsiteY0" fmla="*/ 2600954 h 2600954"/>
              <a:gd name="connsiteX1" fmla="*/ 635330 w 7345921"/>
              <a:gd name="connsiteY1" fmla="*/ 59635 h 2600954"/>
              <a:gd name="connsiteX2" fmla="*/ 7345921 w 7345921"/>
              <a:gd name="connsiteY2" fmla="*/ 0 h 2600954"/>
              <a:gd name="connsiteX3" fmla="*/ 6014852 w 7345921"/>
              <a:gd name="connsiteY3" fmla="*/ 2600954 h 2600954"/>
              <a:gd name="connsiteX4" fmla="*/ 0 w 7345921"/>
              <a:gd name="connsiteY4" fmla="*/ 2600954 h 2600954"/>
              <a:gd name="connsiteX0" fmla="*/ 0 w 7345921"/>
              <a:gd name="connsiteY0" fmla="*/ 2600954 h 2600954"/>
              <a:gd name="connsiteX1" fmla="*/ 635330 w 7345921"/>
              <a:gd name="connsiteY1" fmla="*/ 59635 h 2600954"/>
              <a:gd name="connsiteX2" fmla="*/ 7345921 w 7345921"/>
              <a:gd name="connsiteY2" fmla="*/ 0 h 2600954"/>
              <a:gd name="connsiteX3" fmla="*/ 5956480 w 7345921"/>
              <a:gd name="connsiteY3" fmla="*/ 2581311 h 2600954"/>
              <a:gd name="connsiteX4" fmla="*/ 0 w 7345921"/>
              <a:gd name="connsiteY4" fmla="*/ 2600954 h 2600954"/>
              <a:gd name="connsiteX0" fmla="*/ 0 w 7345921"/>
              <a:gd name="connsiteY0" fmla="*/ 2600954 h 2600954"/>
              <a:gd name="connsiteX1" fmla="*/ 635330 w 7345921"/>
              <a:gd name="connsiteY1" fmla="*/ 59635 h 2600954"/>
              <a:gd name="connsiteX2" fmla="*/ 7345921 w 7345921"/>
              <a:gd name="connsiteY2" fmla="*/ 0 h 2600954"/>
              <a:gd name="connsiteX3" fmla="*/ 5898108 w 7345921"/>
              <a:gd name="connsiteY3" fmla="*/ 2600953 h 2600954"/>
              <a:gd name="connsiteX4" fmla="*/ 0 w 7345921"/>
              <a:gd name="connsiteY4" fmla="*/ 2600954 h 2600954"/>
              <a:gd name="connsiteX0" fmla="*/ 0 w 7307007"/>
              <a:gd name="connsiteY0" fmla="*/ 2541319 h 2541319"/>
              <a:gd name="connsiteX1" fmla="*/ 635330 w 7307007"/>
              <a:gd name="connsiteY1" fmla="*/ 0 h 2541319"/>
              <a:gd name="connsiteX2" fmla="*/ 7307007 w 7307007"/>
              <a:gd name="connsiteY2" fmla="*/ 58217 h 2541319"/>
              <a:gd name="connsiteX3" fmla="*/ 5898108 w 7307007"/>
              <a:gd name="connsiteY3" fmla="*/ 2541318 h 2541319"/>
              <a:gd name="connsiteX4" fmla="*/ 0 w 7307007"/>
              <a:gd name="connsiteY4" fmla="*/ 2541319 h 2541319"/>
              <a:gd name="connsiteX0" fmla="*/ 0 w 7384836"/>
              <a:gd name="connsiteY0" fmla="*/ 2561670 h 2561670"/>
              <a:gd name="connsiteX1" fmla="*/ 635330 w 7384836"/>
              <a:gd name="connsiteY1" fmla="*/ 20351 h 2561670"/>
              <a:gd name="connsiteX2" fmla="*/ 7384836 w 7384836"/>
              <a:gd name="connsiteY2" fmla="*/ 0 h 2561670"/>
              <a:gd name="connsiteX3" fmla="*/ 5898108 w 7384836"/>
              <a:gd name="connsiteY3" fmla="*/ 2561669 h 2561670"/>
              <a:gd name="connsiteX4" fmla="*/ 0 w 7384836"/>
              <a:gd name="connsiteY4" fmla="*/ 2561670 h 2561670"/>
              <a:gd name="connsiteX0" fmla="*/ 0 w 7384836"/>
              <a:gd name="connsiteY0" fmla="*/ 2561670 h 2561670"/>
              <a:gd name="connsiteX1" fmla="*/ 12694 w 7384836"/>
              <a:gd name="connsiteY1" fmla="*/ 39993 h 2561670"/>
              <a:gd name="connsiteX2" fmla="*/ 7384836 w 7384836"/>
              <a:gd name="connsiteY2" fmla="*/ 0 h 2561670"/>
              <a:gd name="connsiteX3" fmla="*/ 5898108 w 7384836"/>
              <a:gd name="connsiteY3" fmla="*/ 2561669 h 2561670"/>
              <a:gd name="connsiteX4" fmla="*/ 0 w 7384836"/>
              <a:gd name="connsiteY4" fmla="*/ 2561670 h 2561670"/>
              <a:gd name="connsiteX0" fmla="*/ 0 w 7384836"/>
              <a:gd name="connsiteY0" fmla="*/ 2561670 h 2572048"/>
              <a:gd name="connsiteX1" fmla="*/ 12694 w 7384836"/>
              <a:gd name="connsiteY1" fmla="*/ 39993 h 2572048"/>
              <a:gd name="connsiteX2" fmla="*/ 7384836 w 7384836"/>
              <a:gd name="connsiteY2" fmla="*/ 0 h 2572048"/>
              <a:gd name="connsiteX3" fmla="*/ 5281573 w 7384836"/>
              <a:gd name="connsiteY3" fmla="*/ 2572048 h 2572048"/>
              <a:gd name="connsiteX4" fmla="*/ 0 w 7384836"/>
              <a:gd name="connsiteY4" fmla="*/ 2561670 h 2572048"/>
              <a:gd name="connsiteX0" fmla="*/ 0 w 7589418"/>
              <a:gd name="connsiteY0" fmla="*/ 2521677 h 2532055"/>
              <a:gd name="connsiteX1" fmla="*/ 12694 w 7589418"/>
              <a:gd name="connsiteY1" fmla="*/ 0 h 2532055"/>
              <a:gd name="connsiteX2" fmla="*/ 7589418 w 7589418"/>
              <a:gd name="connsiteY2" fmla="*/ 32661 h 2532055"/>
              <a:gd name="connsiteX3" fmla="*/ 5281573 w 7589418"/>
              <a:gd name="connsiteY3" fmla="*/ 2532055 h 2532055"/>
              <a:gd name="connsiteX4" fmla="*/ 0 w 7589418"/>
              <a:gd name="connsiteY4" fmla="*/ 2521677 h 2532055"/>
              <a:gd name="connsiteX0" fmla="*/ 549930 w 7576748"/>
              <a:gd name="connsiteY0" fmla="*/ 2511298 h 2532055"/>
              <a:gd name="connsiteX1" fmla="*/ 24 w 7576748"/>
              <a:gd name="connsiteY1" fmla="*/ 0 h 2532055"/>
              <a:gd name="connsiteX2" fmla="*/ 7576748 w 7576748"/>
              <a:gd name="connsiteY2" fmla="*/ 32661 h 2532055"/>
              <a:gd name="connsiteX3" fmla="*/ 5268903 w 7576748"/>
              <a:gd name="connsiteY3" fmla="*/ 2532055 h 2532055"/>
              <a:gd name="connsiteX4" fmla="*/ 549930 w 7576748"/>
              <a:gd name="connsiteY4" fmla="*/ 2511298 h 2532055"/>
              <a:gd name="connsiteX0" fmla="*/ 21815 w 7048633"/>
              <a:gd name="connsiteY0" fmla="*/ 2478637 h 2499394"/>
              <a:gd name="connsiteX1" fmla="*/ 412 w 7048633"/>
              <a:gd name="connsiteY1" fmla="*/ 29614 h 2499394"/>
              <a:gd name="connsiteX2" fmla="*/ 7048633 w 7048633"/>
              <a:gd name="connsiteY2" fmla="*/ 0 h 2499394"/>
              <a:gd name="connsiteX3" fmla="*/ 4740788 w 7048633"/>
              <a:gd name="connsiteY3" fmla="*/ 2499394 h 2499394"/>
              <a:gd name="connsiteX4" fmla="*/ 21815 w 7048633"/>
              <a:gd name="connsiteY4" fmla="*/ 2478637 h 2499394"/>
              <a:gd name="connsiteX0" fmla="*/ 38722 w 7065540"/>
              <a:gd name="connsiteY0" fmla="*/ 2478637 h 2499394"/>
              <a:gd name="connsiteX1" fmla="*/ 270 w 7065540"/>
              <a:gd name="connsiteY1" fmla="*/ 39994 h 2499394"/>
              <a:gd name="connsiteX2" fmla="*/ 7065540 w 7065540"/>
              <a:gd name="connsiteY2" fmla="*/ 0 h 2499394"/>
              <a:gd name="connsiteX3" fmla="*/ 4757695 w 7065540"/>
              <a:gd name="connsiteY3" fmla="*/ 2499394 h 2499394"/>
              <a:gd name="connsiteX4" fmla="*/ 38722 w 7065540"/>
              <a:gd name="connsiteY4" fmla="*/ 2478637 h 2499394"/>
              <a:gd name="connsiteX0" fmla="*/ 38722 w 7116685"/>
              <a:gd name="connsiteY0" fmla="*/ 2447500 h 2468257"/>
              <a:gd name="connsiteX1" fmla="*/ 270 w 7116685"/>
              <a:gd name="connsiteY1" fmla="*/ 8857 h 2468257"/>
              <a:gd name="connsiteX2" fmla="*/ 7116685 w 7116685"/>
              <a:gd name="connsiteY2" fmla="*/ 0 h 2468257"/>
              <a:gd name="connsiteX3" fmla="*/ 4757695 w 7116685"/>
              <a:gd name="connsiteY3" fmla="*/ 2468257 h 2468257"/>
              <a:gd name="connsiteX4" fmla="*/ 38722 w 7116685"/>
              <a:gd name="connsiteY4" fmla="*/ 2447500 h 2468257"/>
              <a:gd name="connsiteX0" fmla="*/ 38722 w 7116685"/>
              <a:gd name="connsiteY0" fmla="*/ 2468258 h 2489015"/>
              <a:gd name="connsiteX1" fmla="*/ 270 w 7116685"/>
              <a:gd name="connsiteY1" fmla="*/ 29615 h 2489015"/>
              <a:gd name="connsiteX2" fmla="*/ 7116685 w 7116685"/>
              <a:gd name="connsiteY2" fmla="*/ 0 h 2489015"/>
              <a:gd name="connsiteX3" fmla="*/ 4757695 w 7116685"/>
              <a:gd name="connsiteY3" fmla="*/ 2489015 h 2489015"/>
              <a:gd name="connsiteX4" fmla="*/ 38722 w 7116685"/>
              <a:gd name="connsiteY4" fmla="*/ 2468258 h 2489015"/>
              <a:gd name="connsiteX0" fmla="*/ 38722 w 7116685"/>
              <a:gd name="connsiteY0" fmla="*/ 2468258 h 2489015"/>
              <a:gd name="connsiteX1" fmla="*/ 270 w 7116685"/>
              <a:gd name="connsiteY1" fmla="*/ 8857 h 2489015"/>
              <a:gd name="connsiteX2" fmla="*/ 7116685 w 7116685"/>
              <a:gd name="connsiteY2" fmla="*/ 0 h 2489015"/>
              <a:gd name="connsiteX3" fmla="*/ 4757695 w 7116685"/>
              <a:gd name="connsiteY3" fmla="*/ 2489015 h 2489015"/>
              <a:gd name="connsiteX4" fmla="*/ 38722 w 7116685"/>
              <a:gd name="connsiteY4" fmla="*/ 2468258 h 2489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16685" h="2489015">
                <a:moveTo>
                  <a:pt x="38722" y="2468258"/>
                </a:moveTo>
                <a:cubicBezTo>
                  <a:pt x="42953" y="1627699"/>
                  <a:pt x="-3961" y="849416"/>
                  <a:pt x="270" y="8857"/>
                </a:cubicBezTo>
                <a:lnTo>
                  <a:pt x="7116685" y="0"/>
                </a:lnTo>
                <a:lnTo>
                  <a:pt x="4757695" y="2489015"/>
                </a:lnTo>
                <a:lnTo>
                  <a:pt x="38722" y="24682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rgbClr val="1258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5F606A6C-2043-2F43-8021-BB10261741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5617" y="732997"/>
            <a:ext cx="6162261" cy="110876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9342D03-4734-5A4D-BC96-E5EE99628D59}"/>
              </a:ext>
            </a:extLst>
          </p:cNvPr>
          <p:cNvSpPr txBox="1"/>
          <p:nvPr userDrawn="1"/>
        </p:nvSpPr>
        <p:spPr>
          <a:xfrm>
            <a:off x="12486640" y="48056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9950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24128" y="1192696"/>
            <a:ext cx="10786872" cy="69416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cap="small" baseline="0"/>
            </a:lvl1pPr>
          </a:lstStyle>
          <a:p>
            <a:r>
              <a:rPr lang="en-US"/>
              <a:t>Click to Edit Master Title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977390"/>
            <a:ext cx="9720073" cy="4331969"/>
          </a:xfrm>
        </p:spPr>
        <p:txBody>
          <a:bodyPr>
            <a:normAutofit/>
          </a:bodyPr>
          <a:lstStyle>
            <a:lvl1pPr>
              <a:defRPr sz="3200"/>
            </a:lvl1pPr>
            <a:lvl2pPr marL="395288" indent="-136525">
              <a:spcBef>
                <a:spcPts val="600"/>
              </a:spcBef>
              <a:defRPr sz="2400"/>
            </a:lvl2pPr>
            <a:lvl3pPr marL="736600" indent="-231775">
              <a:buFont typeface="Courier New" panose="02070309020205020404" pitchFamily="49" charset="0"/>
              <a:buChar char="o"/>
              <a:defRPr sz="1800"/>
            </a:lvl3pPr>
            <a:lvl4pPr marL="860425" indent="-136525">
              <a:buFont typeface="Arial" panose="020B0604020202020204" pitchFamily="34" charset="0"/>
              <a:buChar char="•"/>
              <a:defRPr sz="1800"/>
            </a:lvl4pPr>
            <a:lvl5pPr marL="1023938" indent="-136525">
              <a:buFont typeface="Wingdings" panose="05000000000000000000" pitchFamily="2" charset="2"/>
              <a:buChar char="Ø"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6399573C-381F-0545-99CE-DE57E5FAD1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Acquisition innovation and research center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80BC90B9-9F42-D744-93E4-EFE92BE05B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+mj-lt"/>
              </a:defRPr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67657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A0DE86D-062A-D342-AC4C-741C8B2F6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1192696"/>
            <a:ext cx="9720072" cy="8921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25973DA9-634F-514C-AE1D-DDCD91E873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Acquisition innovation and research center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38C2ABA-991B-C248-B563-EF3CE14A1A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+mj-lt"/>
              </a:defRPr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84206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919D51E-2C41-1743-AB3C-3C5829CD5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1192696"/>
            <a:ext cx="9720072" cy="8921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D69ED4D1-A405-4140-BD75-E02B5641E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Acquisition innovation and research center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6A6A454-3A64-1345-ADE3-5FBBA81E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+mj-lt"/>
              </a:defRPr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35684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FBD6F9DC-6FFA-684B-8B65-B635817202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4128" y="1192696"/>
            <a:ext cx="9720072" cy="5980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kern="1200" cap="small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Slide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1E5C0D2B-3777-CD44-8C0B-FC205E8905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413FBF44-6AC8-994B-8621-67EFF79AB1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Acquisition innovation and research center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687C7D2-0DA2-A34C-BEE2-34B8B2CDD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+mj-lt"/>
              </a:defRPr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16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D4C6759F-BB60-4002-A302-02C18B5ED3A1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94733" y="881215"/>
            <a:ext cx="5728085" cy="5594908"/>
          </a:xfrm>
        </p:spPr>
        <p:txBody>
          <a:bodyPr/>
          <a:lstStyle>
            <a:lvl1pPr>
              <a:buClr>
                <a:srgbClr val="9D1C20"/>
              </a:buClr>
              <a:defRPr sz="2800"/>
            </a:lvl1pPr>
            <a:lvl2pPr>
              <a:buClr>
                <a:srgbClr val="3C537D"/>
              </a:buClr>
              <a:defRPr sz="2000"/>
            </a:lvl2pPr>
            <a:lvl3pPr>
              <a:buClr>
                <a:srgbClr val="3C537D"/>
              </a:buClr>
              <a:defRPr sz="1800"/>
            </a:lvl3pPr>
            <a:lvl4pPr>
              <a:buClr>
                <a:srgbClr val="3C537D"/>
              </a:buClr>
              <a:buFont typeface="Calibri" pitchFamily="34" charset="0"/>
              <a:buChar char="―"/>
              <a:defRPr sz="1400"/>
            </a:lvl4pPr>
            <a:lvl5pPr>
              <a:buClr>
                <a:srgbClr val="3C537D"/>
              </a:buClr>
              <a:defRPr sz="1400"/>
            </a:lvl5pPr>
            <a:lvl6pPr>
              <a:buClr>
                <a:srgbClr val="3C537D"/>
              </a:buCl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F49738B-EFD9-4F39-B839-D62173582FE1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922818" y="881215"/>
            <a:ext cx="6074449" cy="5594908"/>
          </a:xfrm>
        </p:spPr>
        <p:txBody>
          <a:bodyPr/>
          <a:lstStyle>
            <a:lvl1pPr>
              <a:buClr>
                <a:srgbClr val="9D1C20"/>
              </a:buClr>
              <a:defRPr sz="2800"/>
            </a:lvl1pPr>
            <a:lvl2pPr>
              <a:buClr>
                <a:srgbClr val="3C537D"/>
              </a:buClr>
              <a:defRPr sz="2000"/>
            </a:lvl2pPr>
            <a:lvl3pPr>
              <a:buClr>
                <a:srgbClr val="3C537D"/>
              </a:buClr>
              <a:defRPr sz="1800"/>
            </a:lvl3pPr>
            <a:lvl4pPr>
              <a:buClr>
                <a:srgbClr val="3C537D"/>
              </a:buClr>
              <a:buFont typeface="Calibri" pitchFamily="34" charset="0"/>
              <a:buChar char="―"/>
              <a:defRPr sz="1400"/>
            </a:lvl4pPr>
            <a:lvl5pPr>
              <a:buClr>
                <a:srgbClr val="3C537D"/>
              </a:buClr>
              <a:defRPr sz="1400"/>
            </a:lvl5pPr>
            <a:lvl6pPr>
              <a:buClr>
                <a:srgbClr val="3C537D"/>
              </a:buCl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18A5DADA-F8C7-455C-AC2B-074A6484EEA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CEB00C-015C-4404-81FA-344C797FF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980383" cy="636104"/>
          </a:xfr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i="0" kern="1200" cap="none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230761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1024128" y="1212573"/>
            <a:ext cx="4389120" cy="99629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80000"/>
              </a:lnSpc>
              <a:defRPr sz="4000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1212572"/>
            <a:ext cx="5678424" cy="479503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9CF4F890-5CF4-4B47-81F8-1245F88FB8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+mj-lt"/>
              </a:defRPr>
            </a:lvl1pPr>
          </a:lstStyle>
          <a:p>
            <a:fld id="{6ABAA95F-A040-9E43-87B2-B3B4DA44729A}" type="datetime1">
              <a:rPr lang="en-US" smtClean="0"/>
              <a:pPr/>
              <a:t>4/17/2024</a:t>
            </a:fld>
            <a:endParaRPr lang="en-US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EC55610-9622-FD4C-8B8F-4BA8FA6CA7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Acquisition innovation and research center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CA8DDAFA-D81F-AD49-8823-251992947A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+mj-lt"/>
              </a:defRPr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77216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609600" y="1294159"/>
            <a:ext cx="10972800" cy="5027771"/>
          </a:xfrm>
        </p:spPr>
        <p:txBody>
          <a:bodyPr numCol="1" spcCol="0">
            <a:normAutofit/>
          </a:bodyPr>
          <a:lstStyle>
            <a:lvl1pPr marL="457189" marR="0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lang="en-US" sz="1867" b="0" i="0" u="none" strike="noStrike" baseline="0" smtClean="0"/>
            </a:lvl1pPr>
            <a:lvl2pPr marL="990575" marR="0" indent="-38099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 sz="2667"/>
            </a:lvl2pPr>
            <a:lvl3pPr marL="1523962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2400"/>
            </a:lvl3pPr>
            <a:lvl4pPr marL="2133547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 sz="2133"/>
            </a:lvl4pPr>
            <a:lvl5pPr marL="2743131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marL="457189" marR="0" lvl="0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Franklin Gothic Book"/>
                <a:ea typeface="+mn-ea"/>
              </a:rPr>
              <a:t>Click to edit Master text styles</a:t>
            </a:r>
          </a:p>
          <a:p>
            <a:pPr marL="990575" marR="0" lvl="1" indent="-38099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Franklin Gothic Book"/>
                <a:ea typeface="+mn-ea"/>
              </a:rPr>
              <a:t>Second level</a:t>
            </a:r>
          </a:p>
          <a:p>
            <a:pPr marL="1523962" marR="0" lvl="2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Franklin Gothic Book"/>
                <a:ea typeface="+mn-ea"/>
              </a:rPr>
              <a:t>Third level</a:t>
            </a:r>
          </a:p>
          <a:p>
            <a:pPr marL="2133547" marR="0" lvl="3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Franklin Gothic Book"/>
                <a:ea typeface="+mn-ea"/>
              </a:rPr>
              <a:t>Fourth level</a:t>
            </a:r>
          </a:p>
          <a:p>
            <a:pPr marL="2743131" marR="0" lvl="4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/>
            </a:pPr>
            <a:r>
              <a: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Franklin Gothic Book"/>
                <a:ea typeface="+mn-ea"/>
              </a:rPr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637333"/>
            <a:ext cx="2844800" cy="202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7">
                <a:solidFill>
                  <a:srgbClr val="FFFFFF"/>
                </a:solidFill>
              </a:defRPr>
            </a:lvl1pPr>
          </a:lstStyle>
          <a:p>
            <a:fld id="{D73B70AA-B42B-6542-978D-5D0B65384A42}" type="datetime2">
              <a:rPr lang="en-US" smtClean="0"/>
              <a:t>Wednesday, April 17, 2024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637333"/>
            <a:ext cx="3860800" cy="202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7">
                <a:solidFill>
                  <a:srgbClr val="FFFFFF"/>
                </a:solidFill>
              </a:defRPr>
            </a:lvl1pPr>
          </a:lstStyle>
          <a:p>
            <a:r>
              <a:rPr lang="en-US"/>
              <a:t>Add Title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637333"/>
            <a:ext cx="2844800" cy="202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8FCCFBB8-53A3-594E-992F-0F45E16072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52489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91262-8146-B2D7-2120-21FC5D9670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B0FF71-6874-3602-FAED-D8CBCC2D16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6D7AF0-58EC-A4EF-15E2-F02DC4F88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2B06-051C-4B27-9964-BB0A629AE3BD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45209C-8A40-AC62-C3FC-AC0ABC00D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785179-D1B8-E550-6BCA-F33238330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6D11-1ACD-43A5-930C-B9ABC7C8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72505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A4874-8D9C-DA06-78FB-50CABC399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9ACA27-7303-7070-A5D6-05589B0303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C35EA8-82AD-427B-3BDB-A7282117A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2B06-051C-4B27-9964-BB0A629AE3BD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A9877B-4289-101E-1740-E30CBD2E6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631C4B-687F-3237-C5F6-4E96E4DA2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6D11-1ACD-43A5-930C-B9ABC7C8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67675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C0B4D-180E-E5CF-AF12-C3270E522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31F5DA-9DDC-9DF3-33D2-B41AF4A173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477AFF-6D1C-5A77-4408-6A514B0FB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2B06-051C-4B27-9964-BB0A629AE3BD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E53959-16BE-7FD4-FCE1-2CB1F5CE9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91D41C-ADC3-8489-D9B6-EDB3E073C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6D11-1ACD-43A5-930C-B9ABC7C8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15950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48954-C335-FB84-EE5A-C7AE6591C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205C45-0841-2F3D-40B1-D7AAFDFAE1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4C24F0-3E10-08F5-87DB-BF2BEBA3DA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7B8322-C417-E651-A608-3FDE37596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2B06-051C-4B27-9964-BB0A629AE3BD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6B5F28-3465-9D80-B040-201614717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5862DB-79DF-88D8-5457-632927D58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6D11-1ACD-43A5-930C-B9ABC7C8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3844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C79EA-D733-A5B8-BCE1-390400DC8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78B1C4-B8CB-517A-8B7F-413735808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176021-E51F-8E22-65D2-4D68DBB5A7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7ECA1F-4F7D-B1A8-8F71-0DC8EB4041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8B12BB-3A66-2D8A-1399-30C46F8203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04788A-4805-EE9A-C4D6-DE489354C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2B06-051C-4B27-9964-BB0A629AE3BD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4B01FA-3E4C-2EDC-002F-10B74077D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97BBBD-5310-EBF1-D612-81A4694AB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6D11-1ACD-43A5-930C-B9ABC7C8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52866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4D4A7-CFE6-23FA-B9A8-499DF957C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19796B-2BC1-79EC-5480-0BFC0566F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2B06-051C-4B27-9964-BB0A629AE3BD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D8BEDC-29CB-62C6-6ACB-AF7991AF3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A244FB-4169-36D1-E176-6B559630A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6D11-1ACD-43A5-930C-B9ABC7C8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0248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1FAC04-D075-D736-4CF4-7A98BD803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2B06-051C-4B27-9964-BB0A629AE3BD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E0CA27-1D8A-37AD-A4F0-F44892C65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FCBBFE-69A0-C764-4BCA-FF307682F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6D11-1ACD-43A5-930C-B9ABC7C8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63979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CA078-9AB6-9A15-115E-D1BADDF14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BBA39E-F0EA-E629-43E1-61CA2716DF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35EAFD-AC00-2A27-850A-5C4B9A04A0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6C8FB3-DFCE-D777-E655-586DC97DB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2B06-051C-4B27-9964-BB0A629AE3BD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EEC131-7176-9B82-4A17-A849C8361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BAA231-3B5E-1099-4738-27D28C5FE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6D11-1ACD-43A5-930C-B9ABC7C8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23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D4C6759F-BB60-4002-A302-02C18B5ED3A1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39185" y="652616"/>
            <a:ext cx="6079117" cy="2707193"/>
          </a:xfrm>
          <a:ln w="28575">
            <a:solidFill>
              <a:schemeClr val="tx1"/>
            </a:solidFill>
          </a:ln>
        </p:spPr>
        <p:txBody>
          <a:bodyPr>
            <a:noAutofit/>
          </a:bodyPr>
          <a:lstStyle>
            <a:lvl1pPr>
              <a:buClr>
                <a:srgbClr val="9D1C20"/>
              </a:buCl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65176" indent="-137160">
              <a:spcBef>
                <a:spcPts val="400"/>
              </a:spcBef>
              <a:spcAft>
                <a:spcPts val="0"/>
              </a:spcAft>
              <a:buClr>
                <a:srgbClr val="3C537D"/>
              </a:buClr>
              <a:defRPr lang="en-US" sz="1400" b="0" i="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457200" indent="-169863">
              <a:spcAft>
                <a:spcPts val="0"/>
              </a:spcAft>
              <a:buClr>
                <a:srgbClr val="3C537D"/>
              </a:buCl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594360" indent="-137160">
              <a:spcAft>
                <a:spcPts val="0"/>
              </a:spcAft>
              <a:buClr>
                <a:srgbClr val="3C537D"/>
              </a:buClr>
              <a:buFont typeface="Courier New" panose="02070309020205020404" pitchFamily="49" charset="0"/>
              <a:buChar char="o"/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spcAft>
                <a:spcPts val="0"/>
              </a:spcAft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6pPr>
          </a:lstStyle>
          <a:p>
            <a:pPr lvl="0"/>
            <a:r>
              <a:rPr lang="en-US"/>
              <a:t>Click to edit Master text styles</a:t>
            </a:r>
          </a:p>
          <a:p>
            <a:pPr marL="265176" lvl="1" indent="-137160" algn="l" defTabSz="914400" rtl="0" eaLnBrk="1" latinLnBrk="0" hangingPunct="1">
              <a:lnSpc>
                <a:spcPct val="8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Wingdings 3" pitchFamily="18" charset="2"/>
              <a:buChar char=""/>
            </a:pPr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F49738B-EFD9-4F39-B839-D62173582FE1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118301" y="652616"/>
            <a:ext cx="6035040" cy="2707193"/>
          </a:xfrm>
          <a:ln w="28575">
            <a:solidFill>
              <a:schemeClr val="tx1"/>
            </a:solidFill>
          </a:ln>
        </p:spPr>
        <p:txBody>
          <a:bodyPr>
            <a:noAutofit/>
          </a:bodyPr>
          <a:lstStyle>
            <a:lvl1pPr>
              <a:buClr>
                <a:srgbClr val="9D1C20"/>
              </a:buCl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lnSpc>
                <a:spcPct val="80000"/>
              </a:lnSpc>
              <a:spcAft>
                <a:spcPts val="0"/>
              </a:spcAft>
              <a:buClr>
                <a:srgbClr val="3C537D"/>
              </a:buClr>
              <a:defRPr sz="14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573087" indent="-285750">
              <a:spcAft>
                <a:spcPts val="0"/>
              </a:spcAft>
              <a:buClr>
                <a:srgbClr val="3C537D"/>
              </a:buClr>
              <a:defRPr lang="en-US" sz="1200" b="0" i="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594360" indent="-137160">
              <a:spcAft>
                <a:spcPts val="0"/>
              </a:spcAft>
              <a:buClr>
                <a:srgbClr val="3C537D"/>
              </a:buClr>
              <a:buFont typeface="Calibri" pitchFamily="34" charset="0"/>
              <a:buChar char="―"/>
              <a:defRPr lang="en-US" sz="1050" b="0" i="1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>
              <a:spcAft>
                <a:spcPts val="0"/>
              </a:spcAft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marL="457200" lvl="2" indent="-169863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Tw Cen MT" panose="020B0602020104020603" pitchFamily="34" charset="0"/>
              <a:buChar char="–"/>
            </a:pPr>
            <a:r>
              <a:rPr lang="en-US"/>
              <a:t>Third level</a:t>
            </a:r>
          </a:p>
          <a:p>
            <a:pPr marL="594360" lvl="3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Courier New" panose="02070309020205020404" pitchFamily="49" charset="0"/>
              <a:buChar char="o"/>
            </a:pPr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CEB00C-015C-4404-81FA-344C797FFC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56081" y="-1"/>
            <a:ext cx="8280400" cy="652617"/>
          </a:xfr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2800" b="1" i="0" kern="1200" cap="none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281710A-79C1-4D6A-9410-04BAE32B5CA9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39185" y="3360465"/>
            <a:ext cx="6079117" cy="3292247"/>
          </a:xfrm>
          <a:ln w="28575">
            <a:solidFill>
              <a:schemeClr val="tx1"/>
            </a:solidFill>
          </a:ln>
        </p:spPr>
        <p:txBody>
          <a:bodyPr>
            <a:noAutofit/>
          </a:bodyPr>
          <a:lstStyle>
            <a:lvl1pPr>
              <a:buClr>
                <a:srgbClr val="9D1C20"/>
              </a:buCl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65176" indent="-137160">
              <a:spcAft>
                <a:spcPts val="0"/>
              </a:spcAft>
              <a:buClr>
                <a:srgbClr val="3C537D"/>
              </a:buClr>
              <a:defRPr lang="en-US" sz="1400" b="0" i="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573087" indent="-285750">
              <a:spcAft>
                <a:spcPts val="0"/>
              </a:spcAft>
              <a:buClr>
                <a:srgbClr val="3C537D"/>
              </a:buClr>
              <a:defRPr lang="en-US" sz="1200" b="0" i="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594360" indent="-137160">
              <a:spcAft>
                <a:spcPts val="0"/>
              </a:spcAft>
              <a:buClr>
                <a:srgbClr val="3C537D"/>
              </a:buClr>
              <a:buFont typeface="Calibri" pitchFamily="34" charset="0"/>
              <a:buChar char="―"/>
              <a:defRPr lang="en-US" sz="1050" b="0" i="1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>
              <a:spcAft>
                <a:spcPts val="0"/>
              </a:spcAft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6pPr>
          </a:lstStyle>
          <a:p>
            <a:pPr lvl="0"/>
            <a:r>
              <a:rPr lang="en-US"/>
              <a:t>Click to edit Master text styles</a:t>
            </a:r>
          </a:p>
          <a:p>
            <a:pPr marL="265176" lvl="1" indent="-137160" algn="l" defTabSz="914400" rtl="0" eaLnBrk="1" latinLnBrk="0" hangingPunct="1">
              <a:lnSpc>
                <a:spcPct val="8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Wingdings 3" pitchFamily="18" charset="2"/>
              <a:buChar char=""/>
            </a:pPr>
            <a:r>
              <a:rPr lang="en-US"/>
              <a:t>Second level</a:t>
            </a:r>
          </a:p>
          <a:p>
            <a:pPr marL="457200" lvl="2" indent="-169863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Tw Cen MT" panose="020B0602020104020603" pitchFamily="34" charset="0"/>
              <a:buChar char="–"/>
            </a:pPr>
            <a:r>
              <a:rPr lang="en-US"/>
              <a:t>Third level</a:t>
            </a:r>
          </a:p>
          <a:p>
            <a:pPr marL="594360" lvl="3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Courier New" panose="02070309020205020404" pitchFamily="49" charset="0"/>
              <a:buChar char="o"/>
            </a:pPr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56FBCB5-6D46-4718-A8CE-0F7B6D838931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118301" y="3360464"/>
            <a:ext cx="6035040" cy="3296813"/>
          </a:xfrm>
          <a:ln w="28575">
            <a:solidFill>
              <a:schemeClr val="tx1"/>
            </a:solidFill>
          </a:ln>
        </p:spPr>
        <p:txBody>
          <a:bodyPr>
            <a:noAutofit/>
          </a:bodyPr>
          <a:lstStyle>
            <a:lvl1pPr>
              <a:buClr>
                <a:srgbClr val="9D1C20"/>
              </a:buCl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65176" indent="-137160">
              <a:spcAft>
                <a:spcPts val="0"/>
              </a:spcAft>
              <a:buClr>
                <a:srgbClr val="3C537D"/>
              </a:buClr>
              <a:defRPr lang="en-US" sz="1400" b="0" i="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573087" indent="-285750">
              <a:spcAft>
                <a:spcPts val="0"/>
              </a:spcAft>
              <a:buClr>
                <a:srgbClr val="3C537D"/>
              </a:buClr>
              <a:defRPr lang="en-US" sz="1200" b="0" i="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594360" indent="-137160">
              <a:spcAft>
                <a:spcPts val="0"/>
              </a:spcAft>
              <a:buClr>
                <a:srgbClr val="3C537D"/>
              </a:buClr>
              <a:buFont typeface="Calibri" pitchFamily="34" charset="0"/>
              <a:buChar char="―"/>
              <a:defRPr lang="en-US" sz="1050" b="0" i="1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>
              <a:spcAft>
                <a:spcPts val="0"/>
              </a:spcAft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6pPr>
          </a:lstStyle>
          <a:p>
            <a:pPr lvl="0"/>
            <a:r>
              <a:rPr lang="en-US"/>
              <a:t>Click to edit Master text styles</a:t>
            </a:r>
          </a:p>
          <a:p>
            <a:pPr marL="265176" lvl="1" indent="-137160" algn="l" defTabSz="914400" rtl="0" eaLnBrk="1" latinLnBrk="0" hangingPunct="1">
              <a:lnSpc>
                <a:spcPct val="8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Wingdings 3" pitchFamily="18" charset="2"/>
              <a:buChar char=""/>
            </a:pPr>
            <a:r>
              <a:rPr lang="en-US"/>
              <a:t>Second level</a:t>
            </a:r>
          </a:p>
          <a:p>
            <a:pPr marL="457200" lvl="2" indent="-169863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Tw Cen MT" panose="020B0602020104020603" pitchFamily="34" charset="0"/>
              <a:buChar char="–"/>
            </a:pPr>
            <a:r>
              <a:rPr lang="en-US"/>
              <a:t>Third level</a:t>
            </a:r>
          </a:p>
          <a:p>
            <a:pPr marL="594360" lvl="3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Courier New" panose="02070309020205020404" pitchFamily="49" charset="0"/>
              <a:buChar char="o"/>
            </a:pPr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500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3AD9B6-96FF-07FC-C8C3-580CC9747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92ED8-A827-7ECC-8067-6C00FB7692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3620C6-EC09-E36B-1481-39A2915024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A36F01-EE51-3F1E-816A-A2E0AFD4D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2B06-051C-4B27-9964-BB0A629AE3BD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4D857D-1F50-AF2D-42AE-5865F9A79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CFD5EA-8FFF-1B03-982F-A5B22417E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6D11-1ACD-43A5-930C-B9ABC7C8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09290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22795-01E1-E444-EFC5-192C879EB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BACF54-92E6-98F5-F35A-1E27472942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DFC36-84E8-2925-8484-7EFA196DC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2B06-051C-4B27-9964-BB0A629AE3BD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C04FDE-5087-CCA0-435D-69CED4677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B4733E-64F7-F1C5-83EC-F92232186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6D11-1ACD-43A5-930C-B9ABC7C8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57953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85B877A-0CD1-BC02-D289-5205682D7F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EEEA6C-346F-AE2B-D8E3-11F27BDA52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517236-240E-C454-0553-435F97579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2B06-051C-4B27-9964-BB0A629AE3BD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B8AF0-F6F4-54C2-7257-1A75FAB60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F62A2-8E54-2117-8919-D0EB539DE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6D11-1ACD-43A5-930C-B9ABC7C8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304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D505ACD-C0C4-3E41-AE46-CF906E32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9131" r="17532" b="31935"/>
          <a:stretch/>
        </p:blipFill>
        <p:spPr>
          <a:xfrm>
            <a:off x="1024128" y="-43326"/>
            <a:ext cx="11167859" cy="4667939"/>
          </a:xfrm>
          <a:prstGeom prst="rect">
            <a:avLst/>
          </a:prstGeom>
        </p:spPr>
      </p:pic>
      <p:sp>
        <p:nvSpPr>
          <p:cNvPr id="17" name="Parallelogram 16">
            <a:extLst>
              <a:ext uri="{FF2B5EF4-FFF2-40B4-BE49-F238E27FC236}">
                <a16:creationId xmlns:a16="http://schemas.microsoft.com/office/drawing/2014/main" id="{BD7AA86B-5C0A-BA43-AE87-9DD0C1AE1E7B}"/>
              </a:ext>
            </a:extLst>
          </p:cNvPr>
          <p:cNvSpPr/>
          <p:nvPr userDrawn="1"/>
        </p:nvSpPr>
        <p:spPr>
          <a:xfrm>
            <a:off x="-38125" y="-56699"/>
            <a:ext cx="8297939" cy="4767028"/>
          </a:xfrm>
          <a:custGeom>
            <a:avLst/>
            <a:gdLst>
              <a:gd name="connsiteX0" fmla="*/ 0 w 6650182"/>
              <a:gd name="connsiteY0" fmla="*/ 2541319 h 2541319"/>
              <a:gd name="connsiteX1" fmla="*/ 635330 w 6650182"/>
              <a:gd name="connsiteY1" fmla="*/ 0 h 2541319"/>
              <a:gd name="connsiteX2" fmla="*/ 6650182 w 6650182"/>
              <a:gd name="connsiteY2" fmla="*/ 0 h 2541319"/>
              <a:gd name="connsiteX3" fmla="*/ 6014852 w 6650182"/>
              <a:gd name="connsiteY3" fmla="*/ 2541319 h 2541319"/>
              <a:gd name="connsiteX4" fmla="*/ 0 w 6650182"/>
              <a:gd name="connsiteY4" fmla="*/ 2541319 h 2541319"/>
              <a:gd name="connsiteX0" fmla="*/ 0 w 7246530"/>
              <a:gd name="connsiteY0" fmla="*/ 2541319 h 2541319"/>
              <a:gd name="connsiteX1" fmla="*/ 635330 w 7246530"/>
              <a:gd name="connsiteY1" fmla="*/ 0 h 2541319"/>
              <a:gd name="connsiteX2" fmla="*/ 7246530 w 7246530"/>
              <a:gd name="connsiteY2" fmla="*/ 139148 h 2541319"/>
              <a:gd name="connsiteX3" fmla="*/ 6014852 w 7246530"/>
              <a:gd name="connsiteY3" fmla="*/ 2541319 h 2541319"/>
              <a:gd name="connsiteX4" fmla="*/ 0 w 7246530"/>
              <a:gd name="connsiteY4" fmla="*/ 2541319 h 2541319"/>
              <a:gd name="connsiteX0" fmla="*/ 0 w 7345921"/>
              <a:gd name="connsiteY0" fmla="*/ 2600954 h 2600954"/>
              <a:gd name="connsiteX1" fmla="*/ 635330 w 7345921"/>
              <a:gd name="connsiteY1" fmla="*/ 59635 h 2600954"/>
              <a:gd name="connsiteX2" fmla="*/ 7345921 w 7345921"/>
              <a:gd name="connsiteY2" fmla="*/ 0 h 2600954"/>
              <a:gd name="connsiteX3" fmla="*/ 6014852 w 7345921"/>
              <a:gd name="connsiteY3" fmla="*/ 2600954 h 2600954"/>
              <a:gd name="connsiteX4" fmla="*/ 0 w 7345921"/>
              <a:gd name="connsiteY4" fmla="*/ 2600954 h 2600954"/>
              <a:gd name="connsiteX0" fmla="*/ 0 w 7345921"/>
              <a:gd name="connsiteY0" fmla="*/ 2600954 h 2600954"/>
              <a:gd name="connsiteX1" fmla="*/ 635330 w 7345921"/>
              <a:gd name="connsiteY1" fmla="*/ 59635 h 2600954"/>
              <a:gd name="connsiteX2" fmla="*/ 7345921 w 7345921"/>
              <a:gd name="connsiteY2" fmla="*/ 0 h 2600954"/>
              <a:gd name="connsiteX3" fmla="*/ 5956480 w 7345921"/>
              <a:gd name="connsiteY3" fmla="*/ 2581311 h 2600954"/>
              <a:gd name="connsiteX4" fmla="*/ 0 w 7345921"/>
              <a:gd name="connsiteY4" fmla="*/ 2600954 h 2600954"/>
              <a:gd name="connsiteX0" fmla="*/ 0 w 7345921"/>
              <a:gd name="connsiteY0" fmla="*/ 2600954 h 2600954"/>
              <a:gd name="connsiteX1" fmla="*/ 635330 w 7345921"/>
              <a:gd name="connsiteY1" fmla="*/ 59635 h 2600954"/>
              <a:gd name="connsiteX2" fmla="*/ 7345921 w 7345921"/>
              <a:gd name="connsiteY2" fmla="*/ 0 h 2600954"/>
              <a:gd name="connsiteX3" fmla="*/ 5898108 w 7345921"/>
              <a:gd name="connsiteY3" fmla="*/ 2600953 h 2600954"/>
              <a:gd name="connsiteX4" fmla="*/ 0 w 7345921"/>
              <a:gd name="connsiteY4" fmla="*/ 2600954 h 2600954"/>
              <a:gd name="connsiteX0" fmla="*/ 0 w 7307007"/>
              <a:gd name="connsiteY0" fmla="*/ 2541319 h 2541319"/>
              <a:gd name="connsiteX1" fmla="*/ 635330 w 7307007"/>
              <a:gd name="connsiteY1" fmla="*/ 0 h 2541319"/>
              <a:gd name="connsiteX2" fmla="*/ 7307007 w 7307007"/>
              <a:gd name="connsiteY2" fmla="*/ 58217 h 2541319"/>
              <a:gd name="connsiteX3" fmla="*/ 5898108 w 7307007"/>
              <a:gd name="connsiteY3" fmla="*/ 2541318 h 2541319"/>
              <a:gd name="connsiteX4" fmla="*/ 0 w 7307007"/>
              <a:gd name="connsiteY4" fmla="*/ 2541319 h 2541319"/>
              <a:gd name="connsiteX0" fmla="*/ 0 w 7384836"/>
              <a:gd name="connsiteY0" fmla="*/ 2561670 h 2561670"/>
              <a:gd name="connsiteX1" fmla="*/ 635330 w 7384836"/>
              <a:gd name="connsiteY1" fmla="*/ 20351 h 2561670"/>
              <a:gd name="connsiteX2" fmla="*/ 7384836 w 7384836"/>
              <a:gd name="connsiteY2" fmla="*/ 0 h 2561670"/>
              <a:gd name="connsiteX3" fmla="*/ 5898108 w 7384836"/>
              <a:gd name="connsiteY3" fmla="*/ 2561669 h 2561670"/>
              <a:gd name="connsiteX4" fmla="*/ 0 w 7384836"/>
              <a:gd name="connsiteY4" fmla="*/ 2561670 h 2561670"/>
              <a:gd name="connsiteX0" fmla="*/ 0 w 7384836"/>
              <a:gd name="connsiteY0" fmla="*/ 2561670 h 2561670"/>
              <a:gd name="connsiteX1" fmla="*/ 12694 w 7384836"/>
              <a:gd name="connsiteY1" fmla="*/ 39993 h 2561670"/>
              <a:gd name="connsiteX2" fmla="*/ 7384836 w 7384836"/>
              <a:gd name="connsiteY2" fmla="*/ 0 h 2561670"/>
              <a:gd name="connsiteX3" fmla="*/ 5898108 w 7384836"/>
              <a:gd name="connsiteY3" fmla="*/ 2561669 h 2561670"/>
              <a:gd name="connsiteX4" fmla="*/ 0 w 7384836"/>
              <a:gd name="connsiteY4" fmla="*/ 2561670 h 2561670"/>
              <a:gd name="connsiteX0" fmla="*/ 0 w 7384836"/>
              <a:gd name="connsiteY0" fmla="*/ 2561670 h 2572048"/>
              <a:gd name="connsiteX1" fmla="*/ 12694 w 7384836"/>
              <a:gd name="connsiteY1" fmla="*/ 39993 h 2572048"/>
              <a:gd name="connsiteX2" fmla="*/ 7384836 w 7384836"/>
              <a:gd name="connsiteY2" fmla="*/ 0 h 2572048"/>
              <a:gd name="connsiteX3" fmla="*/ 5281573 w 7384836"/>
              <a:gd name="connsiteY3" fmla="*/ 2572048 h 2572048"/>
              <a:gd name="connsiteX4" fmla="*/ 0 w 7384836"/>
              <a:gd name="connsiteY4" fmla="*/ 2561670 h 2572048"/>
              <a:gd name="connsiteX0" fmla="*/ 0 w 7589418"/>
              <a:gd name="connsiteY0" fmla="*/ 2521677 h 2532055"/>
              <a:gd name="connsiteX1" fmla="*/ 12694 w 7589418"/>
              <a:gd name="connsiteY1" fmla="*/ 0 h 2532055"/>
              <a:gd name="connsiteX2" fmla="*/ 7589418 w 7589418"/>
              <a:gd name="connsiteY2" fmla="*/ 32661 h 2532055"/>
              <a:gd name="connsiteX3" fmla="*/ 5281573 w 7589418"/>
              <a:gd name="connsiteY3" fmla="*/ 2532055 h 2532055"/>
              <a:gd name="connsiteX4" fmla="*/ 0 w 7589418"/>
              <a:gd name="connsiteY4" fmla="*/ 2521677 h 2532055"/>
              <a:gd name="connsiteX0" fmla="*/ 549930 w 7576748"/>
              <a:gd name="connsiteY0" fmla="*/ 2511298 h 2532055"/>
              <a:gd name="connsiteX1" fmla="*/ 24 w 7576748"/>
              <a:gd name="connsiteY1" fmla="*/ 0 h 2532055"/>
              <a:gd name="connsiteX2" fmla="*/ 7576748 w 7576748"/>
              <a:gd name="connsiteY2" fmla="*/ 32661 h 2532055"/>
              <a:gd name="connsiteX3" fmla="*/ 5268903 w 7576748"/>
              <a:gd name="connsiteY3" fmla="*/ 2532055 h 2532055"/>
              <a:gd name="connsiteX4" fmla="*/ 549930 w 7576748"/>
              <a:gd name="connsiteY4" fmla="*/ 2511298 h 2532055"/>
              <a:gd name="connsiteX0" fmla="*/ 21815 w 7048633"/>
              <a:gd name="connsiteY0" fmla="*/ 2478637 h 2499394"/>
              <a:gd name="connsiteX1" fmla="*/ 412 w 7048633"/>
              <a:gd name="connsiteY1" fmla="*/ 29614 h 2499394"/>
              <a:gd name="connsiteX2" fmla="*/ 7048633 w 7048633"/>
              <a:gd name="connsiteY2" fmla="*/ 0 h 2499394"/>
              <a:gd name="connsiteX3" fmla="*/ 4740788 w 7048633"/>
              <a:gd name="connsiteY3" fmla="*/ 2499394 h 2499394"/>
              <a:gd name="connsiteX4" fmla="*/ 21815 w 7048633"/>
              <a:gd name="connsiteY4" fmla="*/ 2478637 h 2499394"/>
              <a:gd name="connsiteX0" fmla="*/ 38722 w 7065540"/>
              <a:gd name="connsiteY0" fmla="*/ 2478637 h 2499394"/>
              <a:gd name="connsiteX1" fmla="*/ 270 w 7065540"/>
              <a:gd name="connsiteY1" fmla="*/ 39994 h 2499394"/>
              <a:gd name="connsiteX2" fmla="*/ 7065540 w 7065540"/>
              <a:gd name="connsiteY2" fmla="*/ 0 h 2499394"/>
              <a:gd name="connsiteX3" fmla="*/ 4757695 w 7065540"/>
              <a:gd name="connsiteY3" fmla="*/ 2499394 h 2499394"/>
              <a:gd name="connsiteX4" fmla="*/ 38722 w 7065540"/>
              <a:gd name="connsiteY4" fmla="*/ 2478637 h 2499394"/>
              <a:gd name="connsiteX0" fmla="*/ 38722 w 7116685"/>
              <a:gd name="connsiteY0" fmla="*/ 2447500 h 2468257"/>
              <a:gd name="connsiteX1" fmla="*/ 270 w 7116685"/>
              <a:gd name="connsiteY1" fmla="*/ 8857 h 2468257"/>
              <a:gd name="connsiteX2" fmla="*/ 7116685 w 7116685"/>
              <a:gd name="connsiteY2" fmla="*/ 0 h 2468257"/>
              <a:gd name="connsiteX3" fmla="*/ 4757695 w 7116685"/>
              <a:gd name="connsiteY3" fmla="*/ 2468257 h 2468257"/>
              <a:gd name="connsiteX4" fmla="*/ 38722 w 7116685"/>
              <a:gd name="connsiteY4" fmla="*/ 2447500 h 2468257"/>
              <a:gd name="connsiteX0" fmla="*/ 38722 w 7116685"/>
              <a:gd name="connsiteY0" fmla="*/ 2468258 h 2489015"/>
              <a:gd name="connsiteX1" fmla="*/ 270 w 7116685"/>
              <a:gd name="connsiteY1" fmla="*/ 29615 h 2489015"/>
              <a:gd name="connsiteX2" fmla="*/ 7116685 w 7116685"/>
              <a:gd name="connsiteY2" fmla="*/ 0 h 2489015"/>
              <a:gd name="connsiteX3" fmla="*/ 4757695 w 7116685"/>
              <a:gd name="connsiteY3" fmla="*/ 2489015 h 2489015"/>
              <a:gd name="connsiteX4" fmla="*/ 38722 w 7116685"/>
              <a:gd name="connsiteY4" fmla="*/ 2468258 h 2489015"/>
              <a:gd name="connsiteX0" fmla="*/ 38722 w 7116685"/>
              <a:gd name="connsiteY0" fmla="*/ 2468258 h 2489015"/>
              <a:gd name="connsiteX1" fmla="*/ 270 w 7116685"/>
              <a:gd name="connsiteY1" fmla="*/ 8857 h 2489015"/>
              <a:gd name="connsiteX2" fmla="*/ 7116685 w 7116685"/>
              <a:gd name="connsiteY2" fmla="*/ 0 h 2489015"/>
              <a:gd name="connsiteX3" fmla="*/ 4757695 w 7116685"/>
              <a:gd name="connsiteY3" fmla="*/ 2489015 h 2489015"/>
              <a:gd name="connsiteX4" fmla="*/ 38722 w 7116685"/>
              <a:gd name="connsiteY4" fmla="*/ 2468258 h 2489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16685" h="2489015">
                <a:moveTo>
                  <a:pt x="38722" y="2468258"/>
                </a:moveTo>
                <a:cubicBezTo>
                  <a:pt x="42953" y="1627699"/>
                  <a:pt x="-3961" y="849416"/>
                  <a:pt x="270" y="8857"/>
                </a:cubicBezTo>
                <a:lnTo>
                  <a:pt x="7116685" y="0"/>
                </a:lnTo>
                <a:lnTo>
                  <a:pt x="4757695" y="2489015"/>
                </a:lnTo>
                <a:lnTo>
                  <a:pt x="38722" y="24682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rgbClr val="1258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5F606A6C-2043-2F43-8021-BB10261741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5617" y="732997"/>
            <a:ext cx="6162261" cy="110876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9342D03-4734-5A4D-BC96-E5EE99628D59}"/>
              </a:ext>
            </a:extLst>
          </p:cNvPr>
          <p:cNvSpPr txBox="1"/>
          <p:nvPr userDrawn="1"/>
        </p:nvSpPr>
        <p:spPr>
          <a:xfrm>
            <a:off x="12486640" y="48056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98061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24128" y="1192696"/>
            <a:ext cx="10786872" cy="69416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cap="small" baseline="0"/>
            </a:lvl1pPr>
          </a:lstStyle>
          <a:p>
            <a:r>
              <a:rPr lang="en-US"/>
              <a:t>Click to Edit Master Title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977390"/>
            <a:ext cx="9720073" cy="4331969"/>
          </a:xfrm>
        </p:spPr>
        <p:txBody>
          <a:bodyPr>
            <a:normAutofit/>
          </a:bodyPr>
          <a:lstStyle>
            <a:lvl1pPr>
              <a:defRPr sz="3200"/>
            </a:lvl1pPr>
            <a:lvl2pPr marL="395288" indent="-136525">
              <a:spcBef>
                <a:spcPts val="600"/>
              </a:spcBef>
              <a:defRPr sz="2400"/>
            </a:lvl2pPr>
            <a:lvl3pPr marL="736600" indent="-231775">
              <a:buFont typeface="Courier New" panose="02070309020205020404" pitchFamily="49" charset="0"/>
              <a:buChar char="o"/>
              <a:defRPr sz="1800"/>
            </a:lvl3pPr>
            <a:lvl4pPr marL="860425" indent="-136525">
              <a:buFont typeface="Arial" panose="020B0604020202020204" pitchFamily="34" charset="0"/>
              <a:buChar char="•"/>
              <a:defRPr sz="1800"/>
            </a:lvl4pPr>
            <a:lvl5pPr marL="1023938" indent="-136525">
              <a:buFont typeface="Wingdings" panose="05000000000000000000" pitchFamily="2" charset="2"/>
              <a:buChar char="Ø"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6399573C-381F-0545-99CE-DE57E5FAD1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Acquisition innovation and research center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80BC90B9-9F42-D744-93E4-EFE92BE05B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+mj-lt"/>
              </a:defRPr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96697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A0DE86D-062A-D342-AC4C-741C8B2F6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1192696"/>
            <a:ext cx="9720072" cy="8921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25973DA9-634F-514C-AE1D-DDCD91E873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Acquisition innovation and research center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38C2ABA-991B-C248-B563-EF3CE14A1A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+mj-lt"/>
              </a:defRPr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68758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919D51E-2C41-1743-AB3C-3C5829CD5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1192696"/>
            <a:ext cx="9720072" cy="8921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D69ED4D1-A405-4140-BD75-E02B5641E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Acquisition innovation and research center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6A6A454-3A64-1345-ADE3-5FBBA81E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+mj-lt"/>
              </a:defRPr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59944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FBD6F9DC-6FFA-684B-8B65-B635817202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4128" y="1192696"/>
            <a:ext cx="9720072" cy="5980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kern="1200" cap="small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Slide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1E5C0D2B-3777-CD44-8C0B-FC205E8905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413FBF44-6AC8-994B-8621-67EFF79AB1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Acquisition innovation and research center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687C7D2-0DA2-A34C-BEE2-34B8B2CDD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+mj-lt"/>
              </a:defRPr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19452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1024128" y="1212573"/>
            <a:ext cx="4389120" cy="99629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80000"/>
              </a:lnSpc>
              <a:defRPr sz="4000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1212572"/>
            <a:ext cx="5678424" cy="479503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9CF4F890-5CF4-4B47-81F8-1245F88FB8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+mj-lt"/>
              </a:defRPr>
            </a:lvl1pPr>
          </a:lstStyle>
          <a:p>
            <a:fld id="{6ABAA95F-A040-9E43-87B2-B3B4DA44729A}" type="datetime1">
              <a:rPr lang="en-US" smtClean="0"/>
              <a:pPr/>
              <a:t>4/17/2024</a:t>
            </a:fld>
            <a:endParaRPr lang="en-US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EC55610-9622-FD4C-8B8F-4BA8FA6CA7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Acquisition innovation and research center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CA8DDAFA-D81F-AD49-8823-251992947A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+mj-lt"/>
              </a:defRPr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47933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609600" y="1294159"/>
            <a:ext cx="10972800" cy="5027771"/>
          </a:xfrm>
        </p:spPr>
        <p:txBody>
          <a:bodyPr numCol="1" spcCol="0">
            <a:normAutofit/>
          </a:bodyPr>
          <a:lstStyle>
            <a:lvl1pPr marL="457189" marR="0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lang="en-US" sz="1867" b="0" i="0" u="none" strike="noStrike" baseline="0" smtClean="0"/>
            </a:lvl1pPr>
            <a:lvl2pPr marL="990575" marR="0" indent="-38099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 sz="2667"/>
            </a:lvl2pPr>
            <a:lvl3pPr marL="1523962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2400"/>
            </a:lvl3pPr>
            <a:lvl4pPr marL="2133547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 sz="2133"/>
            </a:lvl4pPr>
            <a:lvl5pPr marL="2743131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marL="457189" marR="0" lvl="0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Franklin Gothic Book"/>
                <a:ea typeface="+mn-ea"/>
              </a:rPr>
              <a:t>Click to edit Master text styles</a:t>
            </a:r>
          </a:p>
          <a:p>
            <a:pPr marL="990575" marR="0" lvl="1" indent="-38099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Franklin Gothic Book"/>
                <a:ea typeface="+mn-ea"/>
              </a:rPr>
              <a:t>Second level</a:t>
            </a:r>
          </a:p>
          <a:p>
            <a:pPr marL="1523962" marR="0" lvl="2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Franklin Gothic Book"/>
                <a:ea typeface="+mn-ea"/>
              </a:rPr>
              <a:t>Third level</a:t>
            </a:r>
          </a:p>
          <a:p>
            <a:pPr marL="2133547" marR="0" lvl="3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Franklin Gothic Book"/>
                <a:ea typeface="+mn-ea"/>
              </a:rPr>
              <a:t>Fourth level</a:t>
            </a:r>
          </a:p>
          <a:p>
            <a:pPr marL="2743131" marR="0" lvl="4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/>
            </a:pPr>
            <a:r>
              <a: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Franklin Gothic Book"/>
                <a:ea typeface="+mn-ea"/>
              </a:rPr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637333"/>
            <a:ext cx="2844800" cy="202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7">
                <a:solidFill>
                  <a:srgbClr val="FFFFFF"/>
                </a:solidFill>
              </a:defRPr>
            </a:lvl1pPr>
          </a:lstStyle>
          <a:p>
            <a:fld id="{D73B70AA-B42B-6542-978D-5D0B65384A42}" type="datetime2">
              <a:rPr lang="en-US" smtClean="0"/>
              <a:t>Wednesday, April 17, 2024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637333"/>
            <a:ext cx="3860800" cy="202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7">
                <a:solidFill>
                  <a:srgbClr val="FFFFFF"/>
                </a:solidFill>
              </a:defRPr>
            </a:lvl1pPr>
          </a:lstStyle>
          <a:p>
            <a:r>
              <a:rPr lang="en-US"/>
              <a:t>Add Title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637333"/>
            <a:ext cx="2844800" cy="202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8FCCFBB8-53A3-594E-992F-0F45E16072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872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733" y="1004454"/>
            <a:ext cx="5728085" cy="568387"/>
          </a:xfrm>
        </p:spPr>
        <p:txBody>
          <a:bodyPr lIns="137160" rIns="137160" anchor="ctr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None/>
              <a:defRPr lang="en-US" sz="2000" b="0" i="0" kern="1200" cap="all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22817" y="1004454"/>
            <a:ext cx="6074449" cy="568387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000" b="0" i="0" kern="1200" cap="all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2627BE37-F3F0-44E8-BDF5-3D495055104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94733" y="1572841"/>
            <a:ext cx="5728085" cy="4903282"/>
          </a:xfrm>
        </p:spPr>
        <p:txBody>
          <a:bodyPr/>
          <a:lstStyle>
            <a:lvl1pPr>
              <a:buClr>
                <a:srgbClr val="9D1C20"/>
              </a:buClr>
              <a:defRPr/>
            </a:lvl1pPr>
            <a:lvl2pPr>
              <a:buClr>
                <a:srgbClr val="3C537D"/>
              </a:buClr>
              <a:defRPr/>
            </a:lvl2pPr>
            <a:lvl3pPr>
              <a:buClr>
                <a:srgbClr val="3C537D"/>
              </a:buClr>
              <a:defRPr/>
            </a:lvl3pPr>
            <a:lvl4pPr>
              <a:buClr>
                <a:srgbClr val="3C537D"/>
              </a:buClr>
              <a:buFont typeface="Calibri" pitchFamily="34" charset="0"/>
              <a:buChar char="―"/>
              <a:defRPr/>
            </a:lvl4pPr>
            <a:lvl5pPr>
              <a:buClr>
                <a:srgbClr val="3C537D"/>
              </a:buClr>
              <a:defRPr/>
            </a:lvl5pPr>
            <a:lvl6pPr>
              <a:buClr>
                <a:srgbClr val="3C537D"/>
              </a:buCl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7F9500E3-1A33-4A6C-B2AF-2B6AAC6F9E18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922818" y="1572841"/>
            <a:ext cx="6074449" cy="4903282"/>
          </a:xfrm>
        </p:spPr>
        <p:txBody>
          <a:bodyPr/>
          <a:lstStyle>
            <a:lvl1pPr>
              <a:buClr>
                <a:srgbClr val="9D1C20"/>
              </a:buClr>
              <a:defRPr/>
            </a:lvl1pPr>
            <a:lvl2pPr>
              <a:buClr>
                <a:srgbClr val="3C537D"/>
              </a:buClr>
              <a:defRPr/>
            </a:lvl2pPr>
            <a:lvl3pPr>
              <a:buClr>
                <a:srgbClr val="3C537D"/>
              </a:buClr>
              <a:defRPr/>
            </a:lvl3pPr>
            <a:lvl4pPr>
              <a:buClr>
                <a:srgbClr val="3C537D"/>
              </a:buClr>
              <a:buFont typeface="Calibri" pitchFamily="34" charset="0"/>
              <a:buChar char="―"/>
              <a:defRPr/>
            </a:lvl4pPr>
            <a:lvl5pPr>
              <a:buClr>
                <a:srgbClr val="3C537D"/>
              </a:buClr>
              <a:defRPr/>
            </a:lvl5pPr>
            <a:lvl6pPr>
              <a:buClr>
                <a:srgbClr val="3C537D"/>
              </a:buCl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39F83E1-9578-4302-9338-38CCF16EE0BC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16D21F3C-6A0B-4EA9-AC6A-DC84082C348B}" type="datetime4">
              <a:rPr lang="en-US" smtClean="0"/>
              <a:t>April 17, 2024</a:t>
            </a:fld>
            <a:endParaRPr lang="en-US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52D72499-C880-470E-8F89-17281F62721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8275B"/>
                </a:solidFill>
                <a:latin typeface="Tw Cen MT" panose="020B0602020104020603" pitchFamily="34" charset="77"/>
              </a:rPr>
              <a:t>AIRC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 </a:t>
            </a:r>
            <a:r>
              <a:rPr lang="en-US">
                <a:solidFill>
                  <a:schemeClr val="tx1"/>
                </a:solidFill>
                <a:latin typeface="Tw Cen MT" panose="020B0602020104020603" pitchFamily="34" charset="77"/>
              </a:rPr>
              <a:t> |  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SERC</a:t>
            </a:r>
            <a:endParaRPr lang="en-US">
              <a:solidFill>
                <a:srgbClr val="08275B"/>
              </a:solidFill>
              <a:latin typeface="Tw Cen MT" panose="020B0602020104020603" pitchFamily="34" charset="77"/>
            </a:endParaRPr>
          </a:p>
        </p:txBody>
      </p:sp>
      <p:sp>
        <p:nvSpPr>
          <p:cNvPr id="34" name="Slide Number Placeholder 33">
            <a:extLst>
              <a:ext uri="{FF2B5EF4-FFF2-40B4-BE49-F238E27FC236}">
                <a16:creationId xmlns:a16="http://schemas.microsoft.com/office/drawing/2014/main" id="{7B841685-25D4-472A-8482-82C4190A344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7988A9C-6DB2-44B0-85F1-9AD611B8C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4368" y="0"/>
            <a:ext cx="5086015" cy="957490"/>
          </a:xfrm>
        </p:spPr>
        <p:txBody>
          <a:bodyPr>
            <a:normAutofit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2000" b="0" i="0" kern="1200" cap="all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463783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750E2-7714-47BB-47BB-C5CB32AE1A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6E7A8E-19AC-7E11-091C-5100D4E978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C831DC-529C-E5D6-6296-3889D1226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629D-312E-464B-A85A-437A86EDC643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958648-8319-06F9-856B-B1E513B24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86944E-027D-613C-2A40-DF17DE8EB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8DABEC-5A2E-4941-AD0A-0B84EBD5C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0970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754C3-4C94-C44A-A508-D6CCB8252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3E073B-AE32-E39B-975B-17BFE9757C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4058DB-DEDB-BEBA-F59E-211276E4F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629D-312E-464B-A85A-437A86EDC643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495DCA-6560-D15E-E300-A84107249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AEBAF-25E0-4E43-FA76-DADCC6FA5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8DABEC-5A2E-4941-AD0A-0B84EBD5C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35889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DB876-EA4D-7BC3-31E7-483986821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9F6FBC-D953-1457-A77D-AFD1F59E1B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E05725-E422-38B1-EAEC-996876C55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629D-312E-464B-A85A-437A86EDC643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980FD-6E6C-245E-00A8-1E982C076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A770D2-42F3-D6B0-8812-BD2BF80B9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8DABEC-5A2E-4941-AD0A-0B84EBD5C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1315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AE2DE-AE63-B808-DE52-0565779AF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A830D-32E1-2472-6881-DC90F65019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E8B145-F16F-9B6B-A11F-EEB3BF7F18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14C0DB-9493-F2D4-A9AA-C6A45E954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629D-312E-464B-A85A-437A86EDC643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3B7187-FF33-31D1-7780-4D78DF2E4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122F1C-BFBD-C970-EA85-78589C0C5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8DABEC-5A2E-4941-AD0A-0B84EBD5C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8720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BE5B4-89B7-D61B-91A3-7A9FD1F0E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0A744F-5C2E-FD52-BB29-EC3D7335D0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D87AE-DDA7-B7C2-B708-820C607227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43A491-D892-00F5-6AAA-84F4C41FEB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7F7ECC-D44B-2B22-1FF0-A583A7D623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B980DF-8209-C3DC-EC34-5025B55DC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629D-312E-464B-A85A-437A86EDC643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508523-D35D-F47E-02C3-EC2471CD7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8706A1-4C16-2B08-8F08-24CE89B56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8DABEC-5A2E-4941-AD0A-0B84EBD5C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57686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FF0F5-2A8D-2077-4D19-70FF6CB4A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43E403-13A1-FB16-C2B1-4C522F109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629D-312E-464B-A85A-437A86EDC643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790114-889F-6310-A866-AA7CCC843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9BF3EA-A7C9-9BFA-5FA9-3C81D2FF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8DABEC-5A2E-4941-AD0A-0B84EBD5C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44911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8D1588-7F64-92BB-3785-CB0F37930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629D-312E-464B-A85A-437A86EDC643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8576DF2-E1EF-7CD2-4A0F-C4DCB8119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BD50BF-BF4F-B4FE-9D2C-D834BE522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8DABEC-5A2E-4941-AD0A-0B84EBD5C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18525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319EB-99B8-0F41-FEA1-AF7804CE9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BAFEA2-971B-E6F9-D407-EE14DA29C5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E190B4-207B-1CA1-9629-B73B079C7A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0DFC05-AF58-6E88-E25E-D2362455F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629D-312E-464B-A85A-437A86EDC643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26A89-2336-4259-A916-1EE66CE57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DF3D31-D114-C062-6C88-420C7B22A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8DABEC-5A2E-4941-AD0A-0B84EBD5C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92039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835C28-5EA1-8D8B-5ABD-71B240431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7B669F-6489-AD54-A468-4746F78567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B35E65-DE69-30E3-C921-BDA45BE2AF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0A284E-1C7F-AF0D-BEF6-FA16A2542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629D-312E-464B-A85A-437A86EDC643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AA7125-D9DA-BB46-0537-6EA667344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24DDC4-D711-6BBC-0695-649EA0D85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8DABEC-5A2E-4941-AD0A-0B84EBD5C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36539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38DB1-41E2-A02C-1A4E-C39E9BCB0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C7026-7411-B7AA-069F-E06A92345B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60539E-83DA-9149-A9BD-40BEC1F48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629D-312E-464B-A85A-437A86EDC643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C5851-76C3-78D7-D9EC-0F399AC11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5500B6-8833-1B95-86C1-7D8735290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8DABEC-5A2E-4941-AD0A-0B84EBD5C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280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ub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56" y="1686198"/>
            <a:ext cx="5724161" cy="822960"/>
          </a:xfrm>
        </p:spPr>
        <p:txBody>
          <a:bodyPr lIns="137160" rIns="137160" anchor="ctr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600" b="0" i="0" kern="1200" cap="all" spc="100" baseline="0" dirty="0">
                <a:solidFill>
                  <a:srgbClr val="08275B"/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22818" y="1686198"/>
            <a:ext cx="6070526" cy="822960"/>
          </a:xfrm>
        </p:spPr>
        <p:txBody>
          <a:bodyPr lIns="137160" rIns="137160" anchor="ctr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600" b="0" i="0" kern="1200" cap="all" spc="100" baseline="0" dirty="0">
                <a:solidFill>
                  <a:srgbClr val="08275B"/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2B55E55-60D5-4439-8EC5-057799B9856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94733" y="2509158"/>
            <a:ext cx="5728085" cy="3966965"/>
          </a:xfrm>
        </p:spPr>
        <p:txBody>
          <a:bodyPr/>
          <a:lstStyle>
            <a:lvl1pPr>
              <a:buClr>
                <a:srgbClr val="9D1C20"/>
              </a:buClr>
              <a:defRPr/>
            </a:lvl1pPr>
            <a:lvl2pPr>
              <a:buClr>
                <a:srgbClr val="3C537D"/>
              </a:buClr>
              <a:defRPr/>
            </a:lvl2pPr>
            <a:lvl3pPr>
              <a:buClr>
                <a:srgbClr val="3C537D"/>
              </a:buClr>
              <a:defRPr/>
            </a:lvl3pPr>
            <a:lvl4pPr>
              <a:buClr>
                <a:srgbClr val="3C537D"/>
              </a:buClr>
              <a:buFont typeface="Calibri" pitchFamily="34" charset="0"/>
              <a:buChar char="―"/>
              <a:defRPr/>
            </a:lvl4pPr>
            <a:lvl5pPr>
              <a:buClr>
                <a:srgbClr val="3C537D"/>
              </a:buClr>
              <a:defRPr/>
            </a:lvl5pPr>
            <a:lvl6pPr>
              <a:buClr>
                <a:srgbClr val="3C537D"/>
              </a:buCl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B9D9488-7234-4E65-B66B-F6BCC97927B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922818" y="2509158"/>
            <a:ext cx="6070526" cy="3966965"/>
          </a:xfrm>
        </p:spPr>
        <p:txBody>
          <a:bodyPr/>
          <a:lstStyle>
            <a:lvl1pPr>
              <a:buClr>
                <a:srgbClr val="9D1C20"/>
              </a:buClr>
              <a:defRPr/>
            </a:lvl1pPr>
            <a:lvl2pPr>
              <a:buClr>
                <a:srgbClr val="3C537D"/>
              </a:buClr>
              <a:defRPr/>
            </a:lvl2pPr>
            <a:lvl3pPr>
              <a:buClr>
                <a:srgbClr val="3C537D"/>
              </a:buClr>
              <a:defRPr/>
            </a:lvl3pPr>
            <a:lvl4pPr>
              <a:buClr>
                <a:srgbClr val="3C537D"/>
              </a:buClr>
              <a:buFont typeface="Calibri" pitchFamily="34" charset="0"/>
              <a:buChar char="―"/>
              <a:defRPr/>
            </a:lvl4pPr>
            <a:lvl5pPr>
              <a:buClr>
                <a:srgbClr val="3C537D"/>
              </a:buClr>
              <a:defRPr/>
            </a:lvl5pPr>
            <a:lvl6pPr>
              <a:buClr>
                <a:srgbClr val="3C537D"/>
              </a:buCl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DF0855ED-0967-4A1F-9906-8163480D2BC0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677BF8CC-F12A-4670-B762-63E3F096D070}" type="datetime4">
              <a:rPr lang="en-US" smtClean="0"/>
              <a:t>April 17, 2024</a:t>
            </a:fld>
            <a:endParaRPr lang="en-US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95D5C601-ECA5-48E5-9BD5-2CB98BE85D2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8275B"/>
                </a:solidFill>
                <a:latin typeface="Tw Cen MT" panose="020B0602020104020603" pitchFamily="34" charset="77"/>
              </a:rPr>
              <a:t>AIRC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 </a:t>
            </a:r>
            <a:r>
              <a:rPr lang="en-US">
                <a:solidFill>
                  <a:schemeClr val="tx1"/>
                </a:solidFill>
                <a:latin typeface="Tw Cen MT" panose="020B0602020104020603" pitchFamily="34" charset="77"/>
              </a:rPr>
              <a:t> |  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SERC</a:t>
            </a:r>
            <a:endParaRPr lang="en-US">
              <a:solidFill>
                <a:srgbClr val="08275B"/>
              </a:solidFill>
              <a:latin typeface="Tw Cen MT" panose="020B0602020104020603" pitchFamily="34" charset="77"/>
            </a:endParaRP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CE075654-BD2C-44EB-8A3A-527107062A7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A8CAD33-27AC-4C4C-9FBA-9756F275BD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224" y="794062"/>
            <a:ext cx="11793120" cy="8921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5530814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DF47128-6A3C-78B4-E2D3-D00A6FE9E7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93916A-9077-91E1-F740-85E7F6671F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3C034B-A8A6-2D41-DF66-914DF881C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629D-312E-464B-A85A-437A86EDC643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3F100F-4491-ECAB-E9FD-1A97D3D32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7E702-C277-F7A7-42CC-0E5F50045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8DABEC-5A2E-4941-AD0A-0B84EBD5C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3268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2E06A-E84D-985B-0E75-7C13C59D1E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DC51F9-EE4E-2226-B7D4-ECF9BB7C92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C735CB-75BD-E7DD-CE2D-043929CF1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F8BC-BFC0-46D2-9B06-5EAA08BAE0BB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8F2364-F51A-E74D-67B9-D4F96790F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04A5F8-2526-DD4E-B321-79474C880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EC1E9-3814-461A-9466-B8FF12334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0211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209AE-2ED1-CC6C-E8FF-4B65D1D0C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55D7FF-E08E-F85F-E820-073D3B60FA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EF203F-F15F-8B8B-94BF-FC6511E54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F8BC-BFC0-46D2-9B06-5EAA08BAE0BB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4CE45D-DADB-E0EF-F696-2DFBBE9E5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DEAE25-ABEC-D4C8-4A3F-CFA54D28A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EC1E9-3814-461A-9466-B8FF12334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25109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2ABD8-11D9-674D-3337-86D91C9F0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473D56-1AC8-1BFF-094D-9839BE6601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C90AF6-22E2-B62C-CCC0-C8B9B355A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F8BC-BFC0-46D2-9B06-5EAA08BAE0BB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411095-BCCE-861D-7CFC-7B99B8D1D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FC86FD-30C4-A648-F9CD-2476BF25C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EC1E9-3814-461A-9466-B8FF12334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3201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E5860-111D-BE04-5054-445B72C88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626F0B-3BDA-B41C-BD21-72DC06AE6A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9FD9C8-944F-028B-8804-8C9EB37040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793CBE-5FAD-D162-180F-95AF8F93A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F8BC-BFC0-46D2-9B06-5EAA08BAE0BB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21E99B-3EF1-9D8F-6640-D3E5F02AD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41B6E4-82D3-007D-2D0C-36DC453DD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EC1E9-3814-461A-9466-B8FF12334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41084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D0EBE-6DDF-BE49-30AF-E15301052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AA9B82-EBB0-96F5-6515-CEDB8DB777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619A57-BA5C-D459-6E9C-7EC50EEAC8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CEE796-A7F5-7C42-3566-8E30BF079A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E12543-5BB7-30E5-1175-1C905B1246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E8FA11-809E-09A2-E8D7-B433EAC5D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F8BC-BFC0-46D2-9B06-5EAA08BAE0BB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8D685A-C452-1932-EF89-D536AF7CC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3C19B6-C384-4BC8-C81B-7A059FA4F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EC1E9-3814-461A-9466-B8FF12334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49387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B190D-472C-32B0-0A67-5B976BC63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F1B0AE-1135-B8B2-1867-627020AA4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F8BC-BFC0-46D2-9B06-5EAA08BAE0BB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4F1A69-A920-5856-8F4B-7D0F2548C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9A3B70-671A-649A-839A-AEFD8746B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EC1E9-3814-461A-9466-B8FF12334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60863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D5C71B-B5AF-61C7-D86A-A7F6A7AD8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F8BC-BFC0-46D2-9B06-5EAA08BAE0BB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DCCD80-5CAD-FFF1-3589-2730A4763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762430-F9C1-7FB2-95B4-1FCB8E35B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EC1E9-3814-461A-9466-B8FF12334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18981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E8B21-957A-F097-D101-2D8B3A630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F058B2-19EB-25D8-CCE3-71703CB55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3AD0E7-55AF-FAD0-F2F9-44FC872001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9E3F8F-31AD-C219-3A10-1CBB43C8E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F8BC-BFC0-46D2-9B06-5EAA08BAE0BB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5C7763-7A81-EDC6-48AE-F6C2D9FBC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2026D-C360-89EE-0934-9BC0AD27B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EC1E9-3814-461A-9466-B8FF12334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13870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A5F01-67BD-849E-0E3F-2B97C1E7A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A2EE86-5FCB-C477-60B3-2415CBF533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F27428-663D-B251-7AFC-0D04BAB5C7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D26ADE-3529-B0F5-8692-48F6F2AD8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F8BC-BFC0-46D2-9B06-5EAA08BAE0BB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EA0E43-5B84-843D-928F-B2EC29CF0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80A600-2995-77C7-C5C2-C17139F0B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EC1E9-3814-461A-9466-B8FF12334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139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+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586ED00-173D-4365-9F93-208406794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AE95F03-76AB-4EEC-BE4C-6B82DD3F3A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0425" y="0"/>
            <a:ext cx="8826760" cy="957490"/>
          </a:xfr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200" b="0" i="0" kern="1200" cap="none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2300112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A9055-D205-F5C5-697D-182AC2D4C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10266F-22D1-F0CF-D11E-20732E6078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134BD9-CA89-F102-84D3-DE42AD8CE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F8BC-BFC0-46D2-9B06-5EAA08BAE0BB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64A582-BFCC-3101-9BBB-71455080E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FF21D4-16A6-92D9-1214-0AEA11F56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EC1E9-3814-461A-9466-B8FF12334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12113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CFF074-269E-B89F-895E-58511DB469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8D54E2-47DF-58AC-EC75-4D0BD82828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9B2174-BFB6-474A-1D0D-51677A5DD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F8BC-BFC0-46D2-9B06-5EAA08BAE0BB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F7BB38-0968-7FAA-5D11-4EED605E8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BD6F82-A925-8C3B-D34B-CDCFDD077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EC1E9-3814-461A-9466-B8FF12334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55773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IRC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B607D01C-35AD-47CA-AC7E-13E12955BDAC}"/>
              </a:ext>
            </a:extLst>
          </p:cNvPr>
          <p:cNvGrpSpPr/>
          <p:nvPr userDrawn="1"/>
        </p:nvGrpSpPr>
        <p:grpSpPr>
          <a:xfrm>
            <a:off x="15377" y="-58824"/>
            <a:ext cx="12176610" cy="4767028"/>
            <a:chOff x="15377" y="-58824"/>
            <a:chExt cx="12176610" cy="476702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8EBD216-CB29-4F32-9783-08E2153CF4C5}"/>
                </a:ext>
              </a:extLst>
            </p:cNvPr>
            <p:cNvGrpSpPr/>
            <p:nvPr userDrawn="1"/>
          </p:nvGrpSpPr>
          <p:grpSpPr>
            <a:xfrm>
              <a:off x="15377" y="-58824"/>
              <a:ext cx="12176610" cy="4767028"/>
              <a:chOff x="15377" y="-58824"/>
              <a:chExt cx="12176610" cy="476702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4C3B3861-03A5-0948-A3F1-3F549217B80B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2"/>
              <a:srcRect l="-9131" r="17532" b="31935"/>
              <a:stretch/>
            </p:blipFill>
            <p:spPr>
              <a:xfrm>
                <a:off x="1024128" y="-43326"/>
                <a:ext cx="11167859" cy="4667939"/>
              </a:xfrm>
              <a:prstGeom prst="rect">
                <a:avLst/>
              </a:prstGeom>
            </p:spPr>
          </p:pic>
          <p:sp>
            <p:nvSpPr>
              <p:cNvPr id="22" name="Parallelogram 16">
                <a:extLst>
                  <a:ext uri="{FF2B5EF4-FFF2-40B4-BE49-F238E27FC236}">
                    <a16:creationId xmlns:a16="http://schemas.microsoft.com/office/drawing/2014/main" id="{4DE9397C-E1B3-D649-B446-E630D79493B1}"/>
                  </a:ext>
                </a:extLst>
              </p:cNvPr>
              <p:cNvSpPr/>
              <p:nvPr userDrawn="1"/>
            </p:nvSpPr>
            <p:spPr>
              <a:xfrm>
                <a:off x="15377" y="-58824"/>
                <a:ext cx="8297939" cy="4767028"/>
              </a:xfrm>
              <a:custGeom>
                <a:avLst/>
                <a:gdLst>
                  <a:gd name="connsiteX0" fmla="*/ 0 w 6650182"/>
                  <a:gd name="connsiteY0" fmla="*/ 2541319 h 2541319"/>
                  <a:gd name="connsiteX1" fmla="*/ 635330 w 6650182"/>
                  <a:gd name="connsiteY1" fmla="*/ 0 h 2541319"/>
                  <a:gd name="connsiteX2" fmla="*/ 6650182 w 6650182"/>
                  <a:gd name="connsiteY2" fmla="*/ 0 h 2541319"/>
                  <a:gd name="connsiteX3" fmla="*/ 6014852 w 6650182"/>
                  <a:gd name="connsiteY3" fmla="*/ 2541319 h 2541319"/>
                  <a:gd name="connsiteX4" fmla="*/ 0 w 6650182"/>
                  <a:gd name="connsiteY4" fmla="*/ 2541319 h 2541319"/>
                  <a:gd name="connsiteX0" fmla="*/ 0 w 7246530"/>
                  <a:gd name="connsiteY0" fmla="*/ 2541319 h 2541319"/>
                  <a:gd name="connsiteX1" fmla="*/ 635330 w 7246530"/>
                  <a:gd name="connsiteY1" fmla="*/ 0 h 2541319"/>
                  <a:gd name="connsiteX2" fmla="*/ 7246530 w 7246530"/>
                  <a:gd name="connsiteY2" fmla="*/ 139148 h 2541319"/>
                  <a:gd name="connsiteX3" fmla="*/ 6014852 w 7246530"/>
                  <a:gd name="connsiteY3" fmla="*/ 2541319 h 2541319"/>
                  <a:gd name="connsiteX4" fmla="*/ 0 w 7246530"/>
                  <a:gd name="connsiteY4" fmla="*/ 2541319 h 2541319"/>
                  <a:gd name="connsiteX0" fmla="*/ 0 w 7345921"/>
                  <a:gd name="connsiteY0" fmla="*/ 2600954 h 2600954"/>
                  <a:gd name="connsiteX1" fmla="*/ 635330 w 7345921"/>
                  <a:gd name="connsiteY1" fmla="*/ 59635 h 2600954"/>
                  <a:gd name="connsiteX2" fmla="*/ 7345921 w 7345921"/>
                  <a:gd name="connsiteY2" fmla="*/ 0 h 2600954"/>
                  <a:gd name="connsiteX3" fmla="*/ 6014852 w 7345921"/>
                  <a:gd name="connsiteY3" fmla="*/ 2600954 h 2600954"/>
                  <a:gd name="connsiteX4" fmla="*/ 0 w 7345921"/>
                  <a:gd name="connsiteY4" fmla="*/ 2600954 h 2600954"/>
                  <a:gd name="connsiteX0" fmla="*/ 0 w 7345921"/>
                  <a:gd name="connsiteY0" fmla="*/ 2600954 h 2600954"/>
                  <a:gd name="connsiteX1" fmla="*/ 635330 w 7345921"/>
                  <a:gd name="connsiteY1" fmla="*/ 59635 h 2600954"/>
                  <a:gd name="connsiteX2" fmla="*/ 7345921 w 7345921"/>
                  <a:gd name="connsiteY2" fmla="*/ 0 h 2600954"/>
                  <a:gd name="connsiteX3" fmla="*/ 5956480 w 7345921"/>
                  <a:gd name="connsiteY3" fmla="*/ 2581311 h 2600954"/>
                  <a:gd name="connsiteX4" fmla="*/ 0 w 7345921"/>
                  <a:gd name="connsiteY4" fmla="*/ 2600954 h 2600954"/>
                  <a:gd name="connsiteX0" fmla="*/ 0 w 7345921"/>
                  <a:gd name="connsiteY0" fmla="*/ 2600954 h 2600954"/>
                  <a:gd name="connsiteX1" fmla="*/ 635330 w 7345921"/>
                  <a:gd name="connsiteY1" fmla="*/ 59635 h 2600954"/>
                  <a:gd name="connsiteX2" fmla="*/ 7345921 w 7345921"/>
                  <a:gd name="connsiteY2" fmla="*/ 0 h 2600954"/>
                  <a:gd name="connsiteX3" fmla="*/ 5898108 w 7345921"/>
                  <a:gd name="connsiteY3" fmla="*/ 2600953 h 2600954"/>
                  <a:gd name="connsiteX4" fmla="*/ 0 w 7345921"/>
                  <a:gd name="connsiteY4" fmla="*/ 2600954 h 2600954"/>
                  <a:gd name="connsiteX0" fmla="*/ 0 w 7307007"/>
                  <a:gd name="connsiteY0" fmla="*/ 2541319 h 2541319"/>
                  <a:gd name="connsiteX1" fmla="*/ 635330 w 7307007"/>
                  <a:gd name="connsiteY1" fmla="*/ 0 h 2541319"/>
                  <a:gd name="connsiteX2" fmla="*/ 7307007 w 7307007"/>
                  <a:gd name="connsiteY2" fmla="*/ 58217 h 2541319"/>
                  <a:gd name="connsiteX3" fmla="*/ 5898108 w 7307007"/>
                  <a:gd name="connsiteY3" fmla="*/ 2541318 h 2541319"/>
                  <a:gd name="connsiteX4" fmla="*/ 0 w 7307007"/>
                  <a:gd name="connsiteY4" fmla="*/ 2541319 h 2541319"/>
                  <a:gd name="connsiteX0" fmla="*/ 0 w 7384836"/>
                  <a:gd name="connsiteY0" fmla="*/ 2561670 h 2561670"/>
                  <a:gd name="connsiteX1" fmla="*/ 635330 w 7384836"/>
                  <a:gd name="connsiteY1" fmla="*/ 20351 h 2561670"/>
                  <a:gd name="connsiteX2" fmla="*/ 7384836 w 7384836"/>
                  <a:gd name="connsiteY2" fmla="*/ 0 h 2561670"/>
                  <a:gd name="connsiteX3" fmla="*/ 5898108 w 7384836"/>
                  <a:gd name="connsiteY3" fmla="*/ 2561669 h 2561670"/>
                  <a:gd name="connsiteX4" fmla="*/ 0 w 7384836"/>
                  <a:gd name="connsiteY4" fmla="*/ 2561670 h 2561670"/>
                  <a:gd name="connsiteX0" fmla="*/ 0 w 7384836"/>
                  <a:gd name="connsiteY0" fmla="*/ 2561670 h 2561670"/>
                  <a:gd name="connsiteX1" fmla="*/ 12694 w 7384836"/>
                  <a:gd name="connsiteY1" fmla="*/ 39993 h 2561670"/>
                  <a:gd name="connsiteX2" fmla="*/ 7384836 w 7384836"/>
                  <a:gd name="connsiteY2" fmla="*/ 0 h 2561670"/>
                  <a:gd name="connsiteX3" fmla="*/ 5898108 w 7384836"/>
                  <a:gd name="connsiteY3" fmla="*/ 2561669 h 2561670"/>
                  <a:gd name="connsiteX4" fmla="*/ 0 w 7384836"/>
                  <a:gd name="connsiteY4" fmla="*/ 2561670 h 2561670"/>
                  <a:gd name="connsiteX0" fmla="*/ 0 w 7384836"/>
                  <a:gd name="connsiteY0" fmla="*/ 2561670 h 2572048"/>
                  <a:gd name="connsiteX1" fmla="*/ 12694 w 7384836"/>
                  <a:gd name="connsiteY1" fmla="*/ 39993 h 2572048"/>
                  <a:gd name="connsiteX2" fmla="*/ 7384836 w 7384836"/>
                  <a:gd name="connsiteY2" fmla="*/ 0 h 2572048"/>
                  <a:gd name="connsiteX3" fmla="*/ 5281573 w 7384836"/>
                  <a:gd name="connsiteY3" fmla="*/ 2572048 h 2572048"/>
                  <a:gd name="connsiteX4" fmla="*/ 0 w 7384836"/>
                  <a:gd name="connsiteY4" fmla="*/ 2561670 h 2572048"/>
                  <a:gd name="connsiteX0" fmla="*/ 0 w 7589418"/>
                  <a:gd name="connsiteY0" fmla="*/ 2521677 h 2532055"/>
                  <a:gd name="connsiteX1" fmla="*/ 12694 w 7589418"/>
                  <a:gd name="connsiteY1" fmla="*/ 0 h 2532055"/>
                  <a:gd name="connsiteX2" fmla="*/ 7589418 w 7589418"/>
                  <a:gd name="connsiteY2" fmla="*/ 32661 h 2532055"/>
                  <a:gd name="connsiteX3" fmla="*/ 5281573 w 7589418"/>
                  <a:gd name="connsiteY3" fmla="*/ 2532055 h 2532055"/>
                  <a:gd name="connsiteX4" fmla="*/ 0 w 7589418"/>
                  <a:gd name="connsiteY4" fmla="*/ 2521677 h 2532055"/>
                  <a:gd name="connsiteX0" fmla="*/ 549930 w 7576748"/>
                  <a:gd name="connsiteY0" fmla="*/ 2511298 h 2532055"/>
                  <a:gd name="connsiteX1" fmla="*/ 24 w 7576748"/>
                  <a:gd name="connsiteY1" fmla="*/ 0 h 2532055"/>
                  <a:gd name="connsiteX2" fmla="*/ 7576748 w 7576748"/>
                  <a:gd name="connsiteY2" fmla="*/ 32661 h 2532055"/>
                  <a:gd name="connsiteX3" fmla="*/ 5268903 w 7576748"/>
                  <a:gd name="connsiteY3" fmla="*/ 2532055 h 2532055"/>
                  <a:gd name="connsiteX4" fmla="*/ 549930 w 7576748"/>
                  <a:gd name="connsiteY4" fmla="*/ 2511298 h 2532055"/>
                  <a:gd name="connsiteX0" fmla="*/ 21815 w 7048633"/>
                  <a:gd name="connsiteY0" fmla="*/ 2478637 h 2499394"/>
                  <a:gd name="connsiteX1" fmla="*/ 412 w 7048633"/>
                  <a:gd name="connsiteY1" fmla="*/ 29614 h 2499394"/>
                  <a:gd name="connsiteX2" fmla="*/ 7048633 w 7048633"/>
                  <a:gd name="connsiteY2" fmla="*/ 0 h 2499394"/>
                  <a:gd name="connsiteX3" fmla="*/ 4740788 w 7048633"/>
                  <a:gd name="connsiteY3" fmla="*/ 2499394 h 2499394"/>
                  <a:gd name="connsiteX4" fmla="*/ 21815 w 7048633"/>
                  <a:gd name="connsiteY4" fmla="*/ 2478637 h 2499394"/>
                  <a:gd name="connsiteX0" fmla="*/ 38722 w 7065540"/>
                  <a:gd name="connsiteY0" fmla="*/ 2478637 h 2499394"/>
                  <a:gd name="connsiteX1" fmla="*/ 270 w 7065540"/>
                  <a:gd name="connsiteY1" fmla="*/ 39994 h 2499394"/>
                  <a:gd name="connsiteX2" fmla="*/ 7065540 w 7065540"/>
                  <a:gd name="connsiteY2" fmla="*/ 0 h 2499394"/>
                  <a:gd name="connsiteX3" fmla="*/ 4757695 w 7065540"/>
                  <a:gd name="connsiteY3" fmla="*/ 2499394 h 2499394"/>
                  <a:gd name="connsiteX4" fmla="*/ 38722 w 7065540"/>
                  <a:gd name="connsiteY4" fmla="*/ 2478637 h 2499394"/>
                  <a:gd name="connsiteX0" fmla="*/ 38722 w 7116685"/>
                  <a:gd name="connsiteY0" fmla="*/ 2447500 h 2468257"/>
                  <a:gd name="connsiteX1" fmla="*/ 270 w 7116685"/>
                  <a:gd name="connsiteY1" fmla="*/ 8857 h 2468257"/>
                  <a:gd name="connsiteX2" fmla="*/ 7116685 w 7116685"/>
                  <a:gd name="connsiteY2" fmla="*/ 0 h 2468257"/>
                  <a:gd name="connsiteX3" fmla="*/ 4757695 w 7116685"/>
                  <a:gd name="connsiteY3" fmla="*/ 2468257 h 2468257"/>
                  <a:gd name="connsiteX4" fmla="*/ 38722 w 7116685"/>
                  <a:gd name="connsiteY4" fmla="*/ 2447500 h 2468257"/>
                  <a:gd name="connsiteX0" fmla="*/ 38722 w 7116685"/>
                  <a:gd name="connsiteY0" fmla="*/ 2468258 h 2489015"/>
                  <a:gd name="connsiteX1" fmla="*/ 270 w 7116685"/>
                  <a:gd name="connsiteY1" fmla="*/ 29615 h 2489015"/>
                  <a:gd name="connsiteX2" fmla="*/ 7116685 w 7116685"/>
                  <a:gd name="connsiteY2" fmla="*/ 0 h 2489015"/>
                  <a:gd name="connsiteX3" fmla="*/ 4757695 w 7116685"/>
                  <a:gd name="connsiteY3" fmla="*/ 2489015 h 2489015"/>
                  <a:gd name="connsiteX4" fmla="*/ 38722 w 7116685"/>
                  <a:gd name="connsiteY4" fmla="*/ 2468258 h 2489015"/>
                  <a:gd name="connsiteX0" fmla="*/ 38722 w 7116685"/>
                  <a:gd name="connsiteY0" fmla="*/ 2468258 h 2489015"/>
                  <a:gd name="connsiteX1" fmla="*/ 270 w 7116685"/>
                  <a:gd name="connsiteY1" fmla="*/ 8857 h 2489015"/>
                  <a:gd name="connsiteX2" fmla="*/ 7116685 w 7116685"/>
                  <a:gd name="connsiteY2" fmla="*/ 0 h 2489015"/>
                  <a:gd name="connsiteX3" fmla="*/ 4757695 w 7116685"/>
                  <a:gd name="connsiteY3" fmla="*/ 2489015 h 2489015"/>
                  <a:gd name="connsiteX4" fmla="*/ 38722 w 7116685"/>
                  <a:gd name="connsiteY4" fmla="*/ 2468258 h 2489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16685" h="2489015">
                    <a:moveTo>
                      <a:pt x="38722" y="2468258"/>
                    </a:moveTo>
                    <a:cubicBezTo>
                      <a:pt x="42953" y="1627699"/>
                      <a:pt x="-3961" y="849416"/>
                      <a:pt x="270" y="8857"/>
                    </a:cubicBezTo>
                    <a:lnTo>
                      <a:pt x="7116685" y="0"/>
                    </a:lnTo>
                    <a:lnTo>
                      <a:pt x="4757695" y="2489015"/>
                    </a:lnTo>
                    <a:lnTo>
                      <a:pt x="38722" y="24682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0" i="0">
                  <a:latin typeface="Tw Cen MT" panose="020B0602020104020603" pitchFamily="34" charset="77"/>
                </a:endParaRPr>
              </a:p>
            </p:txBody>
          </p:sp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B52108B-409C-144F-A437-959F387427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15617" y="732997"/>
              <a:ext cx="6162261" cy="1108761"/>
            </a:xfrm>
            <a:prstGeom prst="rect">
              <a:avLst/>
            </a:prstGeom>
          </p:spPr>
        </p:pic>
      </p:grpSp>
      <p:cxnSp>
        <p:nvCxnSpPr>
          <p:cNvPr id="8" name="Straight Connector 7"/>
          <p:cNvCxnSpPr/>
          <p:nvPr/>
        </p:nvCxnSpPr>
        <p:spPr>
          <a:xfrm flipV="1">
            <a:off x="5635770" y="5007664"/>
            <a:ext cx="0" cy="914400"/>
          </a:xfrm>
          <a:prstGeom prst="line">
            <a:avLst/>
          </a:prstGeom>
          <a:ln w="19050">
            <a:solidFill>
              <a:srgbClr val="0923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8C04D1F-6F55-C648-88FE-129A92BAAA6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384603" y="5007664"/>
            <a:ext cx="3205163" cy="13128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Insert university logo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91D47F75-60A3-4340-9AB9-577270A9D8C7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17E5142E-6DD9-46CC-ADD9-9C5B85C27337}" type="datetime4">
              <a:rPr lang="en-US" smtClean="0"/>
              <a:t>April 17, 2024</a:t>
            </a:fld>
            <a:endParaRPr lang="en-US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6D369879-B01D-4235-A3A6-5AE6754F1BB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8275B"/>
                </a:solidFill>
                <a:latin typeface="Tw Cen MT" panose="020B0602020104020603" pitchFamily="34" charset="77"/>
              </a:rPr>
              <a:t>AIRC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 </a:t>
            </a:r>
            <a:r>
              <a:rPr lang="en-US">
                <a:solidFill>
                  <a:schemeClr val="tx1"/>
                </a:solidFill>
                <a:latin typeface="Tw Cen MT" panose="020B0602020104020603" pitchFamily="34" charset="77"/>
              </a:rPr>
              <a:t> |  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SERC</a:t>
            </a:r>
            <a:endParaRPr lang="en-US">
              <a:solidFill>
                <a:srgbClr val="08275B"/>
              </a:solidFill>
              <a:latin typeface="Tw Cen MT" panose="020B0602020104020603" pitchFamily="34" charset="77"/>
            </a:endParaRP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D71ACB15-4A84-4F76-B9F6-ABC60FE927E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F03A2571-E211-4030-9E75-43775F1284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19601" y="5556304"/>
            <a:ext cx="5308524" cy="91440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NAME, TITLE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EA21025-F4F2-4A8E-A6F2-5E4B3FD59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617" y="4069586"/>
            <a:ext cx="5316614" cy="146304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000" b="0" spc="200" baseline="0"/>
            </a:lvl1pPr>
          </a:lstStyle>
          <a:p>
            <a:r>
              <a:rPr lang="en-US"/>
              <a:t>Click to edit Master title</a:t>
            </a:r>
          </a:p>
        </p:txBody>
      </p:sp>
    </p:spTree>
    <p:extLst>
      <p:ext uri="{BB962C8B-B14F-4D97-AF65-F5344CB8AC3E}">
        <p14:creationId xmlns:p14="http://schemas.microsoft.com/office/powerpoint/2010/main" val="253223016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ual_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"/>
          <p:cNvCxnSpPr>
            <a:cxnSpLocks noChangeShapeType="1"/>
          </p:cNvCxnSpPr>
          <p:nvPr userDrawn="1"/>
        </p:nvCxnSpPr>
        <p:spPr bwMode="auto">
          <a:xfrm flipV="1">
            <a:off x="0" y="779031"/>
            <a:ext cx="12192000" cy="3175"/>
          </a:xfrm>
          <a:prstGeom prst="line">
            <a:avLst/>
          </a:prstGeom>
          <a:noFill/>
          <a:ln w="28575" algn="ctr">
            <a:solidFill>
              <a:srgbClr val="BD1622"/>
            </a:solidFill>
            <a:round/>
            <a:headEnd/>
            <a:tailEnd/>
          </a:ln>
        </p:spPr>
      </p:cxnSp>
      <p:sp>
        <p:nvSpPr>
          <p:cNvPr id="6" name="Title 1"/>
          <p:cNvSpPr txBox="1">
            <a:spLocks/>
          </p:cNvSpPr>
          <p:nvPr userDrawn="1"/>
        </p:nvSpPr>
        <p:spPr bwMode="auto">
          <a:xfrm>
            <a:off x="0" y="1574800"/>
            <a:ext cx="12192000" cy="1436688"/>
          </a:xfrm>
          <a:prstGeom prst="rect">
            <a:avLst/>
          </a:prstGeom>
          <a:solidFill>
            <a:srgbClr val="08275B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600"/>
              </a:spcAft>
              <a:defRPr/>
            </a:pPr>
            <a:endParaRPr lang="en-US" sz="3200" b="1">
              <a:solidFill>
                <a:schemeClr val="bg1"/>
              </a:solidFill>
              <a:latin typeface="+mn-lt"/>
              <a:ea typeface="ＭＳ Ｐゴシック" pitchFamily="34" charset="-128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84ACC74-6DAF-4715-8C8D-62E788D190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76227" y="1574800"/>
            <a:ext cx="6439546" cy="146304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0" cap="small" spc="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75B458C6-203E-42FB-8116-944AD50ED3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0070" y="3290855"/>
            <a:ext cx="10871861" cy="1463040"/>
          </a:xfrm>
        </p:spPr>
        <p:txBody>
          <a:bodyPr lIns="91440" rIns="9144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rgbClr val="0059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17" name="Straight Connector 11">
            <a:extLst>
              <a:ext uri="{FF2B5EF4-FFF2-40B4-BE49-F238E27FC236}">
                <a16:creationId xmlns:a16="http://schemas.microsoft.com/office/drawing/2014/main" id="{C80A4EBB-8342-468B-95F1-B16BC865F35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 flipV="1">
            <a:off x="0" y="3037840"/>
            <a:ext cx="12192000" cy="3175"/>
          </a:xfrm>
          <a:prstGeom prst="line">
            <a:avLst/>
          </a:prstGeom>
          <a:noFill/>
          <a:ln w="28575" algn="ctr">
            <a:solidFill>
              <a:srgbClr val="BD1622"/>
            </a:solidFill>
            <a:round/>
            <a:headEnd/>
            <a:tailEnd/>
          </a:ln>
        </p:spPr>
      </p:cxnSp>
      <p:cxnSp>
        <p:nvCxnSpPr>
          <p:cNvPr id="13" name="Straight Connector 11">
            <a:extLst>
              <a:ext uri="{FF2B5EF4-FFF2-40B4-BE49-F238E27FC236}">
                <a16:creationId xmlns:a16="http://schemas.microsoft.com/office/drawing/2014/main" id="{D374C4C3-CBDF-4B9B-9DB2-3F2A3AB6135C}"/>
              </a:ext>
            </a:extLst>
          </p:cNvPr>
          <p:cNvCxnSpPr>
            <a:cxnSpLocks noChangeShapeType="1"/>
          </p:cNvCxnSpPr>
          <p:nvPr userDrawn="1"/>
        </p:nvCxnSpPr>
        <p:spPr bwMode="auto">
          <a:xfrm flipV="1">
            <a:off x="0" y="3081355"/>
            <a:ext cx="12192000" cy="3175"/>
          </a:xfrm>
          <a:prstGeom prst="line">
            <a:avLst/>
          </a:prstGeom>
          <a:noFill/>
          <a:ln w="28575" algn="ctr">
            <a:solidFill>
              <a:srgbClr val="0059FF"/>
            </a:solidFill>
            <a:round/>
            <a:headEnd/>
            <a:tailEnd/>
          </a:ln>
        </p:spPr>
      </p:cxn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3432BD0F-771A-440B-9BB0-0D11ECD01B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E772D74E-6C7C-4576-B000-064C1E967A54}" type="datetime4">
              <a:rPr lang="en-US" smtClean="0"/>
              <a:t>April 17, 2024</a:t>
            </a:fld>
            <a:endParaRPr lang="en-US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156393C0-CC84-4896-97C1-29FFB24CF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8275B"/>
                </a:solidFill>
                <a:latin typeface="Tw Cen MT" panose="020B0602020104020603" pitchFamily="34" charset="77"/>
              </a:rPr>
              <a:t>AIRC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 </a:t>
            </a:r>
            <a:r>
              <a:rPr lang="en-US">
                <a:solidFill>
                  <a:schemeClr val="tx1"/>
                </a:solidFill>
                <a:latin typeface="Tw Cen MT" panose="020B0602020104020603" pitchFamily="34" charset="77"/>
              </a:rPr>
              <a:t> |  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SERC</a:t>
            </a:r>
            <a:endParaRPr lang="en-US">
              <a:solidFill>
                <a:srgbClr val="08275B"/>
              </a:solidFill>
              <a:latin typeface="Tw Cen MT" panose="020B0602020104020603" pitchFamily="34" charset="77"/>
            </a:endParaRP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99365172-918A-488D-9FE2-21FF9562B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289186"/>
      </p:ext>
    </p:extLst>
  </p:cSld>
  <p:clrMapOvr>
    <a:masterClrMapping/>
  </p:clrMapOvr>
  <p:transition spd="slow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ual_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"/>
          <p:cNvCxnSpPr>
            <a:cxnSpLocks noChangeShapeType="1"/>
          </p:cNvCxnSpPr>
          <p:nvPr userDrawn="1"/>
        </p:nvCxnSpPr>
        <p:spPr bwMode="auto">
          <a:xfrm flipV="1">
            <a:off x="0" y="779031"/>
            <a:ext cx="12192000" cy="3175"/>
          </a:xfrm>
          <a:prstGeom prst="line">
            <a:avLst/>
          </a:prstGeom>
          <a:noFill/>
          <a:ln w="28575" algn="ctr">
            <a:solidFill>
              <a:srgbClr val="BD1622"/>
            </a:solidFill>
            <a:round/>
            <a:headEnd/>
            <a:tailEnd/>
          </a:ln>
        </p:spPr>
      </p:cxnSp>
      <p:sp>
        <p:nvSpPr>
          <p:cNvPr id="6" name="Title 1"/>
          <p:cNvSpPr txBox="1">
            <a:spLocks/>
          </p:cNvSpPr>
          <p:nvPr userDrawn="1"/>
        </p:nvSpPr>
        <p:spPr bwMode="auto">
          <a:xfrm>
            <a:off x="0" y="1574800"/>
            <a:ext cx="12192000" cy="1436688"/>
          </a:xfrm>
          <a:prstGeom prst="rect">
            <a:avLst/>
          </a:prstGeom>
          <a:solidFill>
            <a:srgbClr val="08275B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600"/>
              </a:spcAft>
              <a:defRPr/>
            </a:pPr>
            <a:endParaRPr lang="en-US" sz="3200" b="1">
              <a:solidFill>
                <a:schemeClr val="bg1"/>
              </a:solidFill>
              <a:latin typeface="+mn-lt"/>
              <a:ea typeface="ＭＳ Ｐゴシック" pitchFamily="34" charset="-128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84ACC74-6DAF-4715-8C8D-62E788D190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76227" y="1574800"/>
            <a:ext cx="6439546" cy="146304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0" cap="small" spc="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75B458C6-203E-42FB-8116-944AD50ED3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0070" y="3290855"/>
            <a:ext cx="10871861" cy="1463040"/>
          </a:xfrm>
        </p:spPr>
        <p:txBody>
          <a:bodyPr lIns="91440" rIns="9144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rgbClr val="0059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17" name="Straight Connector 11">
            <a:extLst>
              <a:ext uri="{FF2B5EF4-FFF2-40B4-BE49-F238E27FC236}">
                <a16:creationId xmlns:a16="http://schemas.microsoft.com/office/drawing/2014/main" id="{C80A4EBB-8342-468B-95F1-B16BC865F35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 flipV="1">
            <a:off x="0" y="3037840"/>
            <a:ext cx="12192000" cy="3175"/>
          </a:xfrm>
          <a:prstGeom prst="line">
            <a:avLst/>
          </a:prstGeom>
          <a:noFill/>
          <a:ln w="28575" algn="ctr">
            <a:solidFill>
              <a:srgbClr val="BD1622"/>
            </a:solidFill>
            <a:round/>
            <a:headEnd/>
            <a:tailEnd/>
          </a:ln>
        </p:spPr>
      </p:cxnSp>
      <p:cxnSp>
        <p:nvCxnSpPr>
          <p:cNvPr id="13" name="Straight Connector 11">
            <a:extLst>
              <a:ext uri="{FF2B5EF4-FFF2-40B4-BE49-F238E27FC236}">
                <a16:creationId xmlns:a16="http://schemas.microsoft.com/office/drawing/2014/main" id="{D374C4C3-CBDF-4B9B-9DB2-3F2A3AB6135C}"/>
              </a:ext>
            </a:extLst>
          </p:cNvPr>
          <p:cNvCxnSpPr>
            <a:cxnSpLocks noChangeShapeType="1"/>
          </p:cNvCxnSpPr>
          <p:nvPr userDrawn="1"/>
        </p:nvCxnSpPr>
        <p:spPr bwMode="auto">
          <a:xfrm flipV="1">
            <a:off x="0" y="3081355"/>
            <a:ext cx="12192000" cy="3175"/>
          </a:xfrm>
          <a:prstGeom prst="line">
            <a:avLst/>
          </a:prstGeom>
          <a:noFill/>
          <a:ln w="28575" algn="ctr">
            <a:solidFill>
              <a:srgbClr val="0059FF"/>
            </a:solidFill>
            <a:round/>
            <a:headEnd/>
            <a:tailEnd/>
          </a:ln>
        </p:spPr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B1F9321E-CAD0-41DE-8C5D-0B55856A79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3512" y="5035031"/>
            <a:ext cx="6162261" cy="1108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4141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535B9F1-C810-4833-B61A-8A7E517130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063" y="1123405"/>
            <a:ext cx="10249988" cy="5223421"/>
          </a:xfrm>
        </p:spPr>
        <p:txBody>
          <a:bodyPr/>
          <a:lstStyle>
            <a:lvl1pPr marL="279400" indent="-279400">
              <a:buClr>
                <a:schemeClr val="tx1"/>
              </a:buClr>
              <a:buFont typeface="Arial" panose="020B0604020202020204" pitchFamily="34" charset="0"/>
              <a:buChar char="•"/>
              <a:defRPr sz="3200"/>
            </a:lvl1pPr>
            <a:lvl2pPr marL="571500" indent="-228600">
              <a:spcBef>
                <a:spcPts val="600"/>
              </a:spcBef>
              <a:buClr>
                <a:srgbClr val="3C537D"/>
              </a:buClr>
              <a:buFont typeface="Tw Cen MT" panose="020B0602020104020603" pitchFamily="34" charset="0"/>
              <a:buChar char="–"/>
              <a:defRPr sz="2400"/>
            </a:lvl2pPr>
            <a:lvl3pPr marL="806450" indent="-177800">
              <a:spcBef>
                <a:spcPts val="0"/>
              </a:spcBef>
              <a:spcAft>
                <a:spcPts val="0"/>
              </a:spcAft>
              <a:buClr>
                <a:srgbClr val="3C537D"/>
              </a:buClr>
              <a:buSzPct val="80000"/>
              <a:buFont typeface="Courier New" panose="02070309020205020404" pitchFamily="49" charset="0"/>
              <a:buChar char="o"/>
              <a:defRPr sz="1800"/>
            </a:lvl3pPr>
            <a:lvl4pPr marL="1092200" indent="-177800">
              <a:buClr>
                <a:srgbClr val="3C537D"/>
              </a:buClr>
              <a:buFont typeface="Arial" panose="020B0604020202020204" pitchFamily="34" charset="0"/>
              <a:buChar char="•"/>
              <a:defRPr sz="1800"/>
            </a:lvl4pPr>
            <a:lvl5pPr marL="1257300" indent="-136525">
              <a:buClr>
                <a:srgbClr val="3C537D"/>
              </a:buClr>
              <a:buSzPct val="90000"/>
              <a:buFont typeface="Wingdings" panose="05000000000000000000" pitchFamily="2" charset="2"/>
              <a:buChar char="Ø"/>
              <a:defRPr sz="1800"/>
            </a:lvl5pPr>
            <a:lvl6pPr>
              <a:buClr>
                <a:srgbClr val="3C537D"/>
              </a:buCl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7F9E874-DFB1-462F-9F6E-A7F35F0AF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618" y="0"/>
            <a:ext cx="11768766" cy="957490"/>
          </a:xfr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2800" b="0" i="0" kern="1200" cap="none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990616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D4C6759F-BB60-4002-A302-02C18B5ED3A1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94733" y="881215"/>
            <a:ext cx="5728085" cy="5594908"/>
          </a:xfrm>
        </p:spPr>
        <p:txBody>
          <a:bodyPr/>
          <a:lstStyle>
            <a:lvl1pPr>
              <a:buClr>
                <a:srgbClr val="9D1C20"/>
              </a:buClr>
              <a:defRPr sz="2800"/>
            </a:lvl1pPr>
            <a:lvl2pPr>
              <a:buClr>
                <a:srgbClr val="3C537D"/>
              </a:buClr>
              <a:defRPr sz="2000"/>
            </a:lvl2pPr>
            <a:lvl3pPr>
              <a:buClr>
                <a:srgbClr val="3C537D"/>
              </a:buClr>
              <a:defRPr sz="1800"/>
            </a:lvl3pPr>
            <a:lvl4pPr>
              <a:buClr>
                <a:srgbClr val="3C537D"/>
              </a:buClr>
              <a:buFont typeface="Calibri" pitchFamily="34" charset="0"/>
              <a:buChar char="―"/>
              <a:defRPr sz="1400"/>
            </a:lvl4pPr>
            <a:lvl5pPr>
              <a:buClr>
                <a:srgbClr val="3C537D"/>
              </a:buClr>
              <a:defRPr sz="1400"/>
            </a:lvl5pPr>
            <a:lvl6pPr>
              <a:buClr>
                <a:srgbClr val="3C537D"/>
              </a:buCl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F49738B-EFD9-4F39-B839-D62173582FE1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922818" y="881215"/>
            <a:ext cx="6074449" cy="5594908"/>
          </a:xfrm>
        </p:spPr>
        <p:txBody>
          <a:bodyPr/>
          <a:lstStyle>
            <a:lvl1pPr>
              <a:buClr>
                <a:srgbClr val="9D1C20"/>
              </a:buClr>
              <a:defRPr sz="2800"/>
            </a:lvl1pPr>
            <a:lvl2pPr>
              <a:buClr>
                <a:srgbClr val="3C537D"/>
              </a:buClr>
              <a:defRPr sz="2000"/>
            </a:lvl2pPr>
            <a:lvl3pPr>
              <a:buClr>
                <a:srgbClr val="3C537D"/>
              </a:buClr>
              <a:defRPr sz="1800"/>
            </a:lvl3pPr>
            <a:lvl4pPr>
              <a:buClr>
                <a:srgbClr val="3C537D"/>
              </a:buClr>
              <a:buFont typeface="Calibri" pitchFamily="34" charset="0"/>
              <a:buChar char="―"/>
              <a:defRPr sz="1400"/>
            </a:lvl4pPr>
            <a:lvl5pPr>
              <a:buClr>
                <a:srgbClr val="3C537D"/>
              </a:buClr>
              <a:defRPr sz="1400"/>
            </a:lvl5pPr>
            <a:lvl6pPr>
              <a:buClr>
                <a:srgbClr val="3C537D"/>
              </a:buCl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18A5DADA-F8C7-455C-AC2B-074A6484EEA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CEB00C-015C-4404-81FA-344C797FF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980383" cy="636104"/>
          </a:xfr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i="0" kern="1200" cap="none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8566846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D4C6759F-BB60-4002-A302-02C18B5ED3A1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39185" y="652616"/>
            <a:ext cx="6079117" cy="2707193"/>
          </a:xfrm>
          <a:ln w="28575">
            <a:solidFill>
              <a:schemeClr val="tx1"/>
            </a:solidFill>
          </a:ln>
        </p:spPr>
        <p:txBody>
          <a:bodyPr>
            <a:noAutofit/>
          </a:bodyPr>
          <a:lstStyle>
            <a:lvl1pPr>
              <a:buClr>
                <a:srgbClr val="9D1C20"/>
              </a:buCl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65176" indent="-137160">
              <a:spcBef>
                <a:spcPts val="400"/>
              </a:spcBef>
              <a:spcAft>
                <a:spcPts val="0"/>
              </a:spcAft>
              <a:buClr>
                <a:srgbClr val="3C537D"/>
              </a:buClr>
              <a:defRPr lang="en-US" sz="1400" b="0" i="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457200" indent="-169863">
              <a:spcAft>
                <a:spcPts val="0"/>
              </a:spcAft>
              <a:buClr>
                <a:srgbClr val="3C537D"/>
              </a:buCl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594360" indent="-137160">
              <a:spcAft>
                <a:spcPts val="0"/>
              </a:spcAft>
              <a:buClr>
                <a:srgbClr val="3C537D"/>
              </a:buClr>
              <a:buFont typeface="Courier New" panose="02070309020205020404" pitchFamily="49" charset="0"/>
              <a:buChar char="o"/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spcAft>
                <a:spcPts val="0"/>
              </a:spcAft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6pPr>
          </a:lstStyle>
          <a:p>
            <a:pPr lvl="0"/>
            <a:r>
              <a:rPr lang="en-US"/>
              <a:t>Click to edit Master text styles</a:t>
            </a:r>
          </a:p>
          <a:p>
            <a:pPr marL="265176" lvl="1" indent="-137160" algn="l" defTabSz="914400" rtl="0" eaLnBrk="1" latinLnBrk="0" hangingPunct="1">
              <a:lnSpc>
                <a:spcPct val="8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Wingdings 3" pitchFamily="18" charset="2"/>
              <a:buChar char=""/>
            </a:pPr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F49738B-EFD9-4F39-B839-D62173582FE1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118301" y="652616"/>
            <a:ext cx="6035040" cy="2707193"/>
          </a:xfrm>
          <a:ln w="28575">
            <a:solidFill>
              <a:schemeClr val="tx1"/>
            </a:solidFill>
          </a:ln>
        </p:spPr>
        <p:txBody>
          <a:bodyPr>
            <a:noAutofit/>
          </a:bodyPr>
          <a:lstStyle>
            <a:lvl1pPr>
              <a:buClr>
                <a:srgbClr val="9D1C20"/>
              </a:buCl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lnSpc>
                <a:spcPct val="80000"/>
              </a:lnSpc>
              <a:spcAft>
                <a:spcPts val="0"/>
              </a:spcAft>
              <a:buClr>
                <a:srgbClr val="3C537D"/>
              </a:buClr>
              <a:defRPr sz="14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573087" indent="-285750">
              <a:spcAft>
                <a:spcPts val="0"/>
              </a:spcAft>
              <a:buClr>
                <a:srgbClr val="3C537D"/>
              </a:buClr>
              <a:defRPr lang="en-US" sz="1200" b="0" i="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594360" indent="-137160">
              <a:spcAft>
                <a:spcPts val="0"/>
              </a:spcAft>
              <a:buClr>
                <a:srgbClr val="3C537D"/>
              </a:buClr>
              <a:buFont typeface="Calibri" pitchFamily="34" charset="0"/>
              <a:buChar char="―"/>
              <a:defRPr lang="en-US" sz="1050" b="0" i="1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>
              <a:spcAft>
                <a:spcPts val="0"/>
              </a:spcAft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marL="457200" lvl="2" indent="-169863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Tw Cen MT" panose="020B0602020104020603" pitchFamily="34" charset="0"/>
              <a:buChar char="–"/>
            </a:pPr>
            <a:r>
              <a:rPr lang="en-US"/>
              <a:t>Third level</a:t>
            </a:r>
          </a:p>
          <a:p>
            <a:pPr marL="594360" lvl="3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Courier New" panose="02070309020205020404" pitchFamily="49" charset="0"/>
              <a:buChar char="o"/>
            </a:pPr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CEB00C-015C-4404-81FA-344C797FFC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56081" y="-1"/>
            <a:ext cx="8280400" cy="652617"/>
          </a:xfr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2800" b="1" i="0" kern="1200" cap="none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281710A-79C1-4D6A-9410-04BAE32B5CA9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39185" y="3360465"/>
            <a:ext cx="6079117" cy="3292247"/>
          </a:xfrm>
          <a:ln w="28575">
            <a:solidFill>
              <a:schemeClr val="tx1"/>
            </a:solidFill>
          </a:ln>
        </p:spPr>
        <p:txBody>
          <a:bodyPr>
            <a:noAutofit/>
          </a:bodyPr>
          <a:lstStyle>
            <a:lvl1pPr>
              <a:buClr>
                <a:srgbClr val="9D1C20"/>
              </a:buCl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65176" indent="-137160">
              <a:spcAft>
                <a:spcPts val="0"/>
              </a:spcAft>
              <a:buClr>
                <a:srgbClr val="3C537D"/>
              </a:buClr>
              <a:defRPr lang="en-US" sz="1400" b="0" i="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573087" indent="-285750">
              <a:spcAft>
                <a:spcPts val="0"/>
              </a:spcAft>
              <a:buClr>
                <a:srgbClr val="3C537D"/>
              </a:buClr>
              <a:defRPr lang="en-US" sz="1200" b="0" i="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594360" indent="-137160">
              <a:spcAft>
                <a:spcPts val="0"/>
              </a:spcAft>
              <a:buClr>
                <a:srgbClr val="3C537D"/>
              </a:buClr>
              <a:buFont typeface="Calibri" pitchFamily="34" charset="0"/>
              <a:buChar char="―"/>
              <a:defRPr lang="en-US" sz="1050" b="0" i="1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>
              <a:spcAft>
                <a:spcPts val="0"/>
              </a:spcAft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6pPr>
          </a:lstStyle>
          <a:p>
            <a:pPr lvl="0"/>
            <a:r>
              <a:rPr lang="en-US"/>
              <a:t>Click to edit Master text styles</a:t>
            </a:r>
          </a:p>
          <a:p>
            <a:pPr marL="265176" lvl="1" indent="-137160" algn="l" defTabSz="914400" rtl="0" eaLnBrk="1" latinLnBrk="0" hangingPunct="1">
              <a:lnSpc>
                <a:spcPct val="8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Wingdings 3" pitchFamily="18" charset="2"/>
              <a:buChar char=""/>
            </a:pPr>
            <a:r>
              <a:rPr lang="en-US"/>
              <a:t>Second level</a:t>
            </a:r>
          </a:p>
          <a:p>
            <a:pPr marL="457200" lvl="2" indent="-169863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Tw Cen MT" panose="020B0602020104020603" pitchFamily="34" charset="0"/>
              <a:buChar char="–"/>
            </a:pPr>
            <a:r>
              <a:rPr lang="en-US"/>
              <a:t>Third level</a:t>
            </a:r>
          </a:p>
          <a:p>
            <a:pPr marL="594360" lvl="3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Courier New" panose="02070309020205020404" pitchFamily="49" charset="0"/>
              <a:buChar char="o"/>
            </a:pPr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56FBCB5-6D46-4718-A8CE-0F7B6D838931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118301" y="3360464"/>
            <a:ext cx="6035040" cy="3296813"/>
          </a:xfrm>
          <a:ln w="28575">
            <a:solidFill>
              <a:schemeClr val="tx1"/>
            </a:solidFill>
          </a:ln>
        </p:spPr>
        <p:txBody>
          <a:bodyPr>
            <a:noAutofit/>
          </a:bodyPr>
          <a:lstStyle>
            <a:lvl1pPr>
              <a:buClr>
                <a:srgbClr val="9D1C20"/>
              </a:buCl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65176" indent="-137160">
              <a:spcAft>
                <a:spcPts val="0"/>
              </a:spcAft>
              <a:buClr>
                <a:srgbClr val="3C537D"/>
              </a:buClr>
              <a:defRPr lang="en-US" sz="1400" b="0" i="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573087" indent="-285750">
              <a:spcAft>
                <a:spcPts val="0"/>
              </a:spcAft>
              <a:buClr>
                <a:srgbClr val="3C537D"/>
              </a:buClr>
              <a:defRPr lang="en-US" sz="1200" b="0" i="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594360" indent="-137160">
              <a:spcAft>
                <a:spcPts val="0"/>
              </a:spcAft>
              <a:buClr>
                <a:srgbClr val="3C537D"/>
              </a:buClr>
              <a:buFont typeface="Calibri" pitchFamily="34" charset="0"/>
              <a:buChar char="―"/>
              <a:defRPr lang="en-US" sz="1050" b="0" i="1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>
              <a:spcAft>
                <a:spcPts val="0"/>
              </a:spcAft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buClr>
                <a:srgbClr val="3C537D"/>
              </a:buClr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6pPr>
          </a:lstStyle>
          <a:p>
            <a:pPr lvl="0"/>
            <a:r>
              <a:rPr lang="en-US"/>
              <a:t>Click to edit Master text styles</a:t>
            </a:r>
          </a:p>
          <a:p>
            <a:pPr marL="265176" lvl="1" indent="-137160" algn="l" defTabSz="914400" rtl="0" eaLnBrk="1" latinLnBrk="0" hangingPunct="1">
              <a:lnSpc>
                <a:spcPct val="8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Wingdings 3" pitchFamily="18" charset="2"/>
              <a:buChar char=""/>
            </a:pPr>
            <a:r>
              <a:rPr lang="en-US"/>
              <a:t>Second level</a:t>
            </a:r>
          </a:p>
          <a:p>
            <a:pPr marL="457200" lvl="2" indent="-169863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Tw Cen MT" panose="020B0602020104020603" pitchFamily="34" charset="0"/>
              <a:buChar char="–"/>
            </a:pPr>
            <a:r>
              <a:rPr lang="en-US"/>
              <a:t>Third level</a:t>
            </a:r>
          </a:p>
          <a:p>
            <a:pPr marL="594360" lvl="3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3C537D"/>
              </a:buClr>
              <a:buFont typeface="Courier New" panose="02070309020205020404" pitchFamily="49" charset="0"/>
              <a:buChar char="o"/>
            </a:pPr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79073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733" y="1004454"/>
            <a:ext cx="5728085" cy="568387"/>
          </a:xfrm>
        </p:spPr>
        <p:txBody>
          <a:bodyPr lIns="137160" rIns="137160" anchor="ctr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None/>
              <a:defRPr lang="en-US" sz="2000" b="0" i="0" kern="1200" cap="all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22817" y="1004454"/>
            <a:ext cx="6074449" cy="568387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000" b="0" i="0" kern="1200" cap="all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2627BE37-F3F0-44E8-BDF5-3D495055104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94733" y="1572841"/>
            <a:ext cx="5728085" cy="4903282"/>
          </a:xfrm>
        </p:spPr>
        <p:txBody>
          <a:bodyPr/>
          <a:lstStyle>
            <a:lvl1pPr>
              <a:buClr>
                <a:srgbClr val="9D1C20"/>
              </a:buClr>
              <a:defRPr/>
            </a:lvl1pPr>
            <a:lvl2pPr>
              <a:buClr>
                <a:srgbClr val="3C537D"/>
              </a:buClr>
              <a:defRPr/>
            </a:lvl2pPr>
            <a:lvl3pPr>
              <a:buClr>
                <a:srgbClr val="3C537D"/>
              </a:buClr>
              <a:defRPr/>
            </a:lvl3pPr>
            <a:lvl4pPr>
              <a:buClr>
                <a:srgbClr val="3C537D"/>
              </a:buClr>
              <a:buFont typeface="Calibri" pitchFamily="34" charset="0"/>
              <a:buChar char="―"/>
              <a:defRPr/>
            </a:lvl4pPr>
            <a:lvl5pPr>
              <a:buClr>
                <a:srgbClr val="3C537D"/>
              </a:buClr>
              <a:defRPr/>
            </a:lvl5pPr>
            <a:lvl6pPr>
              <a:buClr>
                <a:srgbClr val="3C537D"/>
              </a:buCl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7F9500E3-1A33-4A6C-B2AF-2B6AAC6F9E18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922818" y="1572841"/>
            <a:ext cx="6074449" cy="4903282"/>
          </a:xfrm>
        </p:spPr>
        <p:txBody>
          <a:bodyPr/>
          <a:lstStyle>
            <a:lvl1pPr>
              <a:buClr>
                <a:srgbClr val="9D1C20"/>
              </a:buClr>
              <a:defRPr/>
            </a:lvl1pPr>
            <a:lvl2pPr>
              <a:buClr>
                <a:srgbClr val="3C537D"/>
              </a:buClr>
              <a:defRPr/>
            </a:lvl2pPr>
            <a:lvl3pPr>
              <a:buClr>
                <a:srgbClr val="3C537D"/>
              </a:buClr>
              <a:defRPr/>
            </a:lvl3pPr>
            <a:lvl4pPr>
              <a:buClr>
                <a:srgbClr val="3C537D"/>
              </a:buClr>
              <a:buFont typeface="Calibri" pitchFamily="34" charset="0"/>
              <a:buChar char="―"/>
              <a:defRPr/>
            </a:lvl4pPr>
            <a:lvl5pPr>
              <a:buClr>
                <a:srgbClr val="3C537D"/>
              </a:buClr>
              <a:defRPr/>
            </a:lvl5pPr>
            <a:lvl6pPr>
              <a:buClr>
                <a:srgbClr val="3C537D"/>
              </a:buCl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39F83E1-9578-4302-9338-38CCF16EE0BC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16D21F3C-6A0B-4EA9-AC6A-DC84082C348B}" type="datetime4">
              <a:rPr lang="en-US" smtClean="0"/>
              <a:t>April 17, 2024</a:t>
            </a:fld>
            <a:endParaRPr lang="en-US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52D72499-C880-470E-8F89-17281F62721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8275B"/>
                </a:solidFill>
                <a:latin typeface="Tw Cen MT" panose="020B0602020104020603" pitchFamily="34" charset="77"/>
              </a:rPr>
              <a:t>AIRC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 </a:t>
            </a:r>
            <a:r>
              <a:rPr lang="en-US">
                <a:solidFill>
                  <a:schemeClr val="tx1"/>
                </a:solidFill>
                <a:latin typeface="Tw Cen MT" panose="020B0602020104020603" pitchFamily="34" charset="77"/>
              </a:rPr>
              <a:t> |  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SERC</a:t>
            </a:r>
            <a:endParaRPr lang="en-US">
              <a:solidFill>
                <a:srgbClr val="08275B"/>
              </a:solidFill>
              <a:latin typeface="Tw Cen MT" panose="020B0602020104020603" pitchFamily="34" charset="77"/>
            </a:endParaRPr>
          </a:p>
        </p:txBody>
      </p:sp>
      <p:sp>
        <p:nvSpPr>
          <p:cNvPr id="34" name="Slide Number Placeholder 33">
            <a:extLst>
              <a:ext uri="{FF2B5EF4-FFF2-40B4-BE49-F238E27FC236}">
                <a16:creationId xmlns:a16="http://schemas.microsoft.com/office/drawing/2014/main" id="{7B841685-25D4-472A-8482-82C4190A344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7988A9C-6DB2-44B0-85F1-9AD611B8C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4368" y="0"/>
            <a:ext cx="5086015" cy="957490"/>
          </a:xfrm>
        </p:spPr>
        <p:txBody>
          <a:bodyPr>
            <a:normAutofit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2000" b="0" i="0" kern="1200" cap="all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869441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ub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56" y="1686198"/>
            <a:ext cx="5724161" cy="822960"/>
          </a:xfrm>
        </p:spPr>
        <p:txBody>
          <a:bodyPr lIns="137160" rIns="137160" anchor="ctr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600" b="0" i="0" kern="1200" cap="all" spc="100" baseline="0" dirty="0">
                <a:solidFill>
                  <a:srgbClr val="08275B"/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22818" y="1686198"/>
            <a:ext cx="6070526" cy="822960"/>
          </a:xfrm>
        </p:spPr>
        <p:txBody>
          <a:bodyPr lIns="137160" rIns="137160" anchor="ctr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600" b="0" i="0" kern="1200" cap="all" spc="100" baseline="0" dirty="0">
                <a:solidFill>
                  <a:srgbClr val="08275B"/>
                </a:solidFill>
                <a:latin typeface="Tw Cen MT" panose="020B0602020104020603" pitchFamily="34" charset="77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2B55E55-60D5-4439-8EC5-057799B9856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94733" y="2509158"/>
            <a:ext cx="5728085" cy="3966965"/>
          </a:xfrm>
        </p:spPr>
        <p:txBody>
          <a:bodyPr/>
          <a:lstStyle>
            <a:lvl1pPr>
              <a:buClr>
                <a:srgbClr val="9D1C20"/>
              </a:buClr>
              <a:defRPr/>
            </a:lvl1pPr>
            <a:lvl2pPr>
              <a:buClr>
                <a:srgbClr val="3C537D"/>
              </a:buClr>
              <a:defRPr/>
            </a:lvl2pPr>
            <a:lvl3pPr>
              <a:buClr>
                <a:srgbClr val="3C537D"/>
              </a:buClr>
              <a:defRPr/>
            </a:lvl3pPr>
            <a:lvl4pPr>
              <a:buClr>
                <a:srgbClr val="3C537D"/>
              </a:buClr>
              <a:buFont typeface="Calibri" pitchFamily="34" charset="0"/>
              <a:buChar char="―"/>
              <a:defRPr/>
            </a:lvl4pPr>
            <a:lvl5pPr>
              <a:buClr>
                <a:srgbClr val="3C537D"/>
              </a:buClr>
              <a:defRPr/>
            </a:lvl5pPr>
            <a:lvl6pPr>
              <a:buClr>
                <a:srgbClr val="3C537D"/>
              </a:buCl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B9D9488-7234-4E65-B66B-F6BCC97927B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922818" y="2509158"/>
            <a:ext cx="6070526" cy="3966965"/>
          </a:xfrm>
        </p:spPr>
        <p:txBody>
          <a:bodyPr/>
          <a:lstStyle>
            <a:lvl1pPr>
              <a:buClr>
                <a:srgbClr val="9D1C20"/>
              </a:buClr>
              <a:defRPr/>
            </a:lvl1pPr>
            <a:lvl2pPr>
              <a:buClr>
                <a:srgbClr val="3C537D"/>
              </a:buClr>
              <a:defRPr/>
            </a:lvl2pPr>
            <a:lvl3pPr>
              <a:buClr>
                <a:srgbClr val="3C537D"/>
              </a:buClr>
              <a:defRPr/>
            </a:lvl3pPr>
            <a:lvl4pPr>
              <a:buClr>
                <a:srgbClr val="3C537D"/>
              </a:buClr>
              <a:buFont typeface="Calibri" pitchFamily="34" charset="0"/>
              <a:buChar char="―"/>
              <a:defRPr/>
            </a:lvl4pPr>
            <a:lvl5pPr>
              <a:buClr>
                <a:srgbClr val="3C537D"/>
              </a:buClr>
              <a:defRPr/>
            </a:lvl5pPr>
            <a:lvl6pPr>
              <a:buClr>
                <a:srgbClr val="3C537D"/>
              </a:buCl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endParaRPr lang="en-US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DF0855ED-0967-4A1F-9906-8163480D2BC0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211617" y="6583680"/>
            <a:ext cx="2154143" cy="274320"/>
          </a:xfrm>
          <a:prstGeom prst="rect">
            <a:avLst/>
          </a:prstGeom>
        </p:spPr>
        <p:txBody>
          <a:bodyPr/>
          <a:lstStyle/>
          <a:p>
            <a:fld id="{677BF8CC-F12A-4670-B762-63E3F096D070}" type="datetime4">
              <a:rPr lang="en-US" smtClean="0"/>
              <a:t>April 17, 2024</a:t>
            </a:fld>
            <a:endParaRPr lang="en-US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95D5C601-ECA5-48E5-9BD5-2CB98BE85D2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5635770" y="6583680"/>
            <a:ext cx="5901459" cy="27432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8275B"/>
                </a:solidFill>
                <a:latin typeface="Tw Cen MT" panose="020B0602020104020603" pitchFamily="34" charset="77"/>
              </a:rPr>
              <a:t>AIRC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 </a:t>
            </a:r>
            <a:r>
              <a:rPr lang="en-US">
                <a:solidFill>
                  <a:schemeClr val="tx1"/>
                </a:solidFill>
                <a:latin typeface="Tw Cen MT" panose="020B0602020104020603" pitchFamily="34" charset="77"/>
              </a:rPr>
              <a:t> |  </a:t>
            </a:r>
            <a:r>
              <a:rPr lang="en-US">
                <a:solidFill>
                  <a:srgbClr val="851429"/>
                </a:solidFill>
                <a:latin typeface="Tw Cen MT" panose="020B0602020104020603" pitchFamily="34" charset="77"/>
              </a:rPr>
              <a:t>SERC</a:t>
            </a:r>
            <a:endParaRPr lang="en-US">
              <a:solidFill>
                <a:srgbClr val="08275B"/>
              </a:solidFill>
              <a:latin typeface="Tw Cen MT" panose="020B0602020104020603" pitchFamily="34" charset="77"/>
            </a:endParaRP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CE075654-BD2C-44EB-8A3A-527107062A7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641614" y="6583680"/>
            <a:ext cx="338769" cy="27432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A8CAD33-27AC-4C4C-9FBA-9756F275BD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224" y="794062"/>
            <a:ext cx="11793120" cy="8921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29606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6.xml"/><Relationship Id="rId9" Type="http://schemas.openxmlformats.org/officeDocument/2006/relationships/image" Target="../media/image7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slideLayout" Target="../slideLayouts/slideLayout104.xml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17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6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slideLayout" Target="../slideLayouts/slideLayout10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745" y="99059"/>
            <a:ext cx="9743015" cy="5489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745" y="765313"/>
            <a:ext cx="11765637" cy="5544047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660630C-F1D1-4B42-A3AA-BD9CFD68D550}"/>
              </a:ext>
            </a:extLst>
          </p:cNvPr>
          <p:cNvSpPr txBox="1">
            <a:spLocks/>
          </p:cNvSpPr>
          <p:nvPr userDrawn="1"/>
        </p:nvSpPr>
        <p:spPr>
          <a:xfrm>
            <a:off x="11902926" y="6645084"/>
            <a:ext cx="338769" cy="274320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b="0" i="0" kern="1200">
                <a:solidFill>
                  <a:schemeClr val="tx1"/>
                </a:solidFill>
                <a:latin typeface="Tw Cen MT" panose="020B0602020104020603" pitchFamily="34" charset="77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99C460-6015-A940-95C6-1BB8BCFAE265}" type="slidenum">
              <a:rPr lang="en-US" b="1" smtClean="0"/>
              <a:pPr/>
              <a:t>‹#›</a:t>
            </a:fld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3770952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ftr="0"/>
  <p:txStyles>
    <p:titleStyle>
      <a:lvl1pPr algn="ctr" defTabSz="914400" rtl="0" eaLnBrk="1" latinLnBrk="0" hangingPunct="1">
        <a:lnSpc>
          <a:spcPct val="80000"/>
        </a:lnSpc>
        <a:spcBef>
          <a:spcPct val="0"/>
        </a:spcBef>
        <a:buNone/>
        <a:defRPr sz="3600" b="0" i="0" kern="1200" cap="all" spc="100" baseline="0">
          <a:solidFill>
            <a:schemeClr val="tx1">
              <a:lumMod val="95000"/>
              <a:lumOff val="5000"/>
            </a:schemeClr>
          </a:solidFill>
          <a:latin typeface="Tw Cen MT" panose="020B0602020104020603" pitchFamily="34" charset="77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3600" b="0" i="0" kern="1200">
          <a:solidFill>
            <a:schemeClr val="tx1"/>
          </a:solidFill>
          <a:latin typeface="Tw Cen MT" panose="020B0602020104020603" pitchFamily="34" charset="77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2800" b="0" i="0" kern="1200">
          <a:solidFill>
            <a:schemeClr val="tx1"/>
          </a:solidFill>
          <a:latin typeface="Tw Cen MT" panose="020B0602020104020603" pitchFamily="34" charset="77"/>
          <a:ea typeface="+mn-ea"/>
          <a:cs typeface="+mn-cs"/>
        </a:defRPr>
      </a:lvl2pPr>
      <a:lvl3pPr marL="517525" indent="-219075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Tw Cen MT" panose="020B0602020104020603" pitchFamily="34" charset="0"/>
        <a:buChar char="–"/>
        <a:defRPr sz="2000" b="0" i="0" kern="1200">
          <a:solidFill>
            <a:schemeClr val="tx1"/>
          </a:solidFill>
          <a:latin typeface="Tw Cen MT" panose="020B0602020104020603" pitchFamily="34" charset="77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b="0" i="1" kern="1200">
          <a:solidFill>
            <a:schemeClr val="tx1"/>
          </a:solidFill>
          <a:latin typeface="Tw Cen MT" panose="020B0602020104020603" pitchFamily="34" charset="77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b="0" i="0" kern="1200">
          <a:solidFill>
            <a:schemeClr val="tx1"/>
          </a:solidFill>
          <a:latin typeface="Tw Cen MT" panose="020B0602020104020603" pitchFamily="34" charset="77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745" y="99059"/>
            <a:ext cx="9743015" cy="5489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745" y="765313"/>
            <a:ext cx="11765637" cy="5544047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660630C-F1D1-4B42-A3AA-BD9CFD68D550}"/>
              </a:ext>
            </a:extLst>
          </p:cNvPr>
          <p:cNvSpPr txBox="1">
            <a:spLocks/>
          </p:cNvSpPr>
          <p:nvPr userDrawn="1"/>
        </p:nvSpPr>
        <p:spPr>
          <a:xfrm>
            <a:off x="11902926" y="6645084"/>
            <a:ext cx="338769" cy="274320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b="0" i="0" kern="1200">
                <a:solidFill>
                  <a:schemeClr val="tx1"/>
                </a:solidFill>
                <a:latin typeface="Tw Cen MT" panose="020B0602020104020603" pitchFamily="34" charset="77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99C460-6015-A940-95C6-1BB8BCFAE265}" type="slidenum">
              <a:rPr lang="en-US" b="1" smtClean="0"/>
              <a:pPr/>
              <a:t>‹#›</a:t>
            </a:fld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2618286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hf hdr="0" ftr="0"/>
  <p:txStyles>
    <p:titleStyle>
      <a:lvl1pPr algn="ctr" defTabSz="914400" rtl="0" eaLnBrk="1" latinLnBrk="0" hangingPunct="1">
        <a:lnSpc>
          <a:spcPct val="80000"/>
        </a:lnSpc>
        <a:spcBef>
          <a:spcPct val="0"/>
        </a:spcBef>
        <a:buNone/>
        <a:defRPr sz="3600" b="0" i="0" kern="1200" cap="all" spc="100" baseline="0">
          <a:solidFill>
            <a:schemeClr val="tx1">
              <a:lumMod val="95000"/>
              <a:lumOff val="5000"/>
            </a:schemeClr>
          </a:solidFill>
          <a:latin typeface="Tw Cen MT" panose="020B0602020104020603" pitchFamily="34" charset="77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3600" b="0" i="0" kern="1200">
          <a:solidFill>
            <a:schemeClr val="tx1"/>
          </a:solidFill>
          <a:latin typeface="Tw Cen MT" panose="020B0602020104020603" pitchFamily="34" charset="77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2800" b="0" i="0" kern="1200">
          <a:solidFill>
            <a:schemeClr val="tx1"/>
          </a:solidFill>
          <a:latin typeface="Tw Cen MT" panose="020B0602020104020603" pitchFamily="34" charset="77"/>
          <a:ea typeface="+mn-ea"/>
          <a:cs typeface="+mn-cs"/>
        </a:defRPr>
      </a:lvl2pPr>
      <a:lvl3pPr marL="517525" indent="-219075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Tw Cen MT" panose="020B0602020104020603" pitchFamily="34" charset="0"/>
        <a:buChar char="–"/>
        <a:defRPr sz="2000" b="0" i="0" kern="1200">
          <a:solidFill>
            <a:schemeClr val="tx1"/>
          </a:solidFill>
          <a:latin typeface="Tw Cen MT" panose="020B0602020104020603" pitchFamily="34" charset="77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b="0" i="1" kern="1200">
          <a:solidFill>
            <a:schemeClr val="tx1"/>
          </a:solidFill>
          <a:latin typeface="Tw Cen MT" panose="020B0602020104020603" pitchFamily="34" charset="77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b="0" i="0" kern="1200">
          <a:solidFill>
            <a:schemeClr val="tx1"/>
          </a:solidFill>
          <a:latin typeface="Tw Cen MT" panose="020B0602020104020603" pitchFamily="34" charset="77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8A1DFD5-D631-DEAF-5134-2190F94CE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C1A511-F86E-27A4-9DE0-CCCB1E21B8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A78F7D-3305-B716-E77D-E625AE009A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82254" y="6356350"/>
            <a:ext cx="23991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FD253-85C7-477D-A6F9-B7E80318D0C6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52B03B-ECED-0679-8221-78CC35C410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F3EC06-444B-B953-8137-698B43EEC6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CDBB3-927D-477F-BDA8-434569D29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293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1170432"/>
            <a:ext cx="9720072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32034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B26EB51-DF41-D152-4B19-DF335F688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498784-4CF2-CF00-4331-E69DF826A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F10DEC-3E9C-EB41-988A-D76E78B864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92B06-051C-4B27-9964-BB0A629AE3BD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62A948-EA44-D20C-6A28-C3FBA73FE2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FA245F-FC8E-1129-3884-FE00BB7F5A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F6D11-1ACD-43A5-930C-B9ABC7C8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322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1170432"/>
            <a:ext cx="9720072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655728" y="6470704"/>
            <a:ext cx="2088663" cy="2680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Acquisition innovation and research center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+mj-lt"/>
              </a:defRPr>
            </a:lvl1pPr>
          </a:lstStyle>
          <a:p>
            <a:fld id="{F199C460-6015-A940-95C6-1BB8BCFAE26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rgbClr val="1258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26DD3B5-2BB3-C546-9305-1C9276A7F0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b="83562"/>
          <a:stretch/>
        </p:blipFill>
        <p:spPr>
          <a:xfrm>
            <a:off x="0" y="0"/>
            <a:ext cx="12192000" cy="1127342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C304D0B-5F97-FE46-948C-5B83E83F63E3}"/>
              </a:ext>
            </a:extLst>
          </p:cNvPr>
          <p:cNvCxnSpPr>
            <a:cxnSpLocks/>
          </p:cNvCxnSpPr>
          <p:nvPr userDrawn="1"/>
        </p:nvCxnSpPr>
        <p:spPr>
          <a:xfrm>
            <a:off x="3071677" y="6601556"/>
            <a:ext cx="2627790" cy="0"/>
          </a:xfrm>
          <a:prstGeom prst="line">
            <a:avLst/>
          </a:prstGeom>
          <a:ln w="76200">
            <a:solidFill>
              <a:srgbClr val="1258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D368EB3-E1D0-494A-A994-FBAFC7991D66}"/>
              </a:ext>
            </a:extLst>
          </p:cNvPr>
          <p:cNvCxnSpPr>
            <a:cxnSpLocks/>
          </p:cNvCxnSpPr>
          <p:nvPr userDrawn="1"/>
        </p:nvCxnSpPr>
        <p:spPr>
          <a:xfrm>
            <a:off x="5788241" y="6601556"/>
            <a:ext cx="2966875" cy="0"/>
          </a:xfrm>
          <a:prstGeom prst="line">
            <a:avLst/>
          </a:prstGeom>
          <a:ln w="76200">
            <a:solidFill>
              <a:srgbClr val="BF15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53A1DE3-1345-8D1C-2E37-F75B3E143D84}"/>
              </a:ext>
            </a:extLst>
          </p:cNvPr>
          <p:cNvSpPr txBox="1">
            <a:spLocks/>
          </p:cNvSpPr>
          <p:nvPr userDrawn="1"/>
        </p:nvSpPr>
        <p:spPr>
          <a:xfrm>
            <a:off x="1024128" y="6464396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Virginia Tech-Applied Research Corporation</a:t>
            </a:r>
          </a:p>
        </p:txBody>
      </p:sp>
    </p:spTree>
    <p:extLst>
      <p:ext uri="{BB962C8B-B14F-4D97-AF65-F5344CB8AC3E}">
        <p14:creationId xmlns:p14="http://schemas.microsoft.com/office/powerpoint/2010/main" val="1638396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296274-6666-957A-6C44-72DAF27E7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2DBFF6-FF91-D29B-E445-CDD1573594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E625E4-1C6D-2464-5F25-828C2EE131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48629D-312E-464B-A85A-437A86EDC643}" type="datetimeFigureOut">
              <a:rPr lang="en-US" smtClean="0"/>
              <a:t>4/17/2024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462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F6C394-5E61-94A9-BA57-03C0B2B06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7602EB-4F9C-19F3-95DD-A43D35DB93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F147A8-B9AB-1EB1-EBBF-0F2C887444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F2F8BC-BFC0-46D2-9B06-5EAA08BAE0BB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2A37E4-9B25-1E09-EB76-05543BC2C3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2BA543-1635-E5C2-1FAE-D66D321EC4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6FEC1E9-3814-461A-9466-B8FF12334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050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745" y="99059"/>
            <a:ext cx="9743015" cy="5489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745" y="765313"/>
            <a:ext cx="11765637" cy="5544047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9C5378-DE86-40A4-9464-0A3B969DBB9F}"/>
              </a:ext>
            </a:extLst>
          </p:cNvPr>
          <p:cNvSpPr txBox="1"/>
          <p:nvPr userDrawn="1"/>
        </p:nvSpPr>
        <p:spPr>
          <a:xfrm>
            <a:off x="5035666" y="6605995"/>
            <a:ext cx="21293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/>
              <a:t>Not Cleared for Public Release</a:t>
            </a:r>
          </a:p>
        </p:txBody>
      </p:sp>
      <p:pic>
        <p:nvPicPr>
          <p:cNvPr id="10" name="Picture 9" descr="signature_27800747">
            <a:extLst>
              <a:ext uri="{FF2B5EF4-FFF2-40B4-BE49-F238E27FC236}">
                <a16:creationId xmlns:a16="http://schemas.microsoft.com/office/drawing/2014/main" id="{7E23545D-0E4A-4AFB-A6AF-90EECD6C5A46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7760" y="12828"/>
            <a:ext cx="2114550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660630C-F1D1-4B42-A3AA-BD9CFD68D550}"/>
              </a:ext>
            </a:extLst>
          </p:cNvPr>
          <p:cNvSpPr txBox="1">
            <a:spLocks/>
          </p:cNvSpPr>
          <p:nvPr userDrawn="1"/>
        </p:nvSpPr>
        <p:spPr>
          <a:xfrm>
            <a:off x="11902926" y="6645084"/>
            <a:ext cx="338769" cy="274320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b="0" i="0" kern="1200">
                <a:solidFill>
                  <a:schemeClr val="tx1"/>
                </a:solidFill>
                <a:latin typeface="Tw Cen MT" panose="020B0602020104020603" pitchFamily="34" charset="77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99C460-6015-A940-95C6-1BB8BCFAE265}" type="slidenum">
              <a:rPr lang="en-US" b="1" smtClean="0"/>
              <a:pPr/>
              <a:t>‹#›</a:t>
            </a:fld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322005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  <p:sldLayoutId id="2147483773" r:id="rId14"/>
    <p:sldLayoutId id="2147483774" r:id="rId15"/>
    <p:sldLayoutId id="2147483775" r:id="rId16"/>
  </p:sldLayoutIdLst>
  <p:hf hdr="0" ftr="0"/>
  <p:txStyles>
    <p:titleStyle>
      <a:lvl1pPr algn="ctr" defTabSz="914400" rtl="0" eaLnBrk="1" latinLnBrk="0" hangingPunct="1">
        <a:lnSpc>
          <a:spcPct val="80000"/>
        </a:lnSpc>
        <a:spcBef>
          <a:spcPct val="0"/>
        </a:spcBef>
        <a:buNone/>
        <a:defRPr sz="3600" b="0" i="0" kern="1200" cap="all" spc="100" baseline="0">
          <a:solidFill>
            <a:schemeClr val="tx1">
              <a:lumMod val="95000"/>
              <a:lumOff val="5000"/>
            </a:schemeClr>
          </a:solidFill>
          <a:latin typeface="Tw Cen MT" panose="020B0602020104020603" pitchFamily="34" charset="77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3600" b="0" i="0" kern="1200">
          <a:solidFill>
            <a:schemeClr val="tx1"/>
          </a:solidFill>
          <a:latin typeface="Tw Cen MT" panose="020B0602020104020603" pitchFamily="34" charset="77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2800" b="0" i="0" kern="1200">
          <a:solidFill>
            <a:schemeClr val="tx1"/>
          </a:solidFill>
          <a:latin typeface="Tw Cen MT" panose="020B0602020104020603" pitchFamily="34" charset="77"/>
          <a:ea typeface="+mn-ea"/>
          <a:cs typeface="+mn-cs"/>
        </a:defRPr>
      </a:lvl2pPr>
      <a:lvl3pPr marL="517525" indent="-219075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Tw Cen MT" panose="020B0602020104020603" pitchFamily="34" charset="0"/>
        <a:buChar char="–"/>
        <a:defRPr sz="2000" b="0" i="0" kern="1200">
          <a:solidFill>
            <a:schemeClr val="tx1"/>
          </a:solidFill>
          <a:latin typeface="Tw Cen MT" panose="020B0602020104020603" pitchFamily="34" charset="77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b="0" i="1" kern="1200">
          <a:solidFill>
            <a:schemeClr val="tx1"/>
          </a:solidFill>
          <a:latin typeface="Tw Cen MT" panose="020B0602020104020603" pitchFamily="34" charset="77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b="0" i="0" kern="1200">
          <a:solidFill>
            <a:schemeClr val="tx1"/>
          </a:solidFill>
          <a:latin typeface="Tw Cen MT" panose="020B0602020104020603" pitchFamily="34" charset="77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0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9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5.png"/><Relationship Id="rId3" Type="http://schemas.openxmlformats.org/officeDocument/2006/relationships/image" Target="../media/image49.png"/><Relationship Id="rId7" Type="http://schemas.microsoft.com/office/2007/relationships/hdphoto" Target="../media/hdphoto2.wdp"/><Relationship Id="rId12" Type="http://schemas.microsoft.com/office/2007/relationships/hdphoto" Target="../media/hdphoto4.wdp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6" Type="http://schemas.microsoft.com/office/2007/relationships/hdphoto" Target="../media/hdphoto6.wdp"/><Relationship Id="rId1" Type="http://schemas.openxmlformats.org/officeDocument/2006/relationships/slideLayout" Target="../slideLayouts/slideLayout81.xml"/><Relationship Id="rId6" Type="http://schemas.openxmlformats.org/officeDocument/2006/relationships/image" Target="../media/image51.png"/><Relationship Id="rId11" Type="http://schemas.openxmlformats.org/officeDocument/2006/relationships/image" Target="../media/image54.png"/><Relationship Id="rId5" Type="http://schemas.microsoft.com/office/2007/relationships/hdphoto" Target="../media/hdphoto1.wdp"/><Relationship Id="rId15" Type="http://schemas.openxmlformats.org/officeDocument/2006/relationships/image" Target="../media/image56.png"/><Relationship Id="rId10" Type="http://schemas.openxmlformats.org/officeDocument/2006/relationships/image" Target="../media/image53.png"/><Relationship Id="rId4" Type="http://schemas.openxmlformats.org/officeDocument/2006/relationships/image" Target="../media/image50.png"/><Relationship Id="rId9" Type="http://schemas.microsoft.com/office/2007/relationships/hdphoto" Target="../media/hdphoto3.wdp"/><Relationship Id="rId14" Type="http://schemas.microsoft.com/office/2007/relationships/hdphoto" Target="../media/hdphoto5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5.xml"/><Relationship Id="rId5" Type="http://schemas.openxmlformats.org/officeDocument/2006/relationships/image" Target="../media/image59.png"/><Relationship Id="rId4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59.png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svg"/><Relationship Id="rId3" Type="http://schemas.openxmlformats.org/officeDocument/2006/relationships/diagramLayout" Target="../diagrams/layout2.xml"/><Relationship Id="rId7" Type="http://schemas.openxmlformats.org/officeDocument/2006/relationships/image" Target="../media/image6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9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95.xml"/><Relationship Id="rId4" Type="http://schemas.microsoft.com/office/2007/relationships/hdphoto" Target="../media/hdphoto7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B3515-5460-DC4F-66AD-CF2F5B90A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Joint Test Concept: </a:t>
            </a:r>
            <a:br>
              <a:rPr lang="en-US" dirty="0"/>
            </a:br>
            <a:r>
              <a:rPr lang="en-US" sz="3100" dirty="0"/>
              <a:t>Reimagining T&amp;E for the Modern Joint Environment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C88C6D-8565-8AF2-611C-ABE5E2E42C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Dr. Maegen Nix</a:t>
            </a:r>
          </a:p>
          <a:p>
            <a:r>
              <a:rPr lang="en-US" dirty="0"/>
              <a:t>Ms. Christina Houfek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7E3C36-AF16-032B-D716-CD7EB5B8FE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1956" y="5498341"/>
            <a:ext cx="1062844" cy="386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68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8EC506-B1DA-46A1-B44D-774E68468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" name="Oval 5">
            <a:extLst>
              <a:ext uri="{FF2B5EF4-FFF2-40B4-BE49-F238E27FC236}">
                <a16:creationId xmlns:a16="http://schemas.microsoft.com/office/drawing/2014/main" id="{BFF30785-305E-45D7-984F-5AA93D3CA5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E01FA5-D766-43CA-A83D-E7CF3F04E9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411DB08-1669-426B-BBEB-FAD285EF80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726" cy="68589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29E4219-121F-4CD1-AA58-24746CD29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46854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BFE1E9-16CB-24A3-12B0-B7CF4D28D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276" y="640080"/>
            <a:ext cx="4208656" cy="303485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400" kern="1200" cap="all" spc="20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What factors could create resistance to JTC adoption?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F50912-06FD-4216-BAD3-21050F595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6679" y="3765314"/>
            <a:ext cx="3931920" cy="0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D4F2F33F-433D-0768-CB99-F8449C0C52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8549" y="450614"/>
            <a:ext cx="6723452" cy="662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34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C23416DF-B283-4D9F-A625-146552CA9E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5" name="Oval 5">
            <a:extLst>
              <a:ext uri="{FF2B5EF4-FFF2-40B4-BE49-F238E27FC236}">
                <a16:creationId xmlns:a16="http://schemas.microsoft.com/office/drawing/2014/main" id="{73834904-4D9B-41F7-8DA6-0709FD9F7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00D1207-ECAF-48E9-8834-2CE4D21982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1D2E3C52-528A-4049-BCAA-5460756BC0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559968"/>
            <a:ext cx="12192000" cy="2298032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8B74936-1B2C-F763-4089-7E03EB18C3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3500" cap="all" spc="200" dirty="0">
                <a:solidFill>
                  <a:srgbClr val="FFFFFF"/>
                </a:solidFill>
                <a:latin typeface="+mj-lt"/>
              </a:rPr>
              <a:t>What can we do, with the authority we have today, to overcome resistance?</a:t>
            </a:r>
          </a:p>
        </p:txBody>
      </p:sp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CD5B542C-8183-4445-AF4D-B23AAE3299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5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F34CBA2-DA45-15E8-7682-E0387A9B0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" y="775677"/>
            <a:ext cx="5369052" cy="3020090"/>
          </a:xfrm>
          <a:prstGeom prst="rect">
            <a:avLst/>
          </a:prstGeom>
        </p:spPr>
      </p:pic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4ED9B5A-5577-4CA5-97AA-0E5E2EA97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60141" y="822682"/>
            <a:ext cx="0" cy="292608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8CB0AB4-BDF9-340E-C7C4-52371C2463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553" r="1" b="7019"/>
          <a:stretch/>
        </p:blipFill>
        <p:spPr>
          <a:xfrm>
            <a:off x="6338316" y="731658"/>
            <a:ext cx="5341140" cy="3108129"/>
          </a:xfrm>
          <a:prstGeom prst="rect">
            <a:avLst/>
          </a:prstGeom>
        </p:spPr>
      </p:pic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724283B-587C-4A0E-A50E-B8914975B4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24117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4D8FB5B-A349-CB82-3D12-391392627C4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44A86BCD-AA28-A779-1630-267BD7902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806" y="107039"/>
            <a:ext cx="8002442" cy="957490"/>
          </a:xfrm>
        </p:spPr>
        <p:txBody>
          <a:bodyPr/>
          <a:lstStyle/>
          <a:p>
            <a:r>
              <a:rPr lang="en-US" sz="4400" dirty="0">
                <a:solidFill>
                  <a:schemeClr val="tx1"/>
                </a:solidFill>
              </a:rPr>
              <a:t>Year I JTC Study Design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2B966A-1B3C-FB0A-AB7E-CE354C050B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4103" y="1171568"/>
            <a:ext cx="7570839" cy="5224157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6241CECA-B5EF-87CB-3834-98E508FAEFCC}"/>
              </a:ext>
            </a:extLst>
          </p:cNvPr>
          <p:cNvSpPr txBox="1">
            <a:spLocks/>
          </p:cNvSpPr>
          <p:nvPr/>
        </p:nvSpPr>
        <p:spPr>
          <a:xfrm>
            <a:off x="8655728" y="6470704"/>
            <a:ext cx="3133501" cy="2680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Acquisition innovation and research center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F13F138-1AF0-C3BC-D1D6-D8F4D132CDF9}"/>
              </a:ext>
            </a:extLst>
          </p:cNvPr>
          <p:cNvCxnSpPr>
            <a:cxnSpLocks/>
          </p:cNvCxnSpPr>
          <p:nvPr/>
        </p:nvCxnSpPr>
        <p:spPr>
          <a:xfrm>
            <a:off x="3071677" y="6601556"/>
            <a:ext cx="2627790" cy="0"/>
          </a:xfrm>
          <a:prstGeom prst="line">
            <a:avLst/>
          </a:prstGeom>
          <a:ln w="76200">
            <a:solidFill>
              <a:srgbClr val="1258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40D2CDF-85A7-6890-751E-4BAD11BFAB81}"/>
              </a:ext>
            </a:extLst>
          </p:cNvPr>
          <p:cNvCxnSpPr>
            <a:cxnSpLocks/>
          </p:cNvCxnSpPr>
          <p:nvPr/>
        </p:nvCxnSpPr>
        <p:spPr>
          <a:xfrm>
            <a:off x="5788241" y="6601556"/>
            <a:ext cx="2966875" cy="0"/>
          </a:xfrm>
          <a:prstGeom prst="line">
            <a:avLst/>
          </a:prstGeom>
          <a:ln w="76200">
            <a:solidFill>
              <a:srgbClr val="BF15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0191D44-CB9B-752F-A418-60B18E273835}"/>
              </a:ext>
            </a:extLst>
          </p:cNvPr>
          <p:cNvSpPr txBox="1">
            <a:spLocks/>
          </p:cNvSpPr>
          <p:nvPr/>
        </p:nvSpPr>
        <p:spPr>
          <a:xfrm>
            <a:off x="194541" y="6464396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Virginia Tech-Applied Research Corporation</a:t>
            </a:r>
          </a:p>
        </p:txBody>
      </p:sp>
    </p:spTree>
    <p:extLst>
      <p:ext uri="{BB962C8B-B14F-4D97-AF65-F5344CB8AC3E}">
        <p14:creationId xmlns:p14="http://schemas.microsoft.com/office/powerpoint/2010/main" val="6091697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59B758A-2985-414E-3B61-D8D7695B74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Callout: Line 5">
            <a:extLst>
              <a:ext uri="{FF2B5EF4-FFF2-40B4-BE49-F238E27FC236}">
                <a16:creationId xmlns:a16="http://schemas.microsoft.com/office/drawing/2014/main" id="{788DF5C3-9F9B-47C5-0067-99017D6F40A5}"/>
              </a:ext>
            </a:extLst>
          </p:cNvPr>
          <p:cNvSpPr/>
          <p:nvPr/>
        </p:nvSpPr>
        <p:spPr>
          <a:xfrm>
            <a:off x="964152" y="1059339"/>
            <a:ext cx="2066652" cy="954865"/>
          </a:xfrm>
          <a:prstGeom prst="borderCallout1">
            <a:avLst>
              <a:gd name="adj1" fmla="val 138206"/>
              <a:gd name="adj2" fmla="val 50053"/>
              <a:gd name="adj3" fmla="val 101640"/>
              <a:gd name="adj4" fmla="val 50158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Congressional language, DoD guidance, and I-Plan </a:t>
            </a:r>
          </a:p>
        </p:txBody>
      </p:sp>
      <p:sp>
        <p:nvSpPr>
          <p:cNvPr id="2" name="Callout: Line 1">
            <a:extLst>
              <a:ext uri="{FF2B5EF4-FFF2-40B4-BE49-F238E27FC236}">
                <a16:creationId xmlns:a16="http://schemas.microsoft.com/office/drawing/2014/main" id="{FFDEB31D-1EBB-6B5C-FC93-5A1E6423BD94}"/>
              </a:ext>
            </a:extLst>
          </p:cNvPr>
          <p:cNvSpPr/>
          <p:nvPr/>
        </p:nvSpPr>
        <p:spPr>
          <a:xfrm>
            <a:off x="3751476" y="1074476"/>
            <a:ext cx="2066652" cy="954865"/>
          </a:xfrm>
          <a:prstGeom prst="borderCallout1">
            <a:avLst>
              <a:gd name="adj1" fmla="val 138206"/>
              <a:gd name="adj2" fmla="val 50053"/>
              <a:gd name="adj3" fmla="val 101640"/>
              <a:gd name="adj4" fmla="val 50158"/>
            </a:avLst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Diverse Community of Interest</a:t>
            </a:r>
          </a:p>
        </p:txBody>
      </p:sp>
      <p:sp>
        <p:nvSpPr>
          <p:cNvPr id="17" name="Callout: Line 16">
            <a:extLst>
              <a:ext uri="{FF2B5EF4-FFF2-40B4-BE49-F238E27FC236}">
                <a16:creationId xmlns:a16="http://schemas.microsoft.com/office/drawing/2014/main" id="{4640B9F6-8833-06B4-8D51-DF0C7FD72678}"/>
              </a:ext>
            </a:extLst>
          </p:cNvPr>
          <p:cNvSpPr/>
          <p:nvPr/>
        </p:nvSpPr>
        <p:spPr>
          <a:xfrm>
            <a:off x="6575483" y="1078918"/>
            <a:ext cx="2066652" cy="954865"/>
          </a:xfrm>
          <a:prstGeom prst="borderCallout1">
            <a:avLst>
              <a:gd name="adj1" fmla="val 138206"/>
              <a:gd name="adj2" fmla="val 50053"/>
              <a:gd name="adj3" fmla="val 101640"/>
              <a:gd name="adj4" fmla="val 50158"/>
            </a:avLst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Year I Workshops: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Set the JTC Foundation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Build the JTC Structure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Examine the JTC Pilot</a:t>
            </a:r>
          </a:p>
        </p:txBody>
      </p:sp>
      <p:sp>
        <p:nvSpPr>
          <p:cNvPr id="18" name="Callout: Line 17">
            <a:extLst>
              <a:ext uri="{FF2B5EF4-FFF2-40B4-BE49-F238E27FC236}">
                <a16:creationId xmlns:a16="http://schemas.microsoft.com/office/drawing/2014/main" id="{E295873E-A0EF-85F2-47AB-254F4090AD3C}"/>
              </a:ext>
            </a:extLst>
          </p:cNvPr>
          <p:cNvSpPr/>
          <p:nvPr/>
        </p:nvSpPr>
        <p:spPr>
          <a:xfrm>
            <a:off x="9418235" y="1071358"/>
            <a:ext cx="2066652" cy="954865"/>
          </a:xfrm>
          <a:prstGeom prst="borderCallout1">
            <a:avLst>
              <a:gd name="adj1" fmla="val 138206"/>
              <a:gd name="adj2" fmla="val 50053"/>
              <a:gd name="adj3" fmla="val 101640"/>
              <a:gd name="adj4" fmla="val 50158"/>
            </a:avLst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JTC Pilot Outreach</a:t>
            </a:r>
          </a:p>
        </p:txBody>
      </p:sp>
      <p:sp>
        <p:nvSpPr>
          <p:cNvPr id="23" name="Callout: Line 22">
            <a:extLst>
              <a:ext uri="{FF2B5EF4-FFF2-40B4-BE49-F238E27FC236}">
                <a16:creationId xmlns:a16="http://schemas.microsoft.com/office/drawing/2014/main" id="{975EDBAD-BAF0-88A2-4D4F-1B6AE21052A0}"/>
              </a:ext>
            </a:extLst>
          </p:cNvPr>
          <p:cNvSpPr/>
          <p:nvPr/>
        </p:nvSpPr>
        <p:spPr>
          <a:xfrm>
            <a:off x="959017" y="5172330"/>
            <a:ext cx="2066652" cy="954865"/>
          </a:xfrm>
          <a:prstGeom prst="borderCallout1">
            <a:avLst>
              <a:gd name="adj1" fmla="val -38510"/>
              <a:gd name="adj2" fmla="val 50053"/>
              <a:gd name="adj3" fmla="val 942"/>
              <a:gd name="adj4" fmla="val 49702"/>
            </a:avLst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Year III-V Initiatives</a:t>
            </a:r>
          </a:p>
        </p:txBody>
      </p:sp>
      <p:sp>
        <p:nvSpPr>
          <p:cNvPr id="24" name="Callout: Line 23">
            <a:extLst>
              <a:ext uri="{FF2B5EF4-FFF2-40B4-BE49-F238E27FC236}">
                <a16:creationId xmlns:a16="http://schemas.microsoft.com/office/drawing/2014/main" id="{14BC2485-5CEF-4C53-338A-53DE4C3CCD14}"/>
              </a:ext>
            </a:extLst>
          </p:cNvPr>
          <p:cNvSpPr/>
          <p:nvPr/>
        </p:nvSpPr>
        <p:spPr>
          <a:xfrm>
            <a:off x="3751476" y="5179890"/>
            <a:ext cx="2066652" cy="954865"/>
          </a:xfrm>
          <a:prstGeom prst="borderCallout1">
            <a:avLst>
              <a:gd name="adj1" fmla="val 980"/>
              <a:gd name="adj2" fmla="val 48685"/>
              <a:gd name="adj3" fmla="val -37561"/>
              <a:gd name="adj4" fmla="val 48790"/>
            </a:avLst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JTC Year II Draft Joint Test Concept</a:t>
            </a:r>
          </a:p>
        </p:txBody>
      </p:sp>
      <p:sp>
        <p:nvSpPr>
          <p:cNvPr id="25" name="Callout: Line 24">
            <a:extLst>
              <a:ext uri="{FF2B5EF4-FFF2-40B4-BE49-F238E27FC236}">
                <a16:creationId xmlns:a16="http://schemas.microsoft.com/office/drawing/2014/main" id="{4E0511DE-EF62-A48E-E0E6-D80CF8F13CEB}"/>
              </a:ext>
            </a:extLst>
          </p:cNvPr>
          <p:cNvSpPr/>
          <p:nvPr/>
        </p:nvSpPr>
        <p:spPr>
          <a:xfrm>
            <a:off x="6605884" y="5140859"/>
            <a:ext cx="2066652" cy="954865"/>
          </a:xfrm>
          <a:prstGeom prst="borderCallout1">
            <a:avLst>
              <a:gd name="adj1" fmla="val -31599"/>
              <a:gd name="adj2" fmla="val 50053"/>
              <a:gd name="adj3" fmla="val -1033"/>
              <a:gd name="adj4" fmla="val 50158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prstClr val="black"/>
                </a:solidFill>
                <a:latin typeface="Tw Cen MT" panose="020B0602020104020603"/>
              </a:rPr>
              <a:t>JTC Pilot Simulation and Implementation Roadmap Workshops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6" name="Callout: Line 25">
            <a:extLst>
              <a:ext uri="{FF2B5EF4-FFF2-40B4-BE49-F238E27FC236}">
                <a16:creationId xmlns:a16="http://schemas.microsoft.com/office/drawing/2014/main" id="{BB7ACB6A-DECC-4416-BE63-6CFEE28AE78E}"/>
              </a:ext>
            </a:extLst>
          </p:cNvPr>
          <p:cNvSpPr/>
          <p:nvPr/>
        </p:nvSpPr>
        <p:spPr>
          <a:xfrm>
            <a:off x="9393208" y="5140859"/>
            <a:ext cx="2066652" cy="954865"/>
          </a:xfrm>
          <a:prstGeom prst="borderCallout1">
            <a:avLst>
              <a:gd name="adj1" fmla="val -31599"/>
              <a:gd name="adj2" fmla="val 50053"/>
              <a:gd name="adj3" fmla="val -1033"/>
              <a:gd name="adj4" fmla="val 50158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Identify how to integrate JTC Pilot principles within current policies.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70B732-055D-5E34-DD0D-D1AB71ABC213}"/>
              </a:ext>
            </a:extLst>
          </p:cNvPr>
          <p:cNvSpPr txBox="1"/>
          <p:nvPr/>
        </p:nvSpPr>
        <p:spPr>
          <a:xfrm>
            <a:off x="5417679" y="6298373"/>
            <a:ext cx="74236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Visual based on application of John Kotter’s </a:t>
            </a: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Leading Change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model on two-year JTC-study plan.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A1F3588-472F-264A-2B3D-872303320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40" y="201561"/>
            <a:ext cx="11189747" cy="694160"/>
          </a:xfrm>
        </p:spPr>
        <p:txBody>
          <a:bodyPr/>
          <a:lstStyle/>
          <a:p>
            <a:r>
              <a:rPr lang="en-US" sz="4400" dirty="0">
                <a:solidFill>
                  <a:schemeClr val="tx1"/>
                </a:solidFill>
              </a:rPr>
              <a:t>Leading Change Integration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30E9E73-6825-A50E-FEC2-DB23CB85B1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4844646"/>
              </p:ext>
            </p:extLst>
          </p:nvPr>
        </p:nvGraphicFramePr>
        <p:xfrm>
          <a:off x="964152" y="1258711"/>
          <a:ext cx="10515600" cy="4351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68461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17" grpId="0" animBg="1"/>
      <p:bldP spid="18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BD18FD-D1D8-71F0-1601-772172560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n-US" sz="5400" dirty="0"/>
              <a:t>Community of Interest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5393B-B148-4B56-4DF2-D8F726A8F1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What organizations or stakeholders should be represented in the community of interest?</a:t>
            </a:r>
          </a:p>
        </p:txBody>
      </p:sp>
      <p:pic>
        <p:nvPicPr>
          <p:cNvPr id="14" name="Picture 4" descr="A group of multi coloured wooden stick figures">
            <a:extLst>
              <a:ext uri="{FF2B5EF4-FFF2-40B4-BE49-F238E27FC236}">
                <a16:creationId xmlns:a16="http://schemas.microsoft.com/office/drawing/2014/main" id="{04FAB542-FD77-85AD-7560-162AB38D17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014" r="19526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433013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38FDEE-1A10-E7C2-D3B6-BE92D199B26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-185038"/>
            <a:ext cx="12192000" cy="7043038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CFE10332-ECE9-B163-10D5-F914D70C6FE2}"/>
              </a:ext>
            </a:extLst>
          </p:cNvPr>
          <p:cNvSpPr txBox="1"/>
          <p:nvPr/>
        </p:nvSpPr>
        <p:spPr>
          <a:xfrm>
            <a:off x="403309" y="3283291"/>
            <a:ext cx="3419129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The 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Capability Lifecycle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 initiates with the identification of a mission or capability need.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CD12591-265D-569A-AF81-5A764BBCFCE6}"/>
              </a:ext>
            </a:extLst>
          </p:cNvPr>
          <p:cNvSpPr txBox="1"/>
          <p:nvPr/>
        </p:nvSpPr>
        <p:spPr>
          <a:xfrm>
            <a:off x="1285714" y="4443297"/>
            <a:ext cx="3695153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The 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System Lifecycle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 initiates with the down-select of a solution approach, followed by a commitment to design, develop, and deliver that solution following a defined acquisition pathway. 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2CE197C-2F39-D9F9-BC61-2495E8205584}"/>
              </a:ext>
            </a:extLst>
          </p:cNvPr>
          <p:cNvSpPr txBox="1"/>
          <p:nvPr/>
        </p:nvSpPr>
        <p:spPr>
          <a:xfrm>
            <a:off x="9962795" y="4308415"/>
            <a:ext cx="2043295" cy="18158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The 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Capability Lifecycle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 continues beyond system deployment, with a need for ongoing T&amp;E and performance monitoring in the field to support long-term sustainment and operational resilience.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6A38BF-AAFD-0D4C-8688-8C0BEBC9F115}"/>
              </a:ext>
            </a:extLst>
          </p:cNvPr>
          <p:cNvSpPr txBox="1"/>
          <p:nvPr/>
        </p:nvSpPr>
        <p:spPr>
          <a:xfrm>
            <a:off x="403309" y="1173813"/>
            <a:ext cx="1153123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The JTC pilot applies an end-to-end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capability lifecycle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 approach, anchored in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mission engineering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, reinforced by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decision support tools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, and supported by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networked live, virtual, constructive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 environments to assess material and non-material solutions’ performance, interoperability, and impact to service and Joint mission execution.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76580EE-7989-4F98-E58F-C5AF453A7D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0552" y="3833864"/>
            <a:ext cx="6490700" cy="21729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74B13B-04DD-FCAC-983D-27DCB3239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4464" y="368744"/>
            <a:ext cx="9720072" cy="598004"/>
          </a:xfrm>
        </p:spPr>
        <p:txBody>
          <a:bodyPr/>
          <a:lstStyle/>
          <a:p>
            <a:r>
              <a:rPr lang="en-US" dirty="0"/>
              <a:t>Year I Outcome: Joint Test Concept Pilot</a:t>
            </a:r>
          </a:p>
        </p:txBody>
      </p:sp>
    </p:spTree>
    <p:extLst>
      <p:ext uri="{BB962C8B-B14F-4D97-AF65-F5344CB8AC3E}">
        <p14:creationId xmlns:p14="http://schemas.microsoft.com/office/powerpoint/2010/main" val="39937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47C158-93C0-55AB-1931-DADF35C3D4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0000"/>
          </a:blip>
          <a:srcRect t="14895" b="13874"/>
          <a:stretch/>
        </p:blipFill>
        <p:spPr>
          <a:xfrm>
            <a:off x="1" y="1043180"/>
            <a:ext cx="12192386" cy="594755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66A38BF-AAFD-0D4C-8688-8C0BEBC9F115}"/>
              </a:ext>
            </a:extLst>
          </p:cNvPr>
          <p:cNvSpPr txBox="1"/>
          <p:nvPr/>
        </p:nvSpPr>
        <p:spPr>
          <a:xfrm>
            <a:off x="330381" y="1200488"/>
            <a:ext cx="11531238" cy="1200329"/>
          </a:xfrm>
          <a:prstGeom prst="rect">
            <a:avLst/>
          </a:prstGeom>
          <a:solidFill>
            <a:schemeClr val="bg1">
              <a:alpha val="3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JTC success requires assured data quality, accessibility, utility, and analytic value throughout the entire capability lifecycle and across existing and emergent Joint mission (kill/effects) webs.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74B13B-04DD-FCAC-983D-27DCB3239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020" y="305741"/>
            <a:ext cx="9720072" cy="598004"/>
          </a:xfrm>
        </p:spPr>
        <p:txBody>
          <a:bodyPr/>
          <a:lstStyle/>
          <a:p>
            <a:r>
              <a:rPr lang="en-US" dirty="0"/>
              <a:t>Year I Joint Test Concept Pilot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231FC8-71A5-9B03-A09D-323FF9A8AC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1949" y="2473576"/>
            <a:ext cx="6970846" cy="26163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F54F886-B035-0E53-0EEF-B94B920A002B}"/>
              </a:ext>
            </a:extLst>
          </p:cNvPr>
          <p:cNvSpPr txBox="1"/>
          <p:nvPr/>
        </p:nvSpPr>
        <p:spPr>
          <a:xfrm>
            <a:off x="314020" y="3234304"/>
            <a:ext cx="4200858" cy="1569660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Multi-system JTC application ensures appropriate operational redundancies in support of complex, operational kill webs, and enables ongoing integration of emergent requirements following fielding and throughout sustainment, across the capability portfolio.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1C56F9-F8D0-D6CB-9D55-613C9DD717DF}"/>
              </a:ext>
            </a:extLst>
          </p:cNvPr>
          <p:cNvSpPr txBox="1"/>
          <p:nvPr/>
        </p:nvSpPr>
        <p:spPr>
          <a:xfrm>
            <a:off x="9815588" y="2819267"/>
            <a:ext cx="2209585" cy="1323439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JTC enables portfolio capability management by integrating multiple system lifecycles across a mission capability.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451F050-83DA-3573-89A4-5E3621A154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7017" y="5059383"/>
            <a:ext cx="7025778" cy="39680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16457F4-7B9C-ED76-232A-AA767EBA1423}"/>
              </a:ext>
            </a:extLst>
          </p:cNvPr>
          <p:cNvSpPr txBox="1"/>
          <p:nvPr/>
        </p:nvSpPr>
        <p:spPr>
          <a:xfrm>
            <a:off x="2991948" y="5331686"/>
            <a:ext cx="6888651" cy="58477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JTC prioritizes efficient data quality, collection, curation, storage,  analysis, and access, throughout the entire capability lifecycle.</a:t>
            </a:r>
          </a:p>
        </p:txBody>
      </p:sp>
    </p:spTree>
    <p:extLst>
      <p:ext uri="{BB962C8B-B14F-4D97-AF65-F5344CB8AC3E}">
        <p14:creationId xmlns:p14="http://schemas.microsoft.com/office/powerpoint/2010/main" val="253096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2E614F1C-2D93-42D0-B229-7681994499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403089" y="0"/>
            <a:ext cx="4788912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9BCC34-A843-BA22-436B-14FF32F30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2054" y="1064623"/>
            <a:ext cx="3786698" cy="4728754"/>
          </a:xfrm>
          <a:noFill/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What makes evaluating a system within the context of contributions to a Joint-Combined mission so challenging?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3B8073B-F8D5-681B-9FBC-CBE7995BE6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7925" r="18738" b="-1"/>
          <a:stretch/>
        </p:blipFill>
        <p:spPr>
          <a:xfrm>
            <a:off x="20" y="10"/>
            <a:ext cx="7534636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2239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61657BD-3333-446A-A16A-CBDC77C8E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457200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2CAFF06-4D3A-42A5-8614-B1FA47EA0F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7" y="643467"/>
            <a:ext cx="10905066" cy="5571066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diagram of a system&#10;&#10;Description automatically generated">
            <a:extLst>
              <a:ext uri="{FF2B5EF4-FFF2-40B4-BE49-F238E27FC236}">
                <a16:creationId xmlns:a16="http://schemas.microsoft.com/office/drawing/2014/main" id="{807A91F6-D2A6-928C-7048-091BE32074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7929" y="804333"/>
            <a:ext cx="7316138" cy="5249331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D513D879-FC2A-64D8-E234-287167088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8090" y="6259996"/>
            <a:ext cx="9720072" cy="598004"/>
          </a:xfrm>
        </p:spPr>
        <p:txBody>
          <a:bodyPr/>
          <a:lstStyle/>
          <a:p>
            <a:r>
              <a:rPr lang="en-US" dirty="0"/>
              <a:t>Year I Joint Test Concept Pilot Layers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31C50BB-127F-9F13-60DC-49B788879E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45" y="6365682"/>
            <a:ext cx="1062844" cy="386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4525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61657BD-3333-446A-A16A-CBDC77C8E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457200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2CAFF06-4D3A-42A5-8614-B1FA47EA0F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7" y="643467"/>
            <a:ext cx="10905066" cy="5571066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7829948-F730-C69C-180A-86DF28764D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738" y="685149"/>
            <a:ext cx="7068386" cy="544854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0A4A6794-7B54-4770-AA23-F9261EB94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3895" y="6259996"/>
            <a:ext cx="9720072" cy="598004"/>
          </a:xfrm>
        </p:spPr>
        <p:txBody>
          <a:bodyPr/>
          <a:lstStyle/>
          <a:p>
            <a:r>
              <a:rPr lang="en-US" dirty="0"/>
              <a:t>Year I Joint Test Concept Pilot Framework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C6D642-A178-955F-3596-01859A84B5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189" y="6365682"/>
            <a:ext cx="1062844" cy="386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913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C61657BD-3333-446A-A16A-CBDC77C8E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457200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2CAFF06-4D3A-42A5-8614-B1FA47EA0F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7" y="643467"/>
            <a:ext cx="10905066" cy="5571066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1A0C32B-8B88-6ABE-526E-48E0FCA4B509}"/>
              </a:ext>
            </a:extLst>
          </p:cNvPr>
          <p:cNvSpPr>
            <a:spLocks/>
          </p:cNvSpPr>
          <p:nvPr/>
        </p:nvSpPr>
        <p:spPr>
          <a:xfrm>
            <a:off x="7329300" y="1315563"/>
            <a:ext cx="4058364" cy="4226871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886968">
              <a:spcAft>
                <a:spcPts val="600"/>
              </a:spcAft>
            </a:pPr>
            <a:r>
              <a: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Throughout this presentation, the audience will be invited to participate in design thinking activities where we will explore topics relevant to </a:t>
            </a:r>
            <a:r>
              <a:rPr lang="en-US" sz="2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DATAWorks</a:t>
            </a:r>
            <a:r>
              <a: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the Joint Test Concept. </a:t>
            </a:r>
            <a:endParaRPr lang="en-US" sz="32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D99B84F-8835-926D-7659-F2682C1F7D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rgbClr val="2683C6">
                <a:shade val="45000"/>
                <a:satMod val="135000"/>
              </a:srgbClr>
              <a:prstClr val="white"/>
            </a:duotone>
          </a:blip>
          <a:srcRect t="12907" r="2458" b="15319"/>
          <a:stretch/>
        </p:blipFill>
        <p:spPr>
          <a:xfrm>
            <a:off x="804333" y="1915535"/>
            <a:ext cx="6428039" cy="269842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4798640-DC33-C05C-8211-60DDF43064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911" y="6314769"/>
            <a:ext cx="1062844" cy="386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7632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6CC5C296-0CF2-F8C4-D61E-AC2B343A2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n-US" sz="5400" b="1"/>
              <a:t>JTC Value Proposition</a:t>
            </a:r>
          </a:p>
        </p:txBody>
      </p:sp>
      <p:sp>
        <p:nvSpPr>
          <p:cNvPr id="25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F15C2E8E-AE7C-1645-5B39-E947EE9C9D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4057" y="2909771"/>
            <a:ext cx="4243589" cy="33206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>
                <a:latin typeface="+mj-lt"/>
              </a:rPr>
              <a:t>What are the Year I Joint Test Concept Pilot Impact Areas?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859B694-3676-7D94-5D89-AFB3DB3B9E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647" r="10353" b="-2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177493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5F1CC53-719A-4763-BF30-5E25A63CEF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6109556B-EAE9-4435-B409-0519F2CBDB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552267" cy="6858000"/>
          </a:xfrm>
          <a:prstGeom prst="rect">
            <a:avLst/>
          </a:prstGeom>
          <a:solidFill>
            <a:srgbClr val="3F42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8022E6B-6826-1F7C-F3DA-B8448AEB0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6007027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5000" cap="all">
                <a:solidFill>
                  <a:srgbClr val="FFFFFF"/>
                </a:solidFill>
                <a:latin typeface="+mj-lt"/>
              </a:rPr>
              <a:t>Year II Challenge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14CCBE-423E-41B2-A9F3-82679F490E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D774449-AD95-36D7-E901-CB89529D3B1F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024128" y="2286000"/>
            <a:ext cx="6007027" cy="4023360"/>
          </a:xfrm>
        </p:spPr>
        <p:txBody>
          <a:bodyPr vert="horz" lIns="45720" tIns="45720" rIns="45720" bIns="45720" rtlCol="0" anchor="t">
            <a:normAutofit fontScale="92500" lnSpcReduction="20000"/>
          </a:bodyPr>
          <a:lstStyle/>
          <a:p>
            <a:pPr marL="0" indent="0">
              <a:buClr>
                <a:schemeClr val="accent1"/>
              </a:buClr>
              <a:buNone/>
            </a:pPr>
            <a:r>
              <a:rPr lang="en-US">
                <a:solidFill>
                  <a:srgbClr val="FFFFFF"/>
                </a:solidFill>
                <a:latin typeface="+mn-lt"/>
              </a:rPr>
              <a:t>Create a JTC reference architecture that ensures data quality, accessibility, utility, and analytic value across existing and emergent Joint mission (kill/effects) webs for all systems under test throughout the entire capability lifecycle. </a:t>
            </a:r>
          </a:p>
          <a:p>
            <a:pPr marL="0" indent="0">
              <a:buClr>
                <a:schemeClr val="accent1"/>
              </a:buClr>
              <a:buNone/>
            </a:pPr>
            <a:r>
              <a:rPr lang="en-US">
                <a:solidFill>
                  <a:srgbClr val="FFFFFF"/>
                </a:solidFill>
                <a:latin typeface="+mn-lt"/>
              </a:rPr>
              <a:t>Assess the reference architecture performance through an end-to-end capability lifecycle T&amp;E architecture simulation.</a:t>
            </a:r>
          </a:p>
          <a:p>
            <a:pPr marL="0" indent="0">
              <a:buClr>
                <a:schemeClr val="accent1"/>
              </a:buClr>
              <a:buNone/>
            </a:pPr>
            <a:r>
              <a:rPr lang="en-US">
                <a:solidFill>
                  <a:srgbClr val="FFFFFF"/>
                </a:solidFill>
                <a:latin typeface="+mn-lt"/>
              </a:rPr>
              <a:t>Develop a JTC Implementation Roadmap that includes quick win opportunities.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8FD11B4-96B1-5612-0142-BA773540D3F6}"/>
              </a:ext>
            </a:extLst>
          </p:cNvPr>
          <p:cNvPicPr>
            <a:picLocks noGrp="1" noChangeAspect="1"/>
          </p:cNvPicPr>
          <p:nvPr>
            <p:ph idx="15"/>
          </p:nvPr>
        </p:nvPicPr>
        <p:blipFill rotWithShape="1">
          <a:blip r:embed="rId2"/>
          <a:srcRect l="18854" r="13830" b="-1"/>
          <a:stretch/>
        </p:blipFill>
        <p:spPr>
          <a:xfrm>
            <a:off x="7552266" y="10"/>
            <a:ext cx="4639734" cy="685799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2D1BF3-6C84-69C2-5963-B70D62D216C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0837333" y="6470704"/>
            <a:ext cx="973667" cy="27432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F199C460-6015-A940-95C6-1BB8BCFAE265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812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4D8FB5B-A349-CB82-3D12-391392627C4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93991F5D-EDC3-88DA-3B2C-2821FFF3E3C9}"/>
              </a:ext>
            </a:extLst>
          </p:cNvPr>
          <p:cNvSpPr/>
          <p:nvPr/>
        </p:nvSpPr>
        <p:spPr>
          <a:xfrm>
            <a:off x="1267501" y="5040485"/>
            <a:ext cx="10094632" cy="572282"/>
          </a:xfrm>
          <a:prstGeom prst="rightArrow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Expand Community of Interest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4A86BCD-AA28-A779-1630-267BD7902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2403" y="219113"/>
            <a:ext cx="8826760" cy="957490"/>
          </a:xfrm>
        </p:spPr>
        <p:txBody>
          <a:bodyPr/>
          <a:lstStyle/>
          <a:p>
            <a:r>
              <a:rPr lang="en-US" sz="4400" dirty="0">
                <a:solidFill>
                  <a:schemeClr val="tx1"/>
                </a:solidFill>
              </a:rPr>
              <a:t>Multi-Year Study Design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8D3816D-E8DA-0133-7D9E-9F3F058D6AD3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1250815" y="2279942"/>
            <a:ext cx="4902200" cy="238918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AEA6EED-B82E-5B72-B9EB-D13C1162B85E}"/>
              </a:ext>
            </a:extLst>
          </p:cNvPr>
          <p:cNvSpPr txBox="1"/>
          <p:nvPr/>
        </p:nvSpPr>
        <p:spPr>
          <a:xfrm>
            <a:off x="2919779" y="4663909"/>
            <a:ext cx="15986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19 COI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Member Organizations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FCB474-63AA-85FE-3A68-4E1F41019015}"/>
              </a:ext>
            </a:extLst>
          </p:cNvPr>
          <p:cNvSpPr txBox="1"/>
          <p:nvPr/>
        </p:nvSpPr>
        <p:spPr>
          <a:xfrm>
            <a:off x="4598876" y="4663909"/>
            <a:ext cx="15986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26 COI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Member Organizations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8FB8DC-3124-99B2-B52B-EBA85A02A4AD}"/>
              </a:ext>
            </a:extLst>
          </p:cNvPr>
          <p:cNvSpPr txBox="1"/>
          <p:nvPr/>
        </p:nvSpPr>
        <p:spPr>
          <a:xfrm>
            <a:off x="1240682" y="4663909"/>
            <a:ext cx="15986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9 COI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Member Organizations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331881F-1EB8-03E7-CE3C-3A02808BB8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1155" y="2267553"/>
            <a:ext cx="4897325" cy="2389941"/>
          </a:xfrm>
          <a:prstGeom prst="rect">
            <a:avLst/>
          </a:prstGeom>
        </p:spPr>
      </p:pic>
      <p:sp>
        <p:nvSpPr>
          <p:cNvPr id="15" name="Right Brace 14">
            <a:extLst>
              <a:ext uri="{FF2B5EF4-FFF2-40B4-BE49-F238E27FC236}">
                <a16:creationId xmlns:a16="http://schemas.microsoft.com/office/drawing/2014/main" id="{6724F723-A7FB-3811-C006-92C5C4F40A3F}"/>
              </a:ext>
            </a:extLst>
          </p:cNvPr>
          <p:cNvSpPr/>
          <p:nvPr/>
        </p:nvSpPr>
        <p:spPr>
          <a:xfrm rot="16200000">
            <a:off x="3552057" y="-309306"/>
            <a:ext cx="269219" cy="489732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7DD50A0-939F-53A8-E6C0-0A395DBF09DB}"/>
              </a:ext>
            </a:extLst>
          </p:cNvPr>
          <p:cNvSpPr txBox="1"/>
          <p:nvPr/>
        </p:nvSpPr>
        <p:spPr>
          <a:xfrm>
            <a:off x="3323041" y="1633457"/>
            <a:ext cx="727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Year I</a:t>
            </a:r>
          </a:p>
        </p:txBody>
      </p:sp>
      <p:sp>
        <p:nvSpPr>
          <p:cNvPr id="17" name="Right Brace 16">
            <a:extLst>
              <a:ext uri="{FF2B5EF4-FFF2-40B4-BE49-F238E27FC236}">
                <a16:creationId xmlns:a16="http://schemas.microsoft.com/office/drawing/2014/main" id="{10CC0A6F-E8A1-CAE0-C0B8-4FE578EACD04}"/>
              </a:ext>
            </a:extLst>
          </p:cNvPr>
          <p:cNvSpPr/>
          <p:nvPr/>
        </p:nvSpPr>
        <p:spPr>
          <a:xfrm rot="16200000">
            <a:off x="8529836" y="-319137"/>
            <a:ext cx="269219" cy="489732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F853F3-2458-939A-BC6F-62A436EF7A26}"/>
              </a:ext>
            </a:extLst>
          </p:cNvPr>
          <p:cNvSpPr txBox="1"/>
          <p:nvPr/>
        </p:nvSpPr>
        <p:spPr>
          <a:xfrm>
            <a:off x="8189909" y="1663796"/>
            <a:ext cx="788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Year 2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C8C6CA5-C9DE-6F4A-C4DB-9D22B1A8679C}"/>
              </a:ext>
            </a:extLst>
          </p:cNvPr>
          <p:cNvSpPr/>
          <p:nvPr/>
        </p:nvSpPr>
        <p:spPr>
          <a:xfrm>
            <a:off x="6170701" y="5653571"/>
            <a:ext cx="5191432" cy="572282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JTC Assessment/Validation Data Collection</a:t>
            </a:r>
          </a:p>
        </p:txBody>
      </p:sp>
      <p:sp>
        <p:nvSpPr>
          <p:cNvPr id="2" name="TextBox 3">
            <a:extLst>
              <a:ext uri="{FF2B5EF4-FFF2-40B4-BE49-F238E27FC236}">
                <a16:creationId xmlns:a16="http://schemas.microsoft.com/office/drawing/2014/main" id="{482E2BA2-E643-2930-DCF7-8854A03AE51F}"/>
              </a:ext>
            </a:extLst>
          </p:cNvPr>
          <p:cNvSpPr txBox="1"/>
          <p:nvPr/>
        </p:nvSpPr>
        <p:spPr>
          <a:xfrm>
            <a:off x="6254956" y="4674069"/>
            <a:ext cx="1598643" cy="46166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48 COI 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Member Organizations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96F2D23E-188C-14C3-2A33-D3BCD2050AA9}"/>
              </a:ext>
            </a:extLst>
          </p:cNvPr>
          <p:cNvSpPr txBox="1"/>
          <p:nvPr/>
        </p:nvSpPr>
        <p:spPr>
          <a:xfrm>
            <a:off x="8357487" y="4766905"/>
            <a:ext cx="790729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1" dirty="0">
                <a:solidFill>
                  <a:srgbClr val="000000"/>
                </a:solidFill>
                <a:latin typeface="Tw Cen MT" panose="020B0602020104020603"/>
              </a:rPr>
              <a:t>July 2024</a:t>
            </a:r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3913AAE6-8F4A-31F4-94C7-3207E3C858F6}"/>
              </a:ext>
            </a:extLst>
          </p:cNvPr>
          <p:cNvSpPr txBox="1"/>
          <p:nvPr/>
        </p:nvSpPr>
        <p:spPr>
          <a:xfrm>
            <a:off x="9759710" y="4771842"/>
            <a:ext cx="1257332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1" dirty="0">
                <a:solidFill>
                  <a:srgbClr val="000000"/>
                </a:solidFill>
                <a:latin typeface="Tw Cen MT" panose="020B0602020104020603"/>
              </a:rPr>
              <a:t>July/August 2024</a:t>
            </a:r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052546EA-E568-83C6-5954-63BECBC6CF8D}"/>
              </a:ext>
            </a:extLst>
          </p:cNvPr>
          <p:cNvSpPr txBox="1">
            <a:spLocks/>
          </p:cNvSpPr>
          <p:nvPr/>
        </p:nvSpPr>
        <p:spPr>
          <a:xfrm>
            <a:off x="8655728" y="6470704"/>
            <a:ext cx="3133501" cy="2680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Acquisition innovation and research center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2328E73-4C64-62C9-27C9-06AF13128D9D}"/>
              </a:ext>
            </a:extLst>
          </p:cNvPr>
          <p:cNvCxnSpPr>
            <a:cxnSpLocks/>
          </p:cNvCxnSpPr>
          <p:nvPr/>
        </p:nvCxnSpPr>
        <p:spPr>
          <a:xfrm>
            <a:off x="3071677" y="6601556"/>
            <a:ext cx="2627790" cy="0"/>
          </a:xfrm>
          <a:prstGeom prst="line">
            <a:avLst/>
          </a:prstGeom>
          <a:ln w="76200">
            <a:solidFill>
              <a:srgbClr val="1258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1B3C708-1B1A-0E8C-3BE2-50EDB1BF12F7}"/>
              </a:ext>
            </a:extLst>
          </p:cNvPr>
          <p:cNvCxnSpPr>
            <a:cxnSpLocks/>
          </p:cNvCxnSpPr>
          <p:nvPr/>
        </p:nvCxnSpPr>
        <p:spPr>
          <a:xfrm>
            <a:off x="5788241" y="6601556"/>
            <a:ext cx="2966875" cy="0"/>
          </a:xfrm>
          <a:prstGeom prst="line">
            <a:avLst/>
          </a:prstGeom>
          <a:ln w="76200">
            <a:solidFill>
              <a:srgbClr val="BF15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818C77B8-30AD-1FDC-3F5A-24276E037B65}"/>
              </a:ext>
            </a:extLst>
          </p:cNvPr>
          <p:cNvSpPr txBox="1">
            <a:spLocks/>
          </p:cNvSpPr>
          <p:nvPr/>
        </p:nvSpPr>
        <p:spPr>
          <a:xfrm>
            <a:off x="194541" y="6464396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Virginia Tech-Applied Research Corporation</a:t>
            </a:r>
          </a:p>
        </p:txBody>
      </p:sp>
    </p:spTree>
    <p:extLst>
      <p:ext uri="{BB962C8B-B14F-4D97-AF65-F5344CB8AC3E}">
        <p14:creationId xmlns:p14="http://schemas.microsoft.com/office/powerpoint/2010/main" val="4259766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2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7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2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1" grpId="0"/>
      <p:bldP spid="12" grpId="0"/>
      <p:bldP spid="17" grpId="0" animBg="1"/>
      <p:bldP spid="18" grpId="0"/>
      <p:bldP spid="19" grpId="0" animBg="1"/>
      <p:bldP spid="2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4C715-A02F-AED8-0F50-2BDAB1840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287" y="316710"/>
            <a:ext cx="10025390" cy="858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6000" dirty="0"/>
              <a:t>Year II JTC Pilot Functions</a:t>
            </a:r>
            <a:endParaRPr lang="en-US" sz="4800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83B852-2235-C45B-FD61-D9ADF44114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4287" y="1142012"/>
            <a:ext cx="11168742" cy="1493034"/>
          </a:xfrm>
        </p:spPr>
        <p:txBody>
          <a:bodyPr vert="horz" lIns="45720" tIns="45720" rIns="45720" bIns="45720" rtlCol="0">
            <a:normAutofit/>
          </a:bodyPr>
          <a:lstStyle/>
          <a:p>
            <a:r>
              <a:rPr lang="en-US" sz="1600" b="1" dirty="0">
                <a:latin typeface="+mn-lt"/>
              </a:rPr>
              <a:t>Design JTC E2ECL T&amp;E Strategy</a:t>
            </a:r>
            <a:r>
              <a:rPr lang="en-US" sz="1600" dirty="0">
                <a:latin typeface="+mn-lt"/>
              </a:rPr>
              <a:t> – overarching plan that provides the structure and objectives for the JTC T&amp;E program, iterations of JTC T&amp;E, initial timetable with planned/known test events AND entry criteria/prompts for additional iterative JTC testing, and necessary resources to accomplish each type of test. </a:t>
            </a:r>
          </a:p>
          <a:p>
            <a:r>
              <a:rPr lang="en-US" sz="1600" b="1" dirty="0">
                <a:latin typeface="+mn-lt"/>
              </a:rPr>
              <a:t>Develop JTC E2ECL T&amp;E Data Strategy </a:t>
            </a:r>
            <a:r>
              <a:rPr lang="en-US" sz="1600" dirty="0">
                <a:latin typeface="+mn-lt"/>
              </a:rPr>
              <a:t>- a detailed strategy &amp; plan for managing data to ensure data quality, accessibility, analytic value, and utility throughout the entire campaign of learning.</a:t>
            </a:r>
          </a:p>
          <a:p>
            <a:endParaRPr lang="en-US" sz="1600" dirty="0">
              <a:latin typeface="+mn-lt"/>
            </a:endParaRPr>
          </a:p>
        </p:txBody>
      </p:sp>
      <p:pic>
        <p:nvPicPr>
          <p:cNvPr id="32" name="Content Placeholder 31">
            <a:extLst>
              <a:ext uri="{FF2B5EF4-FFF2-40B4-BE49-F238E27FC236}">
                <a16:creationId xmlns:a16="http://schemas.microsoft.com/office/drawing/2014/main" id="{36357260-0D00-2B79-DF72-AFF26D2F754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35135" y="2635046"/>
            <a:ext cx="5977894" cy="27200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C350B6-EA27-F470-9615-F56D87DDA303}"/>
              </a:ext>
            </a:extLst>
          </p:cNvPr>
          <p:cNvSpPr txBox="1"/>
          <p:nvPr/>
        </p:nvSpPr>
        <p:spPr>
          <a:xfrm>
            <a:off x="478971" y="2533107"/>
            <a:ext cx="51271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08275B"/>
              </a:buClr>
              <a:buSzPct val="100000"/>
              <a:buFont typeface="Tw Cen MT" panose="020B0602020104020603" pitchFamily="34" charset="0"/>
              <a:buChar char=" 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Monitor for JTC E2ECL Entrance Criteria/Decision Points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 -JTC T&amp;E happens iteratively, overlapping with traditional T&amp;E decision points, but also transcending beyond in a more agile approach. There will be criteria/prompts defined for when testing is deemed needed.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EEEA3C-9CCF-80C6-592F-543CB2E412F7}"/>
              </a:ext>
            </a:extLst>
          </p:cNvPr>
          <p:cNvSpPr txBox="1"/>
          <p:nvPr/>
        </p:nvSpPr>
        <p:spPr>
          <a:xfrm>
            <a:off x="478971" y="3733436"/>
            <a:ext cx="5127172" cy="2002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08275B"/>
              </a:buClr>
              <a:buSzPct val="100000"/>
              <a:buFont typeface="Tw Cen MT" panose="020B0602020104020603" pitchFamily="34" charset="0"/>
              <a:buChar char=" 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Update JTC E2ECL T&amp;E Event Test Plan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 – Once need/entry criteria/decision point met for JTC test event, detailed planning occurs to prepare resources &amp; plan test as a part of the T&amp;E campaign of learning.</a:t>
            </a:r>
          </a:p>
          <a:p>
            <a:pPr marL="91440" indent="-9144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08275B"/>
              </a:buClr>
              <a:buSzPct val="100000"/>
              <a:buFont typeface="Tw Cen MT" panose="020B0602020104020603" pitchFamily="34" charset="0"/>
              <a:buChar char=" "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Execute JTC E2ECL T&amp;E Event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– conduct of the planned test event and assess outcomes.</a:t>
            </a: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08275B"/>
              </a:buClr>
              <a:buSzPct val="100000"/>
              <a:buFont typeface="Tw Cen MT" panose="020B0602020104020603" pitchFamily="34" charset="0"/>
              <a:buChar char=" 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D08D60-E02C-061D-BBF3-3814BD63B9C3}"/>
              </a:ext>
            </a:extLst>
          </p:cNvPr>
          <p:cNvSpPr txBox="1"/>
          <p:nvPr/>
        </p:nvSpPr>
        <p:spPr>
          <a:xfrm>
            <a:off x="478971" y="5456469"/>
            <a:ext cx="6553200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08275B"/>
              </a:buClr>
              <a:buSzPct val="100000"/>
              <a:buFont typeface="Tw Cen MT" panose="020B0602020104020603" pitchFamily="34" charset="0"/>
              <a:buChar char=" 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Refine JTC E2ECL T&amp;E Strategy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– Integrate new information to inform refinements to test strategy, planned upcoming events, system requirements, and system design changes.</a:t>
            </a:r>
          </a:p>
        </p:txBody>
      </p:sp>
    </p:spTree>
    <p:extLst>
      <p:ext uri="{BB962C8B-B14F-4D97-AF65-F5344CB8AC3E}">
        <p14:creationId xmlns:p14="http://schemas.microsoft.com/office/powerpoint/2010/main" val="341555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25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25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200C8B5-FB5A-4F8B-A9BD-693C051418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4FAE1107-CEC3-4041-8BAA-CDB6F6759B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46854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45602-9202-C50D-21A2-78EFD1B3A39D}"/>
              </a:ext>
            </a:extLst>
          </p:cNvPr>
          <p:cNvSpPr txBox="1">
            <a:spLocks/>
          </p:cNvSpPr>
          <p:nvPr/>
        </p:nvSpPr>
        <p:spPr>
          <a:xfrm>
            <a:off x="1024129" y="585216"/>
            <a:ext cx="3779085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sz="3600" cap="all" spc="100" dirty="0">
                <a:solidFill>
                  <a:srgbClr val="FFFFFF"/>
                </a:solidFill>
              </a:rPr>
              <a:t>Year II JTC Pilot Functions</a:t>
            </a:r>
            <a:endParaRPr lang="en-US" sz="3600" i="1" cap="all" spc="100" dirty="0">
              <a:solidFill>
                <a:srgbClr val="FFFFFF"/>
              </a:solidFill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AEA88FB-F5DD-45CE-AAE1-7B33D0ABDD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66F2EFCC-8665-2818-81EB-35DB078EE5AE}"/>
              </a:ext>
            </a:extLst>
          </p:cNvPr>
          <p:cNvSpPr txBox="1">
            <a:spLocks/>
          </p:cNvSpPr>
          <p:nvPr/>
        </p:nvSpPr>
        <p:spPr>
          <a:xfrm>
            <a:off x="1024129" y="2084832"/>
            <a:ext cx="3791711" cy="2090057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1"/>
              </a:buClr>
            </a:pPr>
            <a:r>
              <a:rPr lang="en-US" sz="3600" dirty="0">
                <a:solidFill>
                  <a:srgbClr val="FFFFFF"/>
                </a:solidFill>
              </a:rPr>
              <a:t>How are these functions like the current T&amp;E process?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E3C6775-EA3F-CFD2-D5D2-67BB02BFBB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644" y="1283524"/>
            <a:ext cx="6458958" cy="4828071"/>
          </a:xfrm>
          <a:prstGeom prst="rect">
            <a:avLst/>
          </a:prstGeom>
        </p:spPr>
      </p:pic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D6E9885D-7CFF-AB1F-701C-3D667F1F4897}"/>
              </a:ext>
            </a:extLst>
          </p:cNvPr>
          <p:cNvSpPr txBox="1">
            <a:spLocks/>
          </p:cNvSpPr>
          <p:nvPr/>
        </p:nvSpPr>
        <p:spPr>
          <a:xfrm>
            <a:off x="1024129" y="4169664"/>
            <a:ext cx="3791711" cy="2048256"/>
          </a:xfrm>
          <a:prstGeom prst="rect">
            <a:avLst/>
          </a:prstGeom>
        </p:spPr>
        <p:txBody>
          <a:bodyPr vert="horz" lIns="45720" tIns="45720" rIns="4572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1"/>
              </a:buClr>
            </a:pPr>
            <a:r>
              <a:rPr lang="en-US" sz="3600" dirty="0">
                <a:solidFill>
                  <a:srgbClr val="FFFFFF"/>
                </a:solidFill>
              </a:rPr>
              <a:t>How are these functions unlike the current T&amp;E process?</a:t>
            </a:r>
          </a:p>
        </p:txBody>
      </p:sp>
    </p:spTree>
    <p:extLst>
      <p:ext uri="{BB962C8B-B14F-4D97-AF65-F5344CB8AC3E}">
        <p14:creationId xmlns:p14="http://schemas.microsoft.com/office/powerpoint/2010/main" val="300549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3E90E09-E977-D042-72D0-5C03AF264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90236"/>
            <a:ext cx="12191999" cy="6948236"/>
          </a:xfrm>
          <a:prstGeom prst="rect">
            <a:avLst/>
          </a:prstGeom>
        </p:spPr>
      </p:pic>
      <p:sp>
        <p:nvSpPr>
          <p:cNvPr id="73" name="Title 72">
            <a:extLst>
              <a:ext uri="{FF2B5EF4-FFF2-40B4-BE49-F238E27FC236}">
                <a16:creationId xmlns:a16="http://schemas.microsoft.com/office/drawing/2014/main" id="{CEBD5445-551B-8812-A4AE-478523CE8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962" y="296681"/>
            <a:ext cx="11711038" cy="1325563"/>
          </a:xfrm>
        </p:spPr>
        <p:txBody>
          <a:bodyPr>
            <a:normAutofit/>
          </a:bodyPr>
          <a:lstStyle/>
          <a:p>
            <a:r>
              <a:rPr lang="en-US" sz="3600" b="1" dirty="0"/>
              <a:t>JTC Year II Pilot:</a:t>
            </a:r>
            <a:br>
              <a:rPr lang="en-US" sz="3600" b="1" dirty="0"/>
            </a:br>
            <a:r>
              <a:rPr lang="en-US" sz="3600" b="1" dirty="0"/>
              <a:t>End-to-end Capability Lifecycle T&amp;E Campaign of Learning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FDF1891-B916-EEB1-B8E7-5C9664A73850}"/>
              </a:ext>
            </a:extLst>
          </p:cNvPr>
          <p:cNvSpPr txBox="1"/>
          <p:nvPr/>
        </p:nvSpPr>
        <p:spPr>
          <a:xfrm>
            <a:off x="588723" y="5593096"/>
            <a:ext cx="1101455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*Mission Engineering is an interdisciplinary process encompassing the entire technical effort to analyze, design, and integrate current and emerging operational needs and capabilities to achieve desired mission outcomes. MEG 2.0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4DD55F-379E-CD1F-940C-D1D37E7272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743" y="2009161"/>
            <a:ext cx="10516511" cy="32982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555FE44-1A65-DFE7-1A17-9473A7931C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321" y="6309696"/>
            <a:ext cx="1062844" cy="386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9180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76906711-0AFB-47DD-A4B6-4E94B38B8C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A91F649-894C-41F6-A21D-3D1AC558E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877832"/>
          </a:xfrm>
          <a:custGeom>
            <a:avLst/>
            <a:gdLst>
              <a:gd name="connsiteX0" fmla="*/ 6789701 w 12192000"/>
              <a:gd name="connsiteY0" fmla="*/ 2809623 h 2877832"/>
              <a:gd name="connsiteX1" fmla="*/ 6788702 w 12192000"/>
              <a:gd name="connsiteY1" fmla="*/ 2809701 h 2877832"/>
              <a:gd name="connsiteX2" fmla="*/ 6788476 w 12192000"/>
              <a:gd name="connsiteY2" fmla="*/ 2810235 h 2877832"/>
              <a:gd name="connsiteX3" fmla="*/ 0 w 12192000"/>
              <a:gd name="connsiteY3" fmla="*/ 0 h 2877832"/>
              <a:gd name="connsiteX4" fmla="*/ 12192000 w 12192000"/>
              <a:gd name="connsiteY4" fmla="*/ 0 h 2877832"/>
              <a:gd name="connsiteX5" fmla="*/ 12192000 w 12192000"/>
              <a:gd name="connsiteY5" fmla="*/ 1915388 h 2877832"/>
              <a:gd name="connsiteX6" fmla="*/ 12061096 w 12192000"/>
              <a:gd name="connsiteY6" fmla="*/ 1954428 h 2877832"/>
              <a:gd name="connsiteX7" fmla="*/ 11676800 w 12192000"/>
              <a:gd name="connsiteY7" fmla="*/ 2058003 h 2877832"/>
              <a:gd name="connsiteX8" fmla="*/ 10425355 w 12192000"/>
              <a:gd name="connsiteY8" fmla="*/ 2341542 h 2877832"/>
              <a:gd name="connsiteX9" fmla="*/ 9424022 w 12192000"/>
              <a:gd name="connsiteY9" fmla="*/ 2516704 h 2877832"/>
              <a:gd name="connsiteX10" fmla="*/ 8458419 w 12192000"/>
              <a:gd name="connsiteY10" fmla="*/ 2650405 h 2877832"/>
              <a:gd name="connsiteX11" fmla="*/ 7715970 w 12192000"/>
              <a:gd name="connsiteY11" fmla="*/ 2730352 h 2877832"/>
              <a:gd name="connsiteX12" fmla="*/ 6951716 w 12192000"/>
              <a:gd name="connsiteY12" fmla="*/ 2796132 h 2877832"/>
              <a:gd name="connsiteX13" fmla="*/ 6936303 w 12192000"/>
              <a:gd name="connsiteY13" fmla="*/ 2798203 h 2877832"/>
              <a:gd name="connsiteX14" fmla="*/ 6790448 w 12192000"/>
              <a:gd name="connsiteY14" fmla="*/ 2809564 h 2877832"/>
              <a:gd name="connsiteX15" fmla="*/ 6799941 w 12192000"/>
              <a:gd name="connsiteY15" fmla="*/ 2811384 h 2877832"/>
              <a:gd name="connsiteX16" fmla="*/ 6835432 w 12192000"/>
              <a:gd name="connsiteY16" fmla="*/ 2809677 h 2877832"/>
              <a:gd name="connsiteX17" fmla="*/ 6884003 w 12192000"/>
              <a:gd name="connsiteY17" fmla="*/ 2806699 h 2877832"/>
              <a:gd name="connsiteX18" fmla="*/ 7578771 w 12192000"/>
              <a:gd name="connsiteY18" fmla="*/ 2774172 h 2877832"/>
              <a:gd name="connsiteX19" fmla="*/ 8623845 w 12192000"/>
              <a:gd name="connsiteY19" fmla="*/ 2687275 h 2877832"/>
              <a:gd name="connsiteX20" fmla="*/ 9479970 w 12192000"/>
              <a:gd name="connsiteY20" fmla="*/ 2583369 h 2877832"/>
              <a:gd name="connsiteX21" fmla="*/ 10629308 w 12192000"/>
              <a:gd name="connsiteY21" fmla="*/ 2389212 h 2877832"/>
              <a:gd name="connsiteX22" fmla="*/ 11998498 w 12192000"/>
              <a:gd name="connsiteY22" fmla="*/ 2063218 h 2877832"/>
              <a:gd name="connsiteX23" fmla="*/ 12192000 w 12192000"/>
              <a:gd name="connsiteY23" fmla="*/ 2006219 h 2877832"/>
              <a:gd name="connsiteX24" fmla="*/ 12192000 w 12192000"/>
              <a:gd name="connsiteY24" fmla="*/ 2060956 h 2877832"/>
              <a:gd name="connsiteX25" fmla="*/ 11829257 w 12192000"/>
              <a:gd name="connsiteY25" fmla="*/ 2166255 h 2877832"/>
              <a:gd name="connsiteX26" fmla="*/ 10939183 w 12192000"/>
              <a:gd name="connsiteY26" fmla="*/ 2380770 h 2877832"/>
              <a:gd name="connsiteX27" fmla="*/ 9985530 w 12192000"/>
              <a:gd name="connsiteY27" fmla="*/ 2560775 h 2877832"/>
              <a:gd name="connsiteX28" fmla="*/ 9186882 w 12192000"/>
              <a:gd name="connsiteY28" fmla="*/ 2676722 h 2877832"/>
              <a:gd name="connsiteX29" fmla="*/ 8578198 w 12192000"/>
              <a:gd name="connsiteY29" fmla="*/ 2746241 h 2877832"/>
              <a:gd name="connsiteX30" fmla="*/ 7864358 w 12192000"/>
              <a:gd name="connsiteY30" fmla="*/ 2807692 h 2877832"/>
              <a:gd name="connsiteX31" fmla="*/ 6935502 w 12192000"/>
              <a:gd name="connsiteY31" fmla="*/ 2859086 h 2877832"/>
              <a:gd name="connsiteX32" fmla="*/ 6477750 w 12192000"/>
              <a:gd name="connsiteY32" fmla="*/ 2872989 h 2877832"/>
              <a:gd name="connsiteX33" fmla="*/ 6362294 w 12192000"/>
              <a:gd name="connsiteY33" fmla="*/ 2877832 h 2877832"/>
              <a:gd name="connsiteX34" fmla="*/ 6057129 w 12192000"/>
              <a:gd name="connsiteY34" fmla="*/ 2877832 h 2877832"/>
              <a:gd name="connsiteX35" fmla="*/ 5977784 w 12192000"/>
              <a:gd name="connsiteY35" fmla="*/ 2873238 h 2877832"/>
              <a:gd name="connsiteX36" fmla="*/ 5265087 w 12192000"/>
              <a:gd name="connsiteY36" fmla="*/ 2836989 h 2877832"/>
              <a:gd name="connsiteX37" fmla="*/ 4346277 w 12192000"/>
              <a:gd name="connsiteY37" fmla="*/ 2774919 h 2877832"/>
              <a:gd name="connsiteX38" fmla="*/ 3373045 w 12192000"/>
              <a:gd name="connsiteY38" fmla="*/ 2676350 h 2877832"/>
              <a:gd name="connsiteX39" fmla="*/ 2362173 w 12192000"/>
              <a:gd name="connsiteY39" fmla="*/ 2557423 h 2877832"/>
              <a:gd name="connsiteX40" fmla="*/ 1233178 w 12192000"/>
              <a:gd name="connsiteY40" fmla="*/ 2384247 h 2877832"/>
              <a:gd name="connsiteX41" fmla="*/ 68500 w 12192000"/>
              <a:gd name="connsiteY41" fmla="*/ 2144540 h 2877832"/>
              <a:gd name="connsiteX42" fmla="*/ 0 w 12192000"/>
              <a:gd name="connsiteY42" fmla="*/ 2127185 h 2877832"/>
              <a:gd name="connsiteX43" fmla="*/ 0 w 12192000"/>
              <a:gd name="connsiteY43" fmla="*/ 2070696 h 2877832"/>
              <a:gd name="connsiteX44" fmla="*/ 72441 w 12192000"/>
              <a:gd name="connsiteY44" fmla="*/ 2089473 h 2877832"/>
              <a:gd name="connsiteX45" fmla="*/ 600716 w 12192000"/>
              <a:gd name="connsiteY45" fmla="*/ 2207843 h 2877832"/>
              <a:gd name="connsiteX46" fmla="*/ 1769512 w 12192000"/>
              <a:gd name="connsiteY46" fmla="*/ 2418011 h 2877832"/>
              <a:gd name="connsiteX47" fmla="*/ 2613554 w 12192000"/>
              <a:gd name="connsiteY47" fmla="*/ 2534953 h 2877832"/>
              <a:gd name="connsiteX48" fmla="*/ 2581134 w 12192000"/>
              <a:gd name="connsiteY48" fmla="*/ 2525022 h 2877832"/>
              <a:gd name="connsiteX49" fmla="*/ 1112635 w 12192000"/>
              <a:gd name="connsiteY49" fmla="*/ 2192325 h 2877832"/>
              <a:gd name="connsiteX50" fmla="*/ 420412 w 12192000"/>
              <a:gd name="connsiteY50" fmla="*/ 1992892 h 2877832"/>
              <a:gd name="connsiteX51" fmla="*/ 0 w 12192000"/>
              <a:gd name="connsiteY51" fmla="*/ 1853975 h 287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000" h="2877832">
                <a:moveTo>
                  <a:pt x="6789701" y="2809623"/>
                </a:moveTo>
                <a:lnTo>
                  <a:pt x="6788702" y="2809701"/>
                </a:lnTo>
                <a:lnTo>
                  <a:pt x="6788476" y="2810235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915388"/>
                </a:lnTo>
                <a:lnTo>
                  <a:pt x="12061096" y="1954428"/>
                </a:lnTo>
                <a:cubicBezTo>
                  <a:pt x="11933500" y="1990642"/>
                  <a:pt x="11805390" y="2025171"/>
                  <a:pt x="11676800" y="2058003"/>
                </a:cubicBezTo>
                <a:cubicBezTo>
                  <a:pt x="11262789" y="2165510"/>
                  <a:pt x="10845343" y="2259112"/>
                  <a:pt x="10425355" y="2341542"/>
                </a:cubicBezTo>
                <a:cubicBezTo>
                  <a:pt x="10092810" y="2406753"/>
                  <a:pt x="9759033" y="2465150"/>
                  <a:pt x="9424022" y="2516704"/>
                </a:cubicBezTo>
                <a:cubicBezTo>
                  <a:pt x="9102997" y="2566361"/>
                  <a:pt x="8781133" y="2610928"/>
                  <a:pt x="8458419" y="2650405"/>
                </a:cubicBezTo>
                <a:cubicBezTo>
                  <a:pt x="8211360" y="2680571"/>
                  <a:pt x="7963792" y="2706144"/>
                  <a:pt x="7715970" y="2730352"/>
                </a:cubicBezTo>
                <a:lnTo>
                  <a:pt x="6951716" y="2796132"/>
                </a:lnTo>
                <a:lnTo>
                  <a:pt x="6936303" y="2798203"/>
                </a:lnTo>
                <a:lnTo>
                  <a:pt x="6790448" y="2809564"/>
                </a:lnTo>
                <a:lnTo>
                  <a:pt x="6799941" y="2811384"/>
                </a:lnTo>
                <a:cubicBezTo>
                  <a:pt x="6811623" y="2811850"/>
                  <a:pt x="6823734" y="2809677"/>
                  <a:pt x="6835432" y="2809677"/>
                </a:cubicBezTo>
                <a:cubicBezTo>
                  <a:pt x="6851580" y="2809677"/>
                  <a:pt x="6867729" y="2807070"/>
                  <a:pt x="6884003" y="2806699"/>
                </a:cubicBezTo>
                <a:cubicBezTo>
                  <a:pt x="7115805" y="2801237"/>
                  <a:pt x="7347351" y="2789070"/>
                  <a:pt x="7578771" y="2774172"/>
                </a:cubicBezTo>
                <a:cubicBezTo>
                  <a:pt x="7927552" y="2751704"/>
                  <a:pt x="8276080" y="2723525"/>
                  <a:pt x="8623845" y="2687275"/>
                </a:cubicBezTo>
                <a:cubicBezTo>
                  <a:pt x="8909939" y="2657977"/>
                  <a:pt x="9195310" y="2623342"/>
                  <a:pt x="9479970" y="2583369"/>
                </a:cubicBezTo>
                <a:cubicBezTo>
                  <a:pt x="9864901" y="2528995"/>
                  <a:pt x="10248014" y="2464281"/>
                  <a:pt x="10629308" y="2389212"/>
                </a:cubicBezTo>
                <a:cubicBezTo>
                  <a:pt x="11090114" y="2298092"/>
                  <a:pt x="11546975" y="2190586"/>
                  <a:pt x="11998498" y="2063218"/>
                </a:cubicBezTo>
                <a:lnTo>
                  <a:pt x="12192000" y="2006219"/>
                </a:lnTo>
                <a:lnTo>
                  <a:pt x="12192000" y="2060956"/>
                </a:lnTo>
                <a:lnTo>
                  <a:pt x="11829257" y="2166255"/>
                </a:lnTo>
                <a:cubicBezTo>
                  <a:pt x="11534769" y="2245952"/>
                  <a:pt x="11238120" y="2316838"/>
                  <a:pt x="10939183" y="2380770"/>
                </a:cubicBezTo>
                <a:cubicBezTo>
                  <a:pt x="10622824" y="2448552"/>
                  <a:pt x="10304941" y="2508549"/>
                  <a:pt x="9985530" y="2560775"/>
                </a:cubicBezTo>
                <a:cubicBezTo>
                  <a:pt x="9720036" y="2604224"/>
                  <a:pt x="9453814" y="2642869"/>
                  <a:pt x="9186882" y="2676722"/>
                </a:cubicBezTo>
                <a:cubicBezTo>
                  <a:pt x="8984197" y="2702296"/>
                  <a:pt x="8781514" y="2726379"/>
                  <a:pt x="8578198" y="2746241"/>
                </a:cubicBezTo>
                <a:cubicBezTo>
                  <a:pt x="8340547" y="2768961"/>
                  <a:pt x="8102644" y="2790436"/>
                  <a:pt x="7864358" y="2807692"/>
                </a:cubicBezTo>
                <a:cubicBezTo>
                  <a:pt x="7554994" y="2830036"/>
                  <a:pt x="7245502" y="2847914"/>
                  <a:pt x="6935502" y="2859086"/>
                </a:cubicBezTo>
                <a:cubicBezTo>
                  <a:pt x="6782917" y="2864549"/>
                  <a:pt x="6630334" y="2868397"/>
                  <a:pt x="6477750" y="2872989"/>
                </a:cubicBezTo>
                <a:cubicBezTo>
                  <a:pt x="6439195" y="2870905"/>
                  <a:pt x="6400529" y="2872530"/>
                  <a:pt x="6362294" y="2877832"/>
                </a:cubicBezTo>
                <a:lnTo>
                  <a:pt x="6057129" y="2877832"/>
                </a:lnTo>
                <a:lnTo>
                  <a:pt x="5977784" y="2873238"/>
                </a:lnTo>
                <a:cubicBezTo>
                  <a:pt x="5740261" y="2860825"/>
                  <a:pt x="5502739" y="2847046"/>
                  <a:pt x="5265087" y="2836989"/>
                </a:cubicBezTo>
                <a:cubicBezTo>
                  <a:pt x="4958267" y="2824573"/>
                  <a:pt x="4651826" y="2804093"/>
                  <a:pt x="4346277" y="2774919"/>
                </a:cubicBezTo>
                <a:cubicBezTo>
                  <a:pt x="4021654" y="2744007"/>
                  <a:pt x="3697795" y="2709372"/>
                  <a:pt x="3373045" y="2676350"/>
                </a:cubicBezTo>
                <a:cubicBezTo>
                  <a:pt x="3035412" y="2642088"/>
                  <a:pt x="2698456" y="2602449"/>
                  <a:pt x="2362173" y="2557423"/>
                </a:cubicBezTo>
                <a:cubicBezTo>
                  <a:pt x="1984692" y="2507270"/>
                  <a:pt x="1608364" y="2449544"/>
                  <a:pt x="1233178" y="2384247"/>
                </a:cubicBezTo>
                <a:cubicBezTo>
                  <a:pt x="842181" y="2315534"/>
                  <a:pt x="453758" y="2237046"/>
                  <a:pt x="68500" y="2144540"/>
                </a:cubicBezTo>
                <a:lnTo>
                  <a:pt x="0" y="2127185"/>
                </a:lnTo>
                <a:lnTo>
                  <a:pt x="0" y="2070696"/>
                </a:lnTo>
                <a:lnTo>
                  <a:pt x="72441" y="2089473"/>
                </a:lnTo>
                <a:cubicBezTo>
                  <a:pt x="247961" y="2131651"/>
                  <a:pt x="424164" y="2170911"/>
                  <a:pt x="600716" y="2207843"/>
                </a:cubicBezTo>
                <a:cubicBezTo>
                  <a:pt x="988279" y="2288657"/>
                  <a:pt x="1378133" y="2357555"/>
                  <a:pt x="1769512" y="2418011"/>
                </a:cubicBezTo>
                <a:cubicBezTo>
                  <a:pt x="2052426" y="2461587"/>
                  <a:pt x="2335725" y="2501684"/>
                  <a:pt x="2613554" y="2534953"/>
                </a:cubicBezTo>
                <a:cubicBezTo>
                  <a:pt x="2605544" y="2537560"/>
                  <a:pt x="2594611" y="2527504"/>
                  <a:pt x="2581134" y="2525022"/>
                </a:cubicBezTo>
                <a:cubicBezTo>
                  <a:pt x="2087178" y="2433070"/>
                  <a:pt x="1597684" y="2322177"/>
                  <a:pt x="1112635" y="2192325"/>
                </a:cubicBezTo>
                <a:cubicBezTo>
                  <a:pt x="880453" y="2130254"/>
                  <a:pt x="649713" y="2063776"/>
                  <a:pt x="420412" y="1992892"/>
                </a:cubicBezTo>
                <a:lnTo>
                  <a:pt x="0" y="1853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B5F9B7-8014-4805-E149-DFF2F06B7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390525"/>
            <a:ext cx="10909640" cy="151030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What are the benefits of conducting a T&amp;E Campaign of Learning?</a:t>
            </a:r>
          </a:p>
        </p:txBody>
      </p:sp>
      <p:sp>
        <p:nvSpPr>
          <p:cNvPr id="7" name="sketch line">
            <a:extLst>
              <a:ext uri="{FF2B5EF4-FFF2-40B4-BE49-F238E27FC236}">
                <a16:creationId xmlns:a16="http://schemas.microsoft.com/office/drawing/2014/main" id="{56037404-66BD-46B5-9323-1B5313196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1753266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38100" cap="rnd">
            <a:solidFill>
              <a:srgbClr val="FFFFFF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B99B8D-0638-2BE7-DFAE-62CDF2C56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63" y="3067050"/>
            <a:ext cx="10881358" cy="34004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52251F9-F5A6-D01F-2A58-BBB30CB6F0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41" y="6448322"/>
            <a:ext cx="854859" cy="310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478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E91F5CA-B392-444C-88E3-BF5BAAEBDE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FCA2118-59A2-4310-A4B2-F2CBA821E8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940492"/>
            <a:ext cx="12192000" cy="1924333"/>
          </a:xfrm>
          <a:custGeom>
            <a:avLst/>
            <a:gdLst>
              <a:gd name="connsiteX0" fmla="*/ 6189199 w 12192000"/>
              <a:gd name="connsiteY0" fmla="*/ 588 h 1924333"/>
              <a:gd name="connsiteX1" fmla="*/ 6207079 w 12192000"/>
              <a:gd name="connsiteY1" fmla="*/ 2850 h 1924333"/>
              <a:gd name="connsiteX2" fmla="*/ 6285610 w 12192000"/>
              <a:gd name="connsiteY2" fmla="*/ 18131 h 1924333"/>
              <a:gd name="connsiteX3" fmla="*/ 6378008 w 12192000"/>
              <a:gd name="connsiteY3" fmla="*/ 24625 h 1924333"/>
              <a:gd name="connsiteX4" fmla="*/ 6466340 w 12192000"/>
              <a:gd name="connsiteY4" fmla="*/ 21366 h 1924333"/>
              <a:gd name="connsiteX5" fmla="*/ 6553334 w 12192000"/>
              <a:gd name="connsiteY5" fmla="*/ 35307 h 1924333"/>
              <a:gd name="connsiteX6" fmla="*/ 6626068 w 12192000"/>
              <a:gd name="connsiteY6" fmla="*/ 58045 h 1924333"/>
              <a:gd name="connsiteX7" fmla="*/ 6692303 w 12192000"/>
              <a:gd name="connsiteY7" fmla="*/ 91487 h 1924333"/>
              <a:gd name="connsiteX8" fmla="*/ 6733670 w 12192000"/>
              <a:gd name="connsiteY8" fmla="*/ 118130 h 1924333"/>
              <a:gd name="connsiteX9" fmla="*/ 6798016 w 12192000"/>
              <a:gd name="connsiteY9" fmla="*/ 112271 h 1924333"/>
              <a:gd name="connsiteX10" fmla="*/ 6801081 w 12192000"/>
              <a:gd name="connsiteY10" fmla="*/ 114963 h 1924333"/>
              <a:gd name="connsiteX11" fmla="*/ 6819351 w 12192000"/>
              <a:gd name="connsiteY11" fmla="*/ 128825 h 1924333"/>
              <a:gd name="connsiteX12" fmla="*/ 6852732 w 12192000"/>
              <a:gd name="connsiteY12" fmla="*/ 123321 h 1924333"/>
              <a:gd name="connsiteX13" fmla="*/ 6865247 w 12192000"/>
              <a:gd name="connsiteY13" fmla="*/ 128836 h 1924333"/>
              <a:gd name="connsiteX14" fmla="*/ 6905517 w 12192000"/>
              <a:gd name="connsiteY14" fmla="*/ 129265 h 1924333"/>
              <a:gd name="connsiteX15" fmla="*/ 6950286 w 12192000"/>
              <a:gd name="connsiteY15" fmla="*/ 150104 h 1924333"/>
              <a:gd name="connsiteX16" fmla="*/ 7003442 w 12192000"/>
              <a:gd name="connsiteY16" fmla="*/ 136136 h 1924333"/>
              <a:gd name="connsiteX17" fmla="*/ 7160047 w 12192000"/>
              <a:gd name="connsiteY17" fmla="*/ 166721 h 1924333"/>
              <a:gd name="connsiteX18" fmla="*/ 7325604 w 12192000"/>
              <a:gd name="connsiteY18" fmla="*/ 215867 h 1924333"/>
              <a:gd name="connsiteX19" fmla="*/ 7540522 w 12192000"/>
              <a:gd name="connsiteY19" fmla="*/ 239374 h 1924333"/>
              <a:gd name="connsiteX20" fmla="*/ 7612071 w 12192000"/>
              <a:gd name="connsiteY20" fmla="*/ 229553 h 1924333"/>
              <a:gd name="connsiteX21" fmla="*/ 7651995 w 12192000"/>
              <a:gd name="connsiteY21" fmla="*/ 244567 h 1924333"/>
              <a:gd name="connsiteX22" fmla="*/ 7725761 w 12192000"/>
              <a:gd name="connsiteY22" fmla="*/ 258638 h 1924333"/>
              <a:gd name="connsiteX23" fmla="*/ 7823038 w 12192000"/>
              <a:gd name="connsiteY23" fmla="*/ 287078 h 1924333"/>
              <a:gd name="connsiteX24" fmla="*/ 7866405 w 12192000"/>
              <a:gd name="connsiteY24" fmla="*/ 287288 h 1924333"/>
              <a:gd name="connsiteX25" fmla="*/ 7875021 w 12192000"/>
              <a:gd name="connsiteY25" fmla="*/ 288224 h 1924333"/>
              <a:gd name="connsiteX26" fmla="*/ 7875146 w 12192000"/>
              <a:gd name="connsiteY26" fmla="*/ 288614 h 1924333"/>
              <a:gd name="connsiteX27" fmla="*/ 7907443 w 12192000"/>
              <a:gd name="connsiteY27" fmla="*/ 291752 h 1924333"/>
              <a:gd name="connsiteX28" fmla="*/ 7912892 w 12192000"/>
              <a:gd name="connsiteY28" fmla="*/ 294833 h 1924333"/>
              <a:gd name="connsiteX29" fmla="*/ 7946345 w 12192000"/>
              <a:gd name="connsiteY29" fmla="*/ 319359 h 1924333"/>
              <a:gd name="connsiteX30" fmla="*/ 8021238 w 12192000"/>
              <a:gd name="connsiteY30" fmla="*/ 315159 h 1924333"/>
              <a:gd name="connsiteX31" fmla="*/ 8094697 w 12192000"/>
              <a:gd name="connsiteY31" fmla="*/ 351819 h 1924333"/>
              <a:gd name="connsiteX32" fmla="*/ 8155208 w 12192000"/>
              <a:gd name="connsiteY32" fmla="*/ 371168 h 1924333"/>
              <a:gd name="connsiteX33" fmla="*/ 8248472 w 12192000"/>
              <a:gd name="connsiteY33" fmla="*/ 400489 h 1924333"/>
              <a:gd name="connsiteX34" fmla="*/ 8300068 w 12192000"/>
              <a:gd name="connsiteY34" fmla="*/ 405531 h 1924333"/>
              <a:gd name="connsiteX35" fmla="*/ 8356293 w 12192000"/>
              <a:gd name="connsiteY35" fmla="*/ 403328 h 1924333"/>
              <a:gd name="connsiteX36" fmla="*/ 8475838 w 12192000"/>
              <a:gd name="connsiteY36" fmla="*/ 435524 h 1924333"/>
              <a:gd name="connsiteX37" fmla="*/ 8575216 w 12192000"/>
              <a:gd name="connsiteY37" fmla="*/ 450198 h 1924333"/>
              <a:gd name="connsiteX38" fmla="*/ 8588650 w 12192000"/>
              <a:gd name="connsiteY38" fmla="*/ 447070 h 1924333"/>
              <a:gd name="connsiteX39" fmla="*/ 8612184 w 12192000"/>
              <a:gd name="connsiteY39" fmla="*/ 439577 h 1924333"/>
              <a:gd name="connsiteX40" fmla="*/ 8630713 w 12192000"/>
              <a:gd name="connsiteY40" fmla="*/ 433015 h 1924333"/>
              <a:gd name="connsiteX41" fmla="*/ 8704240 w 12192000"/>
              <a:gd name="connsiteY41" fmla="*/ 422865 h 1924333"/>
              <a:gd name="connsiteX42" fmla="*/ 8829513 w 12192000"/>
              <a:gd name="connsiteY42" fmla="*/ 429389 h 1924333"/>
              <a:gd name="connsiteX43" fmla="*/ 9083651 w 12192000"/>
              <a:gd name="connsiteY43" fmla="*/ 390744 h 1924333"/>
              <a:gd name="connsiteX44" fmla="*/ 9371402 w 12192000"/>
              <a:gd name="connsiteY44" fmla="*/ 371809 h 1924333"/>
              <a:gd name="connsiteX45" fmla="*/ 9429586 w 12192000"/>
              <a:gd name="connsiteY45" fmla="*/ 369213 h 1924333"/>
              <a:gd name="connsiteX46" fmla="*/ 9489757 w 12192000"/>
              <a:gd name="connsiteY46" fmla="*/ 377814 h 1924333"/>
              <a:gd name="connsiteX47" fmla="*/ 9516954 w 12192000"/>
              <a:gd name="connsiteY47" fmla="*/ 376991 h 1924333"/>
              <a:gd name="connsiteX48" fmla="*/ 9645588 w 12192000"/>
              <a:gd name="connsiteY48" fmla="*/ 363590 h 1924333"/>
              <a:gd name="connsiteX49" fmla="*/ 9722896 w 12192000"/>
              <a:gd name="connsiteY49" fmla="*/ 360983 h 1924333"/>
              <a:gd name="connsiteX50" fmla="*/ 9752803 w 12192000"/>
              <a:gd name="connsiteY50" fmla="*/ 368492 h 1924333"/>
              <a:gd name="connsiteX51" fmla="*/ 9890305 w 12192000"/>
              <a:gd name="connsiteY51" fmla="*/ 380736 h 1924333"/>
              <a:gd name="connsiteX52" fmla="*/ 9939767 w 12192000"/>
              <a:gd name="connsiteY52" fmla="*/ 377776 h 1924333"/>
              <a:gd name="connsiteX53" fmla="*/ 9944355 w 12192000"/>
              <a:gd name="connsiteY53" fmla="*/ 377352 h 1924333"/>
              <a:gd name="connsiteX54" fmla="*/ 9953719 w 12192000"/>
              <a:gd name="connsiteY54" fmla="*/ 375642 h 1924333"/>
              <a:gd name="connsiteX55" fmla="*/ 9955809 w 12192000"/>
              <a:gd name="connsiteY55" fmla="*/ 376294 h 1924333"/>
              <a:gd name="connsiteX56" fmla="*/ 10032710 w 12192000"/>
              <a:gd name="connsiteY56" fmla="*/ 394940 h 1924333"/>
              <a:gd name="connsiteX57" fmla="*/ 10049925 w 12192000"/>
              <a:gd name="connsiteY57" fmla="*/ 404971 h 1924333"/>
              <a:gd name="connsiteX58" fmla="*/ 10112671 w 12192000"/>
              <a:gd name="connsiteY58" fmla="*/ 414549 h 1924333"/>
              <a:gd name="connsiteX59" fmla="*/ 10170853 w 12192000"/>
              <a:gd name="connsiteY59" fmla="*/ 435168 h 1924333"/>
              <a:gd name="connsiteX60" fmla="*/ 10290184 w 12192000"/>
              <a:gd name="connsiteY60" fmla="*/ 448123 h 1924333"/>
              <a:gd name="connsiteX61" fmla="*/ 10320158 w 12192000"/>
              <a:gd name="connsiteY61" fmla="*/ 458352 h 1924333"/>
              <a:gd name="connsiteX62" fmla="*/ 10321815 w 12192000"/>
              <a:gd name="connsiteY62" fmla="*/ 463087 h 1924333"/>
              <a:gd name="connsiteX63" fmla="*/ 10373742 w 12192000"/>
              <a:gd name="connsiteY63" fmla="*/ 464538 h 1924333"/>
              <a:gd name="connsiteX64" fmla="*/ 10428532 w 12192000"/>
              <a:gd name="connsiteY64" fmla="*/ 492504 h 1924333"/>
              <a:gd name="connsiteX65" fmla="*/ 10466490 w 12192000"/>
              <a:gd name="connsiteY65" fmla="*/ 517759 h 1924333"/>
              <a:gd name="connsiteX66" fmla="*/ 10466675 w 12192000"/>
              <a:gd name="connsiteY66" fmla="*/ 522076 h 1924333"/>
              <a:gd name="connsiteX67" fmla="*/ 10470309 w 12192000"/>
              <a:gd name="connsiteY67" fmla="*/ 522792 h 1924333"/>
              <a:gd name="connsiteX68" fmla="*/ 10474138 w 12192000"/>
              <a:gd name="connsiteY68" fmla="*/ 519761 h 1924333"/>
              <a:gd name="connsiteX69" fmla="*/ 10501100 w 12192000"/>
              <a:gd name="connsiteY69" fmla="*/ 528263 h 1924333"/>
              <a:gd name="connsiteX70" fmla="*/ 10502395 w 12192000"/>
              <a:gd name="connsiteY70" fmla="*/ 536393 h 1924333"/>
              <a:gd name="connsiteX71" fmla="*/ 10689496 w 12192000"/>
              <a:gd name="connsiteY71" fmla="*/ 560233 h 1924333"/>
              <a:gd name="connsiteX72" fmla="*/ 10788736 w 12192000"/>
              <a:gd name="connsiteY72" fmla="*/ 613188 h 1924333"/>
              <a:gd name="connsiteX73" fmla="*/ 10819747 w 12192000"/>
              <a:gd name="connsiteY73" fmla="*/ 621351 h 1924333"/>
              <a:gd name="connsiteX74" fmla="*/ 10864632 w 12192000"/>
              <a:gd name="connsiteY74" fmla="*/ 644858 h 1924333"/>
              <a:gd name="connsiteX75" fmla="*/ 10929407 w 12192000"/>
              <a:gd name="connsiteY75" fmla="*/ 652945 h 1924333"/>
              <a:gd name="connsiteX76" fmla="*/ 10979412 w 12192000"/>
              <a:gd name="connsiteY76" fmla="*/ 654217 h 1924333"/>
              <a:gd name="connsiteX77" fmla="*/ 11006959 w 12192000"/>
              <a:gd name="connsiteY77" fmla="*/ 657017 h 1924333"/>
              <a:gd name="connsiteX78" fmla="*/ 11077038 w 12192000"/>
              <a:gd name="connsiteY78" fmla="*/ 668487 h 1924333"/>
              <a:gd name="connsiteX79" fmla="*/ 11157850 w 12192000"/>
              <a:gd name="connsiteY79" fmla="*/ 693164 h 1924333"/>
              <a:gd name="connsiteX80" fmla="*/ 11175276 w 12192000"/>
              <a:gd name="connsiteY80" fmla="*/ 697243 h 1924333"/>
              <a:gd name="connsiteX81" fmla="*/ 11191131 w 12192000"/>
              <a:gd name="connsiteY81" fmla="*/ 696085 h 1924333"/>
              <a:gd name="connsiteX82" fmla="*/ 11195573 w 12192000"/>
              <a:gd name="connsiteY82" fmla="*/ 691751 h 1924333"/>
              <a:gd name="connsiteX83" fmla="*/ 11205299 w 12192000"/>
              <a:gd name="connsiteY83" fmla="*/ 693247 h 1924333"/>
              <a:gd name="connsiteX84" fmla="*/ 11223770 w 12192000"/>
              <a:gd name="connsiteY84" fmla="*/ 690335 h 1924333"/>
              <a:gd name="connsiteX85" fmla="*/ 11292119 w 12192000"/>
              <a:gd name="connsiteY85" fmla="*/ 713311 h 1924333"/>
              <a:gd name="connsiteX86" fmla="*/ 11435379 w 12192000"/>
              <a:gd name="connsiteY86" fmla="*/ 758519 h 1924333"/>
              <a:gd name="connsiteX87" fmla="*/ 11604406 w 12192000"/>
              <a:gd name="connsiteY87" fmla="*/ 810476 h 1924333"/>
              <a:gd name="connsiteX88" fmla="*/ 11652155 w 12192000"/>
              <a:gd name="connsiteY88" fmla="*/ 825109 h 1924333"/>
              <a:gd name="connsiteX89" fmla="*/ 11654192 w 12192000"/>
              <a:gd name="connsiteY89" fmla="*/ 827301 h 1924333"/>
              <a:gd name="connsiteX90" fmla="*/ 11676599 w 12192000"/>
              <a:gd name="connsiteY90" fmla="*/ 846628 h 1924333"/>
              <a:gd name="connsiteX91" fmla="*/ 11775168 w 12192000"/>
              <a:gd name="connsiteY91" fmla="*/ 890664 h 1924333"/>
              <a:gd name="connsiteX92" fmla="*/ 11826341 w 12192000"/>
              <a:gd name="connsiteY92" fmla="*/ 877558 h 1924333"/>
              <a:gd name="connsiteX93" fmla="*/ 11879068 w 12192000"/>
              <a:gd name="connsiteY93" fmla="*/ 874038 h 1924333"/>
              <a:gd name="connsiteX94" fmla="*/ 11889563 w 12192000"/>
              <a:gd name="connsiteY94" fmla="*/ 878619 h 1924333"/>
              <a:gd name="connsiteX95" fmla="*/ 12016613 w 12192000"/>
              <a:gd name="connsiteY95" fmla="*/ 886111 h 1924333"/>
              <a:gd name="connsiteX96" fmla="*/ 12108292 w 12192000"/>
              <a:gd name="connsiteY96" fmla="*/ 868500 h 1924333"/>
              <a:gd name="connsiteX97" fmla="*/ 12182910 w 12192000"/>
              <a:gd name="connsiteY97" fmla="*/ 882003 h 1924333"/>
              <a:gd name="connsiteX98" fmla="*/ 12192000 w 12192000"/>
              <a:gd name="connsiteY98" fmla="*/ 884778 h 1924333"/>
              <a:gd name="connsiteX99" fmla="*/ 12192000 w 12192000"/>
              <a:gd name="connsiteY99" fmla="*/ 1610315 h 1924333"/>
              <a:gd name="connsiteX100" fmla="*/ 12191998 w 12192000"/>
              <a:gd name="connsiteY100" fmla="*/ 1610315 h 1924333"/>
              <a:gd name="connsiteX101" fmla="*/ 12191998 w 12192000"/>
              <a:gd name="connsiteY101" fmla="*/ 1924333 h 1924333"/>
              <a:gd name="connsiteX102" fmla="*/ 0 w 12192000"/>
              <a:gd name="connsiteY102" fmla="*/ 1924333 h 1924333"/>
              <a:gd name="connsiteX103" fmla="*/ 0 w 12192000"/>
              <a:gd name="connsiteY103" fmla="*/ 505159 h 1924333"/>
              <a:gd name="connsiteX104" fmla="*/ 5722 w 12192000"/>
              <a:gd name="connsiteY104" fmla="*/ 508889 h 1924333"/>
              <a:gd name="connsiteX105" fmla="*/ 38476 w 12192000"/>
              <a:gd name="connsiteY105" fmla="*/ 524137 h 1924333"/>
              <a:gd name="connsiteX106" fmla="*/ 192883 w 12192000"/>
              <a:gd name="connsiteY106" fmla="*/ 545272 h 1924333"/>
              <a:gd name="connsiteX107" fmla="*/ 343710 w 12192000"/>
              <a:gd name="connsiteY107" fmla="*/ 565029 h 1924333"/>
              <a:gd name="connsiteX108" fmla="*/ 471066 w 12192000"/>
              <a:gd name="connsiteY108" fmla="*/ 549837 h 1924333"/>
              <a:gd name="connsiteX109" fmla="*/ 617333 w 12192000"/>
              <a:gd name="connsiteY109" fmla="*/ 526428 h 1924333"/>
              <a:gd name="connsiteX110" fmla="*/ 725203 w 12192000"/>
              <a:gd name="connsiteY110" fmla="*/ 523793 h 1924333"/>
              <a:gd name="connsiteX111" fmla="*/ 788494 w 12192000"/>
              <a:gd name="connsiteY111" fmla="*/ 505799 h 1924333"/>
              <a:gd name="connsiteX112" fmla="*/ 885977 w 12192000"/>
              <a:gd name="connsiteY112" fmla="*/ 526585 h 1924333"/>
              <a:gd name="connsiteX113" fmla="*/ 932142 w 12192000"/>
              <a:gd name="connsiteY113" fmla="*/ 528005 h 1924333"/>
              <a:gd name="connsiteX114" fmla="*/ 1090404 w 12192000"/>
              <a:gd name="connsiteY114" fmla="*/ 498299 h 1924333"/>
              <a:gd name="connsiteX115" fmla="*/ 1188628 w 12192000"/>
              <a:gd name="connsiteY115" fmla="*/ 483151 h 1924333"/>
              <a:gd name="connsiteX116" fmla="*/ 1316247 w 12192000"/>
              <a:gd name="connsiteY116" fmla="*/ 425979 h 1924333"/>
              <a:gd name="connsiteX117" fmla="*/ 1357712 w 12192000"/>
              <a:gd name="connsiteY117" fmla="*/ 416549 h 1924333"/>
              <a:gd name="connsiteX118" fmla="*/ 1425921 w 12192000"/>
              <a:gd name="connsiteY118" fmla="*/ 413953 h 1924333"/>
              <a:gd name="connsiteX119" fmla="*/ 1503817 w 12192000"/>
              <a:gd name="connsiteY119" fmla="*/ 380457 h 1924333"/>
              <a:gd name="connsiteX120" fmla="*/ 1639196 w 12192000"/>
              <a:gd name="connsiteY120" fmla="*/ 372785 h 1924333"/>
              <a:gd name="connsiteX121" fmla="*/ 1705606 w 12192000"/>
              <a:gd name="connsiteY121" fmla="*/ 359023 h 1924333"/>
              <a:gd name="connsiteX122" fmla="*/ 1813011 w 12192000"/>
              <a:gd name="connsiteY122" fmla="*/ 331023 h 1924333"/>
              <a:gd name="connsiteX123" fmla="*/ 1831380 w 12192000"/>
              <a:gd name="connsiteY123" fmla="*/ 341307 h 1924333"/>
              <a:gd name="connsiteX124" fmla="*/ 1858612 w 12192000"/>
              <a:gd name="connsiteY124" fmla="*/ 326777 h 1924333"/>
              <a:gd name="connsiteX125" fmla="*/ 1880661 w 12192000"/>
              <a:gd name="connsiteY125" fmla="*/ 335987 h 1924333"/>
              <a:gd name="connsiteX126" fmla="*/ 1941495 w 12192000"/>
              <a:gd name="connsiteY126" fmla="*/ 310792 h 1924333"/>
              <a:gd name="connsiteX127" fmla="*/ 1995402 w 12192000"/>
              <a:gd name="connsiteY127" fmla="*/ 305480 h 1924333"/>
              <a:gd name="connsiteX128" fmla="*/ 2223864 w 12192000"/>
              <a:gd name="connsiteY128" fmla="*/ 266118 h 1924333"/>
              <a:gd name="connsiteX129" fmla="*/ 2418043 w 12192000"/>
              <a:gd name="connsiteY129" fmla="*/ 215314 h 1924333"/>
              <a:gd name="connsiteX130" fmla="*/ 2558461 w 12192000"/>
              <a:gd name="connsiteY130" fmla="*/ 168193 h 1924333"/>
              <a:gd name="connsiteX131" fmla="*/ 2595535 w 12192000"/>
              <a:gd name="connsiteY131" fmla="*/ 158548 h 1924333"/>
              <a:gd name="connsiteX132" fmla="*/ 2626942 w 12192000"/>
              <a:gd name="connsiteY132" fmla="*/ 130400 h 1924333"/>
              <a:gd name="connsiteX133" fmla="*/ 2632225 w 12192000"/>
              <a:gd name="connsiteY133" fmla="*/ 130446 h 1924333"/>
              <a:gd name="connsiteX134" fmla="*/ 2696856 w 12192000"/>
              <a:gd name="connsiteY134" fmla="*/ 128498 h 1924333"/>
              <a:gd name="connsiteX135" fmla="*/ 2759767 w 12192000"/>
              <a:gd name="connsiteY135" fmla="*/ 127784 h 1924333"/>
              <a:gd name="connsiteX136" fmla="*/ 2792685 w 12192000"/>
              <a:gd name="connsiteY136" fmla="*/ 115710 h 1924333"/>
              <a:gd name="connsiteX137" fmla="*/ 2799767 w 12192000"/>
              <a:gd name="connsiteY137" fmla="*/ 113754 h 1924333"/>
              <a:gd name="connsiteX138" fmla="*/ 2829799 w 12192000"/>
              <a:gd name="connsiteY138" fmla="*/ 120042 h 1924333"/>
              <a:gd name="connsiteX139" fmla="*/ 2890704 w 12192000"/>
              <a:gd name="connsiteY139" fmla="*/ 121493 h 1924333"/>
              <a:gd name="connsiteX140" fmla="*/ 3042646 w 12192000"/>
              <a:gd name="connsiteY140" fmla="*/ 112273 h 1924333"/>
              <a:gd name="connsiteX141" fmla="*/ 3146630 w 12192000"/>
              <a:gd name="connsiteY141" fmla="*/ 100898 h 1924333"/>
              <a:gd name="connsiteX142" fmla="*/ 3233163 w 12192000"/>
              <a:gd name="connsiteY142" fmla="*/ 120200 h 1924333"/>
              <a:gd name="connsiteX143" fmla="*/ 3372699 w 12192000"/>
              <a:gd name="connsiteY143" fmla="*/ 129394 h 1924333"/>
              <a:gd name="connsiteX144" fmla="*/ 3394352 w 12192000"/>
              <a:gd name="connsiteY144" fmla="*/ 131671 h 1924333"/>
              <a:gd name="connsiteX145" fmla="*/ 3448218 w 12192000"/>
              <a:gd name="connsiteY145" fmla="*/ 118229 h 1924333"/>
              <a:gd name="connsiteX146" fmla="*/ 3505047 w 12192000"/>
              <a:gd name="connsiteY146" fmla="*/ 115412 h 1924333"/>
              <a:gd name="connsiteX147" fmla="*/ 3521767 w 12192000"/>
              <a:gd name="connsiteY147" fmla="*/ 111071 h 1924333"/>
              <a:gd name="connsiteX148" fmla="*/ 3585137 w 12192000"/>
              <a:gd name="connsiteY148" fmla="*/ 114371 h 1924333"/>
              <a:gd name="connsiteX149" fmla="*/ 3690293 w 12192000"/>
              <a:gd name="connsiteY149" fmla="*/ 98301 h 1924333"/>
              <a:gd name="connsiteX150" fmla="*/ 3867818 w 12192000"/>
              <a:gd name="connsiteY150" fmla="*/ 88985 h 1924333"/>
              <a:gd name="connsiteX151" fmla="*/ 4091337 w 12192000"/>
              <a:gd name="connsiteY151" fmla="*/ 70813 h 1924333"/>
              <a:gd name="connsiteX152" fmla="*/ 4246332 w 12192000"/>
              <a:gd name="connsiteY152" fmla="*/ 41697 h 1924333"/>
              <a:gd name="connsiteX153" fmla="*/ 4266975 w 12192000"/>
              <a:gd name="connsiteY153" fmla="*/ 46592 h 1924333"/>
              <a:gd name="connsiteX154" fmla="*/ 4270566 w 12192000"/>
              <a:gd name="connsiteY154" fmla="*/ 47620 h 1924333"/>
              <a:gd name="connsiteX155" fmla="*/ 4288964 w 12192000"/>
              <a:gd name="connsiteY155" fmla="*/ 52766 h 1924333"/>
              <a:gd name="connsiteX156" fmla="*/ 4365137 w 12192000"/>
              <a:gd name="connsiteY156" fmla="*/ 51783 h 1924333"/>
              <a:gd name="connsiteX157" fmla="*/ 4430546 w 12192000"/>
              <a:gd name="connsiteY157" fmla="*/ 44555 h 1924333"/>
              <a:gd name="connsiteX158" fmla="*/ 4444136 w 12192000"/>
              <a:gd name="connsiteY158" fmla="*/ 39567 h 1924333"/>
              <a:gd name="connsiteX159" fmla="*/ 4534039 w 12192000"/>
              <a:gd name="connsiteY159" fmla="*/ 31604 h 1924333"/>
              <a:gd name="connsiteX160" fmla="*/ 4560448 w 12192000"/>
              <a:gd name="connsiteY160" fmla="*/ 25231 h 1924333"/>
              <a:gd name="connsiteX161" fmla="*/ 4568006 w 12192000"/>
              <a:gd name="connsiteY161" fmla="*/ 25970 h 1924333"/>
              <a:gd name="connsiteX162" fmla="*/ 4595497 w 12192000"/>
              <a:gd name="connsiteY162" fmla="*/ 22958 h 1924333"/>
              <a:gd name="connsiteX163" fmla="*/ 4608623 w 12192000"/>
              <a:gd name="connsiteY163" fmla="*/ 18108 h 1924333"/>
              <a:gd name="connsiteX164" fmla="*/ 4623942 w 12192000"/>
              <a:gd name="connsiteY164" fmla="*/ 22251 h 1924333"/>
              <a:gd name="connsiteX165" fmla="*/ 4664336 w 12192000"/>
              <a:gd name="connsiteY165" fmla="*/ 23306 h 1924333"/>
              <a:gd name="connsiteX166" fmla="*/ 4677385 w 12192000"/>
              <a:gd name="connsiteY166" fmla="*/ 18246 h 1924333"/>
              <a:gd name="connsiteX167" fmla="*/ 4698143 w 12192000"/>
              <a:gd name="connsiteY167" fmla="*/ 18036 h 1924333"/>
              <a:gd name="connsiteX168" fmla="*/ 4750609 w 12192000"/>
              <a:gd name="connsiteY168" fmla="*/ 23611 h 1924333"/>
              <a:gd name="connsiteX169" fmla="*/ 4784658 w 12192000"/>
              <a:gd name="connsiteY169" fmla="*/ 25057 h 1924333"/>
              <a:gd name="connsiteX170" fmla="*/ 4847558 w 12192000"/>
              <a:gd name="connsiteY170" fmla="*/ 38726 h 1924333"/>
              <a:gd name="connsiteX171" fmla="*/ 4909134 w 12192000"/>
              <a:gd name="connsiteY171" fmla="*/ 50659 h 1924333"/>
              <a:gd name="connsiteX172" fmla="*/ 5099219 w 12192000"/>
              <a:gd name="connsiteY172" fmla="*/ 55050 h 1924333"/>
              <a:gd name="connsiteX173" fmla="*/ 5184992 w 12192000"/>
              <a:gd name="connsiteY173" fmla="*/ 67596 h 1924333"/>
              <a:gd name="connsiteX174" fmla="*/ 5229637 w 12192000"/>
              <a:gd name="connsiteY174" fmla="*/ 67789 h 1924333"/>
              <a:gd name="connsiteX175" fmla="*/ 5389346 w 12192000"/>
              <a:gd name="connsiteY175" fmla="*/ 80211 h 1924333"/>
              <a:gd name="connsiteX176" fmla="*/ 5494414 w 12192000"/>
              <a:gd name="connsiteY176" fmla="*/ 75926 h 1924333"/>
              <a:gd name="connsiteX177" fmla="*/ 5528443 w 12192000"/>
              <a:gd name="connsiteY177" fmla="*/ 77206 h 1924333"/>
              <a:gd name="connsiteX178" fmla="*/ 5684939 w 12192000"/>
              <a:gd name="connsiteY178" fmla="*/ 50269 h 1924333"/>
              <a:gd name="connsiteX179" fmla="*/ 5765146 w 12192000"/>
              <a:gd name="connsiteY179" fmla="*/ 50414 h 1924333"/>
              <a:gd name="connsiteX180" fmla="*/ 5848655 w 12192000"/>
              <a:gd name="connsiteY180" fmla="*/ 35257 h 1924333"/>
              <a:gd name="connsiteX181" fmla="*/ 5930656 w 12192000"/>
              <a:gd name="connsiteY181" fmla="*/ 30131 h 1924333"/>
              <a:gd name="connsiteX182" fmla="*/ 6124150 w 12192000"/>
              <a:gd name="connsiteY182" fmla="*/ 31679 h 1924333"/>
              <a:gd name="connsiteX183" fmla="*/ 6189199 w 12192000"/>
              <a:gd name="connsiteY183" fmla="*/ 588 h 1924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12192000" h="1924333">
                <a:moveTo>
                  <a:pt x="6189199" y="588"/>
                </a:moveTo>
                <a:cubicBezTo>
                  <a:pt x="6196356" y="-574"/>
                  <a:pt x="6202609" y="-108"/>
                  <a:pt x="6207079" y="2850"/>
                </a:cubicBezTo>
                <a:cubicBezTo>
                  <a:pt x="6222026" y="2749"/>
                  <a:pt x="6273489" y="3767"/>
                  <a:pt x="6285610" y="18131"/>
                </a:cubicBezTo>
                <a:cubicBezTo>
                  <a:pt x="6307255" y="18685"/>
                  <a:pt x="6357141" y="23793"/>
                  <a:pt x="6378008" y="24625"/>
                </a:cubicBezTo>
                <a:cubicBezTo>
                  <a:pt x="6409946" y="30645"/>
                  <a:pt x="6438307" y="10375"/>
                  <a:pt x="6466340" y="21366"/>
                </a:cubicBezTo>
                <a:cubicBezTo>
                  <a:pt x="6488276" y="31229"/>
                  <a:pt x="6529854" y="28110"/>
                  <a:pt x="6553334" y="35307"/>
                </a:cubicBezTo>
                <a:cubicBezTo>
                  <a:pt x="6561737" y="48059"/>
                  <a:pt x="6609188" y="62087"/>
                  <a:pt x="6626068" y="58045"/>
                </a:cubicBezTo>
                <a:cubicBezTo>
                  <a:pt x="6660952" y="66570"/>
                  <a:pt x="6666277" y="84716"/>
                  <a:pt x="6692303" y="91487"/>
                </a:cubicBezTo>
                <a:lnTo>
                  <a:pt x="6733670" y="118130"/>
                </a:lnTo>
                <a:lnTo>
                  <a:pt x="6798016" y="112271"/>
                </a:lnTo>
                <a:lnTo>
                  <a:pt x="6801081" y="114963"/>
                </a:lnTo>
                <a:cubicBezTo>
                  <a:pt x="6806919" y="120140"/>
                  <a:pt x="6812832" y="125016"/>
                  <a:pt x="6819351" y="128825"/>
                </a:cubicBezTo>
                <a:cubicBezTo>
                  <a:pt x="6825742" y="109997"/>
                  <a:pt x="6840132" y="116541"/>
                  <a:pt x="6852732" y="123321"/>
                </a:cubicBezTo>
                <a:lnTo>
                  <a:pt x="6865247" y="128836"/>
                </a:lnTo>
                <a:lnTo>
                  <a:pt x="6905517" y="129265"/>
                </a:lnTo>
                <a:cubicBezTo>
                  <a:pt x="6934052" y="140042"/>
                  <a:pt x="6939773" y="141556"/>
                  <a:pt x="6950286" y="150104"/>
                </a:cubicBezTo>
                <a:lnTo>
                  <a:pt x="7003442" y="136136"/>
                </a:lnTo>
                <a:lnTo>
                  <a:pt x="7160047" y="166721"/>
                </a:lnTo>
                <a:cubicBezTo>
                  <a:pt x="7207281" y="179911"/>
                  <a:pt x="7280644" y="210197"/>
                  <a:pt x="7325604" y="215867"/>
                </a:cubicBezTo>
                <a:cubicBezTo>
                  <a:pt x="7460113" y="233904"/>
                  <a:pt x="7393081" y="242880"/>
                  <a:pt x="7540522" y="239374"/>
                </a:cubicBezTo>
                <a:cubicBezTo>
                  <a:pt x="7545714" y="234872"/>
                  <a:pt x="7605972" y="231727"/>
                  <a:pt x="7612071" y="229553"/>
                </a:cubicBezTo>
                <a:lnTo>
                  <a:pt x="7651995" y="244567"/>
                </a:lnTo>
                <a:lnTo>
                  <a:pt x="7725761" y="258638"/>
                </a:lnTo>
                <a:lnTo>
                  <a:pt x="7823038" y="287078"/>
                </a:lnTo>
                <a:cubicBezTo>
                  <a:pt x="7837080" y="286482"/>
                  <a:pt x="7851647" y="286498"/>
                  <a:pt x="7866405" y="287288"/>
                </a:cubicBezTo>
                <a:lnTo>
                  <a:pt x="7875021" y="288224"/>
                </a:lnTo>
                <a:cubicBezTo>
                  <a:pt x="7875062" y="288354"/>
                  <a:pt x="7875105" y="288483"/>
                  <a:pt x="7875146" y="288614"/>
                </a:cubicBezTo>
                <a:cubicBezTo>
                  <a:pt x="7880550" y="289202"/>
                  <a:pt x="7901153" y="290716"/>
                  <a:pt x="7907443" y="291752"/>
                </a:cubicBezTo>
                <a:lnTo>
                  <a:pt x="7912892" y="294833"/>
                </a:lnTo>
                <a:lnTo>
                  <a:pt x="7946345" y="319359"/>
                </a:lnTo>
                <a:cubicBezTo>
                  <a:pt x="7958657" y="312776"/>
                  <a:pt x="7996513" y="309749"/>
                  <a:pt x="8021238" y="315159"/>
                </a:cubicBezTo>
                <a:cubicBezTo>
                  <a:pt x="8045964" y="320570"/>
                  <a:pt x="8058169" y="340462"/>
                  <a:pt x="8094697" y="351819"/>
                </a:cubicBezTo>
                <a:cubicBezTo>
                  <a:pt x="8129587" y="361154"/>
                  <a:pt x="8116181" y="360544"/>
                  <a:pt x="8155208" y="371168"/>
                </a:cubicBezTo>
                <a:cubicBezTo>
                  <a:pt x="8196217" y="383300"/>
                  <a:pt x="8205468" y="391801"/>
                  <a:pt x="8248472" y="400489"/>
                </a:cubicBezTo>
                <a:cubicBezTo>
                  <a:pt x="8283932" y="419791"/>
                  <a:pt x="8278617" y="392031"/>
                  <a:pt x="8300068" y="405531"/>
                </a:cubicBezTo>
                <a:lnTo>
                  <a:pt x="8356293" y="403328"/>
                </a:lnTo>
                <a:cubicBezTo>
                  <a:pt x="8377247" y="404463"/>
                  <a:pt x="8438442" y="433194"/>
                  <a:pt x="8475838" y="435524"/>
                </a:cubicBezTo>
                <a:cubicBezTo>
                  <a:pt x="8510241" y="438037"/>
                  <a:pt x="8545511" y="449840"/>
                  <a:pt x="8575216" y="450198"/>
                </a:cubicBezTo>
                <a:lnTo>
                  <a:pt x="8588650" y="447070"/>
                </a:lnTo>
                <a:lnTo>
                  <a:pt x="8612184" y="439577"/>
                </a:lnTo>
                <a:lnTo>
                  <a:pt x="8630713" y="433015"/>
                </a:lnTo>
                <a:cubicBezTo>
                  <a:pt x="8635870" y="429519"/>
                  <a:pt x="8700685" y="428411"/>
                  <a:pt x="8704240" y="422865"/>
                </a:cubicBezTo>
                <a:cubicBezTo>
                  <a:pt x="8761777" y="429549"/>
                  <a:pt x="8768302" y="427178"/>
                  <a:pt x="8829513" y="429389"/>
                </a:cubicBezTo>
                <a:cubicBezTo>
                  <a:pt x="8922895" y="444672"/>
                  <a:pt x="8924579" y="401507"/>
                  <a:pt x="9083651" y="390744"/>
                </a:cubicBezTo>
                <a:cubicBezTo>
                  <a:pt x="9138403" y="388032"/>
                  <a:pt x="9315003" y="378647"/>
                  <a:pt x="9371402" y="371809"/>
                </a:cubicBezTo>
                <a:cubicBezTo>
                  <a:pt x="9358632" y="337502"/>
                  <a:pt x="9402842" y="379364"/>
                  <a:pt x="9429586" y="369213"/>
                </a:cubicBezTo>
                <a:cubicBezTo>
                  <a:pt x="9449312" y="370213"/>
                  <a:pt x="9473938" y="373270"/>
                  <a:pt x="9489757" y="377814"/>
                </a:cubicBezTo>
                <a:cubicBezTo>
                  <a:pt x="9498164" y="379256"/>
                  <a:pt x="9507139" y="379272"/>
                  <a:pt x="9516954" y="376991"/>
                </a:cubicBezTo>
                <a:cubicBezTo>
                  <a:pt x="9548430" y="354766"/>
                  <a:pt x="9591874" y="370315"/>
                  <a:pt x="9645588" y="363590"/>
                </a:cubicBezTo>
                <a:cubicBezTo>
                  <a:pt x="9660487" y="368814"/>
                  <a:pt x="9710817" y="350550"/>
                  <a:pt x="9722896" y="360983"/>
                </a:cubicBezTo>
                <a:cubicBezTo>
                  <a:pt x="9733918" y="362239"/>
                  <a:pt x="9745201" y="356679"/>
                  <a:pt x="9752803" y="368492"/>
                </a:cubicBezTo>
                <a:cubicBezTo>
                  <a:pt x="9793268" y="374490"/>
                  <a:pt x="9843313" y="380978"/>
                  <a:pt x="9890305" y="380736"/>
                </a:cubicBezTo>
                <a:cubicBezTo>
                  <a:pt x="9912701" y="380083"/>
                  <a:pt x="9926523" y="379037"/>
                  <a:pt x="9939767" y="377776"/>
                </a:cubicBezTo>
                <a:lnTo>
                  <a:pt x="9944355" y="377352"/>
                </a:lnTo>
                <a:lnTo>
                  <a:pt x="9953719" y="375642"/>
                </a:lnTo>
                <a:lnTo>
                  <a:pt x="9955809" y="376294"/>
                </a:lnTo>
                <a:lnTo>
                  <a:pt x="10032710" y="394940"/>
                </a:lnTo>
                <a:lnTo>
                  <a:pt x="10049925" y="404971"/>
                </a:lnTo>
                <a:lnTo>
                  <a:pt x="10112671" y="414549"/>
                </a:lnTo>
                <a:cubicBezTo>
                  <a:pt x="10169643" y="412125"/>
                  <a:pt x="10132220" y="425358"/>
                  <a:pt x="10170853" y="435168"/>
                </a:cubicBezTo>
                <a:cubicBezTo>
                  <a:pt x="10206088" y="442020"/>
                  <a:pt x="10240809" y="454081"/>
                  <a:pt x="10290184" y="448123"/>
                </a:cubicBezTo>
                <a:cubicBezTo>
                  <a:pt x="10301813" y="444919"/>
                  <a:pt x="10315233" y="449499"/>
                  <a:pt x="10320158" y="458352"/>
                </a:cubicBezTo>
                <a:cubicBezTo>
                  <a:pt x="10321006" y="459876"/>
                  <a:pt x="10321565" y="461470"/>
                  <a:pt x="10321815" y="463087"/>
                </a:cubicBezTo>
                <a:cubicBezTo>
                  <a:pt x="10354058" y="457158"/>
                  <a:pt x="10355176" y="470634"/>
                  <a:pt x="10373742" y="464538"/>
                </a:cubicBezTo>
                <a:cubicBezTo>
                  <a:pt x="10403060" y="475292"/>
                  <a:pt x="10411841" y="497597"/>
                  <a:pt x="10428532" y="492504"/>
                </a:cubicBezTo>
                <a:cubicBezTo>
                  <a:pt x="10440561" y="500742"/>
                  <a:pt x="10446267" y="521930"/>
                  <a:pt x="10466490" y="517759"/>
                </a:cubicBezTo>
                <a:cubicBezTo>
                  <a:pt x="10464622" y="519986"/>
                  <a:pt x="10465013" y="521261"/>
                  <a:pt x="10466675" y="522076"/>
                </a:cubicBezTo>
                <a:lnTo>
                  <a:pt x="10470309" y="522792"/>
                </a:lnTo>
                <a:lnTo>
                  <a:pt x="10474138" y="519761"/>
                </a:lnTo>
                <a:cubicBezTo>
                  <a:pt x="10488888" y="509612"/>
                  <a:pt x="10484914" y="524734"/>
                  <a:pt x="10501100" y="528263"/>
                </a:cubicBezTo>
                <a:cubicBezTo>
                  <a:pt x="10508412" y="530705"/>
                  <a:pt x="10505426" y="533743"/>
                  <a:pt x="10502395" y="536393"/>
                </a:cubicBezTo>
                <a:lnTo>
                  <a:pt x="10689496" y="560233"/>
                </a:lnTo>
                <a:cubicBezTo>
                  <a:pt x="10721441" y="573640"/>
                  <a:pt x="10757547" y="582937"/>
                  <a:pt x="10788736" y="613188"/>
                </a:cubicBezTo>
                <a:cubicBezTo>
                  <a:pt x="10794510" y="621641"/>
                  <a:pt x="10807098" y="616073"/>
                  <a:pt x="10819747" y="621351"/>
                </a:cubicBezTo>
                <a:cubicBezTo>
                  <a:pt x="10832398" y="626630"/>
                  <a:pt x="10846356" y="639592"/>
                  <a:pt x="10864632" y="644858"/>
                </a:cubicBezTo>
                <a:cubicBezTo>
                  <a:pt x="10895617" y="652290"/>
                  <a:pt x="10921550" y="640451"/>
                  <a:pt x="10929407" y="652945"/>
                </a:cubicBezTo>
                <a:cubicBezTo>
                  <a:pt x="10945460" y="653176"/>
                  <a:pt x="10968148" y="640553"/>
                  <a:pt x="10979412" y="654217"/>
                </a:cubicBezTo>
                <a:cubicBezTo>
                  <a:pt x="10981679" y="643737"/>
                  <a:pt x="10997287" y="663414"/>
                  <a:pt x="11006959" y="657017"/>
                </a:cubicBezTo>
                <a:cubicBezTo>
                  <a:pt x="11023230" y="659396"/>
                  <a:pt x="11051890" y="662462"/>
                  <a:pt x="11077038" y="668487"/>
                </a:cubicBezTo>
                <a:cubicBezTo>
                  <a:pt x="11097000" y="690299"/>
                  <a:pt x="11141286" y="676399"/>
                  <a:pt x="11157850" y="693164"/>
                </a:cubicBezTo>
                <a:cubicBezTo>
                  <a:pt x="11163800" y="695757"/>
                  <a:pt x="11169599" y="696942"/>
                  <a:pt x="11175276" y="697243"/>
                </a:cubicBezTo>
                <a:lnTo>
                  <a:pt x="11191131" y="696085"/>
                </a:lnTo>
                <a:lnTo>
                  <a:pt x="11195573" y="691751"/>
                </a:lnTo>
                <a:lnTo>
                  <a:pt x="11205299" y="693247"/>
                </a:lnTo>
                <a:lnTo>
                  <a:pt x="11223770" y="690335"/>
                </a:lnTo>
                <a:cubicBezTo>
                  <a:pt x="11237778" y="693777"/>
                  <a:pt x="11256852" y="701947"/>
                  <a:pt x="11292119" y="713311"/>
                </a:cubicBezTo>
                <a:cubicBezTo>
                  <a:pt x="11334878" y="733451"/>
                  <a:pt x="11401662" y="729175"/>
                  <a:pt x="11435379" y="758519"/>
                </a:cubicBezTo>
                <a:lnTo>
                  <a:pt x="11604406" y="810476"/>
                </a:lnTo>
                <a:lnTo>
                  <a:pt x="11652155" y="825109"/>
                </a:lnTo>
                <a:lnTo>
                  <a:pt x="11654192" y="827301"/>
                </a:lnTo>
                <a:cubicBezTo>
                  <a:pt x="11661650" y="834729"/>
                  <a:pt x="11669215" y="841480"/>
                  <a:pt x="11676599" y="846628"/>
                </a:cubicBezTo>
                <a:cubicBezTo>
                  <a:pt x="11688258" y="861760"/>
                  <a:pt x="11752266" y="896888"/>
                  <a:pt x="11775168" y="890664"/>
                </a:cubicBezTo>
                <a:cubicBezTo>
                  <a:pt x="11790977" y="883819"/>
                  <a:pt x="11808364" y="879901"/>
                  <a:pt x="11826341" y="877558"/>
                </a:cubicBezTo>
                <a:lnTo>
                  <a:pt x="11879068" y="874038"/>
                </a:lnTo>
                <a:lnTo>
                  <a:pt x="11889563" y="878619"/>
                </a:lnTo>
                <a:lnTo>
                  <a:pt x="12016613" y="886111"/>
                </a:lnTo>
                <a:lnTo>
                  <a:pt x="12108292" y="868500"/>
                </a:lnTo>
                <a:cubicBezTo>
                  <a:pt x="12129725" y="867311"/>
                  <a:pt x="12157891" y="874537"/>
                  <a:pt x="12182910" y="882003"/>
                </a:cubicBezTo>
                <a:lnTo>
                  <a:pt x="12192000" y="884778"/>
                </a:lnTo>
                <a:lnTo>
                  <a:pt x="12192000" y="1610315"/>
                </a:lnTo>
                <a:lnTo>
                  <a:pt x="12191998" y="1610315"/>
                </a:lnTo>
                <a:lnTo>
                  <a:pt x="12191998" y="1924333"/>
                </a:lnTo>
                <a:lnTo>
                  <a:pt x="0" y="1924333"/>
                </a:lnTo>
                <a:lnTo>
                  <a:pt x="0" y="505159"/>
                </a:lnTo>
                <a:lnTo>
                  <a:pt x="5722" y="508889"/>
                </a:lnTo>
                <a:cubicBezTo>
                  <a:pt x="21614" y="518548"/>
                  <a:pt x="33814" y="524781"/>
                  <a:pt x="38476" y="524137"/>
                </a:cubicBezTo>
                <a:cubicBezTo>
                  <a:pt x="99229" y="544180"/>
                  <a:pt x="142010" y="538457"/>
                  <a:pt x="192883" y="545272"/>
                </a:cubicBezTo>
                <a:cubicBezTo>
                  <a:pt x="277629" y="525210"/>
                  <a:pt x="293434" y="558443"/>
                  <a:pt x="343710" y="565029"/>
                </a:cubicBezTo>
                <a:cubicBezTo>
                  <a:pt x="383094" y="555729"/>
                  <a:pt x="425462" y="556271"/>
                  <a:pt x="471066" y="549837"/>
                </a:cubicBezTo>
                <a:cubicBezTo>
                  <a:pt x="513583" y="544428"/>
                  <a:pt x="569194" y="531004"/>
                  <a:pt x="617333" y="526428"/>
                </a:cubicBezTo>
                <a:cubicBezTo>
                  <a:pt x="660031" y="520760"/>
                  <a:pt x="696675" y="523882"/>
                  <a:pt x="725203" y="523793"/>
                </a:cubicBezTo>
                <a:cubicBezTo>
                  <a:pt x="736650" y="521695"/>
                  <a:pt x="780513" y="502146"/>
                  <a:pt x="788494" y="505799"/>
                </a:cubicBezTo>
                <a:lnTo>
                  <a:pt x="885977" y="526585"/>
                </a:lnTo>
                <a:cubicBezTo>
                  <a:pt x="906140" y="522837"/>
                  <a:pt x="917203" y="532232"/>
                  <a:pt x="932142" y="528005"/>
                </a:cubicBezTo>
                <a:cubicBezTo>
                  <a:pt x="963701" y="524128"/>
                  <a:pt x="1061555" y="499582"/>
                  <a:pt x="1090404" y="498299"/>
                </a:cubicBezTo>
                <a:cubicBezTo>
                  <a:pt x="1132840" y="494057"/>
                  <a:pt x="1148476" y="496041"/>
                  <a:pt x="1188628" y="483151"/>
                </a:cubicBezTo>
                <a:cubicBezTo>
                  <a:pt x="1230397" y="468408"/>
                  <a:pt x="1278711" y="457638"/>
                  <a:pt x="1316247" y="425979"/>
                </a:cubicBezTo>
                <a:cubicBezTo>
                  <a:pt x="1322662" y="417251"/>
                  <a:pt x="1339433" y="418553"/>
                  <a:pt x="1357712" y="416549"/>
                </a:cubicBezTo>
                <a:cubicBezTo>
                  <a:pt x="1375991" y="414544"/>
                  <a:pt x="1423507" y="412949"/>
                  <a:pt x="1425921" y="413953"/>
                </a:cubicBezTo>
                <a:cubicBezTo>
                  <a:pt x="1450272" y="407937"/>
                  <a:pt x="1458223" y="388156"/>
                  <a:pt x="1503817" y="380457"/>
                </a:cubicBezTo>
                <a:cubicBezTo>
                  <a:pt x="1541095" y="377398"/>
                  <a:pt x="1605565" y="376357"/>
                  <a:pt x="1639196" y="372785"/>
                </a:cubicBezTo>
                <a:cubicBezTo>
                  <a:pt x="1653280" y="376736"/>
                  <a:pt x="1695289" y="365766"/>
                  <a:pt x="1705606" y="359023"/>
                </a:cubicBezTo>
                <a:cubicBezTo>
                  <a:pt x="1729169" y="336295"/>
                  <a:pt x="1793207" y="348537"/>
                  <a:pt x="1813011" y="331023"/>
                </a:cubicBezTo>
                <a:cubicBezTo>
                  <a:pt x="1820772" y="328179"/>
                  <a:pt x="1823566" y="341833"/>
                  <a:pt x="1831380" y="341307"/>
                </a:cubicBezTo>
                <a:lnTo>
                  <a:pt x="1858612" y="326777"/>
                </a:lnTo>
                <a:lnTo>
                  <a:pt x="1880661" y="335987"/>
                </a:lnTo>
                <a:lnTo>
                  <a:pt x="1941495" y="310792"/>
                </a:lnTo>
                <a:cubicBezTo>
                  <a:pt x="1978970" y="307223"/>
                  <a:pt x="1947391" y="291714"/>
                  <a:pt x="1995402" y="305480"/>
                </a:cubicBezTo>
                <a:cubicBezTo>
                  <a:pt x="2042464" y="298034"/>
                  <a:pt x="2153424" y="281146"/>
                  <a:pt x="2223864" y="266118"/>
                </a:cubicBezTo>
                <a:cubicBezTo>
                  <a:pt x="2261296" y="256300"/>
                  <a:pt x="2360518" y="238323"/>
                  <a:pt x="2418043" y="215314"/>
                </a:cubicBezTo>
                <a:cubicBezTo>
                  <a:pt x="2472088" y="206823"/>
                  <a:pt x="2499422" y="162612"/>
                  <a:pt x="2558461" y="168193"/>
                </a:cubicBezTo>
                <a:cubicBezTo>
                  <a:pt x="2559660" y="164506"/>
                  <a:pt x="2592244" y="161337"/>
                  <a:pt x="2595535" y="158548"/>
                </a:cubicBezTo>
                <a:lnTo>
                  <a:pt x="2626942" y="130400"/>
                </a:lnTo>
                <a:lnTo>
                  <a:pt x="2632225" y="130446"/>
                </a:lnTo>
                <a:lnTo>
                  <a:pt x="2696856" y="128498"/>
                </a:lnTo>
                <a:lnTo>
                  <a:pt x="2759767" y="127784"/>
                </a:lnTo>
                <a:cubicBezTo>
                  <a:pt x="2770024" y="123546"/>
                  <a:pt x="2781047" y="119463"/>
                  <a:pt x="2792685" y="115710"/>
                </a:cubicBezTo>
                <a:lnTo>
                  <a:pt x="2799767" y="113754"/>
                </a:lnTo>
                <a:lnTo>
                  <a:pt x="2829799" y="120042"/>
                </a:lnTo>
                <a:lnTo>
                  <a:pt x="2890704" y="121493"/>
                </a:lnTo>
                <a:cubicBezTo>
                  <a:pt x="2935390" y="121035"/>
                  <a:pt x="2990780" y="113193"/>
                  <a:pt x="3042646" y="112273"/>
                </a:cubicBezTo>
                <a:cubicBezTo>
                  <a:pt x="3077119" y="111474"/>
                  <a:pt x="3124089" y="100414"/>
                  <a:pt x="3146630" y="100898"/>
                </a:cubicBezTo>
                <a:cubicBezTo>
                  <a:pt x="3169381" y="117699"/>
                  <a:pt x="3224695" y="125864"/>
                  <a:pt x="3233163" y="120200"/>
                </a:cubicBezTo>
                <a:lnTo>
                  <a:pt x="3372699" y="129394"/>
                </a:lnTo>
                <a:cubicBezTo>
                  <a:pt x="3389020" y="126586"/>
                  <a:pt x="3397563" y="116804"/>
                  <a:pt x="3394352" y="131671"/>
                </a:cubicBezTo>
                <a:cubicBezTo>
                  <a:pt x="3406102" y="131485"/>
                  <a:pt x="3429770" y="120938"/>
                  <a:pt x="3448218" y="118229"/>
                </a:cubicBezTo>
                <a:lnTo>
                  <a:pt x="3505047" y="115412"/>
                </a:lnTo>
                <a:lnTo>
                  <a:pt x="3521767" y="111071"/>
                </a:lnTo>
                <a:cubicBezTo>
                  <a:pt x="3526335" y="108877"/>
                  <a:pt x="3582156" y="117732"/>
                  <a:pt x="3585137" y="114371"/>
                </a:cubicBezTo>
                <a:cubicBezTo>
                  <a:pt x="3638265" y="102098"/>
                  <a:pt x="3633789" y="98565"/>
                  <a:pt x="3690293" y="98301"/>
                </a:cubicBezTo>
                <a:cubicBezTo>
                  <a:pt x="3782197" y="112746"/>
                  <a:pt x="3826738" y="92943"/>
                  <a:pt x="3867818" y="88985"/>
                </a:cubicBezTo>
                <a:cubicBezTo>
                  <a:pt x="3943777" y="81477"/>
                  <a:pt x="3990501" y="75194"/>
                  <a:pt x="4091337" y="70813"/>
                </a:cubicBezTo>
                <a:cubicBezTo>
                  <a:pt x="4154422" y="62932"/>
                  <a:pt x="4217060" y="45734"/>
                  <a:pt x="4246332" y="41697"/>
                </a:cubicBezTo>
                <a:cubicBezTo>
                  <a:pt x="4253308" y="42804"/>
                  <a:pt x="4260125" y="44606"/>
                  <a:pt x="4266975" y="46592"/>
                </a:cubicBezTo>
                <a:lnTo>
                  <a:pt x="4270566" y="47620"/>
                </a:lnTo>
                <a:lnTo>
                  <a:pt x="4288964" y="52766"/>
                </a:lnTo>
                <a:lnTo>
                  <a:pt x="4365137" y="51783"/>
                </a:lnTo>
                <a:lnTo>
                  <a:pt x="4430546" y="44555"/>
                </a:lnTo>
                <a:lnTo>
                  <a:pt x="4444136" y="39567"/>
                </a:lnTo>
                <a:lnTo>
                  <a:pt x="4534039" y="31604"/>
                </a:lnTo>
                <a:lnTo>
                  <a:pt x="4560448" y="25231"/>
                </a:lnTo>
                <a:lnTo>
                  <a:pt x="4568006" y="25970"/>
                </a:lnTo>
                <a:cubicBezTo>
                  <a:pt x="4580278" y="23866"/>
                  <a:pt x="4594878" y="14904"/>
                  <a:pt x="4595497" y="22958"/>
                </a:cubicBezTo>
                <a:lnTo>
                  <a:pt x="4608623" y="18108"/>
                </a:lnTo>
                <a:lnTo>
                  <a:pt x="4623942" y="22251"/>
                </a:lnTo>
                <a:cubicBezTo>
                  <a:pt x="4633227" y="23117"/>
                  <a:pt x="4655429" y="23973"/>
                  <a:pt x="4664336" y="23306"/>
                </a:cubicBezTo>
                <a:lnTo>
                  <a:pt x="4677385" y="18246"/>
                </a:lnTo>
                <a:lnTo>
                  <a:pt x="4698143" y="18036"/>
                </a:lnTo>
                <a:cubicBezTo>
                  <a:pt x="4710347" y="18931"/>
                  <a:pt x="4736189" y="22441"/>
                  <a:pt x="4750609" y="23611"/>
                </a:cubicBezTo>
                <a:cubicBezTo>
                  <a:pt x="4764270" y="27424"/>
                  <a:pt x="4774858" y="29782"/>
                  <a:pt x="4784658" y="25057"/>
                </a:cubicBezTo>
                <a:cubicBezTo>
                  <a:pt x="4804708" y="29613"/>
                  <a:pt x="4822811" y="48263"/>
                  <a:pt x="4847558" y="38726"/>
                </a:cubicBezTo>
                <a:cubicBezTo>
                  <a:pt x="4868304" y="42993"/>
                  <a:pt x="4867190" y="47939"/>
                  <a:pt x="4909134" y="50659"/>
                </a:cubicBezTo>
                <a:cubicBezTo>
                  <a:pt x="4945026" y="52455"/>
                  <a:pt x="5063406" y="54096"/>
                  <a:pt x="5099219" y="55050"/>
                </a:cubicBezTo>
                <a:cubicBezTo>
                  <a:pt x="5145195" y="57873"/>
                  <a:pt x="5163254" y="65473"/>
                  <a:pt x="5184992" y="67596"/>
                </a:cubicBezTo>
                <a:cubicBezTo>
                  <a:pt x="5206728" y="69720"/>
                  <a:pt x="5195578" y="65687"/>
                  <a:pt x="5229637" y="67789"/>
                </a:cubicBezTo>
                <a:cubicBezTo>
                  <a:pt x="5263695" y="69892"/>
                  <a:pt x="5345217" y="78854"/>
                  <a:pt x="5389346" y="80211"/>
                </a:cubicBezTo>
                <a:cubicBezTo>
                  <a:pt x="5425889" y="83191"/>
                  <a:pt x="5461943" y="84751"/>
                  <a:pt x="5494414" y="75926"/>
                </a:cubicBezTo>
                <a:lnTo>
                  <a:pt x="5528443" y="77206"/>
                </a:lnTo>
                <a:cubicBezTo>
                  <a:pt x="5582723" y="71370"/>
                  <a:pt x="5638917" y="68385"/>
                  <a:pt x="5684939" y="50269"/>
                </a:cubicBezTo>
                <a:cubicBezTo>
                  <a:pt x="5724389" y="45804"/>
                  <a:pt x="5737860" y="52916"/>
                  <a:pt x="5765146" y="50414"/>
                </a:cubicBezTo>
                <a:cubicBezTo>
                  <a:pt x="5792695" y="43060"/>
                  <a:pt x="5827352" y="38097"/>
                  <a:pt x="5848655" y="35257"/>
                </a:cubicBezTo>
                <a:lnTo>
                  <a:pt x="5930656" y="30131"/>
                </a:lnTo>
                <a:lnTo>
                  <a:pt x="6124150" y="31679"/>
                </a:lnTo>
                <a:cubicBezTo>
                  <a:pt x="6138131" y="22216"/>
                  <a:pt x="6167730" y="4075"/>
                  <a:pt x="6189199" y="588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BD5EA05-F58A-9F8C-5714-2F816EE2D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058" y="5506626"/>
            <a:ext cx="9681882" cy="7398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What are the potential challenges?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B99B8D-0638-2BE7-DFAE-62CDF2C56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087" y="981434"/>
            <a:ext cx="10945825" cy="342057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C688646-8B1A-B68D-63B8-013A417005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56" y="6257975"/>
            <a:ext cx="1062844" cy="386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4114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C23416DF-B283-4D9F-A625-146552CA9E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5" name="Oval 5">
            <a:extLst>
              <a:ext uri="{FF2B5EF4-FFF2-40B4-BE49-F238E27FC236}">
                <a16:creationId xmlns:a16="http://schemas.microsoft.com/office/drawing/2014/main" id="{73834904-4D9B-41F7-8DA6-0709FD9F7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00D1207-ECAF-48E9-8834-2CE4D21982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1D2E3C52-528A-4049-BCAA-5460756BC0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559968"/>
            <a:ext cx="12192000" cy="2298032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8B74936-1B2C-F763-4089-7E03EB18C3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3500" cap="all" spc="200" dirty="0">
                <a:solidFill>
                  <a:srgbClr val="FFFFFF"/>
                </a:solidFill>
                <a:latin typeface="+mj-lt"/>
              </a:rPr>
              <a:t>What can we do, with the authority we have today, to overcome the JTC Challenges?</a:t>
            </a:r>
          </a:p>
        </p:txBody>
      </p:sp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CD5B542C-8183-4445-AF4D-B23AAE3299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5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F34CBA2-DA45-15E8-7682-E0387A9B0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" y="775677"/>
            <a:ext cx="5369052" cy="3020090"/>
          </a:xfrm>
          <a:prstGeom prst="rect">
            <a:avLst/>
          </a:prstGeom>
        </p:spPr>
      </p:pic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4ED9B5A-5577-4CA5-97AA-0E5E2EA97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60141" y="822682"/>
            <a:ext cx="0" cy="292608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8CB0AB4-BDF9-340E-C7C4-52371C2463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553" r="1" b="7019"/>
          <a:stretch/>
        </p:blipFill>
        <p:spPr>
          <a:xfrm>
            <a:off x="6338316" y="731658"/>
            <a:ext cx="5341140" cy="3108129"/>
          </a:xfrm>
          <a:prstGeom prst="rect">
            <a:avLst/>
          </a:prstGeom>
        </p:spPr>
      </p:pic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724283B-587C-4A0E-A50E-B8914975B4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73044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00E0F77-E936-4985-B7B1-B9823486AC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E07DDE-A851-5CCB-D2A2-09245CA4E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89" y="4883544"/>
            <a:ext cx="3876086" cy="155690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Mission Engineering for T&amp;E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5C8260E-968F-44E8-A823-ABB4313119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8658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89" y="0"/>
            <a:ext cx="11231745" cy="45881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EF184C-B9A0-4F40-8850-639E9E28C9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205" y="677881"/>
            <a:ext cx="10369645" cy="324051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E43805F-24A6-46A4-B19B-54F283473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4001107" y="5661132"/>
            <a:ext cx="146304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6246D3-6AD3-C53A-989C-9571B83938FA}"/>
              </a:ext>
            </a:extLst>
          </p:cNvPr>
          <p:cNvSpPr txBox="1"/>
          <p:nvPr/>
        </p:nvSpPr>
        <p:spPr>
          <a:xfrm>
            <a:off x="5162719" y="4883544"/>
            <a:ext cx="6586915" cy="15569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R="0" lvl="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2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*Mission Engineering is an interdisciplinary process encompassing the entire technical effort to analyze, design, and integrate current and emerging operational needs and capabilities to achieve desired mission outcomes. MEG 2.0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F3D533-DE3A-C534-0831-F72BED459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2105" y="6262276"/>
            <a:ext cx="1062844" cy="386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57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CCA6B-8EC3-BDA1-D80B-58632AB60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7724" y="201561"/>
            <a:ext cx="6661840" cy="694160"/>
          </a:xfrm>
        </p:spPr>
        <p:txBody>
          <a:bodyPr/>
          <a:lstStyle/>
          <a:p>
            <a:r>
              <a:rPr lang="en-US" sz="4400" dirty="0">
                <a:solidFill>
                  <a:schemeClr val="bg1"/>
                </a:solidFill>
              </a:rPr>
              <a:t>The Pathway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6BAF3A-120E-6948-368A-DCC4729EAF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all" spc="0" normalizeH="0" baseline="0" noProof="0" dirty="0">
                <a:ln>
                  <a:noFill/>
                </a:ln>
                <a:solidFill>
                  <a:srgbClr val="335B74"/>
                </a:solidFill>
                <a:effectLst/>
                <a:uLnTx/>
                <a:uFillTx/>
                <a:latin typeface="Tw Cen MT Condensed" panose="020B0606020104020203"/>
                <a:ea typeface="+mn-ea"/>
                <a:cs typeface="+mn-cs"/>
              </a:rPr>
              <a:t>Acquisition innovation and research center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FA7BE1-E627-9C63-41BA-7D8AAE912B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99C460-6015-A940-95C6-1BB8BCFAE26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335B74"/>
                </a:solidFill>
                <a:effectLst/>
                <a:uLnTx/>
                <a:uFillTx/>
                <a:latin typeface="Tw Cen MT Condensed" panose="020B0606020104020203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335B74"/>
              </a:solidFill>
              <a:effectLst/>
              <a:uLnTx/>
              <a:uFillTx/>
              <a:latin typeface="Tw Cen MT Condensed" panose="020B0606020104020203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3FB30A1-668C-6223-8232-8FD002CF72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85000"/>
          </a:blip>
          <a:srcRect l="32036"/>
          <a:stretch/>
        </p:blipFill>
        <p:spPr>
          <a:xfrm>
            <a:off x="5726097" y="1133231"/>
            <a:ext cx="6465903" cy="535149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96CDA7-8817-E962-B787-15557E8701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754" y="1259282"/>
            <a:ext cx="5796468" cy="3103354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Director Operational Test and Evaluation (DOT&amp;E) outlined several lines of effort to tackle the issue of a Joint T&amp;E environment in its Strategy I-Plan. </a:t>
            </a:r>
          </a:p>
          <a:p>
            <a:r>
              <a:rPr lang="en-US" dirty="0"/>
              <a:t>Through AIRC, DOT&amp;E contracted VT-ARC, in partnership VT, to develop a Joint Test Concept, in support of the       I-Plan.</a:t>
            </a:r>
          </a:p>
        </p:txBody>
      </p:sp>
      <p:pic>
        <p:nvPicPr>
          <p:cNvPr id="12" name="Graphic 11" descr="Greek Pillar outline">
            <a:extLst>
              <a:ext uri="{FF2B5EF4-FFF2-40B4-BE49-F238E27FC236}">
                <a16:creationId xmlns:a16="http://schemas.microsoft.com/office/drawing/2014/main" id="{0EB1C497-C32E-605C-1E6E-53C101C270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5873" y="5562830"/>
            <a:ext cx="914400" cy="914400"/>
          </a:xfrm>
          <a:prstGeom prst="rect">
            <a:avLst/>
          </a:prstGeom>
        </p:spPr>
      </p:pic>
      <p:pic>
        <p:nvPicPr>
          <p:cNvPr id="13" name="Graphic 12" descr="Greek Pillar outline">
            <a:extLst>
              <a:ext uri="{FF2B5EF4-FFF2-40B4-BE49-F238E27FC236}">
                <a16:creationId xmlns:a16="http://schemas.microsoft.com/office/drawing/2014/main" id="{68F6B670-75ED-1060-8493-1E61AF3E71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77540" y="5556304"/>
            <a:ext cx="914400" cy="914400"/>
          </a:xfrm>
          <a:prstGeom prst="rect">
            <a:avLst/>
          </a:prstGeom>
        </p:spPr>
      </p:pic>
      <p:pic>
        <p:nvPicPr>
          <p:cNvPr id="14" name="Graphic 13" descr="Greek Pillar outline">
            <a:extLst>
              <a:ext uri="{FF2B5EF4-FFF2-40B4-BE49-F238E27FC236}">
                <a16:creationId xmlns:a16="http://schemas.microsoft.com/office/drawing/2014/main" id="{7BE7161E-66F5-AD17-D666-4DA0B190AD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78234" y="5562917"/>
            <a:ext cx="914400" cy="914400"/>
          </a:xfrm>
          <a:prstGeom prst="rect">
            <a:avLst/>
          </a:prstGeom>
        </p:spPr>
      </p:pic>
      <p:pic>
        <p:nvPicPr>
          <p:cNvPr id="15" name="Graphic 14" descr="Greek Pillar outline">
            <a:extLst>
              <a:ext uri="{FF2B5EF4-FFF2-40B4-BE49-F238E27FC236}">
                <a16:creationId xmlns:a16="http://schemas.microsoft.com/office/drawing/2014/main" id="{2ED4AF0A-1DE0-734E-F66C-083FC2983D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80521" y="5558110"/>
            <a:ext cx="914400" cy="914400"/>
          </a:xfrm>
          <a:prstGeom prst="rect">
            <a:avLst/>
          </a:prstGeom>
        </p:spPr>
      </p:pic>
      <p:pic>
        <p:nvPicPr>
          <p:cNvPr id="16" name="Graphic 15" descr="Greek Pillar outline">
            <a:extLst>
              <a:ext uri="{FF2B5EF4-FFF2-40B4-BE49-F238E27FC236}">
                <a16:creationId xmlns:a16="http://schemas.microsoft.com/office/drawing/2014/main" id="{98B77982-257F-8431-4816-0ACBCD0E19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15815" y="5556304"/>
            <a:ext cx="914400" cy="9144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7FAAEE6-ADB4-1631-7EBD-515E1D17B32C}"/>
              </a:ext>
            </a:extLst>
          </p:cNvPr>
          <p:cNvSpPr txBox="1"/>
          <p:nvPr/>
        </p:nvSpPr>
        <p:spPr>
          <a:xfrm>
            <a:off x="827461" y="4793655"/>
            <a:ext cx="7912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Test the way we fight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70A7816-07EF-C7EF-1369-D5A62F2A6564}"/>
              </a:ext>
            </a:extLst>
          </p:cNvPr>
          <p:cNvSpPr txBox="1"/>
          <p:nvPr/>
        </p:nvSpPr>
        <p:spPr>
          <a:xfrm>
            <a:off x="1499471" y="4661901"/>
            <a:ext cx="14936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Accelerate delivery of weapons that work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96CD22C-58C2-978E-6455-71169208A4E2}"/>
              </a:ext>
            </a:extLst>
          </p:cNvPr>
          <p:cNvSpPr txBox="1"/>
          <p:nvPr/>
        </p:nvSpPr>
        <p:spPr>
          <a:xfrm>
            <a:off x="2760574" y="4631296"/>
            <a:ext cx="12760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Improve survivability in a contested environment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D3E8308-0C2C-320A-82AB-704DAEC0C3D0}"/>
              </a:ext>
            </a:extLst>
          </p:cNvPr>
          <p:cNvSpPr txBox="1"/>
          <p:nvPr/>
        </p:nvSpPr>
        <p:spPr>
          <a:xfrm>
            <a:off x="3930384" y="4665237"/>
            <a:ext cx="13902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Pioneer T&amp;E of weapon systems built to change over time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DACD2D4-4599-EFD4-C020-664A19343A26}"/>
              </a:ext>
            </a:extLst>
          </p:cNvPr>
          <p:cNvSpPr txBox="1"/>
          <p:nvPr/>
        </p:nvSpPr>
        <p:spPr>
          <a:xfrm>
            <a:off x="5281820" y="4643534"/>
            <a:ext cx="12760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Foster an agile and enduring T&amp;E Enterprise Workforce</a:t>
            </a:r>
          </a:p>
        </p:txBody>
      </p:sp>
      <p:pic>
        <p:nvPicPr>
          <p:cNvPr id="26" name="Graphic 25" descr="Checkmark with solid fill">
            <a:extLst>
              <a:ext uri="{FF2B5EF4-FFF2-40B4-BE49-F238E27FC236}">
                <a16:creationId xmlns:a16="http://schemas.microsoft.com/office/drawing/2014/main" id="{91040D6D-CBE5-BD14-70CF-219243FE23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2266" y="4258434"/>
            <a:ext cx="477205" cy="477205"/>
          </a:xfrm>
          <a:prstGeom prst="rect">
            <a:avLst/>
          </a:prstGeom>
        </p:spPr>
      </p:pic>
      <p:pic>
        <p:nvPicPr>
          <p:cNvPr id="27" name="Graphic 26" descr="Checkmark with solid fill">
            <a:extLst>
              <a:ext uri="{FF2B5EF4-FFF2-40B4-BE49-F238E27FC236}">
                <a16:creationId xmlns:a16="http://schemas.microsoft.com/office/drawing/2014/main" id="{AF755351-389A-0481-A68D-1F3BCE72357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036754" y="4264188"/>
            <a:ext cx="477205" cy="477205"/>
          </a:xfrm>
          <a:prstGeom prst="rect">
            <a:avLst/>
          </a:prstGeom>
        </p:spPr>
      </p:pic>
      <p:pic>
        <p:nvPicPr>
          <p:cNvPr id="28" name="Graphic 27" descr="Checkmark with solid fill">
            <a:extLst>
              <a:ext uri="{FF2B5EF4-FFF2-40B4-BE49-F238E27FC236}">
                <a16:creationId xmlns:a16="http://schemas.microsoft.com/office/drawing/2014/main" id="{0094A175-3009-F787-B6B7-9FDCDFBDFF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240476" y="4258434"/>
            <a:ext cx="477205" cy="477205"/>
          </a:xfrm>
          <a:prstGeom prst="rect">
            <a:avLst/>
          </a:prstGeom>
        </p:spPr>
      </p:pic>
      <p:pic>
        <p:nvPicPr>
          <p:cNvPr id="29" name="Graphic 28" descr="Checkmark with solid fill">
            <a:extLst>
              <a:ext uri="{FF2B5EF4-FFF2-40B4-BE49-F238E27FC236}">
                <a16:creationId xmlns:a16="http://schemas.microsoft.com/office/drawing/2014/main" id="{E6B83E88-96CE-7CDA-73EA-66EAAA8792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399118" y="4264188"/>
            <a:ext cx="477205" cy="477205"/>
          </a:xfrm>
          <a:prstGeom prst="rect">
            <a:avLst/>
          </a:prstGeom>
        </p:spPr>
      </p:pic>
      <p:pic>
        <p:nvPicPr>
          <p:cNvPr id="30" name="Graphic 29" descr="Checkmark with solid fill">
            <a:extLst>
              <a:ext uri="{FF2B5EF4-FFF2-40B4-BE49-F238E27FC236}">
                <a16:creationId xmlns:a16="http://schemas.microsoft.com/office/drawing/2014/main" id="{F29B6EAC-4DB1-4692-60C5-0F797DF9DC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657413" y="4257122"/>
            <a:ext cx="477205" cy="47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4177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0F1F1AB-0BC1-3792-3BB5-BD43CB7C67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</a:blip>
          <a:srcRect t="39696" b="-1"/>
          <a:stretch/>
        </p:blipFill>
        <p:spPr>
          <a:xfrm>
            <a:off x="26491" y="0"/>
            <a:ext cx="12139018" cy="68579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0B3C2D5-D2B3-A236-D7DA-E5BFA9691A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01" b="98739" l="4526" r="93966">
                        <a14:foregroundMark x1="4526" y1="2521" x2="13147" y2="17647"/>
                        <a14:foregroundMark x1="85560" y1="39496" x2="94181" y2="53782"/>
                        <a14:foregroundMark x1="75647" y1="91176" x2="84267" y2="9873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87975" y="757610"/>
            <a:ext cx="1414417" cy="7254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6DEA74D-FF2C-63FB-9F30-803F5CCA81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39126" y="2929480"/>
            <a:ext cx="2471508" cy="13016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AE43AE1-F0BE-6990-B750-ED1CEBD768B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783" b="89946" l="5206" r="89805">
                        <a14:foregroundMark x1="5206" y1="55978" x2="9978" y2="6358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23027" y="0"/>
            <a:ext cx="1060288" cy="8463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8B75A8F-C3D1-D8DA-3980-330F8FE22C3C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70000"/>
          </a:blip>
          <a:stretch>
            <a:fillRect/>
          </a:stretch>
        </p:blipFill>
        <p:spPr>
          <a:xfrm>
            <a:off x="2592265" y="3484643"/>
            <a:ext cx="8624069" cy="22574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A112829-BE30-C098-4A6B-E22C1FD8F0B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804" b="93838" l="7283" r="91877">
                        <a14:foregroundMark x1="7283" y1="63866" x2="7283" y2="63866"/>
                        <a14:foregroundMark x1="91877" y1="70308" x2="91877" y2="70308"/>
                        <a14:foregroundMark x1="89636" y1="68627" x2="89636" y2="68627"/>
                        <a14:foregroundMark x1="73950" y1="90196" x2="73950" y2="90196"/>
                        <a14:foregroundMark x1="73950" y1="93838" x2="73950" y2="938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76050" y="4597494"/>
            <a:ext cx="658694" cy="65869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8790601-43D4-C9F6-FDD5-37776CB36FE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3583" r="99750">
                        <a14:foregroundMark x1="10583" y1="45625" x2="6500" y2="73750"/>
                        <a14:foregroundMark x1="90000" y1="40250" x2="97500" y2="56625"/>
                        <a14:foregroundMark x1="98555" y1="60582" x2="99833" y2="65375"/>
                        <a14:foregroundMark x1="97500" y1="56625" x2="98552" y2="60572"/>
                        <a14:foregroundMark x1="99833" y1="65375" x2="90250" y2="72500"/>
                        <a14:foregroundMark x1="7917" y1="76500" x2="21333" y2="76500"/>
                        <a14:foregroundMark x1="35000" y1="77625" x2="41167" y2="78000"/>
                        <a14:foregroundMark x1="45500" y1="79750" x2="53667" y2="79500"/>
                        <a14:foregroundMark x1="75167" y1="45875" x2="69417" y2="48375"/>
                        <a14:foregroundMark x1="69417" y1="48375" x2="71833" y2="55250"/>
                        <a14:foregroundMark x1="71833" y1="55250" x2="74000" y2="54000"/>
                        <a14:foregroundMark x1="3583" y1="72375" x2="3833" y2="76250"/>
                        <a14:backgroundMark x1="5417" y1="49625" x2="3000" y2="61250"/>
                        <a14:backgroundMark x1="7250" y1="47750" x2="3333" y2="66000"/>
                        <a14:backgroundMark x1="98333" y1="51000" x2="98917" y2="54125"/>
                        <a14:backgroundMark x1="99667" y1="58500" x2="99917" y2="586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1750" y="4906997"/>
            <a:ext cx="775299" cy="51686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DB702C9-9926-81B0-5C26-FC9EDBFBB4B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398" b="89850" l="9494" r="91139">
                        <a14:foregroundMark x1="9494" y1="66541" x2="13080" y2="75564"/>
                        <a14:foregroundMark x1="89241" y1="39098" x2="91139" y2="48872"/>
                        <a14:foregroundMark x1="13924" y1="82707" x2="18143" y2="88722"/>
                        <a14:foregroundMark x1="76793" y1="60150" x2="76793" y2="60150"/>
                        <a14:foregroundMark x1="85021" y1="53759" x2="85021" y2="53759"/>
                        <a14:foregroundMark x1="82068" y1="57895" x2="82068" y2="57895"/>
                        <a14:backgroundMark x1="88608" y1="57519" x2="62447" y2="7368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468613" y="5110169"/>
            <a:ext cx="2219238" cy="1245395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B8DC373-882B-2858-5943-92569E07BECB}"/>
              </a:ext>
            </a:extLst>
          </p:cNvPr>
          <p:cNvCxnSpPr>
            <a:cxnSpLocks/>
          </p:cNvCxnSpPr>
          <p:nvPr/>
        </p:nvCxnSpPr>
        <p:spPr>
          <a:xfrm flipH="1">
            <a:off x="7740371" y="567617"/>
            <a:ext cx="2060681" cy="673354"/>
          </a:xfrm>
          <a:prstGeom prst="line">
            <a:avLst/>
          </a:prstGeom>
          <a:ln w="19050" cap="flat" cmpd="sng" algn="ctr">
            <a:solidFill>
              <a:schemeClr val="dk1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8E8AE6C-33FA-2C66-655E-E239D9553559}"/>
              </a:ext>
            </a:extLst>
          </p:cNvPr>
          <p:cNvCxnSpPr>
            <a:cxnSpLocks/>
          </p:cNvCxnSpPr>
          <p:nvPr/>
        </p:nvCxnSpPr>
        <p:spPr>
          <a:xfrm flipH="1">
            <a:off x="6096000" y="1601812"/>
            <a:ext cx="283747" cy="3138139"/>
          </a:xfrm>
          <a:prstGeom prst="line">
            <a:avLst/>
          </a:prstGeom>
          <a:ln w="19050" cap="flat" cmpd="sng" algn="ctr">
            <a:solidFill>
              <a:schemeClr val="dk1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29CA3C4-97AF-3337-8CCF-7F792F889E0D}"/>
              </a:ext>
            </a:extLst>
          </p:cNvPr>
          <p:cNvCxnSpPr>
            <a:cxnSpLocks/>
          </p:cNvCxnSpPr>
          <p:nvPr/>
        </p:nvCxnSpPr>
        <p:spPr>
          <a:xfrm>
            <a:off x="7399176" y="1676962"/>
            <a:ext cx="2019353" cy="3246138"/>
          </a:xfrm>
          <a:prstGeom prst="line">
            <a:avLst/>
          </a:prstGeom>
          <a:ln w="19050" cap="flat" cmpd="sng" algn="ctr">
            <a:solidFill>
              <a:schemeClr val="dk1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C179BCFF-4B00-63CF-B270-70227D3352C8}"/>
              </a:ext>
            </a:extLst>
          </p:cNvPr>
          <p:cNvCxnSpPr/>
          <p:nvPr/>
        </p:nvCxnSpPr>
        <p:spPr>
          <a:xfrm>
            <a:off x="6379747" y="5038531"/>
            <a:ext cx="2802003" cy="7163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7B9D56E-D978-F400-5C5E-D668D1B76EE9}"/>
              </a:ext>
            </a:extLst>
          </p:cNvPr>
          <p:cNvCxnSpPr>
            <a:cxnSpLocks/>
          </p:cNvCxnSpPr>
          <p:nvPr/>
        </p:nvCxnSpPr>
        <p:spPr>
          <a:xfrm flipH="1">
            <a:off x="2773471" y="1483108"/>
            <a:ext cx="3322529" cy="1840551"/>
          </a:xfrm>
          <a:prstGeom prst="line">
            <a:avLst/>
          </a:prstGeom>
          <a:ln w="19050" cap="flat" cmpd="sng" algn="ctr">
            <a:solidFill>
              <a:schemeClr val="dk1"/>
            </a:solidFill>
            <a:prstDash val="dash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16F2A06-B358-95B5-BA6A-FDF23D0145A6}"/>
              </a:ext>
            </a:extLst>
          </p:cNvPr>
          <p:cNvCxnSpPr>
            <a:cxnSpLocks/>
          </p:cNvCxnSpPr>
          <p:nvPr/>
        </p:nvCxnSpPr>
        <p:spPr>
          <a:xfrm flipH="1">
            <a:off x="1793012" y="3934132"/>
            <a:ext cx="23954" cy="1734331"/>
          </a:xfrm>
          <a:prstGeom prst="line">
            <a:avLst/>
          </a:prstGeom>
          <a:ln w="19050" cap="flat" cmpd="sng" algn="ctr">
            <a:solidFill>
              <a:schemeClr val="dk1"/>
            </a:solidFill>
            <a:prstDash val="dash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6BDA55F-4E86-A5E0-A6D7-3F1C0A027C70}"/>
              </a:ext>
            </a:extLst>
          </p:cNvPr>
          <p:cNvCxnSpPr>
            <a:cxnSpLocks/>
          </p:cNvCxnSpPr>
          <p:nvPr/>
        </p:nvCxnSpPr>
        <p:spPr>
          <a:xfrm flipH="1">
            <a:off x="2532477" y="5291870"/>
            <a:ext cx="6790466" cy="894453"/>
          </a:xfrm>
          <a:prstGeom prst="line">
            <a:avLst/>
          </a:prstGeom>
          <a:ln w="19050" cap="flat" cmpd="sng" algn="ctr">
            <a:solidFill>
              <a:schemeClr val="dk1"/>
            </a:solidFill>
            <a:prstDash val="dash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FAD4235-AA29-9F1E-E012-3D94C3625CC1}"/>
              </a:ext>
            </a:extLst>
          </p:cNvPr>
          <p:cNvSpPr txBox="1"/>
          <p:nvPr/>
        </p:nvSpPr>
        <p:spPr>
          <a:xfrm>
            <a:off x="680660" y="149745"/>
            <a:ext cx="529527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JTC Notional OV-1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02DFA9-588A-6B45-44CE-F376327F338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884033" y="6250173"/>
            <a:ext cx="1060796" cy="3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1395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5B1B48A8-A2F9-A816-502B-CEDFFDA44F22}"/>
              </a:ext>
            </a:extLst>
          </p:cNvPr>
          <p:cNvCxnSpPr>
            <a:cxnSpLocks/>
          </p:cNvCxnSpPr>
          <p:nvPr/>
        </p:nvCxnSpPr>
        <p:spPr>
          <a:xfrm>
            <a:off x="3152224" y="2332927"/>
            <a:ext cx="0" cy="22591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75EDE8C-1E34-A830-BEE8-08D9EAECCC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272503"/>
              </p:ext>
            </p:extLst>
          </p:nvPr>
        </p:nvGraphicFramePr>
        <p:xfrm>
          <a:off x="33867" y="304801"/>
          <a:ext cx="12081938" cy="6507320"/>
        </p:xfrm>
        <a:graphic>
          <a:graphicData uri="http://schemas.openxmlformats.org/drawingml/2006/table">
            <a:tbl>
              <a:tblPr/>
              <a:tblGrid>
                <a:gridCol w="1098358">
                  <a:extLst>
                    <a:ext uri="{9D8B030D-6E8A-4147-A177-3AD203B41FA5}">
                      <a16:colId xmlns:a16="http://schemas.microsoft.com/office/drawing/2014/main" val="1895637790"/>
                    </a:ext>
                  </a:extLst>
                </a:gridCol>
                <a:gridCol w="1098358">
                  <a:extLst>
                    <a:ext uri="{9D8B030D-6E8A-4147-A177-3AD203B41FA5}">
                      <a16:colId xmlns:a16="http://schemas.microsoft.com/office/drawing/2014/main" val="4236580242"/>
                    </a:ext>
                  </a:extLst>
                </a:gridCol>
                <a:gridCol w="1098358">
                  <a:extLst>
                    <a:ext uri="{9D8B030D-6E8A-4147-A177-3AD203B41FA5}">
                      <a16:colId xmlns:a16="http://schemas.microsoft.com/office/drawing/2014/main" val="3289848506"/>
                    </a:ext>
                  </a:extLst>
                </a:gridCol>
                <a:gridCol w="1098358">
                  <a:extLst>
                    <a:ext uri="{9D8B030D-6E8A-4147-A177-3AD203B41FA5}">
                      <a16:colId xmlns:a16="http://schemas.microsoft.com/office/drawing/2014/main" val="2477961141"/>
                    </a:ext>
                  </a:extLst>
                </a:gridCol>
                <a:gridCol w="1098358">
                  <a:extLst>
                    <a:ext uri="{9D8B030D-6E8A-4147-A177-3AD203B41FA5}">
                      <a16:colId xmlns:a16="http://schemas.microsoft.com/office/drawing/2014/main" val="1667144599"/>
                    </a:ext>
                  </a:extLst>
                </a:gridCol>
                <a:gridCol w="1098358">
                  <a:extLst>
                    <a:ext uri="{9D8B030D-6E8A-4147-A177-3AD203B41FA5}">
                      <a16:colId xmlns:a16="http://schemas.microsoft.com/office/drawing/2014/main" val="56676438"/>
                    </a:ext>
                  </a:extLst>
                </a:gridCol>
                <a:gridCol w="1098358">
                  <a:extLst>
                    <a:ext uri="{9D8B030D-6E8A-4147-A177-3AD203B41FA5}">
                      <a16:colId xmlns:a16="http://schemas.microsoft.com/office/drawing/2014/main" val="2324472548"/>
                    </a:ext>
                  </a:extLst>
                </a:gridCol>
                <a:gridCol w="1098358">
                  <a:extLst>
                    <a:ext uri="{9D8B030D-6E8A-4147-A177-3AD203B41FA5}">
                      <a16:colId xmlns:a16="http://schemas.microsoft.com/office/drawing/2014/main" val="817626892"/>
                    </a:ext>
                  </a:extLst>
                </a:gridCol>
                <a:gridCol w="1098358">
                  <a:extLst>
                    <a:ext uri="{9D8B030D-6E8A-4147-A177-3AD203B41FA5}">
                      <a16:colId xmlns:a16="http://schemas.microsoft.com/office/drawing/2014/main" val="132913179"/>
                    </a:ext>
                  </a:extLst>
                </a:gridCol>
                <a:gridCol w="1098358">
                  <a:extLst>
                    <a:ext uri="{9D8B030D-6E8A-4147-A177-3AD203B41FA5}">
                      <a16:colId xmlns:a16="http://schemas.microsoft.com/office/drawing/2014/main" val="3979878446"/>
                    </a:ext>
                  </a:extLst>
                </a:gridCol>
                <a:gridCol w="1098358">
                  <a:extLst>
                    <a:ext uri="{9D8B030D-6E8A-4147-A177-3AD203B41FA5}">
                      <a16:colId xmlns:a16="http://schemas.microsoft.com/office/drawing/2014/main" val="383536109"/>
                    </a:ext>
                  </a:extLst>
                </a:gridCol>
              </a:tblGrid>
              <a:tr h="593574">
                <a:tc gridSpan="11">
                  <a:txBody>
                    <a:bodyPr/>
                    <a:lstStyle/>
                    <a:p>
                      <a:pPr algn="ctr" rtl="0" fontAlgn="ctr"/>
                      <a:endParaRPr lang="en-US" sz="18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7409473"/>
                  </a:ext>
                </a:extLst>
              </a:tr>
              <a:tr h="279152">
                <a:tc rowSpan="4"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System of Systems 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rtl="0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7787537"/>
                  </a:ext>
                </a:extLst>
              </a:tr>
              <a:tr h="342446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Surveillance, I&amp;W, Detect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Find. Fix, Track, Target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Classify, ID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Assign Weapon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Engage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Assess (BDA)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Training/ Learning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0177587"/>
                  </a:ext>
                </a:extLst>
              </a:tr>
              <a:tr h="36685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Launch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Command and Control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Lethality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215819"/>
                  </a:ext>
                </a:extLst>
              </a:tr>
              <a:tr h="23617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rtl="0" fontAlgn="ctr"/>
                      <a:endParaRPr lang="en-US" sz="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683328"/>
                  </a:ext>
                </a:extLst>
              </a:tr>
              <a:tr h="404638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Sensors Comm Links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SOF System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003331"/>
                  </a:ext>
                </a:extLst>
              </a:tr>
              <a:tr h="3542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USMC System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8545157"/>
                  </a:ext>
                </a:extLst>
              </a:tr>
              <a:tr h="40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SATCOM System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8843818"/>
                  </a:ext>
                </a:extLst>
              </a:tr>
              <a:tr h="3506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Army System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189085"/>
                  </a:ext>
                </a:extLst>
              </a:tr>
              <a:tr h="40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Coast Guard System</a:t>
                      </a:r>
                    </a:p>
                    <a:p>
                      <a:pPr algn="l" rtl="0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066594"/>
                  </a:ext>
                </a:extLst>
              </a:tr>
              <a:tr h="404638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Coordination/Data Fusion Center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/>
                        </a:rPr>
                        <a:t>Air Force System</a:t>
                      </a: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2543511"/>
                  </a:ext>
                </a:extLst>
              </a:tr>
              <a:tr h="3424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USN COP System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872196"/>
                  </a:ext>
                </a:extLst>
              </a:tr>
              <a:tr h="404638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Strike</a:t>
                      </a:r>
                    </a:p>
                  </a:txBody>
                  <a:tcPr marL="5032" marR="5032" marT="5032" marB="36228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FABAB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SOF System 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5944729"/>
                  </a:ext>
                </a:extLst>
              </a:tr>
              <a:tr h="40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USMC System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3892096"/>
                  </a:ext>
                </a:extLst>
              </a:tr>
              <a:tr h="40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USAF System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4216071"/>
                  </a:ext>
                </a:extLst>
              </a:tr>
              <a:tr h="40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USN System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218326"/>
                  </a:ext>
                </a:extLst>
              </a:tr>
              <a:tr h="40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Army System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1393366"/>
                  </a:ext>
                </a:extLst>
              </a:tr>
            </a:tbl>
          </a:graphicData>
        </a:graphic>
      </p:graphicFrame>
      <p:sp>
        <p:nvSpPr>
          <p:cNvPr id="12" name="Oval 11">
            <a:extLst>
              <a:ext uri="{FF2B5EF4-FFF2-40B4-BE49-F238E27FC236}">
                <a16:creationId xmlns:a16="http://schemas.microsoft.com/office/drawing/2014/main" id="{58D8DAF8-B174-93D8-AE81-B0988DCD8250}"/>
              </a:ext>
            </a:extLst>
          </p:cNvPr>
          <p:cNvSpPr/>
          <p:nvPr/>
        </p:nvSpPr>
        <p:spPr>
          <a:xfrm>
            <a:off x="2636520" y="3733789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25CD0F9C-81F6-5857-8EF7-0F94E4A6D570}"/>
              </a:ext>
            </a:extLst>
          </p:cNvPr>
          <p:cNvSpPr/>
          <p:nvPr/>
        </p:nvSpPr>
        <p:spPr>
          <a:xfrm>
            <a:off x="3764280" y="3751100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8801EE6A-CC0A-F14B-B947-8F055D8015E2}"/>
              </a:ext>
            </a:extLst>
          </p:cNvPr>
          <p:cNvSpPr/>
          <p:nvPr/>
        </p:nvSpPr>
        <p:spPr>
          <a:xfrm>
            <a:off x="2636520" y="4508229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C0CDE7D7-D348-1016-01B0-A7CC57DA91C5}"/>
              </a:ext>
            </a:extLst>
          </p:cNvPr>
          <p:cNvSpPr/>
          <p:nvPr/>
        </p:nvSpPr>
        <p:spPr>
          <a:xfrm>
            <a:off x="10340340" y="2589102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BA2F1565-5F1C-DFBE-9EC0-FB9ED0DCA2A7}"/>
              </a:ext>
            </a:extLst>
          </p:cNvPr>
          <p:cNvSpPr/>
          <p:nvPr/>
        </p:nvSpPr>
        <p:spPr>
          <a:xfrm>
            <a:off x="10340340" y="2988733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2423E3FE-1D38-9E3D-C9AD-F19AB00C5C8E}"/>
              </a:ext>
            </a:extLst>
          </p:cNvPr>
          <p:cNvSpPr/>
          <p:nvPr/>
        </p:nvSpPr>
        <p:spPr>
          <a:xfrm>
            <a:off x="10340340" y="3361261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6C74406D-40AA-ACEB-A751-097E6BC13A58}"/>
              </a:ext>
            </a:extLst>
          </p:cNvPr>
          <p:cNvSpPr/>
          <p:nvPr/>
        </p:nvSpPr>
        <p:spPr>
          <a:xfrm>
            <a:off x="10340340" y="3733789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CFB1A549-F831-C227-034C-D986ED85E117}"/>
              </a:ext>
            </a:extLst>
          </p:cNvPr>
          <p:cNvSpPr/>
          <p:nvPr/>
        </p:nvSpPr>
        <p:spPr>
          <a:xfrm>
            <a:off x="11445240" y="2243662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C61C1A30-C2CA-9365-0B2D-C25D87BA2039}"/>
              </a:ext>
            </a:extLst>
          </p:cNvPr>
          <p:cNvSpPr/>
          <p:nvPr/>
        </p:nvSpPr>
        <p:spPr>
          <a:xfrm>
            <a:off x="11445240" y="2589102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BBE392BA-7CC2-365C-6D9A-544475FA6A82}"/>
              </a:ext>
            </a:extLst>
          </p:cNvPr>
          <p:cNvSpPr/>
          <p:nvPr/>
        </p:nvSpPr>
        <p:spPr>
          <a:xfrm>
            <a:off x="11445240" y="2988733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A4D289A4-D0B5-13B8-C927-8DFCA04A5B33}"/>
              </a:ext>
            </a:extLst>
          </p:cNvPr>
          <p:cNvSpPr/>
          <p:nvPr/>
        </p:nvSpPr>
        <p:spPr>
          <a:xfrm>
            <a:off x="11445240" y="3361261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55BADC68-4090-4C8A-2807-9C0DC1A880C1}"/>
              </a:ext>
            </a:extLst>
          </p:cNvPr>
          <p:cNvSpPr/>
          <p:nvPr/>
        </p:nvSpPr>
        <p:spPr>
          <a:xfrm>
            <a:off x="11445240" y="3733789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2991EC0D-34D3-FE00-986C-FFA24EC2218C}"/>
              </a:ext>
            </a:extLst>
          </p:cNvPr>
          <p:cNvSpPr/>
          <p:nvPr/>
        </p:nvSpPr>
        <p:spPr>
          <a:xfrm>
            <a:off x="7025640" y="5266293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1BAFB919-0C4C-8807-5AD0-F1B930F69E0E}"/>
              </a:ext>
            </a:extLst>
          </p:cNvPr>
          <p:cNvSpPr/>
          <p:nvPr/>
        </p:nvSpPr>
        <p:spPr>
          <a:xfrm>
            <a:off x="7025640" y="5665924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32D06205-A92A-8286-48FD-DB18792CE0AB}"/>
              </a:ext>
            </a:extLst>
          </p:cNvPr>
          <p:cNvSpPr/>
          <p:nvPr/>
        </p:nvSpPr>
        <p:spPr>
          <a:xfrm>
            <a:off x="7025640" y="6473657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101416F-89FD-8D97-2A1A-9C51CF61512A}"/>
              </a:ext>
            </a:extLst>
          </p:cNvPr>
          <p:cNvCxnSpPr>
            <a:cxnSpLocks/>
            <a:stCxn id="8" idx="6"/>
            <a:endCxn id="35" idx="2"/>
          </p:cNvCxnSpPr>
          <p:nvPr/>
        </p:nvCxnSpPr>
        <p:spPr>
          <a:xfrm>
            <a:off x="2875280" y="2345262"/>
            <a:ext cx="889000" cy="0"/>
          </a:xfrm>
          <a:prstGeom prst="straightConnector1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040E7DD-0F51-A501-8821-232F04AB315A}"/>
              </a:ext>
            </a:extLst>
          </p:cNvPr>
          <p:cNvCxnSpPr>
            <a:cxnSpLocks/>
          </p:cNvCxnSpPr>
          <p:nvPr/>
        </p:nvCxnSpPr>
        <p:spPr>
          <a:xfrm flipV="1">
            <a:off x="4007259" y="2349500"/>
            <a:ext cx="205966" cy="260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99E8C5E-D7A3-DDC8-D202-8EF83D790C26}"/>
              </a:ext>
            </a:extLst>
          </p:cNvPr>
          <p:cNvCxnSpPr>
            <a:cxnSpLocks/>
          </p:cNvCxnSpPr>
          <p:nvPr/>
        </p:nvCxnSpPr>
        <p:spPr>
          <a:xfrm>
            <a:off x="10592585" y="2345262"/>
            <a:ext cx="276850" cy="0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F9E70858-F4CD-61D2-C2FB-E1A6C9B8C41D}"/>
              </a:ext>
            </a:extLst>
          </p:cNvPr>
          <p:cNvSpPr/>
          <p:nvPr/>
        </p:nvSpPr>
        <p:spPr>
          <a:xfrm>
            <a:off x="2636520" y="2243662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FCA0A35-9DC5-CA99-85C1-036876AD3F7B}"/>
              </a:ext>
            </a:extLst>
          </p:cNvPr>
          <p:cNvSpPr/>
          <p:nvPr/>
        </p:nvSpPr>
        <p:spPr>
          <a:xfrm>
            <a:off x="2636520" y="2589102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F5DF086-0C22-DF58-8C15-48F36A0CDE4E}"/>
              </a:ext>
            </a:extLst>
          </p:cNvPr>
          <p:cNvSpPr/>
          <p:nvPr/>
        </p:nvSpPr>
        <p:spPr>
          <a:xfrm>
            <a:off x="2636520" y="2988733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1199851-A80D-55D0-6A92-21F5E5950C9F}"/>
              </a:ext>
            </a:extLst>
          </p:cNvPr>
          <p:cNvSpPr/>
          <p:nvPr/>
        </p:nvSpPr>
        <p:spPr>
          <a:xfrm>
            <a:off x="2636520" y="3361261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A1346645-3DF7-35EB-8FAA-A368D6E7D74F}"/>
              </a:ext>
            </a:extLst>
          </p:cNvPr>
          <p:cNvSpPr/>
          <p:nvPr/>
        </p:nvSpPr>
        <p:spPr>
          <a:xfrm>
            <a:off x="3764280" y="2243662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FBF610D1-27D2-634B-F369-0514AD5E6C36}"/>
              </a:ext>
            </a:extLst>
          </p:cNvPr>
          <p:cNvSpPr/>
          <p:nvPr/>
        </p:nvSpPr>
        <p:spPr>
          <a:xfrm>
            <a:off x="3764280" y="2988733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B4F9A177-0064-678D-ED7B-732481A3C571}"/>
              </a:ext>
            </a:extLst>
          </p:cNvPr>
          <p:cNvSpPr/>
          <p:nvPr/>
        </p:nvSpPr>
        <p:spPr>
          <a:xfrm>
            <a:off x="4833620" y="2243662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6654D93-7880-43D4-589F-D15F5AE8D778}"/>
              </a:ext>
            </a:extLst>
          </p:cNvPr>
          <p:cNvSpPr/>
          <p:nvPr/>
        </p:nvSpPr>
        <p:spPr>
          <a:xfrm>
            <a:off x="4833620" y="3733789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D65D27FD-A482-603D-849A-CFCCB9E82453}"/>
              </a:ext>
            </a:extLst>
          </p:cNvPr>
          <p:cNvSpPr/>
          <p:nvPr/>
        </p:nvSpPr>
        <p:spPr>
          <a:xfrm>
            <a:off x="4833620" y="2990015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A6942B6-1BF1-4CB2-0F98-CF75C9B6A37C}"/>
              </a:ext>
            </a:extLst>
          </p:cNvPr>
          <p:cNvCxnSpPr>
            <a:cxnSpLocks/>
            <a:stCxn id="36" idx="2"/>
            <a:endCxn id="42" idx="2"/>
          </p:cNvCxnSpPr>
          <p:nvPr/>
        </p:nvCxnSpPr>
        <p:spPr>
          <a:xfrm>
            <a:off x="3764280" y="2690702"/>
            <a:ext cx="1069340" cy="0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2D31C407-F7A9-00B2-FD19-3819A8871DF8}"/>
              </a:ext>
            </a:extLst>
          </p:cNvPr>
          <p:cNvCxnSpPr>
            <a:cxnSpLocks/>
          </p:cNvCxnSpPr>
          <p:nvPr/>
        </p:nvCxnSpPr>
        <p:spPr>
          <a:xfrm flipH="1">
            <a:off x="4196269" y="2335430"/>
            <a:ext cx="4219" cy="355272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61A63AFA-632D-51C3-2773-81F08EF9FDA4}"/>
              </a:ext>
            </a:extLst>
          </p:cNvPr>
          <p:cNvCxnSpPr>
            <a:cxnSpLocks/>
          </p:cNvCxnSpPr>
          <p:nvPr/>
        </p:nvCxnSpPr>
        <p:spPr>
          <a:xfrm flipH="1">
            <a:off x="7018512" y="6132335"/>
            <a:ext cx="2387600" cy="11291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C8700FCB-64A6-09B0-44E6-8149F4BBBD15}"/>
              </a:ext>
            </a:extLst>
          </p:cNvPr>
          <p:cNvCxnSpPr>
            <a:cxnSpLocks/>
          </p:cNvCxnSpPr>
          <p:nvPr/>
        </p:nvCxnSpPr>
        <p:spPr>
          <a:xfrm>
            <a:off x="10924657" y="2353614"/>
            <a:ext cx="0" cy="2255869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B766BA3D-5AA1-2338-A28F-6F44574A8B88}"/>
              </a:ext>
            </a:extLst>
          </p:cNvPr>
          <p:cNvCxnSpPr>
            <a:cxnSpLocks/>
          </p:cNvCxnSpPr>
          <p:nvPr/>
        </p:nvCxnSpPr>
        <p:spPr>
          <a:xfrm flipV="1">
            <a:off x="5063984" y="2679050"/>
            <a:ext cx="202706" cy="5297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Oval 120">
            <a:extLst>
              <a:ext uri="{FF2B5EF4-FFF2-40B4-BE49-F238E27FC236}">
                <a16:creationId xmlns:a16="http://schemas.microsoft.com/office/drawing/2014/main" id="{395D6140-7A17-4CCE-86BE-EC6EFB95FD7F}"/>
              </a:ext>
            </a:extLst>
          </p:cNvPr>
          <p:cNvSpPr/>
          <p:nvPr/>
        </p:nvSpPr>
        <p:spPr>
          <a:xfrm>
            <a:off x="5903912" y="3355261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id="{3045A241-14DD-B417-6D53-3161AAD7FCBC}"/>
              </a:ext>
            </a:extLst>
          </p:cNvPr>
          <p:cNvCxnSpPr>
            <a:cxnSpLocks/>
          </p:cNvCxnSpPr>
          <p:nvPr/>
        </p:nvCxnSpPr>
        <p:spPr>
          <a:xfrm>
            <a:off x="6291239" y="3449845"/>
            <a:ext cx="4598" cy="1151872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E60CB4E2-2862-C3D9-6578-5376DFDF5422}"/>
              </a:ext>
            </a:extLst>
          </p:cNvPr>
          <p:cNvCxnSpPr>
            <a:cxnSpLocks/>
            <a:stCxn id="79" idx="6"/>
          </p:cNvCxnSpPr>
          <p:nvPr/>
        </p:nvCxnSpPr>
        <p:spPr>
          <a:xfrm flipV="1">
            <a:off x="10579100" y="3084337"/>
            <a:ext cx="345556" cy="5996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D2BADE98-B347-94EC-0BF8-EE2FD7BB87FC}"/>
              </a:ext>
            </a:extLst>
          </p:cNvPr>
          <p:cNvCxnSpPr>
            <a:cxnSpLocks/>
          </p:cNvCxnSpPr>
          <p:nvPr/>
        </p:nvCxnSpPr>
        <p:spPr>
          <a:xfrm>
            <a:off x="9680057" y="2328926"/>
            <a:ext cx="0" cy="2255869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A8A5F3E5-35CB-0D12-E8CC-8B8AAEBBB1BC}"/>
              </a:ext>
            </a:extLst>
          </p:cNvPr>
          <p:cNvCxnSpPr>
            <a:cxnSpLocks/>
            <a:stCxn id="140" idx="6"/>
            <a:endCxn id="77" idx="2"/>
          </p:cNvCxnSpPr>
          <p:nvPr/>
        </p:nvCxnSpPr>
        <p:spPr>
          <a:xfrm>
            <a:off x="9745822" y="2335543"/>
            <a:ext cx="594518" cy="9719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AC8BBABC-FA73-9354-88DD-0679164ED242}"/>
              </a:ext>
            </a:extLst>
          </p:cNvPr>
          <p:cNvCxnSpPr>
            <a:cxnSpLocks/>
          </p:cNvCxnSpPr>
          <p:nvPr/>
        </p:nvCxnSpPr>
        <p:spPr>
          <a:xfrm>
            <a:off x="6142672" y="3449845"/>
            <a:ext cx="148567" cy="0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4E2240CC-6E38-D78F-A258-1868C9B93FD3}"/>
              </a:ext>
            </a:extLst>
          </p:cNvPr>
          <p:cNvSpPr txBox="1"/>
          <p:nvPr/>
        </p:nvSpPr>
        <p:spPr>
          <a:xfrm>
            <a:off x="529039" y="244570"/>
            <a:ext cx="25031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Lead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Disengaged</a:t>
            </a:r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86AA9EAA-D899-C71F-77E0-47A2ACC6BAE8}"/>
              </a:ext>
            </a:extLst>
          </p:cNvPr>
          <p:cNvSpPr/>
          <p:nvPr/>
        </p:nvSpPr>
        <p:spPr>
          <a:xfrm>
            <a:off x="365761" y="320769"/>
            <a:ext cx="163278" cy="1396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DCF08C03-1C41-FFE8-B61D-E292481A8EAA}"/>
              </a:ext>
            </a:extLst>
          </p:cNvPr>
          <p:cNvSpPr/>
          <p:nvPr/>
        </p:nvSpPr>
        <p:spPr>
          <a:xfrm>
            <a:off x="365761" y="497886"/>
            <a:ext cx="163279" cy="13969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57287B7C-68B9-75D2-9586-CF5BF347AE61}"/>
              </a:ext>
            </a:extLst>
          </p:cNvPr>
          <p:cNvSpPr/>
          <p:nvPr/>
        </p:nvSpPr>
        <p:spPr>
          <a:xfrm>
            <a:off x="365761" y="675003"/>
            <a:ext cx="163279" cy="13969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66BEC5A5-642C-F51B-8B6B-B5E0C8DB1FC7}"/>
              </a:ext>
            </a:extLst>
          </p:cNvPr>
          <p:cNvSpPr/>
          <p:nvPr/>
        </p:nvSpPr>
        <p:spPr>
          <a:xfrm>
            <a:off x="3764280" y="3361261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FB40A3F7-C889-A7F8-7C3C-95D3394D0558}"/>
              </a:ext>
            </a:extLst>
          </p:cNvPr>
          <p:cNvSpPr/>
          <p:nvPr/>
        </p:nvSpPr>
        <p:spPr>
          <a:xfrm>
            <a:off x="8130540" y="4513614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90F3E4AD-BD72-2732-563A-F325F00F6261}"/>
              </a:ext>
            </a:extLst>
          </p:cNvPr>
          <p:cNvSpPr/>
          <p:nvPr/>
        </p:nvSpPr>
        <p:spPr>
          <a:xfrm>
            <a:off x="9191485" y="4507883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1B3128CA-82D0-B72E-D938-4E8427E2825B}"/>
              </a:ext>
            </a:extLst>
          </p:cNvPr>
          <p:cNvSpPr/>
          <p:nvPr/>
        </p:nvSpPr>
        <p:spPr>
          <a:xfrm>
            <a:off x="9210042" y="4907502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4D9AE09B-B313-F644-0EB7-DE0539EF5964}"/>
              </a:ext>
            </a:extLst>
          </p:cNvPr>
          <p:cNvSpPr/>
          <p:nvPr/>
        </p:nvSpPr>
        <p:spPr>
          <a:xfrm>
            <a:off x="8130540" y="4907502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2D4C4D04-3778-8F5E-47FB-168EFD1DC305}"/>
              </a:ext>
            </a:extLst>
          </p:cNvPr>
          <p:cNvSpPr/>
          <p:nvPr/>
        </p:nvSpPr>
        <p:spPr>
          <a:xfrm>
            <a:off x="7025640" y="6038452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05D67A4-6AF0-61C3-9214-39FC6C0D1308}"/>
              </a:ext>
            </a:extLst>
          </p:cNvPr>
          <p:cNvSpPr/>
          <p:nvPr/>
        </p:nvSpPr>
        <p:spPr>
          <a:xfrm>
            <a:off x="3764280" y="2589102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4326A568-680D-2303-2600-96A76F3E92A1}"/>
              </a:ext>
            </a:extLst>
          </p:cNvPr>
          <p:cNvSpPr/>
          <p:nvPr/>
        </p:nvSpPr>
        <p:spPr>
          <a:xfrm>
            <a:off x="2618764" y="4169355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52F0D461-AB67-30E0-4662-CF7F8A861A15}"/>
              </a:ext>
            </a:extLst>
          </p:cNvPr>
          <p:cNvSpPr/>
          <p:nvPr/>
        </p:nvSpPr>
        <p:spPr>
          <a:xfrm>
            <a:off x="3746383" y="4167592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C9CF131-1F53-8A55-639D-F763DB8844DF}"/>
              </a:ext>
            </a:extLst>
          </p:cNvPr>
          <p:cNvSpPr/>
          <p:nvPr/>
        </p:nvSpPr>
        <p:spPr>
          <a:xfrm>
            <a:off x="3764280" y="4508229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8B461FAE-C7FD-C34B-4879-40BA8C96262B}"/>
              </a:ext>
            </a:extLst>
          </p:cNvPr>
          <p:cNvSpPr/>
          <p:nvPr/>
        </p:nvSpPr>
        <p:spPr>
          <a:xfrm>
            <a:off x="4815723" y="4167592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86530EF8-73AF-99E7-54ED-AE09F7DD4F45}"/>
              </a:ext>
            </a:extLst>
          </p:cNvPr>
          <p:cNvSpPr/>
          <p:nvPr/>
        </p:nvSpPr>
        <p:spPr>
          <a:xfrm>
            <a:off x="4833620" y="4508229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05430A54-2FB6-FC37-84B0-F655F721355D}"/>
              </a:ext>
            </a:extLst>
          </p:cNvPr>
          <p:cNvSpPr/>
          <p:nvPr/>
        </p:nvSpPr>
        <p:spPr>
          <a:xfrm>
            <a:off x="7025640" y="4161358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E1F05B4C-1016-4B2E-6B14-9FCD50D5A907}"/>
              </a:ext>
            </a:extLst>
          </p:cNvPr>
          <p:cNvSpPr/>
          <p:nvPr/>
        </p:nvSpPr>
        <p:spPr>
          <a:xfrm>
            <a:off x="7025640" y="4513614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AEC21496-84E9-ACBC-106A-AB250D9A18D1}"/>
              </a:ext>
            </a:extLst>
          </p:cNvPr>
          <p:cNvSpPr/>
          <p:nvPr/>
        </p:nvSpPr>
        <p:spPr>
          <a:xfrm>
            <a:off x="4833620" y="3361261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736DA63D-0A82-F9C7-D9CA-1F7AFEF91E7D}"/>
              </a:ext>
            </a:extLst>
          </p:cNvPr>
          <p:cNvSpPr/>
          <p:nvPr/>
        </p:nvSpPr>
        <p:spPr>
          <a:xfrm>
            <a:off x="5905101" y="4174263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E9B59991-95FF-F556-2D98-D647DC67619F}"/>
              </a:ext>
            </a:extLst>
          </p:cNvPr>
          <p:cNvSpPr/>
          <p:nvPr/>
        </p:nvSpPr>
        <p:spPr>
          <a:xfrm>
            <a:off x="5920740" y="4508229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57901BF4-5345-EB97-0184-26735307C917}"/>
              </a:ext>
            </a:extLst>
          </p:cNvPr>
          <p:cNvSpPr/>
          <p:nvPr/>
        </p:nvSpPr>
        <p:spPr>
          <a:xfrm>
            <a:off x="8130540" y="4153955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791B40BF-2B72-B3EF-6B2A-7751782CF8BC}"/>
              </a:ext>
            </a:extLst>
          </p:cNvPr>
          <p:cNvSpPr/>
          <p:nvPr/>
        </p:nvSpPr>
        <p:spPr>
          <a:xfrm>
            <a:off x="10327755" y="4147781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1CFBE3ED-1309-CEB1-1E02-92D0E591F1F9}"/>
              </a:ext>
            </a:extLst>
          </p:cNvPr>
          <p:cNvSpPr/>
          <p:nvPr/>
        </p:nvSpPr>
        <p:spPr>
          <a:xfrm>
            <a:off x="11432655" y="4166725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E690395D-A3D7-7C73-79E0-D22C18F24FFB}"/>
              </a:ext>
            </a:extLst>
          </p:cNvPr>
          <p:cNvSpPr/>
          <p:nvPr/>
        </p:nvSpPr>
        <p:spPr>
          <a:xfrm>
            <a:off x="9191485" y="4147781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271B9132-AB2E-8283-D6E6-ADA47C8DA6C7}"/>
              </a:ext>
            </a:extLst>
          </p:cNvPr>
          <p:cNvSpPr/>
          <p:nvPr/>
        </p:nvSpPr>
        <p:spPr>
          <a:xfrm>
            <a:off x="7025640" y="4907502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113A0293-B12F-55EA-78CB-23F195579D75}"/>
              </a:ext>
            </a:extLst>
          </p:cNvPr>
          <p:cNvSpPr/>
          <p:nvPr/>
        </p:nvSpPr>
        <p:spPr>
          <a:xfrm>
            <a:off x="11432655" y="4507883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0C2332F8-1E0C-2ED7-BA20-DA7F2E1F3330}"/>
              </a:ext>
            </a:extLst>
          </p:cNvPr>
          <p:cNvSpPr/>
          <p:nvPr/>
        </p:nvSpPr>
        <p:spPr>
          <a:xfrm>
            <a:off x="10327755" y="4507883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9A8131-D25F-A7D2-AEE9-FC2146BFD474}"/>
              </a:ext>
            </a:extLst>
          </p:cNvPr>
          <p:cNvSpPr txBox="1"/>
          <p:nvPr/>
        </p:nvSpPr>
        <p:spPr>
          <a:xfrm>
            <a:off x="1726678" y="26292"/>
            <a:ext cx="976604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JTC Notional Kill Chain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Defining system of system interfaces 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C1A3C1DC-9BB1-8CF2-04C3-B51F71DE6F8E}"/>
              </a:ext>
            </a:extLst>
          </p:cNvPr>
          <p:cNvCxnSpPr>
            <a:cxnSpLocks/>
          </p:cNvCxnSpPr>
          <p:nvPr/>
        </p:nvCxnSpPr>
        <p:spPr>
          <a:xfrm>
            <a:off x="5251312" y="2670382"/>
            <a:ext cx="0" cy="798026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Oval 116">
            <a:extLst>
              <a:ext uri="{FF2B5EF4-FFF2-40B4-BE49-F238E27FC236}">
                <a16:creationId xmlns:a16="http://schemas.microsoft.com/office/drawing/2014/main" id="{FE65DD5D-DB94-4366-A5B2-B52A7444C55D}"/>
              </a:ext>
            </a:extLst>
          </p:cNvPr>
          <p:cNvSpPr/>
          <p:nvPr/>
        </p:nvSpPr>
        <p:spPr>
          <a:xfrm>
            <a:off x="5179696" y="3238723"/>
            <a:ext cx="131533" cy="13055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6168546-7CDC-E414-2B50-CC76A1E1869E}"/>
              </a:ext>
            </a:extLst>
          </p:cNvPr>
          <p:cNvCxnSpPr>
            <a:cxnSpLocks/>
            <a:stCxn id="121" idx="2"/>
          </p:cNvCxnSpPr>
          <p:nvPr/>
        </p:nvCxnSpPr>
        <p:spPr>
          <a:xfrm flipH="1">
            <a:off x="5068022" y="3456861"/>
            <a:ext cx="835890" cy="10933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812FAA36-5170-75E4-7A5C-91462096412A}"/>
              </a:ext>
            </a:extLst>
          </p:cNvPr>
          <p:cNvCxnSpPr>
            <a:cxnSpLocks/>
          </p:cNvCxnSpPr>
          <p:nvPr/>
        </p:nvCxnSpPr>
        <p:spPr>
          <a:xfrm>
            <a:off x="6301020" y="3456860"/>
            <a:ext cx="9797" cy="1198927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C5DFE52C-1F31-E503-2BB4-8E210EC8FB1D}"/>
              </a:ext>
            </a:extLst>
          </p:cNvPr>
          <p:cNvCxnSpPr>
            <a:cxnSpLocks/>
          </p:cNvCxnSpPr>
          <p:nvPr/>
        </p:nvCxnSpPr>
        <p:spPr>
          <a:xfrm flipH="1">
            <a:off x="6149619" y="3453840"/>
            <a:ext cx="171357" cy="0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1B79FDE6-2439-7B65-C0FF-0352F80712FD}"/>
              </a:ext>
            </a:extLst>
          </p:cNvPr>
          <p:cNvCxnSpPr>
            <a:cxnSpLocks/>
            <a:stCxn id="68" idx="2"/>
          </p:cNvCxnSpPr>
          <p:nvPr/>
        </p:nvCxnSpPr>
        <p:spPr>
          <a:xfrm flipH="1" flipV="1">
            <a:off x="6161921" y="4609483"/>
            <a:ext cx="863719" cy="5731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9A5897F6-0D8F-CAE8-4349-547B74E27396}"/>
              </a:ext>
            </a:extLst>
          </p:cNvPr>
          <p:cNvCxnSpPr>
            <a:cxnSpLocks/>
          </p:cNvCxnSpPr>
          <p:nvPr/>
        </p:nvCxnSpPr>
        <p:spPr>
          <a:xfrm>
            <a:off x="7417532" y="4601717"/>
            <a:ext cx="0" cy="1560692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A2AB9673-1639-E204-6147-792AE4CFCC84}"/>
              </a:ext>
            </a:extLst>
          </p:cNvPr>
          <p:cNvCxnSpPr>
            <a:cxnSpLocks/>
            <a:endCxn id="68" idx="6"/>
          </p:cNvCxnSpPr>
          <p:nvPr/>
        </p:nvCxnSpPr>
        <p:spPr>
          <a:xfrm flipH="1" flipV="1">
            <a:off x="7264400" y="4615214"/>
            <a:ext cx="170673" cy="2870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79EB94DF-EACC-CAD4-4E0B-6A03A4720C49}"/>
              </a:ext>
            </a:extLst>
          </p:cNvPr>
          <p:cNvCxnSpPr>
            <a:cxnSpLocks/>
          </p:cNvCxnSpPr>
          <p:nvPr/>
        </p:nvCxnSpPr>
        <p:spPr>
          <a:xfrm flipH="1">
            <a:off x="9676985" y="2276041"/>
            <a:ext cx="3071" cy="3886368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B4489F39-D92D-F325-C974-1C4F2FEB0B94}"/>
              </a:ext>
            </a:extLst>
          </p:cNvPr>
          <p:cNvCxnSpPr>
            <a:cxnSpLocks/>
          </p:cNvCxnSpPr>
          <p:nvPr/>
        </p:nvCxnSpPr>
        <p:spPr>
          <a:xfrm flipH="1">
            <a:off x="7407140" y="6142727"/>
            <a:ext cx="2259453" cy="11291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6AC85861-11FD-3A6B-FE7A-B78431DED308}"/>
              </a:ext>
            </a:extLst>
          </p:cNvPr>
          <p:cNvCxnSpPr>
            <a:cxnSpLocks/>
            <a:stCxn id="140" idx="6"/>
          </p:cNvCxnSpPr>
          <p:nvPr/>
        </p:nvCxnSpPr>
        <p:spPr>
          <a:xfrm flipV="1">
            <a:off x="9745822" y="2332927"/>
            <a:ext cx="1178834" cy="2616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577CDAEB-BCDE-5C80-7C8E-B5C8B9CE2DCF}"/>
              </a:ext>
            </a:extLst>
          </p:cNvPr>
          <p:cNvCxnSpPr>
            <a:cxnSpLocks/>
          </p:cNvCxnSpPr>
          <p:nvPr/>
        </p:nvCxnSpPr>
        <p:spPr>
          <a:xfrm>
            <a:off x="10905797" y="2319927"/>
            <a:ext cx="7526" cy="2281866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2816F282-BAB0-0516-976D-3328D3F7FF92}"/>
              </a:ext>
            </a:extLst>
          </p:cNvPr>
          <p:cNvCxnSpPr>
            <a:cxnSpLocks/>
            <a:stCxn id="64" idx="6"/>
            <a:endCxn id="66" idx="2"/>
          </p:cNvCxnSpPr>
          <p:nvPr/>
        </p:nvCxnSpPr>
        <p:spPr>
          <a:xfrm>
            <a:off x="10566515" y="4609483"/>
            <a:ext cx="866140" cy="0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Oval 148">
            <a:extLst>
              <a:ext uri="{FF2B5EF4-FFF2-40B4-BE49-F238E27FC236}">
                <a16:creationId xmlns:a16="http://schemas.microsoft.com/office/drawing/2014/main" id="{F778B539-7BF6-0FC8-0131-DB71BFDB92C8}"/>
              </a:ext>
            </a:extLst>
          </p:cNvPr>
          <p:cNvSpPr/>
          <p:nvPr/>
        </p:nvSpPr>
        <p:spPr>
          <a:xfrm>
            <a:off x="6254575" y="4525237"/>
            <a:ext cx="131533" cy="13055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327145A2-0DD8-E77F-8714-B970AC2D92EF}"/>
              </a:ext>
            </a:extLst>
          </p:cNvPr>
          <p:cNvSpPr/>
          <p:nvPr/>
        </p:nvSpPr>
        <p:spPr>
          <a:xfrm>
            <a:off x="7358653" y="5954844"/>
            <a:ext cx="131533" cy="13055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99451787-73A5-2C94-069E-50F9EA11649B}"/>
              </a:ext>
            </a:extLst>
          </p:cNvPr>
          <p:cNvSpPr/>
          <p:nvPr/>
        </p:nvSpPr>
        <p:spPr>
          <a:xfrm>
            <a:off x="10844230" y="4426957"/>
            <a:ext cx="131533" cy="13055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C94C6794-0AC9-C3D3-1EBE-385341D45913}"/>
              </a:ext>
            </a:extLst>
          </p:cNvPr>
          <p:cNvSpPr/>
          <p:nvPr/>
        </p:nvSpPr>
        <p:spPr>
          <a:xfrm>
            <a:off x="9614289" y="2270268"/>
            <a:ext cx="131533" cy="13055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CA32EAFF-923B-589C-ECB8-3C66D861434A}"/>
              </a:ext>
            </a:extLst>
          </p:cNvPr>
          <p:cNvSpPr/>
          <p:nvPr/>
        </p:nvSpPr>
        <p:spPr>
          <a:xfrm>
            <a:off x="8130540" y="6038452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BB68EE8A-D854-FA39-B6BC-1A099C112BE9}"/>
              </a:ext>
            </a:extLst>
          </p:cNvPr>
          <p:cNvSpPr/>
          <p:nvPr/>
        </p:nvSpPr>
        <p:spPr>
          <a:xfrm>
            <a:off x="9210042" y="6038452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0D5841F5-8A25-6EB3-3C0A-1F29670AB714}"/>
              </a:ext>
            </a:extLst>
          </p:cNvPr>
          <p:cNvSpPr/>
          <p:nvPr/>
        </p:nvSpPr>
        <p:spPr>
          <a:xfrm>
            <a:off x="10340340" y="2243662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BF6EC6FE-F0E3-0B79-5778-5BA66AABACE7}"/>
              </a:ext>
            </a:extLst>
          </p:cNvPr>
          <p:cNvSpPr/>
          <p:nvPr/>
        </p:nvSpPr>
        <p:spPr>
          <a:xfrm>
            <a:off x="4143203" y="2471045"/>
            <a:ext cx="131533" cy="13055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A5C75FD7-69A7-F32D-6281-00AF66CF43A8}"/>
              </a:ext>
            </a:extLst>
          </p:cNvPr>
          <p:cNvSpPr/>
          <p:nvPr/>
        </p:nvSpPr>
        <p:spPr>
          <a:xfrm>
            <a:off x="4833620" y="2589102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9" name="Picture 138">
            <a:extLst>
              <a:ext uri="{FF2B5EF4-FFF2-40B4-BE49-F238E27FC236}">
                <a16:creationId xmlns:a16="http://schemas.microsoft.com/office/drawing/2014/main" id="{51BDF327-FDA6-2821-C0B4-CD9F33BDD7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5443" y="199514"/>
            <a:ext cx="1060796" cy="3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2222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5B1B48A8-A2F9-A816-502B-CEDFFDA44F22}"/>
              </a:ext>
            </a:extLst>
          </p:cNvPr>
          <p:cNvCxnSpPr>
            <a:cxnSpLocks/>
          </p:cNvCxnSpPr>
          <p:nvPr/>
        </p:nvCxnSpPr>
        <p:spPr>
          <a:xfrm>
            <a:off x="3152224" y="2332927"/>
            <a:ext cx="0" cy="22591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75EDE8C-1E34-A830-BEE8-08D9EAECCC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935974"/>
              </p:ext>
            </p:extLst>
          </p:nvPr>
        </p:nvGraphicFramePr>
        <p:xfrm>
          <a:off x="33867" y="304801"/>
          <a:ext cx="12081938" cy="6507320"/>
        </p:xfrm>
        <a:graphic>
          <a:graphicData uri="http://schemas.openxmlformats.org/drawingml/2006/table">
            <a:tbl>
              <a:tblPr/>
              <a:tblGrid>
                <a:gridCol w="1098358">
                  <a:extLst>
                    <a:ext uri="{9D8B030D-6E8A-4147-A177-3AD203B41FA5}">
                      <a16:colId xmlns:a16="http://schemas.microsoft.com/office/drawing/2014/main" val="1895637790"/>
                    </a:ext>
                  </a:extLst>
                </a:gridCol>
                <a:gridCol w="1098358">
                  <a:extLst>
                    <a:ext uri="{9D8B030D-6E8A-4147-A177-3AD203B41FA5}">
                      <a16:colId xmlns:a16="http://schemas.microsoft.com/office/drawing/2014/main" val="4236580242"/>
                    </a:ext>
                  </a:extLst>
                </a:gridCol>
                <a:gridCol w="1098358">
                  <a:extLst>
                    <a:ext uri="{9D8B030D-6E8A-4147-A177-3AD203B41FA5}">
                      <a16:colId xmlns:a16="http://schemas.microsoft.com/office/drawing/2014/main" val="3289848506"/>
                    </a:ext>
                  </a:extLst>
                </a:gridCol>
                <a:gridCol w="1098358">
                  <a:extLst>
                    <a:ext uri="{9D8B030D-6E8A-4147-A177-3AD203B41FA5}">
                      <a16:colId xmlns:a16="http://schemas.microsoft.com/office/drawing/2014/main" val="2477961141"/>
                    </a:ext>
                  </a:extLst>
                </a:gridCol>
                <a:gridCol w="1098358">
                  <a:extLst>
                    <a:ext uri="{9D8B030D-6E8A-4147-A177-3AD203B41FA5}">
                      <a16:colId xmlns:a16="http://schemas.microsoft.com/office/drawing/2014/main" val="1667144599"/>
                    </a:ext>
                  </a:extLst>
                </a:gridCol>
                <a:gridCol w="1098358">
                  <a:extLst>
                    <a:ext uri="{9D8B030D-6E8A-4147-A177-3AD203B41FA5}">
                      <a16:colId xmlns:a16="http://schemas.microsoft.com/office/drawing/2014/main" val="56676438"/>
                    </a:ext>
                  </a:extLst>
                </a:gridCol>
                <a:gridCol w="1098358">
                  <a:extLst>
                    <a:ext uri="{9D8B030D-6E8A-4147-A177-3AD203B41FA5}">
                      <a16:colId xmlns:a16="http://schemas.microsoft.com/office/drawing/2014/main" val="2324472548"/>
                    </a:ext>
                  </a:extLst>
                </a:gridCol>
                <a:gridCol w="1098358">
                  <a:extLst>
                    <a:ext uri="{9D8B030D-6E8A-4147-A177-3AD203B41FA5}">
                      <a16:colId xmlns:a16="http://schemas.microsoft.com/office/drawing/2014/main" val="817626892"/>
                    </a:ext>
                  </a:extLst>
                </a:gridCol>
                <a:gridCol w="1098358">
                  <a:extLst>
                    <a:ext uri="{9D8B030D-6E8A-4147-A177-3AD203B41FA5}">
                      <a16:colId xmlns:a16="http://schemas.microsoft.com/office/drawing/2014/main" val="132913179"/>
                    </a:ext>
                  </a:extLst>
                </a:gridCol>
                <a:gridCol w="1098358">
                  <a:extLst>
                    <a:ext uri="{9D8B030D-6E8A-4147-A177-3AD203B41FA5}">
                      <a16:colId xmlns:a16="http://schemas.microsoft.com/office/drawing/2014/main" val="3979878446"/>
                    </a:ext>
                  </a:extLst>
                </a:gridCol>
                <a:gridCol w="1098358">
                  <a:extLst>
                    <a:ext uri="{9D8B030D-6E8A-4147-A177-3AD203B41FA5}">
                      <a16:colId xmlns:a16="http://schemas.microsoft.com/office/drawing/2014/main" val="383536109"/>
                    </a:ext>
                  </a:extLst>
                </a:gridCol>
              </a:tblGrid>
              <a:tr h="593574">
                <a:tc gridSpan="11">
                  <a:txBody>
                    <a:bodyPr/>
                    <a:lstStyle/>
                    <a:p>
                      <a:pPr algn="ctr" rtl="0" fontAlgn="ctr"/>
                      <a:endParaRPr lang="en-US" sz="18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7409473"/>
                  </a:ext>
                </a:extLst>
              </a:tr>
              <a:tr h="279152">
                <a:tc rowSpan="4"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System of Systems 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rtl="0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7787537"/>
                  </a:ext>
                </a:extLst>
              </a:tr>
              <a:tr h="342446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Surveillance, I&amp;W, Detect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Find. Fix, Track, Target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Classify, ID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Assign Weapon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Engage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Assess (BDA)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Training/ Learning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0177587"/>
                  </a:ext>
                </a:extLst>
              </a:tr>
              <a:tr h="36685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Launch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Command and Control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Lethality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215819"/>
                  </a:ext>
                </a:extLst>
              </a:tr>
              <a:tr h="23617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rtl="0" fontAlgn="ctr"/>
                      <a:endParaRPr lang="en-US" sz="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683328"/>
                  </a:ext>
                </a:extLst>
              </a:tr>
              <a:tr h="404638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Sensors Comm Links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SOF System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003331"/>
                  </a:ext>
                </a:extLst>
              </a:tr>
              <a:tr h="3542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USMC System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8545157"/>
                  </a:ext>
                </a:extLst>
              </a:tr>
              <a:tr h="40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SATCOM System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8843818"/>
                  </a:ext>
                </a:extLst>
              </a:tr>
              <a:tr h="3506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Army System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189085"/>
                  </a:ext>
                </a:extLst>
              </a:tr>
              <a:tr h="40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Coast Guard System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066594"/>
                  </a:ext>
                </a:extLst>
              </a:tr>
              <a:tr h="404638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Coordination/Data Fusion Center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/>
                        </a:rPr>
                        <a:t>Air Force System</a:t>
                      </a: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2543511"/>
                  </a:ext>
                </a:extLst>
              </a:tr>
              <a:tr h="3424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USN COP System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872196"/>
                  </a:ext>
                </a:extLst>
              </a:tr>
              <a:tr h="404638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Strike</a:t>
                      </a:r>
                    </a:p>
                  </a:txBody>
                  <a:tcPr marL="5032" marR="5032" marT="5032" marB="36228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FABAB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SOF System 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5944729"/>
                  </a:ext>
                </a:extLst>
              </a:tr>
              <a:tr h="40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USMC System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3892096"/>
                  </a:ext>
                </a:extLst>
              </a:tr>
              <a:tr h="40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USAF System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4216071"/>
                  </a:ext>
                </a:extLst>
              </a:tr>
              <a:tr h="40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USN System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218326"/>
                  </a:ext>
                </a:extLst>
              </a:tr>
              <a:tr h="40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Army System</a:t>
                      </a:r>
                    </a:p>
                  </a:txBody>
                  <a:tcPr marL="5032" marR="5032" marT="5032" marB="3622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" marR="5032" marT="5032" marB="3622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1393366"/>
                  </a:ext>
                </a:extLst>
              </a:tr>
            </a:tbl>
          </a:graphicData>
        </a:graphic>
      </p:graphicFrame>
      <p:sp>
        <p:nvSpPr>
          <p:cNvPr id="12" name="Oval 11">
            <a:extLst>
              <a:ext uri="{FF2B5EF4-FFF2-40B4-BE49-F238E27FC236}">
                <a16:creationId xmlns:a16="http://schemas.microsoft.com/office/drawing/2014/main" id="{58D8DAF8-B174-93D8-AE81-B0988DCD8250}"/>
              </a:ext>
            </a:extLst>
          </p:cNvPr>
          <p:cNvSpPr/>
          <p:nvPr/>
        </p:nvSpPr>
        <p:spPr>
          <a:xfrm>
            <a:off x="2636520" y="3733789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25CD0F9C-81F6-5857-8EF7-0F94E4A6D570}"/>
              </a:ext>
            </a:extLst>
          </p:cNvPr>
          <p:cNvSpPr/>
          <p:nvPr/>
        </p:nvSpPr>
        <p:spPr>
          <a:xfrm>
            <a:off x="3764280" y="3751100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8801EE6A-CC0A-F14B-B947-8F055D8015E2}"/>
              </a:ext>
            </a:extLst>
          </p:cNvPr>
          <p:cNvSpPr/>
          <p:nvPr/>
        </p:nvSpPr>
        <p:spPr>
          <a:xfrm>
            <a:off x="2636520" y="4508229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C0CDE7D7-D348-1016-01B0-A7CC57DA91C5}"/>
              </a:ext>
            </a:extLst>
          </p:cNvPr>
          <p:cNvSpPr/>
          <p:nvPr/>
        </p:nvSpPr>
        <p:spPr>
          <a:xfrm>
            <a:off x="10340340" y="2589102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BA2F1565-5F1C-DFBE-9EC0-FB9ED0DCA2A7}"/>
              </a:ext>
            </a:extLst>
          </p:cNvPr>
          <p:cNvSpPr/>
          <p:nvPr/>
        </p:nvSpPr>
        <p:spPr>
          <a:xfrm>
            <a:off x="10340340" y="2988733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2423E3FE-1D38-9E3D-C9AD-F19AB00C5C8E}"/>
              </a:ext>
            </a:extLst>
          </p:cNvPr>
          <p:cNvSpPr/>
          <p:nvPr/>
        </p:nvSpPr>
        <p:spPr>
          <a:xfrm>
            <a:off x="10340340" y="3361261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6C74406D-40AA-ACEB-A751-097E6BC13A58}"/>
              </a:ext>
            </a:extLst>
          </p:cNvPr>
          <p:cNvSpPr/>
          <p:nvPr/>
        </p:nvSpPr>
        <p:spPr>
          <a:xfrm>
            <a:off x="10340340" y="3733789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CFB1A549-F831-C227-034C-D986ED85E117}"/>
              </a:ext>
            </a:extLst>
          </p:cNvPr>
          <p:cNvSpPr/>
          <p:nvPr/>
        </p:nvSpPr>
        <p:spPr>
          <a:xfrm>
            <a:off x="11445240" y="2243662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C61C1A30-C2CA-9365-0B2D-C25D87BA2039}"/>
              </a:ext>
            </a:extLst>
          </p:cNvPr>
          <p:cNvSpPr/>
          <p:nvPr/>
        </p:nvSpPr>
        <p:spPr>
          <a:xfrm>
            <a:off x="11445240" y="2589102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BBE392BA-7CC2-365C-6D9A-544475FA6A82}"/>
              </a:ext>
            </a:extLst>
          </p:cNvPr>
          <p:cNvSpPr/>
          <p:nvPr/>
        </p:nvSpPr>
        <p:spPr>
          <a:xfrm>
            <a:off x="11445240" y="2988733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A4D289A4-D0B5-13B8-C927-8DFCA04A5B33}"/>
              </a:ext>
            </a:extLst>
          </p:cNvPr>
          <p:cNvSpPr/>
          <p:nvPr/>
        </p:nvSpPr>
        <p:spPr>
          <a:xfrm>
            <a:off x="11445240" y="3361261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55BADC68-4090-4C8A-2807-9C0DC1A880C1}"/>
              </a:ext>
            </a:extLst>
          </p:cNvPr>
          <p:cNvSpPr/>
          <p:nvPr/>
        </p:nvSpPr>
        <p:spPr>
          <a:xfrm>
            <a:off x="11445240" y="3733789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2991EC0D-34D3-FE00-986C-FFA24EC2218C}"/>
              </a:ext>
            </a:extLst>
          </p:cNvPr>
          <p:cNvSpPr/>
          <p:nvPr/>
        </p:nvSpPr>
        <p:spPr>
          <a:xfrm>
            <a:off x="7025640" y="5266293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1BAFB919-0C4C-8807-5AD0-F1B930F69E0E}"/>
              </a:ext>
            </a:extLst>
          </p:cNvPr>
          <p:cNvSpPr/>
          <p:nvPr/>
        </p:nvSpPr>
        <p:spPr>
          <a:xfrm>
            <a:off x="7025640" y="5665924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32D06205-A92A-8286-48FD-DB18792CE0AB}"/>
              </a:ext>
            </a:extLst>
          </p:cNvPr>
          <p:cNvSpPr/>
          <p:nvPr/>
        </p:nvSpPr>
        <p:spPr>
          <a:xfrm>
            <a:off x="7025640" y="6473657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101416F-89FD-8D97-2A1A-9C51CF61512A}"/>
              </a:ext>
            </a:extLst>
          </p:cNvPr>
          <p:cNvCxnSpPr>
            <a:cxnSpLocks/>
            <a:stCxn id="8" idx="6"/>
            <a:endCxn id="35" idx="2"/>
          </p:cNvCxnSpPr>
          <p:nvPr/>
        </p:nvCxnSpPr>
        <p:spPr>
          <a:xfrm>
            <a:off x="2875280" y="2345262"/>
            <a:ext cx="889000" cy="0"/>
          </a:xfrm>
          <a:prstGeom prst="straightConnector1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040E7DD-0F51-A501-8821-232F04AB315A}"/>
              </a:ext>
            </a:extLst>
          </p:cNvPr>
          <p:cNvCxnSpPr>
            <a:cxnSpLocks/>
          </p:cNvCxnSpPr>
          <p:nvPr/>
        </p:nvCxnSpPr>
        <p:spPr>
          <a:xfrm flipV="1">
            <a:off x="4007259" y="2349500"/>
            <a:ext cx="205966" cy="260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D356F84-39C8-2C46-4480-AEB511EA29C9}"/>
              </a:ext>
            </a:extLst>
          </p:cNvPr>
          <p:cNvCxnSpPr>
            <a:cxnSpLocks/>
          </p:cNvCxnSpPr>
          <p:nvPr/>
        </p:nvCxnSpPr>
        <p:spPr>
          <a:xfrm>
            <a:off x="5253422" y="2682133"/>
            <a:ext cx="13268" cy="1927350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99E8C5E-D7A3-DDC8-D202-8EF83D790C26}"/>
              </a:ext>
            </a:extLst>
          </p:cNvPr>
          <p:cNvCxnSpPr>
            <a:cxnSpLocks/>
          </p:cNvCxnSpPr>
          <p:nvPr/>
        </p:nvCxnSpPr>
        <p:spPr>
          <a:xfrm>
            <a:off x="10592585" y="2345262"/>
            <a:ext cx="276850" cy="0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F9E70858-F4CD-61D2-C2FB-E1A6C9B8C41D}"/>
              </a:ext>
            </a:extLst>
          </p:cNvPr>
          <p:cNvSpPr/>
          <p:nvPr/>
        </p:nvSpPr>
        <p:spPr>
          <a:xfrm>
            <a:off x="2636520" y="2243662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FCA0A35-9DC5-CA99-85C1-036876AD3F7B}"/>
              </a:ext>
            </a:extLst>
          </p:cNvPr>
          <p:cNvSpPr/>
          <p:nvPr/>
        </p:nvSpPr>
        <p:spPr>
          <a:xfrm>
            <a:off x="2636520" y="2589102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F5DF086-0C22-DF58-8C15-48F36A0CDE4E}"/>
              </a:ext>
            </a:extLst>
          </p:cNvPr>
          <p:cNvSpPr/>
          <p:nvPr/>
        </p:nvSpPr>
        <p:spPr>
          <a:xfrm>
            <a:off x="2636520" y="2988733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1199851-A80D-55D0-6A92-21F5E5950C9F}"/>
              </a:ext>
            </a:extLst>
          </p:cNvPr>
          <p:cNvSpPr/>
          <p:nvPr/>
        </p:nvSpPr>
        <p:spPr>
          <a:xfrm>
            <a:off x="2636520" y="3361261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A1346645-3DF7-35EB-8FAA-A368D6E7D74F}"/>
              </a:ext>
            </a:extLst>
          </p:cNvPr>
          <p:cNvSpPr/>
          <p:nvPr/>
        </p:nvSpPr>
        <p:spPr>
          <a:xfrm>
            <a:off x="3764280" y="2243662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FBF610D1-27D2-634B-F369-0514AD5E6C36}"/>
              </a:ext>
            </a:extLst>
          </p:cNvPr>
          <p:cNvSpPr/>
          <p:nvPr/>
        </p:nvSpPr>
        <p:spPr>
          <a:xfrm>
            <a:off x="3764280" y="2988733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B4F9A177-0064-678D-ED7B-732481A3C571}"/>
              </a:ext>
            </a:extLst>
          </p:cNvPr>
          <p:cNvSpPr/>
          <p:nvPr/>
        </p:nvSpPr>
        <p:spPr>
          <a:xfrm>
            <a:off x="4833620" y="2243662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6654D93-7880-43D4-589F-D15F5AE8D778}"/>
              </a:ext>
            </a:extLst>
          </p:cNvPr>
          <p:cNvSpPr/>
          <p:nvPr/>
        </p:nvSpPr>
        <p:spPr>
          <a:xfrm>
            <a:off x="4833620" y="3733789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D65D27FD-A482-603D-849A-CFCCB9E82453}"/>
              </a:ext>
            </a:extLst>
          </p:cNvPr>
          <p:cNvSpPr/>
          <p:nvPr/>
        </p:nvSpPr>
        <p:spPr>
          <a:xfrm>
            <a:off x="4833620" y="2990015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3F9250FA-F30E-A601-ED4F-120F89A2A99E}"/>
              </a:ext>
            </a:extLst>
          </p:cNvPr>
          <p:cNvCxnSpPr>
            <a:cxnSpLocks/>
            <a:stCxn id="10" idx="6"/>
            <a:endCxn id="37" idx="2"/>
          </p:cNvCxnSpPr>
          <p:nvPr/>
        </p:nvCxnSpPr>
        <p:spPr>
          <a:xfrm>
            <a:off x="2875280" y="3090333"/>
            <a:ext cx="889000" cy="0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A6942B6-1BF1-4CB2-0F98-CF75C9B6A37C}"/>
              </a:ext>
            </a:extLst>
          </p:cNvPr>
          <p:cNvCxnSpPr>
            <a:cxnSpLocks/>
            <a:stCxn id="36" idx="2"/>
            <a:endCxn id="42" idx="2"/>
          </p:cNvCxnSpPr>
          <p:nvPr/>
        </p:nvCxnSpPr>
        <p:spPr>
          <a:xfrm>
            <a:off x="3764280" y="2690702"/>
            <a:ext cx="1069340" cy="0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2">
            <a:extLst>
              <a:ext uri="{FF2B5EF4-FFF2-40B4-BE49-F238E27FC236}">
                <a16:creationId xmlns:a16="http://schemas.microsoft.com/office/drawing/2014/main" id="{EEF88134-CA8C-8AFC-FA6E-884B535D1C9E}"/>
              </a:ext>
            </a:extLst>
          </p:cNvPr>
          <p:cNvCxnSpPr>
            <a:cxnSpLocks/>
          </p:cNvCxnSpPr>
          <p:nvPr/>
        </p:nvCxnSpPr>
        <p:spPr>
          <a:xfrm>
            <a:off x="4006263" y="3084337"/>
            <a:ext cx="829733" cy="1881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2D31C407-F7A9-00B2-FD19-3819A8871DF8}"/>
              </a:ext>
            </a:extLst>
          </p:cNvPr>
          <p:cNvCxnSpPr>
            <a:cxnSpLocks/>
          </p:cNvCxnSpPr>
          <p:nvPr/>
        </p:nvCxnSpPr>
        <p:spPr>
          <a:xfrm flipH="1">
            <a:off x="4196269" y="2335430"/>
            <a:ext cx="4219" cy="355272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477D8362-C9E5-98AE-A3E5-325652CADF53}"/>
              </a:ext>
            </a:extLst>
          </p:cNvPr>
          <p:cNvCxnSpPr>
            <a:cxnSpLocks/>
            <a:stCxn id="62" idx="0"/>
            <a:endCxn id="101" idx="0"/>
          </p:cNvCxnSpPr>
          <p:nvPr/>
        </p:nvCxnSpPr>
        <p:spPr>
          <a:xfrm>
            <a:off x="8249920" y="4513614"/>
            <a:ext cx="0" cy="1524838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7E3BA6A-FCEF-252E-8AB5-46F5B0DE5B82}"/>
              </a:ext>
            </a:extLst>
          </p:cNvPr>
          <p:cNvCxnSpPr>
            <a:cxnSpLocks/>
            <a:endCxn id="53" idx="6"/>
          </p:cNvCxnSpPr>
          <p:nvPr/>
        </p:nvCxnSpPr>
        <p:spPr>
          <a:xfrm flipH="1">
            <a:off x="2857524" y="4255555"/>
            <a:ext cx="8787549" cy="15400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61A63AFA-632D-51C3-2773-81F08EF9FDA4}"/>
              </a:ext>
            </a:extLst>
          </p:cNvPr>
          <p:cNvCxnSpPr>
            <a:cxnSpLocks/>
          </p:cNvCxnSpPr>
          <p:nvPr/>
        </p:nvCxnSpPr>
        <p:spPr>
          <a:xfrm flipH="1">
            <a:off x="7018512" y="6132335"/>
            <a:ext cx="2387600" cy="11291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AC2D628D-AFFD-161B-AF28-B33C61D61BBD}"/>
              </a:ext>
            </a:extLst>
          </p:cNvPr>
          <p:cNvCxnSpPr>
            <a:cxnSpLocks/>
            <a:endCxn id="54" idx="6"/>
          </p:cNvCxnSpPr>
          <p:nvPr/>
        </p:nvCxnSpPr>
        <p:spPr>
          <a:xfrm flipH="1">
            <a:off x="2875280" y="4592069"/>
            <a:ext cx="8769794" cy="17760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DF20F7A4-24E7-1728-8AA0-4185223FAB10}"/>
              </a:ext>
            </a:extLst>
          </p:cNvPr>
          <p:cNvCxnSpPr>
            <a:cxnSpLocks/>
          </p:cNvCxnSpPr>
          <p:nvPr/>
        </p:nvCxnSpPr>
        <p:spPr>
          <a:xfrm flipH="1">
            <a:off x="7065549" y="5002807"/>
            <a:ext cx="2387600" cy="11291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C8700FCB-64A6-09B0-44E6-8149F4BBBD15}"/>
              </a:ext>
            </a:extLst>
          </p:cNvPr>
          <p:cNvCxnSpPr>
            <a:cxnSpLocks/>
          </p:cNvCxnSpPr>
          <p:nvPr/>
        </p:nvCxnSpPr>
        <p:spPr>
          <a:xfrm>
            <a:off x="10924657" y="2353614"/>
            <a:ext cx="0" cy="2255869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DEFFFA03-C2C2-24F4-4949-C04ECC5C09F1}"/>
              </a:ext>
            </a:extLst>
          </p:cNvPr>
          <p:cNvCxnSpPr>
            <a:cxnSpLocks/>
            <a:stCxn id="70" idx="0"/>
            <a:endCxn id="96" idx="4"/>
          </p:cNvCxnSpPr>
          <p:nvPr/>
        </p:nvCxnSpPr>
        <p:spPr>
          <a:xfrm>
            <a:off x="9310865" y="4507883"/>
            <a:ext cx="18557" cy="1733769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B766BA3D-5AA1-2338-A28F-6F44574A8B88}"/>
              </a:ext>
            </a:extLst>
          </p:cNvPr>
          <p:cNvCxnSpPr>
            <a:cxnSpLocks/>
          </p:cNvCxnSpPr>
          <p:nvPr/>
        </p:nvCxnSpPr>
        <p:spPr>
          <a:xfrm flipV="1">
            <a:off x="5063984" y="2679050"/>
            <a:ext cx="202706" cy="5297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7E8FAC15-F998-2E43-A5FA-03ADF85BC7B8}"/>
              </a:ext>
            </a:extLst>
          </p:cNvPr>
          <p:cNvCxnSpPr>
            <a:cxnSpLocks/>
            <a:stCxn id="11" idx="6"/>
            <a:endCxn id="121" idx="2"/>
          </p:cNvCxnSpPr>
          <p:nvPr/>
        </p:nvCxnSpPr>
        <p:spPr>
          <a:xfrm flipV="1">
            <a:off x="2875280" y="3456861"/>
            <a:ext cx="3028632" cy="6000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>
            <a:extLst>
              <a:ext uri="{FF2B5EF4-FFF2-40B4-BE49-F238E27FC236}">
                <a16:creationId xmlns:a16="http://schemas.microsoft.com/office/drawing/2014/main" id="{3FC6A968-7266-A95B-F484-5EBBBE0E4DA0}"/>
              </a:ext>
            </a:extLst>
          </p:cNvPr>
          <p:cNvCxnSpPr>
            <a:cxnSpLocks/>
          </p:cNvCxnSpPr>
          <p:nvPr/>
        </p:nvCxnSpPr>
        <p:spPr>
          <a:xfrm>
            <a:off x="5072380" y="3844277"/>
            <a:ext cx="194310" cy="0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Oval 120">
            <a:extLst>
              <a:ext uri="{FF2B5EF4-FFF2-40B4-BE49-F238E27FC236}">
                <a16:creationId xmlns:a16="http://schemas.microsoft.com/office/drawing/2014/main" id="{395D6140-7A17-4CCE-86BE-EC6EFB95FD7F}"/>
              </a:ext>
            </a:extLst>
          </p:cNvPr>
          <p:cNvSpPr/>
          <p:nvPr/>
        </p:nvSpPr>
        <p:spPr>
          <a:xfrm>
            <a:off x="5903912" y="3355261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id="{3045A241-14DD-B417-6D53-3161AAD7FCBC}"/>
              </a:ext>
            </a:extLst>
          </p:cNvPr>
          <p:cNvCxnSpPr>
            <a:cxnSpLocks/>
          </p:cNvCxnSpPr>
          <p:nvPr/>
        </p:nvCxnSpPr>
        <p:spPr>
          <a:xfrm>
            <a:off x="6291239" y="3449845"/>
            <a:ext cx="4598" cy="1151872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E60CB4E2-2862-C3D9-6578-5376DFDF5422}"/>
              </a:ext>
            </a:extLst>
          </p:cNvPr>
          <p:cNvCxnSpPr>
            <a:cxnSpLocks/>
            <a:stCxn id="79" idx="6"/>
          </p:cNvCxnSpPr>
          <p:nvPr/>
        </p:nvCxnSpPr>
        <p:spPr>
          <a:xfrm flipV="1">
            <a:off x="10579100" y="3084337"/>
            <a:ext cx="345556" cy="5996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D2BADE98-B347-94EC-0BF8-EE2FD7BB87FC}"/>
              </a:ext>
            </a:extLst>
          </p:cNvPr>
          <p:cNvCxnSpPr>
            <a:cxnSpLocks/>
          </p:cNvCxnSpPr>
          <p:nvPr/>
        </p:nvCxnSpPr>
        <p:spPr>
          <a:xfrm>
            <a:off x="9680057" y="2328926"/>
            <a:ext cx="0" cy="2255869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A8A5F3E5-35CB-0D12-E8CC-8B8AAEBBB1BC}"/>
              </a:ext>
            </a:extLst>
          </p:cNvPr>
          <p:cNvCxnSpPr>
            <a:cxnSpLocks/>
            <a:stCxn id="140" idx="6"/>
            <a:endCxn id="77" idx="2"/>
          </p:cNvCxnSpPr>
          <p:nvPr/>
        </p:nvCxnSpPr>
        <p:spPr>
          <a:xfrm>
            <a:off x="9745822" y="2335543"/>
            <a:ext cx="594518" cy="9719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BE50A154-652D-1344-D5FD-26386E7171FD}"/>
              </a:ext>
            </a:extLst>
          </p:cNvPr>
          <p:cNvCxnSpPr>
            <a:cxnSpLocks/>
          </p:cNvCxnSpPr>
          <p:nvPr/>
        </p:nvCxnSpPr>
        <p:spPr>
          <a:xfrm flipV="1">
            <a:off x="9680056" y="3087006"/>
            <a:ext cx="660284" cy="4609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AC8BBABC-FA73-9354-88DD-0679164ED242}"/>
              </a:ext>
            </a:extLst>
          </p:cNvPr>
          <p:cNvCxnSpPr>
            <a:cxnSpLocks/>
          </p:cNvCxnSpPr>
          <p:nvPr/>
        </p:nvCxnSpPr>
        <p:spPr>
          <a:xfrm>
            <a:off x="6142672" y="3449845"/>
            <a:ext cx="148567" cy="0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4E2240CC-6E38-D78F-A258-1868C9B93FD3}"/>
              </a:ext>
            </a:extLst>
          </p:cNvPr>
          <p:cNvSpPr txBox="1"/>
          <p:nvPr/>
        </p:nvSpPr>
        <p:spPr>
          <a:xfrm>
            <a:off x="529039" y="244570"/>
            <a:ext cx="25031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Lead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Disengaged</a:t>
            </a:r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86AA9EAA-D899-C71F-77E0-47A2ACC6BAE8}"/>
              </a:ext>
            </a:extLst>
          </p:cNvPr>
          <p:cNvSpPr/>
          <p:nvPr/>
        </p:nvSpPr>
        <p:spPr>
          <a:xfrm>
            <a:off x="365761" y="320769"/>
            <a:ext cx="163278" cy="1396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DCF08C03-1C41-FFE8-B61D-E292481A8EAA}"/>
              </a:ext>
            </a:extLst>
          </p:cNvPr>
          <p:cNvSpPr/>
          <p:nvPr/>
        </p:nvSpPr>
        <p:spPr>
          <a:xfrm>
            <a:off x="365761" y="497886"/>
            <a:ext cx="163279" cy="13969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57287B7C-68B9-75D2-9586-CF5BF347AE61}"/>
              </a:ext>
            </a:extLst>
          </p:cNvPr>
          <p:cNvSpPr/>
          <p:nvPr/>
        </p:nvSpPr>
        <p:spPr>
          <a:xfrm>
            <a:off x="365761" y="675003"/>
            <a:ext cx="163279" cy="13969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66BEC5A5-642C-F51B-8B6B-B5E0C8DB1FC7}"/>
              </a:ext>
            </a:extLst>
          </p:cNvPr>
          <p:cNvSpPr/>
          <p:nvPr/>
        </p:nvSpPr>
        <p:spPr>
          <a:xfrm>
            <a:off x="3764280" y="3361261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FB40A3F7-C889-A7F8-7C3C-95D3394D0558}"/>
              </a:ext>
            </a:extLst>
          </p:cNvPr>
          <p:cNvSpPr/>
          <p:nvPr/>
        </p:nvSpPr>
        <p:spPr>
          <a:xfrm>
            <a:off x="8130540" y="4513614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90F3E4AD-BD72-2732-563A-F325F00F6261}"/>
              </a:ext>
            </a:extLst>
          </p:cNvPr>
          <p:cNvSpPr/>
          <p:nvPr/>
        </p:nvSpPr>
        <p:spPr>
          <a:xfrm>
            <a:off x="9191485" y="4507883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1B3128CA-82D0-B72E-D938-4E8427E2825B}"/>
              </a:ext>
            </a:extLst>
          </p:cNvPr>
          <p:cNvSpPr/>
          <p:nvPr/>
        </p:nvSpPr>
        <p:spPr>
          <a:xfrm>
            <a:off x="9210042" y="4907502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4D9AE09B-B313-F644-0EB7-DE0539EF5964}"/>
              </a:ext>
            </a:extLst>
          </p:cNvPr>
          <p:cNvSpPr/>
          <p:nvPr/>
        </p:nvSpPr>
        <p:spPr>
          <a:xfrm>
            <a:off x="8130540" y="4907502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2D4C4D04-3778-8F5E-47FB-168EFD1DC305}"/>
              </a:ext>
            </a:extLst>
          </p:cNvPr>
          <p:cNvSpPr/>
          <p:nvPr/>
        </p:nvSpPr>
        <p:spPr>
          <a:xfrm>
            <a:off x="7025640" y="6038452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05D67A4-6AF0-61C3-9214-39FC6C0D1308}"/>
              </a:ext>
            </a:extLst>
          </p:cNvPr>
          <p:cNvSpPr/>
          <p:nvPr/>
        </p:nvSpPr>
        <p:spPr>
          <a:xfrm>
            <a:off x="3764280" y="2589102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4326A568-680D-2303-2600-96A76F3E92A1}"/>
              </a:ext>
            </a:extLst>
          </p:cNvPr>
          <p:cNvSpPr/>
          <p:nvPr/>
        </p:nvSpPr>
        <p:spPr>
          <a:xfrm>
            <a:off x="2618764" y="4169355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52F0D461-AB67-30E0-4662-CF7F8A861A15}"/>
              </a:ext>
            </a:extLst>
          </p:cNvPr>
          <p:cNvSpPr/>
          <p:nvPr/>
        </p:nvSpPr>
        <p:spPr>
          <a:xfrm>
            <a:off x="3746383" y="4167592"/>
            <a:ext cx="238760" cy="203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C9CF131-1F53-8A55-639D-F763DB8844DF}"/>
              </a:ext>
            </a:extLst>
          </p:cNvPr>
          <p:cNvSpPr/>
          <p:nvPr/>
        </p:nvSpPr>
        <p:spPr>
          <a:xfrm>
            <a:off x="3764280" y="4508229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8B461FAE-C7FD-C34B-4879-40BA8C96262B}"/>
              </a:ext>
            </a:extLst>
          </p:cNvPr>
          <p:cNvSpPr/>
          <p:nvPr/>
        </p:nvSpPr>
        <p:spPr>
          <a:xfrm>
            <a:off x="4815723" y="4167592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86530EF8-73AF-99E7-54ED-AE09F7DD4F45}"/>
              </a:ext>
            </a:extLst>
          </p:cNvPr>
          <p:cNvSpPr/>
          <p:nvPr/>
        </p:nvSpPr>
        <p:spPr>
          <a:xfrm>
            <a:off x="4833620" y="4508229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05430A54-2FB6-FC37-84B0-F655F721355D}"/>
              </a:ext>
            </a:extLst>
          </p:cNvPr>
          <p:cNvSpPr/>
          <p:nvPr/>
        </p:nvSpPr>
        <p:spPr>
          <a:xfrm>
            <a:off x="7025640" y="4161358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E1F05B4C-1016-4B2E-6B14-9FCD50D5A907}"/>
              </a:ext>
            </a:extLst>
          </p:cNvPr>
          <p:cNvSpPr/>
          <p:nvPr/>
        </p:nvSpPr>
        <p:spPr>
          <a:xfrm>
            <a:off x="7025640" y="4513614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AEC21496-84E9-ACBC-106A-AB250D9A18D1}"/>
              </a:ext>
            </a:extLst>
          </p:cNvPr>
          <p:cNvSpPr/>
          <p:nvPr/>
        </p:nvSpPr>
        <p:spPr>
          <a:xfrm>
            <a:off x="4833620" y="3361261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736DA63D-0A82-F9C7-D9CA-1F7AFEF91E7D}"/>
              </a:ext>
            </a:extLst>
          </p:cNvPr>
          <p:cNvSpPr/>
          <p:nvPr/>
        </p:nvSpPr>
        <p:spPr>
          <a:xfrm>
            <a:off x="5905101" y="4174263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E9B59991-95FF-F556-2D98-D647DC67619F}"/>
              </a:ext>
            </a:extLst>
          </p:cNvPr>
          <p:cNvSpPr/>
          <p:nvPr/>
        </p:nvSpPr>
        <p:spPr>
          <a:xfrm>
            <a:off x="5920740" y="4508229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57901BF4-5345-EB97-0184-26735307C917}"/>
              </a:ext>
            </a:extLst>
          </p:cNvPr>
          <p:cNvSpPr/>
          <p:nvPr/>
        </p:nvSpPr>
        <p:spPr>
          <a:xfrm>
            <a:off x="8130540" y="4153955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791B40BF-2B72-B3EF-6B2A-7751782CF8BC}"/>
              </a:ext>
            </a:extLst>
          </p:cNvPr>
          <p:cNvSpPr/>
          <p:nvPr/>
        </p:nvSpPr>
        <p:spPr>
          <a:xfrm>
            <a:off x="10327755" y="4147781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1CFBE3ED-1309-CEB1-1E02-92D0E591F1F9}"/>
              </a:ext>
            </a:extLst>
          </p:cNvPr>
          <p:cNvSpPr/>
          <p:nvPr/>
        </p:nvSpPr>
        <p:spPr>
          <a:xfrm>
            <a:off x="11432655" y="4166725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E690395D-A3D7-7C73-79E0-D22C18F24FFB}"/>
              </a:ext>
            </a:extLst>
          </p:cNvPr>
          <p:cNvSpPr/>
          <p:nvPr/>
        </p:nvSpPr>
        <p:spPr>
          <a:xfrm>
            <a:off x="9191485" y="4147781"/>
            <a:ext cx="238760" cy="203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271B9132-AB2E-8283-D6E6-ADA47C8DA6C7}"/>
              </a:ext>
            </a:extLst>
          </p:cNvPr>
          <p:cNvSpPr/>
          <p:nvPr/>
        </p:nvSpPr>
        <p:spPr>
          <a:xfrm>
            <a:off x="7025640" y="4907502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113A0293-B12F-55EA-78CB-23F195579D75}"/>
              </a:ext>
            </a:extLst>
          </p:cNvPr>
          <p:cNvSpPr/>
          <p:nvPr/>
        </p:nvSpPr>
        <p:spPr>
          <a:xfrm>
            <a:off x="11432655" y="4507883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0C2332F8-1E0C-2ED7-BA20-DA7F2E1F3330}"/>
              </a:ext>
            </a:extLst>
          </p:cNvPr>
          <p:cNvSpPr/>
          <p:nvPr/>
        </p:nvSpPr>
        <p:spPr>
          <a:xfrm>
            <a:off x="10327755" y="4507883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9A8131-D25F-A7D2-AEE9-FC2146BFD474}"/>
              </a:ext>
            </a:extLst>
          </p:cNvPr>
          <p:cNvSpPr txBox="1"/>
          <p:nvPr/>
        </p:nvSpPr>
        <p:spPr>
          <a:xfrm>
            <a:off x="1726678" y="26292"/>
            <a:ext cx="976604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JTC Notional Kill Web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Defining system of system interfaces 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7E273A1-2AF1-42E0-FA0A-250694E63DA2}"/>
              </a:ext>
            </a:extLst>
          </p:cNvPr>
          <p:cNvCxnSpPr>
            <a:cxnSpLocks/>
          </p:cNvCxnSpPr>
          <p:nvPr/>
        </p:nvCxnSpPr>
        <p:spPr>
          <a:xfrm>
            <a:off x="4196707" y="2536320"/>
            <a:ext cx="0" cy="2078894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C1A3C1DC-9BB1-8CF2-04C3-B51F71DE6F8E}"/>
              </a:ext>
            </a:extLst>
          </p:cNvPr>
          <p:cNvCxnSpPr>
            <a:cxnSpLocks/>
          </p:cNvCxnSpPr>
          <p:nvPr/>
        </p:nvCxnSpPr>
        <p:spPr>
          <a:xfrm>
            <a:off x="5251312" y="2670382"/>
            <a:ext cx="0" cy="798026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Oval 116">
            <a:extLst>
              <a:ext uri="{FF2B5EF4-FFF2-40B4-BE49-F238E27FC236}">
                <a16:creationId xmlns:a16="http://schemas.microsoft.com/office/drawing/2014/main" id="{FE65DD5D-DB94-4366-A5B2-B52A7444C55D}"/>
              </a:ext>
            </a:extLst>
          </p:cNvPr>
          <p:cNvSpPr/>
          <p:nvPr/>
        </p:nvSpPr>
        <p:spPr>
          <a:xfrm>
            <a:off x="5179696" y="3238723"/>
            <a:ext cx="131533" cy="13055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6168546-7CDC-E414-2B50-CC76A1E1869E}"/>
              </a:ext>
            </a:extLst>
          </p:cNvPr>
          <p:cNvCxnSpPr>
            <a:cxnSpLocks/>
            <a:stCxn id="121" idx="2"/>
          </p:cNvCxnSpPr>
          <p:nvPr/>
        </p:nvCxnSpPr>
        <p:spPr>
          <a:xfrm flipH="1">
            <a:off x="5068022" y="3456861"/>
            <a:ext cx="835890" cy="10933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812FAA36-5170-75E4-7A5C-91462096412A}"/>
              </a:ext>
            </a:extLst>
          </p:cNvPr>
          <p:cNvCxnSpPr>
            <a:cxnSpLocks/>
          </p:cNvCxnSpPr>
          <p:nvPr/>
        </p:nvCxnSpPr>
        <p:spPr>
          <a:xfrm>
            <a:off x="6301020" y="3456860"/>
            <a:ext cx="9797" cy="1198927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C5DFE52C-1F31-E503-2BB4-8E210EC8FB1D}"/>
              </a:ext>
            </a:extLst>
          </p:cNvPr>
          <p:cNvCxnSpPr>
            <a:cxnSpLocks/>
          </p:cNvCxnSpPr>
          <p:nvPr/>
        </p:nvCxnSpPr>
        <p:spPr>
          <a:xfrm flipH="1">
            <a:off x="6149619" y="3453840"/>
            <a:ext cx="171357" cy="0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1B79FDE6-2439-7B65-C0FF-0352F80712FD}"/>
              </a:ext>
            </a:extLst>
          </p:cNvPr>
          <p:cNvCxnSpPr>
            <a:cxnSpLocks/>
            <a:stCxn id="68" idx="2"/>
          </p:cNvCxnSpPr>
          <p:nvPr/>
        </p:nvCxnSpPr>
        <p:spPr>
          <a:xfrm flipH="1" flipV="1">
            <a:off x="6161921" y="4609483"/>
            <a:ext cx="863719" cy="5731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9A5897F6-0D8F-CAE8-4349-547B74E27396}"/>
              </a:ext>
            </a:extLst>
          </p:cNvPr>
          <p:cNvCxnSpPr>
            <a:cxnSpLocks/>
          </p:cNvCxnSpPr>
          <p:nvPr/>
        </p:nvCxnSpPr>
        <p:spPr>
          <a:xfrm>
            <a:off x="7417532" y="4601717"/>
            <a:ext cx="0" cy="1560692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A2AB9673-1639-E204-6147-792AE4CFCC84}"/>
              </a:ext>
            </a:extLst>
          </p:cNvPr>
          <p:cNvCxnSpPr>
            <a:cxnSpLocks/>
            <a:endCxn id="68" idx="6"/>
          </p:cNvCxnSpPr>
          <p:nvPr/>
        </p:nvCxnSpPr>
        <p:spPr>
          <a:xfrm flipH="1" flipV="1">
            <a:off x="7264400" y="4615214"/>
            <a:ext cx="170673" cy="2870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79EB94DF-EACC-CAD4-4E0B-6A03A4720C49}"/>
              </a:ext>
            </a:extLst>
          </p:cNvPr>
          <p:cNvCxnSpPr>
            <a:cxnSpLocks/>
          </p:cNvCxnSpPr>
          <p:nvPr/>
        </p:nvCxnSpPr>
        <p:spPr>
          <a:xfrm flipH="1">
            <a:off x="9676985" y="2276041"/>
            <a:ext cx="3071" cy="3886368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B4489F39-D92D-F325-C974-1C4F2FEB0B94}"/>
              </a:ext>
            </a:extLst>
          </p:cNvPr>
          <p:cNvCxnSpPr>
            <a:cxnSpLocks/>
          </p:cNvCxnSpPr>
          <p:nvPr/>
        </p:nvCxnSpPr>
        <p:spPr>
          <a:xfrm flipH="1">
            <a:off x="7407140" y="6142727"/>
            <a:ext cx="2259453" cy="11291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6AC85861-11FD-3A6B-FE7A-B78431DED308}"/>
              </a:ext>
            </a:extLst>
          </p:cNvPr>
          <p:cNvCxnSpPr>
            <a:cxnSpLocks/>
            <a:stCxn id="140" idx="6"/>
          </p:cNvCxnSpPr>
          <p:nvPr/>
        </p:nvCxnSpPr>
        <p:spPr>
          <a:xfrm flipV="1">
            <a:off x="9745822" y="2332927"/>
            <a:ext cx="1178834" cy="2616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577CDAEB-BCDE-5C80-7C8E-B5C8B9CE2DCF}"/>
              </a:ext>
            </a:extLst>
          </p:cNvPr>
          <p:cNvCxnSpPr>
            <a:cxnSpLocks/>
          </p:cNvCxnSpPr>
          <p:nvPr/>
        </p:nvCxnSpPr>
        <p:spPr>
          <a:xfrm>
            <a:off x="10905797" y="2319927"/>
            <a:ext cx="7526" cy="2281866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2816F282-BAB0-0516-976D-3328D3F7FF92}"/>
              </a:ext>
            </a:extLst>
          </p:cNvPr>
          <p:cNvCxnSpPr>
            <a:cxnSpLocks/>
            <a:stCxn id="64" idx="6"/>
            <a:endCxn id="66" idx="2"/>
          </p:cNvCxnSpPr>
          <p:nvPr/>
        </p:nvCxnSpPr>
        <p:spPr>
          <a:xfrm>
            <a:off x="10566515" y="4609483"/>
            <a:ext cx="866140" cy="0"/>
          </a:xfrm>
          <a:prstGeom prst="straightConnector1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Oval 148">
            <a:extLst>
              <a:ext uri="{FF2B5EF4-FFF2-40B4-BE49-F238E27FC236}">
                <a16:creationId xmlns:a16="http://schemas.microsoft.com/office/drawing/2014/main" id="{F778B539-7BF6-0FC8-0131-DB71BFDB92C8}"/>
              </a:ext>
            </a:extLst>
          </p:cNvPr>
          <p:cNvSpPr/>
          <p:nvPr/>
        </p:nvSpPr>
        <p:spPr>
          <a:xfrm>
            <a:off x="6254575" y="4525237"/>
            <a:ext cx="131533" cy="13055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327145A2-0DD8-E77F-8714-B970AC2D92EF}"/>
              </a:ext>
            </a:extLst>
          </p:cNvPr>
          <p:cNvSpPr/>
          <p:nvPr/>
        </p:nvSpPr>
        <p:spPr>
          <a:xfrm>
            <a:off x="7358653" y="5954844"/>
            <a:ext cx="131533" cy="13055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99451787-73A5-2C94-069E-50F9EA11649B}"/>
              </a:ext>
            </a:extLst>
          </p:cNvPr>
          <p:cNvSpPr/>
          <p:nvPr/>
        </p:nvSpPr>
        <p:spPr>
          <a:xfrm>
            <a:off x="10844230" y="4426957"/>
            <a:ext cx="131533" cy="13055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C94C6794-0AC9-C3D3-1EBE-385341D45913}"/>
              </a:ext>
            </a:extLst>
          </p:cNvPr>
          <p:cNvSpPr/>
          <p:nvPr/>
        </p:nvSpPr>
        <p:spPr>
          <a:xfrm>
            <a:off x="9614289" y="2270268"/>
            <a:ext cx="131533" cy="13055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CA32EAFF-923B-589C-ECB8-3C66D861434A}"/>
              </a:ext>
            </a:extLst>
          </p:cNvPr>
          <p:cNvSpPr/>
          <p:nvPr/>
        </p:nvSpPr>
        <p:spPr>
          <a:xfrm>
            <a:off x="8130540" y="6038452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BB68EE8A-D854-FA39-B6BC-1A099C112BE9}"/>
              </a:ext>
            </a:extLst>
          </p:cNvPr>
          <p:cNvSpPr/>
          <p:nvPr/>
        </p:nvSpPr>
        <p:spPr>
          <a:xfrm>
            <a:off x="9210042" y="6038452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0D5841F5-8A25-6EB3-3C0A-1F29670AB714}"/>
              </a:ext>
            </a:extLst>
          </p:cNvPr>
          <p:cNvSpPr/>
          <p:nvPr/>
        </p:nvSpPr>
        <p:spPr>
          <a:xfrm>
            <a:off x="10340340" y="2243662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BF6EC6FE-F0E3-0B79-5778-5BA66AABACE7}"/>
              </a:ext>
            </a:extLst>
          </p:cNvPr>
          <p:cNvSpPr/>
          <p:nvPr/>
        </p:nvSpPr>
        <p:spPr>
          <a:xfrm>
            <a:off x="4143203" y="2471045"/>
            <a:ext cx="131533" cy="13055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A5C75FD7-69A7-F32D-6281-00AF66CF43A8}"/>
              </a:ext>
            </a:extLst>
          </p:cNvPr>
          <p:cNvSpPr/>
          <p:nvPr/>
        </p:nvSpPr>
        <p:spPr>
          <a:xfrm>
            <a:off x="4833620" y="2589102"/>
            <a:ext cx="238760" cy="203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CBC63D-750A-B3B9-4EAD-43EB628D8E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62327" y="175380"/>
            <a:ext cx="1060796" cy="3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0082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7427488-068E-4B55-AC8D-CD070B8CD4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CEC401A-BC46-41FC-AD55-F7810C3CFA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" y="-1"/>
            <a:ext cx="12191999" cy="4267200"/>
            <a:chOff x="7467600" y="0"/>
            <a:chExt cx="4724400" cy="68580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287F808-5648-477A-80D6-A0F3BF6DF3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467600" y="0"/>
              <a:ext cx="4724400" cy="6858000"/>
            </a:xfrm>
            <a:prstGeom prst="rect">
              <a:avLst/>
            </a:prstGeom>
            <a:solidFill>
              <a:schemeClr val="accent5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A116CF9-DCF6-4F08-B01A-D5F353F83B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467600" y="0"/>
              <a:ext cx="4724400" cy="685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44D26783-C1CA-4BE1-9D40-3EA516AE3E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267200"/>
          </a:xfrm>
          <a:custGeom>
            <a:avLst/>
            <a:gdLst>
              <a:gd name="connsiteX0" fmla="*/ 2537169 w 12192000"/>
              <a:gd name="connsiteY0" fmla="*/ 4125568 h 4267200"/>
              <a:gd name="connsiteX1" fmla="*/ 3246267 w 12192000"/>
              <a:gd name="connsiteY1" fmla="*/ 4262961 h 4267200"/>
              <a:gd name="connsiteX2" fmla="*/ 3253970 w 12192000"/>
              <a:gd name="connsiteY2" fmla="*/ 4267200 h 4267200"/>
              <a:gd name="connsiteX3" fmla="*/ 3071791 w 12192000"/>
              <a:gd name="connsiteY3" fmla="*/ 4267200 h 4267200"/>
              <a:gd name="connsiteX4" fmla="*/ 2975095 w 12192000"/>
              <a:gd name="connsiteY4" fmla="*/ 4243356 h 4267200"/>
              <a:gd name="connsiteX5" fmla="*/ 2626982 w 12192000"/>
              <a:gd name="connsiteY5" fmla="*/ 4206450 h 4267200"/>
              <a:gd name="connsiteX6" fmla="*/ 2490617 w 12192000"/>
              <a:gd name="connsiteY6" fmla="*/ 4206951 h 4267200"/>
              <a:gd name="connsiteX7" fmla="*/ 2819869 w 12192000"/>
              <a:gd name="connsiteY7" fmla="*/ 4252936 h 4267200"/>
              <a:gd name="connsiteX8" fmla="*/ 2900997 w 12192000"/>
              <a:gd name="connsiteY8" fmla="*/ 4267200 h 4267200"/>
              <a:gd name="connsiteX9" fmla="*/ 2705858 w 12192000"/>
              <a:gd name="connsiteY9" fmla="*/ 4267200 h 4267200"/>
              <a:gd name="connsiteX10" fmla="*/ 2561467 w 12192000"/>
              <a:gd name="connsiteY10" fmla="*/ 4246270 h 4267200"/>
              <a:gd name="connsiteX11" fmla="*/ 2305292 w 12192000"/>
              <a:gd name="connsiteY11" fmla="*/ 4219492 h 4267200"/>
              <a:gd name="connsiteX12" fmla="*/ 2409349 w 12192000"/>
              <a:gd name="connsiteY12" fmla="*/ 4267200 h 4267200"/>
              <a:gd name="connsiteX13" fmla="*/ 2266705 w 12192000"/>
              <a:gd name="connsiteY13" fmla="*/ 4267200 h 4267200"/>
              <a:gd name="connsiteX14" fmla="*/ 2183576 w 12192000"/>
              <a:gd name="connsiteY14" fmla="*/ 4227150 h 4267200"/>
              <a:gd name="connsiteX15" fmla="*/ 2151029 w 12192000"/>
              <a:gd name="connsiteY15" fmla="*/ 4146947 h 4267200"/>
              <a:gd name="connsiteX16" fmla="*/ 2537169 w 12192000"/>
              <a:gd name="connsiteY16" fmla="*/ 4125568 h 4267200"/>
              <a:gd name="connsiteX17" fmla="*/ 9258094 w 12192000"/>
              <a:gd name="connsiteY17" fmla="*/ 3958602 h 4267200"/>
              <a:gd name="connsiteX18" fmla="*/ 8526712 w 12192000"/>
              <a:gd name="connsiteY18" fmla="*/ 4119804 h 4267200"/>
              <a:gd name="connsiteX19" fmla="*/ 9258094 w 12192000"/>
              <a:gd name="connsiteY19" fmla="*/ 3958602 h 4267200"/>
              <a:gd name="connsiteX20" fmla="*/ 9168987 w 12192000"/>
              <a:gd name="connsiteY20" fmla="*/ 3919232 h 4267200"/>
              <a:gd name="connsiteX21" fmla="*/ 8603910 w 12192000"/>
              <a:gd name="connsiteY21" fmla="*/ 4068895 h 4267200"/>
              <a:gd name="connsiteX22" fmla="*/ 9252382 w 12192000"/>
              <a:gd name="connsiteY22" fmla="*/ 3927759 h 4267200"/>
              <a:gd name="connsiteX23" fmla="*/ 9168987 w 12192000"/>
              <a:gd name="connsiteY23" fmla="*/ 3919232 h 4267200"/>
              <a:gd name="connsiteX24" fmla="*/ 1635889 w 12192000"/>
              <a:gd name="connsiteY24" fmla="*/ 3709494 h 4267200"/>
              <a:gd name="connsiteX25" fmla="*/ 1634800 w 12192000"/>
              <a:gd name="connsiteY25" fmla="*/ 3731111 h 4267200"/>
              <a:gd name="connsiteX26" fmla="*/ 1635889 w 12192000"/>
              <a:gd name="connsiteY26" fmla="*/ 3709494 h 4267200"/>
              <a:gd name="connsiteX27" fmla="*/ 3174829 w 12192000"/>
              <a:gd name="connsiteY27" fmla="*/ 3620110 h 4267200"/>
              <a:gd name="connsiteX28" fmla="*/ 3189263 w 12192000"/>
              <a:gd name="connsiteY28" fmla="*/ 3625726 h 4267200"/>
              <a:gd name="connsiteX29" fmla="*/ 3560912 w 12192000"/>
              <a:gd name="connsiteY29" fmla="*/ 4079863 h 4267200"/>
              <a:gd name="connsiteX30" fmla="*/ 3611854 w 12192000"/>
              <a:gd name="connsiteY30" fmla="*/ 4188366 h 4267200"/>
              <a:gd name="connsiteX31" fmla="*/ 3631583 w 12192000"/>
              <a:gd name="connsiteY31" fmla="*/ 4267200 h 4267200"/>
              <a:gd name="connsiteX32" fmla="*/ 3575699 w 12192000"/>
              <a:gd name="connsiteY32" fmla="*/ 4267200 h 4267200"/>
              <a:gd name="connsiteX33" fmla="*/ 3575567 w 12192000"/>
              <a:gd name="connsiteY33" fmla="*/ 4263588 h 4267200"/>
              <a:gd name="connsiteX34" fmla="*/ 3467355 w 12192000"/>
              <a:gd name="connsiteY34" fmla="*/ 3988130 h 4267200"/>
              <a:gd name="connsiteX35" fmla="*/ 3310753 w 12192000"/>
              <a:gd name="connsiteY35" fmla="*/ 3787140 h 4267200"/>
              <a:gd name="connsiteX36" fmla="*/ 3291335 w 12192000"/>
              <a:gd name="connsiteY36" fmla="*/ 3767420 h 4267200"/>
              <a:gd name="connsiteX37" fmla="*/ 3390805 w 12192000"/>
              <a:gd name="connsiteY37" fmla="*/ 3937163 h 4267200"/>
              <a:gd name="connsiteX38" fmla="*/ 3545740 w 12192000"/>
              <a:gd name="connsiteY38" fmla="*/ 4251102 h 4267200"/>
              <a:gd name="connsiteX39" fmla="*/ 3550709 w 12192000"/>
              <a:gd name="connsiteY39" fmla="*/ 4267200 h 4267200"/>
              <a:gd name="connsiteX40" fmla="*/ 3513586 w 12192000"/>
              <a:gd name="connsiteY40" fmla="*/ 4267200 h 4267200"/>
              <a:gd name="connsiteX41" fmla="*/ 3470728 w 12192000"/>
              <a:gd name="connsiteY41" fmla="*/ 4152456 h 4267200"/>
              <a:gd name="connsiteX42" fmla="*/ 3364433 w 12192000"/>
              <a:gd name="connsiteY42" fmla="*/ 3953121 h 4267200"/>
              <a:gd name="connsiteX43" fmla="*/ 3316479 w 12192000"/>
              <a:gd name="connsiteY43" fmla="*/ 3872136 h 4267200"/>
              <a:gd name="connsiteX44" fmla="*/ 3504482 w 12192000"/>
              <a:gd name="connsiteY44" fmla="*/ 4267200 h 4267200"/>
              <a:gd name="connsiteX45" fmla="*/ 3467547 w 12192000"/>
              <a:gd name="connsiteY45" fmla="*/ 4267200 h 4267200"/>
              <a:gd name="connsiteX46" fmla="*/ 3177952 w 12192000"/>
              <a:gd name="connsiteY46" fmla="*/ 3657386 h 4267200"/>
              <a:gd name="connsiteX47" fmla="*/ 3174829 w 12192000"/>
              <a:gd name="connsiteY47" fmla="*/ 3620110 h 4267200"/>
              <a:gd name="connsiteX48" fmla="*/ 11279315 w 12192000"/>
              <a:gd name="connsiteY48" fmla="*/ 3618448 h 4267200"/>
              <a:gd name="connsiteX49" fmla="*/ 11317765 w 12192000"/>
              <a:gd name="connsiteY49" fmla="*/ 3638405 h 4267200"/>
              <a:gd name="connsiteX50" fmla="*/ 11304886 w 12192000"/>
              <a:gd name="connsiteY50" fmla="*/ 4200582 h 4267200"/>
              <a:gd name="connsiteX51" fmla="*/ 11298904 w 12192000"/>
              <a:gd name="connsiteY51" fmla="*/ 4267200 h 4267200"/>
              <a:gd name="connsiteX52" fmla="*/ 11213088 w 12192000"/>
              <a:gd name="connsiteY52" fmla="*/ 4267200 h 4267200"/>
              <a:gd name="connsiteX53" fmla="*/ 11219157 w 12192000"/>
              <a:gd name="connsiteY53" fmla="*/ 4210725 h 4267200"/>
              <a:gd name="connsiteX54" fmla="*/ 11225213 w 12192000"/>
              <a:gd name="connsiteY54" fmla="*/ 3936722 h 4267200"/>
              <a:gd name="connsiteX55" fmla="*/ 11182914 w 12192000"/>
              <a:gd name="connsiteY55" fmla="*/ 4196771 h 4267200"/>
              <a:gd name="connsiteX56" fmla="*/ 11172266 w 12192000"/>
              <a:gd name="connsiteY56" fmla="*/ 4267200 h 4267200"/>
              <a:gd name="connsiteX57" fmla="*/ 11140975 w 12192000"/>
              <a:gd name="connsiteY57" fmla="*/ 4267200 h 4267200"/>
              <a:gd name="connsiteX58" fmla="*/ 11152239 w 12192000"/>
              <a:gd name="connsiteY58" fmla="*/ 4192628 h 4267200"/>
              <a:gd name="connsiteX59" fmla="*/ 11201005 w 12192000"/>
              <a:gd name="connsiteY59" fmla="*/ 3900089 h 4267200"/>
              <a:gd name="connsiteX60" fmla="*/ 11105754 w 12192000"/>
              <a:gd name="connsiteY60" fmla="*/ 4139192 h 4267200"/>
              <a:gd name="connsiteX61" fmla="*/ 11065821 w 12192000"/>
              <a:gd name="connsiteY61" fmla="*/ 4267200 h 4267200"/>
              <a:gd name="connsiteX62" fmla="*/ 10978133 w 12192000"/>
              <a:gd name="connsiteY62" fmla="*/ 4267200 h 4267200"/>
              <a:gd name="connsiteX63" fmla="*/ 11088889 w 12192000"/>
              <a:gd name="connsiteY63" fmla="*/ 3963916 h 4267200"/>
              <a:gd name="connsiteX64" fmla="*/ 11231212 w 12192000"/>
              <a:gd name="connsiteY64" fmla="*/ 3645474 h 4267200"/>
              <a:gd name="connsiteX65" fmla="*/ 11279315 w 12192000"/>
              <a:gd name="connsiteY65" fmla="*/ 3618448 h 4267200"/>
              <a:gd name="connsiteX66" fmla="*/ 10296877 w 12192000"/>
              <a:gd name="connsiteY66" fmla="*/ 3526602 h 4267200"/>
              <a:gd name="connsiteX67" fmla="*/ 10314210 w 12192000"/>
              <a:gd name="connsiteY67" fmla="*/ 3538353 h 4267200"/>
              <a:gd name="connsiteX68" fmla="*/ 10450858 w 12192000"/>
              <a:gd name="connsiteY68" fmla="*/ 3902477 h 4267200"/>
              <a:gd name="connsiteX69" fmla="*/ 10572255 w 12192000"/>
              <a:gd name="connsiteY69" fmla="*/ 4267200 h 4267200"/>
              <a:gd name="connsiteX70" fmla="*/ 10477642 w 12192000"/>
              <a:gd name="connsiteY70" fmla="*/ 4267200 h 4267200"/>
              <a:gd name="connsiteX71" fmla="*/ 10436479 w 12192000"/>
              <a:gd name="connsiteY71" fmla="*/ 4144570 h 4267200"/>
              <a:gd name="connsiteX72" fmla="*/ 10277529 w 12192000"/>
              <a:gd name="connsiteY72" fmla="*/ 3701307 h 4267200"/>
              <a:gd name="connsiteX73" fmla="*/ 10276797 w 12192000"/>
              <a:gd name="connsiteY73" fmla="*/ 3708672 h 4267200"/>
              <a:gd name="connsiteX74" fmla="*/ 10385906 w 12192000"/>
              <a:gd name="connsiteY74" fmla="*/ 4147031 h 4267200"/>
              <a:gd name="connsiteX75" fmla="*/ 10431445 w 12192000"/>
              <a:gd name="connsiteY75" fmla="*/ 4267200 h 4267200"/>
              <a:gd name="connsiteX76" fmla="*/ 10398237 w 12192000"/>
              <a:gd name="connsiteY76" fmla="*/ 4267200 h 4267200"/>
              <a:gd name="connsiteX77" fmla="*/ 10356661 w 12192000"/>
              <a:gd name="connsiteY77" fmla="*/ 4157302 h 4267200"/>
              <a:gd name="connsiteX78" fmla="*/ 10268559 w 12192000"/>
              <a:gd name="connsiteY78" fmla="*/ 3871054 h 4267200"/>
              <a:gd name="connsiteX79" fmla="*/ 10340065 w 12192000"/>
              <a:gd name="connsiteY79" fmla="*/ 4201637 h 4267200"/>
              <a:gd name="connsiteX80" fmla="*/ 10368861 w 12192000"/>
              <a:gd name="connsiteY80" fmla="*/ 4267200 h 4267200"/>
              <a:gd name="connsiteX81" fmla="*/ 10267862 w 12192000"/>
              <a:gd name="connsiteY81" fmla="*/ 4267200 h 4267200"/>
              <a:gd name="connsiteX82" fmla="*/ 10236210 w 12192000"/>
              <a:gd name="connsiteY82" fmla="*/ 4185635 h 4267200"/>
              <a:gd name="connsiteX83" fmla="*/ 10225980 w 12192000"/>
              <a:gd name="connsiteY83" fmla="*/ 3561061 h 4267200"/>
              <a:gd name="connsiteX84" fmla="*/ 10296877 w 12192000"/>
              <a:gd name="connsiteY84" fmla="*/ 3526602 h 4267200"/>
              <a:gd name="connsiteX85" fmla="*/ 3429186 w 12192000"/>
              <a:gd name="connsiteY85" fmla="*/ 3458784 h 4267200"/>
              <a:gd name="connsiteX86" fmla="*/ 3446761 w 12192000"/>
              <a:gd name="connsiteY86" fmla="*/ 3461278 h 4267200"/>
              <a:gd name="connsiteX87" fmla="*/ 4419733 w 12192000"/>
              <a:gd name="connsiteY87" fmla="*/ 3963555 h 4267200"/>
              <a:gd name="connsiteX88" fmla="*/ 4659448 w 12192000"/>
              <a:gd name="connsiteY88" fmla="*/ 4172746 h 4267200"/>
              <a:gd name="connsiteX89" fmla="*/ 4719140 w 12192000"/>
              <a:gd name="connsiteY89" fmla="*/ 4267200 h 4267200"/>
              <a:gd name="connsiteX90" fmla="*/ 4641222 w 12192000"/>
              <a:gd name="connsiteY90" fmla="*/ 4267200 h 4267200"/>
              <a:gd name="connsiteX91" fmla="*/ 4599968 w 12192000"/>
              <a:gd name="connsiteY91" fmla="*/ 4207074 h 4267200"/>
              <a:gd name="connsiteX92" fmla="*/ 4136093 w 12192000"/>
              <a:gd name="connsiteY92" fmla="*/ 3858466 h 4267200"/>
              <a:gd name="connsiteX93" fmla="*/ 3670252 w 12192000"/>
              <a:gd name="connsiteY93" fmla="*/ 3622798 h 4267200"/>
              <a:gd name="connsiteX94" fmla="*/ 3817258 w 12192000"/>
              <a:gd name="connsiteY94" fmla="*/ 3723577 h 4267200"/>
              <a:gd name="connsiteX95" fmla="*/ 4000461 w 12192000"/>
              <a:gd name="connsiteY95" fmla="*/ 3855966 h 4267200"/>
              <a:gd name="connsiteX96" fmla="*/ 4088180 w 12192000"/>
              <a:gd name="connsiteY96" fmla="*/ 3929774 h 4267200"/>
              <a:gd name="connsiteX97" fmla="*/ 4184555 w 12192000"/>
              <a:gd name="connsiteY97" fmla="*/ 4010683 h 4267200"/>
              <a:gd name="connsiteX98" fmla="*/ 4399563 w 12192000"/>
              <a:gd name="connsiteY98" fmla="*/ 4158106 h 4267200"/>
              <a:gd name="connsiteX99" fmla="*/ 4546299 w 12192000"/>
              <a:gd name="connsiteY99" fmla="*/ 4254934 h 4267200"/>
              <a:gd name="connsiteX100" fmla="*/ 4561743 w 12192000"/>
              <a:gd name="connsiteY100" fmla="*/ 4267200 h 4267200"/>
              <a:gd name="connsiteX101" fmla="*/ 4509274 w 12192000"/>
              <a:gd name="connsiteY101" fmla="*/ 4267200 h 4267200"/>
              <a:gd name="connsiteX102" fmla="*/ 4383389 w 12192000"/>
              <a:gd name="connsiteY102" fmla="*/ 4184369 h 4267200"/>
              <a:gd name="connsiteX103" fmla="*/ 4165508 w 12192000"/>
              <a:gd name="connsiteY103" fmla="*/ 4035196 h 4267200"/>
              <a:gd name="connsiteX104" fmla="*/ 4068162 w 12192000"/>
              <a:gd name="connsiteY104" fmla="*/ 3953394 h 4267200"/>
              <a:gd name="connsiteX105" fmla="*/ 3981416 w 12192000"/>
              <a:gd name="connsiteY105" fmla="*/ 3880482 h 4267200"/>
              <a:gd name="connsiteX106" fmla="*/ 3800147 w 12192000"/>
              <a:gd name="connsiteY106" fmla="*/ 3749872 h 4267200"/>
              <a:gd name="connsiteX107" fmla="*/ 3655073 w 12192000"/>
              <a:gd name="connsiteY107" fmla="*/ 3650884 h 4267200"/>
              <a:gd name="connsiteX108" fmla="*/ 3989938 w 12192000"/>
              <a:gd name="connsiteY108" fmla="*/ 3991685 h 4267200"/>
              <a:gd name="connsiteX109" fmla="*/ 4393907 w 12192000"/>
              <a:gd name="connsiteY109" fmla="*/ 4261258 h 4267200"/>
              <a:gd name="connsiteX110" fmla="*/ 4408201 w 12192000"/>
              <a:gd name="connsiteY110" fmla="*/ 4267200 h 4267200"/>
              <a:gd name="connsiteX111" fmla="*/ 4250346 w 12192000"/>
              <a:gd name="connsiteY111" fmla="*/ 4267200 h 4267200"/>
              <a:gd name="connsiteX112" fmla="*/ 4245269 w 12192000"/>
              <a:gd name="connsiteY112" fmla="*/ 4265040 h 4267200"/>
              <a:gd name="connsiteX113" fmla="*/ 4036318 w 12192000"/>
              <a:gd name="connsiteY113" fmla="*/ 4147013 h 4267200"/>
              <a:gd name="connsiteX114" fmla="*/ 3432098 w 12192000"/>
              <a:gd name="connsiteY114" fmla="*/ 3537312 h 4267200"/>
              <a:gd name="connsiteX115" fmla="*/ 3429186 w 12192000"/>
              <a:gd name="connsiteY115" fmla="*/ 3458784 h 4267200"/>
              <a:gd name="connsiteX116" fmla="*/ 9334796 w 12192000"/>
              <a:gd name="connsiteY116" fmla="*/ 3456584 h 4267200"/>
              <a:gd name="connsiteX117" fmla="*/ 9651570 w 12192000"/>
              <a:gd name="connsiteY117" fmla="*/ 3826505 h 4267200"/>
              <a:gd name="connsiteX118" fmla="*/ 9334796 w 12192000"/>
              <a:gd name="connsiteY118" fmla="*/ 3456584 h 4267200"/>
              <a:gd name="connsiteX119" fmla="*/ 4440129 w 12192000"/>
              <a:gd name="connsiteY119" fmla="*/ 3448571 h 4267200"/>
              <a:gd name="connsiteX120" fmla="*/ 4856525 w 12192000"/>
              <a:gd name="connsiteY120" fmla="*/ 3915351 h 4267200"/>
              <a:gd name="connsiteX121" fmla="*/ 5059055 w 12192000"/>
              <a:gd name="connsiteY121" fmla="*/ 4108918 h 4267200"/>
              <a:gd name="connsiteX122" fmla="*/ 5290070 w 12192000"/>
              <a:gd name="connsiteY122" fmla="*/ 4263619 h 4267200"/>
              <a:gd name="connsiteX123" fmla="*/ 4834991 w 12192000"/>
              <a:gd name="connsiteY123" fmla="*/ 3830985 h 4267200"/>
              <a:gd name="connsiteX124" fmla="*/ 4440129 w 12192000"/>
              <a:gd name="connsiteY124" fmla="*/ 3448571 h 4267200"/>
              <a:gd name="connsiteX125" fmla="*/ 5425834 w 12192000"/>
              <a:gd name="connsiteY125" fmla="*/ 3162785 h 4267200"/>
              <a:gd name="connsiteX126" fmla="*/ 5401644 w 12192000"/>
              <a:gd name="connsiteY126" fmla="*/ 3617847 h 4267200"/>
              <a:gd name="connsiteX127" fmla="*/ 5467256 w 12192000"/>
              <a:gd name="connsiteY127" fmla="*/ 4175494 h 4267200"/>
              <a:gd name="connsiteX128" fmla="*/ 5448069 w 12192000"/>
              <a:gd name="connsiteY128" fmla="*/ 3567554 h 4267200"/>
              <a:gd name="connsiteX129" fmla="*/ 1318687 w 12192000"/>
              <a:gd name="connsiteY129" fmla="*/ 3113840 h 4267200"/>
              <a:gd name="connsiteX130" fmla="*/ 1066793 w 12192000"/>
              <a:gd name="connsiteY130" fmla="*/ 3212171 h 4267200"/>
              <a:gd name="connsiteX131" fmla="*/ 993319 w 12192000"/>
              <a:gd name="connsiteY131" fmla="*/ 3247648 h 4267200"/>
              <a:gd name="connsiteX132" fmla="*/ 853081 w 12192000"/>
              <a:gd name="connsiteY132" fmla="*/ 3312410 h 4267200"/>
              <a:gd name="connsiteX133" fmla="*/ 805957 w 12192000"/>
              <a:gd name="connsiteY133" fmla="*/ 3330443 h 4267200"/>
              <a:gd name="connsiteX134" fmla="*/ 1318687 w 12192000"/>
              <a:gd name="connsiteY134" fmla="*/ 3113840 h 4267200"/>
              <a:gd name="connsiteX135" fmla="*/ 5453702 w 12192000"/>
              <a:gd name="connsiteY135" fmla="*/ 3090882 h 4267200"/>
              <a:gd name="connsiteX136" fmla="*/ 5480135 w 12192000"/>
              <a:gd name="connsiteY136" fmla="*/ 3565802 h 4267200"/>
              <a:gd name="connsiteX137" fmla="*/ 5499023 w 12192000"/>
              <a:gd name="connsiteY137" fmla="*/ 4166310 h 4267200"/>
              <a:gd name="connsiteX138" fmla="*/ 5547022 w 12192000"/>
              <a:gd name="connsiteY138" fmla="*/ 3607838 h 4267200"/>
              <a:gd name="connsiteX139" fmla="*/ 5515964 w 12192000"/>
              <a:gd name="connsiteY139" fmla="*/ 3378541 h 4267200"/>
              <a:gd name="connsiteX140" fmla="*/ 5453702 w 12192000"/>
              <a:gd name="connsiteY140" fmla="*/ 3090882 h 4267200"/>
              <a:gd name="connsiteX141" fmla="*/ 9790480 w 12192000"/>
              <a:gd name="connsiteY141" fmla="*/ 3078533 h 4267200"/>
              <a:gd name="connsiteX142" fmla="*/ 9763295 w 12192000"/>
              <a:gd name="connsiteY142" fmla="*/ 3245370 h 4267200"/>
              <a:gd name="connsiteX143" fmla="*/ 9736458 w 12192000"/>
              <a:gd name="connsiteY143" fmla="*/ 3758413 h 4267200"/>
              <a:gd name="connsiteX144" fmla="*/ 9763499 w 12192000"/>
              <a:gd name="connsiteY144" fmla="*/ 3528057 h 4267200"/>
              <a:gd name="connsiteX145" fmla="*/ 9793906 w 12192000"/>
              <a:gd name="connsiteY145" fmla="*/ 3231157 h 4267200"/>
              <a:gd name="connsiteX146" fmla="*/ 9791874 w 12192000"/>
              <a:gd name="connsiteY146" fmla="*/ 3142788 h 4267200"/>
              <a:gd name="connsiteX147" fmla="*/ 9790480 w 12192000"/>
              <a:gd name="connsiteY147" fmla="*/ 3078533 h 4267200"/>
              <a:gd name="connsiteX148" fmla="*/ 1238695 w 12192000"/>
              <a:gd name="connsiteY148" fmla="*/ 3076820 h 4267200"/>
              <a:gd name="connsiteX149" fmla="*/ 716371 w 12192000"/>
              <a:gd name="connsiteY149" fmla="*/ 3293249 h 4267200"/>
              <a:gd name="connsiteX150" fmla="*/ 579522 w 12192000"/>
              <a:gd name="connsiteY150" fmla="*/ 3371759 h 4267200"/>
              <a:gd name="connsiteX151" fmla="*/ 600288 w 12192000"/>
              <a:gd name="connsiteY151" fmla="*/ 3365555 h 4267200"/>
              <a:gd name="connsiteX152" fmla="*/ 840692 w 12192000"/>
              <a:gd name="connsiteY152" fmla="*/ 3284921 h 4267200"/>
              <a:gd name="connsiteX153" fmla="*/ 979248 w 12192000"/>
              <a:gd name="connsiteY153" fmla="*/ 3221003 h 4267200"/>
              <a:gd name="connsiteX154" fmla="*/ 1053282 w 12192000"/>
              <a:gd name="connsiteY154" fmla="*/ 3185247 h 4267200"/>
              <a:gd name="connsiteX155" fmla="*/ 1320603 w 12192000"/>
              <a:gd name="connsiteY155" fmla="*/ 3081281 h 4267200"/>
              <a:gd name="connsiteX156" fmla="*/ 1238695 w 12192000"/>
              <a:gd name="connsiteY156" fmla="*/ 3076820 h 4267200"/>
              <a:gd name="connsiteX157" fmla="*/ 5425627 w 12192000"/>
              <a:gd name="connsiteY157" fmla="*/ 2954192 h 4267200"/>
              <a:gd name="connsiteX158" fmla="*/ 5470770 w 12192000"/>
              <a:gd name="connsiteY158" fmla="*/ 3005435 h 4267200"/>
              <a:gd name="connsiteX159" fmla="*/ 5567647 w 12192000"/>
              <a:gd name="connsiteY159" fmla="*/ 4190286 h 4267200"/>
              <a:gd name="connsiteX160" fmla="*/ 5545854 w 12192000"/>
              <a:gd name="connsiteY160" fmla="*/ 4267200 h 4267200"/>
              <a:gd name="connsiteX161" fmla="*/ 5391871 w 12192000"/>
              <a:gd name="connsiteY161" fmla="*/ 4267200 h 4267200"/>
              <a:gd name="connsiteX162" fmla="*/ 5318171 w 12192000"/>
              <a:gd name="connsiteY162" fmla="*/ 4175818 h 4267200"/>
              <a:gd name="connsiteX163" fmla="*/ 4943646 w 12192000"/>
              <a:gd name="connsiteY163" fmla="*/ 3822916 h 4267200"/>
              <a:gd name="connsiteX164" fmla="*/ 4594837 w 12192000"/>
              <a:gd name="connsiteY164" fmla="*/ 3532274 h 4267200"/>
              <a:gd name="connsiteX165" fmla="*/ 4441737 w 12192000"/>
              <a:gd name="connsiteY165" fmla="*/ 3399734 h 4267200"/>
              <a:gd name="connsiteX166" fmla="*/ 4431236 w 12192000"/>
              <a:gd name="connsiteY166" fmla="*/ 3400954 h 4267200"/>
              <a:gd name="connsiteX167" fmla="*/ 4557150 w 12192000"/>
              <a:gd name="connsiteY167" fmla="*/ 3510023 h 4267200"/>
              <a:gd name="connsiteX168" fmla="*/ 4856936 w 12192000"/>
              <a:gd name="connsiteY168" fmla="*/ 3809146 h 4267200"/>
              <a:gd name="connsiteX169" fmla="*/ 5111996 w 12192000"/>
              <a:gd name="connsiteY169" fmla="*/ 4065759 h 4267200"/>
              <a:gd name="connsiteX170" fmla="*/ 5246890 w 12192000"/>
              <a:gd name="connsiteY170" fmla="*/ 4187633 h 4267200"/>
              <a:gd name="connsiteX171" fmla="*/ 5347266 w 12192000"/>
              <a:gd name="connsiteY171" fmla="*/ 4267200 h 4267200"/>
              <a:gd name="connsiteX172" fmla="*/ 5164092 w 12192000"/>
              <a:gd name="connsiteY172" fmla="*/ 4267200 h 4267200"/>
              <a:gd name="connsiteX173" fmla="*/ 5108945 w 12192000"/>
              <a:gd name="connsiteY173" fmla="*/ 4232176 h 4267200"/>
              <a:gd name="connsiteX174" fmla="*/ 4294126 w 12192000"/>
              <a:gd name="connsiteY174" fmla="*/ 3303048 h 4267200"/>
              <a:gd name="connsiteX175" fmla="*/ 4305321 w 12192000"/>
              <a:gd name="connsiteY175" fmla="*/ 3256953 h 4267200"/>
              <a:gd name="connsiteX176" fmla="*/ 4949299 w 12192000"/>
              <a:gd name="connsiteY176" fmla="*/ 3766336 h 4267200"/>
              <a:gd name="connsiteX177" fmla="*/ 5291452 w 12192000"/>
              <a:gd name="connsiteY177" fmla="*/ 4076801 h 4267200"/>
              <a:gd name="connsiteX178" fmla="*/ 5434998 w 12192000"/>
              <a:gd name="connsiteY178" fmla="*/ 4254100 h 4267200"/>
              <a:gd name="connsiteX179" fmla="*/ 5351015 w 12192000"/>
              <a:gd name="connsiteY179" fmla="*/ 3760989 h 4267200"/>
              <a:gd name="connsiteX180" fmla="*/ 5413780 w 12192000"/>
              <a:gd name="connsiteY180" fmla="*/ 2966265 h 4267200"/>
              <a:gd name="connsiteX181" fmla="*/ 5425627 w 12192000"/>
              <a:gd name="connsiteY181" fmla="*/ 2954192 h 4267200"/>
              <a:gd name="connsiteX182" fmla="*/ 8380397 w 12192000"/>
              <a:gd name="connsiteY182" fmla="*/ 2896659 h 4267200"/>
              <a:gd name="connsiteX183" fmla="*/ 8634801 w 12192000"/>
              <a:gd name="connsiteY183" fmla="*/ 3304169 h 4267200"/>
              <a:gd name="connsiteX184" fmla="*/ 8971448 w 12192000"/>
              <a:gd name="connsiteY184" fmla="*/ 3675946 h 4267200"/>
              <a:gd name="connsiteX185" fmla="*/ 8820691 w 12192000"/>
              <a:gd name="connsiteY185" fmla="*/ 3486482 h 4267200"/>
              <a:gd name="connsiteX186" fmla="*/ 8807612 w 12192000"/>
              <a:gd name="connsiteY186" fmla="*/ 3467256 h 4267200"/>
              <a:gd name="connsiteX187" fmla="*/ 8556796 w 12192000"/>
              <a:gd name="connsiteY187" fmla="*/ 3116474 h 4267200"/>
              <a:gd name="connsiteX188" fmla="*/ 8427018 w 12192000"/>
              <a:gd name="connsiteY188" fmla="*/ 2948853 h 4267200"/>
              <a:gd name="connsiteX189" fmla="*/ 8380397 w 12192000"/>
              <a:gd name="connsiteY189" fmla="*/ 2896659 h 4267200"/>
              <a:gd name="connsiteX190" fmla="*/ 9831020 w 12192000"/>
              <a:gd name="connsiteY190" fmla="*/ 2871730 h 4267200"/>
              <a:gd name="connsiteX191" fmla="*/ 9827707 w 12192000"/>
              <a:gd name="connsiteY191" fmla="*/ 2915231 h 4267200"/>
              <a:gd name="connsiteX192" fmla="*/ 9820699 w 12192000"/>
              <a:gd name="connsiteY192" fmla="*/ 3051540 h 4267200"/>
              <a:gd name="connsiteX193" fmla="*/ 9822525 w 12192000"/>
              <a:gd name="connsiteY193" fmla="*/ 3140814 h 4267200"/>
              <a:gd name="connsiteX194" fmla="*/ 9824704 w 12192000"/>
              <a:gd name="connsiteY194" fmla="*/ 3230628 h 4267200"/>
              <a:gd name="connsiteX195" fmla="*/ 9793821 w 12192000"/>
              <a:gd name="connsiteY195" fmla="*/ 3531652 h 4267200"/>
              <a:gd name="connsiteX196" fmla="*/ 9767436 w 12192000"/>
              <a:gd name="connsiteY196" fmla="*/ 3750864 h 4267200"/>
              <a:gd name="connsiteX197" fmla="*/ 9814477 w 12192000"/>
              <a:gd name="connsiteY197" fmla="*/ 3662531 h 4267200"/>
              <a:gd name="connsiteX198" fmla="*/ 9831020 w 12192000"/>
              <a:gd name="connsiteY198" fmla="*/ 2871730 h 4267200"/>
              <a:gd name="connsiteX199" fmla="*/ 8380521 w 12192000"/>
              <a:gd name="connsiteY199" fmla="*/ 2850596 h 4267200"/>
              <a:gd name="connsiteX200" fmla="*/ 8451446 w 12192000"/>
              <a:gd name="connsiteY200" fmla="*/ 2928627 h 4267200"/>
              <a:gd name="connsiteX201" fmla="*/ 8582269 w 12192000"/>
              <a:gd name="connsiteY201" fmla="*/ 3097880 h 4267200"/>
              <a:gd name="connsiteX202" fmla="*/ 8833783 w 12192000"/>
              <a:gd name="connsiteY202" fmla="*/ 3449753 h 4267200"/>
              <a:gd name="connsiteX203" fmla="*/ 8846863 w 12192000"/>
              <a:gd name="connsiteY203" fmla="*/ 3468981 h 4267200"/>
              <a:gd name="connsiteX204" fmla="*/ 8960046 w 12192000"/>
              <a:gd name="connsiteY204" fmla="*/ 3620389 h 4267200"/>
              <a:gd name="connsiteX205" fmla="*/ 8380521 w 12192000"/>
              <a:gd name="connsiteY205" fmla="*/ 2850596 h 4267200"/>
              <a:gd name="connsiteX206" fmla="*/ 9854151 w 12192000"/>
              <a:gd name="connsiteY206" fmla="*/ 2642862 h 4267200"/>
              <a:gd name="connsiteX207" fmla="*/ 9871341 w 12192000"/>
              <a:gd name="connsiteY207" fmla="*/ 2659697 h 4267200"/>
              <a:gd name="connsiteX208" fmla="*/ 9966678 w 12192000"/>
              <a:gd name="connsiteY208" fmla="*/ 3423399 h 4267200"/>
              <a:gd name="connsiteX209" fmla="*/ 9880832 w 12192000"/>
              <a:gd name="connsiteY209" fmla="*/ 3700562 h 4267200"/>
              <a:gd name="connsiteX210" fmla="*/ 9896024 w 12192000"/>
              <a:gd name="connsiteY210" fmla="*/ 4178295 h 4267200"/>
              <a:gd name="connsiteX211" fmla="*/ 10028060 w 12192000"/>
              <a:gd name="connsiteY211" fmla="*/ 4267200 h 4267200"/>
              <a:gd name="connsiteX212" fmla="*/ 9651813 w 12192000"/>
              <a:gd name="connsiteY212" fmla="*/ 4267200 h 4267200"/>
              <a:gd name="connsiteX213" fmla="*/ 9814527 w 12192000"/>
              <a:gd name="connsiteY213" fmla="*/ 4248048 h 4267200"/>
              <a:gd name="connsiteX214" fmla="*/ 9615182 w 12192000"/>
              <a:gd name="connsiteY214" fmla="*/ 4220499 h 4267200"/>
              <a:gd name="connsiteX215" fmla="*/ 9465210 w 12192000"/>
              <a:gd name="connsiteY215" fmla="*/ 4242240 h 4267200"/>
              <a:gd name="connsiteX216" fmla="*/ 9387108 w 12192000"/>
              <a:gd name="connsiteY216" fmla="*/ 4267200 h 4267200"/>
              <a:gd name="connsiteX217" fmla="*/ 9268441 w 12192000"/>
              <a:gd name="connsiteY217" fmla="*/ 4267200 h 4267200"/>
              <a:gd name="connsiteX218" fmla="*/ 9307676 w 12192000"/>
              <a:gd name="connsiteY218" fmla="*/ 4251276 h 4267200"/>
              <a:gd name="connsiteX219" fmla="*/ 9761570 w 12192000"/>
              <a:gd name="connsiteY219" fmla="*/ 4182283 h 4267200"/>
              <a:gd name="connsiteX220" fmla="*/ 9368237 w 12192000"/>
              <a:gd name="connsiteY220" fmla="*/ 3949470 h 4267200"/>
              <a:gd name="connsiteX221" fmla="*/ 9354614 w 12192000"/>
              <a:gd name="connsiteY221" fmla="*/ 3951288 h 4267200"/>
              <a:gd name="connsiteX222" fmla="*/ 8364351 w 12192000"/>
              <a:gd name="connsiteY222" fmla="*/ 4159267 h 4267200"/>
              <a:gd name="connsiteX223" fmla="*/ 8386567 w 12192000"/>
              <a:gd name="connsiteY223" fmla="*/ 4119760 h 4267200"/>
              <a:gd name="connsiteX224" fmla="*/ 9231713 w 12192000"/>
              <a:gd name="connsiteY224" fmla="*/ 3873539 h 4267200"/>
              <a:gd name="connsiteX225" fmla="*/ 9023301 w 12192000"/>
              <a:gd name="connsiteY225" fmla="*/ 3763109 h 4267200"/>
              <a:gd name="connsiteX226" fmla="*/ 9010556 w 12192000"/>
              <a:gd name="connsiteY226" fmla="*/ 3758998 h 4267200"/>
              <a:gd name="connsiteX227" fmla="*/ 8604324 w 12192000"/>
              <a:gd name="connsiteY227" fmla="*/ 3417171 h 4267200"/>
              <a:gd name="connsiteX228" fmla="*/ 8218577 w 12192000"/>
              <a:gd name="connsiteY228" fmla="*/ 2770227 h 4267200"/>
              <a:gd name="connsiteX229" fmla="*/ 8222774 w 12192000"/>
              <a:gd name="connsiteY229" fmla="*/ 2749954 h 4267200"/>
              <a:gd name="connsiteX230" fmla="*/ 8297623 w 12192000"/>
              <a:gd name="connsiteY230" fmla="*/ 2731935 h 4267200"/>
              <a:gd name="connsiteX231" fmla="*/ 9090618 w 12192000"/>
              <a:gd name="connsiteY231" fmla="*/ 3716225 h 4267200"/>
              <a:gd name="connsiteX232" fmla="*/ 9762441 w 12192000"/>
              <a:gd name="connsiteY232" fmla="*/ 4093587 h 4267200"/>
              <a:gd name="connsiteX233" fmla="*/ 9717826 w 12192000"/>
              <a:gd name="connsiteY233" fmla="*/ 3916719 h 4267200"/>
              <a:gd name="connsiteX234" fmla="*/ 9713123 w 12192000"/>
              <a:gd name="connsiteY234" fmla="*/ 3916663 h 4267200"/>
              <a:gd name="connsiteX235" fmla="*/ 9175594 w 12192000"/>
              <a:gd name="connsiteY235" fmla="*/ 3326950 h 4267200"/>
              <a:gd name="connsiteX236" fmla="*/ 9253941 w 12192000"/>
              <a:gd name="connsiteY236" fmla="*/ 3287566 h 4267200"/>
              <a:gd name="connsiteX237" fmla="*/ 9625671 w 12192000"/>
              <a:gd name="connsiteY237" fmla="*/ 3639960 h 4267200"/>
              <a:gd name="connsiteX238" fmla="*/ 9656881 w 12192000"/>
              <a:gd name="connsiteY238" fmla="*/ 3333361 h 4267200"/>
              <a:gd name="connsiteX239" fmla="*/ 9782066 w 12192000"/>
              <a:gd name="connsiteY239" fmla="*/ 2680771 h 4267200"/>
              <a:gd name="connsiteX240" fmla="*/ 9854151 w 12192000"/>
              <a:gd name="connsiteY240" fmla="*/ 2642862 h 4267200"/>
              <a:gd name="connsiteX241" fmla="*/ 11114299 w 12192000"/>
              <a:gd name="connsiteY241" fmla="*/ 2390555 h 4267200"/>
              <a:gd name="connsiteX242" fmla="*/ 11113373 w 12192000"/>
              <a:gd name="connsiteY242" fmla="*/ 2392739 h 4267200"/>
              <a:gd name="connsiteX243" fmla="*/ 11117197 w 12192000"/>
              <a:gd name="connsiteY243" fmla="*/ 2394358 h 4267200"/>
              <a:gd name="connsiteX244" fmla="*/ 11114299 w 12192000"/>
              <a:gd name="connsiteY244" fmla="*/ 2390555 h 4267200"/>
              <a:gd name="connsiteX245" fmla="*/ 10506276 w 12192000"/>
              <a:gd name="connsiteY245" fmla="*/ 2118977 h 4267200"/>
              <a:gd name="connsiteX246" fmla="*/ 10431542 w 12192000"/>
              <a:gd name="connsiteY246" fmla="*/ 2525128 h 4267200"/>
              <a:gd name="connsiteX247" fmla="*/ 10391375 w 12192000"/>
              <a:gd name="connsiteY247" fmla="*/ 2667145 h 4267200"/>
              <a:gd name="connsiteX248" fmla="*/ 10355047 w 12192000"/>
              <a:gd name="connsiteY248" fmla="*/ 2832031 h 4267200"/>
              <a:gd name="connsiteX249" fmla="*/ 10336080 w 12192000"/>
              <a:gd name="connsiteY249" fmla="*/ 2927011 h 4267200"/>
              <a:gd name="connsiteX250" fmla="*/ 10389394 w 12192000"/>
              <a:gd name="connsiteY250" fmla="*/ 2782834 h 4267200"/>
              <a:gd name="connsiteX251" fmla="*/ 10506276 w 12192000"/>
              <a:gd name="connsiteY251" fmla="*/ 2118977 h 4267200"/>
              <a:gd name="connsiteX252" fmla="*/ 11538179 w 12192000"/>
              <a:gd name="connsiteY252" fmla="*/ 2090376 h 4267200"/>
              <a:gd name="connsiteX253" fmla="*/ 11577479 w 12192000"/>
              <a:gd name="connsiteY253" fmla="*/ 2228695 h 4267200"/>
              <a:gd name="connsiteX254" fmla="*/ 11586754 w 12192000"/>
              <a:gd name="connsiteY254" fmla="*/ 2266098 h 4267200"/>
              <a:gd name="connsiteX255" fmla="*/ 11609011 w 12192000"/>
              <a:gd name="connsiteY255" fmla="*/ 2353427 h 4267200"/>
              <a:gd name="connsiteX256" fmla="*/ 11761579 w 12192000"/>
              <a:gd name="connsiteY256" fmla="*/ 2703223 h 4267200"/>
              <a:gd name="connsiteX257" fmla="*/ 11877711 w 12192000"/>
              <a:gd name="connsiteY257" fmla="*/ 2947465 h 4267200"/>
              <a:gd name="connsiteX258" fmla="*/ 11538179 w 12192000"/>
              <a:gd name="connsiteY258" fmla="*/ 2090376 h 4267200"/>
              <a:gd name="connsiteX259" fmla="*/ 6604735 w 12192000"/>
              <a:gd name="connsiteY259" fmla="*/ 2041381 h 4267200"/>
              <a:gd name="connsiteX260" fmla="*/ 7204487 w 12192000"/>
              <a:gd name="connsiteY260" fmla="*/ 2742112 h 4267200"/>
              <a:gd name="connsiteX261" fmla="*/ 7131592 w 12192000"/>
              <a:gd name="connsiteY261" fmla="*/ 2672096 h 4267200"/>
              <a:gd name="connsiteX262" fmla="*/ 6996344 w 12192000"/>
              <a:gd name="connsiteY262" fmla="*/ 2518310 h 4267200"/>
              <a:gd name="connsiteX263" fmla="*/ 6735495 w 12192000"/>
              <a:gd name="connsiteY263" fmla="*/ 2196890 h 4267200"/>
              <a:gd name="connsiteX264" fmla="*/ 6721901 w 12192000"/>
              <a:gd name="connsiteY264" fmla="*/ 2179274 h 4267200"/>
              <a:gd name="connsiteX265" fmla="*/ 6604735 w 12192000"/>
              <a:gd name="connsiteY265" fmla="*/ 2041381 h 4267200"/>
              <a:gd name="connsiteX266" fmla="*/ 11488421 w 12192000"/>
              <a:gd name="connsiteY266" fmla="*/ 2034549 h 4267200"/>
              <a:gd name="connsiteX267" fmla="*/ 11840356 w 12192000"/>
              <a:gd name="connsiteY267" fmla="*/ 2932293 h 4267200"/>
              <a:gd name="connsiteX268" fmla="*/ 11736331 w 12192000"/>
              <a:gd name="connsiteY268" fmla="*/ 2715710 h 4267200"/>
              <a:gd name="connsiteX269" fmla="*/ 11581560 w 12192000"/>
              <a:gd name="connsiteY269" fmla="*/ 2360474 h 4267200"/>
              <a:gd name="connsiteX270" fmla="*/ 11558442 w 12192000"/>
              <a:gd name="connsiteY270" fmla="*/ 2272139 h 4267200"/>
              <a:gd name="connsiteX271" fmla="*/ 11549169 w 12192000"/>
              <a:gd name="connsiteY271" fmla="*/ 2234734 h 4267200"/>
              <a:gd name="connsiteX272" fmla="*/ 11488421 w 12192000"/>
              <a:gd name="connsiteY272" fmla="*/ 2034549 h 4267200"/>
              <a:gd name="connsiteX273" fmla="*/ 10468916 w 12192000"/>
              <a:gd name="connsiteY273" fmla="*/ 2032338 h 4267200"/>
              <a:gd name="connsiteX274" fmla="*/ 10421480 w 12192000"/>
              <a:gd name="connsiteY274" fmla="*/ 2185446 h 4267200"/>
              <a:gd name="connsiteX275" fmla="*/ 10351264 w 12192000"/>
              <a:gd name="connsiteY275" fmla="*/ 2591574 h 4267200"/>
              <a:gd name="connsiteX276" fmla="*/ 10294485 w 12192000"/>
              <a:gd name="connsiteY276" fmla="*/ 2991809 h 4267200"/>
              <a:gd name="connsiteX277" fmla="*/ 10327850 w 12192000"/>
              <a:gd name="connsiteY277" fmla="*/ 2826310 h 4267200"/>
              <a:gd name="connsiteX278" fmla="*/ 10364099 w 12192000"/>
              <a:gd name="connsiteY278" fmla="*/ 2660098 h 4267200"/>
              <a:gd name="connsiteX279" fmla="*/ 10404725 w 12192000"/>
              <a:gd name="connsiteY279" fmla="*/ 2516991 h 4267200"/>
              <a:gd name="connsiteX280" fmla="*/ 10478071 w 12192000"/>
              <a:gd name="connsiteY280" fmla="*/ 2114122 h 4267200"/>
              <a:gd name="connsiteX281" fmla="*/ 10468916 w 12192000"/>
              <a:gd name="connsiteY281" fmla="*/ 2032338 h 4267200"/>
              <a:gd name="connsiteX282" fmla="*/ 10573132 w 12192000"/>
              <a:gd name="connsiteY282" fmla="*/ 1991479 h 4267200"/>
              <a:gd name="connsiteX283" fmla="*/ 11066880 w 12192000"/>
              <a:gd name="connsiteY283" fmla="*/ 2371770 h 4267200"/>
              <a:gd name="connsiteX284" fmla="*/ 10573132 w 12192000"/>
              <a:gd name="connsiteY284" fmla="*/ 1991479 h 4267200"/>
              <a:gd name="connsiteX285" fmla="*/ 6591670 w 12192000"/>
              <a:gd name="connsiteY285" fmla="*/ 1988277 h 4267200"/>
              <a:gd name="connsiteX286" fmla="*/ 6747349 w 12192000"/>
              <a:gd name="connsiteY286" fmla="*/ 2160069 h 4267200"/>
              <a:gd name="connsiteX287" fmla="*/ 6760943 w 12192000"/>
              <a:gd name="connsiteY287" fmla="*/ 2177686 h 4267200"/>
              <a:gd name="connsiteX288" fmla="*/ 7021065 w 12192000"/>
              <a:gd name="connsiteY288" fmla="*/ 2498102 h 4267200"/>
              <a:gd name="connsiteX289" fmla="*/ 7155223 w 12192000"/>
              <a:gd name="connsiteY289" fmla="*/ 2650386 h 4267200"/>
              <a:gd name="connsiteX290" fmla="*/ 7203167 w 12192000"/>
              <a:gd name="connsiteY290" fmla="*/ 2697288 h 4267200"/>
              <a:gd name="connsiteX291" fmla="*/ 6937703 w 12192000"/>
              <a:gd name="connsiteY291" fmla="*/ 2321981 h 4267200"/>
              <a:gd name="connsiteX292" fmla="*/ 6591670 w 12192000"/>
              <a:gd name="connsiteY292" fmla="*/ 1988277 h 4267200"/>
              <a:gd name="connsiteX293" fmla="*/ 5798671 w 12192000"/>
              <a:gd name="connsiteY293" fmla="*/ 1981601 h 4267200"/>
              <a:gd name="connsiteX294" fmla="*/ 5754709 w 12192000"/>
              <a:gd name="connsiteY294" fmla="*/ 2071454 h 4267200"/>
              <a:gd name="connsiteX295" fmla="*/ 5763044 w 12192000"/>
              <a:gd name="connsiteY295" fmla="*/ 2842206 h 4267200"/>
              <a:gd name="connsiteX296" fmla="*/ 5764974 w 12192000"/>
              <a:gd name="connsiteY296" fmla="*/ 2799609 h 4267200"/>
              <a:gd name="connsiteX297" fmla="*/ 5767665 w 12192000"/>
              <a:gd name="connsiteY297" fmla="*/ 2666409 h 4267200"/>
              <a:gd name="connsiteX298" fmla="*/ 5763055 w 12192000"/>
              <a:gd name="connsiteY298" fmla="*/ 2579705 h 4267200"/>
              <a:gd name="connsiteX299" fmla="*/ 5758079 w 12192000"/>
              <a:gd name="connsiteY299" fmla="*/ 2492508 h 4267200"/>
              <a:gd name="connsiteX300" fmla="*/ 5779325 w 12192000"/>
              <a:gd name="connsiteY300" fmla="*/ 2197069 h 4267200"/>
              <a:gd name="connsiteX301" fmla="*/ 5798671 w 12192000"/>
              <a:gd name="connsiteY301" fmla="*/ 1981601 h 4267200"/>
              <a:gd name="connsiteX302" fmla="*/ 5829202 w 12192000"/>
              <a:gd name="connsiteY302" fmla="*/ 1971679 h 4267200"/>
              <a:gd name="connsiteX303" fmla="*/ 5809558 w 12192000"/>
              <a:gd name="connsiteY303" fmla="*/ 2198043 h 4267200"/>
              <a:gd name="connsiteX304" fmla="*/ 5788653 w 12192000"/>
              <a:gd name="connsiteY304" fmla="*/ 2489430 h 4267200"/>
              <a:gd name="connsiteX305" fmla="*/ 5793439 w 12192000"/>
              <a:gd name="connsiteY305" fmla="*/ 2575235 h 4267200"/>
              <a:gd name="connsiteX306" fmla="*/ 5796837 w 12192000"/>
              <a:gd name="connsiteY306" fmla="*/ 2637633 h 4267200"/>
              <a:gd name="connsiteX307" fmla="*/ 5818614 w 12192000"/>
              <a:gd name="connsiteY307" fmla="*/ 2473055 h 4267200"/>
              <a:gd name="connsiteX308" fmla="*/ 5829202 w 12192000"/>
              <a:gd name="connsiteY308" fmla="*/ 1971679 h 4267200"/>
              <a:gd name="connsiteX309" fmla="*/ 10578769 w 12192000"/>
              <a:gd name="connsiteY309" fmla="*/ 1962963 h 4267200"/>
              <a:gd name="connsiteX310" fmla="*/ 11073823 w 12192000"/>
              <a:gd name="connsiteY310" fmla="*/ 2338658 h 4267200"/>
              <a:gd name="connsiteX311" fmla="*/ 10578769 w 12192000"/>
              <a:gd name="connsiteY311" fmla="*/ 1962963 h 4267200"/>
              <a:gd name="connsiteX312" fmla="*/ 5911389 w 12192000"/>
              <a:gd name="connsiteY312" fmla="*/ 1898371 h 4267200"/>
              <a:gd name="connsiteX313" fmla="*/ 6237627 w 12192000"/>
              <a:gd name="connsiteY313" fmla="*/ 2231921 h 4267200"/>
              <a:gd name="connsiteX314" fmla="*/ 5911389 w 12192000"/>
              <a:gd name="connsiteY314" fmla="*/ 1898371 h 4267200"/>
              <a:gd name="connsiteX315" fmla="*/ 6944437 w 12192000"/>
              <a:gd name="connsiteY315" fmla="*/ 1575402 h 4267200"/>
              <a:gd name="connsiteX316" fmla="*/ 6304730 w 12192000"/>
              <a:gd name="connsiteY316" fmla="*/ 1766654 h 4267200"/>
              <a:gd name="connsiteX317" fmla="*/ 6944437 w 12192000"/>
              <a:gd name="connsiteY317" fmla="*/ 1575402 h 4267200"/>
              <a:gd name="connsiteX318" fmla="*/ 7019523 w 12192000"/>
              <a:gd name="connsiteY318" fmla="*/ 1519450 h 4267200"/>
              <a:gd name="connsiteX319" fmla="*/ 6298091 w 12192000"/>
              <a:gd name="connsiteY319" fmla="*/ 1737122 h 4267200"/>
              <a:gd name="connsiteX320" fmla="*/ 7019523 w 12192000"/>
              <a:gd name="connsiteY320" fmla="*/ 1519450 h 4267200"/>
              <a:gd name="connsiteX321" fmla="*/ 2399523 w 12192000"/>
              <a:gd name="connsiteY321" fmla="*/ 1428234 h 4267200"/>
              <a:gd name="connsiteX322" fmla="*/ 2224982 w 12192000"/>
              <a:gd name="connsiteY322" fmla="*/ 1826201 h 4267200"/>
              <a:gd name="connsiteX323" fmla="*/ 2096099 w 12192000"/>
              <a:gd name="connsiteY323" fmla="*/ 2345900 h 4267200"/>
              <a:gd name="connsiteX324" fmla="*/ 2283317 w 12192000"/>
              <a:gd name="connsiteY324" fmla="*/ 1796925 h 4267200"/>
              <a:gd name="connsiteX325" fmla="*/ 2448558 w 12192000"/>
              <a:gd name="connsiteY325" fmla="*/ 1373435 h 4267200"/>
              <a:gd name="connsiteX326" fmla="*/ 2312521 w 12192000"/>
              <a:gd name="connsiteY326" fmla="*/ 1806140 h 4267200"/>
              <a:gd name="connsiteX327" fmla="*/ 2127533 w 12192000"/>
              <a:gd name="connsiteY327" fmla="*/ 2348380 h 4267200"/>
              <a:gd name="connsiteX328" fmla="*/ 2358080 w 12192000"/>
              <a:gd name="connsiteY328" fmla="*/ 1866134 h 4267200"/>
              <a:gd name="connsiteX329" fmla="*/ 2407436 w 12192000"/>
              <a:gd name="connsiteY329" fmla="*/ 1651070 h 4267200"/>
              <a:gd name="connsiteX330" fmla="*/ 2448558 w 12192000"/>
              <a:gd name="connsiteY330" fmla="*/ 1373435 h 4267200"/>
              <a:gd name="connsiteX331" fmla="*/ 278707 w 12192000"/>
              <a:gd name="connsiteY331" fmla="*/ 1352270 h 4267200"/>
              <a:gd name="connsiteX332" fmla="*/ 321570 w 12192000"/>
              <a:gd name="connsiteY332" fmla="*/ 1861610 h 4267200"/>
              <a:gd name="connsiteX333" fmla="*/ 294281 w 12192000"/>
              <a:gd name="connsiteY333" fmla="*/ 1440658 h 4267200"/>
              <a:gd name="connsiteX334" fmla="*/ 1423821 w 12192000"/>
              <a:gd name="connsiteY334" fmla="*/ 1351958 h 4267200"/>
              <a:gd name="connsiteX335" fmla="*/ 1638521 w 12192000"/>
              <a:gd name="connsiteY335" fmla="*/ 1908470 h 4267200"/>
              <a:gd name="connsiteX336" fmla="*/ 1754199 w 12192000"/>
              <a:gd name="connsiteY336" fmla="*/ 2149284 h 4267200"/>
              <a:gd name="connsiteX337" fmla="*/ 1908359 w 12192000"/>
              <a:gd name="connsiteY337" fmla="*/ 2364988 h 4267200"/>
              <a:gd name="connsiteX338" fmla="*/ 1647661 w 12192000"/>
              <a:gd name="connsiteY338" fmla="*/ 1825945 h 4267200"/>
              <a:gd name="connsiteX339" fmla="*/ 1423821 w 12192000"/>
              <a:gd name="connsiteY339" fmla="*/ 1351958 h 4267200"/>
              <a:gd name="connsiteX340" fmla="*/ 9518298 w 12192000"/>
              <a:gd name="connsiteY340" fmla="*/ 1338235 h 4267200"/>
              <a:gd name="connsiteX341" fmla="*/ 9838009 w 12192000"/>
              <a:gd name="connsiteY341" fmla="*/ 2272553 h 4267200"/>
              <a:gd name="connsiteX342" fmla="*/ 9805906 w 12192000"/>
              <a:gd name="connsiteY342" fmla="*/ 2159819 h 4267200"/>
              <a:gd name="connsiteX343" fmla="*/ 9801623 w 12192000"/>
              <a:gd name="connsiteY343" fmla="*/ 2142555 h 4267200"/>
              <a:gd name="connsiteX344" fmla="*/ 9628671 w 12192000"/>
              <a:gd name="connsiteY344" fmla="*/ 1617375 h 4267200"/>
              <a:gd name="connsiteX345" fmla="*/ 9598299 w 12192000"/>
              <a:gd name="connsiteY345" fmla="*/ 1544643 h 4267200"/>
              <a:gd name="connsiteX346" fmla="*/ 9518298 w 12192000"/>
              <a:gd name="connsiteY346" fmla="*/ 1338235 h 4267200"/>
              <a:gd name="connsiteX347" fmla="*/ 1431890 w 12192000"/>
              <a:gd name="connsiteY347" fmla="*/ 1306475 h 4267200"/>
              <a:gd name="connsiteX348" fmla="*/ 1507597 w 12192000"/>
              <a:gd name="connsiteY348" fmla="*/ 1446132 h 4267200"/>
              <a:gd name="connsiteX349" fmla="*/ 1674586 w 12192000"/>
              <a:gd name="connsiteY349" fmla="*/ 1813832 h 4267200"/>
              <a:gd name="connsiteX350" fmla="*/ 1815950 w 12192000"/>
              <a:gd name="connsiteY350" fmla="*/ 2128564 h 4267200"/>
              <a:gd name="connsiteX351" fmla="*/ 1984242 w 12192000"/>
              <a:gd name="connsiteY351" fmla="*/ 2430829 h 4267200"/>
              <a:gd name="connsiteX352" fmla="*/ 2014023 w 12192000"/>
              <a:gd name="connsiteY352" fmla="*/ 2450995 h 4267200"/>
              <a:gd name="connsiteX353" fmla="*/ 1747337 w 12192000"/>
              <a:gd name="connsiteY353" fmla="*/ 1855264 h 4267200"/>
              <a:gd name="connsiteX354" fmla="*/ 1533749 w 12192000"/>
              <a:gd name="connsiteY354" fmla="*/ 1478656 h 4267200"/>
              <a:gd name="connsiteX355" fmla="*/ 1431890 w 12192000"/>
              <a:gd name="connsiteY355" fmla="*/ 1306475 h 4267200"/>
              <a:gd name="connsiteX356" fmla="*/ 5052692 w 12192000"/>
              <a:gd name="connsiteY356" fmla="*/ 1292994 h 4267200"/>
              <a:gd name="connsiteX357" fmla="*/ 5200661 w 12192000"/>
              <a:gd name="connsiteY357" fmla="*/ 1635186 h 4267200"/>
              <a:gd name="connsiteX358" fmla="*/ 5297138 w 12192000"/>
              <a:gd name="connsiteY358" fmla="*/ 1906351 h 4267200"/>
              <a:gd name="connsiteX359" fmla="*/ 5052692 w 12192000"/>
              <a:gd name="connsiteY359" fmla="*/ 1292994 h 4267200"/>
              <a:gd name="connsiteX360" fmla="*/ 9528078 w 12192000"/>
              <a:gd name="connsiteY360" fmla="*/ 1278636 h 4267200"/>
              <a:gd name="connsiteX361" fmla="*/ 9623946 w 12192000"/>
              <a:gd name="connsiteY361" fmla="*/ 1534260 h 4267200"/>
              <a:gd name="connsiteX362" fmla="*/ 9654858 w 12192000"/>
              <a:gd name="connsiteY362" fmla="*/ 1607218 h 4267200"/>
              <a:gd name="connsiteX363" fmla="*/ 9826304 w 12192000"/>
              <a:gd name="connsiteY363" fmla="*/ 2125320 h 4267200"/>
              <a:gd name="connsiteX364" fmla="*/ 9701198 w 12192000"/>
              <a:gd name="connsiteY364" fmla="*/ 1646797 h 4267200"/>
              <a:gd name="connsiteX365" fmla="*/ 9528078 w 12192000"/>
              <a:gd name="connsiteY365" fmla="*/ 1278636 h 4267200"/>
              <a:gd name="connsiteX366" fmla="*/ 5009948 w 12192000"/>
              <a:gd name="connsiteY366" fmla="*/ 1273619 h 4267200"/>
              <a:gd name="connsiteX367" fmla="*/ 5121777 w 12192000"/>
              <a:gd name="connsiteY367" fmla="*/ 1654213 h 4267200"/>
              <a:gd name="connsiteX368" fmla="*/ 5293545 w 12192000"/>
              <a:gd name="connsiteY368" fmla="*/ 2072247 h 4267200"/>
              <a:gd name="connsiteX369" fmla="*/ 5294042 w 12192000"/>
              <a:gd name="connsiteY369" fmla="*/ 2065019 h 4267200"/>
              <a:gd name="connsiteX370" fmla="*/ 5171936 w 12192000"/>
              <a:gd name="connsiteY370" fmla="*/ 1647613 h 4267200"/>
              <a:gd name="connsiteX371" fmla="*/ 5009948 w 12192000"/>
              <a:gd name="connsiteY371" fmla="*/ 1273619 h 4267200"/>
              <a:gd name="connsiteX372" fmla="*/ 655236 w 12192000"/>
              <a:gd name="connsiteY372" fmla="*/ 1268632 h 4267200"/>
              <a:gd name="connsiteX373" fmla="*/ 839521 w 12192000"/>
              <a:gd name="connsiteY373" fmla="*/ 1685315 h 4267200"/>
              <a:gd name="connsiteX374" fmla="*/ 1109416 w 12192000"/>
              <a:gd name="connsiteY374" fmla="*/ 2061663 h 4267200"/>
              <a:gd name="connsiteX375" fmla="*/ 1298300 w 12192000"/>
              <a:gd name="connsiteY375" fmla="*/ 2247742 h 4267200"/>
              <a:gd name="connsiteX376" fmla="*/ 1125871 w 12192000"/>
              <a:gd name="connsiteY376" fmla="*/ 1989513 h 4267200"/>
              <a:gd name="connsiteX377" fmla="*/ 981574 w 12192000"/>
              <a:gd name="connsiteY377" fmla="*/ 1783157 h 4267200"/>
              <a:gd name="connsiteX378" fmla="*/ 922198 w 12192000"/>
              <a:gd name="connsiteY378" fmla="*/ 1677437 h 4267200"/>
              <a:gd name="connsiteX379" fmla="*/ 869293 w 12192000"/>
              <a:gd name="connsiteY379" fmla="*/ 1583214 h 4267200"/>
              <a:gd name="connsiteX380" fmla="*/ 751431 w 12192000"/>
              <a:gd name="connsiteY380" fmla="*/ 1405731 h 4267200"/>
              <a:gd name="connsiteX381" fmla="*/ 6516292 w 12192000"/>
              <a:gd name="connsiteY381" fmla="*/ 1263064 h 4267200"/>
              <a:gd name="connsiteX382" fmla="*/ 5736320 w 12192000"/>
              <a:gd name="connsiteY382" fmla="*/ 1501803 h 4267200"/>
              <a:gd name="connsiteX383" fmla="*/ 6516292 w 12192000"/>
              <a:gd name="connsiteY383" fmla="*/ 1263064 h 4267200"/>
              <a:gd name="connsiteX384" fmla="*/ 291466 w 12192000"/>
              <a:gd name="connsiteY384" fmla="*/ 1250369 h 4267200"/>
              <a:gd name="connsiteX385" fmla="*/ 323180 w 12192000"/>
              <a:gd name="connsiteY385" fmla="*/ 1435283 h 4267200"/>
              <a:gd name="connsiteX386" fmla="*/ 349381 w 12192000"/>
              <a:gd name="connsiteY386" fmla="*/ 1875041 h 4267200"/>
              <a:gd name="connsiteX387" fmla="*/ 374363 w 12192000"/>
              <a:gd name="connsiteY387" fmla="*/ 1506494 h 4267200"/>
              <a:gd name="connsiteX388" fmla="*/ 302168 w 12192000"/>
              <a:gd name="connsiteY388" fmla="*/ 1274495 h 4267200"/>
              <a:gd name="connsiteX389" fmla="*/ 291466 w 12192000"/>
              <a:gd name="connsiteY389" fmla="*/ 1250369 h 4267200"/>
              <a:gd name="connsiteX390" fmla="*/ 678222 w 12192000"/>
              <a:gd name="connsiteY390" fmla="*/ 1248670 h 4267200"/>
              <a:gd name="connsiteX391" fmla="*/ 775536 w 12192000"/>
              <a:gd name="connsiteY391" fmla="*/ 1388015 h 4267200"/>
              <a:gd name="connsiteX392" fmla="*/ 894529 w 12192000"/>
              <a:gd name="connsiteY392" fmla="*/ 1567739 h 4267200"/>
              <a:gd name="connsiteX393" fmla="*/ 948000 w 12192000"/>
              <a:gd name="connsiteY393" fmla="*/ 1663088 h 4267200"/>
              <a:gd name="connsiteX394" fmla="*/ 1006812 w 12192000"/>
              <a:gd name="connsiteY394" fmla="*/ 1767683 h 4267200"/>
              <a:gd name="connsiteX395" fmla="*/ 1149133 w 12192000"/>
              <a:gd name="connsiteY395" fmla="*/ 1971513 h 4267200"/>
              <a:gd name="connsiteX396" fmla="*/ 1333952 w 12192000"/>
              <a:gd name="connsiteY396" fmla="*/ 2251620 h 4267200"/>
              <a:gd name="connsiteX397" fmla="*/ 1337329 w 12192000"/>
              <a:gd name="connsiteY397" fmla="*/ 2258350 h 4267200"/>
              <a:gd name="connsiteX398" fmla="*/ 1014726 w 12192000"/>
              <a:gd name="connsiteY398" fmla="*/ 1615556 h 4267200"/>
              <a:gd name="connsiteX399" fmla="*/ 678222 w 12192000"/>
              <a:gd name="connsiteY399" fmla="*/ 1248670 h 4267200"/>
              <a:gd name="connsiteX400" fmla="*/ 9441752 w 12192000"/>
              <a:gd name="connsiteY400" fmla="*/ 1245311 h 4267200"/>
              <a:gd name="connsiteX401" fmla="*/ 9278979 w 12192000"/>
              <a:gd name="connsiteY401" fmla="*/ 1406236 h 4267200"/>
              <a:gd name="connsiteX402" fmla="*/ 9235540 w 12192000"/>
              <a:gd name="connsiteY402" fmla="*/ 1546869 h 4267200"/>
              <a:gd name="connsiteX403" fmla="*/ 9264074 w 12192000"/>
              <a:gd name="connsiteY403" fmla="*/ 1557016 h 4267200"/>
              <a:gd name="connsiteX404" fmla="*/ 9441752 w 12192000"/>
              <a:gd name="connsiteY404" fmla="*/ 1245311 h 4267200"/>
              <a:gd name="connsiteX405" fmla="*/ 6691602 w 12192000"/>
              <a:gd name="connsiteY405" fmla="*/ 1140573 h 4267200"/>
              <a:gd name="connsiteX406" fmla="*/ 6571100 w 12192000"/>
              <a:gd name="connsiteY406" fmla="*/ 1183662 h 4267200"/>
              <a:gd name="connsiteX407" fmla="*/ 6241687 w 12192000"/>
              <a:gd name="connsiteY407" fmla="*/ 1257600 h 4267200"/>
              <a:gd name="connsiteX408" fmla="*/ 5693009 w 12192000"/>
              <a:gd name="connsiteY408" fmla="*/ 1478256 h 4267200"/>
              <a:gd name="connsiteX409" fmla="*/ 6548420 w 12192000"/>
              <a:gd name="connsiteY409" fmla="*/ 1214599 h 4267200"/>
              <a:gd name="connsiteX410" fmla="*/ 6605473 w 12192000"/>
              <a:gd name="connsiteY410" fmla="*/ 1184686 h 4267200"/>
              <a:gd name="connsiteX411" fmla="*/ 6691602 w 12192000"/>
              <a:gd name="connsiteY411" fmla="*/ 1140573 h 4267200"/>
              <a:gd name="connsiteX412" fmla="*/ 4002475 w 12192000"/>
              <a:gd name="connsiteY412" fmla="*/ 1037802 h 4267200"/>
              <a:gd name="connsiteX413" fmla="*/ 4000324 w 12192000"/>
              <a:gd name="connsiteY413" fmla="*/ 1039362 h 4267200"/>
              <a:gd name="connsiteX414" fmla="*/ 4002862 w 12192000"/>
              <a:gd name="connsiteY414" fmla="*/ 1042866 h 4267200"/>
              <a:gd name="connsiteX415" fmla="*/ 4002475 w 12192000"/>
              <a:gd name="connsiteY415" fmla="*/ 1037802 h 4267200"/>
              <a:gd name="connsiteX416" fmla="*/ 506322 w 12192000"/>
              <a:gd name="connsiteY416" fmla="*/ 1020997 h 4267200"/>
              <a:gd name="connsiteX417" fmla="*/ 533068 w 12192000"/>
              <a:gd name="connsiteY417" fmla="*/ 1029409 h 4267200"/>
              <a:gd name="connsiteX418" fmla="*/ 1232525 w 12192000"/>
              <a:gd name="connsiteY418" fmla="*/ 1804675 h 4267200"/>
              <a:gd name="connsiteX419" fmla="*/ 1388858 w 12192000"/>
              <a:gd name="connsiteY419" fmla="*/ 2368011 h 4267200"/>
              <a:gd name="connsiteX420" fmla="*/ 1384098 w 12192000"/>
              <a:gd name="connsiteY420" fmla="*/ 2378125 h 4267200"/>
              <a:gd name="connsiteX421" fmla="*/ 1425393 w 12192000"/>
              <a:gd name="connsiteY421" fmla="*/ 2589124 h 4267200"/>
              <a:gd name="connsiteX422" fmla="*/ 1424001 w 12192000"/>
              <a:gd name="connsiteY422" fmla="*/ 2597541 h 4267200"/>
              <a:gd name="connsiteX423" fmla="*/ 2152729 w 12192000"/>
              <a:gd name="connsiteY423" fmla="*/ 2864487 h 4267200"/>
              <a:gd name="connsiteX424" fmla="*/ 2020609 w 12192000"/>
              <a:gd name="connsiteY424" fmla="*/ 2539671 h 4267200"/>
              <a:gd name="connsiteX425" fmla="*/ 2018920 w 12192000"/>
              <a:gd name="connsiteY425" fmla="*/ 2536309 h 4267200"/>
              <a:gd name="connsiteX426" fmla="*/ 1342441 w 12192000"/>
              <a:gd name="connsiteY426" fmla="*/ 1173017 h 4267200"/>
              <a:gd name="connsiteX427" fmla="*/ 1367925 w 12192000"/>
              <a:gd name="connsiteY427" fmla="*/ 1135648 h 4267200"/>
              <a:gd name="connsiteX428" fmla="*/ 1771401 w 12192000"/>
              <a:gd name="connsiteY428" fmla="*/ 1806673 h 4267200"/>
              <a:gd name="connsiteX429" fmla="*/ 1972385 w 12192000"/>
              <a:gd name="connsiteY429" fmla="*/ 2198735 h 4267200"/>
              <a:gd name="connsiteX430" fmla="*/ 2040892 w 12192000"/>
              <a:gd name="connsiteY430" fmla="*/ 2405205 h 4267200"/>
              <a:gd name="connsiteX431" fmla="*/ 2131689 w 12192000"/>
              <a:gd name="connsiteY431" fmla="*/ 1936926 h 4267200"/>
              <a:gd name="connsiteX432" fmla="*/ 2454820 w 12192000"/>
              <a:gd name="connsiteY432" fmla="*/ 1248808 h 4267200"/>
              <a:gd name="connsiteX433" fmla="*/ 2492512 w 12192000"/>
              <a:gd name="connsiteY433" fmla="*/ 1302920 h 4267200"/>
              <a:gd name="connsiteX434" fmla="*/ 2081216 w 12192000"/>
              <a:gd name="connsiteY434" fmla="*/ 2527513 h 4267200"/>
              <a:gd name="connsiteX435" fmla="*/ 2081211 w 12192000"/>
              <a:gd name="connsiteY435" fmla="*/ 2528916 h 4267200"/>
              <a:gd name="connsiteX436" fmla="*/ 2199067 w 12192000"/>
              <a:gd name="connsiteY436" fmla="*/ 2884061 h 4267200"/>
              <a:gd name="connsiteX437" fmla="*/ 3192586 w 12192000"/>
              <a:gd name="connsiteY437" fmla="*/ 3411496 h 4267200"/>
              <a:gd name="connsiteX438" fmla="*/ 3182620 w 12192000"/>
              <a:gd name="connsiteY438" fmla="*/ 3483279 h 4267200"/>
              <a:gd name="connsiteX439" fmla="*/ 2435119 w 12192000"/>
              <a:gd name="connsiteY439" fmla="*/ 3080173 h 4267200"/>
              <a:gd name="connsiteX440" fmla="*/ 2410152 w 12192000"/>
              <a:gd name="connsiteY440" fmla="*/ 3063751 h 4267200"/>
              <a:gd name="connsiteX441" fmla="*/ 2408099 w 12192000"/>
              <a:gd name="connsiteY441" fmla="*/ 3064403 h 4267200"/>
              <a:gd name="connsiteX442" fmla="*/ 2407218 w 12192000"/>
              <a:gd name="connsiteY442" fmla="*/ 3070324 h 4267200"/>
              <a:gd name="connsiteX443" fmla="*/ 2380138 w 12192000"/>
              <a:gd name="connsiteY443" fmla="*/ 3099341 h 4267200"/>
              <a:gd name="connsiteX444" fmla="*/ 1765923 w 12192000"/>
              <a:gd name="connsiteY444" fmla="*/ 3581043 h 4267200"/>
              <a:gd name="connsiteX445" fmla="*/ 1702258 w 12192000"/>
              <a:gd name="connsiteY445" fmla="*/ 3612286 h 4267200"/>
              <a:gd name="connsiteX446" fmla="*/ 1538370 w 12192000"/>
              <a:gd name="connsiteY446" fmla="*/ 3811804 h 4267200"/>
              <a:gd name="connsiteX447" fmla="*/ 1325720 w 12192000"/>
              <a:gd name="connsiteY447" fmla="*/ 4125411 h 4267200"/>
              <a:gd name="connsiteX448" fmla="*/ 1206279 w 12192000"/>
              <a:gd name="connsiteY448" fmla="*/ 4267200 h 4267200"/>
              <a:gd name="connsiteX449" fmla="*/ 1115040 w 12192000"/>
              <a:gd name="connsiteY449" fmla="*/ 4267200 h 4267200"/>
              <a:gd name="connsiteX450" fmla="*/ 1258195 w 12192000"/>
              <a:gd name="connsiteY450" fmla="*/ 4099624 h 4267200"/>
              <a:gd name="connsiteX451" fmla="*/ 1423113 w 12192000"/>
              <a:gd name="connsiteY451" fmla="*/ 3874565 h 4267200"/>
              <a:gd name="connsiteX452" fmla="*/ 1260565 w 12192000"/>
              <a:gd name="connsiteY452" fmla="*/ 4031982 h 4267200"/>
              <a:gd name="connsiteX453" fmla="*/ 1073327 w 12192000"/>
              <a:gd name="connsiteY453" fmla="*/ 4218727 h 4267200"/>
              <a:gd name="connsiteX454" fmla="*/ 1032294 w 12192000"/>
              <a:gd name="connsiteY454" fmla="*/ 4267200 h 4267200"/>
              <a:gd name="connsiteX455" fmla="*/ 993830 w 12192000"/>
              <a:gd name="connsiteY455" fmla="*/ 4267200 h 4267200"/>
              <a:gd name="connsiteX456" fmla="*/ 1051860 w 12192000"/>
              <a:gd name="connsiteY456" fmla="*/ 4198693 h 4267200"/>
              <a:gd name="connsiteX457" fmla="*/ 1240607 w 12192000"/>
              <a:gd name="connsiteY457" fmla="*/ 4010401 h 4267200"/>
              <a:gd name="connsiteX458" fmla="*/ 1310106 w 12192000"/>
              <a:gd name="connsiteY458" fmla="*/ 3943217 h 4267200"/>
              <a:gd name="connsiteX459" fmla="*/ 952103 w 12192000"/>
              <a:gd name="connsiteY459" fmla="*/ 4265972 h 4267200"/>
              <a:gd name="connsiteX460" fmla="*/ 951207 w 12192000"/>
              <a:gd name="connsiteY460" fmla="*/ 4267200 h 4267200"/>
              <a:gd name="connsiteX461" fmla="*/ 862760 w 12192000"/>
              <a:gd name="connsiteY461" fmla="*/ 4267200 h 4267200"/>
              <a:gd name="connsiteX462" fmla="*/ 909145 w 12192000"/>
              <a:gd name="connsiteY462" fmla="*/ 4199225 h 4267200"/>
              <a:gd name="connsiteX463" fmla="*/ 1214067 w 12192000"/>
              <a:gd name="connsiteY463" fmla="*/ 3908561 h 4267200"/>
              <a:gd name="connsiteX464" fmla="*/ 640967 w 12192000"/>
              <a:gd name="connsiteY464" fmla="*/ 4105601 h 4267200"/>
              <a:gd name="connsiteX465" fmla="*/ 372807 w 12192000"/>
              <a:gd name="connsiteY465" fmla="*/ 4243651 h 4267200"/>
              <a:gd name="connsiteX466" fmla="*/ 332830 w 12192000"/>
              <a:gd name="connsiteY466" fmla="*/ 4267200 h 4267200"/>
              <a:gd name="connsiteX467" fmla="*/ 168301 w 12192000"/>
              <a:gd name="connsiteY467" fmla="*/ 4267200 h 4267200"/>
              <a:gd name="connsiteX468" fmla="*/ 278002 w 12192000"/>
              <a:gd name="connsiteY468" fmla="*/ 4201399 h 4267200"/>
              <a:gd name="connsiteX469" fmla="*/ 527241 w 12192000"/>
              <a:gd name="connsiteY469" fmla="*/ 4065078 h 4267200"/>
              <a:gd name="connsiteX470" fmla="*/ 1510397 w 12192000"/>
              <a:gd name="connsiteY470" fmla="*/ 3684705 h 4267200"/>
              <a:gd name="connsiteX471" fmla="*/ 1146550 w 12192000"/>
              <a:gd name="connsiteY471" fmla="*/ 3802012 h 4267200"/>
              <a:gd name="connsiteX472" fmla="*/ 698834 w 12192000"/>
              <a:gd name="connsiteY472" fmla="*/ 3952272 h 4267200"/>
              <a:gd name="connsiteX473" fmla="*/ 192528 w 12192000"/>
              <a:gd name="connsiteY473" fmla="*/ 4236299 h 4267200"/>
              <a:gd name="connsiteX474" fmla="*/ 148586 w 12192000"/>
              <a:gd name="connsiteY474" fmla="*/ 4267200 h 4267200"/>
              <a:gd name="connsiteX475" fmla="*/ 98116 w 12192000"/>
              <a:gd name="connsiteY475" fmla="*/ 4267200 h 4267200"/>
              <a:gd name="connsiteX476" fmla="*/ 169669 w 12192000"/>
              <a:gd name="connsiteY476" fmla="*/ 4216852 h 4267200"/>
              <a:gd name="connsiteX477" fmla="*/ 687572 w 12192000"/>
              <a:gd name="connsiteY477" fmla="*/ 3925629 h 4267200"/>
              <a:gd name="connsiteX478" fmla="*/ 1138365 w 12192000"/>
              <a:gd name="connsiteY478" fmla="*/ 3774515 h 4267200"/>
              <a:gd name="connsiteX479" fmla="*/ 1505579 w 12192000"/>
              <a:gd name="connsiteY479" fmla="*/ 3655526 h 4267200"/>
              <a:gd name="connsiteX480" fmla="*/ 1313114 w 12192000"/>
              <a:gd name="connsiteY480" fmla="*/ 3655216 h 4267200"/>
              <a:gd name="connsiteX481" fmla="*/ 1109304 w 12192000"/>
              <a:gd name="connsiteY481" fmla="*/ 3669030 h 4267200"/>
              <a:gd name="connsiteX482" fmla="*/ 258951 w 12192000"/>
              <a:gd name="connsiteY482" fmla="*/ 4111994 h 4267200"/>
              <a:gd name="connsiteX483" fmla="*/ 80807 w 12192000"/>
              <a:gd name="connsiteY483" fmla="*/ 4267200 h 4267200"/>
              <a:gd name="connsiteX484" fmla="*/ 0 w 12192000"/>
              <a:gd name="connsiteY484" fmla="*/ 4267200 h 4267200"/>
              <a:gd name="connsiteX485" fmla="*/ 0 w 12192000"/>
              <a:gd name="connsiteY485" fmla="*/ 4233763 h 4267200"/>
              <a:gd name="connsiteX486" fmla="*/ 36881 w 12192000"/>
              <a:gd name="connsiteY486" fmla="*/ 4200118 h 4267200"/>
              <a:gd name="connsiteX487" fmla="*/ 910534 w 12192000"/>
              <a:gd name="connsiteY487" fmla="*/ 3629753 h 4267200"/>
              <a:gd name="connsiteX488" fmla="*/ 1578717 w 12192000"/>
              <a:gd name="connsiteY488" fmla="*/ 3575982 h 4267200"/>
              <a:gd name="connsiteX489" fmla="*/ 2338780 w 12192000"/>
              <a:gd name="connsiteY489" fmla="*/ 3033725 h 4267200"/>
              <a:gd name="connsiteX490" fmla="*/ 1807991 w 12192000"/>
              <a:gd name="connsiteY490" fmla="*/ 2807184 h 4267200"/>
              <a:gd name="connsiteX491" fmla="*/ 1416358 w 12192000"/>
              <a:gd name="connsiteY491" fmla="*/ 3112571 h 4267200"/>
              <a:gd name="connsiteX492" fmla="*/ 939066 w 12192000"/>
              <a:gd name="connsiteY492" fmla="*/ 3378798 h 4267200"/>
              <a:gd name="connsiteX493" fmla="*/ 115099 w 12192000"/>
              <a:gd name="connsiteY493" fmla="*/ 3607650 h 4267200"/>
              <a:gd name="connsiteX494" fmla="*/ 97284 w 12192000"/>
              <a:gd name="connsiteY494" fmla="*/ 3520393 h 4267200"/>
              <a:gd name="connsiteX495" fmla="*/ 922050 w 12192000"/>
              <a:gd name="connsiteY495" fmla="*/ 3074867 h 4267200"/>
              <a:gd name="connsiteX496" fmla="*/ 1405265 w 12192000"/>
              <a:gd name="connsiteY496" fmla="*/ 3016319 h 4267200"/>
              <a:gd name="connsiteX497" fmla="*/ 1407512 w 12192000"/>
              <a:gd name="connsiteY497" fmla="*/ 3018001 h 4267200"/>
              <a:gd name="connsiteX498" fmla="*/ 1726266 w 12192000"/>
              <a:gd name="connsiteY498" fmla="*/ 2777274 h 4267200"/>
              <a:gd name="connsiteX499" fmla="*/ 625390 w 12192000"/>
              <a:gd name="connsiteY499" fmla="*/ 2514541 h 4267200"/>
              <a:gd name="connsiteX500" fmla="*/ 619799 w 12192000"/>
              <a:gd name="connsiteY500" fmla="*/ 2527180 h 4267200"/>
              <a:gd name="connsiteX501" fmla="*/ 310030 w 12192000"/>
              <a:gd name="connsiteY501" fmla="*/ 2771818 h 4267200"/>
              <a:gd name="connsiteX502" fmla="*/ 173877 w 12192000"/>
              <a:gd name="connsiteY502" fmla="*/ 2937056 h 4267200"/>
              <a:gd name="connsiteX503" fmla="*/ 77889 w 12192000"/>
              <a:gd name="connsiteY503" fmla="*/ 3138440 h 4267200"/>
              <a:gd name="connsiteX504" fmla="*/ 0 w 12192000"/>
              <a:gd name="connsiteY504" fmla="*/ 3271395 h 4267200"/>
              <a:gd name="connsiteX505" fmla="*/ 0 w 12192000"/>
              <a:gd name="connsiteY505" fmla="*/ 3153002 h 4267200"/>
              <a:gd name="connsiteX506" fmla="*/ 2386 w 12192000"/>
              <a:gd name="connsiteY506" fmla="*/ 3149203 h 4267200"/>
              <a:gd name="connsiteX507" fmla="*/ 89753 w 12192000"/>
              <a:gd name="connsiteY507" fmla="*/ 2987702 h 4267200"/>
              <a:gd name="connsiteX508" fmla="*/ 76869 w 12192000"/>
              <a:gd name="connsiteY508" fmla="*/ 3005404 h 4267200"/>
              <a:gd name="connsiteX509" fmla="*/ 32049 w 12192000"/>
              <a:gd name="connsiteY509" fmla="*/ 3065814 h 4267200"/>
              <a:gd name="connsiteX510" fmla="*/ 0 w 12192000"/>
              <a:gd name="connsiteY510" fmla="*/ 3108744 h 4267200"/>
              <a:gd name="connsiteX511" fmla="*/ 0 w 12192000"/>
              <a:gd name="connsiteY511" fmla="*/ 3058059 h 4267200"/>
              <a:gd name="connsiteX512" fmla="*/ 7610 w 12192000"/>
              <a:gd name="connsiteY512" fmla="*/ 3047889 h 4267200"/>
              <a:gd name="connsiteX513" fmla="*/ 52419 w 12192000"/>
              <a:gd name="connsiteY513" fmla="*/ 2987479 h 4267200"/>
              <a:gd name="connsiteX514" fmla="*/ 59142 w 12192000"/>
              <a:gd name="connsiteY514" fmla="*/ 2978488 h 4267200"/>
              <a:gd name="connsiteX515" fmla="*/ 0 w 12192000"/>
              <a:gd name="connsiteY515" fmla="*/ 3015334 h 4267200"/>
              <a:gd name="connsiteX516" fmla="*/ 0 w 12192000"/>
              <a:gd name="connsiteY516" fmla="*/ 2914286 h 4267200"/>
              <a:gd name="connsiteX517" fmla="*/ 36383 w 12192000"/>
              <a:gd name="connsiteY517" fmla="*/ 2901128 h 4267200"/>
              <a:gd name="connsiteX518" fmla="*/ 156329 w 12192000"/>
              <a:gd name="connsiteY518" fmla="*/ 2840533 h 4267200"/>
              <a:gd name="connsiteX519" fmla="*/ 358355 w 12192000"/>
              <a:gd name="connsiteY519" fmla="*/ 2620471 h 4267200"/>
              <a:gd name="connsiteX520" fmla="*/ 510577 w 12192000"/>
              <a:gd name="connsiteY520" fmla="*/ 2501244 h 4267200"/>
              <a:gd name="connsiteX521" fmla="*/ 211967 w 12192000"/>
              <a:gd name="connsiteY521" fmla="*/ 2479171 h 4267200"/>
              <a:gd name="connsiteX522" fmla="*/ 0 w 12192000"/>
              <a:gd name="connsiteY522" fmla="*/ 2476398 h 4267200"/>
              <a:gd name="connsiteX523" fmla="*/ 0 w 12192000"/>
              <a:gd name="connsiteY523" fmla="*/ 2389189 h 4267200"/>
              <a:gd name="connsiteX524" fmla="*/ 103062 w 12192000"/>
              <a:gd name="connsiteY524" fmla="*/ 2389518 h 4267200"/>
              <a:gd name="connsiteX525" fmla="*/ 510734 w 12192000"/>
              <a:gd name="connsiteY525" fmla="*/ 2416201 h 4267200"/>
              <a:gd name="connsiteX526" fmla="*/ 279257 w 12192000"/>
              <a:gd name="connsiteY526" fmla="*/ 2092102 h 4267200"/>
              <a:gd name="connsiteX527" fmla="*/ 65265 w 12192000"/>
              <a:gd name="connsiteY527" fmla="*/ 2006049 h 4267200"/>
              <a:gd name="connsiteX528" fmla="*/ 0 w 12192000"/>
              <a:gd name="connsiteY528" fmla="*/ 1982532 h 4267200"/>
              <a:gd name="connsiteX529" fmla="*/ 0 w 12192000"/>
              <a:gd name="connsiteY529" fmla="*/ 1912789 h 4267200"/>
              <a:gd name="connsiteX530" fmla="*/ 97460 w 12192000"/>
              <a:gd name="connsiteY530" fmla="*/ 1953725 h 4267200"/>
              <a:gd name="connsiteX531" fmla="*/ 221272 w 12192000"/>
              <a:gd name="connsiteY531" fmla="*/ 1980766 h 4267200"/>
              <a:gd name="connsiteX532" fmla="*/ 116765 w 12192000"/>
              <a:gd name="connsiteY532" fmla="*/ 1911033 h 4267200"/>
              <a:gd name="connsiteX533" fmla="*/ 16405 w 12192000"/>
              <a:gd name="connsiteY533" fmla="*/ 1803412 h 4267200"/>
              <a:gd name="connsiteX534" fmla="*/ 0 w 12192000"/>
              <a:gd name="connsiteY534" fmla="*/ 1784777 h 4267200"/>
              <a:gd name="connsiteX535" fmla="*/ 0 w 12192000"/>
              <a:gd name="connsiteY535" fmla="*/ 1740082 h 4267200"/>
              <a:gd name="connsiteX536" fmla="*/ 39394 w 12192000"/>
              <a:gd name="connsiteY536" fmla="*/ 1784856 h 4267200"/>
              <a:gd name="connsiteX537" fmla="*/ 135813 w 12192000"/>
              <a:gd name="connsiteY537" fmla="*/ 1888838 h 4267200"/>
              <a:gd name="connsiteX538" fmla="*/ 242575 w 12192000"/>
              <a:gd name="connsiteY538" fmla="*/ 1958841 h 4267200"/>
              <a:gd name="connsiteX539" fmla="*/ 82197 w 12192000"/>
              <a:gd name="connsiteY539" fmla="*/ 1754826 h 4267200"/>
              <a:gd name="connsiteX540" fmla="*/ 0 w 12192000"/>
              <a:gd name="connsiteY540" fmla="*/ 1679650 h 4267200"/>
              <a:gd name="connsiteX541" fmla="*/ 0 w 12192000"/>
              <a:gd name="connsiteY541" fmla="*/ 1602463 h 4267200"/>
              <a:gd name="connsiteX542" fmla="*/ 84689 w 12192000"/>
              <a:gd name="connsiteY542" fmla="*/ 1677442 h 4267200"/>
              <a:gd name="connsiteX543" fmla="*/ 298437 w 12192000"/>
              <a:gd name="connsiteY543" fmla="*/ 1968019 h 4267200"/>
              <a:gd name="connsiteX544" fmla="*/ 227269 w 12192000"/>
              <a:gd name="connsiteY544" fmla="*/ 1114064 h 4267200"/>
              <a:gd name="connsiteX545" fmla="*/ 248003 w 12192000"/>
              <a:gd name="connsiteY545" fmla="*/ 1089613 h 4267200"/>
              <a:gd name="connsiteX546" fmla="*/ 427020 w 12192000"/>
              <a:gd name="connsiteY546" fmla="*/ 1619803 h 4267200"/>
              <a:gd name="connsiteX547" fmla="*/ 340345 w 12192000"/>
              <a:gd name="connsiteY547" fmla="*/ 2027739 h 4267200"/>
              <a:gd name="connsiteX548" fmla="*/ 360865 w 12192000"/>
              <a:gd name="connsiteY548" fmla="*/ 2044827 h 4267200"/>
              <a:gd name="connsiteX549" fmla="*/ 560414 w 12192000"/>
              <a:gd name="connsiteY549" fmla="*/ 2421457 h 4267200"/>
              <a:gd name="connsiteX550" fmla="*/ 1359703 w 12192000"/>
              <a:gd name="connsiteY550" fmla="*/ 2578554 h 4267200"/>
              <a:gd name="connsiteX551" fmla="*/ 1359422 w 12192000"/>
              <a:gd name="connsiteY551" fmla="*/ 2577994 h 4267200"/>
              <a:gd name="connsiteX552" fmla="*/ 828701 w 12192000"/>
              <a:gd name="connsiteY552" fmla="*/ 1839520 h 4267200"/>
              <a:gd name="connsiteX553" fmla="*/ 494427 w 12192000"/>
              <a:gd name="connsiteY553" fmla="*/ 1092333 h 4267200"/>
              <a:gd name="connsiteX554" fmla="*/ 506322 w 12192000"/>
              <a:gd name="connsiteY554" fmla="*/ 1020997 h 4267200"/>
              <a:gd name="connsiteX555" fmla="*/ 4570198 w 12192000"/>
              <a:gd name="connsiteY555" fmla="*/ 978081 h 4267200"/>
              <a:gd name="connsiteX556" fmla="*/ 4523691 w 12192000"/>
              <a:gd name="connsiteY556" fmla="*/ 1127776 h 4267200"/>
              <a:gd name="connsiteX557" fmla="*/ 4509875 w 12192000"/>
              <a:gd name="connsiteY557" fmla="*/ 1167552 h 4267200"/>
              <a:gd name="connsiteX558" fmla="*/ 4478168 w 12192000"/>
              <a:gd name="connsiteY558" fmla="*/ 1260735 h 4267200"/>
              <a:gd name="connsiteX559" fmla="*/ 4409309 w 12192000"/>
              <a:gd name="connsiteY559" fmla="*/ 1666996 h 4267200"/>
              <a:gd name="connsiteX560" fmla="*/ 4370031 w 12192000"/>
              <a:gd name="connsiteY560" fmla="*/ 1955666 h 4267200"/>
              <a:gd name="connsiteX561" fmla="*/ 4570198 w 12192000"/>
              <a:gd name="connsiteY561" fmla="*/ 978081 h 4267200"/>
              <a:gd name="connsiteX562" fmla="*/ 12149131 w 12192000"/>
              <a:gd name="connsiteY562" fmla="*/ 959050 h 4267200"/>
              <a:gd name="connsiteX563" fmla="*/ 12105664 w 12192000"/>
              <a:gd name="connsiteY563" fmla="*/ 1006960 h 4267200"/>
              <a:gd name="connsiteX564" fmla="*/ 11883102 w 12192000"/>
              <a:gd name="connsiteY564" fmla="*/ 1184424 h 4267200"/>
              <a:gd name="connsiteX565" fmla="*/ 11665174 w 12192000"/>
              <a:gd name="connsiteY565" fmla="*/ 1317493 h 4267200"/>
              <a:gd name="connsiteX566" fmla="*/ 11590337 w 12192000"/>
              <a:gd name="connsiteY566" fmla="*/ 1348256 h 4267200"/>
              <a:gd name="connsiteX567" fmla="*/ 11492588 w 12192000"/>
              <a:gd name="connsiteY567" fmla="*/ 1390573 h 4267200"/>
              <a:gd name="connsiteX568" fmla="*/ 11888865 w 12192000"/>
              <a:gd name="connsiteY568" fmla="*/ 1220988 h 4267200"/>
              <a:gd name="connsiteX569" fmla="*/ 12149131 w 12192000"/>
              <a:gd name="connsiteY569" fmla="*/ 959050 h 4267200"/>
              <a:gd name="connsiteX570" fmla="*/ 4557898 w 12192000"/>
              <a:gd name="connsiteY570" fmla="*/ 900011 h 4267200"/>
              <a:gd name="connsiteX571" fmla="*/ 4344840 w 12192000"/>
              <a:gd name="connsiteY571" fmla="*/ 1922038 h 4267200"/>
              <a:gd name="connsiteX572" fmla="*/ 4378710 w 12192000"/>
              <a:gd name="connsiteY572" fmla="*/ 1665516 h 4267200"/>
              <a:gd name="connsiteX573" fmla="*/ 4448798 w 12192000"/>
              <a:gd name="connsiteY573" fmla="*/ 1253024 h 4267200"/>
              <a:gd name="connsiteX574" fmla="*/ 4480315 w 12192000"/>
              <a:gd name="connsiteY574" fmla="*/ 1158454 h 4267200"/>
              <a:gd name="connsiteX575" fmla="*/ 4494133 w 12192000"/>
              <a:gd name="connsiteY575" fmla="*/ 1118676 h 4267200"/>
              <a:gd name="connsiteX576" fmla="*/ 4557898 w 12192000"/>
              <a:gd name="connsiteY576" fmla="*/ 900011 h 4267200"/>
              <a:gd name="connsiteX577" fmla="*/ 5870151 w 12192000"/>
              <a:gd name="connsiteY577" fmla="*/ 898890 h 4267200"/>
              <a:gd name="connsiteX578" fmla="*/ 5861335 w 12192000"/>
              <a:gd name="connsiteY578" fmla="*/ 899177 h 4267200"/>
              <a:gd name="connsiteX579" fmla="*/ 5843702 w 12192000"/>
              <a:gd name="connsiteY579" fmla="*/ 899748 h 4267200"/>
              <a:gd name="connsiteX580" fmla="*/ 5651107 w 12192000"/>
              <a:gd name="connsiteY580" fmla="*/ 920306 h 4267200"/>
              <a:gd name="connsiteX581" fmla="*/ 5459407 w 12192000"/>
              <a:gd name="connsiteY581" fmla="*/ 940975 h 4267200"/>
              <a:gd name="connsiteX582" fmla="*/ 5374846 w 12192000"/>
              <a:gd name="connsiteY582" fmla="*/ 941988 h 4267200"/>
              <a:gd name="connsiteX583" fmla="*/ 5256105 w 12192000"/>
              <a:gd name="connsiteY583" fmla="*/ 945632 h 4267200"/>
              <a:gd name="connsiteX584" fmla="*/ 5107071 w 12192000"/>
              <a:gd name="connsiteY584" fmla="*/ 969720 h 4267200"/>
              <a:gd name="connsiteX585" fmla="*/ 4998681 w 12192000"/>
              <a:gd name="connsiteY585" fmla="*/ 988771 h 4267200"/>
              <a:gd name="connsiteX586" fmla="*/ 5870151 w 12192000"/>
              <a:gd name="connsiteY586" fmla="*/ 898890 h 4267200"/>
              <a:gd name="connsiteX587" fmla="*/ 12190084 w 12192000"/>
              <a:gd name="connsiteY587" fmla="*/ 854709 h 4267200"/>
              <a:gd name="connsiteX588" fmla="*/ 12162947 w 12192000"/>
              <a:gd name="connsiteY588" fmla="*/ 879275 h 4267200"/>
              <a:gd name="connsiteX589" fmla="*/ 11721478 w 12192000"/>
              <a:gd name="connsiteY589" fmla="*/ 1216434 h 4267200"/>
              <a:gd name="connsiteX590" fmla="*/ 11680712 w 12192000"/>
              <a:gd name="connsiteY590" fmla="*/ 1239730 h 4267200"/>
              <a:gd name="connsiteX591" fmla="*/ 11505347 w 12192000"/>
              <a:gd name="connsiteY591" fmla="*/ 1352837 h 4267200"/>
              <a:gd name="connsiteX592" fmla="*/ 11580962 w 12192000"/>
              <a:gd name="connsiteY592" fmla="*/ 1321759 h 4267200"/>
              <a:gd name="connsiteX593" fmla="*/ 11654234 w 12192000"/>
              <a:gd name="connsiteY593" fmla="*/ 1291618 h 4267200"/>
              <a:gd name="connsiteX594" fmla="*/ 11867274 w 12192000"/>
              <a:gd name="connsiteY594" fmla="*/ 1160983 h 4267200"/>
              <a:gd name="connsiteX595" fmla="*/ 12086035 w 12192000"/>
              <a:gd name="connsiteY595" fmla="*/ 986418 h 4267200"/>
              <a:gd name="connsiteX596" fmla="*/ 12190084 w 12192000"/>
              <a:gd name="connsiteY596" fmla="*/ 854709 h 4267200"/>
              <a:gd name="connsiteX597" fmla="*/ 5504425 w 12192000"/>
              <a:gd name="connsiteY597" fmla="*/ 848067 h 4267200"/>
              <a:gd name="connsiteX598" fmla="*/ 4968849 w 12192000"/>
              <a:gd name="connsiteY598" fmla="*/ 962318 h 4267200"/>
              <a:gd name="connsiteX599" fmla="*/ 5104039 w 12192000"/>
              <a:gd name="connsiteY599" fmla="*/ 940634 h 4267200"/>
              <a:gd name="connsiteX600" fmla="*/ 5256311 w 12192000"/>
              <a:gd name="connsiteY600" fmla="*/ 916490 h 4267200"/>
              <a:gd name="connsiteX601" fmla="*/ 5377381 w 12192000"/>
              <a:gd name="connsiteY601" fmla="*/ 912671 h 4267200"/>
              <a:gd name="connsiteX602" fmla="*/ 5460148 w 12192000"/>
              <a:gd name="connsiteY602" fmla="*/ 911442 h 4267200"/>
              <a:gd name="connsiteX603" fmla="*/ 5648971 w 12192000"/>
              <a:gd name="connsiteY603" fmla="*/ 891331 h 4267200"/>
              <a:gd name="connsiteX604" fmla="*/ 5844807 w 12192000"/>
              <a:gd name="connsiteY604" fmla="*/ 870718 h 4267200"/>
              <a:gd name="connsiteX605" fmla="*/ 5862975 w 12192000"/>
              <a:gd name="connsiteY605" fmla="*/ 869756 h 4267200"/>
              <a:gd name="connsiteX606" fmla="*/ 5920887 w 12192000"/>
              <a:gd name="connsiteY606" fmla="*/ 865929 h 4267200"/>
              <a:gd name="connsiteX607" fmla="*/ 5504425 w 12192000"/>
              <a:gd name="connsiteY607" fmla="*/ 848067 h 4267200"/>
              <a:gd name="connsiteX608" fmla="*/ 8924104 w 12192000"/>
              <a:gd name="connsiteY608" fmla="*/ 777000 h 4267200"/>
              <a:gd name="connsiteX609" fmla="*/ 8921999 w 12192000"/>
              <a:gd name="connsiteY609" fmla="*/ 794136 h 4267200"/>
              <a:gd name="connsiteX610" fmla="*/ 8916066 w 12192000"/>
              <a:gd name="connsiteY610" fmla="*/ 843129 h 4267200"/>
              <a:gd name="connsiteX611" fmla="*/ 8909852 w 12192000"/>
              <a:gd name="connsiteY611" fmla="*/ 1005313 h 4267200"/>
              <a:gd name="connsiteX612" fmla="*/ 8936982 w 12192000"/>
              <a:gd name="connsiteY612" fmla="*/ 1614896 h 4267200"/>
              <a:gd name="connsiteX613" fmla="*/ 8939706 w 12192000"/>
              <a:gd name="connsiteY613" fmla="*/ 1632791 h 4267200"/>
              <a:gd name="connsiteX614" fmla="*/ 8946691 w 12192000"/>
              <a:gd name="connsiteY614" fmla="*/ 1680170 h 4267200"/>
              <a:gd name="connsiteX615" fmla="*/ 8947643 w 12192000"/>
              <a:gd name="connsiteY615" fmla="*/ 1649028 h 4267200"/>
              <a:gd name="connsiteX616" fmla="*/ 8931687 w 12192000"/>
              <a:gd name="connsiteY616" fmla="*/ 871628 h 4267200"/>
              <a:gd name="connsiteX617" fmla="*/ 8929804 w 12192000"/>
              <a:gd name="connsiteY617" fmla="*/ 850229 h 4267200"/>
              <a:gd name="connsiteX618" fmla="*/ 8924104 w 12192000"/>
              <a:gd name="connsiteY618" fmla="*/ 777000 h 4267200"/>
              <a:gd name="connsiteX619" fmla="*/ 8951219 w 12192000"/>
              <a:gd name="connsiteY619" fmla="*/ 764662 h 4267200"/>
              <a:gd name="connsiteX620" fmla="*/ 8957270 w 12192000"/>
              <a:gd name="connsiteY620" fmla="*/ 847698 h 4267200"/>
              <a:gd name="connsiteX621" fmla="*/ 8959153 w 12192000"/>
              <a:gd name="connsiteY621" fmla="*/ 869097 h 4267200"/>
              <a:gd name="connsiteX622" fmla="*/ 8976081 w 12192000"/>
              <a:gd name="connsiteY622" fmla="*/ 1619865 h 4267200"/>
              <a:gd name="connsiteX623" fmla="*/ 8951219 w 12192000"/>
              <a:gd name="connsiteY623" fmla="*/ 764662 h 4267200"/>
              <a:gd name="connsiteX624" fmla="*/ 8898081 w 12192000"/>
              <a:gd name="connsiteY624" fmla="*/ 630137 h 4267200"/>
              <a:gd name="connsiteX625" fmla="*/ 8910095 w 12192000"/>
              <a:gd name="connsiteY625" fmla="*/ 1626691 h 4267200"/>
              <a:gd name="connsiteX626" fmla="*/ 8908822 w 12192000"/>
              <a:gd name="connsiteY626" fmla="*/ 1619067 h 4267200"/>
              <a:gd name="connsiteX627" fmla="*/ 8881669 w 12192000"/>
              <a:gd name="connsiteY627" fmla="*/ 1004967 h 4267200"/>
              <a:gd name="connsiteX628" fmla="*/ 8888265 w 12192000"/>
              <a:gd name="connsiteY628" fmla="*/ 840369 h 4267200"/>
              <a:gd name="connsiteX629" fmla="*/ 8894429 w 12192000"/>
              <a:gd name="connsiteY629" fmla="*/ 790831 h 4267200"/>
              <a:gd name="connsiteX630" fmla="*/ 8898081 w 12192000"/>
              <a:gd name="connsiteY630" fmla="*/ 630137 h 4267200"/>
              <a:gd name="connsiteX631" fmla="*/ 11491396 w 12192000"/>
              <a:gd name="connsiteY631" fmla="*/ 623931 h 4267200"/>
              <a:gd name="connsiteX632" fmla="*/ 11413329 w 12192000"/>
              <a:gd name="connsiteY632" fmla="*/ 662344 h 4267200"/>
              <a:gd name="connsiteX633" fmla="*/ 10966547 w 12192000"/>
              <a:gd name="connsiteY633" fmla="*/ 818916 h 4267200"/>
              <a:gd name="connsiteX634" fmla="*/ 10498883 w 12192000"/>
              <a:gd name="connsiteY634" fmla="*/ 1111507 h 4267200"/>
              <a:gd name="connsiteX635" fmla="*/ 10671292 w 12192000"/>
              <a:gd name="connsiteY635" fmla="*/ 1035777 h 4267200"/>
              <a:gd name="connsiteX636" fmla="*/ 10685894 w 12192000"/>
              <a:gd name="connsiteY636" fmla="*/ 1027151 h 4267200"/>
              <a:gd name="connsiteX637" fmla="*/ 11104337 w 12192000"/>
              <a:gd name="connsiteY637" fmla="*/ 817377 h 4267200"/>
              <a:gd name="connsiteX638" fmla="*/ 11491396 w 12192000"/>
              <a:gd name="connsiteY638" fmla="*/ 623931 h 4267200"/>
              <a:gd name="connsiteX639" fmla="*/ 10779304 w 12192000"/>
              <a:gd name="connsiteY639" fmla="*/ 584486 h 4267200"/>
              <a:gd name="connsiteX640" fmla="*/ 10658378 w 12192000"/>
              <a:gd name="connsiteY640" fmla="*/ 772788 h 4267200"/>
              <a:gd name="connsiteX641" fmla="*/ 10475581 w 12192000"/>
              <a:gd name="connsiteY641" fmla="*/ 1070739 h 4267200"/>
              <a:gd name="connsiteX642" fmla="*/ 10735178 w 12192000"/>
              <a:gd name="connsiteY642" fmla="*/ 693281 h 4267200"/>
              <a:gd name="connsiteX643" fmla="*/ 10132488 w 12192000"/>
              <a:gd name="connsiteY643" fmla="*/ 518596 h 4267200"/>
              <a:gd name="connsiteX644" fmla="*/ 9879465 w 12192000"/>
              <a:gd name="connsiteY644" fmla="*/ 567273 h 4267200"/>
              <a:gd name="connsiteX645" fmla="*/ 9364243 w 12192000"/>
              <a:gd name="connsiteY645" fmla="*/ 809468 h 4267200"/>
              <a:gd name="connsiteX646" fmla="*/ 9366655 w 12192000"/>
              <a:gd name="connsiteY646" fmla="*/ 809848 h 4267200"/>
              <a:gd name="connsiteX647" fmla="*/ 9914233 w 12192000"/>
              <a:gd name="connsiteY647" fmla="*/ 596159 h 4267200"/>
              <a:gd name="connsiteX648" fmla="*/ 10264524 w 12192000"/>
              <a:gd name="connsiteY648" fmla="*/ 501747 h 4267200"/>
              <a:gd name="connsiteX649" fmla="*/ 9922837 w 12192000"/>
              <a:gd name="connsiteY649" fmla="*/ 622979 h 4267200"/>
              <a:gd name="connsiteX650" fmla="*/ 9416908 w 12192000"/>
              <a:gd name="connsiteY650" fmla="*/ 818889 h 4267200"/>
              <a:gd name="connsiteX651" fmla="*/ 9418234 w 12192000"/>
              <a:gd name="connsiteY651" fmla="*/ 818810 h 4267200"/>
              <a:gd name="connsiteX652" fmla="*/ 10264524 w 12192000"/>
              <a:gd name="connsiteY652" fmla="*/ 501747 h 4267200"/>
              <a:gd name="connsiteX653" fmla="*/ 10802699 w 12192000"/>
              <a:gd name="connsiteY653" fmla="*/ 488163 h 4267200"/>
              <a:gd name="connsiteX654" fmla="*/ 10618739 w 12192000"/>
              <a:gd name="connsiteY654" fmla="*/ 734118 h 4267200"/>
              <a:gd name="connsiteX655" fmla="*/ 10604580 w 12192000"/>
              <a:gd name="connsiteY655" fmla="*/ 753877 h 4267200"/>
              <a:gd name="connsiteX656" fmla="*/ 10529643 w 12192000"/>
              <a:gd name="connsiteY656" fmla="*/ 867004 h 4267200"/>
              <a:gd name="connsiteX657" fmla="*/ 10462194 w 12192000"/>
              <a:gd name="connsiteY657" fmla="*/ 1035452 h 4267200"/>
              <a:gd name="connsiteX658" fmla="*/ 10635117 w 12192000"/>
              <a:gd name="connsiteY658" fmla="*/ 757788 h 4267200"/>
              <a:gd name="connsiteX659" fmla="*/ 10802699 w 12192000"/>
              <a:gd name="connsiteY659" fmla="*/ 488163 h 4267200"/>
              <a:gd name="connsiteX660" fmla="*/ 10359107 w 12192000"/>
              <a:gd name="connsiteY660" fmla="*/ 485136 h 4267200"/>
              <a:gd name="connsiteX661" fmla="*/ 9515108 w 12192000"/>
              <a:gd name="connsiteY661" fmla="*/ 825701 h 4267200"/>
              <a:gd name="connsiteX662" fmla="*/ 10359107 w 12192000"/>
              <a:gd name="connsiteY662" fmla="*/ 485136 h 4267200"/>
              <a:gd name="connsiteX663" fmla="*/ 11886089 w 12192000"/>
              <a:gd name="connsiteY663" fmla="*/ 483936 h 4267200"/>
              <a:gd name="connsiteX664" fmla="*/ 11622890 w 12192000"/>
              <a:gd name="connsiteY664" fmla="*/ 661575 h 4267200"/>
              <a:gd name="connsiteX665" fmla="*/ 11038640 w 12192000"/>
              <a:gd name="connsiteY665" fmla="*/ 996875 h 4267200"/>
              <a:gd name="connsiteX666" fmla="*/ 10561310 w 12192000"/>
              <a:gd name="connsiteY666" fmla="*/ 1145020 h 4267200"/>
              <a:gd name="connsiteX667" fmla="*/ 10675127 w 12192000"/>
              <a:gd name="connsiteY667" fmla="*/ 1163586 h 4267200"/>
              <a:gd name="connsiteX668" fmla="*/ 11120351 w 12192000"/>
              <a:gd name="connsiteY668" fmla="*/ 990907 h 4267200"/>
              <a:gd name="connsiteX669" fmla="*/ 11648506 w 12192000"/>
              <a:gd name="connsiteY669" fmla="*/ 680145 h 4267200"/>
              <a:gd name="connsiteX670" fmla="*/ 11886089 w 12192000"/>
              <a:gd name="connsiteY670" fmla="*/ 483936 h 4267200"/>
              <a:gd name="connsiteX671" fmla="*/ 3607114 w 12192000"/>
              <a:gd name="connsiteY671" fmla="*/ 467441 h 4267200"/>
              <a:gd name="connsiteX672" fmla="*/ 3296242 w 12192000"/>
              <a:gd name="connsiteY672" fmla="*/ 807991 h 4267200"/>
              <a:gd name="connsiteX673" fmla="*/ 3174674 w 12192000"/>
              <a:gd name="connsiteY673" fmla="*/ 919759 h 4267200"/>
              <a:gd name="connsiteX674" fmla="*/ 3042978 w 12192000"/>
              <a:gd name="connsiteY674" fmla="*/ 1054894 h 4267200"/>
              <a:gd name="connsiteX675" fmla="*/ 2968914 w 12192000"/>
              <a:gd name="connsiteY675" fmla="*/ 1133756 h 4267200"/>
              <a:gd name="connsiteX676" fmla="*/ 3103823 w 12192000"/>
              <a:gd name="connsiteY676" fmla="*/ 1026814 h 4267200"/>
              <a:gd name="connsiteX677" fmla="*/ 3607114 w 12192000"/>
              <a:gd name="connsiteY677" fmla="*/ 467441 h 4267200"/>
              <a:gd name="connsiteX678" fmla="*/ 10784544 w 12192000"/>
              <a:gd name="connsiteY678" fmla="*/ 465669 h 4267200"/>
              <a:gd name="connsiteX679" fmla="*/ 10426419 w 12192000"/>
              <a:gd name="connsiteY679" fmla="*/ 1062158 h 4267200"/>
              <a:gd name="connsiteX680" fmla="*/ 10471732 w 12192000"/>
              <a:gd name="connsiteY680" fmla="*/ 921679 h 4267200"/>
              <a:gd name="connsiteX681" fmla="*/ 10504824 w 12192000"/>
              <a:gd name="connsiteY681" fmla="*/ 852631 h 4267200"/>
              <a:gd name="connsiteX682" fmla="*/ 10582237 w 12192000"/>
              <a:gd name="connsiteY682" fmla="*/ 736692 h 4267200"/>
              <a:gd name="connsiteX683" fmla="*/ 10596401 w 12192000"/>
              <a:gd name="connsiteY683" fmla="*/ 716935 h 4267200"/>
              <a:gd name="connsiteX684" fmla="*/ 10784544 w 12192000"/>
              <a:gd name="connsiteY684" fmla="*/ 465669 h 4267200"/>
              <a:gd name="connsiteX685" fmla="*/ 11916494 w 12192000"/>
              <a:gd name="connsiteY685" fmla="*/ 422768 h 4267200"/>
              <a:gd name="connsiteX686" fmla="*/ 11703185 w 12192000"/>
              <a:gd name="connsiteY686" fmla="*/ 528178 h 4267200"/>
              <a:gd name="connsiteX687" fmla="*/ 11680755 w 12192000"/>
              <a:gd name="connsiteY687" fmla="*/ 543149 h 4267200"/>
              <a:gd name="connsiteX688" fmla="*/ 11116818 w 12192000"/>
              <a:gd name="connsiteY688" fmla="*/ 842623 h 4267200"/>
              <a:gd name="connsiteX689" fmla="*/ 10700164 w 12192000"/>
              <a:gd name="connsiteY689" fmla="*/ 1051220 h 4267200"/>
              <a:gd name="connsiteX690" fmla="*/ 10685570 w 12192000"/>
              <a:gd name="connsiteY690" fmla="*/ 1059849 h 4267200"/>
              <a:gd name="connsiteX691" fmla="*/ 10584288 w 12192000"/>
              <a:gd name="connsiteY691" fmla="*/ 1113543 h 4267200"/>
              <a:gd name="connsiteX692" fmla="*/ 11026698 w 12192000"/>
              <a:gd name="connsiteY692" fmla="*/ 971858 h 4267200"/>
              <a:gd name="connsiteX693" fmla="*/ 11607604 w 12192000"/>
              <a:gd name="connsiteY693" fmla="*/ 638368 h 4267200"/>
              <a:gd name="connsiteX694" fmla="*/ 11919452 w 12192000"/>
              <a:gd name="connsiteY694" fmla="*/ 423380 h 4267200"/>
              <a:gd name="connsiteX695" fmla="*/ 11916494 w 12192000"/>
              <a:gd name="connsiteY695" fmla="*/ 422768 h 4267200"/>
              <a:gd name="connsiteX696" fmla="*/ 8148168 w 12192000"/>
              <a:gd name="connsiteY696" fmla="*/ 416949 h 4267200"/>
              <a:gd name="connsiteX697" fmla="*/ 7862052 w 12192000"/>
              <a:gd name="connsiteY697" fmla="*/ 694330 h 4267200"/>
              <a:gd name="connsiteX698" fmla="*/ 7808002 w 12192000"/>
              <a:gd name="connsiteY698" fmla="*/ 759654 h 4267200"/>
              <a:gd name="connsiteX699" fmla="*/ 8295299 w 12192000"/>
              <a:gd name="connsiteY699" fmla="*/ 416143 h 4267200"/>
              <a:gd name="connsiteX700" fmla="*/ 8309124 w 12192000"/>
              <a:gd name="connsiteY700" fmla="*/ 534021 h 4267200"/>
              <a:gd name="connsiteX701" fmla="*/ 8293154 w 12192000"/>
              <a:gd name="connsiteY701" fmla="*/ 672115 h 4267200"/>
              <a:gd name="connsiteX702" fmla="*/ 8279099 w 12192000"/>
              <a:gd name="connsiteY702" fmla="*/ 769176 h 4267200"/>
              <a:gd name="connsiteX703" fmla="*/ 8309186 w 12192000"/>
              <a:gd name="connsiteY703" fmla="*/ 1060039 h 4267200"/>
              <a:gd name="connsiteX704" fmla="*/ 8410512 w 12192000"/>
              <a:gd name="connsiteY704" fmla="*/ 1511108 h 4267200"/>
              <a:gd name="connsiteX705" fmla="*/ 8351657 w 12192000"/>
              <a:gd name="connsiteY705" fmla="*/ 521768 h 4267200"/>
              <a:gd name="connsiteX706" fmla="*/ 8295299 w 12192000"/>
              <a:gd name="connsiteY706" fmla="*/ 416143 h 4267200"/>
              <a:gd name="connsiteX707" fmla="*/ 8266483 w 12192000"/>
              <a:gd name="connsiteY707" fmla="*/ 414244 h 4267200"/>
              <a:gd name="connsiteX708" fmla="*/ 8343425 w 12192000"/>
              <a:gd name="connsiteY708" fmla="*/ 1357811 h 4267200"/>
              <a:gd name="connsiteX709" fmla="*/ 8282114 w 12192000"/>
              <a:gd name="connsiteY709" fmla="*/ 1064671 h 4267200"/>
              <a:gd name="connsiteX710" fmla="*/ 8251298 w 12192000"/>
              <a:gd name="connsiteY710" fmla="*/ 766414 h 4267200"/>
              <a:gd name="connsiteX711" fmla="*/ 8265729 w 12192000"/>
              <a:gd name="connsiteY711" fmla="*/ 666939 h 4267200"/>
              <a:gd name="connsiteX712" fmla="*/ 8281494 w 12192000"/>
              <a:gd name="connsiteY712" fmla="*/ 533909 h 4267200"/>
              <a:gd name="connsiteX713" fmla="*/ 8266483 w 12192000"/>
              <a:gd name="connsiteY713" fmla="*/ 414244 h 4267200"/>
              <a:gd name="connsiteX714" fmla="*/ 8140802 w 12192000"/>
              <a:gd name="connsiteY714" fmla="*/ 388720 h 4267200"/>
              <a:gd name="connsiteX715" fmla="*/ 7860379 w 12192000"/>
              <a:gd name="connsiteY715" fmla="*/ 596411 h 4267200"/>
              <a:gd name="connsiteX716" fmla="*/ 7737688 w 12192000"/>
              <a:gd name="connsiteY716" fmla="*/ 790400 h 4267200"/>
              <a:gd name="connsiteX717" fmla="*/ 7726885 w 12192000"/>
              <a:gd name="connsiteY717" fmla="*/ 812869 h 4267200"/>
              <a:gd name="connsiteX718" fmla="*/ 7840490 w 12192000"/>
              <a:gd name="connsiteY718" fmla="*/ 676832 h 4267200"/>
              <a:gd name="connsiteX719" fmla="*/ 8140802 w 12192000"/>
              <a:gd name="connsiteY719" fmla="*/ 388720 h 4267200"/>
              <a:gd name="connsiteX720" fmla="*/ 3744487 w 12192000"/>
              <a:gd name="connsiteY720" fmla="*/ 383136 h 4267200"/>
              <a:gd name="connsiteX721" fmla="*/ 3970213 w 12192000"/>
              <a:gd name="connsiteY721" fmla="*/ 995559 h 4267200"/>
              <a:gd name="connsiteX722" fmla="*/ 3744487 w 12192000"/>
              <a:gd name="connsiteY722" fmla="*/ 383136 h 4267200"/>
              <a:gd name="connsiteX723" fmla="*/ 3624562 w 12192000"/>
              <a:gd name="connsiteY723" fmla="*/ 367041 h 4267200"/>
              <a:gd name="connsiteX724" fmla="*/ 3489712 w 12192000"/>
              <a:gd name="connsiteY724" fmla="*/ 485386 h 4267200"/>
              <a:gd name="connsiteX725" fmla="*/ 3182994 w 12192000"/>
              <a:gd name="connsiteY725" fmla="*/ 828265 h 4267200"/>
              <a:gd name="connsiteX726" fmla="*/ 2892114 w 12192000"/>
              <a:gd name="connsiteY726" fmla="*/ 1172635 h 4267200"/>
              <a:gd name="connsiteX727" fmla="*/ 3021459 w 12192000"/>
              <a:gd name="connsiteY727" fmla="*/ 1035385 h 4267200"/>
              <a:gd name="connsiteX728" fmla="*/ 3153873 w 12192000"/>
              <a:gd name="connsiteY728" fmla="*/ 898971 h 4267200"/>
              <a:gd name="connsiteX729" fmla="*/ 3276511 w 12192000"/>
              <a:gd name="connsiteY729" fmla="*/ 786423 h 4267200"/>
              <a:gd name="connsiteX730" fmla="*/ 3584154 w 12192000"/>
              <a:gd name="connsiteY730" fmla="*/ 448218 h 4267200"/>
              <a:gd name="connsiteX731" fmla="*/ 3624562 w 12192000"/>
              <a:gd name="connsiteY731" fmla="*/ 367041 h 4267200"/>
              <a:gd name="connsiteX732" fmla="*/ 3766672 w 12192000"/>
              <a:gd name="connsiteY732" fmla="*/ 359429 h 4267200"/>
              <a:gd name="connsiteX733" fmla="*/ 3996338 w 12192000"/>
              <a:gd name="connsiteY733" fmla="*/ 968237 h 4267200"/>
              <a:gd name="connsiteX734" fmla="*/ 3766672 w 12192000"/>
              <a:gd name="connsiteY734" fmla="*/ 359429 h 4267200"/>
              <a:gd name="connsiteX735" fmla="*/ 5805386 w 12192000"/>
              <a:gd name="connsiteY735" fmla="*/ 239240 h 4267200"/>
              <a:gd name="connsiteX736" fmla="*/ 5736947 w 12192000"/>
              <a:gd name="connsiteY736" fmla="*/ 261367 h 4267200"/>
              <a:gd name="connsiteX737" fmla="*/ 5427012 w 12192000"/>
              <a:gd name="connsiteY737" fmla="*/ 311272 h 4267200"/>
              <a:gd name="connsiteX738" fmla="*/ 5147818 w 12192000"/>
              <a:gd name="connsiteY738" fmla="*/ 322112 h 4267200"/>
              <a:gd name="connsiteX739" fmla="*/ 5060854 w 12192000"/>
              <a:gd name="connsiteY739" fmla="*/ 311882 h 4267200"/>
              <a:gd name="connsiteX740" fmla="*/ 4945989 w 12192000"/>
              <a:gd name="connsiteY740" fmla="*/ 300516 h 4267200"/>
              <a:gd name="connsiteX741" fmla="*/ 5410479 w 12192000"/>
              <a:gd name="connsiteY741" fmla="*/ 348434 h 4267200"/>
              <a:gd name="connsiteX742" fmla="*/ 5805386 w 12192000"/>
              <a:gd name="connsiteY742" fmla="*/ 239240 h 4267200"/>
              <a:gd name="connsiteX743" fmla="*/ 5905192 w 12192000"/>
              <a:gd name="connsiteY743" fmla="*/ 163079 h 4267200"/>
              <a:gd name="connsiteX744" fmla="*/ 5865655 w 12192000"/>
              <a:gd name="connsiteY744" fmla="*/ 171901 h 4267200"/>
              <a:gd name="connsiteX745" fmla="*/ 5259740 w 12192000"/>
              <a:gd name="connsiteY745" fmla="*/ 257013 h 4267200"/>
              <a:gd name="connsiteX746" fmla="*/ 5208466 w 12192000"/>
              <a:gd name="connsiteY746" fmla="*/ 257550 h 4267200"/>
              <a:gd name="connsiteX747" fmla="*/ 4980204 w 12192000"/>
              <a:gd name="connsiteY747" fmla="*/ 271903 h 4267200"/>
              <a:gd name="connsiteX748" fmla="*/ 5068068 w 12192000"/>
              <a:gd name="connsiteY748" fmla="*/ 282244 h 4267200"/>
              <a:gd name="connsiteX749" fmla="*/ 5153231 w 12192000"/>
              <a:gd name="connsiteY749" fmla="*/ 292240 h 4267200"/>
              <a:gd name="connsiteX750" fmla="*/ 5426491 w 12192000"/>
              <a:gd name="connsiteY750" fmla="*/ 281128 h 4267200"/>
              <a:gd name="connsiteX751" fmla="*/ 5731212 w 12192000"/>
              <a:gd name="connsiteY751" fmla="*/ 231951 h 4267200"/>
              <a:gd name="connsiteX752" fmla="*/ 5905192 w 12192000"/>
              <a:gd name="connsiteY752" fmla="*/ 163079 h 4267200"/>
              <a:gd name="connsiteX753" fmla="*/ 5944437 w 12192000"/>
              <a:gd name="connsiteY753" fmla="*/ 113829 h 4267200"/>
              <a:gd name="connsiteX754" fmla="*/ 5825032 w 12192000"/>
              <a:gd name="connsiteY754" fmla="*/ 146405 h 4267200"/>
              <a:gd name="connsiteX755" fmla="*/ 4955599 w 12192000"/>
              <a:gd name="connsiteY755" fmla="*/ 247008 h 4267200"/>
              <a:gd name="connsiteX756" fmla="*/ 5210104 w 12192000"/>
              <a:gd name="connsiteY756" fmla="*/ 228123 h 4267200"/>
              <a:gd name="connsiteX757" fmla="*/ 5261015 w 12192000"/>
              <a:gd name="connsiteY757" fmla="*/ 227087 h 4267200"/>
              <a:gd name="connsiteX758" fmla="*/ 5861181 w 12192000"/>
              <a:gd name="connsiteY758" fmla="*/ 143093 h 4267200"/>
              <a:gd name="connsiteX759" fmla="*/ 5961252 w 12192000"/>
              <a:gd name="connsiteY759" fmla="*/ 114820 h 4267200"/>
              <a:gd name="connsiteX760" fmla="*/ 5944437 w 12192000"/>
              <a:gd name="connsiteY760" fmla="*/ 113829 h 4267200"/>
              <a:gd name="connsiteX761" fmla="*/ 9095810 w 12192000"/>
              <a:gd name="connsiteY761" fmla="*/ 0 h 4267200"/>
              <a:gd name="connsiteX762" fmla="*/ 9215999 w 12192000"/>
              <a:gd name="connsiteY762" fmla="*/ 0 h 4267200"/>
              <a:gd name="connsiteX763" fmla="*/ 9250991 w 12192000"/>
              <a:gd name="connsiteY763" fmla="*/ 17650 h 4267200"/>
              <a:gd name="connsiteX764" fmla="*/ 9551793 w 12192000"/>
              <a:gd name="connsiteY764" fmla="*/ 69947 h 4267200"/>
              <a:gd name="connsiteX765" fmla="*/ 10211701 w 12192000"/>
              <a:gd name="connsiteY765" fmla="*/ 15192 h 4267200"/>
              <a:gd name="connsiteX766" fmla="*/ 9665014 w 12192000"/>
              <a:gd name="connsiteY766" fmla="*/ 41266 h 4267200"/>
              <a:gd name="connsiteX767" fmla="*/ 9382567 w 12192000"/>
              <a:gd name="connsiteY767" fmla="*/ 18583 h 4267200"/>
              <a:gd name="connsiteX768" fmla="*/ 9283159 w 12192000"/>
              <a:gd name="connsiteY768" fmla="*/ 0 h 4267200"/>
              <a:gd name="connsiteX769" fmla="*/ 9469266 w 12192000"/>
              <a:gd name="connsiteY769" fmla="*/ 0 h 4267200"/>
              <a:gd name="connsiteX770" fmla="*/ 9504117 w 12192000"/>
              <a:gd name="connsiteY770" fmla="*/ 4274 h 4267200"/>
              <a:gd name="connsiteX771" fmla="*/ 9667223 w 12192000"/>
              <a:gd name="connsiteY771" fmla="*/ 13232 h 4267200"/>
              <a:gd name="connsiteX772" fmla="*/ 9887703 w 12192000"/>
              <a:gd name="connsiteY772" fmla="*/ 12601 h 4267200"/>
              <a:gd name="connsiteX773" fmla="*/ 10088930 w 12192000"/>
              <a:gd name="connsiteY773" fmla="*/ 0 h 4267200"/>
              <a:gd name="connsiteX774" fmla="*/ 10544171 w 12192000"/>
              <a:gd name="connsiteY774" fmla="*/ 0 h 4267200"/>
              <a:gd name="connsiteX775" fmla="*/ 10392396 w 12192000"/>
              <a:gd name="connsiteY775" fmla="*/ 36772 h 4267200"/>
              <a:gd name="connsiteX776" fmla="*/ 9413803 w 12192000"/>
              <a:gd name="connsiteY776" fmla="*/ 131277 h 4267200"/>
              <a:gd name="connsiteX777" fmla="*/ 9174626 w 12192000"/>
              <a:gd name="connsiteY777" fmla="*/ 44983 h 4267200"/>
              <a:gd name="connsiteX778" fmla="*/ 8474998 w 12192000"/>
              <a:gd name="connsiteY778" fmla="*/ 0 h 4267200"/>
              <a:gd name="connsiteX779" fmla="*/ 8573502 w 12192000"/>
              <a:gd name="connsiteY779" fmla="*/ 0 h 4267200"/>
              <a:gd name="connsiteX780" fmla="*/ 8659539 w 12192000"/>
              <a:gd name="connsiteY780" fmla="*/ 117664 h 4267200"/>
              <a:gd name="connsiteX781" fmla="*/ 9248507 w 12192000"/>
              <a:gd name="connsiteY781" fmla="*/ 743734 h 4267200"/>
              <a:gd name="connsiteX782" fmla="*/ 9309457 w 12192000"/>
              <a:gd name="connsiteY782" fmla="*/ 795932 h 4267200"/>
              <a:gd name="connsiteX783" fmla="*/ 9785496 w 12192000"/>
              <a:gd name="connsiteY783" fmla="*/ 530713 h 4267200"/>
              <a:gd name="connsiteX784" fmla="*/ 10482828 w 12192000"/>
              <a:gd name="connsiteY784" fmla="*/ 399738 h 4267200"/>
              <a:gd name="connsiteX785" fmla="*/ 10468382 w 12192000"/>
              <a:gd name="connsiteY785" fmla="*/ 461219 h 4267200"/>
              <a:gd name="connsiteX786" fmla="*/ 9430790 w 12192000"/>
              <a:gd name="connsiteY786" fmla="*/ 895589 h 4267200"/>
              <a:gd name="connsiteX787" fmla="*/ 10019780 w 12192000"/>
              <a:gd name="connsiteY787" fmla="*/ 1298815 h 4267200"/>
              <a:gd name="connsiteX788" fmla="*/ 10372218 w 12192000"/>
              <a:gd name="connsiteY788" fmla="*/ 1146081 h 4267200"/>
              <a:gd name="connsiteX789" fmla="*/ 10896429 w 12192000"/>
              <a:gd name="connsiteY789" fmla="*/ 310883 h 4267200"/>
              <a:gd name="connsiteX790" fmla="*/ 10919735 w 12192000"/>
              <a:gd name="connsiteY790" fmla="*/ 318176 h 4267200"/>
              <a:gd name="connsiteX791" fmla="*/ 10637064 w 12192000"/>
              <a:gd name="connsiteY791" fmla="*/ 935661 h 4267200"/>
              <a:gd name="connsiteX792" fmla="*/ 10516995 w 12192000"/>
              <a:gd name="connsiteY792" fmla="*/ 1070245 h 4267200"/>
              <a:gd name="connsiteX793" fmla="*/ 10868835 w 12192000"/>
              <a:gd name="connsiteY793" fmla="*/ 815534 h 4267200"/>
              <a:gd name="connsiteX794" fmla="*/ 11704547 w 12192000"/>
              <a:gd name="connsiteY794" fmla="*/ 465665 h 4267200"/>
              <a:gd name="connsiteX795" fmla="*/ 12033562 w 12192000"/>
              <a:gd name="connsiteY795" fmla="*/ 350012 h 4267200"/>
              <a:gd name="connsiteX796" fmla="*/ 12025537 w 12192000"/>
              <a:gd name="connsiteY796" fmla="*/ 382666 h 4267200"/>
              <a:gd name="connsiteX797" fmla="*/ 11088649 w 12192000"/>
              <a:gd name="connsiteY797" fmla="*/ 1056676 h 4267200"/>
              <a:gd name="connsiteX798" fmla="*/ 10561600 w 12192000"/>
              <a:gd name="connsiteY798" fmla="*/ 1229477 h 4267200"/>
              <a:gd name="connsiteX799" fmla="*/ 10280797 w 12192000"/>
              <a:gd name="connsiteY799" fmla="*/ 1263181 h 4267200"/>
              <a:gd name="connsiteX800" fmla="*/ 10083376 w 12192000"/>
              <a:gd name="connsiteY800" fmla="*/ 1334114 h 4267200"/>
              <a:gd name="connsiteX801" fmla="*/ 10832582 w 12192000"/>
              <a:gd name="connsiteY801" fmla="*/ 1687356 h 4267200"/>
              <a:gd name="connsiteX802" fmla="*/ 10839263 w 12192000"/>
              <a:gd name="connsiteY802" fmla="*/ 1683743 h 4267200"/>
              <a:gd name="connsiteX803" fmla="*/ 11350910 w 12192000"/>
              <a:gd name="connsiteY803" fmla="*/ 1443899 h 4267200"/>
              <a:gd name="connsiteX804" fmla="*/ 11360346 w 12192000"/>
              <a:gd name="connsiteY804" fmla="*/ 1429225 h 4267200"/>
              <a:gd name="connsiteX805" fmla="*/ 12167580 w 12192000"/>
              <a:gd name="connsiteY805" fmla="*/ 789523 h 4267200"/>
              <a:gd name="connsiteX806" fmla="*/ 12192000 w 12192000"/>
              <a:gd name="connsiteY806" fmla="*/ 769876 h 4267200"/>
              <a:gd name="connsiteX807" fmla="*/ 12192000 w 12192000"/>
              <a:gd name="connsiteY807" fmla="*/ 802845 h 4267200"/>
              <a:gd name="connsiteX808" fmla="*/ 12173558 w 12192000"/>
              <a:gd name="connsiteY808" fmla="*/ 821317 h 4267200"/>
              <a:gd name="connsiteX809" fmla="*/ 12117398 w 12192000"/>
              <a:gd name="connsiteY809" fmla="*/ 877374 h 4267200"/>
              <a:gd name="connsiteX810" fmla="*/ 11472926 w 12192000"/>
              <a:gd name="connsiteY810" fmla="*/ 1344259 h 4267200"/>
              <a:gd name="connsiteX811" fmla="*/ 11666978 w 12192000"/>
              <a:gd name="connsiteY811" fmla="*/ 1215889 h 4267200"/>
              <a:gd name="connsiteX812" fmla="*/ 11707200 w 12192000"/>
              <a:gd name="connsiteY812" fmla="*/ 1192361 h 4267200"/>
              <a:gd name="connsiteX813" fmla="*/ 12144637 w 12192000"/>
              <a:gd name="connsiteY813" fmla="*/ 858646 h 4267200"/>
              <a:gd name="connsiteX814" fmla="*/ 12192000 w 12192000"/>
              <a:gd name="connsiteY814" fmla="*/ 810414 h 4267200"/>
              <a:gd name="connsiteX815" fmla="*/ 12192000 w 12192000"/>
              <a:gd name="connsiteY815" fmla="*/ 916439 h 4267200"/>
              <a:gd name="connsiteX816" fmla="*/ 12150630 w 12192000"/>
              <a:gd name="connsiteY816" fmla="*/ 982925 h 4267200"/>
              <a:gd name="connsiteX817" fmla="*/ 11389484 w 12192000"/>
              <a:gd name="connsiteY817" fmla="*/ 1469889 h 4267200"/>
              <a:gd name="connsiteX818" fmla="*/ 10923736 w 12192000"/>
              <a:gd name="connsiteY818" fmla="*/ 1721439 h 4267200"/>
              <a:gd name="connsiteX819" fmla="*/ 11091913 w 12192000"/>
              <a:gd name="connsiteY819" fmla="*/ 1780406 h 4267200"/>
              <a:gd name="connsiteX820" fmla="*/ 11771238 w 12192000"/>
              <a:gd name="connsiteY820" fmla="*/ 1944400 h 4267200"/>
              <a:gd name="connsiteX821" fmla="*/ 11783166 w 12192000"/>
              <a:gd name="connsiteY821" fmla="*/ 1931422 h 4267200"/>
              <a:gd name="connsiteX822" fmla="*/ 12131988 w 12192000"/>
              <a:gd name="connsiteY822" fmla="*/ 1574357 h 4267200"/>
              <a:gd name="connsiteX823" fmla="*/ 12192000 w 12192000"/>
              <a:gd name="connsiteY823" fmla="*/ 1537429 h 4267200"/>
              <a:gd name="connsiteX824" fmla="*/ 12192000 w 12192000"/>
              <a:gd name="connsiteY824" fmla="*/ 1589108 h 4267200"/>
              <a:gd name="connsiteX825" fmla="*/ 12112105 w 12192000"/>
              <a:gd name="connsiteY825" fmla="*/ 1640352 h 4267200"/>
              <a:gd name="connsiteX826" fmla="*/ 11849203 w 12192000"/>
              <a:gd name="connsiteY826" fmla="*/ 1900149 h 4267200"/>
              <a:gd name="connsiteX827" fmla="*/ 11946326 w 12192000"/>
              <a:gd name="connsiteY827" fmla="*/ 1822808 h 4267200"/>
              <a:gd name="connsiteX828" fmla="*/ 12055863 w 12192000"/>
              <a:gd name="connsiteY828" fmla="*/ 1735914 h 4267200"/>
              <a:gd name="connsiteX829" fmla="*/ 12150816 w 12192000"/>
              <a:gd name="connsiteY829" fmla="*/ 1678902 h 4267200"/>
              <a:gd name="connsiteX830" fmla="*/ 12192000 w 12192000"/>
              <a:gd name="connsiteY830" fmla="*/ 1655121 h 4267200"/>
              <a:gd name="connsiteX831" fmla="*/ 12192000 w 12192000"/>
              <a:gd name="connsiteY831" fmla="*/ 1686869 h 4267200"/>
              <a:gd name="connsiteX832" fmla="*/ 12163772 w 12192000"/>
              <a:gd name="connsiteY832" fmla="*/ 1703058 h 4267200"/>
              <a:gd name="connsiteX833" fmla="*/ 12070597 w 12192000"/>
              <a:gd name="connsiteY833" fmla="*/ 1758893 h 4267200"/>
              <a:gd name="connsiteX834" fmla="*/ 11963621 w 12192000"/>
              <a:gd name="connsiteY834" fmla="*/ 1844299 h 4267200"/>
              <a:gd name="connsiteX835" fmla="*/ 11886604 w 12192000"/>
              <a:gd name="connsiteY835" fmla="*/ 1907617 h 4267200"/>
              <a:gd name="connsiteX836" fmla="*/ 12153575 w 12192000"/>
              <a:gd name="connsiteY836" fmla="*/ 1786372 h 4267200"/>
              <a:gd name="connsiteX837" fmla="*/ 12192000 w 12192000"/>
              <a:gd name="connsiteY837" fmla="*/ 1759693 h 4267200"/>
              <a:gd name="connsiteX838" fmla="*/ 12192000 w 12192000"/>
              <a:gd name="connsiteY838" fmla="*/ 1809459 h 4267200"/>
              <a:gd name="connsiteX839" fmla="*/ 12121362 w 12192000"/>
              <a:gd name="connsiteY839" fmla="*/ 1857561 h 4267200"/>
              <a:gd name="connsiteX840" fmla="*/ 11895949 w 12192000"/>
              <a:gd name="connsiteY840" fmla="*/ 1963079 h 4267200"/>
              <a:gd name="connsiteX841" fmla="*/ 12192000 w 12192000"/>
              <a:gd name="connsiteY841" fmla="*/ 1990579 h 4267200"/>
              <a:gd name="connsiteX842" fmla="*/ 12192000 w 12192000"/>
              <a:gd name="connsiteY842" fmla="*/ 2065582 h 4267200"/>
              <a:gd name="connsiteX843" fmla="*/ 12153918 w 12192000"/>
              <a:gd name="connsiteY843" fmla="*/ 2063926 h 4267200"/>
              <a:gd name="connsiteX844" fmla="*/ 12192000 w 12192000"/>
              <a:gd name="connsiteY844" fmla="*/ 2085104 h 4267200"/>
              <a:gd name="connsiteX845" fmla="*/ 12192000 w 12192000"/>
              <a:gd name="connsiteY845" fmla="*/ 2178471 h 4267200"/>
              <a:gd name="connsiteX846" fmla="*/ 12085355 w 12192000"/>
              <a:gd name="connsiteY846" fmla="*/ 2122457 h 4267200"/>
              <a:gd name="connsiteX847" fmla="*/ 12192000 w 12192000"/>
              <a:gd name="connsiteY847" fmla="*/ 2196158 h 4267200"/>
              <a:gd name="connsiteX848" fmla="*/ 12192000 w 12192000"/>
              <a:gd name="connsiteY848" fmla="*/ 2230374 h 4267200"/>
              <a:gd name="connsiteX849" fmla="*/ 12041237 w 12192000"/>
              <a:gd name="connsiteY849" fmla="*/ 2126309 h 4267200"/>
              <a:gd name="connsiteX850" fmla="*/ 12174450 w 12192000"/>
              <a:gd name="connsiteY850" fmla="*/ 2262541 h 4267200"/>
              <a:gd name="connsiteX851" fmla="*/ 12192000 w 12192000"/>
              <a:gd name="connsiteY851" fmla="*/ 2275857 h 4267200"/>
              <a:gd name="connsiteX852" fmla="*/ 12192000 w 12192000"/>
              <a:gd name="connsiteY852" fmla="*/ 2377131 h 4267200"/>
              <a:gd name="connsiteX853" fmla="*/ 12155801 w 12192000"/>
              <a:gd name="connsiteY853" fmla="*/ 2349925 h 4267200"/>
              <a:gd name="connsiteX854" fmla="*/ 11930164 w 12192000"/>
              <a:gd name="connsiteY854" fmla="*/ 2041945 h 4267200"/>
              <a:gd name="connsiteX855" fmla="*/ 11561767 w 12192000"/>
              <a:gd name="connsiteY855" fmla="*/ 1984479 h 4267200"/>
              <a:gd name="connsiteX856" fmla="*/ 11987997 w 12192000"/>
              <a:gd name="connsiteY856" fmla="*/ 3153822 h 4267200"/>
              <a:gd name="connsiteX857" fmla="*/ 11926558 w 12192000"/>
              <a:gd name="connsiteY857" fmla="*/ 3203134 h 4267200"/>
              <a:gd name="connsiteX858" fmla="*/ 11440430 w 12192000"/>
              <a:gd name="connsiteY858" fmla="*/ 1973028 h 4267200"/>
              <a:gd name="connsiteX859" fmla="*/ 11446754 w 12192000"/>
              <a:gd name="connsiteY859" fmla="*/ 1959605 h 4267200"/>
              <a:gd name="connsiteX860" fmla="*/ 11050651 w 12192000"/>
              <a:gd name="connsiteY860" fmla="*/ 1850495 h 4267200"/>
              <a:gd name="connsiteX861" fmla="*/ 10389960 w 12192000"/>
              <a:gd name="connsiteY861" fmla="*/ 1586232 h 4267200"/>
              <a:gd name="connsiteX862" fmla="*/ 10500699 w 12192000"/>
              <a:gd name="connsiteY862" fmla="*/ 1913175 h 4267200"/>
              <a:gd name="connsiteX863" fmla="*/ 10507814 w 12192000"/>
              <a:gd name="connsiteY863" fmla="*/ 1920694 h 4267200"/>
              <a:gd name="connsiteX864" fmla="*/ 10518908 w 12192000"/>
              <a:gd name="connsiteY864" fmla="*/ 1911226 h 4267200"/>
              <a:gd name="connsiteX865" fmla="*/ 11258935 w 12192000"/>
              <a:gd name="connsiteY865" fmla="*/ 2442781 h 4267200"/>
              <a:gd name="connsiteX866" fmla="*/ 11211663 w 12192000"/>
              <a:gd name="connsiteY866" fmla="*/ 2510325 h 4267200"/>
              <a:gd name="connsiteX867" fmla="*/ 10571295 w 12192000"/>
              <a:gd name="connsiteY867" fmla="*/ 2105302 h 4267200"/>
              <a:gd name="connsiteX868" fmla="*/ 10435737 w 12192000"/>
              <a:gd name="connsiteY868" fmla="*/ 2805672 h 4267200"/>
              <a:gd name="connsiteX869" fmla="*/ 10206831 w 12192000"/>
              <a:gd name="connsiteY869" fmla="*/ 3151701 h 4267200"/>
              <a:gd name="connsiteX870" fmla="*/ 10196482 w 12192000"/>
              <a:gd name="connsiteY870" fmla="*/ 3135084 h 4267200"/>
              <a:gd name="connsiteX871" fmla="*/ 10381882 w 12192000"/>
              <a:gd name="connsiteY871" fmla="*/ 2155807 h 4267200"/>
              <a:gd name="connsiteX872" fmla="*/ 10439260 w 12192000"/>
              <a:gd name="connsiteY872" fmla="*/ 1962486 h 4267200"/>
              <a:gd name="connsiteX873" fmla="*/ 10439409 w 12192000"/>
              <a:gd name="connsiteY873" fmla="*/ 1960615 h 4267200"/>
              <a:gd name="connsiteX874" fmla="*/ 10439915 w 12192000"/>
              <a:gd name="connsiteY874" fmla="*/ 1951821 h 4267200"/>
              <a:gd name="connsiteX875" fmla="*/ 10314241 w 12192000"/>
              <a:gd name="connsiteY875" fmla="*/ 1556749 h 4267200"/>
              <a:gd name="connsiteX876" fmla="*/ 10315061 w 12192000"/>
              <a:gd name="connsiteY876" fmla="*/ 1548729 h 4267200"/>
              <a:gd name="connsiteX877" fmla="*/ 9526158 w 12192000"/>
              <a:gd name="connsiteY877" fmla="*/ 1071804 h 4267200"/>
              <a:gd name="connsiteX878" fmla="*/ 9758689 w 12192000"/>
              <a:gd name="connsiteY878" fmla="*/ 1585512 h 4267200"/>
              <a:gd name="connsiteX879" fmla="*/ 9941392 w 12192000"/>
              <a:gd name="connsiteY879" fmla="*/ 2432858 h 4267200"/>
              <a:gd name="connsiteX880" fmla="*/ 9887724 w 12192000"/>
              <a:gd name="connsiteY880" fmla="*/ 2495762 h 4267200"/>
              <a:gd name="connsiteX881" fmla="*/ 9587446 w 12192000"/>
              <a:gd name="connsiteY881" fmla="*/ 1872898 h 4267200"/>
              <a:gd name="connsiteX882" fmla="*/ 9462810 w 12192000"/>
              <a:gd name="connsiteY882" fmla="*/ 1288346 h 4267200"/>
              <a:gd name="connsiteX883" fmla="*/ 9318575 w 12192000"/>
              <a:gd name="connsiteY883" fmla="*/ 1540820 h 4267200"/>
              <a:gd name="connsiteX884" fmla="*/ 9191090 w 12192000"/>
              <a:gd name="connsiteY884" fmla="*/ 1688355 h 4267200"/>
              <a:gd name="connsiteX885" fmla="*/ 9177757 w 12192000"/>
              <a:gd name="connsiteY885" fmla="*/ 1683354 h 4267200"/>
              <a:gd name="connsiteX886" fmla="*/ 9274865 w 12192000"/>
              <a:gd name="connsiteY886" fmla="*/ 1336896 h 4267200"/>
              <a:gd name="connsiteX887" fmla="*/ 9478649 w 12192000"/>
              <a:gd name="connsiteY887" fmla="*/ 1173376 h 4267200"/>
              <a:gd name="connsiteX888" fmla="*/ 9482281 w 12192000"/>
              <a:gd name="connsiteY888" fmla="*/ 1167830 h 4267200"/>
              <a:gd name="connsiteX889" fmla="*/ 9438637 w 12192000"/>
              <a:gd name="connsiteY889" fmla="*/ 1015438 h 4267200"/>
              <a:gd name="connsiteX890" fmla="*/ 9439458 w 12192000"/>
              <a:gd name="connsiteY890" fmla="*/ 1007420 h 4267200"/>
              <a:gd name="connsiteX891" fmla="*/ 9197105 w 12192000"/>
              <a:gd name="connsiteY891" fmla="*/ 808882 h 4267200"/>
              <a:gd name="connsiteX892" fmla="*/ 8973607 w 12192000"/>
              <a:gd name="connsiteY892" fmla="*/ 597733 h 4267200"/>
              <a:gd name="connsiteX893" fmla="*/ 8967512 w 12192000"/>
              <a:gd name="connsiteY893" fmla="*/ 1795211 h 4267200"/>
              <a:gd name="connsiteX894" fmla="*/ 8912526 w 12192000"/>
              <a:gd name="connsiteY894" fmla="*/ 1841464 h 4267200"/>
              <a:gd name="connsiteX895" fmla="*/ 8893391 w 12192000"/>
              <a:gd name="connsiteY895" fmla="*/ 572788 h 4267200"/>
              <a:gd name="connsiteX896" fmla="*/ 8902990 w 12192000"/>
              <a:gd name="connsiteY896" fmla="*/ 560750 h 4267200"/>
              <a:gd name="connsiteX897" fmla="*/ 8919102 w 12192000"/>
              <a:gd name="connsiteY897" fmla="*/ 542471 h 4267200"/>
              <a:gd name="connsiteX898" fmla="*/ 8661728 w 12192000"/>
              <a:gd name="connsiteY898" fmla="*/ 250903 h 4267200"/>
              <a:gd name="connsiteX899" fmla="*/ 8357758 w 12192000"/>
              <a:gd name="connsiteY899" fmla="*/ 0 h 4267200"/>
              <a:gd name="connsiteX900" fmla="*/ 8405492 w 12192000"/>
              <a:gd name="connsiteY900" fmla="*/ 0 h 4267200"/>
              <a:gd name="connsiteX901" fmla="*/ 8392083 w 12192000"/>
              <a:gd name="connsiteY901" fmla="*/ 30495 h 4267200"/>
              <a:gd name="connsiteX902" fmla="*/ 8339888 w 12192000"/>
              <a:gd name="connsiteY902" fmla="*/ 306259 h 4267200"/>
              <a:gd name="connsiteX903" fmla="*/ 8473847 w 12192000"/>
              <a:gd name="connsiteY903" fmla="*/ 727373 h 4267200"/>
              <a:gd name="connsiteX904" fmla="*/ 8454081 w 12192000"/>
              <a:gd name="connsiteY904" fmla="*/ 1611960 h 4267200"/>
              <a:gd name="connsiteX905" fmla="*/ 8396000 w 12192000"/>
              <a:gd name="connsiteY905" fmla="*/ 1663986 h 4267200"/>
              <a:gd name="connsiteX906" fmla="*/ 8238881 w 12192000"/>
              <a:gd name="connsiteY906" fmla="*/ 368438 h 4267200"/>
              <a:gd name="connsiteX907" fmla="*/ 7668140 w 12192000"/>
              <a:gd name="connsiteY907" fmla="*/ 942511 h 4267200"/>
              <a:gd name="connsiteX908" fmla="*/ 7637853 w 12192000"/>
              <a:gd name="connsiteY908" fmla="*/ 942567 h 4267200"/>
              <a:gd name="connsiteX909" fmla="*/ 7909649 w 12192000"/>
              <a:gd name="connsiteY909" fmla="*/ 489150 h 4267200"/>
              <a:gd name="connsiteX910" fmla="*/ 8256182 w 12192000"/>
              <a:gd name="connsiteY910" fmla="*/ 301724 h 4267200"/>
              <a:gd name="connsiteX911" fmla="*/ 8255912 w 12192000"/>
              <a:gd name="connsiteY911" fmla="*/ 276498 h 4267200"/>
              <a:gd name="connsiteX912" fmla="*/ 8315225 w 12192000"/>
              <a:gd name="connsiteY912" fmla="*/ 89075 h 4267200"/>
              <a:gd name="connsiteX913" fmla="*/ 7497388 w 12192000"/>
              <a:gd name="connsiteY913" fmla="*/ 0 h 4267200"/>
              <a:gd name="connsiteX914" fmla="*/ 7560921 w 12192000"/>
              <a:gd name="connsiteY914" fmla="*/ 0 h 4267200"/>
              <a:gd name="connsiteX915" fmla="*/ 7546742 w 12192000"/>
              <a:gd name="connsiteY915" fmla="*/ 68966 h 4267200"/>
              <a:gd name="connsiteX916" fmla="*/ 7488853 w 12192000"/>
              <a:gd name="connsiteY916" fmla="*/ 535687 h 4267200"/>
              <a:gd name="connsiteX917" fmla="*/ 7529509 w 12192000"/>
              <a:gd name="connsiteY917" fmla="*/ 380358 h 4267200"/>
              <a:gd name="connsiteX918" fmla="*/ 7585939 w 12192000"/>
              <a:gd name="connsiteY918" fmla="*/ 184712 h 4267200"/>
              <a:gd name="connsiteX919" fmla="*/ 7621792 w 12192000"/>
              <a:gd name="connsiteY919" fmla="*/ 87864 h 4267200"/>
              <a:gd name="connsiteX920" fmla="*/ 7654204 w 12192000"/>
              <a:gd name="connsiteY920" fmla="*/ 0 h 4267200"/>
              <a:gd name="connsiteX921" fmla="*/ 7683986 w 12192000"/>
              <a:gd name="connsiteY921" fmla="*/ 0 h 4267200"/>
              <a:gd name="connsiteX922" fmla="*/ 7647914 w 12192000"/>
              <a:gd name="connsiteY922" fmla="*/ 97640 h 4267200"/>
              <a:gd name="connsiteX923" fmla="*/ 7612524 w 12192000"/>
              <a:gd name="connsiteY923" fmla="*/ 193392 h 4267200"/>
              <a:gd name="connsiteX924" fmla="*/ 7557013 w 12192000"/>
              <a:gd name="connsiteY924" fmla="*/ 386853 h 4267200"/>
              <a:gd name="connsiteX925" fmla="*/ 7517286 w 12192000"/>
              <a:gd name="connsiteY925" fmla="*/ 539999 h 4267200"/>
              <a:gd name="connsiteX926" fmla="*/ 7704204 w 12192000"/>
              <a:gd name="connsiteY926" fmla="*/ 152292 h 4267200"/>
              <a:gd name="connsiteX927" fmla="*/ 7756975 w 12192000"/>
              <a:gd name="connsiteY927" fmla="*/ 0 h 4267200"/>
              <a:gd name="connsiteX928" fmla="*/ 7837329 w 12192000"/>
              <a:gd name="connsiteY928" fmla="*/ 0 h 4267200"/>
              <a:gd name="connsiteX929" fmla="*/ 7821760 w 12192000"/>
              <a:gd name="connsiteY929" fmla="*/ 65656 h 4267200"/>
              <a:gd name="connsiteX930" fmla="*/ 7488925 w 12192000"/>
              <a:gd name="connsiteY930" fmla="*/ 763628 h 4267200"/>
              <a:gd name="connsiteX931" fmla="*/ 7419999 w 12192000"/>
              <a:gd name="connsiteY931" fmla="*/ 774360 h 4267200"/>
              <a:gd name="connsiteX932" fmla="*/ 7487820 w 12192000"/>
              <a:gd name="connsiteY932" fmla="*/ 37416 h 4267200"/>
              <a:gd name="connsiteX933" fmla="*/ 3882765 w 12192000"/>
              <a:gd name="connsiteY933" fmla="*/ 0 h 4267200"/>
              <a:gd name="connsiteX934" fmla="*/ 3995099 w 12192000"/>
              <a:gd name="connsiteY934" fmla="*/ 0 h 4267200"/>
              <a:gd name="connsiteX935" fmla="*/ 4163818 w 12192000"/>
              <a:gd name="connsiteY935" fmla="*/ 234104 h 4267200"/>
              <a:gd name="connsiteX936" fmla="*/ 4172099 w 12192000"/>
              <a:gd name="connsiteY936" fmla="*/ 234207 h 4267200"/>
              <a:gd name="connsiteX937" fmla="*/ 4784282 w 12192000"/>
              <a:gd name="connsiteY937" fmla="*/ 276561 h 4267200"/>
              <a:gd name="connsiteX938" fmla="*/ 4801687 w 12192000"/>
              <a:gd name="connsiteY938" fmla="*/ 267764 h 4267200"/>
              <a:gd name="connsiteX939" fmla="*/ 6082788 w 12192000"/>
              <a:gd name="connsiteY939" fmla="*/ 64119 h 4267200"/>
              <a:gd name="connsiteX940" fmla="*/ 6099442 w 12192000"/>
              <a:gd name="connsiteY940" fmla="*/ 82568 h 4267200"/>
              <a:gd name="connsiteX941" fmla="*/ 4804137 w 12192000"/>
              <a:gd name="connsiteY941" fmla="*/ 320931 h 4267200"/>
              <a:gd name="connsiteX942" fmla="*/ 4227047 w 12192000"/>
              <a:gd name="connsiteY942" fmla="*/ 313415 h 4267200"/>
              <a:gd name="connsiteX943" fmla="*/ 4346041 w 12192000"/>
              <a:gd name="connsiteY943" fmla="*/ 456086 h 4267200"/>
              <a:gd name="connsiteX944" fmla="*/ 4870967 w 12192000"/>
              <a:gd name="connsiteY944" fmla="*/ 963061 h 4267200"/>
              <a:gd name="connsiteX945" fmla="*/ 4889647 w 12192000"/>
              <a:gd name="connsiteY945" fmla="*/ 957147 h 4267200"/>
              <a:gd name="connsiteX946" fmla="*/ 5422504 w 12192000"/>
              <a:gd name="connsiteY946" fmla="*/ 805191 h 4267200"/>
              <a:gd name="connsiteX947" fmla="*/ 6087656 w 12192000"/>
              <a:gd name="connsiteY947" fmla="*/ 826703 h 4267200"/>
              <a:gd name="connsiteX948" fmla="*/ 6058717 w 12192000"/>
              <a:gd name="connsiteY948" fmla="*/ 865992 h 4267200"/>
              <a:gd name="connsiteX949" fmla="*/ 4974153 w 12192000"/>
              <a:gd name="connsiteY949" fmla="*/ 1045456 h 4267200"/>
              <a:gd name="connsiteX950" fmla="*/ 5627835 w 12192000"/>
              <a:gd name="connsiteY950" fmla="*/ 1472077 h 4267200"/>
              <a:gd name="connsiteX951" fmla="*/ 5629817 w 12192000"/>
              <a:gd name="connsiteY951" fmla="*/ 1471412 h 4267200"/>
              <a:gd name="connsiteX952" fmla="*/ 5634124 w 12192000"/>
              <a:gd name="connsiteY952" fmla="*/ 1470572 h 4267200"/>
              <a:gd name="connsiteX953" fmla="*/ 5755832 w 12192000"/>
              <a:gd name="connsiteY953" fmla="*/ 1383886 h 4267200"/>
              <a:gd name="connsiteX954" fmla="*/ 6014186 w 12192000"/>
              <a:gd name="connsiteY954" fmla="*/ 1279799 h 4267200"/>
              <a:gd name="connsiteX955" fmla="*/ 6901619 w 12192000"/>
              <a:gd name="connsiteY955" fmla="*/ 1047874 h 4267200"/>
              <a:gd name="connsiteX956" fmla="*/ 6931566 w 12192000"/>
              <a:gd name="connsiteY956" fmla="*/ 1062034 h 4267200"/>
              <a:gd name="connsiteX957" fmla="*/ 5790982 w 12192000"/>
              <a:gd name="connsiteY957" fmla="*/ 1561380 h 4267200"/>
              <a:gd name="connsiteX958" fmla="*/ 6188971 w 12192000"/>
              <a:gd name="connsiteY958" fmla="*/ 1755168 h 4267200"/>
              <a:gd name="connsiteX959" fmla="*/ 6202446 w 12192000"/>
              <a:gd name="connsiteY959" fmla="*/ 1752268 h 4267200"/>
              <a:gd name="connsiteX960" fmla="*/ 7179560 w 12192000"/>
              <a:gd name="connsiteY960" fmla="*/ 1467551 h 4267200"/>
              <a:gd name="connsiteX961" fmla="*/ 7158730 w 12192000"/>
              <a:gd name="connsiteY961" fmla="*/ 1507835 h 4267200"/>
              <a:gd name="connsiteX962" fmla="*/ 6326959 w 12192000"/>
              <a:gd name="connsiteY962" fmla="*/ 1817686 h 4267200"/>
              <a:gd name="connsiteX963" fmla="*/ 6537433 w 12192000"/>
              <a:gd name="connsiteY963" fmla="*/ 1907790 h 4267200"/>
              <a:gd name="connsiteX964" fmla="*/ 6550221 w 12192000"/>
              <a:gd name="connsiteY964" fmla="*/ 1910729 h 4267200"/>
              <a:gd name="connsiteX965" fmla="*/ 6964438 w 12192000"/>
              <a:gd name="connsiteY965" fmla="*/ 2209505 h 4267200"/>
              <a:gd name="connsiteX966" fmla="*/ 7367862 w 12192000"/>
              <a:gd name="connsiteY966" fmla="*/ 2806833 h 4267200"/>
              <a:gd name="connsiteX967" fmla="*/ 7364329 w 12192000"/>
              <a:gd name="connsiteY967" fmla="*/ 2826907 h 4267200"/>
              <a:gd name="connsiteX968" fmla="*/ 7290545 w 12192000"/>
              <a:gd name="connsiteY968" fmla="*/ 2850663 h 4267200"/>
              <a:gd name="connsiteX969" fmla="*/ 6472036 w 12192000"/>
              <a:gd name="connsiteY969" fmla="*/ 1959003 h 4267200"/>
              <a:gd name="connsiteX970" fmla="*/ 5792897 w 12192000"/>
              <a:gd name="connsiteY970" fmla="*/ 1647747 h 4267200"/>
              <a:gd name="connsiteX971" fmla="*/ 5842751 w 12192000"/>
              <a:gd name="connsiteY971" fmla="*/ 1816112 h 4267200"/>
              <a:gd name="connsiteX972" fmla="*/ 5847424 w 12192000"/>
              <a:gd name="connsiteY972" fmla="*/ 1815776 h 4267200"/>
              <a:gd name="connsiteX973" fmla="*/ 6399821 w 12192000"/>
              <a:gd name="connsiteY973" fmla="*/ 2344799 h 4267200"/>
              <a:gd name="connsiteX974" fmla="*/ 6323232 w 12192000"/>
              <a:gd name="connsiteY974" fmla="*/ 2389634 h 4267200"/>
              <a:gd name="connsiteX975" fmla="*/ 5942958 w 12192000"/>
              <a:gd name="connsiteY975" fmla="*/ 2077708 h 4267200"/>
              <a:gd name="connsiteX976" fmla="*/ 5921559 w 12192000"/>
              <a:gd name="connsiteY976" fmla="*/ 2378596 h 4267200"/>
              <a:gd name="connsiteX977" fmla="*/ 5817651 w 12192000"/>
              <a:gd name="connsiteY977" fmla="*/ 3023919 h 4267200"/>
              <a:gd name="connsiteX978" fmla="*/ 5729634 w 12192000"/>
              <a:gd name="connsiteY978" fmla="*/ 3051849 h 4267200"/>
              <a:gd name="connsiteX979" fmla="*/ 5611018 w 12192000"/>
              <a:gd name="connsiteY979" fmla="*/ 2316769 h 4267200"/>
              <a:gd name="connsiteX980" fmla="*/ 5687608 w 12192000"/>
              <a:gd name="connsiteY980" fmla="*/ 2039972 h 4267200"/>
              <a:gd name="connsiteX981" fmla="*/ 5657554 w 12192000"/>
              <a:gd name="connsiteY981" fmla="*/ 1576445 h 4267200"/>
              <a:gd name="connsiteX982" fmla="*/ 5150475 w 12192000"/>
              <a:gd name="connsiteY982" fmla="*/ 1274012 h 4267200"/>
              <a:gd name="connsiteX983" fmla="*/ 5349142 w 12192000"/>
              <a:gd name="connsiteY983" fmla="*/ 2204405 h 4267200"/>
              <a:gd name="connsiteX984" fmla="*/ 5262214 w 12192000"/>
              <a:gd name="connsiteY984" fmla="*/ 2233836 h 4267200"/>
              <a:gd name="connsiteX985" fmla="*/ 4981539 w 12192000"/>
              <a:gd name="connsiteY985" fmla="*/ 1542201 h 4267200"/>
              <a:gd name="connsiteX986" fmla="*/ 4958461 w 12192000"/>
              <a:gd name="connsiteY986" fmla="*/ 1136957 h 4267200"/>
              <a:gd name="connsiteX987" fmla="*/ 4655015 w 12192000"/>
              <a:gd name="connsiteY987" fmla="*/ 891426 h 4267200"/>
              <a:gd name="connsiteX988" fmla="*/ 4348002 w 12192000"/>
              <a:gd name="connsiteY988" fmla="*/ 2205895 h 4267200"/>
              <a:gd name="connsiteX989" fmla="*/ 4262250 w 12192000"/>
              <a:gd name="connsiteY989" fmla="*/ 2219972 h 4267200"/>
              <a:gd name="connsiteX990" fmla="*/ 4550611 w 12192000"/>
              <a:gd name="connsiteY990" fmla="*/ 817540 h 4267200"/>
              <a:gd name="connsiteX991" fmla="*/ 4564418 w 12192000"/>
              <a:gd name="connsiteY991" fmla="*/ 808293 h 4267200"/>
              <a:gd name="connsiteX992" fmla="*/ 4266388 w 12192000"/>
              <a:gd name="connsiteY992" fmla="*/ 500083 h 4267200"/>
              <a:gd name="connsiteX993" fmla="*/ 4032842 w 12192000"/>
              <a:gd name="connsiteY993" fmla="*/ 211809 h 4267200"/>
              <a:gd name="connsiteX994" fmla="*/ 3721337 w 12192000"/>
              <a:gd name="connsiteY994" fmla="*/ 0 h 4267200"/>
              <a:gd name="connsiteX995" fmla="*/ 3797544 w 12192000"/>
              <a:gd name="connsiteY995" fmla="*/ 0 h 4267200"/>
              <a:gd name="connsiteX996" fmla="*/ 3775734 w 12192000"/>
              <a:gd name="connsiteY996" fmla="*/ 95131 h 4267200"/>
              <a:gd name="connsiteX997" fmla="*/ 3724807 w 12192000"/>
              <a:gd name="connsiteY997" fmla="*/ 272257 h 4267200"/>
              <a:gd name="connsiteX998" fmla="*/ 3726844 w 12192000"/>
              <a:gd name="connsiteY998" fmla="*/ 282988 h 4267200"/>
              <a:gd name="connsiteX999" fmla="*/ 3742664 w 12192000"/>
              <a:gd name="connsiteY999" fmla="*/ 279918 h 4267200"/>
              <a:gd name="connsiteX1000" fmla="*/ 4103910 w 12192000"/>
              <a:gd name="connsiteY1000" fmla="*/ 1161917 h 4267200"/>
              <a:gd name="connsiteX1001" fmla="*/ 4020269 w 12192000"/>
              <a:gd name="connsiteY1001" fmla="*/ 1200406 h 4267200"/>
              <a:gd name="connsiteX1002" fmla="*/ 3674882 w 12192000"/>
              <a:gd name="connsiteY1002" fmla="*/ 488524 h 4267200"/>
              <a:gd name="connsiteX1003" fmla="*/ 3132682 w 12192000"/>
              <a:gd name="connsiteY1003" fmla="*/ 1072284 h 4267200"/>
              <a:gd name="connsiteX1004" fmla="*/ 2716346 w 12192000"/>
              <a:gd name="connsiteY1004" fmla="*/ 1276376 h 4267200"/>
              <a:gd name="connsiteX1005" fmla="*/ 2716772 w 12192000"/>
              <a:gd name="connsiteY1005" fmla="*/ 1255462 h 4267200"/>
              <a:gd name="connsiteX1006" fmla="*/ 3471096 w 12192000"/>
              <a:gd name="connsiteY1006" fmla="*/ 437072 h 4267200"/>
              <a:gd name="connsiteX1007" fmla="*/ 3639057 w 12192000"/>
              <a:gd name="connsiteY1007" fmla="*/ 286334 h 4267200"/>
              <a:gd name="connsiteX1008" fmla="*/ 3640309 w 12192000"/>
              <a:gd name="connsiteY1008" fmla="*/ 284664 h 4267200"/>
              <a:gd name="connsiteX1009" fmla="*/ 3646022 w 12192000"/>
              <a:gd name="connsiteY1009" fmla="*/ 276711 h 4267200"/>
              <a:gd name="connsiteX1010" fmla="*/ 3707943 w 12192000"/>
              <a:gd name="connsiteY1010" fmla="*/ 65958 h 4267200"/>
              <a:gd name="connsiteX1011" fmla="*/ 2867960 w 12192000"/>
              <a:gd name="connsiteY1011" fmla="*/ 0 h 4267200"/>
              <a:gd name="connsiteX1012" fmla="*/ 2926351 w 12192000"/>
              <a:gd name="connsiteY1012" fmla="*/ 0 h 4267200"/>
              <a:gd name="connsiteX1013" fmla="*/ 2902823 w 12192000"/>
              <a:gd name="connsiteY1013" fmla="*/ 262929 h 4267200"/>
              <a:gd name="connsiteX1014" fmla="*/ 2940663 w 12192000"/>
              <a:gd name="connsiteY1014" fmla="*/ 140884 h 4267200"/>
              <a:gd name="connsiteX1015" fmla="*/ 2947039 w 12192000"/>
              <a:gd name="connsiteY1015" fmla="*/ 122524 h 4267200"/>
              <a:gd name="connsiteX1016" fmla="*/ 2984316 w 12192000"/>
              <a:gd name="connsiteY1016" fmla="*/ 0 h 4267200"/>
              <a:gd name="connsiteX1017" fmla="*/ 3016114 w 12192000"/>
              <a:gd name="connsiteY1017" fmla="*/ 0 h 4267200"/>
              <a:gd name="connsiteX1018" fmla="*/ 2979949 w 12192000"/>
              <a:gd name="connsiteY1018" fmla="*/ 119274 h 4267200"/>
              <a:gd name="connsiteX1019" fmla="*/ 3023879 w 12192000"/>
              <a:gd name="connsiteY1019" fmla="*/ 0 h 4267200"/>
              <a:gd name="connsiteX1020" fmla="*/ 3105400 w 12192000"/>
              <a:gd name="connsiteY1020" fmla="*/ 0 h 4267200"/>
              <a:gd name="connsiteX1021" fmla="*/ 3094669 w 12192000"/>
              <a:gd name="connsiteY1021" fmla="*/ 30308 h 4267200"/>
              <a:gd name="connsiteX1022" fmla="*/ 2901945 w 12192000"/>
              <a:gd name="connsiteY1022" fmla="*/ 466538 h 4267200"/>
              <a:gd name="connsiteX1023" fmla="*/ 2815209 w 12192000"/>
              <a:gd name="connsiteY1023" fmla="*/ 497361 h 4267200"/>
              <a:gd name="connsiteX1024" fmla="*/ 2844845 w 12192000"/>
              <a:gd name="connsiteY1024" fmla="*/ 127638 h 4267200"/>
              <a:gd name="connsiteX1025" fmla="*/ 1057230 w 12192000"/>
              <a:gd name="connsiteY1025" fmla="*/ 0 h 4267200"/>
              <a:gd name="connsiteX1026" fmla="*/ 1111003 w 12192000"/>
              <a:gd name="connsiteY1026" fmla="*/ 0 h 4267200"/>
              <a:gd name="connsiteX1027" fmla="*/ 1125553 w 12192000"/>
              <a:gd name="connsiteY1027" fmla="*/ 52588 h 4267200"/>
              <a:gd name="connsiteX1028" fmla="*/ 1304276 w 12192000"/>
              <a:gd name="connsiteY1028" fmla="*/ 476275 h 4267200"/>
              <a:gd name="connsiteX1029" fmla="*/ 1492066 w 12192000"/>
              <a:gd name="connsiteY1029" fmla="*/ 886333 h 4267200"/>
              <a:gd name="connsiteX1030" fmla="*/ 1423698 w 12192000"/>
              <a:gd name="connsiteY1030" fmla="*/ 710817 h 4267200"/>
              <a:gd name="connsiteX1031" fmla="*/ 1357609 w 12192000"/>
              <a:gd name="connsiteY1031" fmla="*/ 532892 h 4267200"/>
              <a:gd name="connsiteX1032" fmla="*/ 1309550 w 12192000"/>
              <a:gd name="connsiteY1032" fmla="*/ 374031 h 4267200"/>
              <a:gd name="connsiteX1033" fmla="*/ 1193673 w 12192000"/>
              <a:gd name="connsiteY1033" fmla="*/ 49533 h 4267200"/>
              <a:gd name="connsiteX1034" fmla="*/ 1164391 w 12192000"/>
              <a:gd name="connsiteY1034" fmla="*/ 0 h 4267200"/>
              <a:gd name="connsiteX1035" fmla="*/ 1200666 w 12192000"/>
              <a:gd name="connsiteY1035" fmla="*/ 0 h 4267200"/>
              <a:gd name="connsiteX1036" fmla="*/ 1223408 w 12192000"/>
              <a:gd name="connsiteY1036" fmla="*/ 38996 h 4267200"/>
              <a:gd name="connsiteX1037" fmla="*/ 1339635 w 12192000"/>
              <a:gd name="connsiteY1037" fmla="*/ 365517 h 4267200"/>
              <a:gd name="connsiteX1038" fmla="*/ 1387469 w 12192000"/>
              <a:gd name="connsiteY1038" fmla="*/ 523079 h 4267200"/>
              <a:gd name="connsiteX1039" fmla="*/ 1452685 w 12192000"/>
              <a:gd name="connsiteY1039" fmla="*/ 699806 h 4267200"/>
              <a:gd name="connsiteX1040" fmla="*/ 1492092 w 12192000"/>
              <a:gd name="connsiteY1040" fmla="*/ 800424 h 4267200"/>
              <a:gd name="connsiteX1041" fmla="*/ 1455302 w 12192000"/>
              <a:gd name="connsiteY1041" fmla="*/ 632913 h 4267200"/>
              <a:gd name="connsiteX1042" fmla="*/ 1222336 w 12192000"/>
              <a:gd name="connsiteY1042" fmla="*/ 9480 h 4267200"/>
              <a:gd name="connsiteX1043" fmla="*/ 1214634 w 12192000"/>
              <a:gd name="connsiteY1043" fmla="*/ 0 h 4267200"/>
              <a:gd name="connsiteX1044" fmla="*/ 1289827 w 12192000"/>
              <a:gd name="connsiteY1044" fmla="*/ 0 h 4267200"/>
              <a:gd name="connsiteX1045" fmla="*/ 1321076 w 12192000"/>
              <a:gd name="connsiteY1045" fmla="*/ 59722 h 4267200"/>
              <a:gd name="connsiteX1046" fmla="*/ 1512579 w 12192000"/>
              <a:gd name="connsiteY1046" fmla="*/ 626441 h 4267200"/>
              <a:gd name="connsiteX1047" fmla="*/ 1506076 w 12192000"/>
              <a:gd name="connsiteY1047" fmla="*/ 1089289 h 4267200"/>
              <a:gd name="connsiteX1048" fmla="*/ 1486346 w 12192000"/>
              <a:gd name="connsiteY1048" fmla="*/ 1079919 h 4267200"/>
              <a:gd name="connsiteX1049" fmla="*/ 1070511 w 12192000"/>
              <a:gd name="connsiteY1049" fmla="*/ 48609 h 4267200"/>
              <a:gd name="connsiteX1050" fmla="*/ 43151 w 12192000"/>
              <a:gd name="connsiteY1050" fmla="*/ 0 h 4267200"/>
              <a:gd name="connsiteX1051" fmla="*/ 95283 w 12192000"/>
              <a:gd name="connsiteY1051" fmla="*/ 0 h 4267200"/>
              <a:gd name="connsiteX1052" fmla="*/ 300708 w 12192000"/>
              <a:gd name="connsiteY1052" fmla="*/ 154571 h 4267200"/>
              <a:gd name="connsiteX1053" fmla="*/ 530414 w 12192000"/>
              <a:gd name="connsiteY1053" fmla="*/ 354673 h 4267200"/>
              <a:gd name="connsiteX1054" fmla="*/ 333785 w 12192000"/>
              <a:gd name="connsiteY1054" fmla="*/ 161564 h 4267200"/>
              <a:gd name="connsiteX1055" fmla="*/ 147005 w 12192000"/>
              <a:gd name="connsiteY1055" fmla="*/ 0 h 4267200"/>
              <a:gd name="connsiteX1056" fmla="*/ 272509 w 12192000"/>
              <a:gd name="connsiteY1056" fmla="*/ 0 h 4267200"/>
              <a:gd name="connsiteX1057" fmla="*/ 326276 w 12192000"/>
              <a:gd name="connsiteY1057" fmla="*/ 45847 h 4267200"/>
              <a:gd name="connsiteX1058" fmla="*/ 823759 w 12192000"/>
              <a:gd name="connsiteY1058" fmla="*/ 574145 h 4267200"/>
              <a:gd name="connsiteX1059" fmla="*/ 811254 w 12192000"/>
              <a:gd name="connsiteY1059" fmla="*/ 665546 h 4267200"/>
              <a:gd name="connsiteX1060" fmla="*/ 154042 w 12192000"/>
              <a:gd name="connsiteY1060" fmla="*/ 261522 h 4267200"/>
              <a:gd name="connsiteX1061" fmla="*/ 13550 w 12192000"/>
              <a:gd name="connsiteY1061" fmla="*/ 158423 h 4267200"/>
              <a:gd name="connsiteX1062" fmla="*/ 0 w 12192000"/>
              <a:gd name="connsiteY1062" fmla="*/ 146618 h 4267200"/>
              <a:gd name="connsiteX1063" fmla="*/ 0 w 12192000"/>
              <a:gd name="connsiteY1063" fmla="*/ 59161 h 4267200"/>
              <a:gd name="connsiteX1064" fmla="*/ 45427 w 12192000"/>
              <a:gd name="connsiteY1064" fmla="*/ 101078 h 4267200"/>
              <a:gd name="connsiteX1065" fmla="*/ 630103 w 12192000"/>
              <a:gd name="connsiteY1065" fmla="*/ 485885 h 4267200"/>
              <a:gd name="connsiteX1066" fmla="*/ 532040 w 12192000"/>
              <a:gd name="connsiteY1066" fmla="*/ 399359 h 4267200"/>
              <a:gd name="connsiteX1067" fmla="*/ 517618 w 12192000"/>
              <a:gd name="connsiteY1067" fmla="*/ 385726 h 4267200"/>
              <a:gd name="connsiteX1068" fmla="*/ 285074 w 12192000"/>
              <a:gd name="connsiteY1068" fmla="*/ 182755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</a:cxnLst>
            <a:rect l="l" t="t" r="r" b="b"/>
            <a:pathLst>
              <a:path w="12192000" h="4267200">
                <a:moveTo>
                  <a:pt x="2537169" y="4125568"/>
                </a:moveTo>
                <a:cubicBezTo>
                  <a:pt x="2788218" y="4126068"/>
                  <a:pt x="3025872" y="4161336"/>
                  <a:pt x="3246267" y="4262961"/>
                </a:cubicBezTo>
                <a:lnTo>
                  <a:pt x="3253970" y="4267200"/>
                </a:lnTo>
                <a:lnTo>
                  <a:pt x="3071791" y="4267200"/>
                </a:lnTo>
                <a:lnTo>
                  <a:pt x="2975095" y="4243356"/>
                </a:lnTo>
                <a:cubicBezTo>
                  <a:pt x="2862058" y="4220032"/>
                  <a:pt x="2745568" y="4209031"/>
                  <a:pt x="2626982" y="4206450"/>
                </a:cubicBezTo>
                <a:cubicBezTo>
                  <a:pt x="2581807" y="4205467"/>
                  <a:pt x="2536327" y="4205706"/>
                  <a:pt x="2490617" y="4206951"/>
                </a:cubicBezTo>
                <a:cubicBezTo>
                  <a:pt x="2601507" y="4219748"/>
                  <a:pt x="2711611" y="4236309"/>
                  <a:pt x="2819869" y="4252936"/>
                </a:cubicBezTo>
                <a:lnTo>
                  <a:pt x="2900997" y="4267200"/>
                </a:lnTo>
                <a:lnTo>
                  <a:pt x="2705858" y="4267200"/>
                </a:lnTo>
                <a:lnTo>
                  <a:pt x="2561467" y="4246270"/>
                </a:lnTo>
                <a:cubicBezTo>
                  <a:pt x="2476258" y="4235123"/>
                  <a:pt x="2390533" y="4225627"/>
                  <a:pt x="2305292" y="4219492"/>
                </a:cubicBezTo>
                <a:lnTo>
                  <a:pt x="2409349" y="4267200"/>
                </a:lnTo>
                <a:lnTo>
                  <a:pt x="2266705" y="4267200"/>
                </a:lnTo>
                <a:lnTo>
                  <a:pt x="2183576" y="4227150"/>
                </a:lnTo>
                <a:cubicBezTo>
                  <a:pt x="2170260" y="4220226"/>
                  <a:pt x="2115765" y="4150220"/>
                  <a:pt x="2151029" y="4146947"/>
                </a:cubicBezTo>
                <a:cubicBezTo>
                  <a:pt x="2282770" y="4133761"/>
                  <a:pt x="2411644" y="4125319"/>
                  <a:pt x="2537169" y="4125568"/>
                </a:cubicBezTo>
                <a:close/>
                <a:moveTo>
                  <a:pt x="9258094" y="3958602"/>
                </a:moveTo>
                <a:cubicBezTo>
                  <a:pt x="9013678" y="4006086"/>
                  <a:pt x="8768731" y="4060051"/>
                  <a:pt x="8526712" y="4119804"/>
                </a:cubicBezTo>
                <a:cubicBezTo>
                  <a:pt x="8781748" y="4123003"/>
                  <a:pt x="9026494" y="4069940"/>
                  <a:pt x="9258094" y="3958602"/>
                </a:cubicBezTo>
                <a:close/>
                <a:moveTo>
                  <a:pt x="9168987" y="3919232"/>
                </a:moveTo>
                <a:cubicBezTo>
                  <a:pt x="8975366" y="3912045"/>
                  <a:pt x="8788341" y="3989836"/>
                  <a:pt x="8603910" y="4068895"/>
                </a:cubicBezTo>
                <a:cubicBezTo>
                  <a:pt x="8818554" y="4017452"/>
                  <a:pt x="9035976" y="3970366"/>
                  <a:pt x="9252382" y="3927759"/>
                </a:cubicBezTo>
                <a:cubicBezTo>
                  <a:pt x="9224441" y="3923020"/>
                  <a:pt x="9196646" y="3920259"/>
                  <a:pt x="9168987" y="3919232"/>
                </a:cubicBezTo>
                <a:close/>
                <a:moveTo>
                  <a:pt x="1635889" y="3709494"/>
                </a:moveTo>
                <a:lnTo>
                  <a:pt x="1634800" y="3731111"/>
                </a:lnTo>
                <a:cubicBezTo>
                  <a:pt x="1634800" y="3731111"/>
                  <a:pt x="1635342" y="3716795"/>
                  <a:pt x="1635889" y="3709494"/>
                </a:cubicBezTo>
                <a:close/>
                <a:moveTo>
                  <a:pt x="3174829" y="3620110"/>
                </a:moveTo>
                <a:cubicBezTo>
                  <a:pt x="3177710" y="3619202"/>
                  <a:pt x="3182308" y="3620648"/>
                  <a:pt x="3189263" y="3625726"/>
                </a:cubicBezTo>
                <a:cubicBezTo>
                  <a:pt x="3348177" y="3744655"/>
                  <a:pt x="3463235" y="3908187"/>
                  <a:pt x="3560912" y="4079863"/>
                </a:cubicBezTo>
                <a:cubicBezTo>
                  <a:pt x="3582321" y="4117314"/>
                  <a:pt x="3599153" y="4153173"/>
                  <a:pt x="3611854" y="4188366"/>
                </a:cubicBezTo>
                <a:lnTo>
                  <a:pt x="3631583" y="4267200"/>
                </a:lnTo>
                <a:lnTo>
                  <a:pt x="3575699" y="4267200"/>
                </a:lnTo>
                <a:lnTo>
                  <a:pt x="3575567" y="4263588"/>
                </a:lnTo>
                <a:cubicBezTo>
                  <a:pt x="3563792" y="4170010"/>
                  <a:pt x="3527316" y="4081090"/>
                  <a:pt x="3467355" y="3988130"/>
                </a:cubicBezTo>
                <a:cubicBezTo>
                  <a:pt x="3420192" y="3915029"/>
                  <a:pt x="3371016" y="3849934"/>
                  <a:pt x="3310753" y="3787140"/>
                </a:cubicBezTo>
                <a:cubicBezTo>
                  <a:pt x="3303466" y="3779509"/>
                  <a:pt x="3297626" y="3773227"/>
                  <a:pt x="3291335" y="3767420"/>
                </a:cubicBezTo>
                <a:cubicBezTo>
                  <a:pt x="3324815" y="3824296"/>
                  <a:pt x="3358740" y="3880691"/>
                  <a:pt x="3390805" y="3937163"/>
                </a:cubicBezTo>
                <a:cubicBezTo>
                  <a:pt x="3450145" y="4040978"/>
                  <a:pt x="3506325" y="4144397"/>
                  <a:pt x="3545740" y="4251102"/>
                </a:cubicBezTo>
                <a:lnTo>
                  <a:pt x="3550709" y="4267200"/>
                </a:lnTo>
                <a:lnTo>
                  <a:pt x="3513586" y="4267200"/>
                </a:lnTo>
                <a:lnTo>
                  <a:pt x="3470728" y="4152456"/>
                </a:lnTo>
                <a:cubicBezTo>
                  <a:pt x="3439124" y="4085665"/>
                  <a:pt x="3402484" y="4019598"/>
                  <a:pt x="3364433" y="3953121"/>
                </a:cubicBezTo>
                <a:lnTo>
                  <a:pt x="3316479" y="3872136"/>
                </a:lnTo>
                <a:lnTo>
                  <a:pt x="3504482" y="4267200"/>
                </a:lnTo>
                <a:lnTo>
                  <a:pt x="3467547" y="4267200"/>
                </a:lnTo>
                <a:lnTo>
                  <a:pt x="3177952" y="3657386"/>
                </a:lnTo>
                <a:cubicBezTo>
                  <a:pt x="3172991" y="3646754"/>
                  <a:pt x="3166185" y="3622836"/>
                  <a:pt x="3174829" y="3620110"/>
                </a:cubicBezTo>
                <a:close/>
                <a:moveTo>
                  <a:pt x="11279315" y="3618448"/>
                </a:moveTo>
                <a:cubicBezTo>
                  <a:pt x="11299830" y="3614620"/>
                  <a:pt x="11318737" y="3618623"/>
                  <a:pt x="11317765" y="3638405"/>
                </a:cubicBezTo>
                <a:cubicBezTo>
                  <a:pt x="11309587" y="3820966"/>
                  <a:pt x="11315203" y="4012597"/>
                  <a:pt x="11304886" y="4200582"/>
                </a:cubicBezTo>
                <a:lnTo>
                  <a:pt x="11298904" y="4267200"/>
                </a:lnTo>
                <a:lnTo>
                  <a:pt x="11213088" y="4267200"/>
                </a:lnTo>
                <a:lnTo>
                  <a:pt x="11219157" y="4210725"/>
                </a:lnTo>
                <a:cubicBezTo>
                  <a:pt x="11223807" y="4119600"/>
                  <a:pt x="11224640" y="4027718"/>
                  <a:pt x="11225213" y="3936722"/>
                </a:cubicBezTo>
                <a:cubicBezTo>
                  <a:pt x="11207028" y="4022695"/>
                  <a:pt x="11194593" y="4110355"/>
                  <a:pt x="11182914" y="4196771"/>
                </a:cubicBezTo>
                <a:lnTo>
                  <a:pt x="11172266" y="4267200"/>
                </a:lnTo>
                <a:lnTo>
                  <a:pt x="11140975" y="4267200"/>
                </a:lnTo>
                <a:lnTo>
                  <a:pt x="11152239" y="4192628"/>
                </a:lnTo>
                <a:cubicBezTo>
                  <a:pt x="11165272" y="4096160"/>
                  <a:pt x="11178361" y="3997344"/>
                  <a:pt x="11201005" y="3900089"/>
                </a:cubicBezTo>
                <a:cubicBezTo>
                  <a:pt x="11166930" y="3979173"/>
                  <a:pt x="11134730" y="4058831"/>
                  <a:pt x="11105754" y="4139192"/>
                </a:cubicBezTo>
                <a:lnTo>
                  <a:pt x="11065821" y="4267200"/>
                </a:lnTo>
                <a:lnTo>
                  <a:pt x="10978133" y="4267200"/>
                </a:lnTo>
                <a:lnTo>
                  <a:pt x="11088889" y="3963916"/>
                </a:lnTo>
                <a:cubicBezTo>
                  <a:pt x="11133459" y="3856779"/>
                  <a:pt x="11181967" y="3750740"/>
                  <a:pt x="11231212" y="3645474"/>
                </a:cubicBezTo>
                <a:cubicBezTo>
                  <a:pt x="11236675" y="3633934"/>
                  <a:pt x="11258799" y="3622276"/>
                  <a:pt x="11279315" y="3618448"/>
                </a:cubicBezTo>
                <a:close/>
                <a:moveTo>
                  <a:pt x="10296877" y="3526602"/>
                </a:moveTo>
                <a:cubicBezTo>
                  <a:pt x="10305089" y="3527517"/>
                  <a:pt x="10311503" y="3531079"/>
                  <a:pt x="10314210" y="3538353"/>
                </a:cubicBezTo>
                <a:cubicBezTo>
                  <a:pt x="10361472" y="3659113"/>
                  <a:pt x="10407318" y="3780392"/>
                  <a:pt x="10450858" y="3902477"/>
                </a:cubicBezTo>
                <a:lnTo>
                  <a:pt x="10572255" y="4267200"/>
                </a:lnTo>
                <a:lnTo>
                  <a:pt x="10477642" y="4267200"/>
                </a:lnTo>
                <a:lnTo>
                  <a:pt x="10436479" y="4144570"/>
                </a:lnTo>
                <a:cubicBezTo>
                  <a:pt x="10386976" y="3995354"/>
                  <a:pt x="10333255" y="3848072"/>
                  <a:pt x="10277529" y="3701307"/>
                </a:cubicBezTo>
                <a:cubicBezTo>
                  <a:pt x="10277467" y="3703640"/>
                  <a:pt x="10276853" y="3706334"/>
                  <a:pt x="10276797" y="3708672"/>
                </a:cubicBezTo>
                <a:cubicBezTo>
                  <a:pt x="10284209" y="3854149"/>
                  <a:pt x="10331835" y="3999199"/>
                  <a:pt x="10385906" y="4147031"/>
                </a:cubicBezTo>
                <a:lnTo>
                  <a:pt x="10431445" y="4267200"/>
                </a:lnTo>
                <a:lnTo>
                  <a:pt x="10398237" y="4267200"/>
                </a:lnTo>
                <a:lnTo>
                  <a:pt x="10356661" y="4157302"/>
                </a:lnTo>
                <a:cubicBezTo>
                  <a:pt x="10321871" y="4061517"/>
                  <a:pt x="10289232" y="3966669"/>
                  <a:pt x="10268559" y="3871054"/>
                </a:cubicBezTo>
                <a:cubicBezTo>
                  <a:pt x="10272790" y="3985997"/>
                  <a:pt x="10299544" y="4094770"/>
                  <a:pt x="10340065" y="4201637"/>
                </a:cubicBezTo>
                <a:lnTo>
                  <a:pt x="10368861" y="4267200"/>
                </a:lnTo>
                <a:lnTo>
                  <a:pt x="10267862" y="4267200"/>
                </a:lnTo>
                <a:lnTo>
                  <a:pt x="10236210" y="4185635"/>
                </a:lnTo>
                <a:cubicBezTo>
                  <a:pt x="10169925" y="3991261"/>
                  <a:pt x="10150284" y="3789583"/>
                  <a:pt x="10225980" y="3561061"/>
                </a:cubicBezTo>
                <a:cubicBezTo>
                  <a:pt x="10231424" y="3544935"/>
                  <a:pt x="10272241" y="3523857"/>
                  <a:pt x="10296877" y="3526602"/>
                </a:cubicBezTo>
                <a:close/>
                <a:moveTo>
                  <a:pt x="3429186" y="3458784"/>
                </a:moveTo>
                <a:cubicBezTo>
                  <a:pt x="3434043" y="3458424"/>
                  <a:pt x="3439865" y="3459167"/>
                  <a:pt x="3446761" y="3461278"/>
                </a:cubicBezTo>
                <a:cubicBezTo>
                  <a:pt x="3801752" y="3568638"/>
                  <a:pt x="4119982" y="3746863"/>
                  <a:pt x="4419733" y="3963555"/>
                </a:cubicBezTo>
                <a:cubicBezTo>
                  <a:pt x="4508451" y="4027538"/>
                  <a:pt x="4593765" y="4093753"/>
                  <a:pt x="4659448" y="4172746"/>
                </a:cubicBezTo>
                <a:lnTo>
                  <a:pt x="4719140" y="4267200"/>
                </a:lnTo>
                <a:lnTo>
                  <a:pt x="4641222" y="4267200"/>
                </a:lnTo>
                <a:lnTo>
                  <a:pt x="4599968" y="4207074"/>
                </a:lnTo>
                <a:cubicBezTo>
                  <a:pt x="4478590" y="4057581"/>
                  <a:pt x="4278987" y="3946713"/>
                  <a:pt x="4136093" y="3858466"/>
                </a:cubicBezTo>
                <a:cubicBezTo>
                  <a:pt x="3985171" y="3764831"/>
                  <a:pt x="3831168" y="3687155"/>
                  <a:pt x="3670252" y="3622798"/>
                </a:cubicBezTo>
                <a:lnTo>
                  <a:pt x="3817258" y="3723577"/>
                </a:lnTo>
                <a:cubicBezTo>
                  <a:pt x="3878082" y="3765387"/>
                  <a:pt x="3941278" y="3808498"/>
                  <a:pt x="4000461" y="3855966"/>
                </a:cubicBezTo>
                <a:cubicBezTo>
                  <a:pt x="4030299" y="3879926"/>
                  <a:pt x="4059233" y="3904849"/>
                  <a:pt x="4088180" y="3929774"/>
                </a:cubicBezTo>
                <a:cubicBezTo>
                  <a:pt x="4119532" y="3956928"/>
                  <a:pt x="4151864" y="3984979"/>
                  <a:pt x="4184555" y="4010683"/>
                </a:cubicBezTo>
                <a:cubicBezTo>
                  <a:pt x="4252374" y="4064322"/>
                  <a:pt x="4327401" y="4112085"/>
                  <a:pt x="4399563" y="4158106"/>
                </a:cubicBezTo>
                <a:cubicBezTo>
                  <a:pt x="4448555" y="4189447"/>
                  <a:pt x="4498141" y="4221114"/>
                  <a:pt x="4546299" y="4254934"/>
                </a:cubicBezTo>
                <a:lnTo>
                  <a:pt x="4561743" y="4267200"/>
                </a:lnTo>
                <a:lnTo>
                  <a:pt x="4509274" y="4267200"/>
                </a:lnTo>
                <a:lnTo>
                  <a:pt x="4383389" y="4184369"/>
                </a:lnTo>
                <a:cubicBezTo>
                  <a:pt x="4310251" y="4137460"/>
                  <a:pt x="4234739" y="4089250"/>
                  <a:pt x="4165508" y="4035196"/>
                </a:cubicBezTo>
                <a:cubicBezTo>
                  <a:pt x="4131846" y="4008598"/>
                  <a:pt x="4099524" y="3980549"/>
                  <a:pt x="4068162" y="3953394"/>
                </a:cubicBezTo>
                <a:cubicBezTo>
                  <a:pt x="4039704" y="3928919"/>
                  <a:pt x="4010763" y="3903992"/>
                  <a:pt x="3981416" y="3880482"/>
                </a:cubicBezTo>
                <a:cubicBezTo>
                  <a:pt x="3923199" y="3833909"/>
                  <a:pt x="3860482" y="3791236"/>
                  <a:pt x="3800147" y="3749872"/>
                </a:cubicBezTo>
                <a:lnTo>
                  <a:pt x="3655073" y="3650884"/>
                </a:lnTo>
                <a:cubicBezTo>
                  <a:pt x="3768399" y="3765347"/>
                  <a:pt x="3873410" y="3884450"/>
                  <a:pt x="3989938" y="3991685"/>
                </a:cubicBezTo>
                <a:cubicBezTo>
                  <a:pt x="4106468" y="4098916"/>
                  <a:pt x="4234512" y="4194281"/>
                  <a:pt x="4393907" y="4261258"/>
                </a:cubicBezTo>
                <a:lnTo>
                  <a:pt x="4408201" y="4267200"/>
                </a:lnTo>
                <a:lnTo>
                  <a:pt x="4250346" y="4267200"/>
                </a:lnTo>
                <a:lnTo>
                  <a:pt x="4245269" y="4265040"/>
                </a:lnTo>
                <a:cubicBezTo>
                  <a:pt x="4167858" y="4230709"/>
                  <a:pt x="4095232" y="4193560"/>
                  <a:pt x="4036318" y="4147013"/>
                </a:cubicBezTo>
                <a:cubicBezTo>
                  <a:pt x="3810777" y="3969273"/>
                  <a:pt x="3654591" y="3720297"/>
                  <a:pt x="3432098" y="3537312"/>
                </a:cubicBezTo>
                <a:cubicBezTo>
                  <a:pt x="3408505" y="3517876"/>
                  <a:pt x="3395188" y="3461306"/>
                  <a:pt x="3429186" y="3458784"/>
                </a:cubicBezTo>
                <a:close/>
                <a:moveTo>
                  <a:pt x="9334796" y="3456584"/>
                </a:moveTo>
                <a:cubicBezTo>
                  <a:pt x="9406875" y="3608228"/>
                  <a:pt x="9503788" y="3758542"/>
                  <a:pt x="9651570" y="3826505"/>
                </a:cubicBezTo>
                <a:cubicBezTo>
                  <a:pt x="9559808" y="3686686"/>
                  <a:pt x="9456900" y="3564734"/>
                  <a:pt x="9334796" y="3456584"/>
                </a:cubicBezTo>
                <a:close/>
                <a:moveTo>
                  <a:pt x="4440129" y="3448571"/>
                </a:moveTo>
                <a:cubicBezTo>
                  <a:pt x="4500684" y="3600308"/>
                  <a:pt x="4765312" y="3823987"/>
                  <a:pt x="4856525" y="3915351"/>
                </a:cubicBezTo>
                <a:cubicBezTo>
                  <a:pt x="4921046" y="3979838"/>
                  <a:pt x="4987678" y="4047617"/>
                  <a:pt x="5059055" y="4108918"/>
                </a:cubicBezTo>
                <a:cubicBezTo>
                  <a:pt x="5130436" y="4170218"/>
                  <a:pt x="5206561" y="4225043"/>
                  <a:pt x="5290070" y="4263619"/>
                </a:cubicBezTo>
                <a:cubicBezTo>
                  <a:pt x="5126032" y="4132785"/>
                  <a:pt x="4978794" y="3979858"/>
                  <a:pt x="4834991" y="3830985"/>
                </a:cubicBezTo>
                <a:cubicBezTo>
                  <a:pt x="4709629" y="3700933"/>
                  <a:pt x="4579958" y="3567796"/>
                  <a:pt x="4440129" y="3448571"/>
                </a:cubicBezTo>
                <a:close/>
                <a:moveTo>
                  <a:pt x="5425834" y="3162785"/>
                </a:moveTo>
                <a:cubicBezTo>
                  <a:pt x="5393133" y="3300089"/>
                  <a:pt x="5401723" y="3491623"/>
                  <a:pt x="5401644" y="3617847"/>
                </a:cubicBezTo>
                <a:cubicBezTo>
                  <a:pt x="5401790" y="3807859"/>
                  <a:pt x="5425483" y="3992734"/>
                  <a:pt x="5467256" y="4175494"/>
                </a:cubicBezTo>
                <a:cubicBezTo>
                  <a:pt x="5469824" y="3971868"/>
                  <a:pt x="5459296" y="3766904"/>
                  <a:pt x="5448069" y="3567554"/>
                </a:cubicBezTo>
                <a:close/>
                <a:moveTo>
                  <a:pt x="1318687" y="3113840"/>
                </a:moveTo>
                <a:cubicBezTo>
                  <a:pt x="1233126" y="3142037"/>
                  <a:pt x="1148133" y="3174161"/>
                  <a:pt x="1066793" y="3212171"/>
                </a:cubicBezTo>
                <a:cubicBezTo>
                  <a:pt x="1042399" y="3223712"/>
                  <a:pt x="1017440" y="3235542"/>
                  <a:pt x="993319" y="3247648"/>
                </a:cubicBezTo>
                <a:cubicBezTo>
                  <a:pt x="947600" y="3269890"/>
                  <a:pt x="900765" y="3292688"/>
                  <a:pt x="853081" y="3312410"/>
                </a:cubicBezTo>
                <a:cubicBezTo>
                  <a:pt x="837376" y="3318884"/>
                  <a:pt x="821948" y="3324526"/>
                  <a:pt x="805957" y="3330443"/>
                </a:cubicBezTo>
                <a:cubicBezTo>
                  <a:pt x="973723" y="3284161"/>
                  <a:pt x="1193682" y="3229943"/>
                  <a:pt x="1318687" y="3113840"/>
                </a:cubicBezTo>
                <a:close/>
                <a:moveTo>
                  <a:pt x="5453702" y="3090882"/>
                </a:moveTo>
                <a:lnTo>
                  <a:pt x="5480135" y="3565802"/>
                </a:lnTo>
                <a:cubicBezTo>
                  <a:pt x="5490809" y="3762845"/>
                  <a:pt x="5501220" y="3965024"/>
                  <a:pt x="5499023" y="4166310"/>
                </a:cubicBezTo>
                <a:cubicBezTo>
                  <a:pt x="5546233" y="3984186"/>
                  <a:pt x="5562118" y="3799116"/>
                  <a:pt x="5547022" y="3607838"/>
                </a:cubicBezTo>
                <a:cubicBezTo>
                  <a:pt x="5541143" y="3530760"/>
                  <a:pt x="5529684" y="3453908"/>
                  <a:pt x="5515964" y="3378541"/>
                </a:cubicBezTo>
                <a:cubicBezTo>
                  <a:pt x="5505773" y="3321668"/>
                  <a:pt x="5475310" y="3095607"/>
                  <a:pt x="5453702" y="3090882"/>
                </a:cubicBezTo>
                <a:close/>
                <a:moveTo>
                  <a:pt x="9790480" y="3078533"/>
                </a:moveTo>
                <a:cubicBezTo>
                  <a:pt x="9782502" y="3134217"/>
                  <a:pt x="9773626" y="3189710"/>
                  <a:pt x="9763295" y="3245370"/>
                </a:cubicBezTo>
                <a:cubicBezTo>
                  <a:pt x="9730259" y="3421320"/>
                  <a:pt x="9693170" y="3586065"/>
                  <a:pt x="9736458" y="3758413"/>
                </a:cubicBezTo>
                <a:cubicBezTo>
                  <a:pt x="9741385" y="3680922"/>
                  <a:pt x="9752472" y="3603320"/>
                  <a:pt x="9763499" y="3528057"/>
                </a:cubicBezTo>
                <a:cubicBezTo>
                  <a:pt x="9778184" y="3430521"/>
                  <a:pt x="9793478" y="3330298"/>
                  <a:pt x="9793906" y="3231157"/>
                </a:cubicBezTo>
                <a:cubicBezTo>
                  <a:pt x="9793949" y="3202011"/>
                  <a:pt x="9792735" y="3172131"/>
                  <a:pt x="9791874" y="3142788"/>
                </a:cubicBezTo>
                <a:cubicBezTo>
                  <a:pt x="9791175" y="3121009"/>
                  <a:pt x="9790832" y="3099770"/>
                  <a:pt x="9790480" y="3078533"/>
                </a:cubicBezTo>
                <a:close/>
                <a:moveTo>
                  <a:pt x="1238695" y="3076820"/>
                </a:moveTo>
                <a:cubicBezTo>
                  <a:pt x="1051055" y="3082190"/>
                  <a:pt x="886407" y="3192548"/>
                  <a:pt x="716371" y="3293249"/>
                </a:cubicBezTo>
                <a:cubicBezTo>
                  <a:pt x="670943" y="3320259"/>
                  <a:pt x="625512" y="3345868"/>
                  <a:pt x="579522" y="3371759"/>
                </a:cubicBezTo>
                <a:cubicBezTo>
                  <a:pt x="586257" y="3369787"/>
                  <a:pt x="592991" y="3367806"/>
                  <a:pt x="600288" y="3365555"/>
                </a:cubicBezTo>
                <a:cubicBezTo>
                  <a:pt x="680240" y="3341573"/>
                  <a:pt x="762713" y="3317034"/>
                  <a:pt x="840692" y="3284921"/>
                </a:cubicBezTo>
                <a:cubicBezTo>
                  <a:pt x="887813" y="3265484"/>
                  <a:pt x="934087" y="3242968"/>
                  <a:pt x="979248" y="3221003"/>
                </a:cubicBezTo>
                <a:cubicBezTo>
                  <a:pt x="1004208" y="3209175"/>
                  <a:pt x="1028322" y="3197074"/>
                  <a:pt x="1053282" y="3185247"/>
                </a:cubicBezTo>
                <a:cubicBezTo>
                  <a:pt x="1139666" y="3144704"/>
                  <a:pt x="1229994" y="3110602"/>
                  <a:pt x="1320603" y="3081281"/>
                </a:cubicBezTo>
                <a:cubicBezTo>
                  <a:pt x="1292776" y="3077429"/>
                  <a:pt x="1265502" y="3076054"/>
                  <a:pt x="1238695" y="3076820"/>
                </a:cubicBezTo>
                <a:close/>
                <a:moveTo>
                  <a:pt x="5425627" y="2954192"/>
                </a:moveTo>
                <a:cubicBezTo>
                  <a:pt x="5441934" y="2956815"/>
                  <a:pt x="5467954" y="2996115"/>
                  <a:pt x="5470770" y="3005435"/>
                </a:cubicBezTo>
                <a:cubicBezTo>
                  <a:pt x="5591522" y="3395900"/>
                  <a:pt x="5656650" y="3795361"/>
                  <a:pt x="5567647" y="4190286"/>
                </a:cubicBezTo>
                <a:lnTo>
                  <a:pt x="5545854" y="4267200"/>
                </a:lnTo>
                <a:lnTo>
                  <a:pt x="5391871" y="4267200"/>
                </a:lnTo>
                <a:lnTo>
                  <a:pt x="5318171" y="4175818"/>
                </a:lnTo>
                <a:cubicBezTo>
                  <a:pt x="5204859" y="4048423"/>
                  <a:pt x="5075331" y="3936412"/>
                  <a:pt x="4943646" y="3822916"/>
                </a:cubicBezTo>
                <a:cubicBezTo>
                  <a:pt x="4828850" y="3724110"/>
                  <a:pt x="4714058" y="3625311"/>
                  <a:pt x="4594837" y="3532274"/>
                </a:cubicBezTo>
                <a:cubicBezTo>
                  <a:pt x="4562450" y="3507077"/>
                  <a:pt x="4474786" y="3410282"/>
                  <a:pt x="4441737" y="3399734"/>
                </a:cubicBezTo>
                <a:cubicBezTo>
                  <a:pt x="4437014" y="3398227"/>
                  <a:pt x="4433408" y="3398482"/>
                  <a:pt x="4431236" y="3400954"/>
                </a:cubicBezTo>
                <a:cubicBezTo>
                  <a:pt x="4474088" y="3436036"/>
                  <a:pt x="4516531" y="3472527"/>
                  <a:pt x="4557150" y="3510023"/>
                </a:cubicBezTo>
                <a:cubicBezTo>
                  <a:pt x="4661606" y="3606446"/>
                  <a:pt x="4760255" y="3709152"/>
                  <a:pt x="4856936" y="3809146"/>
                </a:cubicBezTo>
                <a:cubicBezTo>
                  <a:pt x="4939779" y="3895025"/>
                  <a:pt x="5024071" y="3982240"/>
                  <a:pt x="5111996" y="4065759"/>
                </a:cubicBezTo>
                <a:cubicBezTo>
                  <a:pt x="5155961" y="4107518"/>
                  <a:pt x="5200834" y="4148352"/>
                  <a:pt x="5246890" y="4187633"/>
                </a:cubicBezTo>
                <a:lnTo>
                  <a:pt x="5347266" y="4267200"/>
                </a:lnTo>
                <a:lnTo>
                  <a:pt x="5164092" y="4267200"/>
                </a:lnTo>
                <a:lnTo>
                  <a:pt x="5108945" y="4232176"/>
                </a:lnTo>
                <a:cubicBezTo>
                  <a:pt x="4772838" y="3999708"/>
                  <a:pt x="4490756" y="3581960"/>
                  <a:pt x="4294126" y="3303048"/>
                </a:cubicBezTo>
                <a:cubicBezTo>
                  <a:pt x="4284225" y="3288537"/>
                  <a:pt x="4271318" y="3233630"/>
                  <a:pt x="4305321" y="3256953"/>
                </a:cubicBezTo>
                <a:cubicBezTo>
                  <a:pt x="4530520" y="3414680"/>
                  <a:pt x="4740956" y="3587440"/>
                  <a:pt x="4949299" y="3766336"/>
                </a:cubicBezTo>
                <a:cubicBezTo>
                  <a:pt x="5065543" y="3866477"/>
                  <a:pt x="5184542" y="3965579"/>
                  <a:pt x="5291452" y="4076801"/>
                </a:cubicBezTo>
                <a:cubicBezTo>
                  <a:pt x="5309900" y="4095629"/>
                  <a:pt x="5393714" y="4211504"/>
                  <a:pt x="5434998" y="4254100"/>
                </a:cubicBezTo>
                <a:cubicBezTo>
                  <a:pt x="5369347" y="4172892"/>
                  <a:pt x="5356822" y="3836202"/>
                  <a:pt x="5351015" y="3760989"/>
                </a:cubicBezTo>
                <a:cubicBezTo>
                  <a:pt x="5330486" y="3492147"/>
                  <a:pt x="5355823" y="3228927"/>
                  <a:pt x="5413780" y="2966265"/>
                </a:cubicBezTo>
                <a:cubicBezTo>
                  <a:pt x="5415835" y="2956520"/>
                  <a:pt x="5420191" y="2953318"/>
                  <a:pt x="5425627" y="2954192"/>
                </a:cubicBezTo>
                <a:close/>
                <a:moveTo>
                  <a:pt x="8380397" y="2896659"/>
                </a:moveTo>
                <a:cubicBezTo>
                  <a:pt x="8455275" y="3038078"/>
                  <a:pt x="8545153" y="3173735"/>
                  <a:pt x="8634801" y="3304169"/>
                </a:cubicBezTo>
                <a:cubicBezTo>
                  <a:pt x="8726195" y="3437326"/>
                  <a:pt x="8821496" y="3600936"/>
                  <a:pt x="8971448" y="3675946"/>
                </a:cubicBezTo>
                <a:cubicBezTo>
                  <a:pt x="8910775" y="3621244"/>
                  <a:pt x="8864937" y="3553231"/>
                  <a:pt x="8820691" y="3486482"/>
                </a:cubicBezTo>
                <a:cubicBezTo>
                  <a:pt x="8816331" y="3480073"/>
                  <a:pt x="8811972" y="3473665"/>
                  <a:pt x="8807612" y="3467256"/>
                </a:cubicBezTo>
                <a:cubicBezTo>
                  <a:pt x="8727274" y="3347730"/>
                  <a:pt x="8640362" y="3230102"/>
                  <a:pt x="8556796" y="3116474"/>
                </a:cubicBezTo>
                <a:cubicBezTo>
                  <a:pt x="8515702" y="3060746"/>
                  <a:pt x="8472667" y="3003195"/>
                  <a:pt x="8427018" y="2948853"/>
                </a:cubicBezTo>
                <a:cubicBezTo>
                  <a:pt x="8411728" y="2931040"/>
                  <a:pt x="8396239" y="2914119"/>
                  <a:pt x="8380397" y="2896659"/>
                </a:cubicBezTo>
                <a:close/>
                <a:moveTo>
                  <a:pt x="9831020" y="2871730"/>
                </a:moveTo>
                <a:lnTo>
                  <a:pt x="9827707" y="2915231"/>
                </a:lnTo>
                <a:cubicBezTo>
                  <a:pt x="9824540" y="2960178"/>
                  <a:pt x="9821168" y="3006017"/>
                  <a:pt x="9820699" y="3051540"/>
                </a:cubicBezTo>
                <a:cubicBezTo>
                  <a:pt x="9820458" y="3081589"/>
                  <a:pt x="9821664" y="3111470"/>
                  <a:pt x="9822525" y="3140814"/>
                </a:cubicBezTo>
                <a:cubicBezTo>
                  <a:pt x="9823738" y="3170696"/>
                  <a:pt x="9824947" y="3200579"/>
                  <a:pt x="9824704" y="3230628"/>
                </a:cubicBezTo>
                <a:cubicBezTo>
                  <a:pt x="9823869" y="3331557"/>
                  <a:pt x="9808712" y="3433224"/>
                  <a:pt x="9793821" y="3531652"/>
                </a:cubicBezTo>
                <a:cubicBezTo>
                  <a:pt x="9783066" y="3603683"/>
                  <a:pt x="9772446" y="3677150"/>
                  <a:pt x="9767436" y="3750864"/>
                </a:cubicBezTo>
                <a:cubicBezTo>
                  <a:pt x="9782786" y="3724954"/>
                  <a:pt x="9799440" y="3697443"/>
                  <a:pt x="9814477" y="3662531"/>
                </a:cubicBezTo>
                <a:cubicBezTo>
                  <a:pt x="9926754" y="3406015"/>
                  <a:pt x="9892054" y="3133900"/>
                  <a:pt x="9831020" y="2871730"/>
                </a:cubicBezTo>
                <a:close/>
                <a:moveTo>
                  <a:pt x="8380521" y="2850596"/>
                </a:moveTo>
                <a:cubicBezTo>
                  <a:pt x="8404481" y="2875897"/>
                  <a:pt x="8428794" y="2901731"/>
                  <a:pt x="8451446" y="2928627"/>
                </a:cubicBezTo>
                <a:cubicBezTo>
                  <a:pt x="8497446" y="2983517"/>
                  <a:pt x="8540828" y="3041610"/>
                  <a:pt x="8582269" y="3097880"/>
                </a:cubicBezTo>
                <a:cubicBezTo>
                  <a:pt x="8666744" y="3211700"/>
                  <a:pt x="8753998" y="3329876"/>
                  <a:pt x="8833783" y="3449753"/>
                </a:cubicBezTo>
                <a:cubicBezTo>
                  <a:pt x="8838143" y="3456162"/>
                  <a:pt x="8842503" y="3462572"/>
                  <a:pt x="8846863" y="3468981"/>
                </a:cubicBezTo>
                <a:cubicBezTo>
                  <a:pt x="8881714" y="3521040"/>
                  <a:pt x="8917610" y="3574725"/>
                  <a:pt x="8960046" y="3620389"/>
                </a:cubicBezTo>
                <a:cubicBezTo>
                  <a:pt x="8847240" y="3316219"/>
                  <a:pt x="8665033" y="3014288"/>
                  <a:pt x="8380521" y="2850596"/>
                </a:cubicBezTo>
                <a:close/>
                <a:moveTo>
                  <a:pt x="9854151" y="2642862"/>
                </a:moveTo>
                <a:cubicBezTo>
                  <a:pt x="9862376" y="2644690"/>
                  <a:pt x="9868748" y="2649859"/>
                  <a:pt x="9871341" y="2659697"/>
                </a:cubicBezTo>
                <a:cubicBezTo>
                  <a:pt x="9936549" y="2907705"/>
                  <a:pt x="10004418" y="3164740"/>
                  <a:pt x="9966678" y="3423399"/>
                </a:cubicBezTo>
                <a:cubicBezTo>
                  <a:pt x="9951724" y="3524170"/>
                  <a:pt x="9914841" y="3605244"/>
                  <a:pt x="9880832" y="3700562"/>
                </a:cubicBezTo>
                <a:cubicBezTo>
                  <a:pt x="9817639" y="3880472"/>
                  <a:pt x="9825316" y="4002022"/>
                  <a:pt x="9896024" y="4178295"/>
                </a:cubicBezTo>
                <a:lnTo>
                  <a:pt x="10028060" y="4267200"/>
                </a:lnTo>
                <a:lnTo>
                  <a:pt x="9651813" y="4267200"/>
                </a:lnTo>
                <a:lnTo>
                  <a:pt x="9814527" y="4248048"/>
                </a:lnTo>
                <a:cubicBezTo>
                  <a:pt x="9748431" y="4225943"/>
                  <a:pt x="9681848" y="4217991"/>
                  <a:pt x="9615182" y="4220499"/>
                </a:cubicBezTo>
                <a:cubicBezTo>
                  <a:pt x="9565183" y="4222381"/>
                  <a:pt x="9515136" y="4230147"/>
                  <a:pt x="9465210" y="4242240"/>
                </a:cubicBezTo>
                <a:lnTo>
                  <a:pt x="9387108" y="4267200"/>
                </a:lnTo>
                <a:lnTo>
                  <a:pt x="9268441" y="4267200"/>
                </a:lnTo>
                <a:lnTo>
                  <a:pt x="9307676" y="4251276"/>
                </a:lnTo>
                <a:cubicBezTo>
                  <a:pt x="9459842" y="4196603"/>
                  <a:pt x="9613869" y="4164948"/>
                  <a:pt x="9761570" y="4182283"/>
                </a:cubicBezTo>
                <a:cubicBezTo>
                  <a:pt x="9633677" y="4101602"/>
                  <a:pt x="9502269" y="4023929"/>
                  <a:pt x="9368237" y="3949470"/>
                </a:cubicBezTo>
                <a:cubicBezTo>
                  <a:pt x="9363677" y="3950852"/>
                  <a:pt x="9358768" y="3951697"/>
                  <a:pt x="9354614" y="3951288"/>
                </a:cubicBezTo>
                <a:cubicBezTo>
                  <a:pt x="9045666" y="4112095"/>
                  <a:pt x="8711508" y="4184792"/>
                  <a:pt x="8364351" y="4159267"/>
                </a:cubicBezTo>
                <a:cubicBezTo>
                  <a:pt x="8322605" y="4156073"/>
                  <a:pt x="8373028" y="4125362"/>
                  <a:pt x="8386567" y="4119760"/>
                </a:cubicBezTo>
                <a:cubicBezTo>
                  <a:pt x="8661942" y="4017222"/>
                  <a:pt x="8938634" y="3857115"/>
                  <a:pt x="9231713" y="3873539"/>
                </a:cubicBezTo>
                <a:cubicBezTo>
                  <a:pt x="9162796" y="3836374"/>
                  <a:pt x="9093324" y="3799562"/>
                  <a:pt x="9023301" y="3763109"/>
                </a:cubicBezTo>
                <a:cubicBezTo>
                  <a:pt x="9018245" y="3762512"/>
                  <a:pt x="9014299" y="3761207"/>
                  <a:pt x="9010556" y="3758998"/>
                </a:cubicBezTo>
                <a:cubicBezTo>
                  <a:pt x="8818026" y="3719652"/>
                  <a:pt x="8714888" y="3571783"/>
                  <a:pt x="8604324" y="3417171"/>
                </a:cubicBezTo>
                <a:cubicBezTo>
                  <a:pt x="8460937" y="3216099"/>
                  <a:pt x="8313620" y="2999153"/>
                  <a:pt x="8218577" y="2770227"/>
                </a:cubicBezTo>
                <a:cubicBezTo>
                  <a:pt x="8215211" y="2762227"/>
                  <a:pt x="8217371" y="2755481"/>
                  <a:pt x="8222774" y="2749954"/>
                </a:cubicBezTo>
                <a:cubicBezTo>
                  <a:pt x="8238990" y="2733370"/>
                  <a:pt x="8284424" y="2727735"/>
                  <a:pt x="8297623" y="2731935"/>
                </a:cubicBezTo>
                <a:cubicBezTo>
                  <a:pt x="8726387" y="2883841"/>
                  <a:pt x="8964880" y="3311498"/>
                  <a:pt x="9090618" y="3716225"/>
                </a:cubicBezTo>
                <a:cubicBezTo>
                  <a:pt x="9321070" y="3835548"/>
                  <a:pt x="9546131" y="3959850"/>
                  <a:pt x="9762441" y="4093587"/>
                </a:cubicBezTo>
                <a:cubicBezTo>
                  <a:pt x="9739891" y="4035197"/>
                  <a:pt x="9720655" y="3974696"/>
                  <a:pt x="9717826" y="3916719"/>
                </a:cubicBezTo>
                <a:cubicBezTo>
                  <a:pt x="9716379" y="3916883"/>
                  <a:pt x="9714371" y="3917401"/>
                  <a:pt x="9713123" y="3916663"/>
                </a:cubicBezTo>
                <a:cubicBezTo>
                  <a:pt x="9419408" y="3876118"/>
                  <a:pt x="9276568" y="3571232"/>
                  <a:pt x="9175594" y="3326950"/>
                </a:cubicBezTo>
                <a:cubicBezTo>
                  <a:pt x="9162477" y="3295477"/>
                  <a:pt x="9234580" y="3273123"/>
                  <a:pt x="9253941" y="3287566"/>
                </a:cubicBezTo>
                <a:cubicBezTo>
                  <a:pt x="9396995" y="3390749"/>
                  <a:pt x="9519263" y="3506453"/>
                  <a:pt x="9625671" y="3639960"/>
                </a:cubicBezTo>
                <a:cubicBezTo>
                  <a:pt x="9622492" y="3540061"/>
                  <a:pt x="9637797" y="3439839"/>
                  <a:pt x="9656881" y="3333361"/>
                </a:cubicBezTo>
                <a:cubicBezTo>
                  <a:pt x="9696972" y="3116116"/>
                  <a:pt x="9713720" y="2891570"/>
                  <a:pt x="9782066" y="2680771"/>
                </a:cubicBezTo>
                <a:cubicBezTo>
                  <a:pt x="9788129" y="2661952"/>
                  <a:pt x="9829478" y="2637374"/>
                  <a:pt x="9854151" y="2642862"/>
                </a:cubicBezTo>
                <a:close/>
                <a:moveTo>
                  <a:pt x="11114299" y="2390555"/>
                </a:moveTo>
                <a:lnTo>
                  <a:pt x="11113373" y="2392739"/>
                </a:lnTo>
                <a:lnTo>
                  <a:pt x="11117197" y="2394358"/>
                </a:lnTo>
                <a:cubicBezTo>
                  <a:pt x="11116333" y="2393349"/>
                  <a:pt x="11115474" y="2392343"/>
                  <a:pt x="11114299" y="2390555"/>
                </a:cubicBezTo>
                <a:close/>
                <a:moveTo>
                  <a:pt x="10506276" y="2118977"/>
                </a:moveTo>
                <a:cubicBezTo>
                  <a:pt x="10510550" y="2257918"/>
                  <a:pt x="10470507" y="2393544"/>
                  <a:pt x="10431542" y="2525128"/>
                </a:cubicBezTo>
                <a:cubicBezTo>
                  <a:pt x="10417502" y="2571972"/>
                  <a:pt x="10403548" y="2620144"/>
                  <a:pt x="10391375" y="2667145"/>
                </a:cubicBezTo>
                <a:cubicBezTo>
                  <a:pt x="10377290" y="2721696"/>
                  <a:pt x="10366481" y="2777642"/>
                  <a:pt x="10355047" y="2832031"/>
                </a:cubicBezTo>
                <a:lnTo>
                  <a:pt x="10336080" y="2927011"/>
                </a:lnTo>
                <a:cubicBezTo>
                  <a:pt x="10349636" y="2893472"/>
                  <a:pt x="10367643" y="2846374"/>
                  <a:pt x="10389394" y="2782834"/>
                </a:cubicBezTo>
                <a:cubicBezTo>
                  <a:pt x="10448427" y="2611467"/>
                  <a:pt x="10546967" y="2325483"/>
                  <a:pt x="10506276" y="2118977"/>
                </a:cubicBezTo>
                <a:close/>
                <a:moveTo>
                  <a:pt x="11538179" y="2090376"/>
                </a:moveTo>
                <a:cubicBezTo>
                  <a:pt x="11552237" y="2136248"/>
                  <a:pt x="11565750" y="2181883"/>
                  <a:pt x="11577479" y="2228695"/>
                </a:cubicBezTo>
                <a:lnTo>
                  <a:pt x="11586754" y="2266098"/>
                </a:lnTo>
                <a:cubicBezTo>
                  <a:pt x="11593656" y="2295423"/>
                  <a:pt x="11600787" y="2324193"/>
                  <a:pt x="11609011" y="2353427"/>
                </a:cubicBezTo>
                <a:cubicBezTo>
                  <a:pt x="11644349" y="2475257"/>
                  <a:pt x="11704023" y="2591295"/>
                  <a:pt x="11761579" y="2703223"/>
                </a:cubicBezTo>
                <a:cubicBezTo>
                  <a:pt x="11802170" y="2782214"/>
                  <a:pt x="11843944" y="2862994"/>
                  <a:pt x="11877711" y="2947465"/>
                </a:cubicBezTo>
                <a:cubicBezTo>
                  <a:pt x="11815017" y="2640863"/>
                  <a:pt x="11724956" y="2342636"/>
                  <a:pt x="11538179" y="2090376"/>
                </a:cubicBezTo>
                <a:close/>
                <a:moveTo>
                  <a:pt x="6604735" y="2041381"/>
                </a:moveTo>
                <a:cubicBezTo>
                  <a:pt x="6726311" y="2327927"/>
                  <a:pt x="6916754" y="2606522"/>
                  <a:pt x="7204487" y="2742112"/>
                </a:cubicBezTo>
                <a:cubicBezTo>
                  <a:pt x="7179895" y="2719491"/>
                  <a:pt x="7154936" y="2696378"/>
                  <a:pt x="7131592" y="2672096"/>
                </a:cubicBezTo>
                <a:cubicBezTo>
                  <a:pt x="7084181" y="2622518"/>
                  <a:pt x="7039271" y="2569608"/>
                  <a:pt x="6996344" y="2518310"/>
                </a:cubicBezTo>
                <a:cubicBezTo>
                  <a:pt x="6908871" y="2414600"/>
                  <a:pt x="6818501" y="2306884"/>
                  <a:pt x="6735495" y="2196890"/>
                </a:cubicBezTo>
                <a:lnTo>
                  <a:pt x="6721901" y="2179274"/>
                </a:lnTo>
                <a:cubicBezTo>
                  <a:pt x="6685654" y="2131523"/>
                  <a:pt x="6648317" y="2082278"/>
                  <a:pt x="6604735" y="2041381"/>
                </a:cubicBezTo>
                <a:close/>
                <a:moveTo>
                  <a:pt x="11488421" y="2034549"/>
                </a:moveTo>
                <a:cubicBezTo>
                  <a:pt x="11459234" y="2371132"/>
                  <a:pt x="11651925" y="2658088"/>
                  <a:pt x="11840356" y="2932293"/>
                </a:cubicBezTo>
                <a:cubicBezTo>
                  <a:pt x="11809128" y="2858555"/>
                  <a:pt x="11772688" y="2786473"/>
                  <a:pt x="11736331" y="2715710"/>
                </a:cubicBezTo>
                <a:cubicBezTo>
                  <a:pt x="11678147" y="2602235"/>
                  <a:pt x="11617611" y="2485181"/>
                  <a:pt x="11581560" y="2360474"/>
                </a:cubicBezTo>
                <a:cubicBezTo>
                  <a:pt x="11573334" y="2331239"/>
                  <a:pt x="11565889" y="2301693"/>
                  <a:pt x="11558442" y="2272139"/>
                </a:cubicBezTo>
                <a:lnTo>
                  <a:pt x="11549169" y="2234734"/>
                </a:lnTo>
                <a:cubicBezTo>
                  <a:pt x="11532130" y="2167007"/>
                  <a:pt x="11511443" y="2100302"/>
                  <a:pt x="11488421" y="2034549"/>
                </a:cubicBezTo>
                <a:close/>
                <a:moveTo>
                  <a:pt x="10468916" y="2032338"/>
                </a:moveTo>
                <a:cubicBezTo>
                  <a:pt x="10450533" y="2081859"/>
                  <a:pt x="10434093" y="2132840"/>
                  <a:pt x="10421480" y="2185446"/>
                </a:cubicBezTo>
                <a:cubicBezTo>
                  <a:pt x="10388668" y="2317695"/>
                  <a:pt x="10374105" y="2457032"/>
                  <a:pt x="10351264" y="2591574"/>
                </a:cubicBezTo>
                <a:cubicBezTo>
                  <a:pt x="10332355" y="2700098"/>
                  <a:pt x="10281261" y="2959166"/>
                  <a:pt x="10294485" y="2991809"/>
                </a:cubicBezTo>
                <a:lnTo>
                  <a:pt x="10327850" y="2826310"/>
                </a:lnTo>
                <a:cubicBezTo>
                  <a:pt x="10338741" y="2771690"/>
                  <a:pt x="10350331" y="2715434"/>
                  <a:pt x="10364099" y="2660098"/>
                </a:cubicBezTo>
                <a:cubicBezTo>
                  <a:pt x="10376185" y="2611783"/>
                  <a:pt x="10390682" y="2563843"/>
                  <a:pt x="10404725" y="2516991"/>
                </a:cubicBezTo>
                <a:cubicBezTo>
                  <a:pt x="10443463" y="2385961"/>
                  <a:pt x="10483500" y="2250332"/>
                  <a:pt x="10478071" y="2114122"/>
                </a:cubicBezTo>
                <a:cubicBezTo>
                  <a:pt x="10476867" y="2086568"/>
                  <a:pt x="10473555" y="2059413"/>
                  <a:pt x="10468916" y="2032338"/>
                </a:cubicBezTo>
                <a:close/>
                <a:moveTo>
                  <a:pt x="10573132" y="1991479"/>
                </a:moveTo>
                <a:cubicBezTo>
                  <a:pt x="10722027" y="2144650"/>
                  <a:pt x="10877543" y="2280670"/>
                  <a:pt x="11066880" y="2371770"/>
                </a:cubicBezTo>
                <a:cubicBezTo>
                  <a:pt x="10930664" y="2234271"/>
                  <a:pt x="10767866" y="2088089"/>
                  <a:pt x="10573132" y="1991479"/>
                </a:cubicBezTo>
                <a:close/>
                <a:moveTo>
                  <a:pt x="6591670" y="1988277"/>
                </a:moveTo>
                <a:cubicBezTo>
                  <a:pt x="6653650" y="2036451"/>
                  <a:pt x="6701310" y="2098809"/>
                  <a:pt x="6747349" y="2160069"/>
                </a:cubicBezTo>
                <a:lnTo>
                  <a:pt x="6760943" y="2177686"/>
                </a:lnTo>
                <a:cubicBezTo>
                  <a:pt x="6844486" y="2287290"/>
                  <a:pt x="6934499" y="2394502"/>
                  <a:pt x="7021065" y="2498102"/>
                </a:cubicBezTo>
                <a:cubicBezTo>
                  <a:pt x="7063629" y="2548900"/>
                  <a:pt x="7108178" y="2601313"/>
                  <a:pt x="7155223" y="2650386"/>
                </a:cubicBezTo>
                <a:cubicBezTo>
                  <a:pt x="7170968" y="2666443"/>
                  <a:pt x="7186885" y="2681619"/>
                  <a:pt x="7203167" y="2697288"/>
                </a:cubicBezTo>
                <a:cubicBezTo>
                  <a:pt x="7124362" y="2565928"/>
                  <a:pt x="7030837" y="2441422"/>
                  <a:pt x="6937703" y="2321981"/>
                </a:cubicBezTo>
                <a:cubicBezTo>
                  <a:pt x="6842752" y="2200032"/>
                  <a:pt x="6742965" y="2048781"/>
                  <a:pt x="6591670" y="1988277"/>
                </a:cubicBezTo>
                <a:close/>
                <a:moveTo>
                  <a:pt x="5798671" y="1981601"/>
                </a:moveTo>
                <a:cubicBezTo>
                  <a:pt x="5784234" y="2008086"/>
                  <a:pt x="5768551" y="2036236"/>
                  <a:pt x="5754709" y="2071454"/>
                </a:cubicBezTo>
                <a:cubicBezTo>
                  <a:pt x="5651219" y="2330361"/>
                  <a:pt x="5694208" y="2592217"/>
                  <a:pt x="5763044" y="2842206"/>
                </a:cubicBezTo>
                <a:lnTo>
                  <a:pt x="5764974" y="2799609"/>
                </a:lnTo>
                <a:cubicBezTo>
                  <a:pt x="5766710" y="2755616"/>
                  <a:pt x="5768626" y="2710738"/>
                  <a:pt x="5767665" y="2666409"/>
                </a:cubicBezTo>
                <a:cubicBezTo>
                  <a:pt x="5766964" y="2637156"/>
                  <a:pt x="5764828" y="2608182"/>
                  <a:pt x="5763055" y="2579705"/>
                </a:cubicBezTo>
                <a:cubicBezTo>
                  <a:pt x="5760913" y="2550734"/>
                  <a:pt x="5758780" y="2521760"/>
                  <a:pt x="5758079" y="2492508"/>
                </a:cubicBezTo>
                <a:cubicBezTo>
                  <a:pt x="5755745" y="2394242"/>
                  <a:pt x="5767619" y="2294070"/>
                  <a:pt x="5779325" y="2197069"/>
                </a:cubicBezTo>
                <a:cubicBezTo>
                  <a:pt x="5787753" y="2126095"/>
                  <a:pt x="5796001" y="2053736"/>
                  <a:pt x="5798671" y="1981601"/>
                </a:cubicBezTo>
                <a:close/>
                <a:moveTo>
                  <a:pt x="5829202" y="1971679"/>
                </a:moveTo>
                <a:cubicBezTo>
                  <a:pt x="5826736" y="2047481"/>
                  <a:pt x="5818154" y="2123904"/>
                  <a:pt x="5809558" y="2198043"/>
                </a:cubicBezTo>
                <a:cubicBezTo>
                  <a:pt x="5798026" y="2294159"/>
                  <a:pt x="5785973" y="2392938"/>
                  <a:pt x="5788653" y="2489430"/>
                </a:cubicBezTo>
                <a:cubicBezTo>
                  <a:pt x="5789524" y="2517790"/>
                  <a:pt x="5791665" y="2546759"/>
                  <a:pt x="5793439" y="2575235"/>
                </a:cubicBezTo>
                <a:cubicBezTo>
                  <a:pt x="5794815" y="2596366"/>
                  <a:pt x="5795822" y="2617001"/>
                  <a:pt x="5796837" y="2637633"/>
                </a:cubicBezTo>
                <a:cubicBezTo>
                  <a:pt x="5803017" y="2582794"/>
                  <a:pt x="5810098" y="2528066"/>
                  <a:pt x="5818614" y="2473055"/>
                </a:cubicBezTo>
                <a:cubicBezTo>
                  <a:pt x="5845917" y="2299125"/>
                  <a:pt x="5877599" y="2135758"/>
                  <a:pt x="5829202" y="1971679"/>
                </a:cubicBezTo>
                <a:close/>
                <a:moveTo>
                  <a:pt x="10578769" y="1962963"/>
                </a:moveTo>
                <a:cubicBezTo>
                  <a:pt x="10773649" y="2057701"/>
                  <a:pt x="10936285" y="2201237"/>
                  <a:pt x="11073823" y="2338658"/>
                </a:cubicBezTo>
                <a:cubicBezTo>
                  <a:pt x="10938241" y="2169232"/>
                  <a:pt x="10752627" y="1968969"/>
                  <a:pt x="10578769" y="1962963"/>
                </a:cubicBezTo>
                <a:close/>
                <a:moveTo>
                  <a:pt x="5911389" y="1898371"/>
                </a:moveTo>
                <a:cubicBezTo>
                  <a:pt x="6006914" y="2026768"/>
                  <a:pt x="6112955" y="2136857"/>
                  <a:pt x="6237627" y="2231921"/>
                </a:cubicBezTo>
                <a:cubicBezTo>
                  <a:pt x="6161282" y="2090381"/>
                  <a:pt x="6060308" y="1952200"/>
                  <a:pt x="5911389" y="1898371"/>
                </a:cubicBezTo>
                <a:close/>
                <a:moveTo>
                  <a:pt x="6944437" y="1575402"/>
                </a:moveTo>
                <a:cubicBezTo>
                  <a:pt x="6732842" y="1643305"/>
                  <a:pt x="6518352" y="1707201"/>
                  <a:pt x="6304730" y="1766654"/>
                </a:cubicBezTo>
                <a:cubicBezTo>
                  <a:pt x="6527947" y="1784949"/>
                  <a:pt x="6737901" y="1680839"/>
                  <a:pt x="6944437" y="1575402"/>
                </a:cubicBezTo>
                <a:close/>
                <a:moveTo>
                  <a:pt x="7019523" y="1519450"/>
                </a:moveTo>
                <a:cubicBezTo>
                  <a:pt x="6766096" y="1537552"/>
                  <a:pt x="6524653" y="1609537"/>
                  <a:pt x="6298091" y="1737122"/>
                </a:cubicBezTo>
                <a:cubicBezTo>
                  <a:pt x="6539381" y="1670594"/>
                  <a:pt x="6780997" y="1597715"/>
                  <a:pt x="7019523" y="1519450"/>
                </a:cubicBezTo>
                <a:close/>
                <a:moveTo>
                  <a:pt x="2399523" y="1428234"/>
                </a:moveTo>
                <a:cubicBezTo>
                  <a:pt x="2324192" y="1539775"/>
                  <a:pt x="2267478" y="1713586"/>
                  <a:pt x="2224982" y="1826201"/>
                </a:cubicBezTo>
                <a:cubicBezTo>
                  <a:pt x="2161246" y="1995817"/>
                  <a:pt x="2120250" y="2168765"/>
                  <a:pt x="2096099" y="2345900"/>
                </a:cubicBezTo>
                <a:cubicBezTo>
                  <a:pt x="2166834" y="2165047"/>
                  <a:pt x="2226331" y="1978598"/>
                  <a:pt x="2283317" y="1796925"/>
                </a:cubicBezTo>
                <a:close/>
                <a:moveTo>
                  <a:pt x="2448558" y="1373435"/>
                </a:moveTo>
                <a:lnTo>
                  <a:pt x="2312521" y="1806140"/>
                </a:lnTo>
                <a:cubicBezTo>
                  <a:pt x="2255817" y="1985569"/>
                  <a:pt x="2197150" y="2169492"/>
                  <a:pt x="2127533" y="2348380"/>
                </a:cubicBezTo>
                <a:cubicBezTo>
                  <a:pt x="2230881" y="2201722"/>
                  <a:pt x="2307261" y="2041905"/>
                  <a:pt x="2358080" y="1866134"/>
                </a:cubicBezTo>
                <a:cubicBezTo>
                  <a:pt x="2378743" y="1795373"/>
                  <a:pt x="2394349" y="1722940"/>
                  <a:pt x="2407436" y="1651070"/>
                </a:cubicBezTo>
                <a:cubicBezTo>
                  <a:pt x="2417458" y="1596892"/>
                  <a:pt x="2466254" y="1384915"/>
                  <a:pt x="2448558" y="1373435"/>
                </a:cubicBezTo>
                <a:close/>
                <a:moveTo>
                  <a:pt x="278707" y="1352270"/>
                </a:moveTo>
                <a:lnTo>
                  <a:pt x="321570" y="1861610"/>
                </a:lnTo>
                <a:cubicBezTo>
                  <a:pt x="336248" y="1725752"/>
                  <a:pt x="317508" y="1584885"/>
                  <a:pt x="294281" y="1440658"/>
                </a:cubicBezTo>
                <a:close/>
                <a:moveTo>
                  <a:pt x="1423821" y="1351958"/>
                </a:moveTo>
                <a:cubicBezTo>
                  <a:pt x="1426859" y="1507722"/>
                  <a:pt x="1587831" y="1796280"/>
                  <a:pt x="1638521" y="1908470"/>
                </a:cubicBezTo>
                <a:cubicBezTo>
                  <a:pt x="1674424" y="1987707"/>
                  <a:pt x="1711105" y="2070587"/>
                  <a:pt x="1754199" y="2149284"/>
                </a:cubicBezTo>
                <a:cubicBezTo>
                  <a:pt x="1797295" y="2227981"/>
                  <a:pt x="1846801" y="2302493"/>
                  <a:pt x="1908359" y="2364988"/>
                </a:cubicBezTo>
                <a:cubicBezTo>
                  <a:pt x="1805946" y="2193096"/>
                  <a:pt x="1725953" y="2007134"/>
                  <a:pt x="1647661" y="1825945"/>
                </a:cubicBezTo>
                <a:cubicBezTo>
                  <a:pt x="1579500" y="1667751"/>
                  <a:pt x="1508533" y="1505355"/>
                  <a:pt x="1423821" y="1351958"/>
                </a:cubicBezTo>
                <a:close/>
                <a:moveTo>
                  <a:pt x="9518298" y="1338235"/>
                </a:moveTo>
                <a:cubicBezTo>
                  <a:pt x="9531977" y="1651120"/>
                  <a:pt x="9677527" y="1999242"/>
                  <a:pt x="9838009" y="2272553"/>
                </a:cubicBezTo>
                <a:cubicBezTo>
                  <a:pt x="9825312" y="2235634"/>
                  <a:pt x="9815180" y="2197225"/>
                  <a:pt x="9805906" y="2159819"/>
                </a:cubicBezTo>
                <a:lnTo>
                  <a:pt x="9801623" y="2142555"/>
                </a:lnTo>
                <a:cubicBezTo>
                  <a:pt x="9756626" y="1964482"/>
                  <a:pt x="9698390" y="1787247"/>
                  <a:pt x="9628671" y="1617375"/>
                </a:cubicBezTo>
                <a:cubicBezTo>
                  <a:pt x="9618364" y="1593060"/>
                  <a:pt x="9608603" y="1568967"/>
                  <a:pt x="9598299" y="1544643"/>
                </a:cubicBezTo>
                <a:cubicBezTo>
                  <a:pt x="9570133" y="1477354"/>
                  <a:pt x="9541339" y="1408510"/>
                  <a:pt x="9518298" y="1338235"/>
                </a:cubicBezTo>
                <a:close/>
                <a:moveTo>
                  <a:pt x="1431890" y="1306475"/>
                </a:moveTo>
                <a:cubicBezTo>
                  <a:pt x="1458339" y="1352187"/>
                  <a:pt x="1483952" y="1399016"/>
                  <a:pt x="1507597" y="1446132"/>
                </a:cubicBezTo>
                <a:cubicBezTo>
                  <a:pt x="1568403" y="1567288"/>
                  <a:pt x="1621917" y="1692101"/>
                  <a:pt x="1674586" y="1813832"/>
                </a:cubicBezTo>
                <a:cubicBezTo>
                  <a:pt x="1719648" y="1918315"/>
                  <a:pt x="1765554" y="2024477"/>
                  <a:pt x="1815950" y="2128564"/>
                </a:cubicBezTo>
                <a:cubicBezTo>
                  <a:pt x="1866346" y="2232648"/>
                  <a:pt x="1921228" y="2334658"/>
                  <a:pt x="1984242" y="2430829"/>
                </a:cubicBezTo>
                <a:cubicBezTo>
                  <a:pt x="1994073" y="2437830"/>
                  <a:pt x="2003908" y="2444836"/>
                  <a:pt x="2014023" y="2450995"/>
                </a:cubicBezTo>
                <a:cubicBezTo>
                  <a:pt x="1956448" y="2239741"/>
                  <a:pt x="1853160" y="2049325"/>
                  <a:pt x="1747337" y="1855264"/>
                </a:cubicBezTo>
                <a:cubicBezTo>
                  <a:pt x="1678102" y="1728504"/>
                  <a:pt x="1608870" y="1601753"/>
                  <a:pt x="1533749" y="1478656"/>
                </a:cubicBezTo>
                <a:cubicBezTo>
                  <a:pt x="1510398" y="1440515"/>
                  <a:pt x="1454048" y="1294657"/>
                  <a:pt x="1431890" y="1306475"/>
                </a:cubicBezTo>
                <a:close/>
                <a:moveTo>
                  <a:pt x="5052692" y="1292994"/>
                </a:moveTo>
                <a:cubicBezTo>
                  <a:pt x="5103155" y="1406739"/>
                  <a:pt x="5153078" y="1520878"/>
                  <a:pt x="5200661" y="1635186"/>
                </a:cubicBezTo>
                <a:cubicBezTo>
                  <a:pt x="5238218" y="1725483"/>
                  <a:pt x="5273610" y="1815047"/>
                  <a:pt x="5297138" y="1906351"/>
                </a:cubicBezTo>
                <a:cubicBezTo>
                  <a:pt x="5281533" y="1683399"/>
                  <a:pt x="5177210" y="1491946"/>
                  <a:pt x="5052692" y="1292994"/>
                </a:cubicBezTo>
                <a:close/>
                <a:moveTo>
                  <a:pt x="9528078" y="1278636"/>
                </a:moveTo>
                <a:cubicBezTo>
                  <a:pt x="9552982" y="1365794"/>
                  <a:pt x="9588937" y="1451189"/>
                  <a:pt x="9623946" y="1534260"/>
                </a:cubicBezTo>
                <a:lnTo>
                  <a:pt x="9654858" y="1607218"/>
                </a:lnTo>
                <a:cubicBezTo>
                  <a:pt x="9724183" y="1774989"/>
                  <a:pt x="9781702" y="1949347"/>
                  <a:pt x="9826304" y="2125320"/>
                </a:cubicBezTo>
                <a:cubicBezTo>
                  <a:pt x="9794296" y="1963695"/>
                  <a:pt x="9753660" y="1804203"/>
                  <a:pt x="9701198" y="1646797"/>
                </a:cubicBezTo>
                <a:cubicBezTo>
                  <a:pt x="9655682" y="1511000"/>
                  <a:pt x="9586050" y="1397178"/>
                  <a:pt x="9528078" y="1278636"/>
                </a:cubicBezTo>
                <a:close/>
                <a:moveTo>
                  <a:pt x="5009948" y="1273619"/>
                </a:moveTo>
                <a:cubicBezTo>
                  <a:pt x="5013363" y="1406203"/>
                  <a:pt x="5078144" y="1538571"/>
                  <a:pt x="5121777" y="1654213"/>
                </a:cubicBezTo>
                <a:cubicBezTo>
                  <a:pt x="5175625" y="1795269"/>
                  <a:pt x="5233597" y="1934093"/>
                  <a:pt x="5293545" y="2072247"/>
                </a:cubicBezTo>
                <a:cubicBezTo>
                  <a:pt x="5293533" y="2069971"/>
                  <a:pt x="5294060" y="2067298"/>
                  <a:pt x="5294042" y="2065019"/>
                </a:cubicBezTo>
                <a:cubicBezTo>
                  <a:pt x="5282123" y="1924099"/>
                  <a:pt x="5230273" y="1786942"/>
                  <a:pt x="5171936" y="1647613"/>
                </a:cubicBezTo>
                <a:cubicBezTo>
                  <a:pt x="5119977" y="1522743"/>
                  <a:pt x="5065315" y="1397539"/>
                  <a:pt x="5009948" y="1273619"/>
                </a:cubicBezTo>
                <a:close/>
                <a:moveTo>
                  <a:pt x="655236" y="1268632"/>
                </a:moveTo>
                <a:cubicBezTo>
                  <a:pt x="717895" y="1408869"/>
                  <a:pt x="771574" y="1550454"/>
                  <a:pt x="839521" y="1685315"/>
                </a:cubicBezTo>
                <a:cubicBezTo>
                  <a:pt x="907470" y="1820177"/>
                  <a:pt x="989683" y="1948318"/>
                  <a:pt x="1109416" y="2061663"/>
                </a:cubicBezTo>
                <a:cubicBezTo>
                  <a:pt x="1177718" y="2126399"/>
                  <a:pt x="1244319" y="2184954"/>
                  <a:pt x="1298300" y="2247742"/>
                </a:cubicBezTo>
                <a:cubicBezTo>
                  <a:pt x="1250168" y="2156040"/>
                  <a:pt x="1187457" y="2071655"/>
                  <a:pt x="1125871" y="1989513"/>
                </a:cubicBezTo>
                <a:cubicBezTo>
                  <a:pt x="1076370" y="1923070"/>
                  <a:pt x="1025189" y="1854667"/>
                  <a:pt x="981574" y="1783157"/>
                </a:cubicBezTo>
                <a:cubicBezTo>
                  <a:pt x="960475" y="1748106"/>
                  <a:pt x="941058" y="1712211"/>
                  <a:pt x="922198" y="1677437"/>
                </a:cubicBezTo>
                <a:cubicBezTo>
                  <a:pt x="905028" y="1646031"/>
                  <a:pt x="887579" y="1614059"/>
                  <a:pt x="869293" y="1583214"/>
                </a:cubicBezTo>
                <a:cubicBezTo>
                  <a:pt x="832994" y="1522086"/>
                  <a:pt x="791368" y="1462924"/>
                  <a:pt x="751431" y="1405731"/>
                </a:cubicBezTo>
                <a:close/>
                <a:moveTo>
                  <a:pt x="6516292" y="1263064"/>
                </a:moveTo>
                <a:cubicBezTo>
                  <a:pt x="6288018" y="1373581"/>
                  <a:pt x="6031500" y="1451909"/>
                  <a:pt x="5736320" y="1501803"/>
                </a:cubicBezTo>
                <a:cubicBezTo>
                  <a:pt x="6001708" y="1565837"/>
                  <a:pt x="6267694" y="1408906"/>
                  <a:pt x="6516292" y="1263064"/>
                </a:cubicBezTo>
                <a:close/>
                <a:moveTo>
                  <a:pt x="291466" y="1250369"/>
                </a:moveTo>
                <a:cubicBezTo>
                  <a:pt x="302228" y="1312380"/>
                  <a:pt x="313548" y="1374109"/>
                  <a:pt x="323180" y="1435283"/>
                </a:cubicBezTo>
                <a:cubicBezTo>
                  <a:pt x="347262" y="1585402"/>
                  <a:pt x="366566" y="1733005"/>
                  <a:pt x="349381" y="1875041"/>
                </a:cubicBezTo>
                <a:cubicBezTo>
                  <a:pt x="398887" y="1761016"/>
                  <a:pt x="404047" y="1643975"/>
                  <a:pt x="374363" y="1506494"/>
                </a:cubicBezTo>
                <a:cubicBezTo>
                  <a:pt x="356845" y="1425406"/>
                  <a:pt x="334841" y="1350786"/>
                  <a:pt x="302168" y="1274495"/>
                </a:cubicBezTo>
                <a:cubicBezTo>
                  <a:pt x="298229" y="1265236"/>
                  <a:pt x="295129" y="1257666"/>
                  <a:pt x="291466" y="1250369"/>
                </a:cubicBezTo>
                <a:close/>
                <a:moveTo>
                  <a:pt x="678222" y="1248670"/>
                </a:moveTo>
                <a:lnTo>
                  <a:pt x="775536" y="1388015"/>
                </a:lnTo>
                <a:cubicBezTo>
                  <a:pt x="815764" y="1445771"/>
                  <a:pt x="857669" y="1505484"/>
                  <a:pt x="894529" y="1567739"/>
                </a:cubicBezTo>
                <a:cubicBezTo>
                  <a:pt x="913103" y="1599148"/>
                  <a:pt x="930546" y="1631115"/>
                  <a:pt x="948000" y="1663088"/>
                </a:cubicBezTo>
                <a:cubicBezTo>
                  <a:pt x="966853" y="1697859"/>
                  <a:pt x="986277" y="1733757"/>
                  <a:pt x="1006812" y="1767683"/>
                </a:cubicBezTo>
                <a:cubicBezTo>
                  <a:pt x="1049303" y="1838347"/>
                  <a:pt x="1100205" y="1906189"/>
                  <a:pt x="1149133" y="1971513"/>
                </a:cubicBezTo>
                <a:cubicBezTo>
                  <a:pt x="1215506" y="2060384"/>
                  <a:pt x="1283561" y="2151216"/>
                  <a:pt x="1333952" y="2251620"/>
                </a:cubicBezTo>
                <a:lnTo>
                  <a:pt x="1337329" y="2258350"/>
                </a:lnTo>
                <a:cubicBezTo>
                  <a:pt x="1352131" y="2023413"/>
                  <a:pt x="1145204" y="1784597"/>
                  <a:pt x="1014726" y="1615556"/>
                </a:cubicBezTo>
                <a:cubicBezTo>
                  <a:pt x="911517" y="1481269"/>
                  <a:pt x="800192" y="1360189"/>
                  <a:pt x="678222" y="1248670"/>
                </a:cubicBezTo>
                <a:close/>
                <a:moveTo>
                  <a:pt x="9441752" y="1245311"/>
                </a:moveTo>
                <a:cubicBezTo>
                  <a:pt x="9367449" y="1271794"/>
                  <a:pt x="9313207" y="1329954"/>
                  <a:pt x="9278979" y="1406236"/>
                </a:cubicBezTo>
                <a:cubicBezTo>
                  <a:pt x="9261017" y="1445630"/>
                  <a:pt x="9242585" y="1502850"/>
                  <a:pt x="9235540" y="1546869"/>
                </a:cubicBezTo>
                <a:cubicBezTo>
                  <a:pt x="9223867" y="1618535"/>
                  <a:pt x="9230001" y="1614698"/>
                  <a:pt x="9264074" y="1557016"/>
                </a:cubicBezTo>
                <a:cubicBezTo>
                  <a:pt x="9325587" y="1454296"/>
                  <a:pt x="9384605" y="1349880"/>
                  <a:pt x="9441752" y="1245311"/>
                </a:cubicBezTo>
                <a:close/>
                <a:moveTo>
                  <a:pt x="6691602" y="1140573"/>
                </a:moveTo>
                <a:cubicBezTo>
                  <a:pt x="6646175" y="1158238"/>
                  <a:pt x="6598950" y="1175684"/>
                  <a:pt x="6571100" y="1183662"/>
                </a:cubicBezTo>
                <a:cubicBezTo>
                  <a:pt x="6462406" y="1213607"/>
                  <a:pt x="6352215" y="1234713"/>
                  <a:pt x="6241687" y="1257600"/>
                </a:cubicBezTo>
                <a:cubicBezTo>
                  <a:pt x="6040746" y="1299467"/>
                  <a:pt x="5893317" y="1420819"/>
                  <a:pt x="5693009" y="1478256"/>
                </a:cubicBezTo>
                <a:cubicBezTo>
                  <a:pt x="6021285" y="1426507"/>
                  <a:pt x="6301876" y="1340642"/>
                  <a:pt x="6548420" y="1214599"/>
                </a:cubicBezTo>
                <a:cubicBezTo>
                  <a:pt x="6567440" y="1204628"/>
                  <a:pt x="6586456" y="1194658"/>
                  <a:pt x="6605473" y="1184686"/>
                </a:cubicBezTo>
                <a:cubicBezTo>
                  <a:pt x="6633823" y="1169483"/>
                  <a:pt x="6662531" y="1154778"/>
                  <a:pt x="6691602" y="1140573"/>
                </a:cubicBezTo>
                <a:close/>
                <a:moveTo>
                  <a:pt x="4002475" y="1037802"/>
                </a:moveTo>
                <a:cubicBezTo>
                  <a:pt x="4001933" y="1038196"/>
                  <a:pt x="4000861" y="1038973"/>
                  <a:pt x="4000324" y="1039362"/>
                </a:cubicBezTo>
                <a:cubicBezTo>
                  <a:pt x="4001046" y="1040360"/>
                  <a:pt x="4002134" y="1041861"/>
                  <a:pt x="4002862" y="1042866"/>
                </a:cubicBezTo>
                <a:cubicBezTo>
                  <a:pt x="4002672" y="1041472"/>
                  <a:pt x="4002487" y="1040086"/>
                  <a:pt x="4002475" y="1037802"/>
                </a:cubicBezTo>
                <a:close/>
                <a:moveTo>
                  <a:pt x="506322" y="1020997"/>
                </a:moveTo>
                <a:cubicBezTo>
                  <a:pt x="513282" y="1018930"/>
                  <a:pt x="522180" y="1021005"/>
                  <a:pt x="533068" y="1029409"/>
                </a:cubicBezTo>
                <a:cubicBezTo>
                  <a:pt x="813777" y="1244537"/>
                  <a:pt x="1037861" y="1510547"/>
                  <a:pt x="1232525" y="1804675"/>
                </a:cubicBezTo>
                <a:cubicBezTo>
                  <a:pt x="1347857" y="1978510"/>
                  <a:pt x="1448039" y="2155739"/>
                  <a:pt x="1388858" y="2368011"/>
                </a:cubicBezTo>
                <a:cubicBezTo>
                  <a:pt x="1387462" y="2372226"/>
                  <a:pt x="1385496" y="2375314"/>
                  <a:pt x="1384098" y="2378125"/>
                </a:cubicBezTo>
                <a:cubicBezTo>
                  <a:pt x="1412260" y="2438425"/>
                  <a:pt x="1428077" y="2506324"/>
                  <a:pt x="1425393" y="2589124"/>
                </a:cubicBezTo>
                <a:cubicBezTo>
                  <a:pt x="1425681" y="2592488"/>
                  <a:pt x="1424559" y="2594453"/>
                  <a:pt x="1424001" y="2597541"/>
                </a:cubicBezTo>
                <a:cubicBezTo>
                  <a:pt x="1672217" y="2669579"/>
                  <a:pt x="1915127" y="2759032"/>
                  <a:pt x="2152729" y="2864487"/>
                </a:cubicBezTo>
                <a:cubicBezTo>
                  <a:pt x="2132903" y="2746636"/>
                  <a:pt x="2106350" y="2629357"/>
                  <a:pt x="2020609" y="2539671"/>
                </a:cubicBezTo>
                <a:cubicBezTo>
                  <a:pt x="2019486" y="2538832"/>
                  <a:pt x="2019482" y="2537426"/>
                  <a:pt x="2018920" y="2536309"/>
                </a:cubicBezTo>
                <a:cubicBezTo>
                  <a:pt x="1612986" y="2284320"/>
                  <a:pt x="1451410" y="1593008"/>
                  <a:pt x="1342441" y="1173017"/>
                </a:cubicBezTo>
                <a:cubicBezTo>
                  <a:pt x="1338482" y="1156742"/>
                  <a:pt x="1345418" y="1103405"/>
                  <a:pt x="1367925" y="1135648"/>
                </a:cubicBezTo>
                <a:cubicBezTo>
                  <a:pt x="1515878" y="1352095"/>
                  <a:pt x="1645605" y="1576999"/>
                  <a:pt x="1771401" y="1806673"/>
                </a:cubicBezTo>
                <a:cubicBezTo>
                  <a:pt x="1841477" y="1935111"/>
                  <a:pt x="1914363" y="2063547"/>
                  <a:pt x="1972385" y="2198735"/>
                </a:cubicBezTo>
                <a:cubicBezTo>
                  <a:pt x="1982518" y="2221738"/>
                  <a:pt x="2018367" y="2353316"/>
                  <a:pt x="2040892" y="2405205"/>
                </a:cubicBezTo>
                <a:cubicBezTo>
                  <a:pt x="2009600" y="2310668"/>
                  <a:pt x="2111587" y="2005996"/>
                  <a:pt x="2131689" y="1936926"/>
                </a:cubicBezTo>
                <a:cubicBezTo>
                  <a:pt x="2203731" y="1690111"/>
                  <a:pt x="2314813" y="1463729"/>
                  <a:pt x="2454820" y="1248808"/>
                </a:cubicBezTo>
                <a:cubicBezTo>
                  <a:pt x="2475264" y="1216788"/>
                  <a:pt x="2493340" y="1290570"/>
                  <a:pt x="2492512" y="1302920"/>
                </a:cubicBezTo>
                <a:cubicBezTo>
                  <a:pt x="2465675" y="1747535"/>
                  <a:pt x="2370053" y="2178216"/>
                  <a:pt x="2081216" y="2527513"/>
                </a:cubicBezTo>
                <a:cubicBezTo>
                  <a:pt x="2081497" y="2528073"/>
                  <a:pt x="2081211" y="2528916"/>
                  <a:pt x="2081211" y="2528916"/>
                </a:cubicBezTo>
                <a:cubicBezTo>
                  <a:pt x="2150699" y="2633778"/>
                  <a:pt x="2178105" y="2756954"/>
                  <a:pt x="2199067" y="2884061"/>
                </a:cubicBezTo>
                <a:cubicBezTo>
                  <a:pt x="2641128" y="3084915"/>
                  <a:pt x="3028660" y="3311628"/>
                  <a:pt x="3192586" y="3411496"/>
                </a:cubicBezTo>
                <a:cubicBezTo>
                  <a:pt x="3356510" y="3511368"/>
                  <a:pt x="3237401" y="3517312"/>
                  <a:pt x="3182620" y="3483279"/>
                </a:cubicBezTo>
                <a:cubicBezTo>
                  <a:pt x="3055506" y="3404310"/>
                  <a:pt x="2789863" y="3259545"/>
                  <a:pt x="2435119" y="3080173"/>
                </a:cubicBezTo>
                <a:lnTo>
                  <a:pt x="2410152" y="3063751"/>
                </a:lnTo>
                <a:lnTo>
                  <a:pt x="2408099" y="3064403"/>
                </a:lnTo>
                <a:lnTo>
                  <a:pt x="2407218" y="3070324"/>
                </a:lnTo>
                <a:cubicBezTo>
                  <a:pt x="2402612" y="3079171"/>
                  <a:pt x="2394080" y="3088906"/>
                  <a:pt x="2380138" y="3099341"/>
                </a:cubicBezTo>
                <a:cubicBezTo>
                  <a:pt x="2194333" y="3283170"/>
                  <a:pt x="1992503" y="3449064"/>
                  <a:pt x="1765923" y="3581043"/>
                </a:cubicBezTo>
                <a:cubicBezTo>
                  <a:pt x="1744896" y="3593696"/>
                  <a:pt x="1723857" y="3603555"/>
                  <a:pt x="1702258" y="3612286"/>
                </a:cubicBezTo>
                <a:cubicBezTo>
                  <a:pt x="1664333" y="3650747"/>
                  <a:pt x="1731601" y="3589836"/>
                  <a:pt x="1538370" y="3811804"/>
                </a:cubicBezTo>
                <a:cubicBezTo>
                  <a:pt x="1473491" y="3921431"/>
                  <a:pt x="1402113" y="4025542"/>
                  <a:pt x="1325720" y="4125411"/>
                </a:cubicBezTo>
                <a:lnTo>
                  <a:pt x="1206279" y="4267200"/>
                </a:lnTo>
                <a:lnTo>
                  <a:pt x="1115040" y="4267200"/>
                </a:lnTo>
                <a:lnTo>
                  <a:pt x="1258195" y="4099624"/>
                </a:lnTo>
                <a:cubicBezTo>
                  <a:pt x="1315987" y="4027073"/>
                  <a:pt x="1371166" y="3952247"/>
                  <a:pt x="1423113" y="3874565"/>
                </a:cubicBezTo>
                <a:lnTo>
                  <a:pt x="1260565" y="4031982"/>
                </a:lnTo>
                <a:cubicBezTo>
                  <a:pt x="1197929" y="4092559"/>
                  <a:pt x="1134310" y="4154329"/>
                  <a:pt x="1073327" y="4218727"/>
                </a:cubicBezTo>
                <a:lnTo>
                  <a:pt x="1032294" y="4267200"/>
                </a:lnTo>
                <a:lnTo>
                  <a:pt x="993830" y="4267200"/>
                </a:lnTo>
                <a:lnTo>
                  <a:pt x="1051860" y="4198693"/>
                </a:lnTo>
                <a:cubicBezTo>
                  <a:pt x="1113440" y="4133732"/>
                  <a:pt x="1177549" y="4071540"/>
                  <a:pt x="1240607" y="4010401"/>
                </a:cubicBezTo>
                <a:lnTo>
                  <a:pt x="1310106" y="3943217"/>
                </a:lnTo>
                <a:cubicBezTo>
                  <a:pt x="1174685" y="4033303"/>
                  <a:pt x="1054913" y="4139624"/>
                  <a:pt x="952103" y="4265972"/>
                </a:cubicBezTo>
                <a:lnTo>
                  <a:pt x="951207" y="4267200"/>
                </a:lnTo>
                <a:lnTo>
                  <a:pt x="862760" y="4267200"/>
                </a:lnTo>
                <a:lnTo>
                  <a:pt x="909145" y="4199225"/>
                </a:lnTo>
                <a:cubicBezTo>
                  <a:pt x="998789" y="4086824"/>
                  <a:pt x="1101084" y="3991246"/>
                  <a:pt x="1214067" y="3908561"/>
                </a:cubicBezTo>
                <a:cubicBezTo>
                  <a:pt x="1023317" y="3973399"/>
                  <a:pt x="824392" y="4020568"/>
                  <a:pt x="640967" y="4105601"/>
                </a:cubicBezTo>
                <a:cubicBezTo>
                  <a:pt x="549674" y="4147907"/>
                  <a:pt x="460581" y="4194508"/>
                  <a:pt x="372807" y="4243651"/>
                </a:cubicBezTo>
                <a:lnTo>
                  <a:pt x="332830" y="4267200"/>
                </a:lnTo>
                <a:lnTo>
                  <a:pt x="168301" y="4267200"/>
                </a:lnTo>
                <a:lnTo>
                  <a:pt x="278002" y="4201399"/>
                </a:lnTo>
                <a:cubicBezTo>
                  <a:pt x="359885" y="4153808"/>
                  <a:pt x="442683" y="4107866"/>
                  <a:pt x="527241" y="4065078"/>
                </a:cubicBezTo>
                <a:cubicBezTo>
                  <a:pt x="838255" y="3908281"/>
                  <a:pt x="1212318" y="3863093"/>
                  <a:pt x="1510397" y="3684705"/>
                </a:cubicBezTo>
                <a:cubicBezTo>
                  <a:pt x="1390337" y="3729510"/>
                  <a:pt x="1267181" y="3766747"/>
                  <a:pt x="1146550" y="3802012"/>
                </a:cubicBezTo>
                <a:cubicBezTo>
                  <a:pt x="997862" y="3845736"/>
                  <a:pt x="843568" y="3890871"/>
                  <a:pt x="698834" y="3952272"/>
                </a:cubicBezTo>
                <a:cubicBezTo>
                  <a:pt x="519814" y="4027898"/>
                  <a:pt x="352828" y="4127506"/>
                  <a:pt x="192528" y="4236299"/>
                </a:cubicBezTo>
                <a:lnTo>
                  <a:pt x="148586" y="4267200"/>
                </a:lnTo>
                <a:lnTo>
                  <a:pt x="98116" y="4267200"/>
                </a:lnTo>
                <a:lnTo>
                  <a:pt x="169669" y="4216852"/>
                </a:lnTo>
                <a:cubicBezTo>
                  <a:pt x="333361" y="4105506"/>
                  <a:pt x="504130" y="4002947"/>
                  <a:pt x="687572" y="3925629"/>
                </a:cubicBezTo>
                <a:cubicBezTo>
                  <a:pt x="833705" y="3864223"/>
                  <a:pt x="989118" y="3818520"/>
                  <a:pt x="1138365" y="3774515"/>
                </a:cubicBezTo>
                <a:cubicBezTo>
                  <a:pt x="1260121" y="3738686"/>
                  <a:pt x="1384681" y="3701451"/>
                  <a:pt x="1505579" y="3655526"/>
                </a:cubicBezTo>
                <a:cubicBezTo>
                  <a:pt x="1442294" y="3658846"/>
                  <a:pt x="1378650" y="3655854"/>
                  <a:pt x="1313114" y="3655216"/>
                </a:cubicBezTo>
                <a:cubicBezTo>
                  <a:pt x="1247578" y="3654578"/>
                  <a:pt x="1180153" y="3656293"/>
                  <a:pt x="1109304" y="3669030"/>
                </a:cubicBezTo>
                <a:cubicBezTo>
                  <a:pt x="794692" y="3725281"/>
                  <a:pt x="516258" y="3901624"/>
                  <a:pt x="258951" y="4111994"/>
                </a:cubicBezTo>
                <a:lnTo>
                  <a:pt x="80807" y="4267200"/>
                </a:lnTo>
                <a:lnTo>
                  <a:pt x="0" y="4267200"/>
                </a:lnTo>
                <a:lnTo>
                  <a:pt x="0" y="4233763"/>
                </a:lnTo>
                <a:lnTo>
                  <a:pt x="36881" y="4200118"/>
                </a:lnTo>
                <a:cubicBezTo>
                  <a:pt x="302143" y="3962792"/>
                  <a:pt x="585478" y="3740226"/>
                  <a:pt x="910534" y="3629753"/>
                </a:cubicBezTo>
                <a:cubicBezTo>
                  <a:pt x="1140280" y="3551663"/>
                  <a:pt x="1356783" y="3624873"/>
                  <a:pt x="1578717" y="3575982"/>
                </a:cubicBezTo>
                <a:cubicBezTo>
                  <a:pt x="1857881" y="3513822"/>
                  <a:pt x="2134207" y="3238918"/>
                  <a:pt x="2338780" y="3033725"/>
                </a:cubicBezTo>
                <a:cubicBezTo>
                  <a:pt x="2165203" y="2949506"/>
                  <a:pt x="1987990" y="2873430"/>
                  <a:pt x="1807991" y="2807184"/>
                </a:cubicBezTo>
                <a:cubicBezTo>
                  <a:pt x="1696192" y="2934214"/>
                  <a:pt x="1567238" y="3035444"/>
                  <a:pt x="1416358" y="3112571"/>
                </a:cubicBezTo>
                <a:cubicBezTo>
                  <a:pt x="1318658" y="3280278"/>
                  <a:pt x="1112986" y="3321000"/>
                  <a:pt x="939066" y="3378798"/>
                </a:cubicBezTo>
                <a:cubicBezTo>
                  <a:pt x="668357" y="3469020"/>
                  <a:pt x="393418" y="3543804"/>
                  <a:pt x="115099" y="3607650"/>
                </a:cubicBezTo>
                <a:cubicBezTo>
                  <a:pt x="80589" y="3615844"/>
                  <a:pt x="67554" y="3533906"/>
                  <a:pt x="97284" y="3520393"/>
                </a:cubicBezTo>
                <a:cubicBezTo>
                  <a:pt x="382521" y="3387774"/>
                  <a:pt x="642160" y="3215335"/>
                  <a:pt x="922050" y="3074867"/>
                </a:cubicBezTo>
                <a:cubicBezTo>
                  <a:pt x="1080787" y="2995199"/>
                  <a:pt x="1233979" y="2960447"/>
                  <a:pt x="1405265" y="3016319"/>
                </a:cubicBezTo>
                <a:cubicBezTo>
                  <a:pt x="1406106" y="3016600"/>
                  <a:pt x="1406671" y="3017724"/>
                  <a:pt x="1407512" y="3018001"/>
                </a:cubicBezTo>
                <a:cubicBezTo>
                  <a:pt x="1526420" y="2954115"/>
                  <a:pt x="1632390" y="2874245"/>
                  <a:pt x="1726266" y="2777274"/>
                </a:cubicBezTo>
                <a:cubicBezTo>
                  <a:pt x="1369635" y="2651515"/>
                  <a:pt x="1000990" y="2561972"/>
                  <a:pt x="625390" y="2514541"/>
                </a:cubicBezTo>
                <a:cubicBezTo>
                  <a:pt x="624559" y="2519877"/>
                  <a:pt x="622878" y="2524928"/>
                  <a:pt x="619799" y="2527180"/>
                </a:cubicBezTo>
                <a:cubicBezTo>
                  <a:pt x="509037" y="2598914"/>
                  <a:pt x="403069" y="2677377"/>
                  <a:pt x="310030" y="2771818"/>
                </a:cubicBezTo>
                <a:cubicBezTo>
                  <a:pt x="266034" y="2817076"/>
                  <a:pt x="224887" y="2891795"/>
                  <a:pt x="173877" y="2937056"/>
                </a:cubicBezTo>
                <a:cubicBezTo>
                  <a:pt x="145840" y="3003792"/>
                  <a:pt x="113686" y="3071134"/>
                  <a:pt x="77889" y="3138440"/>
                </a:cubicBezTo>
                <a:lnTo>
                  <a:pt x="0" y="3271395"/>
                </a:lnTo>
                <a:lnTo>
                  <a:pt x="0" y="3153002"/>
                </a:lnTo>
                <a:lnTo>
                  <a:pt x="2386" y="3149203"/>
                </a:lnTo>
                <a:cubicBezTo>
                  <a:pt x="33821" y="3095439"/>
                  <a:pt x="63030" y="3041490"/>
                  <a:pt x="89753" y="2987702"/>
                </a:cubicBezTo>
                <a:cubicBezTo>
                  <a:pt x="85546" y="2993322"/>
                  <a:pt x="81066" y="2999788"/>
                  <a:pt x="76869" y="3005404"/>
                </a:cubicBezTo>
                <a:cubicBezTo>
                  <a:pt x="63139" y="3024231"/>
                  <a:pt x="48575" y="3042776"/>
                  <a:pt x="32049" y="3065814"/>
                </a:cubicBezTo>
                <a:lnTo>
                  <a:pt x="0" y="3108744"/>
                </a:lnTo>
                <a:lnTo>
                  <a:pt x="0" y="3058059"/>
                </a:lnTo>
                <a:lnTo>
                  <a:pt x="7610" y="3047889"/>
                </a:lnTo>
                <a:cubicBezTo>
                  <a:pt x="24410" y="3025415"/>
                  <a:pt x="38695" y="3006301"/>
                  <a:pt x="52419" y="2987479"/>
                </a:cubicBezTo>
                <a:cubicBezTo>
                  <a:pt x="54382" y="2984385"/>
                  <a:pt x="57184" y="2981579"/>
                  <a:pt x="59142" y="2978488"/>
                </a:cubicBezTo>
                <a:lnTo>
                  <a:pt x="0" y="3015334"/>
                </a:lnTo>
                <a:lnTo>
                  <a:pt x="0" y="2914286"/>
                </a:lnTo>
                <a:lnTo>
                  <a:pt x="36383" y="2901128"/>
                </a:lnTo>
                <a:cubicBezTo>
                  <a:pt x="76283" y="2885228"/>
                  <a:pt x="116303" y="2866415"/>
                  <a:pt x="156329" y="2840533"/>
                </a:cubicBezTo>
                <a:cubicBezTo>
                  <a:pt x="229785" y="2792431"/>
                  <a:pt x="289125" y="2682604"/>
                  <a:pt x="358355" y="2620471"/>
                </a:cubicBezTo>
                <a:cubicBezTo>
                  <a:pt x="406846" y="2577174"/>
                  <a:pt x="457591" y="2538372"/>
                  <a:pt x="510577" y="2501244"/>
                </a:cubicBezTo>
                <a:cubicBezTo>
                  <a:pt x="411488" y="2490937"/>
                  <a:pt x="311929" y="2483543"/>
                  <a:pt x="211967" y="2479171"/>
                </a:cubicBezTo>
                <a:lnTo>
                  <a:pt x="0" y="2476398"/>
                </a:lnTo>
                <a:lnTo>
                  <a:pt x="0" y="2389189"/>
                </a:lnTo>
                <a:lnTo>
                  <a:pt x="103062" y="2389518"/>
                </a:lnTo>
                <a:cubicBezTo>
                  <a:pt x="239716" y="2392822"/>
                  <a:pt x="375712" y="2401808"/>
                  <a:pt x="510734" y="2416201"/>
                </a:cubicBezTo>
                <a:cubicBezTo>
                  <a:pt x="453295" y="2294758"/>
                  <a:pt x="388809" y="2156489"/>
                  <a:pt x="279257" y="2092102"/>
                </a:cubicBezTo>
                <a:cubicBezTo>
                  <a:pt x="214509" y="2054029"/>
                  <a:pt x="140169" y="2030776"/>
                  <a:pt x="65265" y="2006049"/>
                </a:cubicBezTo>
                <a:lnTo>
                  <a:pt x="0" y="1982532"/>
                </a:lnTo>
                <a:lnTo>
                  <a:pt x="0" y="1912789"/>
                </a:lnTo>
                <a:lnTo>
                  <a:pt x="97460" y="1953725"/>
                </a:lnTo>
                <a:cubicBezTo>
                  <a:pt x="140146" y="1968817"/>
                  <a:pt x="181972" y="1973804"/>
                  <a:pt x="221272" y="1980766"/>
                </a:cubicBezTo>
                <a:cubicBezTo>
                  <a:pt x="184478" y="1960612"/>
                  <a:pt x="148800" y="1938494"/>
                  <a:pt x="116765" y="1911033"/>
                </a:cubicBezTo>
                <a:cubicBezTo>
                  <a:pt x="78825" y="1878815"/>
                  <a:pt x="47051" y="1840696"/>
                  <a:pt x="16405" y="1803412"/>
                </a:cubicBezTo>
                <a:lnTo>
                  <a:pt x="0" y="1784777"/>
                </a:lnTo>
                <a:lnTo>
                  <a:pt x="0" y="1740082"/>
                </a:lnTo>
                <a:lnTo>
                  <a:pt x="39394" y="1784856"/>
                </a:lnTo>
                <a:cubicBezTo>
                  <a:pt x="69479" y="1821014"/>
                  <a:pt x="100126" y="1858299"/>
                  <a:pt x="135813" y="1888838"/>
                </a:cubicBezTo>
                <a:cubicBezTo>
                  <a:pt x="168411" y="1916009"/>
                  <a:pt x="204933" y="1938411"/>
                  <a:pt x="242575" y="1958841"/>
                </a:cubicBezTo>
                <a:cubicBezTo>
                  <a:pt x="195379" y="1882642"/>
                  <a:pt x="141547" y="1815083"/>
                  <a:pt x="82197" y="1754826"/>
                </a:cubicBezTo>
                <a:lnTo>
                  <a:pt x="0" y="1679650"/>
                </a:lnTo>
                <a:lnTo>
                  <a:pt x="0" y="1602463"/>
                </a:lnTo>
                <a:lnTo>
                  <a:pt x="84689" y="1677442"/>
                </a:lnTo>
                <a:cubicBezTo>
                  <a:pt x="165950" y="1759826"/>
                  <a:pt x="237786" y="1855565"/>
                  <a:pt x="298437" y="1968019"/>
                </a:cubicBezTo>
                <a:lnTo>
                  <a:pt x="227269" y="1114064"/>
                </a:lnTo>
                <a:cubicBezTo>
                  <a:pt x="226129" y="1099191"/>
                  <a:pt x="230003" y="1062136"/>
                  <a:pt x="248003" y="1089613"/>
                </a:cubicBezTo>
                <a:cubicBezTo>
                  <a:pt x="349844" y="1249160"/>
                  <a:pt x="397556" y="1433768"/>
                  <a:pt x="427020" y="1619803"/>
                </a:cubicBezTo>
                <a:cubicBezTo>
                  <a:pt x="453086" y="1782272"/>
                  <a:pt x="422387" y="1897385"/>
                  <a:pt x="340345" y="2027739"/>
                </a:cubicBezTo>
                <a:cubicBezTo>
                  <a:pt x="347373" y="2033339"/>
                  <a:pt x="354114" y="2038383"/>
                  <a:pt x="360865" y="2044827"/>
                </a:cubicBezTo>
                <a:cubicBezTo>
                  <a:pt x="443500" y="2128340"/>
                  <a:pt x="506078" y="2306190"/>
                  <a:pt x="560414" y="2421457"/>
                </a:cubicBezTo>
                <a:cubicBezTo>
                  <a:pt x="831022" y="2452769"/>
                  <a:pt x="1098019" y="2506255"/>
                  <a:pt x="1359703" y="2578554"/>
                </a:cubicBezTo>
                <a:lnTo>
                  <a:pt x="1359422" y="2577994"/>
                </a:lnTo>
                <a:cubicBezTo>
                  <a:pt x="1370467" y="2269807"/>
                  <a:pt x="976420" y="2084880"/>
                  <a:pt x="828701" y="1839520"/>
                </a:cubicBezTo>
                <a:cubicBezTo>
                  <a:pt x="687172" y="1605098"/>
                  <a:pt x="631475" y="1330413"/>
                  <a:pt x="494427" y="1092333"/>
                </a:cubicBezTo>
                <a:cubicBezTo>
                  <a:pt x="481980" y="1070671"/>
                  <a:pt x="485440" y="1027197"/>
                  <a:pt x="506322" y="1020997"/>
                </a:cubicBezTo>
                <a:close/>
                <a:moveTo>
                  <a:pt x="4570198" y="978081"/>
                </a:moveTo>
                <a:cubicBezTo>
                  <a:pt x="4555714" y="1028259"/>
                  <a:pt x="4540870" y="1077934"/>
                  <a:pt x="4523691" y="1127776"/>
                </a:cubicBezTo>
                <a:lnTo>
                  <a:pt x="4509875" y="1167552"/>
                </a:lnTo>
                <a:cubicBezTo>
                  <a:pt x="4498703" y="1198545"/>
                  <a:pt x="4488074" y="1229138"/>
                  <a:pt x="4478168" y="1260735"/>
                </a:cubicBezTo>
                <a:cubicBezTo>
                  <a:pt x="4437866" y="1392962"/>
                  <a:pt x="4423333" y="1532451"/>
                  <a:pt x="4409309" y="1666996"/>
                </a:cubicBezTo>
                <a:cubicBezTo>
                  <a:pt x="4399387" y="1761934"/>
                  <a:pt x="4389478" y="1859162"/>
                  <a:pt x="4370031" y="1955666"/>
                </a:cubicBezTo>
                <a:cubicBezTo>
                  <a:pt x="4495511" y="1636562"/>
                  <a:pt x="4590903" y="1311031"/>
                  <a:pt x="4570198" y="978081"/>
                </a:cubicBezTo>
                <a:close/>
                <a:moveTo>
                  <a:pt x="12149131" y="959050"/>
                </a:moveTo>
                <a:cubicBezTo>
                  <a:pt x="12135265" y="975072"/>
                  <a:pt x="12121401" y="991089"/>
                  <a:pt x="12105664" y="1006960"/>
                </a:cubicBezTo>
                <a:cubicBezTo>
                  <a:pt x="12040174" y="1071943"/>
                  <a:pt x="11966532" y="1125748"/>
                  <a:pt x="11883102" y="1184424"/>
                </a:cubicBezTo>
                <a:cubicBezTo>
                  <a:pt x="11822339" y="1227583"/>
                  <a:pt x="11746281" y="1281016"/>
                  <a:pt x="11665174" y="1317493"/>
                </a:cubicBezTo>
                <a:cubicBezTo>
                  <a:pt x="11640620" y="1328342"/>
                  <a:pt x="11615753" y="1338416"/>
                  <a:pt x="11590337" y="1348256"/>
                </a:cubicBezTo>
                <a:cubicBezTo>
                  <a:pt x="11556383" y="1361567"/>
                  <a:pt x="11523739" y="1374791"/>
                  <a:pt x="11492588" y="1390573"/>
                </a:cubicBezTo>
                <a:cubicBezTo>
                  <a:pt x="11632969" y="1358579"/>
                  <a:pt x="11770492" y="1298342"/>
                  <a:pt x="11888865" y="1220988"/>
                </a:cubicBezTo>
                <a:cubicBezTo>
                  <a:pt x="11984266" y="1158366"/>
                  <a:pt x="12085135" y="1064584"/>
                  <a:pt x="12149131" y="959050"/>
                </a:cubicBezTo>
                <a:close/>
                <a:moveTo>
                  <a:pt x="4557898" y="900011"/>
                </a:moveTo>
                <a:cubicBezTo>
                  <a:pt x="4330292" y="1199280"/>
                  <a:pt x="4335713" y="1567725"/>
                  <a:pt x="4344840" y="1922038"/>
                </a:cubicBezTo>
                <a:cubicBezTo>
                  <a:pt x="4360210" y="1836882"/>
                  <a:pt x="4369815" y="1750562"/>
                  <a:pt x="4378710" y="1665516"/>
                </a:cubicBezTo>
                <a:cubicBezTo>
                  <a:pt x="4393083" y="1529197"/>
                  <a:pt x="4407432" y="1388309"/>
                  <a:pt x="4448798" y="1253024"/>
                </a:cubicBezTo>
                <a:cubicBezTo>
                  <a:pt x="4458700" y="1221425"/>
                  <a:pt x="4469507" y="1189944"/>
                  <a:pt x="4480315" y="1158454"/>
                </a:cubicBezTo>
                <a:lnTo>
                  <a:pt x="4494133" y="1118676"/>
                </a:lnTo>
                <a:cubicBezTo>
                  <a:pt x="4518925" y="1046526"/>
                  <a:pt x="4539765" y="973431"/>
                  <a:pt x="4557898" y="900011"/>
                </a:cubicBezTo>
                <a:close/>
                <a:moveTo>
                  <a:pt x="5870151" y="898890"/>
                </a:moveTo>
                <a:cubicBezTo>
                  <a:pt x="5866911" y="898948"/>
                  <a:pt x="5864574" y="899121"/>
                  <a:pt x="5861335" y="899177"/>
                </a:cubicBezTo>
                <a:lnTo>
                  <a:pt x="5843702" y="899748"/>
                </a:lnTo>
                <a:cubicBezTo>
                  <a:pt x="5780018" y="902412"/>
                  <a:pt x="5714210" y="911192"/>
                  <a:pt x="5651107" y="920306"/>
                </a:cubicBezTo>
                <a:cubicBezTo>
                  <a:pt x="5588537" y="929031"/>
                  <a:pt x="5523624" y="937920"/>
                  <a:pt x="5459407" y="940975"/>
                </a:cubicBezTo>
                <a:cubicBezTo>
                  <a:pt x="5431523" y="942110"/>
                  <a:pt x="5402918" y="942237"/>
                  <a:pt x="5374846" y="941988"/>
                </a:cubicBezTo>
                <a:cubicBezTo>
                  <a:pt x="5336157" y="941792"/>
                  <a:pt x="5295497" y="942268"/>
                  <a:pt x="5256105" y="945632"/>
                </a:cubicBezTo>
                <a:cubicBezTo>
                  <a:pt x="5206829" y="950064"/>
                  <a:pt x="5155964" y="960232"/>
                  <a:pt x="5107071" y="969720"/>
                </a:cubicBezTo>
                <a:cubicBezTo>
                  <a:pt x="5071129" y="976700"/>
                  <a:pt x="5035177" y="983681"/>
                  <a:pt x="4998681" y="988771"/>
                </a:cubicBezTo>
                <a:cubicBezTo>
                  <a:pt x="5256175" y="1057755"/>
                  <a:pt x="5597864" y="989418"/>
                  <a:pt x="5870151" y="898890"/>
                </a:cubicBezTo>
                <a:close/>
                <a:moveTo>
                  <a:pt x="12190084" y="854709"/>
                </a:moveTo>
                <a:cubicBezTo>
                  <a:pt x="12181324" y="863235"/>
                  <a:pt x="12172252" y="870980"/>
                  <a:pt x="12162947" y="879275"/>
                </a:cubicBezTo>
                <a:cubicBezTo>
                  <a:pt x="12028326" y="998039"/>
                  <a:pt x="11883371" y="1121443"/>
                  <a:pt x="11721478" y="1216434"/>
                </a:cubicBezTo>
                <a:lnTo>
                  <a:pt x="11680712" y="1239730"/>
                </a:lnTo>
                <a:cubicBezTo>
                  <a:pt x="11620220" y="1274640"/>
                  <a:pt x="11558177" y="1310180"/>
                  <a:pt x="11505347" y="1352837"/>
                </a:cubicBezTo>
                <a:cubicBezTo>
                  <a:pt x="11530133" y="1341442"/>
                  <a:pt x="11555544" y="1331600"/>
                  <a:pt x="11580962" y="1321759"/>
                </a:cubicBezTo>
                <a:cubicBezTo>
                  <a:pt x="11605590" y="1312227"/>
                  <a:pt x="11630227" y="1302697"/>
                  <a:pt x="11654234" y="1291618"/>
                </a:cubicBezTo>
                <a:cubicBezTo>
                  <a:pt x="11733018" y="1256083"/>
                  <a:pt x="11807521" y="1203284"/>
                  <a:pt x="11867274" y="1160983"/>
                </a:cubicBezTo>
                <a:cubicBezTo>
                  <a:pt x="11949151" y="1102940"/>
                  <a:pt x="12022324" y="1050225"/>
                  <a:pt x="12086035" y="986418"/>
                </a:cubicBezTo>
                <a:cubicBezTo>
                  <a:pt x="12128278" y="944429"/>
                  <a:pt x="12163191" y="899980"/>
                  <a:pt x="12190084" y="854709"/>
                </a:cubicBezTo>
                <a:close/>
                <a:moveTo>
                  <a:pt x="5504425" y="848067"/>
                </a:moveTo>
                <a:cubicBezTo>
                  <a:pt x="5313518" y="848319"/>
                  <a:pt x="5144450" y="894555"/>
                  <a:pt x="4968849" y="962318"/>
                </a:cubicBezTo>
                <a:cubicBezTo>
                  <a:pt x="5013986" y="957830"/>
                  <a:pt x="5059460" y="949291"/>
                  <a:pt x="5104039" y="940634"/>
                </a:cubicBezTo>
                <a:cubicBezTo>
                  <a:pt x="5153465" y="930752"/>
                  <a:pt x="5205230" y="920703"/>
                  <a:pt x="5256311" y="916490"/>
                </a:cubicBezTo>
                <a:cubicBezTo>
                  <a:pt x="5297138" y="912849"/>
                  <a:pt x="5338158" y="912871"/>
                  <a:pt x="5377381" y="912671"/>
                </a:cubicBezTo>
                <a:cubicBezTo>
                  <a:pt x="5405093" y="912428"/>
                  <a:pt x="5432627" y="913077"/>
                  <a:pt x="5460148" y="911442"/>
                </a:cubicBezTo>
                <a:cubicBezTo>
                  <a:pt x="5522934" y="908669"/>
                  <a:pt x="5586937" y="899666"/>
                  <a:pt x="5648971" y="891331"/>
                </a:cubicBezTo>
                <a:cubicBezTo>
                  <a:pt x="5712974" y="882328"/>
                  <a:pt x="5779324" y="873155"/>
                  <a:pt x="5844807" y="870718"/>
                </a:cubicBezTo>
                <a:lnTo>
                  <a:pt x="5862975" y="869756"/>
                </a:lnTo>
                <a:cubicBezTo>
                  <a:pt x="5882405" y="869405"/>
                  <a:pt x="5902011" y="868171"/>
                  <a:pt x="5920887" y="865929"/>
                </a:cubicBezTo>
                <a:cubicBezTo>
                  <a:pt x="5782825" y="855356"/>
                  <a:pt x="5643867" y="846954"/>
                  <a:pt x="5504425" y="848067"/>
                </a:cubicBezTo>
                <a:close/>
                <a:moveTo>
                  <a:pt x="8924104" y="777000"/>
                </a:moveTo>
                <a:cubicBezTo>
                  <a:pt x="8923664" y="782606"/>
                  <a:pt x="8922673" y="787979"/>
                  <a:pt x="8921999" y="794136"/>
                </a:cubicBezTo>
                <a:cubicBezTo>
                  <a:pt x="8919582" y="810498"/>
                  <a:pt x="8917940" y="826538"/>
                  <a:pt x="8916066" y="843129"/>
                </a:cubicBezTo>
                <a:cubicBezTo>
                  <a:pt x="8910698" y="896870"/>
                  <a:pt x="8909926" y="951907"/>
                  <a:pt x="8909852" y="1005313"/>
                </a:cubicBezTo>
                <a:cubicBezTo>
                  <a:pt x="8907936" y="1206014"/>
                  <a:pt x="8906433" y="1413328"/>
                  <a:pt x="8936982" y="1614896"/>
                </a:cubicBezTo>
                <a:lnTo>
                  <a:pt x="8939706" y="1632791"/>
                </a:lnTo>
                <a:lnTo>
                  <a:pt x="8946691" y="1680170"/>
                </a:lnTo>
                <a:cubicBezTo>
                  <a:pt x="8947341" y="1669501"/>
                  <a:pt x="8947217" y="1659149"/>
                  <a:pt x="8947643" y="1649028"/>
                </a:cubicBezTo>
                <a:cubicBezTo>
                  <a:pt x="8950646" y="1394060"/>
                  <a:pt x="8954155" y="1130296"/>
                  <a:pt x="8931687" y="871628"/>
                </a:cubicBezTo>
                <a:lnTo>
                  <a:pt x="8929804" y="850229"/>
                </a:lnTo>
                <a:cubicBezTo>
                  <a:pt x="8927750" y="826182"/>
                  <a:pt x="8925696" y="802134"/>
                  <a:pt x="8924104" y="777000"/>
                </a:cubicBezTo>
                <a:close/>
                <a:moveTo>
                  <a:pt x="8951219" y="764662"/>
                </a:moveTo>
                <a:cubicBezTo>
                  <a:pt x="8952434" y="792211"/>
                  <a:pt x="8955277" y="820458"/>
                  <a:pt x="8957270" y="847698"/>
                </a:cubicBezTo>
                <a:lnTo>
                  <a:pt x="8959153" y="869097"/>
                </a:lnTo>
                <a:cubicBezTo>
                  <a:pt x="8981354" y="1119277"/>
                  <a:pt x="8978808" y="1373147"/>
                  <a:pt x="8976081" y="1619865"/>
                </a:cubicBezTo>
                <a:cubicBezTo>
                  <a:pt x="9043646" y="1335574"/>
                  <a:pt x="9035127" y="1045475"/>
                  <a:pt x="8951219" y="764662"/>
                </a:cubicBezTo>
                <a:close/>
                <a:moveTo>
                  <a:pt x="8898081" y="630137"/>
                </a:moveTo>
                <a:cubicBezTo>
                  <a:pt x="8735190" y="940376"/>
                  <a:pt x="8800852" y="1302315"/>
                  <a:pt x="8910095" y="1626691"/>
                </a:cubicBezTo>
                <a:lnTo>
                  <a:pt x="8908822" y="1619067"/>
                </a:lnTo>
                <a:cubicBezTo>
                  <a:pt x="8877873" y="1415398"/>
                  <a:pt x="8879292" y="1206762"/>
                  <a:pt x="8881669" y="1004967"/>
                </a:cubicBezTo>
                <a:cubicBezTo>
                  <a:pt x="8881975" y="951016"/>
                  <a:pt x="8882434" y="895204"/>
                  <a:pt x="8888265" y="840369"/>
                </a:cubicBezTo>
                <a:cubicBezTo>
                  <a:pt x="8890137" y="823783"/>
                  <a:pt x="8892011" y="807192"/>
                  <a:pt x="8894429" y="790831"/>
                </a:cubicBezTo>
                <a:cubicBezTo>
                  <a:pt x="8901122" y="737010"/>
                  <a:pt x="8907725" y="681866"/>
                  <a:pt x="8898081" y="630137"/>
                </a:cubicBezTo>
                <a:close/>
                <a:moveTo>
                  <a:pt x="11491396" y="623931"/>
                </a:moveTo>
                <a:cubicBezTo>
                  <a:pt x="11465686" y="637515"/>
                  <a:pt x="11440209" y="650546"/>
                  <a:pt x="11413329" y="662344"/>
                </a:cubicBezTo>
                <a:cubicBezTo>
                  <a:pt x="11268660" y="727282"/>
                  <a:pt x="11113102" y="758642"/>
                  <a:pt x="10966547" y="818916"/>
                </a:cubicBezTo>
                <a:cubicBezTo>
                  <a:pt x="10793574" y="889896"/>
                  <a:pt x="10652020" y="1008307"/>
                  <a:pt x="10498883" y="1111507"/>
                </a:cubicBezTo>
                <a:cubicBezTo>
                  <a:pt x="10559155" y="1098395"/>
                  <a:pt x="10616158" y="1067158"/>
                  <a:pt x="10671292" y="1035777"/>
                </a:cubicBezTo>
                <a:lnTo>
                  <a:pt x="10685894" y="1027151"/>
                </a:lnTo>
                <a:cubicBezTo>
                  <a:pt x="10821548" y="950027"/>
                  <a:pt x="10965272" y="882756"/>
                  <a:pt x="11104337" y="817377"/>
                </a:cubicBezTo>
                <a:cubicBezTo>
                  <a:pt x="11233375" y="757414"/>
                  <a:pt x="11364889" y="694633"/>
                  <a:pt x="11491396" y="623931"/>
                </a:cubicBezTo>
                <a:close/>
                <a:moveTo>
                  <a:pt x="10779304" y="584486"/>
                </a:moveTo>
                <a:cubicBezTo>
                  <a:pt x="10740583" y="648568"/>
                  <a:pt x="10699136" y="711502"/>
                  <a:pt x="10658378" y="772788"/>
                </a:cubicBezTo>
                <a:cubicBezTo>
                  <a:pt x="10594579" y="868744"/>
                  <a:pt x="10529620" y="967431"/>
                  <a:pt x="10475581" y="1070739"/>
                </a:cubicBezTo>
                <a:cubicBezTo>
                  <a:pt x="10578194" y="966751"/>
                  <a:pt x="10672522" y="819977"/>
                  <a:pt x="10735178" y="693281"/>
                </a:cubicBezTo>
                <a:close/>
                <a:moveTo>
                  <a:pt x="10132488" y="518596"/>
                </a:moveTo>
                <a:cubicBezTo>
                  <a:pt x="10047856" y="532980"/>
                  <a:pt x="9963302" y="548687"/>
                  <a:pt x="9879465" y="567273"/>
                </a:cubicBezTo>
                <a:cubicBezTo>
                  <a:pt x="9683016" y="611580"/>
                  <a:pt x="9523495" y="697916"/>
                  <a:pt x="9364243" y="809468"/>
                </a:cubicBezTo>
                <a:cubicBezTo>
                  <a:pt x="9364793" y="809701"/>
                  <a:pt x="9365336" y="809931"/>
                  <a:pt x="9366655" y="809848"/>
                </a:cubicBezTo>
                <a:cubicBezTo>
                  <a:pt x="9558665" y="728900"/>
                  <a:pt x="9742999" y="656935"/>
                  <a:pt x="9914233" y="596159"/>
                </a:cubicBezTo>
                <a:close/>
                <a:moveTo>
                  <a:pt x="10264524" y="501747"/>
                </a:moveTo>
                <a:lnTo>
                  <a:pt x="9922837" y="622979"/>
                </a:lnTo>
                <a:cubicBezTo>
                  <a:pt x="9763806" y="679263"/>
                  <a:pt x="9594234" y="745243"/>
                  <a:pt x="9416908" y="818889"/>
                </a:cubicBezTo>
                <a:cubicBezTo>
                  <a:pt x="9417689" y="818579"/>
                  <a:pt x="9417689" y="818579"/>
                  <a:pt x="9418234" y="818810"/>
                </a:cubicBezTo>
                <a:cubicBezTo>
                  <a:pt x="9717394" y="764555"/>
                  <a:pt x="10002904" y="633058"/>
                  <a:pt x="10264524" y="501747"/>
                </a:cubicBezTo>
                <a:close/>
                <a:moveTo>
                  <a:pt x="10802699" y="488163"/>
                </a:moveTo>
                <a:lnTo>
                  <a:pt x="10618739" y="734118"/>
                </a:lnTo>
                <a:lnTo>
                  <a:pt x="10604580" y="753877"/>
                </a:lnTo>
                <a:cubicBezTo>
                  <a:pt x="10575714" y="793161"/>
                  <a:pt x="10550336" y="828772"/>
                  <a:pt x="10529643" y="867004"/>
                </a:cubicBezTo>
                <a:cubicBezTo>
                  <a:pt x="10501301" y="918746"/>
                  <a:pt x="10479284" y="973805"/>
                  <a:pt x="10462194" y="1035452"/>
                </a:cubicBezTo>
                <a:cubicBezTo>
                  <a:pt x="10514547" y="939156"/>
                  <a:pt x="10575176" y="847655"/>
                  <a:pt x="10635117" y="757788"/>
                </a:cubicBezTo>
                <a:cubicBezTo>
                  <a:pt x="10692800" y="670189"/>
                  <a:pt x="10751735" y="581180"/>
                  <a:pt x="10802699" y="488163"/>
                </a:cubicBezTo>
                <a:close/>
                <a:moveTo>
                  <a:pt x="10359107" y="485136"/>
                </a:moveTo>
                <a:cubicBezTo>
                  <a:pt x="10100692" y="616512"/>
                  <a:pt x="9815681" y="755947"/>
                  <a:pt x="9515108" y="825701"/>
                </a:cubicBezTo>
                <a:cubicBezTo>
                  <a:pt x="9825509" y="831572"/>
                  <a:pt x="10104184" y="667562"/>
                  <a:pt x="10359107" y="485136"/>
                </a:cubicBezTo>
                <a:close/>
                <a:moveTo>
                  <a:pt x="11886089" y="483936"/>
                </a:moveTo>
                <a:cubicBezTo>
                  <a:pt x="11800033" y="547295"/>
                  <a:pt x="11710455" y="605296"/>
                  <a:pt x="11622890" y="661575"/>
                </a:cubicBezTo>
                <a:cubicBezTo>
                  <a:pt x="11437051" y="781189"/>
                  <a:pt x="11244843" y="905190"/>
                  <a:pt x="11038640" y="996875"/>
                </a:cubicBezTo>
                <a:cubicBezTo>
                  <a:pt x="10885656" y="1064725"/>
                  <a:pt x="10725662" y="1114166"/>
                  <a:pt x="10561310" y="1145020"/>
                </a:cubicBezTo>
                <a:cubicBezTo>
                  <a:pt x="10596460" y="1154752"/>
                  <a:pt x="10632933" y="1164394"/>
                  <a:pt x="10675127" y="1163586"/>
                </a:cubicBezTo>
                <a:cubicBezTo>
                  <a:pt x="10827145" y="1160350"/>
                  <a:pt x="10989398" y="1058435"/>
                  <a:pt x="11120351" y="990907"/>
                </a:cubicBezTo>
                <a:cubicBezTo>
                  <a:pt x="11302032" y="897860"/>
                  <a:pt x="11481110" y="797268"/>
                  <a:pt x="11648506" y="680145"/>
                </a:cubicBezTo>
                <a:cubicBezTo>
                  <a:pt x="11691733" y="649515"/>
                  <a:pt x="11821224" y="550475"/>
                  <a:pt x="11886089" y="483936"/>
                </a:cubicBezTo>
                <a:close/>
                <a:moveTo>
                  <a:pt x="3607114" y="467441"/>
                </a:moveTo>
                <a:cubicBezTo>
                  <a:pt x="3528124" y="599478"/>
                  <a:pt x="3410482" y="705343"/>
                  <a:pt x="3296242" y="807991"/>
                </a:cubicBezTo>
                <a:cubicBezTo>
                  <a:pt x="3255418" y="844446"/>
                  <a:pt x="3213877" y="882186"/>
                  <a:pt x="3174674" y="919759"/>
                </a:cubicBezTo>
                <a:cubicBezTo>
                  <a:pt x="3129209" y="963390"/>
                  <a:pt x="3085915" y="1010032"/>
                  <a:pt x="3042978" y="1054894"/>
                </a:cubicBezTo>
                <a:lnTo>
                  <a:pt x="2968914" y="1133756"/>
                </a:lnTo>
                <a:cubicBezTo>
                  <a:pt x="3001355" y="1109480"/>
                  <a:pt x="3045966" y="1074853"/>
                  <a:pt x="3103823" y="1026814"/>
                </a:cubicBezTo>
                <a:cubicBezTo>
                  <a:pt x="3260201" y="897449"/>
                  <a:pt x="3521192" y="681569"/>
                  <a:pt x="3607114" y="467441"/>
                </a:cubicBezTo>
                <a:close/>
                <a:moveTo>
                  <a:pt x="10784544" y="465669"/>
                </a:moveTo>
                <a:cubicBezTo>
                  <a:pt x="10662409" y="521478"/>
                  <a:pt x="10422179" y="894258"/>
                  <a:pt x="10426419" y="1062158"/>
                </a:cubicBezTo>
                <a:cubicBezTo>
                  <a:pt x="10438657" y="1011968"/>
                  <a:pt x="10453241" y="965354"/>
                  <a:pt x="10471732" y="921679"/>
                </a:cubicBezTo>
                <a:cubicBezTo>
                  <a:pt x="10481672" y="898200"/>
                  <a:pt x="10492705" y="875187"/>
                  <a:pt x="10504824" y="852631"/>
                </a:cubicBezTo>
                <a:cubicBezTo>
                  <a:pt x="10526215" y="812759"/>
                  <a:pt x="10552604" y="776291"/>
                  <a:pt x="10582237" y="736692"/>
                </a:cubicBezTo>
                <a:lnTo>
                  <a:pt x="10596401" y="716935"/>
                </a:lnTo>
                <a:cubicBezTo>
                  <a:pt x="10661482" y="628604"/>
                  <a:pt x="10720448" y="548625"/>
                  <a:pt x="10784544" y="465669"/>
                </a:cubicBezTo>
                <a:close/>
                <a:moveTo>
                  <a:pt x="11916494" y="422768"/>
                </a:moveTo>
                <a:cubicBezTo>
                  <a:pt x="11840345" y="436884"/>
                  <a:pt x="11770712" y="482734"/>
                  <a:pt x="11703185" y="528178"/>
                </a:cubicBezTo>
                <a:lnTo>
                  <a:pt x="11680755" y="543149"/>
                </a:lnTo>
                <a:cubicBezTo>
                  <a:pt x="11503085" y="661715"/>
                  <a:pt x="11307002" y="753816"/>
                  <a:pt x="11116818" y="842623"/>
                </a:cubicBezTo>
                <a:cubicBezTo>
                  <a:pt x="10977992" y="907459"/>
                  <a:pt x="10835051" y="974411"/>
                  <a:pt x="10700164" y="1051220"/>
                </a:cubicBezTo>
                <a:lnTo>
                  <a:pt x="10685570" y="1059849"/>
                </a:lnTo>
                <a:cubicBezTo>
                  <a:pt x="10652486" y="1078679"/>
                  <a:pt x="10619176" y="1098052"/>
                  <a:pt x="10584288" y="1113543"/>
                </a:cubicBezTo>
                <a:cubicBezTo>
                  <a:pt x="10736655" y="1082118"/>
                  <a:pt x="10884823" y="1034762"/>
                  <a:pt x="11026698" y="971858"/>
                </a:cubicBezTo>
                <a:cubicBezTo>
                  <a:pt x="11231114" y="881353"/>
                  <a:pt x="11422542" y="757667"/>
                  <a:pt x="11607604" y="638368"/>
                </a:cubicBezTo>
                <a:cubicBezTo>
                  <a:pt x="11712249" y="570645"/>
                  <a:pt x="11819449" y="501435"/>
                  <a:pt x="11919452" y="423380"/>
                </a:cubicBezTo>
                <a:cubicBezTo>
                  <a:pt x="11918363" y="422918"/>
                  <a:pt x="11917811" y="422686"/>
                  <a:pt x="11916494" y="422768"/>
                </a:cubicBezTo>
                <a:close/>
                <a:moveTo>
                  <a:pt x="8148168" y="416949"/>
                </a:moveTo>
                <a:cubicBezTo>
                  <a:pt x="8041447" y="489578"/>
                  <a:pt x="7951585" y="589312"/>
                  <a:pt x="7862052" y="694330"/>
                </a:cubicBezTo>
                <a:lnTo>
                  <a:pt x="7808002" y="759654"/>
                </a:lnTo>
                <a:close/>
                <a:moveTo>
                  <a:pt x="8295299" y="416143"/>
                </a:moveTo>
                <a:cubicBezTo>
                  <a:pt x="8303328" y="454953"/>
                  <a:pt x="8309263" y="494162"/>
                  <a:pt x="8309124" y="534021"/>
                </a:cubicBezTo>
                <a:cubicBezTo>
                  <a:pt x="8309177" y="581042"/>
                  <a:pt x="8301211" y="627240"/>
                  <a:pt x="8293154" y="672115"/>
                </a:cubicBezTo>
                <a:cubicBezTo>
                  <a:pt x="8287455" y="703824"/>
                  <a:pt x="8281839" y="736857"/>
                  <a:pt x="8279099" y="769176"/>
                </a:cubicBezTo>
                <a:cubicBezTo>
                  <a:pt x="8271208" y="866910"/>
                  <a:pt x="8290164" y="965070"/>
                  <a:pt x="8309186" y="1060039"/>
                </a:cubicBezTo>
                <a:cubicBezTo>
                  <a:pt x="8338258" y="1208834"/>
                  <a:pt x="8368983" y="1362838"/>
                  <a:pt x="8410512" y="1511108"/>
                </a:cubicBezTo>
                <a:cubicBezTo>
                  <a:pt x="8445511" y="1186645"/>
                  <a:pt x="8463496" y="815698"/>
                  <a:pt x="8351657" y="521768"/>
                </a:cubicBezTo>
                <a:cubicBezTo>
                  <a:pt x="8336376" y="481820"/>
                  <a:pt x="8314355" y="448679"/>
                  <a:pt x="8295299" y="416143"/>
                </a:cubicBezTo>
                <a:close/>
                <a:moveTo>
                  <a:pt x="8266483" y="414244"/>
                </a:moveTo>
                <a:cubicBezTo>
                  <a:pt x="8162811" y="736679"/>
                  <a:pt x="8223592" y="1050836"/>
                  <a:pt x="8343425" y="1357811"/>
                </a:cubicBezTo>
                <a:cubicBezTo>
                  <a:pt x="8320496" y="1259904"/>
                  <a:pt x="8300994" y="1161513"/>
                  <a:pt x="8282114" y="1064671"/>
                </a:cubicBezTo>
                <a:cubicBezTo>
                  <a:pt x="8263238" y="967838"/>
                  <a:pt x="8243336" y="867346"/>
                  <a:pt x="8251298" y="766414"/>
                </a:cubicBezTo>
                <a:cubicBezTo>
                  <a:pt x="8253954" y="732777"/>
                  <a:pt x="8259797" y="699198"/>
                  <a:pt x="8265729" y="666939"/>
                </a:cubicBezTo>
                <a:cubicBezTo>
                  <a:pt x="8273319" y="623158"/>
                  <a:pt x="8281376" y="578281"/>
                  <a:pt x="8281494" y="533909"/>
                </a:cubicBezTo>
                <a:cubicBezTo>
                  <a:pt x="8281080" y="493822"/>
                  <a:pt x="8274834" y="453832"/>
                  <a:pt x="8266483" y="414244"/>
                </a:cubicBezTo>
                <a:close/>
                <a:moveTo>
                  <a:pt x="8140802" y="388720"/>
                </a:moveTo>
                <a:cubicBezTo>
                  <a:pt x="8028462" y="422924"/>
                  <a:pt x="7941106" y="490876"/>
                  <a:pt x="7860379" y="596411"/>
                </a:cubicBezTo>
                <a:cubicBezTo>
                  <a:pt x="7812773" y="658663"/>
                  <a:pt x="7772566" y="720182"/>
                  <a:pt x="7737688" y="790400"/>
                </a:cubicBezTo>
                <a:cubicBezTo>
                  <a:pt x="7733439" y="798902"/>
                  <a:pt x="7729892" y="805767"/>
                  <a:pt x="7726885" y="812869"/>
                </a:cubicBezTo>
                <a:cubicBezTo>
                  <a:pt x="7764906" y="767160"/>
                  <a:pt x="7802380" y="721219"/>
                  <a:pt x="7840490" y="676832"/>
                </a:cubicBezTo>
                <a:cubicBezTo>
                  <a:pt x="7933738" y="567590"/>
                  <a:pt x="8028101" y="463327"/>
                  <a:pt x="8140802" y="388720"/>
                </a:cubicBezTo>
                <a:close/>
                <a:moveTo>
                  <a:pt x="3744487" y="383136"/>
                </a:moveTo>
                <a:cubicBezTo>
                  <a:pt x="3789590" y="603780"/>
                  <a:pt x="3850997" y="811848"/>
                  <a:pt x="3970213" y="995559"/>
                </a:cubicBezTo>
                <a:cubicBezTo>
                  <a:pt x="3927384" y="796159"/>
                  <a:pt x="3865366" y="574806"/>
                  <a:pt x="3744487" y="383136"/>
                </a:cubicBezTo>
                <a:close/>
                <a:moveTo>
                  <a:pt x="3624562" y="367041"/>
                </a:moveTo>
                <a:cubicBezTo>
                  <a:pt x="3578160" y="403736"/>
                  <a:pt x="3532667" y="442805"/>
                  <a:pt x="3489712" y="485386"/>
                </a:cubicBezTo>
                <a:cubicBezTo>
                  <a:pt x="3380716" y="591858"/>
                  <a:pt x="3284219" y="714458"/>
                  <a:pt x="3182994" y="828265"/>
                </a:cubicBezTo>
                <a:cubicBezTo>
                  <a:pt x="3100902" y="919812"/>
                  <a:pt x="2899469" y="1135252"/>
                  <a:pt x="2892114" y="1172635"/>
                </a:cubicBezTo>
                <a:lnTo>
                  <a:pt x="3021459" y="1035385"/>
                </a:lnTo>
                <a:cubicBezTo>
                  <a:pt x="3064036" y="990026"/>
                  <a:pt x="3108229" y="943501"/>
                  <a:pt x="3153873" y="898971"/>
                </a:cubicBezTo>
                <a:cubicBezTo>
                  <a:pt x="3193783" y="860125"/>
                  <a:pt x="3235680" y="822883"/>
                  <a:pt x="3276511" y="786423"/>
                </a:cubicBezTo>
                <a:cubicBezTo>
                  <a:pt x="3390214" y="684175"/>
                  <a:pt x="3507852" y="578306"/>
                  <a:pt x="3584154" y="448218"/>
                </a:cubicBezTo>
                <a:cubicBezTo>
                  <a:pt x="3599491" y="421848"/>
                  <a:pt x="3612660" y="394752"/>
                  <a:pt x="3624562" y="367041"/>
                </a:cubicBezTo>
                <a:close/>
                <a:moveTo>
                  <a:pt x="3766672" y="359429"/>
                </a:moveTo>
                <a:cubicBezTo>
                  <a:pt x="3888797" y="549425"/>
                  <a:pt x="3952247" y="768223"/>
                  <a:pt x="3996338" y="968237"/>
                </a:cubicBezTo>
                <a:cubicBezTo>
                  <a:pt x="3973140" y="739339"/>
                  <a:pt x="3922473" y="455576"/>
                  <a:pt x="3766672" y="359429"/>
                </a:cubicBezTo>
                <a:close/>
                <a:moveTo>
                  <a:pt x="5805386" y="239240"/>
                </a:moveTo>
                <a:cubicBezTo>
                  <a:pt x="5783116" y="246988"/>
                  <a:pt x="5760847" y="254734"/>
                  <a:pt x="5736947" y="261367"/>
                </a:cubicBezTo>
                <a:cubicBezTo>
                  <a:pt x="5638133" y="287976"/>
                  <a:pt x="5538513" y="299897"/>
                  <a:pt x="5427012" y="311272"/>
                </a:cubicBezTo>
                <a:cubicBezTo>
                  <a:pt x="5345554" y="319953"/>
                  <a:pt x="5243942" y="330268"/>
                  <a:pt x="5147818" y="322112"/>
                </a:cubicBezTo>
                <a:cubicBezTo>
                  <a:pt x="5118835" y="319462"/>
                  <a:pt x="5090027" y="315925"/>
                  <a:pt x="5060854" y="311882"/>
                </a:cubicBezTo>
                <a:cubicBezTo>
                  <a:pt x="5021780" y="306636"/>
                  <a:pt x="4983964" y="301993"/>
                  <a:pt x="4945989" y="300516"/>
                </a:cubicBezTo>
                <a:cubicBezTo>
                  <a:pt x="5093776" y="343728"/>
                  <a:pt x="5255799" y="359063"/>
                  <a:pt x="5410479" y="348434"/>
                </a:cubicBezTo>
                <a:cubicBezTo>
                  <a:pt x="5535307" y="339607"/>
                  <a:pt x="5683741" y="304513"/>
                  <a:pt x="5805386" y="239240"/>
                </a:cubicBezTo>
                <a:close/>
                <a:moveTo>
                  <a:pt x="5905192" y="163079"/>
                </a:moveTo>
                <a:cubicBezTo>
                  <a:pt x="5892074" y="166484"/>
                  <a:pt x="5879136" y="168997"/>
                  <a:pt x="5865655" y="171901"/>
                </a:cubicBezTo>
                <a:cubicBezTo>
                  <a:pt x="5671371" y="212758"/>
                  <a:pt x="5464843" y="252569"/>
                  <a:pt x="5259740" y="257013"/>
                </a:cubicBezTo>
                <a:cubicBezTo>
                  <a:pt x="5242649" y="257191"/>
                  <a:pt x="5225558" y="257369"/>
                  <a:pt x="5208466" y="257550"/>
                </a:cubicBezTo>
                <a:cubicBezTo>
                  <a:pt x="5132177" y="258666"/>
                  <a:pt x="5054091" y="259560"/>
                  <a:pt x="4980204" y="271903"/>
                </a:cubicBezTo>
                <a:cubicBezTo>
                  <a:pt x="5009725" y="274165"/>
                  <a:pt x="5038894" y="278201"/>
                  <a:pt x="5068068" y="282244"/>
                </a:cubicBezTo>
                <a:cubicBezTo>
                  <a:pt x="5096338" y="286164"/>
                  <a:pt x="5124608" y="290090"/>
                  <a:pt x="5153231" y="292240"/>
                </a:cubicBezTo>
                <a:cubicBezTo>
                  <a:pt x="5246661" y="300067"/>
                  <a:pt x="5346469" y="289533"/>
                  <a:pt x="5426491" y="281128"/>
                </a:cubicBezTo>
                <a:cubicBezTo>
                  <a:pt x="5536189" y="269536"/>
                  <a:pt x="5634727" y="258390"/>
                  <a:pt x="5731212" y="231951"/>
                </a:cubicBezTo>
                <a:cubicBezTo>
                  <a:pt x="5794995" y="214721"/>
                  <a:pt x="5853525" y="191373"/>
                  <a:pt x="5905192" y="163079"/>
                </a:cubicBezTo>
                <a:close/>
                <a:moveTo>
                  <a:pt x="5944437" y="113829"/>
                </a:moveTo>
                <a:cubicBezTo>
                  <a:pt x="5917256" y="119186"/>
                  <a:pt x="5863594" y="140199"/>
                  <a:pt x="5825032" y="146405"/>
                </a:cubicBezTo>
                <a:cubicBezTo>
                  <a:pt x="5539893" y="189777"/>
                  <a:pt x="5237140" y="170377"/>
                  <a:pt x="4955599" y="247008"/>
                </a:cubicBezTo>
                <a:cubicBezTo>
                  <a:pt x="5038637" y="230314"/>
                  <a:pt x="5125543" y="229138"/>
                  <a:pt x="5210104" y="228123"/>
                </a:cubicBezTo>
                <a:cubicBezTo>
                  <a:pt x="5227195" y="227945"/>
                  <a:pt x="5244285" y="227765"/>
                  <a:pt x="5261015" y="227087"/>
                </a:cubicBezTo>
                <a:cubicBezTo>
                  <a:pt x="5463242" y="223204"/>
                  <a:pt x="5667966" y="183171"/>
                  <a:pt x="5861181" y="143093"/>
                </a:cubicBezTo>
                <a:cubicBezTo>
                  <a:pt x="5895331" y="135893"/>
                  <a:pt x="5928215" y="128080"/>
                  <a:pt x="5961252" y="114820"/>
                </a:cubicBezTo>
                <a:cubicBezTo>
                  <a:pt x="5959615" y="111998"/>
                  <a:pt x="5953497" y="112044"/>
                  <a:pt x="5944437" y="113829"/>
                </a:cubicBezTo>
                <a:close/>
                <a:moveTo>
                  <a:pt x="9095810" y="0"/>
                </a:moveTo>
                <a:lnTo>
                  <a:pt x="9215999" y="0"/>
                </a:lnTo>
                <a:lnTo>
                  <a:pt x="9250991" y="17650"/>
                </a:lnTo>
                <a:cubicBezTo>
                  <a:pt x="9345825" y="54329"/>
                  <a:pt x="9448424" y="64330"/>
                  <a:pt x="9551793" y="69947"/>
                </a:cubicBezTo>
                <a:cubicBezTo>
                  <a:pt x="9773323" y="81971"/>
                  <a:pt x="9993517" y="56091"/>
                  <a:pt x="10211701" y="15192"/>
                </a:cubicBezTo>
                <a:cubicBezTo>
                  <a:pt x="10030564" y="37013"/>
                  <a:pt x="9847820" y="45912"/>
                  <a:pt x="9665014" y="41266"/>
                </a:cubicBezTo>
                <a:cubicBezTo>
                  <a:pt x="9560295" y="38460"/>
                  <a:pt x="9467175" y="31066"/>
                  <a:pt x="9382567" y="18583"/>
                </a:cubicBezTo>
                <a:lnTo>
                  <a:pt x="9283159" y="0"/>
                </a:lnTo>
                <a:lnTo>
                  <a:pt x="9469266" y="0"/>
                </a:lnTo>
                <a:lnTo>
                  <a:pt x="9504117" y="4274"/>
                </a:lnTo>
                <a:cubicBezTo>
                  <a:pt x="9555272" y="8689"/>
                  <a:pt x="9609472" y="11637"/>
                  <a:pt x="9667223" y="13232"/>
                </a:cubicBezTo>
                <a:cubicBezTo>
                  <a:pt x="9740740" y="15225"/>
                  <a:pt x="9814266" y="15008"/>
                  <a:pt x="9887703" y="12601"/>
                </a:cubicBezTo>
                <a:lnTo>
                  <a:pt x="10088930" y="0"/>
                </a:lnTo>
                <a:lnTo>
                  <a:pt x="10544171" y="0"/>
                </a:lnTo>
                <a:lnTo>
                  <a:pt x="10392396" y="36772"/>
                </a:lnTo>
                <a:cubicBezTo>
                  <a:pt x="10070832" y="110795"/>
                  <a:pt x="9739873" y="167441"/>
                  <a:pt x="9413803" y="131277"/>
                </a:cubicBezTo>
                <a:cubicBezTo>
                  <a:pt x="9315472" y="120226"/>
                  <a:pt x="9243539" y="84460"/>
                  <a:pt x="9174626" y="44983"/>
                </a:cubicBezTo>
                <a:close/>
                <a:moveTo>
                  <a:pt x="8474998" y="0"/>
                </a:moveTo>
                <a:lnTo>
                  <a:pt x="8573502" y="0"/>
                </a:lnTo>
                <a:lnTo>
                  <a:pt x="8659539" y="117664"/>
                </a:lnTo>
                <a:cubicBezTo>
                  <a:pt x="8833725" y="341427"/>
                  <a:pt x="9029703" y="551148"/>
                  <a:pt x="9248507" y="743734"/>
                </a:cubicBezTo>
                <a:cubicBezTo>
                  <a:pt x="9268744" y="761313"/>
                  <a:pt x="9289217" y="778348"/>
                  <a:pt x="9309457" y="795932"/>
                </a:cubicBezTo>
                <a:cubicBezTo>
                  <a:pt x="9458210" y="686371"/>
                  <a:pt x="9607233" y="585288"/>
                  <a:pt x="9785496" y="530713"/>
                </a:cubicBezTo>
                <a:cubicBezTo>
                  <a:pt x="10009630" y="462073"/>
                  <a:pt x="10250992" y="434854"/>
                  <a:pt x="10482828" y="399738"/>
                </a:cubicBezTo>
                <a:cubicBezTo>
                  <a:pt x="10519933" y="394202"/>
                  <a:pt x="10478550" y="453937"/>
                  <a:pt x="10468382" y="461219"/>
                </a:cubicBezTo>
                <a:cubicBezTo>
                  <a:pt x="10161572" y="688641"/>
                  <a:pt x="9818370" y="924476"/>
                  <a:pt x="9430790" y="895589"/>
                </a:cubicBezTo>
                <a:cubicBezTo>
                  <a:pt x="9617112" y="1044003"/>
                  <a:pt x="9813963" y="1178199"/>
                  <a:pt x="10019780" y="1298815"/>
                </a:cubicBezTo>
                <a:cubicBezTo>
                  <a:pt x="10142151" y="1263712"/>
                  <a:pt x="10256792" y="1186061"/>
                  <a:pt x="10372218" y="1146081"/>
                </a:cubicBezTo>
                <a:cubicBezTo>
                  <a:pt x="10279439" y="901425"/>
                  <a:pt x="10751513" y="443317"/>
                  <a:pt x="10896429" y="310883"/>
                </a:cubicBezTo>
                <a:cubicBezTo>
                  <a:pt x="10907980" y="300321"/>
                  <a:pt x="10927341" y="295643"/>
                  <a:pt x="10919735" y="318176"/>
                </a:cubicBezTo>
                <a:cubicBezTo>
                  <a:pt x="10845552" y="531416"/>
                  <a:pt x="10769057" y="750112"/>
                  <a:pt x="10637064" y="935661"/>
                </a:cubicBezTo>
                <a:cubicBezTo>
                  <a:pt x="10618262" y="961821"/>
                  <a:pt x="10471373" y="1105010"/>
                  <a:pt x="10516995" y="1070245"/>
                </a:cubicBezTo>
                <a:cubicBezTo>
                  <a:pt x="10630585" y="984423"/>
                  <a:pt x="10740230" y="886628"/>
                  <a:pt x="10868835" y="815534"/>
                </a:cubicBezTo>
                <a:cubicBezTo>
                  <a:pt x="11133493" y="669415"/>
                  <a:pt x="11435682" y="612577"/>
                  <a:pt x="11704547" y="465665"/>
                </a:cubicBezTo>
                <a:cubicBezTo>
                  <a:pt x="11748194" y="441649"/>
                  <a:pt x="11962368" y="287033"/>
                  <a:pt x="12033562" y="350012"/>
                </a:cubicBezTo>
                <a:cubicBezTo>
                  <a:pt x="12042008" y="357446"/>
                  <a:pt x="12029170" y="377121"/>
                  <a:pt x="12025537" y="382666"/>
                </a:cubicBezTo>
                <a:cubicBezTo>
                  <a:pt x="11835636" y="694348"/>
                  <a:pt x="11402055" y="895784"/>
                  <a:pt x="11088649" y="1056676"/>
                </a:cubicBezTo>
                <a:cubicBezTo>
                  <a:pt x="10916755" y="1144851"/>
                  <a:pt x="10757473" y="1230645"/>
                  <a:pt x="10561600" y="1229477"/>
                </a:cubicBezTo>
                <a:cubicBezTo>
                  <a:pt x="10456897" y="1228927"/>
                  <a:pt x="10388434" y="1221837"/>
                  <a:pt x="10280797" y="1263181"/>
                </a:cubicBezTo>
                <a:cubicBezTo>
                  <a:pt x="10214114" y="1288380"/>
                  <a:pt x="10149765" y="1312641"/>
                  <a:pt x="10083376" y="1334114"/>
                </a:cubicBezTo>
                <a:cubicBezTo>
                  <a:pt x="10323674" y="1470609"/>
                  <a:pt x="10574467" y="1588379"/>
                  <a:pt x="10832582" y="1687356"/>
                </a:cubicBezTo>
                <a:cubicBezTo>
                  <a:pt x="10835145" y="1685866"/>
                  <a:pt x="10837160" y="1684144"/>
                  <a:pt x="10839263" y="1683743"/>
                </a:cubicBezTo>
                <a:cubicBezTo>
                  <a:pt x="11026680" y="1639479"/>
                  <a:pt x="11198523" y="1559010"/>
                  <a:pt x="11350910" y="1443899"/>
                </a:cubicBezTo>
                <a:cubicBezTo>
                  <a:pt x="11353302" y="1439761"/>
                  <a:pt x="11356166" y="1434532"/>
                  <a:pt x="11360346" y="1429225"/>
                </a:cubicBezTo>
                <a:cubicBezTo>
                  <a:pt x="11568454" y="1154547"/>
                  <a:pt x="11893126" y="995756"/>
                  <a:pt x="12167580" y="789523"/>
                </a:cubicBezTo>
                <a:lnTo>
                  <a:pt x="12192000" y="769876"/>
                </a:lnTo>
                <a:lnTo>
                  <a:pt x="12192000" y="802845"/>
                </a:lnTo>
                <a:lnTo>
                  <a:pt x="12173558" y="821317"/>
                </a:lnTo>
                <a:cubicBezTo>
                  <a:pt x="12156328" y="839775"/>
                  <a:pt x="12135859" y="862655"/>
                  <a:pt x="12117398" y="877374"/>
                </a:cubicBezTo>
                <a:cubicBezTo>
                  <a:pt x="11911342" y="1038644"/>
                  <a:pt x="11659100" y="1158472"/>
                  <a:pt x="11472926" y="1344259"/>
                </a:cubicBezTo>
                <a:cubicBezTo>
                  <a:pt x="11530856" y="1294104"/>
                  <a:pt x="11599815" y="1254410"/>
                  <a:pt x="11666978" y="1215889"/>
                </a:cubicBezTo>
                <a:cubicBezTo>
                  <a:pt x="11680568" y="1208123"/>
                  <a:pt x="11694155" y="1200357"/>
                  <a:pt x="11707200" y="1192361"/>
                </a:cubicBezTo>
                <a:cubicBezTo>
                  <a:pt x="11867081" y="1099094"/>
                  <a:pt x="12010478" y="976320"/>
                  <a:pt x="12144637" y="858646"/>
                </a:cubicBezTo>
                <a:lnTo>
                  <a:pt x="12192000" y="810414"/>
                </a:lnTo>
                <a:lnTo>
                  <a:pt x="12192000" y="916439"/>
                </a:lnTo>
                <a:lnTo>
                  <a:pt x="12150630" y="982925"/>
                </a:lnTo>
                <a:cubicBezTo>
                  <a:pt x="11972246" y="1237618"/>
                  <a:pt x="11719654" y="1416530"/>
                  <a:pt x="11389484" y="1469889"/>
                </a:cubicBezTo>
                <a:cubicBezTo>
                  <a:pt x="11249700" y="1582602"/>
                  <a:pt x="11093517" y="1667134"/>
                  <a:pt x="10923736" y="1721439"/>
                </a:cubicBezTo>
                <a:cubicBezTo>
                  <a:pt x="10979487" y="1741826"/>
                  <a:pt x="11035469" y="1761662"/>
                  <a:pt x="11091913" y="1780406"/>
                </a:cubicBezTo>
                <a:cubicBezTo>
                  <a:pt x="11318237" y="1855623"/>
                  <a:pt x="11544464" y="1908264"/>
                  <a:pt x="11771238" y="1944400"/>
                </a:cubicBezTo>
                <a:cubicBezTo>
                  <a:pt x="11775181" y="1939634"/>
                  <a:pt x="11778904" y="1935410"/>
                  <a:pt x="11783166" y="1931422"/>
                </a:cubicBezTo>
                <a:cubicBezTo>
                  <a:pt x="11885723" y="1797152"/>
                  <a:pt x="11990570" y="1669642"/>
                  <a:pt x="12131988" y="1574357"/>
                </a:cubicBezTo>
                <a:lnTo>
                  <a:pt x="12192000" y="1537429"/>
                </a:lnTo>
                <a:lnTo>
                  <a:pt x="12192000" y="1589108"/>
                </a:lnTo>
                <a:lnTo>
                  <a:pt x="12112105" y="1640352"/>
                </a:lnTo>
                <a:cubicBezTo>
                  <a:pt x="12011319" y="1713959"/>
                  <a:pt x="11928638" y="1801479"/>
                  <a:pt x="11849203" y="1900149"/>
                </a:cubicBezTo>
                <a:cubicBezTo>
                  <a:pt x="11883038" y="1876488"/>
                  <a:pt x="11915071" y="1849494"/>
                  <a:pt x="11946326" y="1822808"/>
                </a:cubicBezTo>
                <a:cubicBezTo>
                  <a:pt x="11980834" y="1792997"/>
                  <a:pt x="12017130" y="1762011"/>
                  <a:pt x="12055863" y="1735914"/>
                </a:cubicBezTo>
                <a:cubicBezTo>
                  <a:pt x="12086678" y="1714840"/>
                  <a:pt x="12119524" y="1696556"/>
                  <a:pt x="12150816" y="1678902"/>
                </a:cubicBezTo>
                <a:lnTo>
                  <a:pt x="12192000" y="1655121"/>
                </a:lnTo>
                <a:lnTo>
                  <a:pt x="12192000" y="1686869"/>
                </a:lnTo>
                <a:lnTo>
                  <a:pt x="12163772" y="1703058"/>
                </a:lnTo>
                <a:cubicBezTo>
                  <a:pt x="12132704" y="1720165"/>
                  <a:pt x="12100405" y="1738677"/>
                  <a:pt x="12070597" y="1758893"/>
                </a:cubicBezTo>
                <a:cubicBezTo>
                  <a:pt x="12033422" y="1784357"/>
                  <a:pt x="11997904" y="1815035"/>
                  <a:pt x="11963621" y="1844299"/>
                </a:cubicBezTo>
                <a:cubicBezTo>
                  <a:pt x="11938421" y="1865816"/>
                  <a:pt x="11913214" y="1887338"/>
                  <a:pt x="11886604" y="1907617"/>
                </a:cubicBezTo>
                <a:cubicBezTo>
                  <a:pt x="11977116" y="1884856"/>
                  <a:pt x="12067233" y="1841647"/>
                  <a:pt x="12153575" y="1786372"/>
                </a:cubicBezTo>
                <a:lnTo>
                  <a:pt x="12192000" y="1759693"/>
                </a:lnTo>
                <a:lnTo>
                  <a:pt x="12192000" y="1809459"/>
                </a:lnTo>
                <a:lnTo>
                  <a:pt x="12121362" y="1857561"/>
                </a:lnTo>
                <a:cubicBezTo>
                  <a:pt x="12048187" y="1902591"/>
                  <a:pt x="11972544" y="1939172"/>
                  <a:pt x="11895949" y="1963079"/>
                </a:cubicBezTo>
                <a:lnTo>
                  <a:pt x="12192000" y="1990579"/>
                </a:lnTo>
                <a:lnTo>
                  <a:pt x="12192000" y="2065582"/>
                </a:lnTo>
                <a:lnTo>
                  <a:pt x="12153918" y="2063926"/>
                </a:lnTo>
                <a:lnTo>
                  <a:pt x="12192000" y="2085104"/>
                </a:lnTo>
                <a:lnTo>
                  <a:pt x="12192000" y="2178471"/>
                </a:lnTo>
                <a:lnTo>
                  <a:pt x="12085355" y="2122457"/>
                </a:lnTo>
                <a:lnTo>
                  <a:pt x="12192000" y="2196158"/>
                </a:lnTo>
                <a:lnTo>
                  <a:pt x="12192000" y="2230374"/>
                </a:lnTo>
                <a:lnTo>
                  <a:pt x="12041237" y="2126309"/>
                </a:lnTo>
                <a:cubicBezTo>
                  <a:pt x="12076493" y="2177612"/>
                  <a:pt x="12124001" y="2222030"/>
                  <a:pt x="12174450" y="2262541"/>
                </a:cubicBezTo>
                <a:lnTo>
                  <a:pt x="12192000" y="2275857"/>
                </a:lnTo>
                <a:lnTo>
                  <a:pt x="12192000" y="2377131"/>
                </a:lnTo>
                <a:lnTo>
                  <a:pt x="12155801" y="2349925"/>
                </a:lnTo>
                <a:cubicBezTo>
                  <a:pt x="12047062" y="2264619"/>
                  <a:pt x="11950704" y="2181979"/>
                  <a:pt x="11930164" y="2041945"/>
                </a:cubicBezTo>
                <a:cubicBezTo>
                  <a:pt x="11807338" y="2027929"/>
                  <a:pt x="11684723" y="2008847"/>
                  <a:pt x="11561767" y="1984479"/>
                </a:cubicBezTo>
                <a:cubicBezTo>
                  <a:pt x="11829168" y="2318516"/>
                  <a:pt x="11916257" y="2737804"/>
                  <a:pt x="11987997" y="3153822"/>
                </a:cubicBezTo>
                <a:cubicBezTo>
                  <a:pt x="11991834" y="3176690"/>
                  <a:pt x="11945766" y="3233800"/>
                  <a:pt x="11926558" y="3203134"/>
                </a:cubicBezTo>
                <a:cubicBezTo>
                  <a:pt x="11688637" y="2826855"/>
                  <a:pt x="11343207" y="2452063"/>
                  <a:pt x="11440430" y="1973028"/>
                </a:cubicBezTo>
                <a:cubicBezTo>
                  <a:pt x="11441503" y="1968973"/>
                  <a:pt x="11443583" y="1964061"/>
                  <a:pt x="11446754" y="1959605"/>
                </a:cubicBezTo>
                <a:cubicBezTo>
                  <a:pt x="11314670" y="1929437"/>
                  <a:pt x="11182797" y="1894208"/>
                  <a:pt x="11050651" y="1850495"/>
                </a:cubicBezTo>
                <a:cubicBezTo>
                  <a:pt x="10825423" y="1775743"/>
                  <a:pt x="10604642" y="1687421"/>
                  <a:pt x="10389960" y="1586232"/>
                </a:cubicBezTo>
                <a:cubicBezTo>
                  <a:pt x="10423849" y="1697796"/>
                  <a:pt x="10481699" y="1805979"/>
                  <a:pt x="10500699" y="1913175"/>
                </a:cubicBezTo>
                <a:cubicBezTo>
                  <a:pt x="10502971" y="1915419"/>
                  <a:pt x="10505550" y="1918445"/>
                  <a:pt x="10507814" y="1920694"/>
                </a:cubicBezTo>
                <a:cubicBezTo>
                  <a:pt x="10511536" y="1916469"/>
                  <a:pt x="10515800" y="1912482"/>
                  <a:pt x="10518908" y="1911226"/>
                </a:cubicBezTo>
                <a:cubicBezTo>
                  <a:pt x="10803133" y="1788841"/>
                  <a:pt x="11118572" y="2264893"/>
                  <a:pt x="11258935" y="2442781"/>
                </a:cubicBezTo>
                <a:cubicBezTo>
                  <a:pt x="11271929" y="2459223"/>
                  <a:pt x="11230610" y="2515770"/>
                  <a:pt x="11211663" y="2510325"/>
                </a:cubicBezTo>
                <a:cubicBezTo>
                  <a:pt x="10952813" y="2437432"/>
                  <a:pt x="10754880" y="2286035"/>
                  <a:pt x="10571295" y="2105302"/>
                </a:cubicBezTo>
                <a:cubicBezTo>
                  <a:pt x="10593939" y="2333141"/>
                  <a:pt x="10477445" y="2625036"/>
                  <a:pt x="10435737" y="2805672"/>
                </a:cubicBezTo>
                <a:cubicBezTo>
                  <a:pt x="10398299" y="2965580"/>
                  <a:pt x="10359478" y="3078554"/>
                  <a:pt x="10206831" y="3151701"/>
                </a:cubicBezTo>
                <a:cubicBezTo>
                  <a:pt x="10193935" y="3157832"/>
                  <a:pt x="10194572" y="3142650"/>
                  <a:pt x="10196482" y="3135084"/>
                </a:cubicBezTo>
                <a:cubicBezTo>
                  <a:pt x="10274073" y="2811909"/>
                  <a:pt x="10304290" y="2478979"/>
                  <a:pt x="10381882" y="2155807"/>
                </a:cubicBezTo>
                <a:cubicBezTo>
                  <a:pt x="10395105" y="2100241"/>
                  <a:pt x="10437104" y="2020803"/>
                  <a:pt x="10439260" y="1962486"/>
                </a:cubicBezTo>
                <a:cubicBezTo>
                  <a:pt x="10439491" y="1961942"/>
                  <a:pt x="10439175" y="1961166"/>
                  <a:pt x="10439409" y="1960615"/>
                </a:cubicBezTo>
                <a:cubicBezTo>
                  <a:pt x="10439475" y="1957427"/>
                  <a:pt x="10440085" y="1954468"/>
                  <a:pt x="10439915" y="1951821"/>
                </a:cubicBezTo>
                <a:cubicBezTo>
                  <a:pt x="10433959" y="1836632"/>
                  <a:pt x="10332627" y="1683636"/>
                  <a:pt x="10314241" y="1556749"/>
                </a:cubicBezTo>
                <a:cubicBezTo>
                  <a:pt x="10313847" y="1554649"/>
                  <a:pt x="10314451" y="1551688"/>
                  <a:pt x="10315061" y="1548729"/>
                </a:cubicBezTo>
                <a:cubicBezTo>
                  <a:pt x="10038413" y="1412938"/>
                  <a:pt x="9774128" y="1254043"/>
                  <a:pt x="9526158" y="1071804"/>
                </a:cubicBezTo>
                <a:cubicBezTo>
                  <a:pt x="9586547" y="1245450"/>
                  <a:pt x="9699054" y="1407035"/>
                  <a:pt x="9758689" y="1585512"/>
                </a:cubicBezTo>
                <a:cubicBezTo>
                  <a:pt x="9851296" y="1860991"/>
                  <a:pt x="9909066" y="2144264"/>
                  <a:pt x="9941392" y="2432858"/>
                </a:cubicBezTo>
                <a:cubicBezTo>
                  <a:pt x="9942776" y="2446319"/>
                  <a:pt x="9898852" y="2512059"/>
                  <a:pt x="9887724" y="2495762"/>
                </a:cubicBezTo>
                <a:cubicBezTo>
                  <a:pt x="9758830" y="2305989"/>
                  <a:pt x="9675953" y="2083557"/>
                  <a:pt x="9587446" y="1872898"/>
                </a:cubicBezTo>
                <a:cubicBezTo>
                  <a:pt x="9504836" y="1675682"/>
                  <a:pt x="9450239" y="1492905"/>
                  <a:pt x="9462810" y="1288346"/>
                </a:cubicBezTo>
                <a:cubicBezTo>
                  <a:pt x="9416080" y="1372857"/>
                  <a:pt x="9368030" y="1457457"/>
                  <a:pt x="9318575" y="1540820"/>
                </a:cubicBezTo>
                <a:cubicBezTo>
                  <a:pt x="9284037" y="1599587"/>
                  <a:pt x="9257140" y="1661598"/>
                  <a:pt x="9191090" y="1688355"/>
                </a:cubicBezTo>
                <a:cubicBezTo>
                  <a:pt x="9186426" y="1690241"/>
                  <a:pt x="9179411" y="1688563"/>
                  <a:pt x="9177757" y="1683354"/>
                </a:cubicBezTo>
                <a:cubicBezTo>
                  <a:pt x="9143528" y="1583238"/>
                  <a:pt x="9220115" y="1420588"/>
                  <a:pt x="9274865" y="1336896"/>
                </a:cubicBezTo>
                <a:cubicBezTo>
                  <a:pt x="9324504" y="1260695"/>
                  <a:pt x="9393212" y="1200294"/>
                  <a:pt x="9478649" y="1173376"/>
                </a:cubicBezTo>
                <a:cubicBezTo>
                  <a:pt x="9479343" y="1171736"/>
                  <a:pt x="9480811" y="1169782"/>
                  <a:pt x="9482281" y="1167830"/>
                </a:cubicBezTo>
                <a:cubicBezTo>
                  <a:pt x="9463542" y="1119335"/>
                  <a:pt x="9448141" y="1069035"/>
                  <a:pt x="9438637" y="1015438"/>
                </a:cubicBezTo>
                <a:cubicBezTo>
                  <a:pt x="9438473" y="1012795"/>
                  <a:pt x="9438847" y="1010377"/>
                  <a:pt x="9439458" y="1007420"/>
                </a:cubicBezTo>
                <a:cubicBezTo>
                  <a:pt x="9356819" y="944106"/>
                  <a:pt x="9275563" y="877509"/>
                  <a:pt x="9197105" y="808882"/>
                </a:cubicBezTo>
                <a:cubicBezTo>
                  <a:pt x="9119732" y="740719"/>
                  <a:pt x="9045390" y="669969"/>
                  <a:pt x="8973607" y="597733"/>
                </a:cubicBezTo>
                <a:cubicBezTo>
                  <a:pt x="9117865" y="988437"/>
                  <a:pt x="9115639" y="1402749"/>
                  <a:pt x="8967512" y="1795211"/>
                </a:cubicBezTo>
                <a:cubicBezTo>
                  <a:pt x="8964595" y="1803635"/>
                  <a:pt x="8922055" y="1866099"/>
                  <a:pt x="8912526" y="1841464"/>
                </a:cubicBezTo>
                <a:cubicBezTo>
                  <a:pt x="8756044" y="1433999"/>
                  <a:pt x="8647107" y="967467"/>
                  <a:pt x="8893391" y="572788"/>
                </a:cubicBezTo>
                <a:cubicBezTo>
                  <a:pt x="8896018" y="568101"/>
                  <a:pt x="8899507" y="564428"/>
                  <a:pt x="8902990" y="560750"/>
                </a:cubicBezTo>
                <a:cubicBezTo>
                  <a:pt x="8907633" y="554349"/>
                  <a:pt x="8913596" y="547863"/>
                  <a:pt x="8919102" y="542471"/>
                </a:cubicBezTo>
                <a:cubicBezTo>
                  <a:pt x="8828814" y="448553"/>
                  <a:pt x="8743025" y="351231"/>
                  <a:pt x="8661728" y="250903"/>
                </a:cubicBezTo>
                <a:close/>
                <a:moveTo>
                  <a:pt x="8357758" y="0"/>
                </a:moveTo>
                <a:lnTo>
                  <a:pt x="8405492" y="0"/>
                </a:lnTo>
                <a:lnTo>
                  <a:pt x="8392083" y="30495"/>
                </a:lnTo>
                <a:cubicBezTo>
                  <a:pt x="8354166" y="121698"/>
                  <a:pt x="8324318" y="217584"/>
                  <a:pt x="8339888" y="306259"/>
                </a:cubicBezTo>
                <a:cubicBezTo>
                  <a:pt x="8364400" y="446040"/>
                  <a:pt x="8455049" y="577127"/>
                  <a:pt x="8473847" y="727373"/>
                </a:cubicBezTo>
                <a:cubicBezTo>
                  <a:pt x="8510300" y="1013846"/>
                  <a:pt x="8488635" y="1326579"/>
                  <a:pt x="8454081" y="1611960"/>
                </a:cubicBezTo>
                <a:cubicBezTo>
                  <a:pt x="8452268" y="1625361"/>
                  <a:pt x="8409518" y="1692886"/>
                  <a:pt x="8396000" y="1663986"/>
                </a:cubicBezTo>
                <a:cubicBezTo>
                  <a:pt x="8190763" y="1233305"/>
                  <a:pt x="8063839" y="818387"/>
                  <a:pt x="8238881" y="368438"/>
                </a:cubicBezTo>
                <a:lnTo>
                  <a:pt x="7668140" y="942511"/>
                </a:lnTo>
                <a:cubicBezTo>
                  <a:pt x="7658137" y="952438"/>
                  <a:pt x="7629107" y="972341"/>
                  <a:pt x="7637853" y="942567"/>
                </a:cubicBezTo>
                <a:cubicBezTo>
                  <a:pt x="7690270" y="771614"/>
                  <a:pt x="7793861" y="624255"/>
                  <a:pt x="7909649" y="489150"/>
                </a:cubicBezTo>
                <a:cubicBezTo>
                  <a:pt x="8010566" y="370919"/>
                  <a:pt x="8112174" y="322520"/>
                  <a:pt x="8256182" y="301724"/>
                </a:cubicBezTo>
                <a:cubicBezTo>
                  <a:pt x="8255907" y="293239"/>
                  <a:pt x="8255408" y="285302"/>
                  <a:pt x="8255912" y="276498"/>
                </a:cubicBezTo>
                <a:cubicBezTo>
                  <a:pt x="8260651" y="221208"/>
                  <a:pt x="8285427" y="155085"/>
                  <a:pt x="8315225" y="89075"/>
                </a:cubicBezTo>
                <a:close/>
                <a:moveTo>
                  <a:pt x="7497388" y="0"/>
                </a:moveTo>
                <a:lnTo>
                  <a:pt x="7560921" y="0"/>
                </a:lnTo>
                <a:lnTo>
                  <a:pt x="7546742" y="68966"/>
                </a:lnTo>
                <a:cubicBezTo>
                  <a:pt x="7513334" y="225436"/>
                  <a:pt x="7494394" y="379659"/>
                  <a:pt x="7488853" y="535687"/>
                </a:cubicBezTo>
                <a:lnTo>
                  <a:pt x="7529509" y="380358"/>
                </a:lnTo>
                <a:cubicBezTo>
                  <a:pt x="7546426" y="316055"/>
                  <a:pt x="7563725" y="249346"/>
                  <a:pt x="7585939" y="184712"/>
                </a:cubicBezTo>
                <a:cubicBezTo>
                  <a:pt x="7597162" y="152119"/>
                  <a:pt x="7609478" y="119997"/>
                  <a:pt x="7621792" y="87864"/>
                </a:cubicBezTo>
                <a:lnTo>
                  <a:pt x="7654204" y="0"/>
                </a:lnTo>
                <a:lnTo>
                  <a:pt x="7683986" y="0"/>
                </a:lnTo>
                <a:lnTo>
                  <a:pt x="7647914" y="97640"/>
                </a:lnTo>
                <a:cubicBezTo>
                  <a:pt x="7635833" y="129221"/>
                  <a:pt x="7623516" y="161350"/>
                  <a:pt x="7612524" y="193392"/>
                </a:cubicBezTo>
                <a:cubicBezTo>
                  <a:pt x="7590775" y="256933"/>
                  <a:pt x="7573702" y="323103"/>
                  <a:pt x="7557013" y="386853"/>
                </a:cubicBezTo>
                <a:lnTo>
                  <a:pt x="7517286" y="539999"/>
                </a:lnTo>
                <a:cubicBezTo>
                  <a:pt x="7579804" y="409054"/>
                  <a:pt x="7648790" y="283748"/>
                  <a:pt x="7704204" y="152292"/>
                </a:cubicBezTo>
                <a:lnTo>
                  <a:pt x="7756975" y="0"/>
                </a:lnTo>
                <a:lnTo>
                  <a:pt x="7837329" y="0"/>
                </a:lnTo>
                <a:lnTo>
                  <a:pt x="7821760" y="65656"/>
                </a:lnTo>
                <a:cubicBezTo>
                  <a:pt x="7739780" y="311007"/>
                  <a:pt x="7576279" y="519263"/>
                  <a:pt x="7488925" y="763628"/>
                </a:cubicBezTo>
                <a:cubicBezTo>
                  <a:pt x="7478308" y="793254"/>
                  <a:pt x="7422482" y="826275"/>
                  <a:pt x="7419999" y="774360"/>
                </a:cubicBezTo>
                <a:cubicBezTo>
                  <a:pt x="7407159" y="524115"/>
                  <a:pt x="7434412" y="279259"/>
                  <a:pt x="7487820" y="37416"/>
                </a:cubicBezTo>
                <a:close/>
                <a:moveTo>
                  <a:pt x="3882765" y="0"/>
                </a:moveTo>
                <a:lnTo>
                  <a:pt x="3995099" y="0"/>
                </a:lnTo>
                <a:lnTo>
                  <a:pt x="4163818" y="234104"/>
                </a:lnTo>
                <a:cubicBezTo>
                  <a:pt x="4167056" y="234046"/>
                  <a:pt x="4169933" y="233486"/>
                  <a:pt x="4172099" y="234207"/>
                </a:cubicBezTo>
                <a:cubicBezTo>
                  <a:pt x="4370329" y="290447"/>
                  <a:pt x="4575890" y="304753"/>
                  <a:pt x="4784282" y="276561"/>
                </a:cubicBezTo>
                <a:cubicBezTo>
                  <a:pt x="4788943" y="273941"/>
                  <a:pt x="4794689" y="270546"/>
                  <a:pt x="4801687" y="267764"/>
                </a:cubicBezTo>
                <a:cubicBezTo>
                  <a:pt x="5207052" y="98325"/>
                  <a:pt x="5661672" y="149587"/>
                  <a:pt x="6082788" y="64119"/>
                </a:cubicBezTo>
                <a:cubicBezTo>
                  <a:pt x="6097705" y="60940"/>
                  <a:pt x="6122565" y="65809"/>
                  <a:pt x="6099442" y="82568"/>
                </a:cubicBezTo>
                <a:cubicBezTo>
                  <a:pt x="5702970" y="366122"/>
                  <a:pt x="5250177" y="483706"/>
                  <a:pt x="4804137" y="320931"/>
                </a:cubicBezTo>
                <a:cubicBezTo>
                  <a:pt x="4608728" y="353445"/>
                  <a:pt x="4415104" y="351091"/>
                  <a:pt x="4227047" y="313415"/>
                </a:cubicBezTo>
                <a:cubicBezTo>
                  <a:pt x="4265992" y="361495"/>
                  <a:pt x="4305481" y="409180"/>
                  <a:pt x="4346041" y="456086"/>
                </a:cubicBezTo>
                <a:cubicBezTo>
                  <a:pt x="4508645" y="644218"/>
                  <a:pt x="4684629" y="811207"/>
                  <a:pt x="4870967" y="963061"/>
                </a:cubicBezTo>
                <a:cubicBezTo>
                  <a:pt x="4877428" y="960662"/>
                  <a:pt x="4883360" y="958653"/>
                  <a:pt x="4889647" y="957147"/>
                </a:cubicBezTo>
                <a:cubicBezTo>
                  <a:pt x="5063790" y="885104"/>
                  <a:pt x="5235998" y="820573"/>
                  <a:pt x="5422504" y="805191"/>
                </a:cubicBezTo>
                <a:cubicBezTo>
                  <a:pt x="5643719" y="786779"/>
                  <a:pt x="5869113" y="808075"/>
                  <a:pt x="6087656" y="826703"/>
                </a:cubicBezTo>
                <a:cubicBezTo>
                  <a:pt x="6118977" y="829180"/>
                  <a:pt x="6064821" y="863092"/>
                  <a:pt x="6058717" y="865992"/>
                </a:cubicBezTo>
                <a:cubicBezTo>
                  <a:pt x="5757093" y="988464"/>
                  <a:pt x="5312094" y="1115658"/>
                  <a:pt x="4974153" y="1045456"/>
                </a:cubicBezTo>
                <a:cubicBezTo>
                  <a:pt x="5180499" y="1203411"/>
                  <a:pt x="5398986" y="1344171"/>
                  <a:pt x="5627835" y="1472077"/>
                </a:cubicBezTo>
                <a:cubicBezTo>
                  <a:pt x="5628372" y="1471688"/>
                  <a:pt x="5629279" y="1471800"/>
                  <a:pt x="5629817" y="1471412"/>
                </a:cubicBezTo>
                <a:cubicBezTo>
                  <a:pt x="5631249" y="1471132"/>
                  <a:pt x="5633225" y="1470462"/>
                  <a:pt x="5634124" y="1470572"/>
                </a:cubicBezTo>
                <a:cubicBezTo>
                  <a:pt x="5647257" y="1469448"/>
                  <a:pt x="5751167" y="1386498"/>
                  <a:pt x="5755832" y="1383886"/>
                </a:cubicBezTo>
                <a:cubicBezTo>
                  <a:pt x="5837996" y="1338827"/>
                  <a:pt x="5925989" y="1306339"/>
                  <a:pt x="6014186" y="1279799"/>
                </a:cubicBezTo>
                <a:cubicBezTo>
                  <a:pt x="6310230" y="1190367"/>
                  <a:pt x="6608567" y="1157268"/>
                  <a:pt x="6901619" y="1047874"/>
                </a:cubicBezTo>
                <a:cubicBezTo>
                  <a:pt x="6921553" y="1040293"/>
                  <a:pt x="6976591" y="1037028"/>
                  <a:pt x="6931566" y="1062034"/>
                </a:cubicBezTo>
                <a:cubicBezTo>
                  <a:pt x="6610108" y="1243134"/>
                  <a:pt x="6183662" y="1573592"/>
                  <a:pt x="5790982" y="1561380"/>
                </a:cubicBezTo>
                <a:cubicBezTo>
                  <a:pt x="5920545" y="1629240"/>
                  <a:pt x="6053507" y="1693876"/>
                  <a:pt x="6188971" y="1755168"/>
                </a:cubicBezTo>
                <a:cubicBezTo>
                  <a:pt x="6193458" y="1753446"/>
                  <a:pt x="6198307" y="1752214"/>
                  <a:pt x="6202446" y="1752268"/>
                </a:cubicBezTo>
                <a:cubicBezTo>
                  <a:pt x="6504288" y="1570118"/>
                  <a:pt x="6833930" y="1471594"/>
                  <a:pt x="7179560" y="1467551"/>
                </a:cubicBezTo>
                <a:cubicBezTo>
                  <a:pt x="7221126" y="1467186"/>
                  <a:pt x="7172003" y="1501258"/>
                  <a:pt x="7158730" y="1507835"/>
                </a:cubicBezTo>
                <a:cubicBezTo>
                  <a:pt x="6888412" y="1630502"/>
                  <a:pt x="6618589" y="1809287"/>
                  <a:pt x="6326959" y="1817686"/>
                </a:cubicBezTo>
                <a:cubicBezTo>
                  <a:pt x="6396578" y="1848113"/>
                  <a:pt x="6466739" y="1878148"/>
                  <a:pt x="6537433" y="1907790"/>
                </a:cubicBezTo>
                <a:cubicBezTo>
                  <a:pt x="6542473" y="1907949"/>
                  <a:pt x="6546435" y="1908891"/>
                  <a:pt x="6550221" y="1910729"/>
                </a:cubicBezTo>
                <a:cubicBezTo>
                  <a:pt x="6742694" y="1932993"/>
                  <a:pt x="6849771" y="2068278"/>
                  <a:pt x="6964438" y="2209505"/>
                </a:cubicBezTo>
                <a:cubicBezTo>
                  <a:pt x="7113162" y="2393201"/>
                  <a:pt x="7266286" y="2592015"/>
                  <a:pt x="7367862" y="2806833"/>
                </a:cubicBezTo>
                <a:cubicBezTo>
                  <a:pt x="7371456" y="2814338"/>
                  <a:pt x="7369522" y="2821080"/>
                  <a:pt x="7364329" y="2826907"/>
                </a:cubicBezTo>
                <a:cubicBezTo>
                  <a:pt x="7348741" y="2844389"/>
                  <a:pt x="7303788" y="2853651"/>
                  <a:pt x="7290545" y="2850663"/>
                </a:cubicBezTo>
                <a:cubicBezTo>
                  <a:pt x="6859896" y="2738539"/>
                  <a:pt x="6609607" y="2342306"/>
                  <a:pt x="6472036" y="1959003"/>
                </a:cubicBezTo>
                <a:cubicBezTo>
                  <a:pt x="6239391" y="1862081"/>
                  <a:pt x="6011946" y="1759868"/>
                  <a:pt x="5792897" y="1647747"/>
                </a:cubicBezTo>
                <a:cubicBezTo>
                  <a:pt x="5817125" y="1702679"/>
                  <a:pt x="5838127" y="1759942"/>
                  <a:pt x="5842751" y="1816112"/>
                </a:cubicBezTo>
                <a:cubicBezTo>
                  <a:pt x="5844184" y="1815832"/>
                  <a:pt x="5846161" y="1815162"/>
                  <a:pt x="5847424" y="1815776"/>
                </a:cubicBezTo>
                <a:cubicBezTo>
                  <a:pt x="6140442" y="1830791"/>
                  <a:pt x="6291873" y="2115536"/>
                  <a:pt x="6399821" y="2344799"/>
                </a:cubicBezTo>
                <a:cubicBezTo>
                  <a:pt x="6413837" y="2374329"/>
                  <a:pt x="6342916" y="2402075"/>
                  <a:pt x="6323232" y="2389634"/>
                </a:cubicBezTo>
                <a:cubicBezTo>
                  <a:pt x="6177906" y="2301146"/>
                  <a:pt x="6052833" y="2198747"/>
                  <a:pt x="5942958" y="2077708"/>
                </a:cubicBezTo>
                <a:cubicBezTo>
                  <a:pt x="5949243" y="2174636"/>
                  <a:pt x="5937179" y="2273417"/>
                  <a:pt x="5921559" y="2378596"/>
                </a:cubicBezTo>
                <a:cubicBezTo>
                  <a:pt x="5888539" y="2593290"/>
                  <a:pt x="5878937" y="2813146"/>
                  <a:pt x="5817651" y="3023919"/>
                </a:cubicBezTo>
                <a:cubicBezTo>
                  <a:pt x="5810408" y="3049005"/>
                  <a:pt x="5741174" y="3089270"/>
                  <a:pt x="5729634" y="3051849"/>
                </a:cubicBezTo>
                <a:cubicBezTo>
                  <a:pt x="5657096" y="2815984"/>
                  <a:pt x="5581632" y="2571559"/>
                  <a:pt x="5611018" y="2316769"/>
                </a:cubicBezTo>
                <a:cubicBezTo>
                  <a:pt x="5622715" y="2217484"/>
                  <a:pt x="5656813" y="2135538"/>
                  <a:pt x="5687608" y="2039972"/>
                </a:cubicBezTo>
                <a:cubicBezTo>
                  <a:pt x="5744741" y="1859679"/>
                  <a:pt x="5733310" y="1742061"/>
                  <a:pt x="5657554" y="1576445"/>
                </a:cubicBezTo>
                <a:cubicBezTo>
                  <a:pt x="5483232" y="1483028"/>
                  <a:pt x="5313009" y="1382833"/>
                  <a:pt x="5150475" y="1274012"/>
                </a:cubicBezTo>
                <a:cubicBezTo>
                  <a:pt x="5326569" y="1559959"/>
                  <a:pt x="5457991" y="1838600"/>
                  <a:pt x="5349142" y="2204405"/>
                </a:cubicBezTo>
                <a:cubicBezTo>
                  <a:pt x="5342604" y="2225928"/>
                  <a:pt x="5273881" y="2261245"/>
                  <a:pt x="5262214" y="2233836"/>
                </a:cubicBezTo>
                <a:cubicBezTo>
                  <a:pt x="5160759" y="2006724"/>
                  <a:pt x="5064863" y="1777114"/>
                  <a:pt x="4981539" y="1542201"/>
                </a:cubicBezTo>
                <a:cubicBezTo>
                  <a:pt x="4932755" y="1405876"/>
                  <a:pt x="4893729" y="1278486"/>
                  <a:pt x="4958461" y="1136957"/>
                </a:cubicBezTo>
                <a:cubicBezTo>
                  <a:pt x="4854219" y="1059900"/>
                  <a:pt x="4753195" y="978221"/>
                  <a:pt x="4655015" y="891426"/>
                </a:cubicBezTo>
                <a:cubicBezTo>
                  <a:pt x="4700834" y="1342763"/>
                  <a:pt x="4530476" y="1779853"/>
                  <a:pt x="4348002" y="2205895"/>
                </a:cubicBezTo>
                <a:cubicBezTo>
                  <a:pt x="4337873" y="2229260"/>
                  <a:pt x="4261560" y="2258626"/>
                  <a:pt x="4262250" y="2219972"/>
                </a:cubicBezTo>
                <a:cubicBezTo>
                  <a:pt x="4268663" y="1744520"/>
                  <a:pt x="4175629" y="1214471"/>
                  <a:pt x="4550611" y="817540"/>
                </a:cubicBezTo>
                <a:cubicBezTo>
                  <a:pt x="4554014" y="814312"/>
                  <a:pt x="4558850" y="810804"/>
                  <a:pt x="4564418" y="808293"/>
                </a:cubicBezTo>
                <a:cubicBezTo>
                  <a:pt x="4461330" y="711325"/>
                  <a:pt x="4361455" y="609738"/>
                  <a:pt x="4266388" y="500083"/>
                </a:cubicBezTo>
                <a:cubicBezTo>
                  <a:pt x="4185451" y="406519"/>
                  <a:pt x="4107556" y="310364"/>
                  <a:pt x="4032842" y="211809"/>
                </a:cubicBezTo>
                <a:close/>
                <a:moveTo>
                  <a:pt x="3721337" y="0"/>
                </a:moveTo>
                <a:lnTo>
                  <a:pt x="3797544" y="0"/>
                </a:lnTo>
                <a:lnTo>
                  <a:pt x="3775734" y="95131"/>
                </a:lnTo>
                <a:cubicBezTo>
                  <a:pt x="3762598" y="156923"/>
                  <a:pt x="3748081" y="217234"/>
                  <a:pt x="3724807" y="272257"/>
                </a:cubicBezTo>
                <a:cubicBezTo>
                  <a:pt x="3725550" y="275539"/>
                  <a:pt x="3726109" y="279707"/>
                  <a:pt x="3726844" y="282988"/>
                </a:cubicBezTo>
                <a:cubicBezTo>
                  <a:pt x="3732776" y="280979"/>
                  <a:pt x="3739065" y="279475"/>
                  <a:pt x="3742664" y="279918"/>
                </a:cubicBezTo>
                <a:cubicBezTo>
                  <a:pt x="4076263" y="313585"/>
                  <a:pt x="4081377" y="922622"/>
                  <a:pt x="4103910" y="1161917"/>
                </a:cubicBezTo>
                <a:cubicBezTo>
                  <a:pt x="4106010" y="1184045"/>
                  <a:pt x="4034389" y="1215360"/>
                  <a:pt x="4020269" y="1200406"/>
                </a:cubicBezTo>
                <a:cubicBezTo>
                  <a:pt x="3826459" y="997506"/>
                  <a:pt x="3735339" y="752983"/>
                  <a:pt x="3674882" y="488524"/>
                </a:cubicBezTo>
                <a:cubicBezTo>
                  <a:pt x="3559684" y="713184"/>
                  <a:pt x="3278706" y="925237"/>
                  <a:pt x="3132682" y="1072284"/>
                </a:cubicBezTo>
                <a:cubicBezTo>
                  <a:pt x="3002939" y="1202191"/>
                  <a:pt x="2899935" y="1287527"/>
                  <a:pt x="2716346" y="1276376"/>
                </a:cubicBezTo>
                <a:cubicBezTo>
                  <a:pt x="2700863" y="1275390"/>
                  <a:pt x="2710506" y="1261536"/>
                  <a:pt x="2716772" y="1255462"/>
                </a:cubicBezTo>
                <a:cubicBezTo>
                  <a:pt x="2980750" y="993927"/>
                  <a:pt x="3207119" y="698608"/>
                  <a:pt x="3471096" y="437072"/>
                </a:cubicBezTo>
                <a:cubicBezTo>
                  <a:pt x="3516376" y="392044"/>
                  <a:pt x="3602281" y="339698"/>
                  <a:pt x="3639057" y="286334"/>
                </a:cubicBezTo>
                <a:cubicBezTo>
                  <a:pt x="3639591" y="285947"/>
                  <a:pt x="3639767" y="285058"/>
                  <a:pt x="3640309" y="284664"/>
                </a:cubicBezTo>
                <a:cubicBezTo>
                  <a:pt x="3642272" y="281720"/>
                  <a:pt x="3644597" y="279273"/>
                  <a:pt x="3646022" y="276711"/>
                </a:cubicBezTo>
                <a:cubicBezTo>
                  <a:pt x="3677659" y="221350"/>
                  <a:pt x="3693078" y="144742"/>
                  <a:pt x="3707943" y="65958"/>
                </a:cubicBezTo>
                <a:close/>
                <a:moveTo>
                  <a:pt x="2867960" y="0"/>
                </a:moveTo>
                <a:lnTo>
                  <a:pt x="2926351" y="0"/>
                </a:lnTo>
                <a:lnTo>
                  <a:pt x="2902823" y="262929"/>
                </a:lnTo>
                <a:cubicBezTo>
                  <a:pt x="2913215" y="221824"/>
                  <a:pt x="2926844" y="180662"/>
                  <a:pt x="2940663" y="140884"/>
                </a:cubicBezTo>
                <a:lnTo>
                  <a:pt x="2947039" y="122524"/>
                </a:lnTo>
                <a:lnTo>
                  <a:pt x="2984316" y="0"/>
                </a:lnTo>
                <a:lnTo>
                  <a:pt x="3016114" y="0"/>
                </a:lnTo>
                <a:lnTo>
                  <a:pt x="2979949" y="119274"/>
                </a:lnTo>
                <a:lnTo>
                  <a:pt x="3023879" y="0"/>
                </a:lnTo>
                <a:lnTo>
                  <a:pt x="3105400" y="0"/>
                </a:lnTo>
                <a:lnTo>
                  <a:pt x="3094669" y="30308"/>
                </a:lnTo>
                <a:cubicBezTo>
                  <a:pt x="3037894" y="178003"/>
                  <a:pt x="2973232" y="323305"/>
                  <a:pt x="2901945" y="466538"/>
                </a:cubicBezTo>
                <a:cubicBezTo>
                  <a:pt x="2895180" y="479835"/>
                  <a:pt x="2815686" y="518381"/>
                  <a:pt x="2815209" y="497361"/>
                </a:cubicBezTo>
                <a:cubicBezTo>
                  <a:pt x="2812746" y="375148"/>
                  <a:pt x="2825702" y="251298"/>
                  <a:pt x="2844845" y="127638"/>
                </a:cubicBezTo>
                <a:close/>
                <a:moveTo>
                  <a:pt x="1057230" y="0"/>
                </a:moveTo>
                <a:lnTo>
                  <a:pt x="1111003" y="0"/>
                </a:lnTo>
                <a:lnTo>
                  <a:pt x="1125553" y="52588"/>
                </a:lnTo>
                <a:cubicBezTo>
                  <a:pt x="1174409" y="196547"/>
                  <a:pt x="1244674" y="336170"/>
                  <a:pt x="1304276" y="476275"/>
                </a:cubicBezTo>
                <a:cubicBezTo>
                  <a:pt x="1351896" y="589579"/>
                  <a:pt x="1459984" y="863646"/>
                  <a:pt x="1492066" y="886333"/>
                </a:cubicBezTo>
                <a:lnTo>
                  <a:pt x="1423698" y="710817"/>
                </a:lnTo>
                <a:cubicBezTo>
                  <a:pt x="1401022" y="652964"/>
                  <a:pt x="1378015" y="593152"/>
                  <a:pt x="1357609" y="532892"/>
                </a:cubicBezTo>
                <a:cubicBezTo>
                  <a:pt x="1339853" y="480241"/>
                  <a:pt x="1324587" y="426487"/>
                  <a:pt x="1309550" y="374031"/>
                </a:cubicBezTo>
                <a:cubicBezTo>
                  <a:pt x="1277632" y="264242"/>
                  <a:pt x="1244842" y="151584"/>
                  <a:pt x="1193673" y="49533"/>
                </a:cubicBezTo>
                <a:lnTo>
                  <a:pt x="1164391" y="0"/>
                </a:lnTo>
                <a:lnTo>
                  <a:pt x="1200666" y="0"/>
                </a:lnTo>
                <a:lnTo>
                  <a:pt x="1223408" y="38996"/>
                </a:lnTo>
                <a:cubicBezTo>
                  <a:pt x="1274817" y="142454"/>
                  <a:pt x="1307626" y="255236"/>
                  <a:pt x="1339635" y="365517"/>
                </a:cubicBezTo>
                <a:cubicBezTo>
                  <a:pt x="1354670" y="417965"/>
                  <a:pt x="1370587" y="471608"/>
                  <a:pt x="1387469" y="523079"/>
                </a:cubicBezTo>
                <a:cubicBezTo>
                  <a:pt x="1407105" y="582792"/>
                  <a:pt x="1430659" y="641842"/>
                  <a:pt x="1452685" y="699806"/>
                </a:cubicBezTo>
                <a:lnTo>
                  <a:pt x="1492092" y="800424"/>
                </a:lnTo>
                <a:cubicBezTo>
                  <a:pt x="1484618" y="760762"/>
                  <a:pt x="1473155" y="705686"/>
                  <a:pt x="1455302" y="632913"/>
                </a:cubicBezTo>
                <a:cubicBezTo>
                  <a:pt x="1413478" y="460985"/>
                  <a:pt x="1347194" y="188426"/>
                  <a:pt x="1222336" y="9480"/>
                </a:cubicBezTo>
                <a:lnTo>
                  <a:pt x="1214634" y="0"/>
                </a:lnTo>
                <a:lnTo>
                  <a:pt x="1289827" y="0"/>
                </a:lnTo>
                <a:lnTo>
                  <a:pt x="1321076" y="59722"/>
                </a:lnTo>
                <a:cubicBezTo>
                  <a:pt x="1409905" y="250193"/>
                  <a:pt x="1460341" y="480374"/>
                  <a:pt x="1512579" y="626441"/>
                </a:cubicBezTo>
                <a:cubicBezTo>
                  <a:pt x="1573756" y="799163"/>
                  <a:pt x="1605359" y="928641"/>
                  <a:pt x="1506076" y="1089289"/>
                </a:cubicBezTo>
                <a:cubicBezTo>
                  <a:pt x="1497659" y="1102817"/>
                  <a:pt x="1489109" y="1088176"/>
                  <a:pt x="1486346" y="1079919"/>
                </a:cubicBezTo>
                <a:cubicBezTo>
                  <a:pt x="1364522" y="729689"/>
                  <a:pt x="1192335" y="398839"/>
                  <a:pt x="1070511" y="48609"/>
                </a:cubicBezTo>
                <a:close/>
                <a:moveTo>
                  <a:pt x="43151" y="0"/>
                </a:moveTo>
                <a:lnTo>
                  <a:pt x="95283" y="0"/>
                </a:lnTo>
                <a:lnTo>
                  <a:pt x="300708" y="154571"/>
                </a:lnTo>
                <a:cubicBezTo>
                  <a:pt x="379729" y="218614"/>
                  <a:pt x="456466" y="285481"/>
                  <a:pt x="530414" y="354673"/>
                </a:cubicBezTo>
                <a:cubicBezTo>
                  <a:pt x="466701" y="288424"/>
                  <a:pt x="401285" y="223977"/>
                  <a:pt x="333785" y="161564"/>
                </a:cubicBezTo>
                <a:lnTo>
                  <a:pt x="147005" y="0"/>
                </a:lnTo>
                <a:lnTo>
                  <a:pt x="272509" y="0"/>
                </a:lnTo>
                <a:lnTo>
                  <a:pt x="326276" y="45847"/>
                </a:lnTo>
                <a:cubicBezTo>
                  <a:pt x="505803" y="208268"/>
                  <a:pt x="670600" y="385490"/>
                  <a:pt x="823759" y="574145"/>
                </a:cubicBezTo>
                <a:cubicBezTo>
                  <a:pt x="833168" y="585952"/>
                  <a:pt x="831522" y="674146"/>
                  <a:pt x="811254" y="665546"/>
                </a:cubicBezTo>
                <a:cubicBezTo>
                  <a:pt x="575890" y="564984"/>
                  <a:pt x="364063" y="406029"/>
                  <a:pt x="154042" y="261522"/>
                </a:cubicBezTo>
                <a:cubicBezTo>
                  <a:pt x="104946" y="227663"/>
                  <a:pt x="58037" y="193597"/>
                  <a:pt x="13550" y="158423"/>
                </a:cubicBezTo>
                <a:lnTo>
                  <a:pt x="0" y="146618"/>
                </a:lnTo>
                <a:lnTo>
                  <a:pt x="0" y="59161"/>
                </a:lnTo>
                <a:lnTo>
                  <a:pt x="45427" y="101078"/>
                </a:lnTo>
                <a:cubicBezTo>
                  <a:pt x="223783" y="254949"/>
                  <a:pt x="433006" y="385896"/>
                  <a:pt x="630103" y="485885"/>
                </a:cubicBezTo>
                <a:cubicBezTo>
                  <a:pt x="595938" y="458865"/>
                  <a:pt x="563284" y="428899"/>
                  <a:pt x="532040" y="399359"/>
                </a:cubicBezTo>
                <a:lnTo>
                  <a:pt x="517618" y="385726"/>
                </a:lnTo>
                <a:cubicBezTo>
                  <a:pt x="442853" y="315667"/>
                  <a:pt x="365106" y="247799"/>
                  <a:pt x="285074" y="18275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A20AF199-99C2-4569-9CAF-24514AE5E8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7200" y="457197"/>
            <a:ext cx="11277600" cy="5943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>
            <a:outerShdw blurRad="317500" algn="ctr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525E20-1528-103A-582D-BB692D4D6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542" y="2648268"/>
            <a:ext cx="3058738" cy="369186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 dirty="0"/>
              <a:t>How might you use mission engineering products to inform your T&amp;E campaign of learning?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653E21-DF86-2A02-F2BD-F6D5ECDD96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7286" y="575340"/>
            <a:ext cx="6108379" cy="19088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770915-49DA-59FF-DEB7-8DDAE10AB5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068" y="661233"/>
            <a:ext cx="3203083" cy="18017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CC6C95F-7B72-5040-B6A7-55B2E49C79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670" y="5926700"/>
            <a:ext cx="1060796" cy="3840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0AE488D-93F5-A9A6-68CB-57965CD4E0F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3901"/>
          <a:stretch/>
        </p:blipFill>
        <p:spPr>
          <a:xfrm>
            <a:off x="3999959" y="2602351"/>
            <a:ext cx="7599161" cy="368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7173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owchart: Document 12">
            <a:extLst>
              <a:ext uri="{FF2B5EF4-FFF2-40B4-BE49-F238E27FC236}">
                <a16:creationId xmlns:a16="http://schemas.microsoft.com/office/drawing/2014/main" id="{D12DDE76-C203-4047-9998-63900085B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rgbClr val="3955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66C1E9B-FBBB-F58E-D9CD-866995E29C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225" y="424543"/>
            <a:ext cx="7798420" cy="232682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B5F9B7-8014-4805-E149-DFF2F06B7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162"/>
            <a:ext cx="2840182" cy="237114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3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How might your T&amp;E Campaign of Learning inform other developing systems?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3E7F245-9F0B-5281-46DF-F8415DB92A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661" y="3806928"/>
            <a:ext cx="3200677" cy="18045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9AB20E1-CB29-0302-ED3A-450D0B1B4E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661" y="6370878"/>
            <a:ext cx="1062844" cy="3866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6CE8F77-C33B-488E-31C2-A71E3907C5C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3812"/>
          <a:stretch/>
        </p:blipFill>
        <p:spPr>
          <a:xfrm>
            <a:off x="3966481" y="2976807"/>
            <a:ext cx="7798419" cy="378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76289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6F22C3FF-902C-3319-826A-F7C470EA3C6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5189102"/>
              </p:ext>
            </p:extLst>
          </p:nvPr>
        </p:nvGraphicFramePr>
        <p:xfrm>
          <a:off x="774700" y="1123950"/>
          <a:ext cx="10250488" cy="5222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CA87BEAF-B627-49B9-BA23-087E75A1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Next?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AE535C-0916-68B1-5209-FCC4C95AC85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852275" y="6583363"/>
            <a:ext cx="339725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99C460-6015-A940-95C6-1BB8BCFAE265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pic>
        <p:nvPicPr>
          <p:cNvPr id="3" name="Graphic 2" descr="Checkmark with solid fill">
            <a:extLst>
              <a:ext uri="{FF2B5EF4-FFF2-40B4-BE49-F238E27FC236}">
                <a16:creationId xmlns:a16="http://schemas.microsoft.com/office/drawing/2014/main" id="{19C02F01-CD95-B10F-077F-EA54A579DD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573372" y="1123950"/>
            <a:ext cx="653143" cy="65314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5287814-9676-4B52-90D8-94E68A3D2E4F}"/>
              </a:ext>
            </a:extLst>
          </p:cNvPr>
          <p:cNvSpPr/>
          <p:nvPr/>
        </p:nvSpPr>
        <p:spPr>
          <a:xfrm>
            <a:off x="5013434" y="6562343"/>
            <a:ext cx="2154621" cy="274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0287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4DAC4E8-C698-8AC2-DA79-C52CCDE54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691" y="974402"/>
            <a:ext cx="8229812" cy="552688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1FC4A2F-3081-8E21-2F34-59C99694B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53" y="3106768"/>
            <a:ext cx="6068687" cy="957490"/>
          </a:xfrm>
        </p:spPr>
        <p:txBody>
          <a:bodyPr>
            <a:noAutofit/>
          </a:bodyPr>
          <a:lstStyle/>
          <a:p>
            <a:r>
              <a:rPr lang="en-US" sz="9600">
                <a:solidFill>
                  <a:schemeClr val="bg1"/>
                </a:solidFill>
                <a:latin typeface="Wandohope" panose="020B0503020000020004" pitchFamily="18" charset="-128"/>
                <a:ea typeface="Wandohope" panose="020B0503020000020004" pitchFamily="18" charset="-128"/>
              </a:rPr>
              <a:t>Who has the first question?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792405A-9F5D-32A9-A579-358ECC1F83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96" b="96209" l="3376" r="98523">
                        <a14:foregroundMark x1="4430" y1="2844" x2="4430" y2="2844"/>
                        <a14:foregroundMark x1="4641" y1="4265" x2="7384" y2="94313"/>
                        <a14:foregroundMark x1="1477" y1="2370" x2="844" y2="68246"/>
                        <a14:foregroundMark x1="844" y1="68246" x2="2110" y2="83412"/>
                        <a14:foregroundMark x1="2110" y1="83412" x2="1688" y2="94313"/>
                        <a14:foregroundMark x1="1688" y1="94313" x2="6751" y2="99052"/>
                        <a14:foregroundMark x1="6751" y1="99052" x2="14557" y2="99526"/>
                        <a14:foregroundMark x1="14557" y1="99526" x2="63924" y2="95261"/>
                        <a14:foregroundMark x1="63924" y1="95261" x2="73840" y2="96209"/>
                        <a14:foregroundMark x1="8439" y1="3791" x2="24895" y2="1896"/>
                        <a14:foregroundMark x1="75793" y1="9353" x2="83122" y2="10427"/>
                        <a14:foregroundMark x1="24895" y1="1896" x2="42997" y2="4548"/>
                        <a14:foregroundMark x1="83122" y1="10427" x2="88397" y2="37441"/>
                        <a14:foregroundMark x1="88397" y1="37441" x2="89451" y2="72038"/>
                        <a14:foregroundMark x1="88397" y1="11848" x2="80380" y2="69194"/>
                        <a14:foregroundMark x1="80380" y1="69194" x2="80380" y2="77251"/>
                        <a14:foregroundMark x1="77426" y1="22749" x2="77426" y2="22749"/>
                        <a14:foregroundMark x1="78481" y1="2370" x2="75738" y2="90995"/>
                        <a14:foregroundMark x1="71552" y1="3012" x2="74051" y2="3318"/>
                        <a14:foregroundMark x1="63745" y1="2055" x2="63815" y2="2064"/>
                        <a14:foregroundMark x1="91139" y1="1422" x2="95570" y2="21327"/>
                        <a14:foregroundMark x1="95570" y1="21327" x2="94515" y2="33649"/>
                        <a14:foregroundMark x1="94515" y1="33649" x2="98101" y2="50711"/>
                        <a14:foregroundMark x1="98101" y1="50711" x2="95992" y2="68246"/>
                        <a14:foregroundMark x1="95992" y1="68246" x2="98101" y2="78199"/>
                        <a14:foregroundMark x1="98101" y1="78199" x2="93249" y2="95735"/>
                        <a14:foregroundMark x1="93249" y1="95735" x2="87342" y2="92417"/>
                        <a14:foregroundMark x1="87342" y1="92417" x2="85232" y2="64455"/>
                        <a14:foregroundMark x1="95992" y1="3318" x2="98523" y2="14218"/>
                        <a14:foregroundMark x1="98523" y1="14218" x2="98101" y2="52607"/>
                        <a14:foregroundMark x1="98101" y1="52607" x2="93671" y2="57820"/>
                        <a14:foregroundMark x1="93671" y1="57820" x2="94093" y2="68246"/>
                        <a14:foregroundMark x1="94093" y1="68246" x2="97679" y2="64455"/>
                        <a14:foregroundMark x1="97679" y1="64455" x2="98523" y2="93365"/>
                        <a14:foregroundMark x1="98523" y1="93365" x2="96414" y2="95261"/>
                        <a14:foregroundMark x1="65823" y1="30806" x2="71308" y2="40284"/>
                        <a14:foregroundMark x1="64768" y1="30332" x2="66878" y2="30806"/>
                        <a14:foregroundMark x1="66456" y1="36019" x2="67511" y2="36019"/>
                        <a14:foregroundMark x1="71097" y1="66351" x2="71941" y2="65877"/>
                        <a14:backgroundMark x1="16245" y1="7583" x2="17932" y2="93365"/>
                        <a14:backgroundMark x1="37764" y1="5687" x2="37764" y2="94787"/>
                        <a14:backgroundMark x1="37764" y1="94787" x2="37764" y2="94787"/>
                        <a14:backgroundMark x1="55485" y1="7109" x2="55907" y2="94787"/>
                        <a14:backgroundMark x1="42405" y1="6635" x2="55485" y2="6635"/>
                        <a14:backgroundMark x1="55485" y1="6635" x2="62447" y2="6635"/>
                        <a14:backgroundMark x1="62447" y1="6635" x2="70042" y2="8057"/>
                        <a14:backgroundMark x1="71308" y1="7109" x2="71308" y2="7109"/>
                        <a14:backgroundMark x1="71308" y1="7109" x2="71308" y2="1184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1618" y="1088259"/>
            <a:ext cx="11864303" cy="528136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BF7CF5-2404-4784-9CDE-3354D0A2DABF}"/>
              </a:ext>
            </a:extLst>
          </p:cNvPr>
          <p:cNvSpPr/>
          <p:nvPr/>
        </p:nvSpPr>
        <p:spPr>
          <a:xfrm>
            <a:off x="5013434" y="6562343"/>
            <a:ext cx="2154621" cy="274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218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5F1CC53-719A-4763-BF30-5E25A63CEF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B5E401A8-7B90-F2F5-415C-03C98C2779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25000"/>
          </a:blip>
          <a:srcRect r="11999" b="-1"/>
          <a:stretch/>
        </p:blipFill>
        <p:spPr>
          <a:xfrm>
            <a:off x="0" y="10"/>
            <a:ext cx="12191980" cy="685799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44A2ECE-60DA-9922-62F7-DF31DCDFB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754" y="3338870"/>
            <a:ext cx="6988277" cy="299805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fontAlgn="auto">
              <a:spcAft>
                <a:spcPts val="0"/>
              </a:spcAft>
              <a:tabLst/>
              <a:defRPr/>
            </a:pPr>
            <a:r>
              <a:rPr kumimoji="0" lang="en-US" sz="3600" b="1" i="1" u="none" strike="noStrike" cap="all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</a:rPr>
              <a:t>The Question: </a:t>
            </a:r>
            <a:r>
              <a:rPr kumimoji="0" lang="en-US" sz="3200" b="0" i="1" u="none" strike="noStrike" cap="all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</a:rPr>
              <a:t>How do we prepare for tomorrow’s fight and enhance our ability to execute the fight tonight?</a:t>
            </a:r>
            <a:br>
              <a:rPr kumimoji="0" lang="en-US" sz="3200" b="0" i="1" u="none" strike="noStrike" cap="all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</a:rPr>
            </a:br>
            <a:endParaRPr lang="en-US" sz="3200" cap="all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ECB1430-5CD1-470D-8F0F-7EDE4C7902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tx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9F69C9F-06CD-E05F-BBDC-977B9B740B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2002" y="826324"/>
            <a:ext cx="11015029" cy="1686232"/>
          </a:xfrm>
        </p:spPr>
        <p:txBody>
          <a:bodyPr vert="horz" lIns="45720" tIns="45720" rIns="45720" bIns="45720" rtlCol="0">
            <a:normAutofit/>
          </a:bodyPr>
          <a:lstStyle/>
          <a:p>
            <a:pPr marL="0" indent="0">
              <a:buClr>
                <a:schemeClr val="accent1"/>
              </a:buClr>
              <a:buNone/>
            </a:pPr>
            <a:r>
              <a:rPr lang="en-US" sz="4000" b="1" dirty="0">
                <a:latin typeface="+mn-lt"/>
              </a:rPr>
              <a:t>The Reality: </a:t>
            </a:r>
            <a:r>
              <a:rPr lang="en-US" sz="3600" dirty="0">
                <a:latin typeface="+mn-lt"/>
              </a:rPr>
              <a:t>The Joint force will likely be contested in all domains during the execution of distributed and potentially non-contiguous, combat operations. </a:t>
            </a:r>
          </a:p>
          <a:p>
            <a:pPr>
              <a:buClr>
                <a:schemeClr val="accent1"/>
              </a:buClr>
            </a:pPr>
            <a:endParaRPr lang="en-US" sz="3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32365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0583C05-6753-7533-2422-BE9B73F16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BAD56D10-8D03-D33E-D0ED-AC548EC756AB}"/>
              </a:ext>
            </a:extLst>
          </p:cNvPr>
          <p:cNvSpPr txBox="1"/>
          <p:nvPr/>
        </p:nvSpPr>
        <p:spPr>
          <a:xfrm>
            <a:off x="9886406" y="-1114008"/>
            <a:ext cx="1460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CAP2 Matrix*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3588669-50A2-FE35-9823-09474B1D9959}"/>
              </a:ext>
            </a:extLst>
          </p:cNvPr>
          <p:cNvSpPr txBox="1"/>
          <p:nvPr/>
        </p:nvSpPr>
        <p:spPr>
          <a:xfrm>
            <a:off x="5928360" y="6510956"/>
            <a:ext cx="59442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*Slide derived from Dr. Bruce Morris’s </a:t>
            </a:r>
            <a:r>
              <a: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Capability and Effectiveness Equations</a:t>
            </a:r>
            <a:endParaRPr lang="en-US" sz="1400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87445FC-A727-CBE2-AE23-9D633958A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9980612" cy="790001"/>
          </a:xfrm>
        </p:spPr>
        <p:txBody>
          <a:bodyPr/>
          <a:lstStyle/>
          <a:p>
            <a:r>
              <a:rPr lang="en-US" sz="3600" dirty="0"/>
              <a:t>How do we define Success?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8AF311-3ABE-AA65-5038-5960AC97A791}"/>
              </a:ext>
            </a:extLst>
          </p:cNvPr>
          <p:cNvSpPr txBox="1"/>
          <p:nvPr/>
        </p:nvSpPr>
        <p:spPr>
          <a:xfrm>
            <a:off x="609600" y="1805690"/>
            <a:ext cx="5318760" cy="4216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/>
              <a:t>Five factors that inform force capability and capacity, and therefore enhance mission effectiveness: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personnel,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b="1" dirty="0"/>
              <a:t>equipment/technology</a:t>
            </a:r>
            <a:r>
              <a:rPr lang="en-US" sz="2800" dirty="0"/>
              <a:t>,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b="1" dirty="0"/>
              <a:t>training</a:t>
            </a:r>
            <a:r>
              <a:rPr lang="en-US" sz="2800" dirty="0"/>
              <a:t>,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resources, and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authorities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4CACD3A-1B21-E0DD-6288-B9AB23D162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0435" y="1759207"/>
            <a:ext cx="6059125" cy="405749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44FF5FE-139E-8D46-4A66-5C35DE1B70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945" y="6318915"/>
            <a:ext cx="1060796" cy="3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61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B4661395-FA20-B710-A58A-3E9BEF0FD2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483D645-2F21-4DC2-363C-DD348491D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How can T&amp;E impact mission effectiveness?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F3CCC3-2525-1EAB-0A02-CA23284C4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457200">
              <a:spcAft>
                <a:spcPts val="600"/>
              </a:spcAft>
            </a:pPr>
            <a:fld id="{DE000FF1-A220-0340-BEF2-FA01B82F75BF}" type="slidenum">
              <a:rPr lang="en-US">
                <a:solidFill>
                  <a:srgbClr val="FFFFFF"/>
                </a:solidFill>
              </a:rPr>
              <a:pPr defTabSz="457200">
                <a:spcAft>
                  <a:spcPts val="600"/>
                </a:spcAft>
              </a:pPr>
              <a:t>6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190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5F1CC53-719A-4763-BF30-5E25A63CEF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B32DC26D-8B9B-4CC1-B3CC-D3EA0FB162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DB9405-B82C-1618-A6E4-AA358E3ED4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alphaModFix amt="35000"/>
          </a:blip>
          <a:srcRect l="22349" r="3448"/>
          <a:stretch/>
        </p:blipFill>
        <p:spPr>
          <a:xfrm>
            <a:off x="20" y="-347730"/>
            <a:ext cx="12188932" cy="7205729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A54F48DC-C15F-8FB6-BCC2-69F767507F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43467" y="643467"/>
            <a:ext cx="3684437" cy="557106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5000" dirty="0">
                <a:latin typeface="+mj-lt"/>
              </a:rPr>
              <a:t>Year I  </a:t>
            </a:r>
            <a:r>
              <a:rPr lang="en-US" sz="5000" dirty="0" err="1">
                <a:latin typeface="+mj-lt"/>
              </a:rPr>
              <a:t>Jtc</a:t>
            </a:r>
            <a:r>
              <a:rPr lang="en-US" sz="5000" dirty="0">
                <a:latin typeface="+mj-lt"/>
              </a:rPr>
              <a:t> Mission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BB7ADC3-53A0-44F2-914A-78CADAF33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49645" y="1828800"/>
            <a:ext cx="0" cy="3200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93D8E67-B6DC-6A4A-9F8A-27DF3CFDC1D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971371" y="643467"/>
            <a:ext cx="6574112" cy="5571066"/>
          </a:xfrm>
        </p:spPr>
        <p:txBody>
          <a:bodyPr vert="horz" lIns="45720" tIns="45720" rIns="45720" bIns="45720" rtlCol="0" anchor="ctr">
            <a:normAutofit/>
          </a:bodyPr>
          <a:lstStyle/>
          <a:p>
            <a:r>
              <a:rPr lang="en-US" dirty="0">
                <a:latin typeface="+mn-lt"/>
              </a:rPr>
              <a:t>Reimagine efficient T&amp;E within the context of expected contributions to complex Joint mission webs?</a:t>
            </a:r>
          </a:p>
        </p:txBody>
      </p:sp>
    </p:spTree>
    <p:extLst>
      <p:ext uri="{BB962C8B-B14F-4D97-AF65-F5344CB8AC3E}">
        <p14:creationId xmlns:p14="http://schemas.microsoft.com/office/powerpoint/2010/main" val="15998109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315D51-74CD-3FBC-30FB-03EF80A6B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8930" y="438688"/>
            <a:ext cx="8299670" cy="694160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Key Considerations: </a:t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3200" dirty="0">
                <a:solidFill>
                  <a:schemeClr val="tx1"/>
                </a:solidFill>
              </a:rPr>
              <a:t>Innovation Adoption and Resistance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63D723-FC1D-68AC-95D5-6BA3C1ECC4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93253" y="1381038"/>
            <a:ext cx="2905880" cy="47196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Adoption occurs when innovation change agents identify, develop or acquire, integrate, and leverage the value of a new or significantly changed service, product, process, structure, or policy.*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B46C31-514D-833B-331A-4872883A30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691" y="3342816"/>
            <a:ext cx="2146414" cy="29892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690EA8-511F-B6B5-8C8D-2E97AA1B9092}"/>
              </a:ext>
            </a:extLst>
          </p:cNvPr>
          <p:cNvSpPr txBox="1"/>
          <p:nvPr/>
        </p:nvSpPr>
        <p:spPr>
          <a:xfrm>
            <a:off x="10408633" y="5070125"/>
            <a:ext cx="15905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 Nix &amp; Houfek (2023)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CA35CBF-6400-91BF-E6E9-F6D3098C40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8930" y="1376863"/>
            <a:ext cx="5474139" cy="4985646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2AE6EB-FD7A-4DCB-7785-57711A589C56}"/>
              </a:ext>
            </a:extLst>
          </p:cNvPr>
          <p:cNvSpPr txBox="1"/>
          <p:nvPr/>
        </p:nvSpPr>
        <p:spPr>
          <a:xfrm>
            <a:off x="322958" y="652048"/>
            <a:ext cx="290588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Innovation is the “development of a new or significantly changed service, product, process, structure, or policy.*</a:t>
            </a:r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95C1EF-5691-E15D-F518-5629B6383D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2848" y="6348853"/>
            <a:ext cx="1204510" cy="438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47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AF77381-AC39-DCDE-D09C-8631F2F316DD}"/>
              </a:ext>
            </a:extLst>
          </p:cNvPr>
          <p:cNvSpPr txBox="1"/>
          <p:nvPr/>
        </p:nvSpPr>
        <p:spPr>
          <a:xfrm>
            <a:off x="6221433" y="1413064"/>
            <a:ext cx="4896759" cy="2015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600"/>
              </a:spcAft>
            </a:pPr>
            <a:r>
              <a:rPr lang="en-US" sz="1600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Innovation adoption assessment attributes:</a:t>
            </a:r>
          </a:p>
          <a:p>
            <a:pPr marL="285750" marR="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R</a:t>
            </a:r>
            <a:r>
              <a:rPr lang="en-US" sz="16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elative advantage</a:t>
            </a:r>
          </a:p>
          <a:p>
            <a:pPr marL="285750" marR="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C</a:t>
            </a:r>
            <a:r>
              <a:rPr lang="en-US" sz="16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ompatibility</a:t>
            </a:r>
          </a:p>
          <a:p>
            <a:pPr marL="285750" marR="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C</a:t>
            </a:r>
            <a:r>
              <a:rPr lang="en-US" sz="16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omplexity</a:t>
            </a:r>
          </a:p>
          <a:p>
            <a:pPr marL="285750" marR="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T</a:t>
            </a:r>
            <a:r>
              <a:rPr lang="en-US" sz="16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rialability</a:t>
            </a:r>
          </a:p>
          <a:p>
            <a:pPr marL="285750" marR="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O</a:t>
            </a:r>
            <a:r>
              <a:rPr lang="en-US" sz="16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bservability. </a:t>
            </a: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Rogers, E. M. (2003)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15D51-74CD-3FBC-30FB-03EF80A6B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4936"/>
            <a:ext cx="11396204" cy="69416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Key Considerations: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Innovation Adoption and Resistance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78D7FD-F52B-599C-7CFF-726E36663674}"/>
              </a:ext>
            </a:extLst>
          </p:cNvPr>
          <p:cNvSpPr txBox="1"/>
          <p:nvPr/>
        </p:nvSpPr>
        <p:spPr>
          <a:xfrm>
            <a:off x="6221433" y="3334237"/>
            <a:ext cx="4242623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600"/>
              </a:spcAft>
            </a:pPr>
            <a:r>
              <a:rPr lang="en-US" sz="1600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Innovation resistance key factors:</a:t>
            </a:r>
          </a:p>
          <a:p>
            <a:pPr marL="285750" marR="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E</a:t>
            </a:r>
            <a:r>
              <a:rPr lang="en-US" sz="16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mployee-management relationship</a:t>
            </a:r>
          </a:p>
          <a:p>
            <a:pPr marL="285750" marR="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P</a:t>
            </a:r>
            <a:r>
              <a:rPr lang="en-US" sz="16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ersonality traits</a:t>
            </a:r>
          </a:p>
          <a:p>
            <a:pPr marL="285750" marR="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E</a:t>
            </a:r>
            <a:r>
              <a:rPr lang="en-US" sz="16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mployee participation in the decision-making process</a:t>
            </a:r>
          </a:p>
          <a:p>
            <a:pPr marL="285750" marR="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J</a:t>
            </a:r>
            <a:r>
              <a:rPr lang="en-US" sz="16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ob security. </a:t>
            </a:r>
            <a:r>
              <a:rPr lang="en-US" sz="1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Amarantou</a:t>
            </a: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al (2018)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8246D3-DEF4-009B-A3AD-175B05EDB115}"/>
              </a:ext>
            </a:extLst>
          </p:cNvPr>
          <p:cNvSpPr txBox="1"/>
          <p:nvPr/>
        </p:nvSpPr>
        <p:spPr>
          <a:xfrm>
            <a:off x="1289186" y="5712292"/>
            <a:ext cx="110685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Without effective implementation that includes considerations for innovation adoption and resistance challenges, policies cannot bring the intended change.*</a:t>
            </a:r>
            <a:endParaRPr lang="en-US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690EA8-511F-B6B5-8C8D-2E97AA1B9092}"/>
              </a:ext>
            </a:extLst>
          </p:cNvPr>
          <p:cNvSpPr txBox="1"/>
          <p:nvPr/>
        </p:nvSpPr>
        <p:spPr>
          <a:xfrm>
            <a:off x="10408633" y="6224010"/>
            <a:ext cx="15905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 Nix &amp; Houfek (2023)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CA35CBF-6400-91BF-E6E9-F6D3098C40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808" y="1399714"/>
            <a:ext cx="4159802" cy="3788596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0F70B8B-797B-3C82-AE18-08C231E8C0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67" y="6358623"/>
            <a:ext cx="1060796" cy="3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15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Integral">
  <a:themeElements>
    <a:clrScheme name="AIRC">
      <a:dk1>
        <a:srgbClr val="000000"/>
      </a:dk1>
      <a:lt1>
        <a:srgbClr val="FFFFFF"/>
      </a:lt1>
      <a:dk2>
        <a:srgbClr val="242852"/>
      </a:dk2>
      <a:lt2>
        <a:srgbClr val="ACCBF9"/>
      </a:lt2>
      <a:accent1>
        <a:srgbClr val="08275B"/>
      </a:accent1>
      <a:accent2>
        <a:srgbClr val="0059FF"/>
      </a:accent2>
      <a:accent3>
        <a:srgbClr val="BE1622"/>
      </a:accent3>
      <a:accent4>
        <a:srgbClr val="D8D8D8"/>
      </a:accent4>
      <a:accent5>
        <a:srgbClr val="84B2F6"/>
      </a:accent5>
      <a:accent6>
        <a:srgbClr val="7F7F7F"/>
      </a:accent6>
      <a:hlink>
        <a:srgbClr val="0059FF"/>
      </a:hlink>
      <a:folHlink>
        <a:srgbClr val="3C547D"/>
      </a:folHlink>
    </a:clrScheme>
    <a:fontScheme name="Tw Cen MT">
      <a:maj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Integral">
  <a:themeElements>
    <a:clrScheme name="AIRC">
      <a:dk1>
        <a:srgbClr val="000000"/>
      </a:dk1>
      <a:lt1>
        <a:srgbClr val="FFFFFF"/>
      </a:lt1>
      <a:dk2>
        <a:srgbClr val="242852"/>
      </a:dk2>
      <a:lt2>
        <a:srgbClr val="ACCBF9"/>
      </a:lt2>
      <a:accent1>
        <a:srgbClr val="08275B"/>
      </a:accent1>
      <a:accent2>
        <a:srgbClr val="0059FF"/>
      </a:accent2>
      <a:accent3>
        <a:srgbClr val="BE1622"/>
      </a:accent3>
      <a:accent4>
        <a:srgbClr val="D8D8D8"/>
      </a:accent4>
      <a:accent5>
        <a:srgbClr val="84B2F6"/>
      </a:accent5>
      <a:accent6>
        <a:srgbClr val="7F7F7F"/>
      </a:accent6>
      <a:hlink>
        <a:srgbClr val="0059FF"/>
      </a:hlink>
      <a:folHlink>
        <a:srgbClr val="3C547D"/>
      </a:folHlink>
    </a:clrScheme>
    <a:fontScheme name="Tw Cen MT">
      <a:maj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IRC_PresentationTemplate" id="{BA30A036-3750-4246-91EF-E67A1142C948}" vid="{E8417B2D-60B7-694F-A946-CB00AD8E6C82}"/>
    </a:ext>
  </a:extLst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IRC_PresentationTemplate" id="{BA30A036-3750-4246-91EF-E67A1142C948}" vid="{E8417B2D-60B7-694F-A946-CB00AD8E6C82}"/>
    </a:ext>
  </a:extLst>
</a:theme>
</file>

<file path=ppt/theme/theme7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4_Integral">
  <a:themeElements>
    <a:clrScheme name="AIRC">
      <a:dk1>
        <a:srgbClr val="000000"/>
      </a:dk1>
      <a:lt1>
        <a:srgbClr val="FFFFFF"/>
      </a:lt1>
      <a:dk2>
        <a:srgbClr val="242852"/>
      </a:dk2>
      <a:lt2>
        <a:srgbClr val="ACCBF9"/>
      </a:lt2>
      <a:accent1>
        <a:srgbClr val="08275B"/>
      </a:accent1>
      <a:accent2>
        <a:srgbClr val="0059FF"/>
      </a:accent2>
      <a:accent3>
        <a:srgbClr val="BE1622"/>
      </a:accent3>
      <a:accent4>
        <a:srgbClr val="D8D8D8"/>
      </a:accent4>
      <a:accent5>
        <a:srgbClr val="84B2F6"/>
      </a:accent5>
      <a:accent6>
        <a:srgbClr val="7F7F7F"/>
      </a:accent6>
      <a:hlink>
        <a:srgbClr val="0059FF"/>
      </a:hlink>
      <a:folHlink>
        <a:srgbClr val="3C547D"/>
      </a:folHlink>
    </a:clrScheme>
    <a:fontScheme name="Tw Cen MT">
      <a:maj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132B553BD8374FB1CD409AA94700FF" ma:contentTypeVersion="14" ma:contentTypeDescription="Create a new document." ma:contentTypeScope="" ma:versionID="96d999ce71440a08ffd198050bd82889">
  <xsd:schema xmlns:xsd="http://www.w3.org/2001/XMLSchema" xmlns:xs="http://www.w3.org/2001/XMLSchema" xmlns:p="http://schemas.microsoft.com/office/2006/metadata/properties" xmlns:ns2="8c405a8d-c3bb-48d4-90f4-3a978cc6f81a" xmlns:ns3="43cb9d54-4a18-4dfe-911e-c96b3cde39f3" targetNamespace="http://schemas.microsoft.com/office/2006/metadata/properties" ma:root="true" ma:fieldsID="9b2b1a2b841630e93b722a000efbdfd6" ns2:_="" ns3:_="">
    <xsd:import namespace="8c405a8d-c3bb-48d4-90f4-3a978cc6f81a"/>
    <xsd:import namespace="43cb9d54-4a18-4dfe-911e-c96b3cde39f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405a8d-c3bb-48d4-90f4-3a978cc6f8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5539d7bb-d5ba-4fe9-bac0-818ece0948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cb9d54-4a18-4dfe-911e-c96b3cde39f3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8a746e6f-c10f-417c-a236-31df828ac149}" ma:internalName="TaxCatchAll" ma:showField="CatchAllData" ma:web="43cb9d54-4a18-4dfe-911e-c96b3cde39f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c405a8d-c3bb-48d4-90f4-3a978cc6f81a">
      <Terms xmlns="http://schemas.microsoft.com/office/infopath/2007/PartnerControls"/>
    </lcf76f155ced4ddcb4097134ff3c332f>
    <TaxCatchAll xmlns="43cb9d54-4a18-4dfe-911e-c96b3cde39f3" xsi:nil="true"/>
  </documentManagement>
</p:properties>
</file>

<file path=customXml/itemProps1.xml><?xml version="1.0" encoding="utf-8"?>
<ds:datastoreItem xmlns:ds="http://schemas.openxmlformats.org/officeDocument/2006/customXml" ds:itemID="{E1724F96-5994-4E82-B847-3C8F560FECA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DE0C66-900C-48D0-BA9A-D7B6F1AB66B8}">
  <ds:schemaRefs>
    <ds:schemaRef ds:uri="43cb9d54-4a18-4dfe-911e-c96b3cde39f3"/>
    <ds:schemaRef ds:uri="8c405a8d-c3bb-48d4-90f4-3a978cc6f81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EFE3E866-10A6-48BC-A993-92816676FBBD}">
  <ds:schemaRefs>
    <ds:schemaRef ds:uri="43cb9d54-4a18-4dfe-911e-c96b3cde39f3"/>
    <ds:schemaRef ds:uri="8c405a8d-c3bb-48d4-90f4-3a978cc6f81a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2255</TotalTime>
  <Words>1952</Words>
  <Application>Microsoft Office PowerPoint</Application>
  <PresentationFormat>Widescreen</PresentationFormat>
  <Paragraphs>234</Paragraphs>
  <Slides>36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36</vt:i4>
      </vt:variant>
    </vt:vector>
  </HeadingPairs>
  <TitlesOfParts>
    <vt:vector size="57" baseType="lpstr">
      <vt:lpstr>Aptos</vt:lpstr>
      <vt:lpstr>Aptos Display</vt:lpstr>
      <vt:lpstr>Arial</vt:lpstr>
      <vt:lpstr>Calibri</vt:lpstr>
      <vt:lpstr>Calibri Light</vt:lpstr>
      <vt:lpstr>Courier New</vt:lpstr>
      <vt:lpstr>Franklin Gothic Book</vt:lpstr>
      <vt:lpstr>Tw Cen MT</vt:lpstr>
      <vt:lpstr>Tw Cen MT Condensed</vt:lpstr>
      <vt:lpstr>Wandohope</vt:lpstr>
      <vt:lpstr>Wingdings</vt:lpstr>
      <vt:lpstr>Wingdings 3</vt:lpstr>
      <vt:lpstr>2_Integral</vt:lpstr>
      <vt:lpstr>3_Integral</vt:lpstr>
      <vt:lpstr>Office Theme</vt:lpstr>
      <vt:lpstr>Integral</vt:lpstr>
      <vt:lpstr>1_Office Theme</vt:lpstr>
      <vt:lpstr>1_Integral</vt:lpstr>
      <vt:lpstr>2_Office Theme</vt:lpstr>
      <vt:lpstr>3_Office Theme</vt:lpstr>
      <vt:lpstr>4_Integral</vt:lpstr>
      <vt:lpstr>Joint Test Concept:  Reimagining T&amp;E for the Modern Joint Environment</vt:lpstr>
      <vt:lpstr>PowerPoint Presentation</vt:lpstr>
      <vt:lpstr>The Pathway</vt:lpstr>
      <vt:lpstr>The Question: How do we prepare for tomorrow’s fight and enhance our ability to execute the fight tonight? </vt:lpstr>
      <vt:lpstr>How do we define Success?</vt:lpstr>
      <vt:lpstr>How can T&amp;E impact mission effectiveness?</vt:lpstr>
      <vt:lpstr>Year I  Jtc Mission</vt:lpstr>
      <vt:lpstr>Key Considerations:  Innovation Adoption and Resistance</vt:lpstr>
      <vt:lpstr>Key Considerations:  Innovation Adoption and Resistance</vt:lpstr>
      <vt:lpstr>What factors could create resistance to JTC adoption?</vt:lpstr>
      <vt:lpstr>What can we do, with the authority we have today, to overcome resistance?</vt:lpstr>
      <vt:lpstr>Year I JTC Study Design</vt:lpstr>
      <vt:lpstr>Leading Change Integration</vt:lpstr>
      <vt:lpstr>Community of Interest</vt:lpstr>
      <vt:lpstr>Year I Outcome: Joint Test Concept Pilot</vt:lpstr>
      <vt:lpstr>Year I Joint Test Concept Pilot</vt:lpstr>
      <vt:lpstr>What makes evaluating a system within the context of contributions to a Joint-Combined mission so challenging?</vt:lpstr>
      <vt:lpstr>Year I Joint Test Concept Pilot Layers</vt:lpstr>
      <vt:lpstr>Year I Joint Test Concept Pilot Framework</vt:lpstr>
      <vt:lpstr>JTC Value Proposition</vt:lpstr>
      <vt:lpstr>Year II Challenge</vt:lpstr>
      <vt:lpstr>Multi-Year Study Design</vt:lpstr>
      <vt:lpstr>Year II JTC Pilot Functions</vt:lpstr>
      <vt:lpstr>PowerPoint Presentation</vt:lpstr>
      <vt:lpstr>JTC Year II Pilot: End-to-end Capability Lifecycle T&amp;E Campaign of Learning</vt:lpstr>
      <vt:lpstr>What are the benefits of conducting a T&amp;E Campaign of Learning?</vt:lpstr>
      <vt:lpstr>What are the potential challenges?</vt:lpstr>
      <vt:lpstr>What can we do, with the authority we have today, to overcome the JTC Challenges?</vt:lpstr>
      <vt:lpstr>Mission Engineering for T&amp;E</vt:lpstr>
      <vt:lpstr>PowerPoint Presentation</vt:lpstr>
      <vt:lpstr>PowerPoint Presentation</vt:lpstr>
      <vt:lpstr>PowerPoint Presentation</vt:lpstr>
      <vt:lpstr>How might you use mission engineering products to inform your T&amp;E campaign of learning?</vt:lpstr>
      <vt:lpstr>How might your T&amp;E Campaign of Learning inform other developing systems?</vt:lpstr>
      <vt:lpstr>What’s Next?</vt:lpstr>
      <vt:lpstr>Who has the first question?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Joint Test Concept Year II</dc:title>
  <dc:creator>Christina Houfek</dc:creator>
  <cp:lastModifiedBy>Rebecca Medlin</cp:lastModifiedBy>
  <cp:revision>3</cp:revision>
  <dcterms:created xsi:type="dcterms:W3CDTF">2023-12-05T16:54:27Z</dcterms:created>
  <dcterms:modified xsi:type="dcterms:W3CDTF">2024-04-17T10:56:55Z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0x010100F5132B553BD8374FB1CD409AA94700FF</vt:lpwstr>
  </property>
  <property fmtid="{D5CDD505-2E9C-101B-9397-08002B2CF9AE}" pid="3" name="MediaServiceImageTags">
    <vt:lpwstr/>
  </property>
</Properties>
</file>