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147347525" r:id="rId3"/>
    <p:sldId id="2147347547" r:id="rId4"/>
    <p:sldId id="422" r:id="rId5"/>
    <p:sldId id="2147347531" r:id="rId6"/>
    <p:sldId id="2147347553" r:id="rId7"/>
    <p:sldId id="511" r:id="rId8"/>
    <p:sldId id="2147347529" r:id="rId9"/>
    <p:sldId id="2147347544" r:id="rId10"/>
    <p:sldId id="2147347545" r:id="rId11"/>
    <p:sldId id="2147347528" r:id="rId12"/>
    <p:sldId id="328" r:id="rId13"/>
    <p:sldId id="2147347523" r:id="rId14"/>
    <p:sldId id="2147347530" r:id="rId15"/>
    <p:sldId id="491" r:id="rId16"/>
    <p:sldId id="470" r:id="rId17"/>
    <p:sldId id="471" r:id="rId18"/>
    <p:sldId id="463" r:id="rId19"/>
    <p:sldId id="475" r:id="rId20"/>
    <p:sldId id="393" r:id="rId21"/>
    <p:sldId id="429" r:id="rId22"/>
    <p:sldId id="2147347554" r:id="rId23"/>
    <p:sldId id="473" r:id="rId24"/>
    <p:sldId id="214734755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sman, Logan K" initials="LKA" lastIdx="8" clrIdx="0">
    <p:extLst>
      <p:ext uri="{19B8F6BF-5375-455C-9EA6-DF929625EA0E}">
        <p15:presenceInfo xmlns:p15="http://schemas.microsoft.com/office/powerpoint/2012/main" userId="Ausman, Logan K" providerId="None"/>
      </p:ext>
    </p:extLst>
  </p:cmAuthor>
  <p:cmAuthor id="2" name="Cavallaro, Emanuel J" initials="EJC" lastIdx="14" clrIdx="1">
    <p:extLst>
      <p:ext uri="{19B8F6BF-5375-455C-9EA6-DF929625EA0E}">
        <p15:presenceInfo xmlns:p15="http://schemas.microsoft.com/office/powerpoint/2012/main" userId="Cavallaro, Emanuel 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BF6"/>
    <a:srgbClr val="FEE7F6"/>
    <a:srgbClr val="30303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87790" autoAdjust="0"/>
  </p:normalViewPr>
  <p:slideViewPr>
    <p:cSldViewPr snapToGrid="0">
      <p:cViewPr varScale="1">
        <p:scale>
          <a:sx n="96" d="100"/>
          <a:sy n="96" d="100"/>
        </p:scale>
        <p:origin x="50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868" y="-7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CD16B-F418-4704-8029-097D452FAC0C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9DCD6-C443-4BE3-8A2E-847A8B148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DCD6-C443-4BE3-8A2E-847A8B1481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18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Software programs are (almost) never ready immediately—they first undergo planning and ramp-up before getting to a stable level of maturity (where continuous integration/continuous deployment takes place)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Recall that just as software performance consists of more than the software—the maturity does,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DCD6-C443-4BE3-8A2E-847A8B1481C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86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Without additional info, a new program starts with negligible maturity (immature) with brand new development (of software, concepts of employment, concepts of operations, etc.)---for purposes of OT&amp;E this is also the case when a program choses to use already built software, but where data about performance and employment do not exist (never tested, TTPs not documented,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DCD6-C443-4BE3-8A2E-847A8B1481C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55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As system matures to a point where it is ready for individual users—to ready for collective use by units/organizations, OT&amp;E needs to progress in order to remain relevant.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27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maturity of OT&amp;E readiness (ability to conduct OT&amp;E) (click) needs to precede that of the system</a:t>
            </a:r>
          </a:p>
          <a:p>
            <a:r>
              <a:rPr lang="en-US" dirty="0"/>
              <a:t>Otherwise OT&amp;E gets out of sync with system timeline—delays fielding or results in untested/unproven systems being used (bad if they have lurking problems)</a:t>
            </a:r>
          </a:p>
          <a:p>
            <a:endParaRPr lang="en-US" dirty="0"/>
          </a:p>
          <a:p>
            <a:r>
              <a:rPr lang="en-US" dirty="0"/>
              <a:t>What to do during the phases?</a:t>
            </a:r>
          </a:p>
          <a:p>
            <a:endParaRPr lang="en-US" dirty="0"/>
          </a:p>
          <a:p>
            <a:r>
              <a:rPr lang="en-US" dirty="0"/>
              <a:t>Why are these important?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DCD6-C443-4BE3-8A2E-847A8B1481C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18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have workforce, tools, and infrastructure to establish operationally representative testing environments</a:t>
            </a:r>
          </a:p>
          <a:p>
            <a:endParaRPr lang="en-US" dirty="0"/>
          </a:p>
          <a:p>
            <a:r>
              <a:rPr lang="en-US" dirty="0"/>
              <a:t>Why is this important?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DCD6-C443-4BE3-8A2E-847A8B1481C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05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Having the environments in-place means data can be gathered as soon as capability is ready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0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563" y="0"/>
            <a:ext cx="7194550" cy="4046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Image source: (U) Heather M. Wojton et Al., </a:t>
            </a:r>
            <a:r>
              <a:rPr lang="en-US" sz="1200" i="1" dirty="0"/>
              <a:t>Concept for OT&amp;E in the Software Acquisition Pathway, </a:t>
            </a:r>
            <a:r>
              <a:rPr lang="en-US" sz="1200" dirty="0"/>
              <a:t>IDA Document D-21523</a:t>
            </a:r>
          </a:p>
          <a:p>
            <a:r>
              <a:rPr lang="en-US" sz="1200" dirty="0"/>
              <a:t>(Alexandria, VA: Institute for Defense Analyses, May 2021) UNCLASSIFIED</a:t>
            </a:r>
          </a:p>
          <a:p>
            <a:endParaRPr lang="en-US" sz="1200" dirty="0"/>
          </a:p>
          <a:p>
            <a:r>
              <a:rPr lang="en-US" sz="1200" dirty="0"/>
              <a:t>How to accomplish? Test infrastructure and workforce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63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Image source: (U) Heather M. Wojton et Al., </a:t>
            </a:r>
            <a:r>
              <a:rPr lang="en-US" sz="1200" i="1" dirty="0"/>
              <a:t>Concept for OT&amp;E in the Software Acquisition Pathway, </a:t>
            </a:r>
            <a:r>
              <a:rPr lang="en-US" sz="1200" dirty="0"/>
              <a:t>IDA Document D-21523</a:t>
            </a:r>
          </a:p>
          <a:p>
            <a:r>
              <a:rPr lang="en-US" sz="1200" dirty="0"/>
              <a:t>(Alexandria, VA: Institute for Defense Analyses, May 2021) UNCLASSIFIED</a:t>
            </a:r>
          </a:p>
          <a:p>
            <a:endParaRPr lang="en-US" sz="1200" dirty="0"/>
          </a:p>
          <a:p>
            <a:r>
              <a:rPr lang="en-US" sz="1200" dirty="0"/>
              <a:t>What does acquiring, developing, and accrediting test infrastructure entail?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BCE231EB-A0DF-4DD9-9BA1-C1B30ED20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5563" y="0"/>
            <a:ext cx="7194550" cy="4046538"/>
          </a:xfrm>
        </p:spPr>
      </p:sp>
    </p:spTree>
    <p:extLst>
      <p:ext uri="{BB962C8B-B14F-4D97-AF65-F5344CB8AC3E}">
        <p14:creationId xmlns:p14="http://schemas.microsoft.com/office/powerpoint/2010/main" val="2370235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Image source: (U) Heather M. Wojton et Al., </a:t>
            </a:r>
            <a:r>
              <a:rPr lang="en-US" sz="1200" i="1" dirty="0"/>
              <a:t>Concept for OT&amp;E in the Software Acquisition Pathway, </a:t>
            </a:r>
            <a:r>
              <a:rPr lang="en-US" sz="1200" dirty="0"/>
              <a:t>IDA Document D-21523</a:t>
            </a:r>
          </a:p>
          <a:p>
            <a:r>
              <a:rPr lang="en-US" sz="1200" dirty="0"/>
              <a:t>(Alexandria, VA: Institute for Defense Analyses, May 2021) UNCLASSIFIED</a:t>
            </a:r>
          </a:p>
          <a:p>
            <a:endParaRPr lang="en-US" sz="1200" dirty="0"/>
          </a:p>
          <a:p>
            <a:r>
              <a:rPr lang="en-US" sz="1200" dirty="0"/>
              <a:t>What does it mean to embed OT into program activities? First embed into planning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BCE231EB-A0DF-4DD9-9BA1-C1B30ED20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5563" y="0"/>
            <a:ext cx="7194550" cy="4046538"/>
          </a:xfrm>
        </p:spPr>
      </p:sp>
    </p:spTree>
    <p:extLst>
      <p:ext uri="{BB962C8B-B14F-4D97-AF65-F5344CB8AC3E}">
        <p14:creationId xmlns:p14="http://schemas.microsoft.com/office/powerpoint/2010/main" val="3722453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Image source: (U) Heather M. Wojton et Al., </a:t>
            </a:r>
            <a:r>
              <a:rPr lang="en-US" sz="1200" i="1" dirty="0"/>
              <a:t>Concept for OT&amp;E in the Software Acquisition Pathway, </a:t>
            </a:r>
            <a:r>
              <a:rPr lang="en-US" sz="1200" dirty="0"/>
              <a:t>IDA Document D-21523</a:t>
            </a:r>
          </a:p>
          <a:p>
            <a:r>
              <a:rPr lang="en-US" sz="1200" dirty="0"/>
              <a:t>(Alexandria, VA: Institute for Defense Analyses, May 2021) UNCLASSIFIED</a:t>
            </a:r>
          </a:p>
          <a:p>
            <a:endParaRPr lang="en-US" sz="1200" dirty="0"/>
          </a:p>
          <a:p>
            <a:r>
              <a:rPr lang="en-US" sz="1200" dirty="0"/>
              <a:t>Then during ramp-up and steady-state, embed into process. The process itself consists of the components plan, develop, test, and deploy</a:t>
            </a:r>
          </a:p>
          <a:p>
            <a:r>
              <a:rPr lang="en-US" sz="1200" dirty="0"/>
              <a:t>That means for planning components:</a:t>
            </a:r>
          </a:p>
          <a:p>
            <a:pPr marL="228600" indent="-228600">
              <a:buAutoNum type="arabicPeriod"/>
            </a:pPr>
            <a:r>
              <a:rPr lang="en-US" sz="1200" dirty="0"/>
              <a:t>Monitoring release planning to scope OT&amp;E</a:t>
            </a:r>
          </a:p>
          <a:p>
            <a:pPr marL="228600" indent="-228600">
              <a:buAutoNum type="arabicPeriod"/>
            </a:pPr>
            <a:r>
              <a:rPr lang="en-US" sz="1200" dirty="0"/>
              <a:t>Do this by tracking features to understand user needs and requirements</a:t>
            </a:r>
          </a:p>
          <a:p>
            <a:pPr marL="228600" indent="-228600">
              <a:buAutoNum type="arabicPeriod"/>
            </a:pPr>
            <a:r>
              <a:rPr lang="en-US" sz="1200" dirty="0"/>
              <a:t>Performance of which connect to underlying data via user stories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D046F8D4-1E18-4BFA-90DB-007A95165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588" y="0"/>
            <a:ext cx="6851651" cy="3854450"/>
          </a:xfrm>
        </p:spPr>
      </p:sp>
    </p:spTree>
    <p:extLst>
      <p:ext uri="{BB962C8B-B14F-4D97-AF65-F5344CB8AC3E}">
        <p14:creationId xmlns:p14="http://schemas.microsoft.com/office/powerpoint/2010/main" val="128222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Cyber indicative of software</a:t>
            </a:r>
          </a:p>
          <a:p>
            <a:r>
              <a:rPr lang="en-US" dirty="0"/>
              <a:t>In planes, ships,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DCD6-C443-4BE3-8A2E-847A8B1481C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83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For develop and testing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49940F1-9B34-4850-ABEB-2C5A01404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5563" y="0"/>
            <a:ext cx="7194550" cy="4046538"/>
          </a:xfrm>
        </p:spPr>
      </p:sp>
    </p:spTree>
    <p:extLst>
      <p:ext uri="{BB962C8B-B14F-4D97-AF65-F5344CB8AC3E}">
        <p14:creationId xmlns:p14="http://schemas.microsoft.com/office/powerpoint/2010/main" val="1454980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for deployment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 from deployment to check OT&amp;E readiness (are there things OT&amp;E needs to consider in future tests)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F67213F-F5DC-470A-A529-DCA4CC90B02C}" type="slidenum">
              <a:rPr lang="en-US" noProof="0" smtClean="0"/>
              <a:pPr lvl="0"/>
              <a:t>21</a:t>
            </a:fld>
            <a:endParaRPr lang="en-US" noProof="0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5184BF2-FE39-4C15-885A-852000404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5563" y="0"/>
            <a:ext cx="7194550" cy="4046538"/>
          </a:xfrm>
        </p:spPr>
      </p:sp>
    </p:spTree>
    <p:extLst>
      <p:ext uri="{BB962C8B-B14F-4D97-AF65-F5344CB8AC3E}">
        <p14:creationId xmlns:p14="http://schemas.microsoft.com/office/powerpoint/2010/main" val="966644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What does this look like when put together? How does ramp-up differ from steady-state?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F67213F-F5DC-470A-A529-DCA4CC90B02C}" type="slidenum">
              <a:rPr lang="en-US" noProof="0" smtClean="0"/>
              <a:pPr lvl="0"/>
              <a:t>22</a:t>
            </a:fld>
            <a:endParaRPr lang="en-US" noProof="0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2E38E0EA-E5A7-4941-A2F3-45B8AE8C71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588" y="0"/>
            <a:ext cx="6851651" cy="3854450"/>
          </a:xfrm>
        </p:spPr>
      </p:sp>
    </p:spTree>
    <p:extLst>
      <p:ext uri="{BB962C8B-B14F-4D97-AF65-F5344CB8AC3E}">
        <p14:creationId xmlns:p14="http://schemas.microsoft.com/office/powerpoint/2010/main" val="456504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Image source: (U) Heather M. Wojton et Al., </a:t>
            </a:r>
            <a:r>
              <a:rPr lang="en-US" sz="1200" i="1" dirty="0"/>
              <a:t>Concept for OT&amp;E in the Software Acquisition Pathway, </a:t>
            </a:r>
            <a:r>
              <a:rPr lang="en-US" sz="1200" dirty="0"/>
              <a:t>IDA Document D-21523</a:t>
            </a:r>
          </a:p>
          <a:p>
            <a:r>
              <a:rPr lang="en-US" sz="1200" dirty="0"/>
              <a:t>(Alexandria, VA: Institute for Defense Analyses, May 2021) UNCLASSIFIED</a:t>
            </a:r>
          </a:p>
          <a:p>
            <a:endParaRPr lang="en-US" sz="1200" dirty="0"/>
          </a:p>
          <a:p>
            <a:r>
              <a:rPr lang="en-US" sz="1200" dirty="0"/>
              <a:t>What does this look like in steady-state? A couple of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DCD6-C443-4BE3-8A2E-847A8B1481C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25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Left image source: (U) Heather M. Wojton et Al., </a:t>
            </a:r>
            <a:r>
              <a:rPr lang="en-US" sz="1200" i="1" dirty="0"/>
              <a:t>Concept for OT&amp;E in the Software Acquisition Pathway, </a:t>
            </a:r>
            <a:r>
              <a:rPr lang="en-US" sz="1200" dirty="0"/>
              <a:t>IDA Document D-21523</a:t>
            </a:r>
          </a:p>
          <a:p>
            <a:r>
              <a:rPr lang="en-US" sz="1200" dirty="0"/>
              <a:t>(Alexandria, VA: Institute for Defense Analyses, May 2021) UNCLASSIFIED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DCD6-C443-4BE3-8A2E-847A8B1481C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4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types of acquisitions are either entirely, or almost entirely software—rather than software embedded in a conventional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DCD6-C443-4BE3-8A2E-847A8B1481C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9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(click) Easy to think of information system performance consisting of the software and hardware it runs on.</a:t>
            </a:r>
          </a:p>
          <a:p>
            <a:endParaRPr lang="en-US" dirty="0"/>
          </a:p>
          <a:p>
            <a:r>
              <a:rPr lang="en-US" dirty="0"/>
              <a:t>But it also consists of interactions with:</a:t>
            </a:r>
          </a:p>
          <a:p>
            <a:pPr marL="228600" indent="-228600">
              <a:buAutoNum type="arabicPeriod"/>
            </a:pPr>
            <a:r>
              <a:rPr lang="en-US" dirty="0"/>
              <a:t>External systems</a:t>
            </a:r>
          </a:p>
          <a:p>
            <a:pPr marL="228600" indent="-228600">
              <a:buAutoNum type="arabicPeriod"/>
            </a:pPr>
            <a:r>
              <a:rPr lang="en-US" dirty="0"/>
              <a:t>System users and support</a:t>
            </a:r>
          </a:p>
          <a:p>
            <a:pPr marL="228600" indent="-228600">
              <a:buAutoNum type="arabicPeriod"/>
            </a:pPr>
            <a:r>
              <a:rPr lang="en-US" dirty="0"/>
              <a:t>Decision makers and those who consume the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DCD6-C443-4BE3-8A2E-847A8B1481C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6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OT&amp;E needs to include all of these to the extent possible so that performance of system during test is a good match for that during actual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This because OT&amp;E informs decision to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With this in mind, </a:t>
            </a:r>
            <a:r>
              <a:rPr lang="en-US" dirty="0"/>
              <a:t>what needs to be done to achieve this goal?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DCD6-C443-4BE3-8A2E-847A8B1481C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8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consider what, when, where, and how to test</a:t>
            </a:r>
          </a:p>
          <a:p>
            <a:r>
              <a:rPr lang="en-US" dirty="0"/>
              <a:t>Align activities to program lifecycle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DCD6-C443-4BE3-8A2E-847A8B1481C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2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Traditional (conventional) acquisitions--this is something most doing OT&amp;E are familiar with.</a:t>
            </a:r>
          </a:p>
          <a:p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Program phases are in series, with well-defined gates between them.</a:t>
            </a:r>
          </a:p>
          <a:p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OT&amp;E involvement ends with program moving into O&amp;S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DCD6-C443-4BE3-8A2E-847A8B1481C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0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Software development does not match the traditional lifecycle</a:t>
            </a:r>
          </a:p>
          <a:p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Code moves through a pipeline via steps that are iterative and done in parallel</a:t>
            </a:r>
          </a:p>
          <a:p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Requirements may change or initially be unclear</a:t>
            </a:r>
          </a:p>
          <a:p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Timelines are shorter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DCD6-C443-4BE3-8A2E-847A8B1481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0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how DoD envisions software acquisition looking</a:t>
            </a:r>
          </a:p>
          <a:p>
            <a:endParaRPr lang="en-US" dirty="0"/>
          </a:p>
          <a:p>
            <a:r>
              <a:rPr lang="en-US" dirty="0"/>
              <a:t>OT&amp;E—like the path the software takes—is iterative and conducted throughout</a:t>
            </a:r>
          </a:p>
          <a:p>
            <a:r>
              <a:rPr lang="en-US" dirty="0"/>
              <a:t>Also, it is never done.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>
                <a:solidFill>
                  <a:srgbClr val="FF0000"/>
                </a:solidFill>
                <a:highlight>
                  <a:srgbClr val="FFFF00"/>
                </a:highlight>
              </a:rPr>
              <a:t>Where to start? Get insights by looking at program maturity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DCD6-C443-4BE3-8A2E-847A8B1481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3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2463" y="1524000"/>
            <a:ext cx="112395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latin typeface="Franklin Gothic Medium" panose="020B0603020102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92463" y="3124204"/>
            <a:ext cx="11239500" cy="1476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Click to add authors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92463" y="4706571"/>
            <a:ext cx="112395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1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6" y="381000"/>
            <a:ext cx="1247468" cy="573024"/>
          </a:xfrm>
          <a:prstGeom prst="rect">
            <a:avLst/>
          </a:prstGeom>
        </p:spPr>
      </p:pic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2683212" y="5770126"/>
            <a:ext cx="6858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Institute for Defense</a:t>
            </a:r>
            <a:r>
              <a:rPr lang="en-US" sz="2400" b="1" kern="1200" baseline="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 Analyses</a:t>
            </a:r>
            <a:br>
              <a:rPr lang="en-US" sz="2400" b="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</a:br>
            <a:r>
              <a:rPr lang="en-US" sz="14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730 East Glebe Road </a:t>
            </a:r>
            <a:r>
              <a:rPr lang="en-US" sz="1200" kern="1200" dirty="0">
                <a:solidFill>
                  <a:srgbClr val="980038"/>
                </a:solidFill>
                <a:latin typeface="+mj-lt"/>
                <a:ea typeface="+mn-ea"/>
                <a:cs typeface="+mn-cs"/>
                <a:sym typeface="Wingdings" pitchFamily="2" charset="2"/>
              </a:rPr>
              <a:t></a:t>
            </a:r>
            <a:r>
              <a:rPr lang="en-US" sz="105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Alexandria, Virginia 22305</a:t>
            </a:r>
          </a:p>
        </p:txBody>
      </p:sp>
    </p:spTree>
    <p:extLst>
      <p:ext uri="{BB962C8B-B14F-4D97-AF65-F5344CB8AC3E}">
        <p14:creationId xmlns:p14="http://schemas.microsoft.com/office/powerpoint/2010/main" val="166152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0" hasCustomPrompt="1"/>
          </p:nvPr>
        </p:nvSpPr>
        <p:spPr>
          <a:xfrm flipH="1">
            <a:off x="312910" y="1209477"/>
            <a:ext cx="4710527" cy="4846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75251" y="1209477"/>
            <a:ext cx="6703845" cy="4846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12910" y="6205538"/>
            <a:ext cx="10055988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259230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2912" y="1209476"/>
            <a:ext cx="5684665" cy="6400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912" y="1941333"/>
            <a:ext cx="5684665" cy="41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209477"/>
            <a:ext cx="5706893" cy="6400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1941334"/>
            <a:ext cx="5706893" cy="41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374860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Main Point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6435" y="1895028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606435" y="344204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606435" y="5011781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 baseline="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6" hasCustomPrompt="1"/>
          </p:nvPr>
        </p:nvSpPr>
        <p:spPr>
          <a:xfrm>
            <a:off x="5617443" y="2977938"/>
            <a:ext cx="585216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5617443" y="4553778"/>
            <a:ext cx="585216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8" hasCustomPrompt="1"/>
          </p:nvPr>
        </p:nvSpPr>
        <p:spPr>
          <a:xfrm>
            <a:off x="5617443" y="1437025"/>
            <a:ext cx="585216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</p:spTree>
    <p:extLst>
      <p:ext uri="{BB962C8B-B14F-4D97-AF65-F5344CB8AC3E}">
        <p14:creationId xmlns:p14="http://schemas.microsoft.com/office/powerpoint/2010/main" val="2009850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912" y="1209478"/>
            <a:ext cx="11566184" cy="3722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3238" y="5007001"/>
            <a:ext cx="10665529" cy="1098505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322628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-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910" y="1230172"/>
            <a:ext cx="6415041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15898" y="3622800"/>
            <a:ext cx="6412055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018952" y="1230172"/>
            <a:ext cx="4860144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018952" y="3622800"/>
            <a:ext cx="4860144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2780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-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67042" y="1230172"/>
            <a:ext cx="6412055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911" y="1230172"/>
            <a:ext cx="4860144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5467041" y="3749757"/>
            <a:ext cx="6412055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12911" y="3749757"/>
            <a:ext cx="4860144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6897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252" y="436615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79205" y="2336378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3"/>
          </p:nvPr>
        </p:nvSpPr>
        <p:spPr>
          <a:xfrm>
            <a:off x="4520851" y="436615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4227804" y="2318186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5"/>
          </p:nvPr>
        </p:nvSpPr>
        <p:spPr>
          <a:xfrm>
            <a:off x="8469449" y="4366155"/>
            <a:ext cx="3193427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8176403" y="2318329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1275767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412907" y="1500360"/>
            <a:ext cx="9366191" cy="4328362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1137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- n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911" y="1494075"/>
            <a:ext cx="5270341" cy="194133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420307" y="1494075"/>
            <a:ext cx="5458789" cy="4328362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12911" y="3935422"/>
            <a:ext cx="5270341" cy="2004886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7732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ral Image -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569198" y="2315993"/>
            <a:ext cx="4996196" cy="269709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8973528" y="1283112"/>
            <a:ext cx="2905569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12912" y="1283112"/>
            <a:ext cx="2905569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12912" y="4651309"/>
            <a:ext cx="2905569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8973528" y="4651309"/>
            <a:ext cx="2905569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238045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2467" y="2819401"/>
            <a:ext cx="11595100" cy="1154113"/>
          </a:xfrm>
        </p:spPr>
        <p:txBody>
          <a:bodyPr anchor="ctr"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71445" indent="0">
              <a:buNone/>
              <a:defRPr/>
            </a:lvl2pPr>
            <a:lvl3pPr marL="342892" indent="0">
              <a:buNone/>
              <a:defRPr/>
            </a:lvl3pPr>
            <a:lvl4pPr marL="514337" indent="0">
              <a:buNone/>
              <a:defRPr/>
            </a:lvl4pPr>
            <a:lvl5pPr marL="685783" indent="0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Introduction statement.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Zoom</a:t>
            </a:r>
            <a:r>
              <a:rPr lang="en-US" b="1" baseline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in. What’s the focus here? 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2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69472" y="1393480"/>
            <a:ext cx="3520864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275081" y="1393480"/>
            <a:ext cx="3520864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22401" y="1393480"/>
            <a:ext cx="1863419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9979597" y="1393480"/>
            <a:ext cx="1863419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2275081" y="3827618"/>
            <a:ext cx="3520864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322401" y="3827618"/>
            <a:ext cx="1863419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369472" y="3853246"/>
            <a:ext cx="3520864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9979597" y="3853246"/>
            <a:ext cx="1863419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3571921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 box over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79205" y="3960083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4227804" y="3941891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8176403" y="3942034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9207" y="1230172"/>
            <a:ext cx="11599891" cy="26154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</p:spTree>
    <p:extLst>
      <p:ext uri="{BB962C8B-B14F-4D97-AF65-F5344CB8AC3E}">
        <p14:creationId xmlns:p14="http://schemas.microsoft.com/office/powerpoint/2010/main" val="3420268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 - n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911" y="3933016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2911" y="1330538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206243" y="3933016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99576" y="3933016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206243" y="1330538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8099576" y="1330538"/>
            <a:ext cx="377952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420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6692" y="2998788"/>
            <a:ext cx="10962059" cy="1479550"/>
          </a:xfrm>
        </p:spPr>
        <p:txBody>
          <a:bodyPr anchor="ctr">
            <a:normAutofit/>
          </a:bodyPr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/>
            </a:lvl1pPr>
            <a:lvl2pPr marL="171445" indent="0" algn="ctr">
              <a:buNone/>
              <a:defRPr/>
            </a:lvl2pPr>
            <a:lvl3pPr marL="342892" indent="0" algn="ctr">
              <a:buNone/>
              <a:defRPr/>
            </a:lvl3pPr>
            <a:lvl4pPr marL="514337" indent="0" algn="ctr">
              <a:buNone/>
              <a:defRPr/>
            </a:lvl4pPr>
            <a:lvl5pPr marL="685783" indent="0" algn="ctr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“So what?” statement. No more than two lines detailing the ONE idea/topic for slide. (12-15 words)</a:t>
            </a:r>
          </a:p>
        </p:txBody>
      </p:sp>
    </p:spTree>
    <p:extLst>
      <p:ext uri="{BB962C8B-B14F-4D97-AF65-F5344CB8AC3E}">
        <p14:creationId xmlns:p14="http://schemas.microsoft.com/office/powerpoint/2010/main" val="1779662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9618" y="3033714"/>
            <a:ext cx="11518900" cy="1196975"/>
          </a:xfrm>
        </p:spPr>
        <p:txBody>
          <a:bodyPr anchor="ctr"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71445" indent="0" algn="ctr">
              <a:buNone/>
              <a:defRPr/>
            </a:lvl2pPr>
            <a:lvl3pPr marL="342892" indent="0" algn="ctr">
              <a:buNone/>
              <a:defRPr/>
            </a:lvl3pPr>
            <a:lvl4pPr marL="514337" indent="0" algn="ctr">
              <a:buNone/>
              <a:defRPr/>
            </a:lvl4pPr>
            <a:lvl5pPr marL="685783" indent="0" algn="ctr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Zoom</a:t>
            </a:r>
            <a:r>
              <a:rPr lang="en-US" b="1" i="0" baseline="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 out. Give a takeaway. Conclusion.</a:t>
            </a:r>
            <a:endParaRPr lang="en-US" b="1" i="0" dirty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81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6274" y="6254886"/>
            <a:ext cx="1342417" cy="60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4" name="Title 10"/>
          <p:cNvSpPr txBox="1">
            <a:spLocks/>
          </p:cNvSpPr>
          <p:nvPr/>
        </p:nvSpPr>
        <p:spPr bwMode="auto">
          <a:xfrm>
            <a:off x="312910" y="2597921"/>
            <a:ext cx="11566185" cy="9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Adobe Devanagari" panose="02040503050201020203" pitchFamily="18" charset="0"/>
              </a:defRPr>
            </a:lvl1pPr>
          </a:lstStyle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5895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83F9D-B126-475E-A450-D63D8E495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09DB3-E9CA-4155-9E91-8AF1EB9E2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B1FE7-932F-4925-B947-B215A0B6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D5A5-9C02-40F1-9C3A-8D5616E7B100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E751D-E2DC-497E-A995-D8CEA2F8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FFEB6-B7D1-491C-81E7-BBE1DB97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24FA-610B-4D61-87C8-8223EFD7D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75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54FF-BC1B-4A03-A46C-4FA0BCB9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C05D7-7262-4A0D-AA9E-46570659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6B41-6DF0-452E-85AB-D3ACC0902630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705DA-6C93-41D8-B496-4C1A8331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46BB1-47AA-466C-876D-90C5BFB5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1A74-8632-44D8-83EA-885986DE55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41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E99D-FA48-46CE-A7C7-CEFC41A41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DF20-A18D-4516-AB01-54CC34308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8D0ED-15B1-4BBF-B084-5F36B0E4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6B41-6DF0-452E-85AB-D3ACC0902630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52960-4E60-4B70-8597-22653238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C38D0-C01A-4B69-A0A4-94D4650D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1A74-8632-44D8-83EA-885986DE55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29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312929" y="205107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97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20044" y="6205551"/>
            <a:ext cx="10068971" cy="550861"/>
          </a:xfrm>
        </p:spPr>
        <p:txBody>
          <a:bodyPr>
            <a:normAutofit/>
          </a:bodyPr>
          <a:lstStyle>
            <a:lvl1pPr marL="0" marR="0" indent="0" algn="l" defTabSz="913556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3556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041" y="1216163"/>
            <a:ext cx="11558016" cy="491032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199"/>
              </a:spcBef>
              <a:buNone/>
              <a:defRPr baseline="0"/>
            </a:lvl1pPr>
            <a:lvl2pPr marL="347341" indent="0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685167" indent="0">
              <a:lnSpc>
                <a:spcPct val="90000"/>
              </a:lnSpc>
              <a:buNone/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Main Section</a:t>
            </a:r>
          </a:p>
          <a:p>
            <a:pPr lvl="1"/>
            <a:r>
              <a:rPr lang="en-US" dirty="0"/>
              <a:t>Subsection</a:t>
            </a:r>
          </a:p>
          <a:p>
            <a:pPr lvl="2"/>
            <a:r>
              <a:rPr lang="en-US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7421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35451" y="6310710"/>
            <a:ext cx="522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4F824FA-610B-4D61-87C8-8223EFD7D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3703" y="364332"/>
            <a:ext cx="10972800" cy="954107"/>
          </a:xfrm>
        </p:spPr>
        <p:txBody>
          <a:bodyPr/>
          <a:lstStyle>
            <a:lvl1pPr>
              <a:defRPr/>
            </a:lvl1pPr>
          </a:lstStyle>
          <a:p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703" y="1371600"/>
            <a:ext cx="10972800" cy="4754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baseline="0"/>
            </a:lvl1pPr>
            <a:lvl2pPr marL="347663" indent="0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685800" indent="0">
              <a:lnSpc>
                <a:spcPct val="90000"/>
              </a:lnSpc>
              <a:buNone/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Main Section</a:t>
            </a:r>
          </a:p>
          <a:p>
            <a:pPr lvl="1"/>
            <a:r>
              <a:rPr lang="en-US" dirty="0"/>
              <a:t>Subsection</a:t>
            </a:r>
          </a:p>
          <a:p>
            <a:pPr lvl="2"/>
            <a:r>
              <a:rPr lang="en-US" dirty="0"/>
              <a:t>Topic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3703" y="6205538"/>
            <a:ext cx="9765308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518848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2929" y="1209483"/>
            <a:ext cx="11566185" cy="4910329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 marL="685149" indent="-171289">
              <a:buFont typeface="Wingdings" panose="05000000000000000000" pitchFamily="2" charset="2"/>
              <a:buChar char="§"/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 per slide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312929" y="205107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97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7" y="6205551"/>
            <a:ext cx="10076100" cy="550861"/>
          </a:xfrm>
        </p:spPr>
        <p:txBody>
          <a:bodyPr>
            <a:normAutofit/>
          </a:bodyPr>
          <a:lstStyle>
            <a:lvl1pPr marL="0" marR="0" indent="0" algn="l" defTabSz="913556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3556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237982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Images -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67059" y="1230173"/>
            <a:ext cx="6412055" cy="228599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798"/>
            </a:lvl1pPr>
            <a:lvl2pPr marL="575732" indent="-228391">
              <a:lnSpc>
                <a:spcPct val="90000"/>
              </a:lnSpc>
              <a:defRPr sz="1599"/>
            </a:lvl2pPr>
            <a:lvl3pPr>
              <a:defRPr sz="1599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913" y="1230173"/>
            <a:ext cx="4860144" cy="2285999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312929" y="205107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97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5467057" y="3749758"/>
            <a:ext cx="6412055" cy="228599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798"/>
            </a:lvl1pPr>
            <a:lvl2pPr marL="575732" indent="-228391">
              <a:lnSpc>
                <a:spcPct val="90000"/>
              </a:lnSpc>
              <a:defRPr sz="1599"/>
            </a:lvl2pPr>
            <a:lvl3pPr>
              <a:defRPr sz="1599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12913" y="3749758"/>
            <a:ext cx="4860144" cy="2285999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21179" y="6205551"/>
            <a:ext cx="7467842" cy="550861"/>
          </a:xfrm>
        </p:spPr>
        <p:txBody>
          <a:bodyPr>
            <a:normAutofit/>
          </a:bodyPr>
          <a:lstStyle>
            <a:lvl1pPr marL="0" marR="0" indent="0" algn="l" defTabSz="913556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3556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181887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5621" y="1914259"/>
            <a:ext cx="10850880" cy="22171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35451" y="6310710"/>
            <a:ext cx="522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4F824FA-610B-4D61-87C8-8223EFD7D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7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35451" y="6310710"/>
            <a:ext cx="522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4F824FA-610B-4D61-87C8-8223EFD7D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45621" y="1914259"/>
            <a:ext cx="10850880" cy="22171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Subsection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1132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9043" y="1219199"/>
            <a:ext cx="11560053" cy="490813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r>
              <a:rPr lang="en-US" dirty="0"/>
              <a:t>Can you use a picture instead of words?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If you add text, be concise - avoid long, full sentences. </a:t>
            </a:r>
          </a:p>
          <a:p>
            <a:pPr lvl="1"/>
            <a:r>
              <a:rPr lang="en-US" dirty="0"/>
              <a:t>Use bullets sparingly and thoughtfully.</a:t>
            </a:r>
          </a:p>
          <a:p>
            <a:pPr lvl="0"/>
            <a:endParaRPr lang="en-US" dirty="0"/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2" y="6222990"/>
            <a:ext cx="9945693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198692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2" y="1209476"/>
            <a:ext cx="11566185" cy="4910328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 marL="685783" indent="-171446">
              <a:buFont typeface="Wingdings" panose="05000000000000000000" pitchFamily="2" charset="2"/>
              <a:buChar char="§"/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 per slide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12912" y="6222990"/>
            <a:ext cx="9945693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62270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2912" y="1209477"/>
            <a:ext cx="5327313" cy="491032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685783" indent="-171446">
              <a:buFont typeface="Wingdings" panose="05000000000000000000" pitchFamily="2" charset="2"/>
              <a:buChar char="§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11141" y="1209475"/>
            <a:ext cx="6067956" cy="4910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visual that compliments your topic statement.</a:t>
            </a:r>
          </a:p>
        </p:txBody>
      </p:sp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12912" y="6238770"/>
            <a:ext cx="1002069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177636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30427" y="1264779"/>
            <a:ext cx="3948669" cy="487546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12911" y="1264779"/>
            <a:ext cx="7480853" cy="4875143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visual that compliments your topic statement.</a:t>
            </a:r>
          </a:p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2911" y="6205538"/>
            <a:ext cx="10055987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 hasCustomPrompt="1"/>
          </p:nvPr>
        </p:nvSpPr>
        <p:spPr>
          <a:xfrm>
            <a:off x="312912" y="205100"/>
            <a:ext cx="11566185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</p:spTree>
    <p:extLst>
      <p:ext uri="{BB962C8B-B14F-4D97-AF65-F5344CB8AC3E}">
        <p14:creationId xmlns:p14="http://schemas.microsoft.com/office/powerpoint/2010/main" val="231724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>
          <a:xfrm>
            <a:off x="603903" y="1312029"/>
            <a:ext cx="109728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11407338" y="6378700"/>
            <a:ext cx="479865" cy="250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DDE87-FADA-4B92-9BFD-BF708B477B5D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0702442" y="6299695"/>
            <a:ext cx="695660" cy="408709"/>
            <a:chOff x="7857438" y="6324600"/>
            <a:chExt cx="676962" cy="381000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8534400" y="6324600"/>
              <a:ext cx="0" cy="381000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438" y="6378700"/>
              <a:ext cx="578413" cy="255734"/>
            </a:xfrm>
            <a:prstGeom prst="rect">
              <a:avLst/>
            </a:prstGeom>
          </p:spPr>
        </p:pic>
      </p:grp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81119" y="307863"/>
            <a:ext cx="1097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br>
              <a:rPr lang="en-US" dirty="0"/>
            </a:br>
            <a:r>
              <a:rPr lang="en-US" dirty="0"/>
              <a:t>Put the takeaway here</a:t>
            </a:r>
          </a:p>
        </p:txBody>
      </p:sp>
    </p:spTree>
    <p:extLst>
      <p:ext uri="{BB962C8B-B14F-4D97-AF65-F5344CB8AC3E}">
        <p14:creationId xmlns:p14="http://schemas.microsoft.com/office/powerpoint/2010/main" val="98320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800" b="0" kern="1200" baseline="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2891" indent="-171446" algn="l" defTabSz="685783" rtl="0" eaLnBrk="1" latinLnBrk="0" hangingPunct="1">
        <a:lnSpc>
          <a:spcPct val="90000"/>
        </a:lnSpc>
        <a:spcBef>
          <a:spcPts val="375"/>
        </a:spcBef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685783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900091" indent="-214308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50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51.sv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10" Type="http://schemas.openxmlformats.org/officeDocument/2006/relationships/image" Target="../media/image54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33.png"/><Relationship Id="rId18" Type="http://schemas.openxmlformats.org/officeDocument/2006/relationships/image" Target="../media/image28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32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24.svg"/><Relationship Id="rId19" Type="http://schemas.openxmlformats.org/officeDocument/2006/relationships/image" Target="../media/image29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C25A-0B67-4990-BF1C-3E30D1581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1639"/>
            <a:ext cx="9144000" cy="2308324"/>
          </a:xfrm>
        </p:spPr>
        <p:txBody>
          <a:bodyPr/>
          <a:lstStyle/>
          <a:p>
            <a:r>
              <a:rPr lang="en-US" sz="4800" dirty="0"/>
              <a:t>A Framework for OT&amp;E of Rapidly Changing Software Systems: C3I and Business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BDA98-5C9E-45EC-8213-39F84DFC1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Logan K. Ausman</a:t>
            </a:r>
          </a:p>
          <a:p>
            <a:r>
              <a:rPr lang="en-US" dirty="0"/>
              <a:t>Allison Goodman</a:t>
            </a:r>
          </a:p>
        </p:txBody>
      </p:sp>
    </p:spTree>
    <p:extLst>
      <p:ext uri="{BB962C8B-B14F-4D97-AF65-F5344CB8AC3E}">
        <p14:creationId xmlns:p14="http://schemas.microsoft.com/office/powerpoint/2010/main" val="199896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CA246F-E21B-4235-8CE1-552A5CE4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201168"/>
            <a:ext cx="11878056" cy="914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Simplistic view of the life of a software-intensive program/system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8F59CB-64AB-4889-A064-91DCCD2B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065" y="1143000"/>
            <a:ext cx="66798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3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D5C45B-8A5A-47BB-9B2D-66FD4DD71C7A}"/>
              </a:ext>
            </a:extLst>
          </p:cNvPr>
          <p:cNvSpPr txBox="1"/>
          <p:nvPr/>
        </p:nvSpPr>
        <p:spPr>
          <a:xfrm>
            <a:off x="894304" y="1974501"/>
            <a:ext cx="507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 program that starts as a brand new development or that starts by adopting developed capabilities whose performance data do not exist.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47B7E-8786-46C2-AC83-067DA8557B1F}"/>
              </a:ext>
            </a:extLst>
          </p:cNvPr>
          <p:cNvSpPr txBox="1"/>
          <p:nvPr/>
        </p:nvSpPr>
        <p:spPr>
          <a:xfrm>
            <a:off x="914400" y="5029200"/>
            <a:ext cx="485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program that starts by </a:t>
            </a:r>
            <a:r>
              <a:rPr lang="en-US" sz="1800" dirty="0"/>
              <a:t>adopting mature capabilities that have performance data.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CA246F-E21B-4235-8CE1-552A5CE4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201168"/>
            <a:ext cx="11878056" cy="914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Variations on software-intensive program/system origins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BE60FF-CF6D-4ECF-B117-DFF04CA0F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142802"/>
            <a:ext cx="4008730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B47DD-654F-453D-8CDC-0E9DBA8F0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888536"/>
            <a:ext cx="40079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47F6684-DD44-42C1-9F78-52ADFB8AEEDB}"/>
              </a:ext>
            </a:extLst>
          </p:cNvPr>
          <p:cNvGrpSpPr>
            <a:grpSpLocks noChangeAspect="1"/>
          </p:cNvGrpSpPr>
          <p:nvPr/>
        </p:nvGrpSpPr>
        <p:grpSpPr>
          <a:xfrm>
            <a:off x="2655981" y="2353139"/>
            <a:ext cx="664416" cy="642160"/>
            <a:chOff x="2227879" y="2210738"/>
            <a:chExt cx="737006" cy="7123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CB2A4D-DF01-4DF4-A331-455E06EDD7E1}"/>
                </a:ext>
              </a:extLst>
            </p:cNvPr>
            <p:cNvSpPr/>
            <p:nvPr/>
          </p:nvSpPr>
          <p:spPr>
            <a:xfrm>
              <a:off x="2227879" y="2210738"/>
              <a:ext cx="737006" cy="7123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53C32C8-0C62-4D1E-9FF4-69CB30324E5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4097" y="2210738"/>
              <a:ext cx="605433" cy="712318"/>
              <a:chOff x="5378005" y="3400844"/>
              <a:chExt cx="982266" cy="1155679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2F02C06-1A95-4DA7-AD37-B120BBB3C5E4}"/>
                  </a:ext>
                </a:extLst>
              </p:cNvPr>
              <p:cNvSpPr/>
              <p:nvPr/>
            </p:nvSpPr>
            <p:spPr>
              <a:xfrm>
                <a:off x="5616596" y="3400844"/>
                <a:ext cx="506016" cy="506016"/>
              </a:xfrm>
              <a:custGeom>
                <a:avLst/>
                <a:gdLst>
                  <a:gd name="connsiteX0" fmla="*/ 493691 w 506015"/>
                  <a:gd name="connsiteY0" fmla="*/ 255566 h 506015"/>
                  <a:gd name="connsiteX1" fmla="*/ 255566 w 506015"/>
                  <a:gd name="connsiteY1" fmla="*/ 493691 h 506015"/>
                  <a:gd name="connsiteX2" fmla="*/ 17441 w 506015"/>
                  <a:gd name="connsiteY2" fmla="*/ 255566 h 506015"/>
                  <a:gd name="connsiteX3" fmla="*/ 255566 w 506015"/>
                  <a:gd name="connsiteY3" fmla="*/ 17441 h 506015"/>
                  <a:gd name="connsiteX4" fmla="*/ 493691 w 506015"/>
                  <a:gd name="connsiteY4" fmla="*/ 255566 h 50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15" h="506015">
                    <a:moveTo>
                      <a:pt x="493691" y="255566"/>
                    </a:moveTo>
                    <a:cubicBezTo>
                      <a:pt x="493691" y="387079"/>
                      <a:pt x="387079" y="493691"/>
                      <a:pt x="255566" y="493691"/>
                    </a:cubicBezTo>
                    <a:cubicBezTo>
                      <a:pt x="124053" y="493691"/>
                      <a:pt x="17441" y="387079"/>
                      <a:pt x="17441" y="255566"/>
                    </a:cubicBezTo>
                    <a:cubicBezTo>
                      <a:pt x="17441" y="124053"/>
                      <a:pt x="124053" y="17441"/>
                      <a:pt x="255566" y="17441"/>
                    </a:cubicBezTo>
                    <a:cubicBezTo>
                      <a:pt x="387079" y="17441"/>
                      <a:pt x="493691" y="124053"/>
                      <a:pt x="493691" y="2555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CA610AC-2C97-4915-BDB3-50DD2AD3E489}"/>
                  </a:ext>
                </a:extLst>
              </p:cNvPr>
              <p:cNvSpPr/>
              <p:nvPr/>
            </p:nvSpPr>
            <p:spPr>
              <a:xfrm>
                <a:off x="5378005" y="3877242"/>
                <a:ext cx="982266" cy="580430"/>
              </a:xfrm>
              <a:custGeom>
                <a:avLst/>
                <a:gdLst>
                  <a:gd name="connsiteX0" fmla="*/ 925758 w 982265"/>
                  <a:gd name="connsiteY0" fmla="*/ 194546 h 580429"/>
                  <a:gd name="connsiteX1" fmla="*/ 882598 w 982265"/>
                  <a:gd name="connsiteY1" fmla="*/ 114774 h 580429"/>
                  <a:gd name="connsiteX2" fmla="*/ 672751 w 982265"/>
                  <a:gd name="connsiteY2" fmla="*/ 22650 h 580429"/>
                  <a:gd name="connsiteX3" fmla="*/ 646408 w 982265"/>
                  <a:gd name="connsiteY3" fmla="*/ 17441 h 580429"/>
                  <a:gd name="connsiteX4" fmla="*/ 343543 w 982265"/>
                  <a:gd name="connsiteY4" fmla="*/ 17441 h 580429"/>
                  <a:gd name="connsiteX5" fmla="*/ 316754 w 982265"/>
                  <a:gd name="connsiteY5" fmla="*/ 22352 h 580429"/>
                  <a:gd name="connsiteX6" fmla="*/ 105715 w 982265"/>
                  <a:gd name="connsiteY6" fmla="*/ 114774 h 580429"/>
                  <a:gd name="connsiteX7" fmla="*/ 62555 w 982265"/>
                  <a:gd name="connsiteY7" fmla="*/ 194546 h 580429"/>
                  <a:gd name="connsiteX8" fmla="*/ 17907 w 982265"/>
                  <a:gd name="connsiteY8" fmla="*/ 450382 h 580429"/>
                  <a:gd name="connsiteX9" fmla="*/ 41422 w 982265"/>
                  <a:gd name="connsiteY9" fmla="*/ 506639 h 580429"/>
                  <a:gd name="connsiteX10" fmla="*/ 143369 w 982265"/>
                  <a:gd name="connsiteY10" fmla="*/ 573909 h 580429"/>
                  <a:gd name="connsiteX11" fmla="*/ 143369 w 982265"/>
                  <a:gd name="connsiteY11" fmla="*/ 251696 h 580429"/>
                  <a:gd name="connsiteX12" fmla="*/ 210935 w 982265"/>
                  <a:gd name="connsiteY12" fmla="*/ 184127 h 580429"/>
                  <a:gd name="connsiteX13" fmla="*/ 211383 w 982265"/>
                  <a:gd name="connsiteY13" fmla="*/ 184128 h 580429"/>
                  <a:gd name="connsiteX14" fmla="*/ 776930 w 982265"/>
                  <a:gd name="connsiteY14" fmla="*/ 184128 h 580429"/>
                  <a:gd name="connsiteX15" fmla="*/ 844498 w 982265"/>
                  <a:gd name="connsiteY15" fmla="*/ 251696 h 580429"/>
                  <a:gd name="connsiteX16" fmla="*/ 844498 w 982265"/>
                  <a:gd name="connsiteY16" fmla="*/ 565724 h 580429"/>
                  <a:gd name="connsiteX17" fmla="*/ 951952 w 982265"/>
                  <a:gd name="connsiteY17" fmla="*/ 498305 h 580429"/>
                  <a:gd name="connsiteX18" fmla="*/ 970407 w 982265"/>
                  <a:gd name="connsiteY18" fmla="*/ 459609 h 58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2265" h="580429">
                    <a:moveTo>
                      <a:pt x="925758" y="194546"/>
                    </a:moveTo>
                    <a:cubicBezTo>
                      <a:pt x="921698" y="163544"/>
                      <a:pt x="906329" y="135134"/>
                      <a:pt x="882598" y="114774"/>
                    </a:cubicBezTo>
                    <a:cubicBezTo>
                      <a:pt x="819014" y="71235"/>
                      <a:pt x="747837" y="39988"/>
                      <a:pt x="672751" y="22650"/>
                    </a:cubicBezTo>
                    <a:cubicBezTo>
                      <a:pt x="664267" y="20715"/>
                      <a:pt x="655338" y="19078"/>
                      <a:pt x="646408" y="17441"/>
                    </a:cubicBezTo>
                    <a:cubicBezTo>
                      <a:pt x="554114" y="76579"/>
                      <a:pt x="435837" y="76579"/>
                      <a:pt x="343543" y="17441"/>
                    </a:cubicBezTo>
                    <a:lnTo>
                      <a:pt x="316754" y="22352"/>
                    </a:lnTo>
                    <a:cubicBezTo>
                      <a:pt x="241597" y="40738"/>
                      <a:pt x="170195" y="72007"/>
                      <a:pt x="105715" y="114774"/>
                    </a:cubicBezTo>
                    <a:cubicBezTo>
                      <a:pt x="79224" y="131741"/>
                      <a:pt x="68211" y="163292"/>
                      <a:pt x="62555" y="194546"/>
                    </a:cubicBezTo>
                    <a:lnTo>
                      <a:pt x="17907" y="450382"/>
                    </a:lnTo>
                    <a:cubicBezTo>
                      <a:pt x="15235" y="471974"/>
                      <a:pt x="24180" y="493369"/>
                      <a:pt x="41422" y="506639"/>
                    </a:cubicBezTo>
                    <a:lnTo>
                      <a:pt x="143369" y="573909"/>
                    </a:lnTo>
                    <a:lnTo>
                      <a:pt x="143369" y="251696"/>
                    </a:lnTo>
                    <a:cubicBezTo>
                      <a:pt x="143367" y="214379"/>
                      <a:pt x="173618" y="184128"/>
                      <a:pt x="210935" y="184127"/>
                    </a:cubicBezTo>
                    <a:cubicBezTo>
                      <a:pt x="211084" y="184127"/>
                      <a:pt x="211234" y="184127"/>
                      <a:pt x="211383" y="184128"/>
                    </a:cubicBezTo>
                    <a:lnTo>
                      <a:pt x="776930" y="184128"/>
                    </a:lnTo>
                    <a:cubicBezTo>
                      <a:pt x="814247" y="184128"/>
                      <a:pt x="844498" y="214379"/>
                      <a:pt x="844498" y="251696"/>
                    </a:cubicBezTo>
                    <a:lnTo>
                      <a:pt x="844498" y="565724"/>
                    </a:lnTo>
                    <a:lnTo>
                      <a:pt x="951952" y="498305"/>
                    </a:lnTo>
                    <a:cubicBezTo>
                      <a:pt x="964674" y="489714"/>
                      <a:pt x="971739" y="474901"/>
                      <a:pt x="970407" y="4596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BDE16FA-85EA-4D6E-9A32-561855B3B8B0}"/>
                  </a:ext>
                </a:extLst>
              </p:cNvPr>
              <p:cNvSpPr/>
              <p:nvPr/>
            </p:nvSpPr>
            <p:spPr>
              <a:xfrm>
                <a:off x="5437733" y="4091134"/>
                <a:ext cx="868859" cy="465389"/>
              </a:xfrm>
              <a:custGeom>
                <a:avLst/>
                <a:gdLst>
                  <a:gd name="connsiteX0" fmla="*/ 772892 w 892968"/>
                  <a:gd name="connsiteY0" fmla="*/ 426126 h 491132"/>
                  <a:gd name="connsiteX1" fmla="*/ 772892 w 892968"/>
                  <a:gd name="connsiteY1" fmla="*/ 55246 h 491132"/>
                  <a:gd name="connsiteX2" fmla="*/ 735093 w 892968"/>
                  <a:gd name="connsiteY2" fmla="*/ 17441 h 491132"/>
                  <a:gd name="connsiteX3" fmla="*/ 734644 w 892968"/>
                  <a:gd name="connsiteY3" fmla="*/ 17444 h 491132"/>
                  <a:gd name="connsiteX4" fmla="*/ 169097 w 892968"/>
                  <a:gd name="connsiteY4" fmla="*/ 17444 h 491132"/>
                  <a:gd name="connsiteX5" fmla="*/ 131294 w 892968"/>
                  <a:gd name="connsiteY5" fmla="*/ 55246 h 491132"/>
                  <a:gd name="connsiteX6" fmla="*/ 131294 w 892968"/>
                  <a:gd name="connsiteY6" fmla="*/ 426126 h 491132"/>
                  <a:gd name="connsiteX7" fmla="*/ 17441 w 892968"/>
                  <a:gd name="connsiteY7" fmla="*/ 426126 h 491132"/>
                  <a:gd name="connsiteX8" fmla="*/ 17441 w 892968"/>
                  <a:gd name="connsiteY8" fmla="*/ 445027 h 491132"/>
                  <a:gd name="connsiteX9" fmla="*/ 55243 w 892968"/>
                  <a:gd name="connsiteY9" fmla="*/ 482829 h 491132"/>
                  <a:gd name="connsiteX10" fmla="*/ 848497 w 892968"/>
                  <a:gd name="connsiteY10" fmla="*/ 482829 h 491132"/>
                  <a:gd name="connsiteX11" fmla="*/ 886299 w 892968"/>
                  <a:gd name="connsiteY11" fmla="*/ 445027 h 491132"/>
                  <a:gd name="connsiteX12" fmla="*/ 886299 w 892968"/>
                  <a:gd name="connsiteY12" fmla="*/ 426126 h 491132"/>
                  <a:gd name="connsiteX13" fmla="*/ 374777 w 892968"/>
                  <a:gd name="connsiteY13" fmla="*/ 301854 h 491132"/>
                  <a:gd name="connsiteX14" fmla="*/ 353792 w 892968"/>
                  <a:gd name="connsiteY14" fmla="*/ 322839 h 491132"/>
                  <a:gd name="connsiteX15" fmla="*/ 270300 w 892968"/>
                  <a:gd name="connsiteY15" fmla="*/ 239347 h 491132"/>
                  <a:gd name="connsiteX16" fmla="*/ 353792 w 892968"/>
                  <a:gd name="connsiteY16" fmla="*/ 155854 h 491132"/>
                  <a:gd name="connsiteX17" fmla="*/ 374777 w 892968"/>
                  <a:gd name="connsiteY17" fmla="*/ 176839 h 491132"/>
                  <a:gd name="connsiteX18" fmla="*/ 312418 w 892968"/>
                  <a:gd name="connsiteY18" fmla="*/ 239347 h 491132"/>
                  <a:gd name="connsiteX19" fmla="*/ 430290 w 892968"/>
                  <a:gd name="connsiteY19" fmla="*/ 333257 h 491132"/>
                  <a:gd name="connsiteX20" fmla="*/ 402757 w 892968"/>
                  <a:gd name="connsiteY20" fmla="*/ 321797 h 491132"/>
                  <a:gd name="connsiteX21" fmla="*/ 472557 w 892968"/>
                  <a:gd name="connsiteY21" fmla="*/ 153324 h 491132"/>
                  <a:gd name="connsiteX22" fmla="*/ 499942 w 892968"/>
                  <a:gd name="connsiteY22" fmla="*/ 164784 h 491132"/>
                  <a:gd name="connsiteX23" fmla="*/ 549353 w 892968"/>
                  <a:gd name="connsiteY23" fmla="*/ 322839 h 491132"/>
                  <a:gd name="connsiteX24" fmla="*/ 528368 w 892968"/>
                  <a:gd name="connsiteY24" fmla="*/ 301854 h 491132"/>
                  <a:gd name="connsiteX25" fmla="*/ 590727 w 892968"/>
                  <a:gd name="connsiteY25" fmla="*/ 239347 h 491132"/>
                  <a:gd name="connsiteX26" fmla="*/ 528368 w 892968"/>
                  <a:gd name="connsiteY26" fmla="*/ 176839 h 491132"/>
                  <a:gd name="connsiteX27" fmla="*/ 549353 w 892968"/>
                  <a:gd name="connsiteY27" fmla="*/ 155854 h 491132"/>
                  <a:gd name="connsiteX28" fmla="*/ 632845 w 892968"/>
                  <a:gd name="connsiteY28" fmla="*/ 239347 h 491132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66861 w 868858"/>
                  <a:gd name="connsiteY18" fmla="*/ 249884 h 465388"/>
                  <a:gd name="connsiteX19" fmla="*/ 294977 w 868858"/>
                  <a:gd name="connsiteY19" fmla="*/ 221906 h 465388"/>
                  <a:gd name="connsiteX20" fmla="*/ 357336 w 868858"/>
                  <a:gd name="connsiteY20" fmla="*/ 284413 h 465388"/>
                  <a:gd name="connsiteX21" fmla="*/ 412849 w 868858"/>
                  <a:gd name="connsiteY21" fmla="*/ 315816 h 465388"/>
                  <a:gd name="connsiteX22" fmla="*/ 385316 w 868858"/>
                  <a:gd name="connsiteY22" fmla="*/ 304356 h 465388"/>
                  <a:gd name="connsiteX23" fmla="*/ 455116 w 868858"/>
                  <a:gd name="connsiteY23" fmla="*/ 135883 h 465388"/>
                  <a:gd name="connsiteX24" fmla="*/ 482501 w 868858"/>
                  <a:gd name="connsiteY24" fmla="*/ 147343 h 465388"/>
                  <a:gd name="connsiteX25" fmla="*/ 412849 w 868858"/>
                  <a:gd name="connsiteY25" fmla="*/ 315816 h 465388"/>
                  <a:gd name="connsiteX26" fmla="*/ 531912 w 868858"/>
                  <a:gd name="connsiteY26" fmla="*/ 305398 h 465388"/>
                  <a:gd name="connsiteX27" fmla="*/ 510927 w 868858"/>
                  <a:gd name="connsiteY27" fmla="*/ 284413 h 465388"/>
                  <a:gd name="connsiteX28" fmla="*/ 573286 w 868858"/>
                  <a:gd name="connsiteY28" fmla="*/ 221906 h 465388"/>
                  <a:gd name="connsiteX29" fmla="*/ 510927 w 868858"/>
                  <a:gd name="connsiteY29" fmla="*/ 159398 h 465388"/>
                  <a:gd name="connsiteX30" fmla="*/ 531912 w 868858"/>
                  <a:gd name="connsiteY30" fmla="*/ 138413 h 465388"/>
                  <a:gd name="connsiteX31" fmla="*/ 615404 w 868858"/>
                  <a:gd name="connsiteY31" fmla="*/ 221906 h 465388"/>
                  <a:gd name="connsiteX32" fmla="*/ 531912 w 868858"/>
                  <a:gd name="connsiteY32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294977 w 868858"/>
                  <a:gd name="connsiteY18" fmla="*/ 221906 h 465388"/>
                  <a:gd name="connsiteX19" fmla="*/ 357336 w 868858"/>
                  <a:gd name="connsiteY19" fmla="*/ 284413 h 465388"/>
                  <a:gd name="connsiteX20" fmla="*/ 412849 w 868858"/>
                  <a:gd name="connsiteY20" fmla="*/ 315816 h 465388"/>
                  <a:gd name="connsiteX21" fmla="*/ 385316 w 868858"/>
                  <a:gd name="connsiteY21" fmla="*/ 304356 h 465388"/>
                  <a:gd name="connsiteX22" fmla="*/ 455116 w 868858"/>
                  <a:gd name="connsiteY22" fmla="*/ 135883 h 465388"/>
                  <a:gd name="connsiteX23" fmla="*/ 482501 w 868858"/>
                  <a:gd name="connsiteY23" fmla="*/ 147343 h 465388"/>
                  <a:gd name="connsiteX24" fmla="*/ 412849 w 868858"/>
                  <a:gd name="connsiteY24" fmla="*/ 315816 h 465388"/>
                  <a:gd name="connsiteX25" fmla="*/ 531912 w 868858"/>
                  <a:gd name="connsiteY25" fmla="*/ 305398 h 465388"/>
                  <a:gd name="connsiteX26" fmla="*/ 510927 w 868858"/>
                  <a:gd name="connsiteY26" fmla="*/ 284413 h 465388"/>
                  <a:gd name="connsiteX27" fmla="*/ 573286 w 868858"/>
                  <a:gd name="connsiteY27" fmla="*/ 221906 h 465388"/>
                  <a:gd name="connsiteX28" fmla="*/ 510927 w 868858"/>
                  <a:gd name="connsiteY28" fmla="*/ 159398 h 465388"/>
                  <a:gd name="connsiteX29" fmla="*/ 531912 w 868858"/>
                  <a:gd name="connsiteY29" fmla="*/ 138413 h 465388"/>
                  <a:gd name="connsiteX30" fmla="*/ 615404 w 868858"/>
                  <a:gd name="connsiteY30" fmla="*/ 221906 h 465388"/>
                  <a:gd name="connsiteX31" fmla="*/ 531912 w 868858"/>
                  <a:gd name="connsiteY31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57336 w 868858"/>
                  <a:gd name="connsiteY18" fmla="*/ 284413 h 465388"/>
                  <a:gd name="connsiteX19" fmla="*/ 412849 w 868858"/>
                  <a:gd name="connsiteY19" fmla="*/ 315816 h 465388"/>
                  <a:gd name="connsiteX20" fmla="*/ 385316 w 868858"/>
                  <a:gd name="connsiteY20" fmla="*/ 304356 h 465388"/>
                  <a:gd name="connsiteX21" fmla="*/ 455116 w 868858"/>
                  <a:gd name="connsiteY21" fmla="*/ 135883 h 465388"/>
                  <a:gd name="connsiteX22" fmla="*/ 482501 w 868858"/>
                  <a:gd name="connsiteY22" fmla="*/ 147343 h 465388"/>
                  <a:gd name="connsiteX23" fmla="*/ 412849 w 868858"/>
                  <a:gd name="connsiteY23" fmla="*/ 315816 h 465388"/>
                  <a:gd name="connsiteX24" fmla="*/ 531912 w 868858"/>
                  <a:gd name="connsiteY24" fmla="*/ 305398 h 465388"/>
                  <a:gd name="connsiteX25" fmla="*/ 510927 w 868858"/>
                  <a:gd name="connsiteY25" fmla="*/ 284413 h 465388"/>
                  <a:gd name="connsiteX26" fmla="*/ 573286 w 868858"/>
                  <a:gd name="connsiteY26" fmla="*/ 221906 h 465388"/>
                  <a:gd name="connsiteX27" fmla="*/ 510927 w 868858"/>
                  <a:gd name="connsiteY27" fmla="*/ 159398 h 465388"/>
                  <a:gd name="connsiteX28" fmla="*/ 531912 w 868858"/>
                  <a:gd name="connsiteY28" fmla="*/ 138413 h 465388"/>
                  <a:gd name="connsiteX29" fmla="*/ 615404 w 868858"/>
                  <a:gd name="connsiteY29" fmla="*/ 221906 h 465388"/>
                  <a:gd name="connsiteX30" fmla="*/ 531912 w 868858"/>
                  <a:gd name="connsiteY3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36351 w 868858"/>
                  <a:gd name="connsiteY16" fmla="*/ 138413 h 465388"/>
                  <a:gd name="connsiteX17" fmla="*/ 357336 w 868858"/>
                  <a:gd name="connsiteY17" fmla="*/ 284413 h 465388"/>
                  <a:gd name="connsiteX18" fmla="*/ 412849 w 868858"/>
                  <a:gd name="connsiteY18" fmla="*/ 315816 h 465388"/>
                  <a:gd name="connsiteX19" fmla="*/ 385316 w 868858"/>
                  <a:gd name="connsiteY19" fmla="*/ 304356 h 465388"/>
                  <a:gd name="connsiteX20" fmla="*/ 455116 w 868858"/>
                  <a:gd name="connsiteY20" fmla="*/ 135883 h 465388"/>
                  <a:gd name="connsiteX21" fmla="*/ 482501 w 868858"/>
                  <a:gd name="connsiteY21" fmla="*/ 147343 h 465388"/>
                  <a:gd name="connsiteX22" fmla="*/ 412849 w 868858"/>
                  <a:gd name="connsiteY22" fmla="*/ 315816 h 465388"/>
                  <a:gd name="connsiteX23" fmla="*/ 531912 w 868858"/>
                  <a:gd name="connsiteY23" fmla="*/ 305398 h 465388"/>
                  <a:gd name="connsiteX24" fmla="*/ 510927 w 868858"/>
                  <a:gd name="connsiteY24" fmla="*/ 284413 h 465388"/>
                  <a:gd name="connsiteX25" fmla="*/ 573286 w 868858"/>
                  <a:gd name="connsiteY25" fmla="*/ 221906 h 465388"/>
                  <a:gd name="connsiteX26" fmla="*/ 510927 w 868858"/>
                  <a:gd name="connsiteY26" fmla="*/ 159398 h 465388"/>
                  <a:gd name="connsiteX27" fmla="*/ 531912 w 868858"/>
                  <a:gd name="connsiteY27" fmla="*/ 138413 h 465388"/>
                  <a:gd name="connsiteX28" fmla="*/ 615404 w 868858"/>
                  <a:gd name="connsiteY28" fmla="*/ 221906 h 465388"/>
                  <a:gd name="connsiteX29" fmla="*/ 531912 w 868858"/>
                  <a:gd name="connsiteY2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57336 w 868858"/>
                  <a:gd name="connsiteY16" fmla="*/ 284413 h 465388"/>
                  <a:gd name="connsiteX17" fmla="*/ 412849 w 868858"/>
                  <a:gd name="connsiteY17" fmla="*/ 315816 h 465388"/>
                  <a:gd name="connsiteX18" fmla="*/ 385316 w 868858"/>
                  <a:gd name="connsiteY18" fmla="*/ 304356 h 465388"/>
                  <a:gd name="connsiteX19" fmla="*/ 455116 w 868858"/>
                  <a:gd name="connsiteY19" fmla="*/ 135883 h 465388"/>
                  <a:gd name="connsiteX20" fmla="*/ 482501 w 868858"/>
                  <a:gd name="connsiteY20" fmla="*/ 147343 h 465388"/>
                  <a:gd name="connsiteX21" fmla="*/ 412849 w 868858"/>
                  <a:gd name="connsiteY21" fmla="*/ 315816 h 465388"/>
                  <a:gd name="connsiteX22" fmla="*/ 531912 w 868858"/>
                  <a:gd name="connsiteY22" fmla="*/ 305398 h 465388"/>
                  <a:gd name="connsiteX23" fmla="*/ 510927 w 868858"/>
                  <a:gd name="connsiteY23" fmla="*/ 284413 h 465388"/>
                  <a:gd name="connsiteX24" fmla="*/ 573286 w 868858"/>
                  <a:gd name="connsiteY24" fmla="*/ 221906 h 465388"/>
                  <a:gd name="connsiteX25" fmla="*/ 510927 w 868858"/>
                  <a:gd name="connsiteY25" fmla="*/ 159398 h 465388"/>
                  <a:gd name="connsiteX26" fmla="*/ 531912 w 868858"/>
                  <a:gd name="connsiteY26" fmla="*/ 138413 h 465388"/>
                  <a:gd name="connsiteX27" fmla="*/ 615404 w 868858"/>
                  <a:gd name="connsiteY27" fmla="*/ 221906 h 465388"/>
                  <a:gd name="connsiteX28" fmla="*/ 531912 w 868858"/>
                  <a:gd name="connsiteY28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385316 w 868858"/>
                  <a:gd name="connsiteY15" fmla="*/ 304356 h 465388"/>
                  <a:gd name="connsiteX16" fmla="*/ 455116 w 868858"/>
                  <a:gd name="connsiteY16" fmla="*/ 135883 h 465388"/>
                  <a:gd name="connsiteX17" fmla="*/ 482501 w 868858"/>
                  <a:gd name="connsiteY17" fmla="*/ 147343 h 465388"/>
                  <a:gd name="connsiteX18" fmla="*/ 412849 w 868858"/>
                  <a:gd name="connsiteY18" fmla="*/ 315816 h 465388"/>
                  <a:gd name="connsiteX19" fmla="*/ 531912 w 868858"/>
                  <a:gd name="connsiteY19" fmla="*/ 305398 h 465388"/>
                  <a:gd name="connsiteX20" fmla="*/ 510927 w 868858"/>
                  <a:gd name="connsiteY20" fmla="*/ 284413 h 465388"/>
                  <a:gd name="connsiteX21" fmla="*/ 573286 w 868858"/>
                  <a:gd name="connsiteY21" fmla="*/ 221906 h 465388"/>
                  <a:gd name="connsiteX22" fmla="*/ 510927 w 868858"/>
                  <a:gd name="connsiteY22" fmla="*/ 159398 h 465388"/>
                  <a:gd name="connsiteX23" fmla="*/ 531912 w 868858"/>
                  <a:gd name="connsiteY23" fmla="*/ 138413 h 465388"/>
                  <a:gd name="connsiteX24" fmla="*/ 615404 w 868858"/>
                  <a:gd name="connsiteY24" fmla="*/ 221906 h 465388"/>
                  <a:gd name="connsiteX25" fmla="*/ 531912 w 868858"/>
                  <a:gd name="connsiteY25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55116 w 868858"/>
                  <a:gd name="connsiteY15" fmla="*/ 135883 h 465388"/>
                  <a:gd name="connsiteX16" fmla="*/ 482501 w 868858"/>
                  <a:gd name="connsiteY16" fmla="*/ 147343 h 465388"/>
                  <a:gd name="connsiteX17" fmla="*/ 412849 w 868858"/>
                  <a:gd name="connsiteY17" fmla="*/ 315816 h 465388"/>
                  <a:gd name="connsiteX18" fmla="*/ 531912 w 868858"/>
                  <a:gd name="connsiteY18" fmla="*/ 305398 h 465388"/>
                  <a:gd name="connsiteX19" fmla="*/ 510927 w 868858"/>
                  <a:gd name="connsiteY19" fmla="*/ 284413 h 465388"/>
                  <a:gd name="connsiteX20" fmla="*/ 573286 w 868858"/>
                  <a:gd name="connsiteY20" fmla="*/ 221906 h 465388"/>
                  <a:gd name="connsiteX21" fmla="*/ 510927 w 868858"/>
                  <a:gd name="connsiteY21" fmla="*/ 159398 h 465388"/>
                  <a:gd name="connsiteX22" fmla="*/ 531912 w 868858"/>
                  <a:gd name="connsiteY22" fmla="*/ 138413 h 465388"/>
                  <a:gd name="connsiteX23" fmla="*/ 615404 w 868858"/>
                  <a:gd name="connsiteY23" fmla="*/ 221906 h 465388"/>
                  <a:gd name="connsiteX24" fmla="*/ 531912 w 868858"/>
                  <a:gd name="connsiteY24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82501 w 868858"/>
                  <a:gd name="connsiteY15" fmla="*/ 147343 h 465388"/>
                  <a:gd name="connsiteX16" fmla="*/ 412849 w 868858"/>
                  <a:gd name="connsiteY16" fmla="*/ 315816 h 465388"/>
                  <a:gd name="connsiteX17" fmla="*/ 531912 w 868858"/>
                  <a:gd name="connsiteY17" fmla="*/ 305398 h 465388"/>
                  <a:gd name="connsiteX18" fmla="*/ 510927 w 868858"/>
                  <a:gd name="connsiteY18" fmla="*/ 284413 h 465388"/>
                  <a:gd name="connsiteX19" fmla="*/ 573286 w 868858"/>
                  <a:gd name="connsiteY19" fmla="*/ 221906 h 465388"/>
                  <a:gd name="connsiteX20" fmla="*/ 510927 w 868858"/>
                  <a:gd name="connsiteY20" fmla="*/ 159398 h 465388"/>
                  <a:gd name="connsiteX21" fmla="*/ 531912 w 868858"/>
                  <a:gd name="connsiteY21" fmla="*/ 138413 h 465388"/>
                  <a:gd name="connsiteX22" fmla="*/ 615404 w 868858"/>
                  <a:gd name="connsiteY22" fmla="*/ 221906 h 465388"/>
                  <a:gd name="connsiteX23" fmla="*/ 531912 w 868858"/>
                  <a:gd name="connsiteY23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73286 w 868858"/>
                  <a:gd name="connsiteY16" fmla="*/ 221906 h 465388"/>
                  <a:gd name="connsiteX17" fmla="*/ 510927 w 868858"/>
                  <a:gd name="connsiteY17" fmla="*/ 159398 h 465388"/>
                  <a:gd name="connsiteX18" fmla="*/ 531912 w 868858"/>
                  <a:gd name="connsiteY18" fmla="*/ 138413 h 465388"/>
                  <a:gd name="connsiteX19" fmla="*/ 615404 w 868858"/>
                  <a:gd name="connsiteY19" fmla="*/ 221906 h 465388"/>
                  <a:gd name="connsiteX20" fmla="*/ 531912 w 868858"/>
                  <a:gd name="connsiteY2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19" fmla="*/ 531912 w 868858"/>
                  <a:gd name="connsiteY1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17" fmla="*/ 615404 w 868858"/>
                  <a:gd name="connsiteY17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138413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8858" h="465388">
                    <a:moveTo>
                      <a:pt x="755451" y="408685"/>
                    </a:moveTo>
                    <a:lnTo>
                      <a:pt x="755451" y="37805"/>
                    </a:lnTo>
                    <a:cubicBezTo>
                      <a:pt x="755453" y="16927"/>
                      <a:pt x="738530" y="1"/>
                      <a:pt x="717652" y="0"/>
                    </a:cubicBezTo>
                    <a:lnTo>
                      <a:pt x="717203" y="3"/>
                    </a:lnTo>
                    <a:lnTo>
                      <a:pt x="151656" y="3"/>
                    </a:lnTo>
                    <a:cubicBezTo>
                      <a:pt x="130778" y="3"/>
                      <a:pt x="113853" y="16927"/>
                      <a:pt x="113853" y="37805"/>
                    </a:cubicBezTo>
                    <a:lnTo>
                      <a:pt x="113853" y="408685"/>
                    </a:lnTo>
                    <a:lnTo>
                      <a:pt x="0" y="408685"/>
                    </a:lnTo>
                    <a:lnTo>
                      <a:pt x="0" y="427586"/>
                    </a:lnTo>
                    <a:cubicBezTo>
                      <a:pt x="82" y="448429"/>
                      <a:pt x="16959" y="465307"/>
                      <a:pt x="37802" y="465388"/>
                    </a:cubicBezTo>
                    <a:lnTo>
                      <a:pt x="831056" y="465388"/>
                    </a:lnTo>
                    <a:cubicBezTo>
                      <a:pt x="851899" y="465307"/>
                      <a:pt x="868777" y="448429"/>
                      <a:pt x="868858" y="427586"/>
                    </a:cubicBezTo>
                    <a:lnTo>
                      <a:pt x="868858" y="408685"/>
                    </a:lnTo>
                    <a:lnTo>
                      <a:pt x="755451" y="408685"/>
                    </a:lnTo>
                    <a:close/>
                  </a:path>
                </a:pathLst>
              </a:custGeom>
              <a:solidFill>
                <a:schemeClr val="tx1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A617CB7-07DA-4110-90D8-2F5D976601A3}"/>
              </a:ext>
            </a:extLst>
          </p:cNvPr>
          <p:cNvGrpSpPr/>
          <p:nvPr/>
        </p:nvGrpSpPr>
        <p:grpSpPr>
          <a:xfrm>
            <a:off x="1694939" y="1048631"/>
            <a:ext cx="914400" cy="914400"/>
            <a:chOff x="2413183" y="1947090"/>
            <a:chExt cx="914400" cy="914400"/>
          </a:xfrm>
        </p:grpSpPr>
        <p:pic>
          <p:nvPicPr>
            <p:cNvPr id="73" name="Graphic 72" descr="Arrow circle">
              <a:extLst>
                <a:ext uri="{FF2B5EF4-FFF2-40B4-BE49-F238E27FC236}">
                  <a16:creationId xmlns:a16="http://schemas.microsoft.com/office/drawing/2014/main" id="{5D269A91-49A2-4693-9516-28144BB6F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13183" y="1947090"/>
              <a:ext cx="9144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219A501-6851-464D-B39F-7F17297098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23936" y="2289990"/>
              <a:ext cx="292894" cy="228600"/>
            </a:xfrm>
            <a:custGeom>
              <a:avLst/>
              <a:gdLst>
                <a:gd name="connsiteX0" fmla="*/ 17441 w 1220390"/>
                <a:gd name="connsiteY0" fmla="*/ 17441 h 952500"/>
                <a:gd name="connsiteX1" fmla="*/ 17441 w 1220390"/>
                <a:gd name="connsiteY1" fmla="*/ 940175 h 952500"/>
                <a:gd name="connsiteX2" fmla="*/ 1208066 w 1220390"/>
                <a:gd name="connsiteY2" fmla="*/ 940175 h 952500"/>
                <a:gd name="connsiteX3" fmla="*/ 1208066 w 1220390"/>
                <a:gd name="connsiteY3" fmla="*/ 17441 h 952500"/>
                <a:gd name="connsiteX4" fmla="*/ 1044355 w 1220390"/>
                <a:gd name="connsiteY4" fmla="*/ 106738 h 952500"/>
                <a:gd name="connsiteX5" fmla="*/ 1074121 w 1220390"/>
                <a:gd name="connsiteY5" fmla="*/ 136503 h 952500"/>
                <a:gd name="connsiteX6" fmla="*/ 1044355 w 1220390"/>
                <a:gd name="connsiteY6" fmla="*/ 166269 h 952500"/>
                <a:gd name="connsiteX7" fmla="*/ 1014589 w 1220390"/>
                <a:gd name="connsiteY7" fmla="*/ 136503 h 952500"/>
                <a:gd name="connsiteX8" fmla="*/ 1044355 w 1220390"/>
                <a:gd name="connsiteY8" fmla="*/ 106738 h 952500"/>
                <a:gd name="connsiteX9" fmla="*/ 940175 w 1220390"/>
                <a:gd name="connsiteY9" fmla="*/ 106738 h 952500"/>
                <a:gd name="connsiteX10" fmla="*/ 969941 w 1220390"/>
                <a:gd name="connsiteY10" fmla="*/ 136503 h 952500"/>
                <a:gd name="connsiteX11" fmla="*/ 940175 w 1220390"/>
                <a:gd name="connsiteY11" fmla="*/ 166269 h 952500"/>
                <a:gd name="connsiteX12" fmla="*/ 910410 w 1220390"/>
                <a:gd name="connsiteY12" fmla="*/ 136503 h 952500"/>
                <a:gd name="connsiteX13" fmla="*/ 940175 w 1220390"/>
                <a:gd name="connsiteY13" fmla="*/ 106738 h 952500"/>
                <a:gd name="connsiteX14" fmla="*/ 835996 w 1220390"/>
                <a:gd name="connsiteY14" fmla="*/ 106738 h 952500"/>
                <a:gd name="connsiteX15" fmla="*/ 865761 w 1220390"/>
                <a:gd name="connsiteY15" fmla="*/ 136503 h 952500"/>
                <a:gd name="connsiteX16" fmla="*/ 835996 w 1220390"/>
                <a:gd name="connsiteY16" fmla="*/ 166269 h 952500"/>
                <a:gd name="connsiteX17" fmla="*/ 806230 w 1220390"/>
                <a:gd name="connsiteY17" fmla="*/ 136503 h 952500"/>
                <a:gd name="connsiteX18" fmla="*/ 835996 w 1220390"/>
                <a:gd name="connsiteY18" fmla="*/ 106738 h 952500"/>
                <a:gd name="connsiteX19" fmla="*/ 1118769 w 1220390"/>
                <a:gd name="connsiteY19" fmla="*/ 850878 h 952500"/>
                <a:gd name="connsiteX20" fmla="*/ 106738 w 1220390"/>
                <a:gd name="connsiteY20" fmla="*/ 850878 h 952500"/>
                <a:gd name="connsiteX21" fmla="*/ 106738 w 1220390"/>
                <a:gd name="connsiteY21" fmla="*/ 255566 h 952500"/>
                <a:gd name="connsiteX22" fmla="*/ 1118769 w 1220390"/>
                <a:gd name="connsiteY22" fmla="*/ 255566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390" h="952500">
                  <a:moveTo>
                    <a:pt x="17441" y="17441"/>
                  </a:moveTo>
                  <a:lnTo>
                    <a:pt x="17441" y="940175"/>
                  </a:lnTo>
                  <a:lnTo>
                    <a:pt x="1208066" y="940175"/>
                  </a:lnTo>
                  <a:lnTo>
                    <a:pt x="1208066" y="17441"/>
                  </a:lnTo>
                  <a:close/>
                  <a:moveTo>
                    <a:pt x="1044355" y="106738"/>
                  </a:moveTo>
                  <a:cubicBezTo>
                    <a:pt x="1060794" y="106738"/>
                    <a:pt x="1074121" y="120064"/>
                    <a:pt x="1074121" y="136503"/>
                  </a:cubicBezTo>
                  <a:cubicBezTo>
                    <a:pt x="1074121" y="152943"/>
                    <a:pt x="1060794" y="166269"/>
                    <a:pt x="1044355" y="166269"/>
                  </a:cubicBezTo>
                  <a:cubicBezTo>
                    <a:pt x="1027915" y="166269"/>
                    <a:pt x="1014589" y="152943"/>
                    <a:pt x="1014589" y="136503"/>
                  </a:cubicBezTo>
                  <a:cubicBezTo>
                    <a:pt x="1014589" y="120064"/>
                    <a:pt x="1027915" y="106738"/>
                    <a:pt x="1044355" y="106738"/>
                  </a:cubicBezTo>
                  <a:close/>
                  <a:moveTo>
                    <a:pt x="940175" y="106738"/>
                  </a:moveTo>
                  <a:cubicBezTo>
                    <a:pt x="956615" y="106738"/>
                    <a:pt x="969941" y="120064"/>
                    <a:pt x="969941" y="136503"/>
                  </a:cubicBezTo>
                  <a:cubicBezTo>
                    <a:pt x="969941" y="152943"/>
                    <a:pt x="956615" y="166269"/>
                    <a:pt x="940175" y="166269"/>
                  </a:cubicBezTo>
                  <a:cubicBezTo>
                    <a:pt x="923736" y="166269"/>
                    <a:pt x="910410" y="152943"/>
                    <a:pt x="910410" y="136503"/>
                  </a:cubicBezTo>
                  <a:cubicBezTo>
                    <a:pt x="910410" y="120064"/>
                    <a:pt x="923736" y="106738"/>
                    <a:pt x="940175" y="106738"/>
                  </a:cubicBezTo>
                  <a:close/>
                  <a:moveTo>
                    <a:pt x="835996" y="106738"/>
                  </a:moveTo>
                  <a:cubicBezTo>
                    <a:pt x="852435" y="106738"/>
                    <a:pt x="865761" y="120064"/>
                    <a:pt x="865761" y="136503"/>
                  </a:cubicBezTo>
                  <a:cubicBezTo>
                    <a:pt x="865761" y="152943"/>
                    <a:pt x="852435" y="166269"/>
                    <a:pt x="835996" y="166269"/>
                  </a:cubicBezTo>
                  <a:cubicBezTo>
                    <a:pt x="819556" y="166269"/>
                    <a:pt x="806230" y="152943"/>
                    <a:pt x="806230" y="136503"/>
                  </a:cubicBezTo>
                  <a:cubicBezTo>
                    <a:pt x="806230" y="120064"/>
                    <a:pt x="819556" y="106738"/>
                    <a:pt x="835996" y="106738"/>
                  </a:cubicBezTo>
                  <a:close/>
                  <a:moveTo>
                    <a:pt x="1118769" y="850878"/>
                  </a:moveTo>
                  <a:lnTo>
                    <a:pt x="106738" y="850878"/>
                  </a:lnTo>
                  <a:lnTo>
                    <a:pt x="106738" y="255566"/>
                  </a:lnTo>
                  <a:lnTo>
                    <a:pt x="1118769" y="255566"/>
                  </a:lnTo>
                  <a:close/>
                </a:path>
              </a:pathLst>
            </a:custGeom>
            <a:solidFill>
              <a:srgbClr val="0000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B748225-5E19-4372-839C-2690F830452A}"/>
              </a:ext>
            </a:extLst>
          </p:cNvPr>
          <p:cNvGrpSpPr/>
          <p:nvPr/>
        </p:nvGrpSpPr>
        <p:grpSpPr>
          <a:xfrm>
            <a:off x="2530989" y="1048631"/>
            <a:ext cx="914400" cy="914400"/>
            <a:chOff x="1492737" y="589547"/>
            <a:chExt cx="914400" cy="914400"/>
          </a:xfrm>
        </p:grpSpPr>
        <p:pic>
          <p:nvPicPr>
            <p:cNvPr id="64" name="Graphic 63" descr="Arrow circle">
              <a:extLst>
                <a:ext uri="{FF2B5EF4-FFF2-40B4-BE49-F238E27FC236}">
                  <a16:creationId xmlns:a16="http://schemas.microsoft.com/office/drawing/2014/main" id="{98DAB8A1-2459-443D-88A8-AAB7874B0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2737" y="589547"/>
              <a:ext cx="914400" cy="914400"/>
            </a:xfrm>
            <a:prstGeom prst="rect">
              <a:avLst/>
            </a:prstGeom>
          </p:spPr>
        </p:pic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5734D97-9862-4B9C-AA21-4F127C533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490" y="932447"/>
              <a:ext cx="292894" cy="228600"/>
            </a:xfrm>
            <a:custGeom>
              <a:avLst/>
              <a:gdLst>
                <a:gd name="connsiteX0" fmla="*/ 17441 w 1220390"/>
                <a:gd name="connsiteY0" fmla="*/ 17441 h 952500"/>
                <a:gd name="connsiteX1" fmla="*/ 17441 w 1220390"/>
                <a:gd name="connsiteY1" fmla="*/ 940175 h 952500"/>
                <a:gd name="connsiteX2" fmla="*/ 1208066 w 1220390"/>
                <a:gd name="connsiteY2" fmla="*/ 940175 h 952500"/>
                <a:gd name="connsiteX3" fmla="*/ 1208066 w 1220390"/>
                <a:gd name="connsiteY3" fmla="*/ 17441 h 952500"/>
                <a:gd name="connsiteX4" fmla="*/ 1044355 w 1220390"/>
                <a:gd name="connsiteY4" fmla="*/ 106738 h 952500"/>
                <a:gd name="connsiteX5" fmla="*/ 1074121 w 1220390"/>
                <a:gd name="connsiteY5" fmla="*/ 136503 h 952500"/>
                <a:gd name="connsiteX6" fmla="*/ 1044355 w 1220390"/>
                <a:gd name="connsiteY6" fmla="*/ 166269 h 952500"/>
                <a:gd name="connsiteX7" fmla="*/ 1014589 w 1220390"/>
                <a:gd name="connsiteY7" fmla="*/ 136503 h 952500"/>
                <a:gd name="connsiteX8" fmla="*/ 1044355 w 1220390"/>
                <a:gd name="connsiteY8" fmla="*/ 106738 h 952500"/>
                <a:gd name="connsiteX9" fmla="*/ 940175 w 1220390"/>
                <a:gd name="connsiteY9" fmla="*/ 106738 h 952500"/>
                <a:gd name="connsiteX10" fmla="*/ 969941 w 1220390"/>
                <a:gd name="connsiteY10" fmla="*/ 136503 h 952500"/>
                <a:gd name="connsiteX11" fmla="*/ 940175 w 1220390"/>
                <a:gd name="connsiteY11" fmla="*/ 166269 h 952500"/>
                <a:gd name="connsiteX12" fmla="*/ 910410 w 1220390"/>
                <a:gd name="connsiteY12" fmla="*/ 136503 h 952500"/>
                <a:gd name="connsiteX13" fmla="*/ 940175 w 1220390"/>
                <a:gd name="connsiteY13" fmla="*/ 106738 h 952500"/>
                <a:gd name="connsiteX14" fmla="*/ 835996 w 1220390"/>
                <a:gd name="connsiteY14" fmla="*/ 106738 h 952500"/>
                <a:gd name="connsiteX15" fmla="*/ 865761 w 1220390"/>
                <a:gd name="connsiteY15" fmla="*/ 136503 h 952500"/>
                <a:gd name="connsiteX16" fmla="*/ 835996 w 1220390"/>
                <a:gd name="connsiteY16" fmla="*/ 166269 h 952500"/>
                <a:gd name="connsiteX17" fmla="*/ 806230 w 1220390"/>
                <a:gd name="connsiteY17" fmla="*/ 136503 h 952500"/>
                <a:gd name="connsiteX18" fmla="*/ 835996 w 1220390"/>
                <a:gd name="connsiteY18" fmla="*/ 106738 h 952500"/>
                <a:gd name="connsiteX19" fmla="*/ 1118769 w 1220390"/>
                <a:gd name="connsiteY19" fmla="*/ 850878 h 952500"/>
                <a:gd name="connsiteX20" fmla="*/ 106738 w 1220390"/>
                <a:gd name="connsiteY20" fmla="*/ 850878 h 952500"/>
                <a:gd name="connsiteX21" fmla="*/ 106738 w 1220390"/>
                <a:gd name="connsiteY21" fmla="*/ 255566 h 952500"/>
                <a:gd name="connsiteX22" fmla="*/ 1118769 w 1220390"/>
                <a:gd name="connsiteY22" fmla="*/ 255566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390" h="952500">
                  <a:moveTo>
                    <a:pt x="17441" y="17441"/>
                  </a:moveTo>
                  <a:lnTo>
                    <a:pt x="17441" y="940175"/>
                  </a:lnTo>
                  <a:lnTo>
                    <a:pt x="1208066" y="940175"/>
                  </a:lnTo>
                  <a:lnTo>
                    <a:pt x="1208066" y="17441"/>
                  </a:lnTo>
                  <a:close/>
                  <a:moveTo>
                    <a:pt x="1044355" y="106738"/>
                  </a:moveTo>
                  <a:cubicBezTo>
                    <a:pt x="1060794" y="106738"/>
                    <a:pt x="1074121" y="120064"/>
                    <a:pt x="1074121" y="136503"/>
                  </a:cubicBezTo>
                  <a:cubicBezTo>
                    <a:pt x="1074121" y="152943"/>
                    <a:pt x="1060794" y="166269"/>
                    <a:pt x="1044355" y="166269"/>
                  </a:cubicBezTo>
                  <a:cubicBezTo>
                    <a:pt x="1027915" y="166269"/>
                    <a:pt x="1014589" y="152943"/>
                    <a:pt x="1014589" y="136503"/>
                  </a:cubicBezTo>
                  <a:cubicBezTo>
                    <a:pt x="1014589" y="120064"/>
                    <a:pt x="1027915" y="106738"/>
                    <a:pt x="1044355" y="106738"/>
                  </a:cubicBezTo>
                  <a:close/>
                  <a:moveTo>
                    <a:pt x="940175" y="106738"/>
                  </a:moveTo>
                  <a:cubicBezTo>
                    <a:pt x="956615" y="106738"/>
                    <a:pt x="969941" y="120064"/>
                    <a:pt x="969941" y="136503"/>
                  </a:cubicBezTo>
                  <a:cubicBezTo>
                    <a:pt x="969941" y="152943"/>
                    <a:pt x="956615" y="166269"/>
                    <a:pt x="940175" y="166269"/>
                  </a:cubicBezTo>
                  <a:cubicBezTo>
                    <a:pt x="923736" y="166269"/>
                    <a:pt x="910410" y="152943"/>
                    <a:pt x="910410" y="136503"/>
                  </a:cubicBezTo>
                  <a:cubicBezTo>
                    <a:pt x="910410" y="120064"/>
                    <a:pt x="923736" y="106738"/>
                    <a:pt x="940175" y="106738"/>
                  </a:cubicBezTo>
                  <a:close/>
                  <a:moveTo>
                    <a:pt x="835996" y="106738"/>
                  </a:moveTo>
                  <a:cubicBezTo>
                    <a:pt x="852435" y="106738"/>
                    <a:pt x="865761" y="120064"/>
                    <a:pt x="865761" y="136503"/>
                  </a:cubicBezTo>
                  <a:cubicBezTo>
                    <a:pt x="865761" y="152943"/>
                    <a:pt x="852435" y="166269"/>
                    <a:pt x="835996" y="166269"/>
                  </a:cubicBezTo>
                  <a:cubicBezTo>
                    <a:pt x="819556" y="166269"/>
                    <a:pt x="806230" y="152943"/>
                    <a:pt x="806230" y="136503"/>
                  </a:cubicBezTo>
                  <a:cubicBezTo>
                    <a:pt x="806230" y="120064"/>
                    <a:pt x="819556" y="106738"/>
                    <a:pt x="835996" y="106738"/>
                  </a:cubicBezTo>
                  <a:close/>
                  <a:moveTo>
                    <a:pt x="1118769" y="850878"/>
                  </a:moveTo>
                  <a:lnTo>
                    <a:pt x="106738" y="850878"/>
                  </a:lnTo>
                  <a:lnTo>
                    <a:pt x="106738" y="255566"/>
                  </a:lnTo>
                  <a:lnTo>
                    <a:pt x="1118769" y="255566"/>
                  </a:lnTo>
                  <a:close/>
                </a:path>
              </a:pathLst>
            </a:custGeom>
            <a:solidFill>
              <a:srgbClr val="0000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AD22CC9-50E3-4DEF-9684-F15487A7666D}"/>
              </a:ext>
            </a:extLst>
          </p:cNvPr>
          <p:cNvGrpSpPr/>
          <p:nvPr/>
        </p:nvGrpSpPr>
        <p:grpSpPr>
          <a:xfrm>
            <a:off x="3367039" y="1048631"/>
            <a:ext cx="914400" cy="914400"/>
            <a:chOff x="1492737" y="589547"/>
            <a:chExt cx="914400" cy="914400"/>
          </a:xfrm>
        </p:grpSpPr>
        <p:pic>
          <p:nvPicPr>
            <p:cNvPr id="72" name="Graphic 71" descr="Arrow circle">
              <a:extLst>
                <a:ext uri="{FF2B5EF4-FFF2-40B4-BE49-F238E27FC236}">
                  <a16:creationId xmlns:a16="http://schemas.microsoft.com/office/drawing/2014/main" id="{383C641A-3AA1-4893-9EE8-7391AB24B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2737" y="589547"/>
              <a:ext cx="914400" cy="914400"/>
            </a:xfrm>
            <a:prstGeom prst="rect">
              <a:avLst/>
            </a:prstGeom>
          </p:spPr>
        </p:pic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CF55CD1-5A10-4926-BD21-A088E00DDE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490" y="932447"/>
              <a:ext cx="292894" cy="228600"/>
            </a:xfrm>
            <a:custGeom>
              <a:avLst/>
              <a:gdLst>
                <a:gd name="connsiteX0" fmla="*/ 17441 w 1220390"/>
                <a:gd name="connsiteY0" fmla="*/ 17441 h 952500"/>
                <a:gd name="connsiteX1" fmla="*/ 17441 w 1220390"/>
                <a:gd name="connsiteY1" fmla="*/ 940175 h 952500"/>
                <a:gd name="connsiteX2" fmla="*/ 1208066 w 1220390"/>
                <a:gd name="connsiteY2" fmla="*/ 940175 h 952500"/>
                <a:gd name="connsiteX3" fmla="*/ 1208066 w 1220390"/>
                <a:gd name="connsiteY3" fmla="*/ 17441 h 952500"/>
                <a:gd name="connsiteX4" fmla="*/ 1044355 w 1220390"/>
                <a:gd name="connsiteY4" fmla="*/ 106738 h 952500"/>
                <a:gd name="connsiteX5" fmla="*/ 1074121 w 1220390"/>
                <a:gd name="connsiteY5" fmla="*/ 136503 h 952500"/>
                <a:gd name="connsiteX6" fmla="*/ 1044355 w 1220390"/>
                <a:gd name="connsiteY6" fmla="*/ 166269 h 952500"/>
                <a:gd name="connsiteX7" fmla="*/ 1014589 w 1220390"/>
                <a:gd name="connsiteY7" fmla="*/ 136503 h 952500"/>
                <a:gd name="connsiteX8" fmla="*/ 1044355 w 1220390"/>
                <a:gd name="connsiteY8" fmla="*/ 106738 h 952500"/>
                <a:gd name="connsiteX9" fmla="*/ 940175 w 1220390"/>
                <a:gd name="connsiteY9" fmla="*/ 106738 h 952500"/>
                <a:gd name="connsiteX10" fmla="*/ 969941 w 1220390"/>
                <a:gd name="connsiteY10" fmla="*/ 136503 h 952500"/>
                <a:gd name="connsiteX11" fmla="*/ 940175 w 1220390"/>
                <a:gd name="connsiteY11" fmla="*/ 166269 h 952500"/>
                <a:gd name="connsiteX12" fmla="*/ 910410 w 1220390"/>
                <a:gd name="connsiteY12" fmla="*/ 136503 h 952500"/>
                <a:gd name="connsiteX13" fmla="*/ 940175 w 1220390"/>
                <a:gd name="connsiteY13" fmla="*/ 106738 h 952500"/>
                <a:gd name="connsiteX14" fmla="*/ 835996 w 1220390"/>
                <a:gd name="connsiteY14" fmla="*/ 106738 h 952500"/>
                <a:gd name="connsiteX15" fmla="*/ 865761 w 1220390"/>
                <a:gd name="connsiteY15" fmla="*/ 136503 h 952500"/>
                <a:gd name="connsiteX16" fmla="*/ 835996 w 1220390"/>
                <a:gd name="connsiteY16" fmla="*/ 166269 h 952500"/>
                <a:gd name="connsiteX17" fmla="*/ 806230 w 1220390"/>
                <a:gd name="connsiteY17" fmla="*/ 136503 h 952500"/>
                <a:gd name="connsiteX18" fmla="*/ 835996 w 1220390"/>
                <a:gd name="connsiteY18" fmla="*/ 106738 h 952500"/>
                <a:gd name="connsiteX19" fmla="*/ 1118769 w 1220390"/>
                <a:gd name="connsiteY19" fmla="*/ 850878 h 952500"/>
                <a:gd name="connsiteX20" fmla="*/ 106738 w 1220390"/>
                <a:gd name="connsiteY20" fmla="*/ 850878 h 952500"/>
                <a:gd name="connsiteX21" fmla="*/ 106738 w 1220390"/>
                <a:gd name="connsiteY21" fmla="*/ 255566 h 952500"/>
                <a:gd name="connsiteX22" fmla="*/ 1118769 w 1220390"/>
                <a:gd name="connsiteY22" fmla="*/ 255566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390" h="952500">
                  <a:moveTo>
                    <a:pt x="17441" y="17441"/>
                  </a:moveTo>
                  <a:lnTo>
                    <a:pt x="17441" y="940175"/>
                  </a:lnTo>
                  <a:lnTo>
                    <a:pt x="1208066" y="940175"/>
                  </a:lnTo>
                  <a:lnTo>
                    <a:pt x="1208066" y="17441"/>
                  </a:lnTo>
                  <a:close/>
                  <a:moveTo>
                    <a:pt x="1044355" y="106738"/>
                  </a:moveTo>
                  <a:cubicBezTo>
                    <a:pt x="1060794" y="106738"/>
                    <a:pt x="1074121" y="120064"/>
                    <a:pt x="1074121" y="136503"/>
                  </a:cubicBezTo>
                  <a:cubicBezTo>
                    <a:pt x="1074121" y="152943"/>
                    <a:pt x="1060794" y="166269"/>
                    <a:pt x="1044355" y="166269"/>
                  </a:cubicBezTo>
                  <a:cubicBezTo>
                    <a:pt x="1027915" y="166269"/>
                    <a:pt x="1014589" y="152943"/>
                    <a:pt x="1014589" y="136503"/>
                  </a:cubicBezTo>
                  <a:cubicBezTo>
                    <a:pt x="1014589" y="120064"/>
                    <a:pt x="1027915" y="106738"/>
                    <a:pt x="1044355" y="106738"/>
                  </a:cubicBezTo>
                  <a:close/>
                  <a:moveTo>
                    <a:pt x="940175" y="106738"/>
                  </a:moveTo>
                  <a:cubicBezTo>
                    <a:pt x="956615" y="106738"/>
                    <a:pt x="969941" y="120064"/>
                    <a:pt x="969941" y="136503"/>
                  </a:cubicBezTo>
                  <a:cubicBezTo>
                    <a:pt x="969941" y="152943"/>
                    <a:pt x="956615" y="166269"/>
                    <a:pt x="940175" y="166269"/>
                  </a:cubicBezTo>
                  <a:cubicBezTo>
                    <a:pt x="923736" y="166269"/>
                    <a:pt x="910410" y="152943"/>
                    <a:pt x="910410" y="136503"/>
                  </a:cubicBezTo>
                  <a:cubicBezTo>
                    <a:pt x="910410" y="120064"/>
                    <a:pt x="923736" y="106738"/>
                    <a:pt x="940175" y="106738"/>
                  </a:cubicBezTo>
                  <a:close/>
                  <a:moveTo>
                    <a:pt x="835996" y="106738"/>
                  </a:moveTo>
                  <a:cubicBezTo>
                    <a:pt x="852435" y="106738"/>
                    <a:pt x="865761" y="120064"/>
                    <a:pt x="865761" y="136503"/>
                  </a:cubicBezTo>
                  <a:cubicBezTo>
                    <a:pt x="865761" y="152943"/>
                    <a:pt x="852435" y="166269"/>
                    <a:pt x="835996" y="166269"/>
                  </a:cubicBezTo>
                  <a:cubicBezTo>
                    <a:pt x="819556" y="166269"/>
                    <a:pt x="806230" y="152943"/>
                    <a:pt x="806230" y="136503"/>
                  </a:cubicBezTo>
                  <a:cubicBezTo>
                    <a:pt x="806230" y="120064"/>
                    <a:pt x="819556" y="106738"/>
                    <a:pt x="835996" y="106738"/>
                  </a:cubicBezTo>
                  <a:close/>
                  <a:moveTo>
                    <a:pt x="1118769" y="850878"/>
                  </a:moveTo>
                  <a:lnTo>
                    <a:pt x="106738" y="850878"/>
                  </a:lnTo>
                  <a:lnTo>
                    <a:pt x="106738" y="255566"/>
                  </a:lnTo>
                  <a:lnTo>
                    <a:pt x="1118769" y="255566"/>
                  </a:lnTo>
                  <a:close/>
                </a:path>
              </a:pathLst>
            </a:custGeom>
            <a:solidFill>
              <a:srgbClr val="0000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78C0C5D-B7A1-434C-89CB-C8D0D65D9842}"/>
              </a:ext>
            </a:extLst>
          </p:cNvPr>
          <p:cNvGrpSpPr/>
          <p:nvPr/>
        </p:nvGrpSpPr>
        <p:grpSpPr>
          <a:xfrm>
            <a:off x="4203089" y="1048631"/>
            <a:ext cx="914400" cy="914400"/>
            <a:chOff x="1492737" y="589547"/>
            <a:chExt cx="914400" cy="914400"/>
          </a:xfrm>
        </p:grpSpPr>
        <p:pic>
          <p:nvPicPr>
            <p:cNvPr id="97" name="Graphic 96" descr="Arrow circle">
              <a:extLst>
                <a:ext uri="{FF2B5EF4-FFF2-40B4-BE49-F238E27FC236}">
                  <a16:creationId xmlns:a16="http://schemas.microsoft.com/office/drawing/2014/main" id="{2C46EB12-BA50-471B-841B-A004C8C3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2737" y="589547"/>
              <a:ext cx="914400" cy="914400"/>
            </a:xfrm>
            <a:prstGeom prst="rect">
              <a:avLst/>
            </a:prstGeom>
          </p:spPr>
        </p:pic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ADA0F73-0FD3-4C3E-BE73-5578CE4650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490" y="932447"/>
              <a:ext cx="292894" cy="228600"/>
            </a:xfrm>
            <a:custGeom>
              <a:avLst/>
              <a:gdLst>
                <a:gd name="connsiteX0" fmla="*/ 17441 w 1220390"/>
                <a:gd name="connsiteY0" fmla="*/ 17441 h 952500"/>
                <a:gd name="connsiteX1" fmla="*/ 17441 w 1220390"/>
                <a:gd name="connsiteY1" fmla="*/ 940175 h 952500"/>
                <a:gd name="connsiteX2" fmla="*/ 1208066 w 1220390"/>
                <a:gd name="connsiteY2" fmla="*/ 940175 h 952500"/>
                <a:gd name="connsiteX3" fmla="*/ 1208066 w 1220390"/>
                <a:gd name="connsiteY3" fmla="*/ 17441 h 952500"/>
                <a:gd name="connsiteX4" fmla="*/ 1044355 w 1220390"/>
                <a:gd name="connsiteY4" fmla="*/ 106738 h 952500"/>
                <a:gd name="connsiteX5" fmla="*/ 1074121 w 1220390"/>
                <a:gd name="connsiteY5" fmla="*/ 136503 h 952500"/>
                <a:gd name="connsiteX6" fmla="*/ 1044355 w 1220390"/>
                <a:gd name="connsiteY6" fmla="*/ 166269 h 952500"/>
                <a:gd name="connsiteX7" fmla="*/ 1014589 w 1220390"/>
                <a:gd name="connsiteY7" fmla="*/ 136503 h 952500"/>
                <a:gd name="connsiteX8" fmla="*/ 1044355 w 1220390"/>
                <a:gd name="connsiteY8" fmla="*/ 106738 h 952500"/>
                <a:gd name="connsiteX9" fmla="*/ 940175 w 1220390"/>
                <a:gd name="connsiteY9" fmla="*/ 106738 h 952500"/>
                <a:gd name="connsiteX10" fmla="*/ 969941 w 1220390"/>
                <a:gd name="connsiteY10" fmla="*/ 136503 h 952500"/>
                <a:gd name="connsiteX11" fmla="*/ 940175 w 1220390"/>
                <a:gd name="connsiteY11" fmla="*/ 166269 h 952500"/>
                <a:gd name="connsiteX12" fmla="*/ 910410 w 1220390"/>
                <a:gd name="connsiteY12" fmla="*/ 136503 h 952500"/>
                <a:gd name="connsiteX13" fmla="*/ 940175 w 1220390"/>
                <a:gd name="connsiteY13" fmla="*/ 106738 h 952500"/>
                <a:gd name="connsiteX14" fmla="*/ 835996 w 1220390"/>
                <a:gd name="connsiteY14" fmla="*/ 106738 h 952500"/>
                <a:gd name="connsiteX15" fmla="*/ 865761 w 1220390"/>
                <a:gd name="connsiteY15" fmla="*/ 136503 h 952500"/>
                <a:gd name="connsiteX16" fmla="*/ 835996 w 1220390"/>
                <a:gd name="connsiteY16" fmla="*/ 166269 h 952500"/>
                <a:gd name="connsiteX17" fmla="*/ 806230 w 1220390"/>
                <a:gd name="connsiteY17" fmla="*/ 136503 h 952500"/>
                <a:gd name="connsiteX18" fmla="*/ 835996 w 1220390"/>
                <a:gd name="connsiteY18" fmla="*/ 106738 h 952500"/>
                <a:gd name="connsiteX19" fmla="*/ 1118769 w 1220390"/>
                <a:gd name="connsiteY19" fmla="*/ 850878 h 952500"/>
                <a:gd name="connsiteX20" fmla="*/ 106738 w 1220390"/>
                <a:gd name="connsiteY20" fmla="*/ 850878 h 952500"/>
                <a:gd name="connsiteX21" fmla="*/ 106738 w 1220390"/>
                <a:gd name="connsiteY21" fmla="*/ 255566 h 952500"/>
                <a:gd name="connsiteX22" fmla="*/ 1118769 w 1220390"/>
                <a:gd name="connsiteY22" fmla="*/ 255566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390" h="952500">
                  <a:moveTo>
                    <a:pt x="17441" y="17441"/>
                  </a:moveTo>
                  <a:lnTo>
                    <a:pt x="17441" y="940175"/>
                  </a:lnTo>
                  <a:lnTo>
                    <a:pt x="1208066" y="940175"/>
                  </a:lnTo>
                  <a:lnTo>
                    <a:pt x="1208066" y="17441"/>
                  </a:lnTo>
                  <a:close/>
                  <a:moveTo>
                    <a:pt x="1044355" y="106738"/>
                  </a:moveTo>
                  <a:cubicBezTo>
                    <a:pt x="1060794" y="106738"/>
                    <a:pt x="1074121" y="120064"/>
                    <a:pt x="1074121" y="136503"/>
                  </a:cubicBezTo>
                  <a:cubicBezTo>
                    <a:pt x="1074121" y="152943"/>
                    <a:pt x="1060794" y="166269"/>
                    <a:pt x="1044355" y="166269"/>
                  </a:cubicBezTo>
                  <a:cubicBezTo>
                    <a:pt x="1027915" y="166269"/>
                    <a:pt x="1014589" y="152943"/>
                    <a:pt x="1014589" y="136503"/>
                  </a:cubicBezTo>
                  <a:cubicBezTo>
                    <a:pt x="1014589" y="120064"/>
                    <a:pt x="1027915" y="106738"/>
                    <a:pt x="1044355" y="106738"/>
                  </a:cubicBezTo>
                  <a:close/>
                  <a:moveTo>
                    <a:pt x="940175" y="106738"/>
                  </a:moveTo>
                  <a:cubicBezTo>
                    <a:pt x="956615" y="106738"/>
                    <a:pt x="969941" y="120064"/>
                    <a:pt x="969941" y="136503"/>
                  </a:cubicBezTo>
                  <a:cubicBezTo>
                    <a:pt x="969941" y="152943"/>
                    <a:pt x="956615" y="166269"/>
                    <a:pt x="940175" y="166269"/>
                  </a:cubicBezTo>
                  <a:cubicBezTo>
                    <a:pt x="923736" y="166269"/>
                    <a:pt x="910410" y="152943"/>
                    <a:pt x="910410" y="136503"/>
                  </a:cubicBezTo>
                  <a:cubicBezTo>
                    <a:pt x="910410" y="120064"/>
                    <a:pt x="923736" y="106738"/>
                    <a:pt x="940175" y="106738"/>
                  </a:cubicBezTo>
                  <a:close/>
                  <a:moveTo>
                    <a:pt x="835996" y="106738"/>
                  </a:moveTo>
                  <a:cubicBezTo>
                    <a:pt x="852435" y="106738"/>
                    <a:pt x="865761" y="120064"/>
                    <a:pt x="865761" y="136503"/>
                  </a:cubicBezTo>
                  <a:cubicBezTo>
                    <a:pt x="865761" y="152943"/>
                    <a:pt x="852435" y="166269"/>
                    <a:pt x="835996" y="166269"/>
                  </a:cubicBezTo>
                  <a:cubicBezTo>
                    <a:pt x="819556" y="166269"/>
                    <a:pt x="806230" y="152943"/>
                    <a:pt x="806230" y="136503"/>
                  </a:cubicBezTo>
                  <a:cubicBezTo>
                    <a:pt x="806230" y="120064"/>
                    <a:pt x="819556" y="106738"/>
                    <a:pt x="835996" y="106738"/>
                  </a:cubicBezTo>
                  <a:close/>
                  <a:moveTo>
                    <a:pt x="1118769" y="850878"/>
                  </a:moveTo>
                  <a:lnTo>
                    <a:pt x="106738" y="850878"/>
                  </a:lnTo>
                  <a:lnTo>
                    <a:pt x="106738" y="255566"/>
                  </a:lnTo>
                  <a:lnTo>
                    <a:pt x="1118769" y="255566"/>
                  </a:lnTo>
                  <a:close/>
                </a:path>
              </a:pathLst>
            </a:custGeom>
            <a:solidFill>
              <a:srgbClr val="0000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ACDA1BB-5996-4AAF-A554-5E65FC1CACC4}"/>
              </a:ext>
            </a:extLst>
          </p:cNvPr>
          <p:cNvGrpSpPr/>
          <p:nvPr/>
        </p:nvGrpSpPr>
        <p:grpSpPr>
          <a:xfrm>
            <a:off x="7547289" y="1048631"/>
            <a:ext cx="914400" cy="914400"/>
            <a:chOff x="1492737" y="589547"/>
            <a:chExt cx="914400" cy="914400"/>
          </a:xfrm>
        </p:grpSpPr>
        <p:pic>
          <p:nvPicPr>
            <p:cNvPr id="95" name="Graphic 94" descr="Arrow circle">
              <a:extLst>
                <a:ext uri="{FF2B5EF4-FFF2-40B4-BE49-F238E27FC236}">
                  <a16:creationId xmlns:a16="http://schemas.microsoft.com/office/drawing/2014/main" id="{07D6FA14-CEA0-4DA8-9A89-1D8258EAE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2737" y="589547"/>
              <a:ext cx="914400" cy="914400"/>
            </a:xfrm>
            <a:prstGeom prst="rect">
              <a:avLst/>
            </a:prstGeom>
          </p:spPr>
        </p:pic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A2FE4CA-022F-4E3A-851B-BC00155DB1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490" y="932447"/>
              <a:ext cx="292894" cy="228600"/>
            </a:xfrm>
            <a:custGeom>
              <a:avLst/>
              <a:gdLst>
                <a:gd name="connsiteX0" fmla="*/ 17441 w 1220390"/>
                <a:gd name="connsiteY0" fmla="*/ 17441 h 952500"/>
                <a:gd name="connsiteX1" fmla="*/ 17441 w 1220390"/>
                <a:gd name="connsiteY1" fmla="*/ 940175 h 952500"/>
                <a:gd name="connsiteX2" fmla="*/ 1208066 w 1220390"/>
                <a:gd name="connsiteY2" fmla="*/ 940175 h 952500"/>
                <a:gd name="connsiteX3" fmla="*/ 1208066 w 1220390"/>
                <a:gd name="connsiteY3" fmla="*/ 17441 h 952500"/>
                <a:gd name="connsiteX4" fmla="*/ 1044355 w 1220390"/>
                <a:gd name="connsiteY4" fmla="*/ 106738 h 952500"/>
                <a:gd name="connsiteX5" fmla="*/ 1074121 w 1220390"/>
                <a:gd name="connsiteY5" fmla="*/ 136503 h 952500"/>
                <a:gd name="connsiteX6" fmla="*/ 1044355 w 1220390"/>
                <a:gd name="connsiteY6" fmla="*/ 166269 h 952500"/>
                <a:gd name="connsiteX7" fmla="*/ 1014589 w 1220390"/>
                <a:gd name="connsiteY7" fmla="*/ 136503 h 952500"/>
                <a:gd name="connsiteX8" fmla="*/ 1044355 w 1220390"/>
                <a:gd name="connsiteY8" fmla="*/ 106738 h 952500"/>
                <a:gd name="connsiteX9" fmla="*/ 940175 w 1220390"/>
                <a:gd name="connsiteY9" fmla="*/ 106738 h 952500"/>
                <a:gd name="connsiteX10" fmla="*/ 969941 w 1220390"/>
                <a:gd name="connsiteY10" fmla="*/ 136503 h 952500"/>
                <a:gd name="connsiteX11" fmla="*/ 940175 w 1220390"/>
                <a:gd name="connsiteY11" fmla="*/ 166269 h 952500"/>
                <a:gd name="connsiteX12" fmla="*/ 910410 w 1220390"/>
                <a:gd name="connsiteY12" fmla="*/ 136503 h 952500"/>
                <a:gd name="connsiteX13" fmla="*/ 940175 w 1220390"/>
                <a:gd name="connsiteY13" fmla="*/ 106738 h 952500"/>
                <a:gd name="connsiteX14" fmla="*/ 835996 w 1220390"/>
                <a:gd name="connsiteY14" fmla="*/ 106738 h 952500"/>
                <a:gd name="connsiteX15" fmla="*/ 865761 w 1220390"/>
                <a:gd name="connsiteY15" fmla="*/ 136503 h 952500"/>
                <a:gd name="connsiteX16" fmla="*/ 835996 w 1220390"/>
                <a:gd name="connsiteY16" fmla="*/ 166269 h 952500"/>
                <a:gd name="connsiteX17" fmla="*/ 806230 w 1220390"/>
                <a:gd name="connsiteY17" fmla="*/ 136503 h 952500"/>
                <a:gd name="connsiteX18" fmla="*/ 835996 w 1220390"/>
                <a:gd name="connsiteY18" fmla="*/ 106738 h 952500"/>
                <a:gd name="connsiteX19" fmla="*/ 1118769 w 1220390"/>
                <a:gd name="connsiteY19" fmla="*/ 850878 h 952500"/>
                <a:gd name="connsiteX20" fmla="*/ 106738 w 1220390"/>
                <a:gd name="connsiteY20" fmla="*/ 850878 h 952500"/>
                <a:gd name="connsiteX21" fmla="*/ 106738 w 1220390"/>
                <a:gd name="connsiteY21" fmla="*/ 255566 h 952500"/>
                <a:gd name="connsiteX22" fmla="*/ 1118769 w 1220390"/>
                <a:gd name="connsiteY22" fmla="*/ 255566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390" h="952500">
                  <a:moveTo>
                    <a:pt x="17441" y="17441"/>
                  </a:moveTo>
                  <a:lnTo>
                    <a:pt x="17441" y="940175"/>
                  </a:lnTo>
                  <a:lnTo>
                    <a:pt x="1208066" y="940175"/>
                  </a:lnTo>
                  <a:lnTo>
                    <a:pt x="1208066" y="17441"/>
                  </a:lnTo>
                  <a:close/>
                  <a:moveTo>
                    <a:pt x="1044355" y="106738"/>
                  </a:moveTo>
                  <a:cubicBezTo>
                    <a:pt x="1060794" y="106738"/>
                    <a:pt x="1074121" y="120064"/>
                    <a:pt x="1074121" y="136503"/>
                  </a:cubicBezTo>
                  <a:cubicBezTo>
                    <a:pt x="1074121" y="152943"/>
                    <a:pt x="1060794" y="166269"/>
                    <a:pt x="1044355" y="166269"/>
                  </a:cubicBezTo>
                  <a:cubicBezTo>
                    <a:pt x="1027915" y="166269"/>
                    <a:pt x="1014589" y="152943"/>
                    <a:pt x="1014589" y="136503"/>
                  </a:cubicBezTo>
                  <a:cubicBezTo>
                    <a:pt x="1014589" y="120064"/>
                    <a:pt x="1027915" y="106738"/>
                    <a:pt x="1044355" y="106738"/>
                  </a:cubicBezTo>
                  <a:close/>
                  <a:moveTo>
                    <a:pt x="940175" y="106738"/>
                  </a:moveTo>
                  <a:cubicBezTo>
                    <a:pt x="956615" y="106738"/>
                    <a:pt x="969941" y="120064"/>
                    <a:pt x="969941" y="136503"/>
                  </a:cubicBezTo>
                  <a:cubicBezTo>
                    <a:pt x="969941" y="152943"/>
                    <a:pt x="956615" y="166269"/>
                    <a:pt x="940175" y="166269"/>
                  </a:cubicBezTo>
                  <a:cubicBezTo>
                    <a:pt x="923736" y="166269"/>
                    <a:pt x="910410" y="152943"/>
                    <a:pt x="910410" y="136503"/>
                  </a:cubicBezTo>
                  <a:cubicBezTo>
                    <a:pt x="910410" y="120064"/>
                    <a:pt x="923736" y="106738"/>
                    <a:pt x="940175" y="106738"/>
                  </a:cubicBezTo>
                  <a:close/>
                  <a:moveTo>
                    <a:pt x="835996" y="106738"/>
                  </a:moveTo>
                  <a:cubicBezTo>
                    <a:pt x="852435" y="106738"/>
                    <a:pt x="865761" y="120064"/>
                    <a:pt x="865761" y="136503"/>
                  </a:cubicBezTo>
                  <a:cubicBezTo>
                    <a:pt x="865761" y="152943"/>
                    <a:pt x="852435" y="166269"/>
                    <a:pt x="835996" y="166269"/>
                  </a:cubicBezTo>
                  <a:cubicBezTo>
                    <a:pt x="819556" y="166269"/>
                    <a:pt x="806230" y="152943"/>
                    <a:pt x="806230" y="136503"/>
                  </a:cubicBezTo>
                  <a:cubicBezTo>
                    <a:pt x="806230" y="120064"/>
                    <a:pt x="819556" y="106738"/>
                    <a:pt x="835996" y="106738"/>
                  </a:cubicBezTo>
                  <a:close/>
                  <a:moveTo>
                    <a:pt x="1118769" y="850878"/>
                  </a:moveTo>
                  <a:lnTo>
                    <a:pt x="106738" y="850878"/>
                  </a:lnTo>
                  <a:lnTo>
                    <a:pt x="106738" y="255566"/>
                  </a:lnTo>
                  <a:lnTo>
                    <a:pt x="1118769" y="255566"/>
                  </a:lnTo>
                  <a:close/>
                </a:path>
              </a:pathLst>
            </a:custGeom>
            <a:solidFill>
              <a:srgbClr val="0000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21187F9-E37F-4E20-A902-AF7041F1AFD8}"/>
              </a:ext>
            </a:extLst>
          </p:cNvPr>
          <p:cNvGrpSpPr/>
          <p:nvPr/>
        </p:nvGrpSpPr>
        <p:grpSpPr>
          <a:xfrm>
            <a:off x="9219389" y="1048631"/>
            <a:ext cx="914400" cy="914400"/>
            <a:chOff x="1492737" y="589547"/>
            <a:chExt cx="914400" cy="914400"/>
          </a:xfrm>
        </p:grpSpPr>
        <p:pic>
          <p:nvPicPr>
            <p:cNvPr id="91" name="Graphic 90" descr="Arrow circle">
              <a:extLst>
                <a:ext uri="{FF2B5EF4-FFF2-40B4-BE49-F238E27FC236}">
                  <a16:creationId xmlns:a16="http://schemas.microsoft.com/office/drawing/2014/main" id="{9602DB1E-F1D0-4B09-A436-0F6B47055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2737" y="589547"/>
              <a:ext cx="914400" cy="914400"/>
            </a:xfrm>
            <a:prstGeom prst="rect">
              <a:avLst/>
            </a:prstGeom>
          </p:spPr>
        </p:pic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3317D67-3C8C-4E8F-8022-2D05A32ED8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490" y="932447"/>
              <a:ext cx="292894" cy="228600"/>
            </a:xfrm>
            <a:custGeom>
              <a:avLst/>
              <a:gdLst>
                <a:gd name="connsiteX0" fmla="*/ 17441 w 1220390"/>
                <a:gd name="connsiteY0" fmla="*/ 17441 h 952500"/>
                <a:gd name="connsiteX1" fmla="*/ 17441 w 1220390"/>
                <a:gd name="connsiteY1" fmla="*/ 940175 h 952500"/>
                <a:gd name="connsiteX2" fmla="*/ 1208066 w 1220390"/>
                <a:gd name="connsiteY2" fmla="*/ 940175 h 952500"/>
                <a:gd name="connsiteX3" fmla="*/ 1208066 w 1220390"/>
                <a:gd name="connsiteY3" fmla="*/ 17441 h 952500"/>
                <a:gd name="connsiteX4" fmla="*/ 1044355 w 1220390"/>
                <a:gd name="connsiteY4" fmla="*/ 106738 h 952500"/>
                <a:gd name="connsiteX5" fmla="*/ 1074121 w 1220390"/>
                <a:gd name="connsiteY5" fmla="*/ 136503 h 952500"/>
                <a:gd name="connsiteX6" fmla="*/ 1044355 w 1220390"/>
                <a:gd name="connsiteY6" fmla="*/ 166269 h 952500"/>
                <a:gd name="connsiteX7" fmla="*/ 1014589 w 1220390"/>
                <a:gd name="connsiteY7" fmla="*/ 136503 h 952500"/>
                <a:gd name="connsiteX8" fmla="*/ 1044355 w 1220390"/>
                <a:gd name="connsiteY8" fmla="*/ 106738 h 952500"/>
                <a:gd name="connsiteX9" fmla="*/ 940175 w 1220390"/>
                <a:gd name="connsiteY9" fmla="*/ 106738 h 952500"/>
                <a:gd name="connsiteX10" fmla="*/ 969941 w 1220390"/>
                <a:gd name="connsiteY10" fmla="*/ 136503 h 952500"/>
                <a:gd name="connsiteX11" fmla="*/ 940175 w 1220390"/>
                <a:gd name="connsiteY11" fmla="*/ 166269 h 952500"/>
                <a:gd name="connsiteX12" fmla="*/ 910410 w 1220390"/>
                <a:gd name="connsiteY12" fmla="*/ 136503 h 952500"/>
                <a:gd name="connsiteX13" fmla="*/ 940175 w 1220390"/>
                <a:gd name="connsiteY13" fmla="*/ 106738 h 952500"/>
                <a:gd name="connsiteX14" fmla="*/ 835996 w 1220390"/>
                <a:gd name="connsiteY14" fmla="*/ 106738 h 952500"/>
                <a:gd name="connsiteX15" fmla="*/ 865761 w 1220390"/>
                <a:gd name="connsiteY15" fmla="*/ 136503 h 952500"/>
                <a:gd name="connsiteX16" fmla="*/ 835996 w 1220390"/>
                <a:gd name="connsiteY16" fmla="*/ 166269 h 952500"/>
                <a:gd name="connsiteX17" fmla="*/ 806230 w 1220390"/>
                <a:gd name="connsiteY17" fmla="*/ 136503 h 952500"/>
                <a:gd name="connsiteX18" fmla="*/ 835996 w 1220390"/>
                <a:gd name="connsiteY18" fmla="*/ 106738 h 952500"/>
                <a:gd name="connsiteX19" fmla="*/ 1118769 w 1220390"/>
                <a:gd name="connsiteY19" fmla="*/ 850878 h 952500"/>
                <a:gd name="connsiteX20" fmla="*/ 106738 w 1220390"/>
                <a:gd name="connsiteY20" fmla="*/ 850878 h 952500"/>
                <a:gd name="connsiteX21" fmla="*/ 106738 w 1220390"/>
                <a:gd name="connsiteY21" fmla="*/ 255566 h 952500"/>
                <a:gd name="connsiteX22" fmla="*/ 1118769 w 1220390"/>
                <a:gd name="connsiteY22" fmla="*/ 255566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390" h="952500">
                  <a:moveTo>
                    <a:pt x="17441" y="17441"/>
                  </a:moveTo>
                  <a:lnTo>
                    <a:pt x="17441" y="940175"/>
                  </a:lnTo>
                  <a:lnTo>
                    <a:pt x="1208066" y="940175"/>
                  </a:lnTo>
                  <a:lnTo>
                    <a:pt x="1208066" y="17441"/>
                  </a:lnTo>
                  <a:close/>
                  <a:moveTo>
                    <a:pt x="1044355" y="106738"/>
                  </a:moveTo>
                  <a:cubicBezTo>
                    <a:pt x="1060794" y="106738"/>
                    <a:pt x="1074121" y="120064"/>
                    <a:pt x="1074121" y="136503"/>
                  </a:cubicBezTo>
                  <a:cubicBezTo>
                    <a:pt x="1074121" y="152943"/>
                    <a:pt x="1060794" y="166269"/>
                    <a:pt x="1044355" y="166269"/>
                  </a:cubicBezTo>
                  <a:cubicBezTo>
                    <a:pt x="1027915" y="166269"/>
                    <a:pt x="1014589" y="152943"/>
                    <a:pt x="1014589" y="136503"/>
                  </a:cubicBezTo>
                  <a:cubicBezTo>
                    <a:pt x="1014589" y="120064"/>
                    <a:pt x="1027915" y="106738"/>
                    <a:pt x="1044355" y="106738"/>
                  </a:cubicBezTo>
                  <a:close/>
                  <a:moveTo>
                    <a:pt x="940175" y="106738"/>
                  </a:moveTo>
                  <a:cubicBezTo>
                    <a:pt x="956615" y="106738"/>
                    <a:pt x="969941" y="120064"/>
                    <a:pt x="969941" y="136503"/>
                  </a:cubicBezTo>
                  <a:cubicBezTo>
                    <a:pt x="969941" y="152943"/>
                    <a:pt x="956615" y="166269"/>
                    <a:pt x="940175" y="166269"/>
                  </a:cubicBezTo>
                  <a:cubicBezTo>
                    <a:pt x="923736" y="166269"/>
                    <a:pt x="910410" y="152943"/>
                    <a:pt x="910410" y="136503"/>
                  </a:cubicBezTo>
                  <a:cubicBezTo>
                    <a:pt x="910410" y="120064"/>
                    <a:pt x="923736" y="106738"/>
                    <a:pt x="940175" y="106738"/>
                  </a:cubicBezTo>
                  <a:close/>
                  <a:moveTo>
                    <a:pt x="835996" y="106738"/>
                  </a:moveTo>
                  <a:cubicBezTo>
                    <a:pt x="852435" y="106738"/>
                    <a:pt x="865761" y="120064"/>
                    <a:pt x="865761" y="136503"/>
                  </a:cubicBezTo>
                  <a:cubicBezTo>
                    <a:pt x="865761" y="152943"/>
                    <a:pt x="852435" y="166269"/>
                    <a:pt x="835996" y="166269"/>
                  </a:cubicBezTo>
                  <a:cubicBezTo>
                    <a:pt x="819556" y="166269"/>
                    <a:pt x="806230" y="152943"/>
                    <a:pt x="806230" y="136503"/>
                  </a:cubicBezTo>
                  <a:cubicBezTo>
                    <a:pt x="806230" y="120064"/>
                    <a:pt x="819556" y="106738"/>
                    <a:pt x="835996" y="106738"/>
                  </a:cubicBezTo>
                  <a:close/>
                  <a:moveTo>
                    <a:pt x="1118769" y="850878"/>
                  </a:moveTo>
                  <a:lnTo>
                    <a:pt x="106738" y="850878"/>
                  </a:lnTo>
                  <a:lnTo>
                    <a:pt x="106738" y="255566"/>
                  </a:lnTo>
                  <a:lnTo>
                    <a:pt x="1118769" y="255566"/>
                  </a:lnTo>
                  <a:close/>
                </a:path>
              </a:pathLst>
            </a:custGeom>
            <a:solidFill>
              <a:srgbClr val="0000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51B05DB-7818-447B-BA03-0FBEF901C006}"/>
              </a:ext>
            </a:extLst>
          </p:cNvPr>
          <p:cNvGrpSpPr/>
          <p:nvPr/>
        </p:nvGrpSpPr>
        <p:grpSpPr>
          <a:xfrm>
            <a:off x="10055439" y="1048631"/>
            <a:ext cx="914400" cy="914400"/>
            <a:chOff x="1492737" y="589547"/>
            <a:chExt cx="914400" cy="914400"/>
          </a:xfrm>
        </p:grpSpPr>
        <p:pic>
          <p:nvPicPr>
            <p:cNvPr id="107" name="Graphic 106" descr="Arrow circle">
              <a:extLst>
                <a:ext uri="{FF2B5EF4-FFF2-40B4-BE49-F238E27FC236}">
                  <a16:creationId xmlns:a16="http://schemas.microsoft.com/office/drawing/2014/main" id="{1F0FDAA7-430A-4487-92AC-472BCEFB2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2737" y="589547"/>
              <a:ext cx="914400" cy="914400"/>
            </a:xfrm>
            <a:prstGeom prst="rect">
              <a:avLst/>
            </a:prstGeom>
          </p:spPr>
        </p:pic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D0E4072-B285-4347-9CD8-D3640A9F03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490" y="932447"/>
              <a:ext cx="292894" cy="228600"/>
            </a:xfrm>
            <a:custGeom>
              <a:avLst/>
              <a:gdLst>
                <a:gd name="connsiteX0" fmla="*/ 17441 w 1220390"/>
                <a:gd name="connsiteY0" fmla="*/ 17441 h 952500"/>
                <a:gd name="connsiteX1" fmla="*/ 17441 w 1220390"/>
                <a:gd name="connsiteY1" fmla="*/ 940175 h 952500"/>
                <a:gd name="connsiteX2" fmla="*/ 1208066 w 1220390"/>
                <a:gd name="connsiteY2" fmla="*/ 940175 h 952500"/>
                <a:gd name="connsiteX3" fmla="*/ 1208066 w 1220390"/>
                <a:gd name="connsiteY3" fmla="*/ 17441 h 952500"/>
                <a:gd name="connsiteX4" fmla="*/ 1044355 w 1220390"/>
                <a:gd name="connsiteY4" fmla="*/ 106738 h 952500"/>
                <a:gd name="connsiteX5" fmla="*/ 1074121 w 1220390"/>
                <a:gd name="connsiteY5" fmla="*/ 136503 h 952500"/>
                <a:gd name="connsiteX6" fmla="*/ 1044355 w 1220390"/>
                <a:gd name="connsiteY6" fmla="*/ 166269 h 952500"/>
                <a:gd name="connsiteX7" fmla="*/ 1014589 w 1220390"/>
                <a:gd name="connsiteY7" fmla="*/ 136503 h 952500"/>
                <a:gd name="connsiteX8" fmla="*/ 1044355 w 1220390"/>
                <a:gd name="connsiteY8" fmla="*/ 106738 h 952500"/>
                <a:gd name="connsiteX9" fmla="*/ 940175 w 1220390"/>
                <a:gd name="connsiteY9" fmla="*/ 106738 h 952500"/>
                <a:gd name="connsiteX10" fmla="*/ 969941 w 1220390"/>
                <a:gd name="connsiteY10" fmla="*/ 136503 h 952500"/>
                <a:gd name="connsiteX11" fmla="*/ 940175 w 1220390"/>
                <a:gd name="connsiteY11" fmla="*/ 166269 h 952500"/>
                <a:gd name="connsiteX12" fmla="*/ 910410 w 1220390"/>
                <a:gd name="connsiteY12" fmla="*/ 136503 h 952500"/>
                <a:gd name="connsiteX13" fmla="*/ 940175 w 1220390"/>
                <a:gd name="connsiteY13" fmla="*/ 106738 h 952500"/>
                <a:gd name="connsiteX14" fmla="*/ 835996 w 1220390"/>
                <a:gd name="connsiteY14" fmla="*/ 106738 h 952500"/>
                <a:gd name="connsiteX15" fmla="*/ 865761 w 1220390"/>
                <a:gd name="connsiteY15" fmla="*/ 136503 h 952500"/>
                <a:gd name="connsiteX16" fmla="*/ 835996 w 1220390"/>
                <a:gd name="connsiteY16" fmla="*/ 166269 h 952500"/>
                <a:gd name="connsiteX17" fmla="*/ 806230 w 1220390"/>
                <a:gd name="connsiteY17" fmla="*/ 136503 h 952500"/>
                <a:gd name="connsiteX18" fmla="*/ 835996 w 1220390"/>
                <a:gd name="connsiteY18" fmla="*/ 106738 h 952500"/>
                <a:gd name="connsiteX19" fmla="*/ 1118769 w 1220390"/>
                <a:gd name="connsiteY19" fmla="*/ 850878 h 952500"/>
                <a:gd name="connsiteX20" fmla="*/ 106738 w 1220390"/>
                <a:gd name="connsiteY20" fmla="*/ 850878 h 952500"/>
                <a:gd name="connsiteX21" fmla="*/ 106738 w 1220390"/>
                <a:gd name="connsiteY21" fmla="*/ 255566 h 952500"/>
                <a:gd name="connsiteX22" fmla="*/ 1118769 w 1220390"/>
                <a:gd name="connsiteY22" fmla="*/ 255566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390" h="952500">
                  <a:moveTo>
                    <a:pt x="17441" y="17441"/>
                  </a:moveTo>
                  <a:lnTo>
                    <a:pt x="17441" y="940175"/>
                  </a:lnTo>
                  <a:lnTo>
                    <a:pt x="1208066" y="940175"/>
                  </a:lnTo>
                  <a:lnTo>
                    <a:pt x="1208066" y="17441"/>
                  </a:lnTo>
                  <a:close/>
                  <a:moveTo>
                    <a:pt x="1044355" y="106738"/>
                  </a:moveTo>
                  <a:cubicBezTo>
                    <a:pt x="1060794" y="106738"/>
                    <a:pt x="1074121" y="120064"/>
                    <a:pt x="1074121" y="136503"/>
                  </a:cubicBezTo>
                  <a:cubicBezTo>
                    <a:pt x="1074121" y="152943"/>
                    <a:pt x="1060794" y="166269"/>
                    <a:pt x="1044355" y="166269"/>
                  </a:cubicBezTo>
                  <a:cubicBezTo>
                    <a:pt x="1027915" y="166269"/>
                    <a:pt x="1014589" y="152943"/>
                    <a:pt x="1014589" y="136503"/>
                  </a:cubicBezTo>
                  <a:cubicBezTo>
                    <a:pt x="1014589" y="120064"/>
                    <a:pt x="1027915" y="106738"/>
                    <a:pt x="1044355" y="106738"/>
                  </a:cubicBezTo>
                  <a:close/>
                  <a:moveTo>
                    <a:pt x="940175" y="106738"/>
                  </a:moveTo>
                  <a:cubicBezTo>
                    <a:pt x="956615" y="106738"/>
                    <a:pt x="969941" y="120064"/>
                    <a:pt x="969941" y="136503"/>
                  </a:cubicBezTo>
                  <a:cubicBezTo>
                    <a:pt x="969941" y="152943"/>
                    <a:pt x="956615" y="166269"/>
                    <a:pt x="940175" y="166269"/>
                  </a:cubicBezTo>
                  <a:cubicBezTo>
                    <a:pt x="923736" y="166269"/>
                    <a:pt x="910410" y="152943"/>
                    <a:pt x="910410" y="136503"/>
                  </a:cubicBezTo>
                  <a:cubicBezTo>
                    <a:pt x="910410" y="120064"/>
                    <a:pt x="923736" y="106738"/>
                    <a:pt x="940175" y="106738"/>
                  </a:cubicBezTo>
                  <a:close/>
                  <a:moveTo>
                    <a:pt x="835996" y="106738"/>
                  </a:moveTo>
                  <a:cubicBezTo>
                    <a:pt x="852435" y="106738"/>
                    <a:pt x="865761" y="120064"/>
                    <a:pt x="865761" y="136503"/>
                  </a:cubicBezTo>
                  <a:cubicBezTo>
                    <a:pt x="865761" y="152943"/>
                    <a:pt x="852435" y="166269"/>
                    <a:pt x="835996" y="166269"/>
                  </a:cubicBezTo>
                  <a:cubicBezTo>
                    <a:pt x="819556" y="166269"/>
                    <a:pt x="806230" y="152943"/>
                    <a:pt x="806230" y="136503"/>
                  </a:cubicBezTo>
                  <a:cubicBezTo>
                    <a:pt x="806230" y="120064"/>
                    <a:pt x="819556" y="106738"/>
                    <a:pt x="835996" y="106738"/>
                  </a:cubicBezTo>
                  <a:close/>
                  <a:moveTo>
                    <a:pt x="1118769" y="850878"/>
                  </a:moveTo>
                  <a:lnTo>
                    <a:pt x="106738" y="850878"/>
                  </a:lnTo>
                  <a:lnTo>
                    <a:pt x="106738" y="255566"/>
                  </a:lnTo>
                  <a:lnTo>
                    <a:pt x="1118769" y="255566"/>
                  </a:lnTo>
                  <a:close/>
                </a:path>
              </a:pathLst>
            </a:custGeom>
            <a:solidFill>
              <a:srgbClr val="0000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2139B02-08DA-425B-8A0F-798E72440EE9}"/>
              </a:ext>
            </a:extLst>
          </p:cNvPr>
          <p:cNvGrpSpPr/>
          <p:nvPr/>
        </p:nvGrpSpPr>
        <p:grpSpPr>
          <a:xfrm>
            <a:off x="858889" y="1048631"/>
            <a:ext cx="914400" cy="914400"/>
            <a:chOff x="1492737" y="589547"/>
            <a:chExt cx="914400" cy="914400"/>
          </a:xfrm>
        </p:grpSpPr>
        <p:pic>
          <p:nvPicPr>
            <p:cNvPr id="105" name="Graphic 104" descr="Arrow circle">
              <a:extLst>
                <a:ext uri="{FF2B5EF4-FFF2-40B4-BE49-F238E27FC236}">
                  <a16:creationId xmlns:a16="http://schemas.microsoft.com/office/drawing/2014/main" id="{AD17D294-B941-4C58-AF0C-CADC212CC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2737" y="589547"/>
              <a:ext cx="914400" cy="914400"/>
            </a:xfrm>
            <a:prstGeom prst="rect">
              <a:avLst/>
            </a:prstGeom>
          </p:spPr>
        </p:pic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CD9074D-97E8-42B3-B36A-77CE1A3776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490" y="932447"/>
              <a:ext cx="292894" cy="228600"/>
            </a:xfrm>
            <a:custGeom>
              <a:avLst/>
              <a:gdLst>
                <a:gd name="connsiteX0" fmla="*/ 17441 w 1220390"/>
                <a:gd name="connsiteY0" fmla="*/ 17441 h 952500"/>
                <a:gd name="connsiteX1" fmla="*/ 17441 w 1220390"/>
                <a:gd name="connsiteY1" fmla="*/ 940175 h 952500"/>
                <a:gd name="connsiteX2" fmla="*/ 1208066 w 1220390"/>
                <a:gd name="connsiteY2" fmla="*/ 940175 h 952500"/>
                <a:gd name="connsiteX3" fmla="*/ 1208066 w 1220390"/>
                <a:gd name="connsiteY3" fmla="*/ 17441 h 952500"/>
                <a:gd name="connsiteX4" fmla="*/ 1044355 w 1220390"/>
                <a:gd name="connsiteY4" fmla="*/ 106738 h 952500"/>
                <a:gd name="connsiteX5" fmla="*/ 1074121 w 1220390"/>
                <a:gd name="connsiteY5" fmla="*/ 136503 h 952500"/>
                <a:gd name="connsiteX6" fmla="*/ 1044355 w 1220390"/>
                <a:gd name="connsiteY6" fmla="*/ 166269 h 952500"/>
                <a:gd name="connsiteX7" fmla="*/ 1014589 w 1220390"/>
                <a:gd name="connsiteY7" fmla="*/ 136503 h 952500"/>
                <a:gd name="connsiteX8" fmla="*/ 1044355 w 1220390"/>
                <a:gd name="connsiteY8" fmla="*/ 106738 h 952500"/>
                <a:gd name="connsiteX9" fmla="*/ 940175 w 1220390"/>
                <a:gd name="connsiteY9" fmla="*/ 106738 h 952500"/>
                <a:gd name="connsiteX10" fmla="*/ 969941 w 1220390"/>
                <a:gd name="connsiteY10" fmla="*/ 136503 h 952500"/>
                <a:gd name="connsiteX11" fmla="*/ 940175 w 1220390"/>
                <a:gd name="connsiteY11" fmla="*/ 166269 h 952500"/>
                <a:gd name="connsiteX12" fmla="*/ 910410 w 1220390"/>
                <a:gd name="connsiteY12" fmla="*/ 136503 h 952500"/>
                <a:gd name="connsiteX13" fmla="*/ 940175 w 1220390"/>
                <a:gd name="connsiteY13" fmla="*/ 106738 h 952500"/>
                <a:gd name="connsiteX14" fmla="*/ 835996 w 1220390"/>
                <a:gd name="connsiteY14" fmla="*/ 106738 h 952500"/>
                <a:gd name="connsiteX15" fmla="*/ 865761 w 1220390"/>
                <a:gd name="connsiteY15" fmla="*/ 136503 h 952500"/>
                <a:gd name="connsiteX16" fmla="*/ 835996 w 1220390"/>
                <a:gd name="connsiteY16" fmla="*/ 166269 h 952500"/>
                <a:gd name="connsiteX17" fmla="*/ 806230 w 1220390"/>
                <a:gd name="connsiteY17" fmla="*/ 136503 h 952500"/>
                <a:gd name="connsiteX18" fmla="*/ 835996 w 1220390"/>
                <a:gd name="connsiteY18" fmla="*/ 106738 h 952500"/>
                <a:gd name="connsiteX19" fmla="*/ 1118769 w 1220390"/>
                <a:gd name="connsiteY19" fmla="*/ 850878 h 952500"/>
                <a:gd name="connsiteX20" fmla="*/ 106738 w 1220390"/>
                <a:gd name="connsiteY20" fmla="*/ 850878 h 952500"/>
                <a:gd name="connsiteX21" fmla="*/ 106738 w 1220390"/>
                <a:gd name="connsiteY21" fmla="*/ 255566 h 952500"/>
                <a:gd name="connsiteX22" fmla="*/ 1118769 w 1220390"/>
                <a:gd name="connsiteY22" fmla="*/ 255566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390" h="952500">
                  <a:moveTo>
                    <a:pt x="17441" y="17441"/>
                  </a:moveTo>
                  <a:lnTo>
                    <a:pt x="17441" y="940175"/>
                  </a:lnTo>
                  <a:lnTo>
                    <a:pt x="1208066" y="940175"/>
                  </a:lnTo>
                  <a:lnTo>
                    <a:pt x="1208066" y="17441"/>
                  </a:lnTo>
                  <a:close/>
                  <a:moveTo>
                    <a:pt x="1044355" y="106738"/>
                  </a:moveTo>
                  <a:cubicBezTo>
                    <a:pt x="1060794" y="106738"/>
                    <a:pt x="1074121" y="120064"/>
                    <a:pt x="1074121" y="136503"/>
                  </a:cubicBezTo>
                  <a:cubicBezTo>
                    <a:pt x="1074121" y="152943"/>
                    <a:pt x="1060794" y="166269"/>
                    <a:pt x="1044355" y="166269"/>
                  </a:cubicBezTo>
                  <a:cubicBezTo>
                    <a:pt x="1027915" y="166269"/>
                    <a:pt x="1014589" y="152943"/>
                    <a:pt x="1014589" y="136503"/>
                  </a:cubicBezTo>
                  <a:cubicBezTo>
                    <a:pt x="1014589" y="120064"/>
                    <a:pt x="1027915" y="106738"/>
                    <a:pt x="1044355" y="106738"/>
                  </a:cubicBezTo>
                  <a:close/>
                  <a:moveTo>
                    <a:pt x="940175" y="106738"/>
                  </a:moveTo>
                  <a:cubicBezTo>
                    <a:pt x="956615" y="106738"/>
                    <a:pt x="969941" y="120064"/>
                    <a:pt x="969941" y="136503"/>
                  </a:cubicBezTo>
                  <a:cubicBezTo>
                    <a:pt x="969941" y="152943"/>
                    <a:pt x="956615" y="166269"/>
                    <a:pt x="940175" y="166269"/>
                  </a:cubicBezTo>
                  <a:cubicBezTo>
                    <a:pt x="923736" y="166269"/>
                    <a:pt x="910410" y="152943"/>
                    <a:pt x="910410" y="136503"/>
                  </a:cubicBezTo>
                  <a:cubicBezTo>
                    <a:pt x="910410" y="120064"/>
                    <a:pt x="923736" y="106738"/>
                    <a:pt x="940175" y="106738"/>
                  </a:cubicBezTo>
                  <a:close/>
                  <a:moveTo>
                    <a:pt x="835996" y="106738"/>
                  </a:moveTo>
                  <a:cubicBezTo>
                    <a:pt x="852435" y="106738"/>
                    <a:pt x="865761" y="120064"/>
                    <a:pt x="865761" y="136503"/>
                  </a:cubicBezTo>
                  <a:cubicBezTo>
                    <a:pt x="865761" y="152943"/>
                    <a:pt x="852435" y="166269"/>
                    <a:pt x="835996" y="166269"/>
                  </a:cubicBezTo>
                  <a:cubicBezTo>
                    <a:pt x="819556" y="166269"/>
                    <a:pt x="806230" y="152943"/>
                    <a:pt x="806230" y="136503"/>
                  </a:cubicBezTo>
                  <a:cubicBezTo>
                    <a:pt x="806230" y="120064"/>
                    <a:pt x="819556" y="106738"/>
                    <a:pt x="835996" y="106738"/>
                  </a:cubicBezTo>
                  <a:close/>
                  <a:moveTo>
                    <a:pt x="1118769" y="850878"/>
                  </a:moveTo>
                  <a:lnTo>
                    <a:pt x="106738" y="850878"/>
                  </a:lnTo>
                  <a:lnTo>
                    <a:pt x="106738" y="255566"/>
                  </a:lnTo>
                  <a:lnTo>
                    <a:pt x="1118769" y="255566"/>
                  </a:lnTo>
                  <a:close/>
                </a:path>
              </a:pathLst>
            </a:custGeom>
            <a:solidFill>
              <a:srgbClr val="0000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9B4EE7EB-2588-41E9-ADAF-A81277FF87AA}"/>
              </a:ext>
            </a:extLst>
          </p:cNvPr>
          <p:cNvCxnSpPr>
            <a:stCxn id="73" idx="2"/>
            <a:endCxn id="5" idx="1"/>
          </p:cNvCxnSpPr>
          <p:nvPr/>
        </p:nvCxnSpPr>
        <p:spPr>
          <a:xfrm rot="16200000" flipH="1">
            <a:off x="2048466" y="2066704"/>
            <a:ext cx="711188" cy="503842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Curved 108">
            <a:extLst>
              <a:ext uri="{FF2B5EF4-FFF2-40B4-BE49-F238E27FC236}">
                <a16:creationId xmlns:a16="http://schemas.microsoft.com/office/drawing/2014/main" id="{D369006A-0ED4-4C78-B531-D885706F0D2B}"/>
              </a:ext>
            </a:extLst>
          </p:cNvPr>
          <p:cNvCxnSpPr>
            <a:cxnSpLocks/>
            <a:stCxn id="5" idx="3"/>
            <a:endCxn id="72" idx="2"/>
          </p:cNvCxnSpPr>
          <p:nvPr/>
        </p:nvCxnSpPr>
        <p:spPr>
          <a:xfrm flipV="1">
            <a:off x="3320397" y="1963031"/>
            <a:ext cx="503842" cy="711188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973B876-8603-49EA-AEEB-2D9D7C9C1291}"/>
              </a:ext>
            </a:extLst>
          </p:cNvPr>
          <p:cNvGrpSpPr>
            <a:grpSpLocks noChangeAspect="1"/>
          </p:cNvGrpSpPr>
          <p:nvPr/>
        </p:nvGrpSpPr>
        <p:grpSpPr>
          <a:xfrm>
            <a:off x="4329964" y="2343909"/>
            <a:ext cx="662264" cy="640080"/>
            <a:chOff x="2227879" y="2210738"/>
            <a:chExt cx="737006" cy="712318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41FEAC4-D725-4C16-B431-A629C300D30F}"/>
                </a:ext>
              </a:extLst>
            </p:cNvPr>
            <p:cNvSpPr/>
            <p:nvPr/>
          </p:nvSpPr>
          <p:spPr>
            <a:xfrm>
              <a:off x="2227879" y="2210738"/>
              <a:ext cx="737006" cy="7123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A7A1904-8E26-46E7-9FA2-60D7AAF28F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4097" y="2210738"/>
              <a:ext cx="605433" cy="712318"/>
              <a:chOff x="5378005" y="3400844"/>
              <a:chExt cx="982266" cy="1155679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5677A1A-DE06-45C6-818E-E513806A578D}"/>
                  </a:ext>
                </a:extLst>
              </p:cNvPr>
              <p:cNvSpPr/>
              <p:nvPr/>
            </p:nvSpPr>
            <p:spPr>
              <a:xfrm>
                <a:off x="5616596" y="3400844"/>
                <a:ext cx="506016" cy="506016"/>
              </a:xfrm>
              <a:custGeom>
                <a:avLst/>
                <a:gdLst>
                  <a:gd name="connsiteX0" fmla="*/ 493691 w 506015"/>
                  <a:gd name="connsiteY0" fmla="*/ 255566 h 506015"/>
                  <a:gd name="connsiteX1" fmla="*/ 255566 w 506015"/>
                  <a:gd name="connsiteY1" fmla="*/ 493691 h 506015"/>
                  <a:gd name="connsiteX2" fmla="*/ 17441 w 506015"/>
                  <a:gd name="connsiteY2" fmla="*/ 255566 h 506015"/>
                  <a:gd name="connsiteX3" fmla="*/ 255566 w 506015"/>
                  <a:gd name="connsiteY3" fmla="*/ 17441 h 506015"/>
                  <a:gd name="connsiteX4" fmla="*/ 493691 w 506015"/>
                  <a:gd name="connsiteY4" fmla="*/ 255566 h 50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15" h="506015">
                    <a:moveTo>
                      <a:pt x="493691" y="255566"/>
                    </a:moveTo>
                    <a:cubicBezTo>
                      <a:pt x="493691" y="387079"/>
                      <a:pt x="387079" y="493691"/>
                      <a:pt x="255566" y="493691"/>
                    </a:cubicBezTo>
                    <a:cubicBezTo>
                      <a:pt x="124053" y="493691"/>
                      <a:pt x="17441" y="387079"/>
                      <a:pt x="17441" y="255566"/>
                    </a:cubicBezTo>
                    <a:cubicBezTo>
                      <a:pt x="17441" y="124053"/>
                      <a:pt x="124053" y="17441"/>
                      <a:pt x="255566" y="17441"/>
                    </a:cubicBezTo>
                    <a:cubicBezTo>
                      <a:pt x="387079" y="17441"/>
                      <a:pt x="493691" y="124053"/>
                      <a:pt x="493691" y="2555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24097F4-7E24-45E9-905E-DB7D7007C28F}"/>
                  </a:ext>
                </a:extLst>
              </p:cNvPr>
              <p:cNvSpPr/>
              <p:nvPr/>
            </p:nvSpPr>
            <p:spPr>
              <a:xfrm>
                <a:off x="5378005" y="3877242"/>
                <a:ext cx="982266" cy="580430"/>
              </a:xfrm>
              <a:custGeom>
                <a:avLst/>
                <a:gdLst>
                  <a:gd name="connsiteX0" fmla="*/ 925758 w 982265"/>
                  <a:gd name="connsiteY0" fmla="*/ 194546 h 580429"/>
                  <a:gd name="connsiteX1" fmla="*/ 882598 w 982265"/>
                  <a:gd name="connsiteY1" fmla="*/ 114774 h 580429"/>
                  <a:gd name="connsiteX2" fmla="*/ 672751 w 982265"/>
                  <a:gd name="connsiteY2" fmla="*/ 22650 h 580429"/>
                  <a:gd name="connsiteX3" fmla="*/ 646408 w 982265"/>
                  <a:gd name="connsiteY3" fmla="*/ 17441 h 580429"/>
                  <a:gd name="connsiteX4" fmla="*/ 343543 w 982265"/>
                  <a:gd name="connsiteY4" fmla="*/ 17441 h 580429"/>
                  <a:gd name="connsiteX5" fmla="*/ 316754 w 982265"/>
                  <a:gd name="connsiteY5" fmla="*/ 22352 h 580429"/>
                  <a:gd name="connsiteX6" fmla="*/ 105715 w 982265"/>
                  <a:gd name="connsiteY6" fmla="*/ 114774 h 580429"/>
                  <a:gd name="connsiteX7" fmla="*/ 62555 w 982265"/>
                  <a:gd name="connsiteY7" fmla="*/ 194546 h 580429"/>
                  <a:gd name="connsiteX8" fmla="*/ 17907 w 982265"/>
                  <a:gd name="connsiteY8" fmla="*/ 450382 h 580429"/>
                  <a:gd name="connsiteX9" fmla="*/ 41422 w 982265"/>
                  <a:gd name="connsiteY9" fmla="*/ 506639 h 580429"/>
                  <a:gd name="connsiteX10" fmla="*/ 143369 w 982265"/>
                  <a:gd name="connsiteY10" fmla="*/ 573909 h 580429"/>
                  <a:gd name="connsiteX11" fmla="*/ 143369 w 982265"/>
                  <a:gd name="connsiteY11" fmla="*/ 251696 h 580429"/>
                  <a:gd name="connsiteX12" fmla="*/ 210935 w 982265"/>
                  <a:gd name="connsiteY12" fmla="*/ 184127 h 580429"/>
                  <a:gd name="connsiteX13" fmla="*/ 211383 w 982265"/>
                  <a:gd name="connsiteY13" fmla="*/ 184128 h 580429"/>
                  <a:gd name="connsiteX14" fmla="*/ 776930 w 982265"/>
                  <a:gd name="connsiteY14" fmla="*/ 184128 h 580429"/>
                  <a:gd name="connsiteX15" fmla="*/ 844498 w 982265"/>
                  <a:gd name="connsiteY15" fmla="*/ 251696 h 580429"/>
                  <a:gd name="connsiteX16" fmla="*/ 844498 w 982265"/>
                  <a:gd name="connsiteY16" fmla="*/ 565724 h 580429"/>
                  <a:gd name="connsiteX17" fmla="*/ 951952 w 982265"/>
                  <a:gd name="connsiteY17" fmla="*/ 498305 h 580429"/>
                  <a:gd name="connsiteX18" fmla="*/ 970407 w 982265"/>
                  <a:gd name="connsiteY18" fmla="*/ 459609 h 58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2265" h="580429">
                    <a:moveTo>
                      <a:pt x="925758" y="194546"/>
                    </a:moveTo>
                    <a:cubicBezTo>
                      <a:pt x="921698" y="163544"/>
                      <a:pt x="906329" y="135134"/>
                      <a:pt x="882598" y="114774"/>
                    </a:cubicBezTo>
                    <a:cubicBezTo>
                      <a:pt x="819014" y="71235"/>
                      <a:pt x="747837" y="39988"/>
                      <a:pt x="672751" y="22650"/>
                    </a:cubicBezTo>
                    <a:cubicBezTo>
                      <a:pt x="664267" y="20715"/>
                      <a:pt x="655338" y="19078"/>
                      <a:pt x="646408" y="17441"/>
                    </a:cubicBezTo>
                    <a:cubicBezTo>
                      <a:pt x="554114" y="76579"/>
                      <a:pt x="435837" y="76579"/>
                      <a:pt x="343543" y="17441"/>
                    </a:cubicBezTo>
                    <a:lnTo>
                      <a:pt x="316754" y="22352"/>
                    </a:lnTo>
                    <a:cubicBezTo>
                      <a:pt x="241597" y="40738"/>
                      <a:pt x="170195" y="72007"/>
                      <a:pt x="105715" y="114774"/>
                    </a:cubicBezTo>
                    <a:cubicBezTo>
                      <a:pt x="79224" y="131741"/>
                      <a:pt x="68211" y="163292"/>
                      <a:pt x="62555" y="194546"/>
                    </a:cubicBezTo>
                    <a:lnTo>
                      <a:pt x="17907" y="450382"/>
                    </a:lnTo>
                    <a:cubicBezTo>
                      <a:pt x="15235" y="471974"/>
                      <a:pt x="24180" y="493369"/>
                      <a:pt x="41422" y="506639"/>
                    </a:cubicBezTo>
                    <a:lnTo>
                      <a:pt x="143369" y="573909"/>
                    </a:lnTo>
                    <a:lnTo>
                      <a:pt x="143369" y="251696"/>
                    </a:lnTo>
                    <a:cubicBezTo>
                      <a:pt x="143367" y="214379"/>
                      <a:pt x="173618" y="184128"/>
                      <a:pt x="210935" y="184127"/>
                    </a:cubicBezTo>
                    <a:cubicBezTo>
                      <a:pt x="211084" y="184127"/>
                      <a:pt x="211234" y="184127"/>
                      <a:pt x="211383" y="184128"/>
                    </a:cubicBezTo>
                    <a:lnTo>
                      <a:pt x="776930" y="184128"/>
                    </a:lnTo>
                    <a:cubicBezTo>
                      <a:pt x="814247" y="184128"/>
                      <a:pt x="844498" y="214379"/>
                      <a:pt x="844498" y="251696"/>
                    </a:cubicBezTo>
                    <a:lnTo>
                      <a:pt x="844498" y="565724"/>
                    </a:lnTo>
                    <a:lnTo>
                      <a:pt x="951952" y="498305"/>
                    </a:lnTo>
                    <a:cubicBezTo>
                      <a:pt x="964674" y="489714"/>
                      <a:pt x="971739" y="474901"/>
                      <a:pt x="970407" y="4596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E4226EE-9B1B-48DD-A4C3-B0442177675B}"/>
                  </a:ext>
                </a:extLst>
              </p:cNvPr>
              <p:cNvSpPr/>
              <p:nvPr/>
            </p:nvSpPr>
            <p:spPr>
              <a:xfrm>
                <a:off x="5437733" y="4091134"/>
                <a:ext cx="868859" cy="465389"/>
              </a:xfrm>
              <a:custGeom>
                <a:avLst/>
                <a:gdLst>
                  <a:gd name="connsiteX0" fmla="*/ 772892 w 892968"/>
                  <a:gd name="connsiteY0" fmla="*/ 426126 h 491132"/>
                  <a:gd name="connsiteX1" fmla="*/ 772892 w 892968"/>
                  <a:gd name="connsiteY1" fmla="*/ 55246 h 491132"/>
                  <a:gd name="connsiteX2" fmla="*/ 735093 w 892968"/>
                  <a:gd name="connsiteY2" fmla="*/ 17441 h 491132"/>
                  <a:gd name="connsiteX3" fmla="*/ 734644 w 892968"/>
                  <a:gd name="connsiteY3" fmla="*/ 17444 h 491132"/>
                  <a:gd name="connsiteX4" fmla="*/ 169097 w 892968"/>
                  <a:gd name="connsiteY4" fmla="*/ 17444 h 491132"/>
                  <a:gd name="connsiteX5" fmla="*/ 131294 w 892968"/>
                  <a:gd name="connsiteY5" fmla="*/ 55246 h 491132"/>
                  <a:gd name="connsiteX6" fmla="*/ 131294 w 892968"/>
                  <a:gd name="connsiteY6" fmla="*/ 426126 h 491132"/>
                  <a:gd name="connsiteX7" fmla="*/ 17441 w 892968"/>
                  <a:gd name="connsiteY7" fmla="*/ 426126 h 491132"/>
                  <a:gd name="connsiteX8" fmla="*/ 17441 w 892968"/>
                  <a:gd name="connsiteY8" fmla="*/ 445027 h 491132"/>
                  <a:gd name="connsiteX9" fmla="*/ 55243 w 892968"/>
                  <a:gd name="connsiteY9" fmla="*/ 482829 h 491132"/>
                  <a:gd name="connsiteX10" fmla="*/ 848497 w 892968"/>
                  <a:gd name="connsiteY10" fmla="*/ 482829 h 491132"/>
                  <a:gd name="connsiteX11" fmla="*/ 886299 w 892968"/>
                  <a:gd name="connsiteY11" fmla="*/ 445027 h 491132"/>
                  <a:gd name="connsiteX12" fmla="*/ 886299 w 892968"/>
                  <a:gd name="connsiteY12" fmla="*/ 426126 h 491132"/>
                  <a:gd name="connsiteX13" fmla="*/ 374777 w 892968"/>
                  <a:gd name="connsiteY13" fmla="*/ 301854 h 491132"/>
                  <a:gd name="connsiteX14" fmla="*/ 353792 w 892968"/>
                  <a:gd name="connsiteY14" fmla="*/ 322839 h 491132"/>
                  <a:gd name="connsiteX15" fmla="*/ 270300 w 892968"/>
                  <a:gd name="connsiteY15" fmla="*/ 239347 h 491132"/>
                  <a:gd name="connsiteX16" fmla="*/ 353792 w 892968"/>
                  <a:gd name="connsiteY16" fmla="*/ 155854 h 491132"/>
                  <a:gd name="connsiteX17" fmla="*/ 374777 w 892968"/>
                  <a:gd name="connsiteY17" fmla="*/ 176839 h 491132"/>
                  <a:gd name="connsiteX18" fmla="*/ 312418 w 892968"/>
                  <a:gd name="connsiteY18" fmla="*/ 239347 h 491132"/>
                  <a:gd name="connsiteX19" fmla="*/ 430290 w 892968"/>
                  <a:gd name="connsiteY19" fmla="*/ 333257 h 491132"/>
                  <a:gd name="connsiteX20" fmla="*/ 402757 w 892968"/>
                  <a:gd name="connsiteY20" fmla="*/ 321797 h 491132"/>
                  <a:gd name="connsiteX21" fmla="*/ 472557 w 892968"/>
                  <a:gd name="connsiteY21" fmla="*/ 153324 h 491132"/>
                  <a:gd name="connsiteX22" fmla="*/ 499942 w 892968"/>
                  <a:gd name="connsiteY22" fmla="*/ 164784 h 491132"/>
                  <a:gd name="connsiteX23" fmla="*/ 549353 w 892968"/>
                  <a:gd name="connsiteY23" fmla="*/ 322839 h 491132"/>
                  <a:gd name="connsiteX24" fmla="*/ 528368 w 892968"/>
                  <a:gd name="connsiteY24" fmla="*/ 301854 h 491132"/>
                  <a:gd name="connsiteX25" fmla="*/ 590727 w 892968"/>
                  <a:gd name="connsiteY25" fmla="*/ 239347 h 491132"/>
                  <a:gd name="connsiteX26" fmla="*/ 528368 w 892968"/>
                  <a:gd name="connsiteY26" fmla="*/ 176839 h 491132"/>
                  <a:gd name="connsiteX27" fmla="*/ 549353 w 892968"/>
                  <a:gd name="connsiteY27" fmla="*/ 155854 h 491132"/>
                  <a:gd name="connsiteX28" fmla="*/ 632845 w 892968"/>
                  <a:gd name="connsiteY28" fmla="*/ 239347 h 491132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66861 w 868858"/>
                  <a:gd name="connsiteY18" fmla="*/ 249884 h 465388"/>
                  <a:gd name="connsiteX19" fmla="*/ 294977 w 868858"/>
                  <a:gd name="connsiteY19" fmla="*/ 221906 h 465388"/>
                  <a:gd name="connsiteX20" fmla="*/ 357336 w 868858"/>
                  <a:gd name="connsiteY20" fmla="*/ 284413 h 465388"/>
                  <a:gd name="connsiteX21" fmla="*/ 412849 w 868858"/>
                  <a:gd name="connsiteY21" fmla="*/ 315816 h 465388"/>
                  <a:gd name="connsiteX22" fmla="*/ 385316 w 868858"/>
                  <a:gd name="connsiteY22" fmla="*/ 304356 h 465388"/>
                  <a:gd name="connsiteX23" fmla="*/ 455116 w 868858"/>
                  <a:gd name="connsiteY23" fmla="*/ 135883 h 465388"/>
                  <a:gd name="connsiteX24" fmla="*/ 482501 w 868858"/>
                  <a:gd name="connsiteY24" fmla="*/ 147343 h 465388"/>
                  <a:gd name="connsiteX25" fmla="*/ 412849 w 868858"/>
                  <a:gd name="connsiteY25" fmla="*/ 315816 h 465388"/>
                  <a:gd name="connsiteX26" fmla="*/ 531912 w 868858"/>
                  <a:gd name="connsiteY26" fmla="*/ 305398 h 465388"/>
                  <a:gd name="connsiteX27" fmla="*/ 510927 w 868858"/>
                  <a:gd name="connsiteY27" fmla="*/ 284413 h 465388"/>
                  <a:gd name="connsiteX28" fmla="*/ 573286 w 868858"/>
                  <a:gd name="connsiteY28" fmla="*/ 221906 h 465388"/>
                  <a:gd name="connsiteX29" fmla="*/ 510927 w 868858"/>
                  <a:gd name="connsiteY29" fmla="*/ 159398 h 465388"/>
                  <a:gd name="connsiteX30" fmla="*/ 531912 w 868858"/>
                  <a:gd name="connsiteY30" fmla="*/ 138413 h 465388"/>
                  <a:gd name="connsiteX31" fmla="*/ 615404 w 868858"/>
                  <a:gd name="connsiteY31" fmla="*/ 221906 h 465388"/>
                  <a:gd name="connsiteX32" fmla="*/ 531912 w 868858"/>
                  <a:gd name="connsiteY32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294977 w 868858"/>
                  <a:gd name="connsiteY18" fmla="*/ 221906 h 465388"/>
                  <a:gd name="connsiteX19" fmla="*/ 357336 w 868858"/>
                  <a:gd name="connsiteY19" fmla="*/ 284413 h 465388"/>
                  <a:gd name="connsiteX20" fmla="*/ 412849 w 868858"/>
                  <a:gd name="connsiteY20" fmla="*/ 315816 h 465388"/>
                  <a:gd name="connsiteX21" fmla="*/ 385316 w 868858"/>
                  <a:gd name="connsiteY21" fmla="*/ 304356 h 465388"/>
                  <a:gd name="connsiteX22" fmla="*/ 455116 w 868858"/>
                  <a:gd name="connsiteY22" fmla="*/ 135883 h 465388"/>
                  <a:gd name="connsiteX23" fmla="*/ 482501 w 868858"/>
                  <a:gd name="connsiteY23" fmla="*/ 147343 h 465388"/>
                  <a:gd name="connsiteX24" fmla="*/ 412849 w 868858"/>
                  <a:gd name="connsiteY24" fmla="*/ 315816 h 465388"/>
                  <a:gd name="connsiteX25" fmla="*/ 531912 w 868858"/>
                  <a:gd name="connsiteY25" fmla="*/ 305398 h 465388"/>
                  <a:gd name="connsiteX26" fmla="*/ 510927 w 868858"/>
                  <a:gd name="connsiteY26" fmla="*/ 284413 h 465388"/>
                  <a:gd name="connsiteX27" fmla="*/ 573286 w 868858"/>
                  <a:gd name="connsiteY27" fmla="*/ 221906 h 465388"/>
                  <a:gd name="connsiteX28" fmla="*/ 510927 w 868858"/>
                  <a:gd name="connsiteY28" fmla="*/ 159398 h 465388"/>
                  <a:gd name="connsiteX29" fmla="*/ 531912 w 868858"/>
                  <a:gd name="connsiteY29" fmla="*/ 138413 h 465388"/>
                  <a:gd name="connsiteX30" fmla="*/ 615404 w 868858"/>
                  <a:gd name="connsiteY30" fmla="*/ 221906 h 465388"/>
                  <a:gd name="connsiteX31" fmla="*/ 531912 w 868858"/>
                  <a:gd name="connsiteY31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57336 w 868858"/>
                  <a:gd name="connsiteY18" fmla="*/ 284413 h 465388"/>
                  <a:gd name="connsiteX19" fmla="*/ 412849 w 868858"/>
                  <a:gd name="connsiteY19" fmla="*/ 315816 h 465388"/>
                  <a:gd name="connsiteX20" fmla="*/ 385316 w 868858"/>
                  <a:gd name="connsiteY20" fmla="*/ 304356 h 465388"/>
                  <a:gd name="connsiteX21" fmla="*/ 455116 w 868858"/>
                  <a:gd name="connsiteY21" fmla="*/ 135883 h 465388"/>
                  <a:gd name="connsiteX22" fmla="*/ 482501 w 868858"/>
                  <a:gd name="connsiteY22" fmla="*/ 147343 h 465388"/>
                  <a:gd name="connsiteX23" fmla="*/ 412849 w 868858"/>
                  <a:gd name="connsiteY23" fmla="*/ 315816 h 465388"/>
                  <a:gd name="connsiteX24" fmla="*/ 531912 w 868858"/>
                  <a:gd name="connsiteY24" fmla="*/ 305398 h 465388"/>
                  <a:gd name="connsiteX25" fmla="*/ 510927 w 868858"/>
                  <a:gd name="connsiteY25" fmla="*/ 284413 h 465388"/>
                  <a:gd name="connsiteX26" fmla="*/ 573286 w 868858"/>
                  <a:gd name="connsiteY26" fmla="*/ 221906 h 465388"/>
                  <a:gd name="connsiteX27" fmla="*/ 510927 w 868858"/>
                  <a:gd name="connsiteY27" fmla="*/ 159398 h 465388"/>
                  <a:gd name="connsiteX28" fmla="*/ 531912 w 868858"/>
                  <a:gd name="connsiteY28" fmla="*/ 138413 h 465388"/>
                  <a:gd name="connsiteX29" fmla="*/ 615404 w 868858"/>
                  <a:gd name="connsiteY29" fmla="*/ 221906 h 465388"/>
                  <a:gd name="connsiteX30" fmla="*/ 531912 w 868858"/>
                  <a:gd name="connsiteY3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36351 w 868858"/>
                  <a:gd name="connsiteY16" fmla="*/ 138413 h 465388"/>
                  <a:gd name="connsiteX17" fmla="*/ 357336 w 868858"/>
                  <a:gd name="connsiteY17" fmla="*/ 284413 h 465388"/>
                  <a:gd name="connsiteX18" fmla="*/ 412849 w 868858"/>
                  <a:gd name="connsiteY18" fmla="*/ 315816 h 465388"/>
                  <a:gd name="connsiteX19" fmla="*/ 385316 w 868858"/>
                  <a:gd name="connsiteY19" fmla="*/ 304356 h 465388"/>
                  <a:gd name="connsiteX20" fmla="*/ 455116 w 868858"/>
                  <a:gd name="connsiteY20" fmla="*/ 135883 h 465388"/>
                  <a:gd name="connsiteX21" fmla="*/ 482501 w 868858"/>
                  <a:gd name="connsiteY21" fmla="*/ 147343 h 465388"/>
                  <a:gd name="connsiteX22" fmla="*/ 412849 w 868858"/>
                  <a:gd name="connsiteY22" fmla="*/ 315816 h 465388"/>
                  <a:gd name="connsiteX23" fmla="*/ 531912 w 868858"/>
                  <a:gd name="connsiteY23" fmla="*/ 305398 h 465388"/>
                  <a:gd name="connsiteX24" fmla="*/ 510927 w 868858"/>
                  <a:gd name="connsiteY24" fmla="*/ 284413 h 465388"/>
                  <a:gd name="connsiteX25" fmla="*/ 573286 w 868858"/>
                  <a:gd name="connsiteY25" fmla="*/ 221906 h 465388"/>
                  <a:gd name="connsiteX26" fmla="*/ 510927 w 868858"/>
                  <a:gd name="connsiteY26" fmla="*/ 159398 h 465388"/>
                  <a:gd name="connsiteX27" fmla="*/ 531912 w 868858"/>
                  <a:gd name="connsiteY27" fmla="*/ 138413 h 465388"/>
                  <a:gd name="connsiteX28" fmla="*/ 615404 w 868858"/>
                  <a:gd name="connsiteY28" fmla="*/ 221906 h 465388"/>
                  <a:gd name="connsiteX29" fmla="*/ 531912 w 868858"/>
                  <a:gd name="connsiteY2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57336 w 868858"/>
                  <a:gd name="connsiteY16" fmla="*/ 284413 h 465388"/>
                  <a:gd name="connsiteX17" fmla="*/ 412849 w 868858"/>
                  <a:gd name="connsiteY17" fmla="*/ 315816 h 465388"/>
                  <a:gd name="connsiteX18" fmla="*/ 385316 w 868858"/>
                  <a:gd name="connsiteY18" fmla="*/ 304356 h 465388"/>
                  <a:gd name="connsiteX19" fmla="*/ 455116 w 868858"/>
                  <a:gd name="connsiteY19" fmla="*/ 135883 h 465388"/>
                  <a:gd name="connsiteX20" fmla="*/ 482501 w 868858"/>
                  <a:gd name="connsiteY20" fmla="*/ 147343 h 465388"/>
                  <a:gd name="connsiteX21" fmla="*/ 412849 w 868858"/>
                  <a:gd name="connsiteY21" fmla="*/ 315816 h 465388"/>
                  <a:gd name="connsiteX22" fmla="*/ 531912 w 868858"/>
                  <a:gd name="connsiteY22" fmla="*/ 305398 h 465388"/>
                  <a:gd name="connsiteX23" fmla="*/ 510927 w 868858"/>
                  <a:gd name="connsiteY23" fmla="*/ 284413 h 465388"/>
                  <a:gd name="connsiteX24" fmla="*/ 573286 w 868858"/>
                  <a:gd name="connsiteY24" fmla="*/ 221906 h 465388"/>
                  <a:gd name="connsiteX25" fmla="*/ 510927 w 868858"/>
                  <a:gd name="connsiteY25" fmla="*/ 159398 h 465388"/>
                  <a:gd name="connsiteX26" fmla="*/ 531912 w 868858"/>
                  <a:gd name="connsiteY26" fmla="*/ 138413 h 465388"/>
                  <a:gd name="connsiteX27" fmla="*/ 615404 w 868858"/>
                  <a:gd name="connsiteY27" fmla="*/ 221906 h 465388"/>
                  <a:gd name="connsiteX28" fmla="*/ 531912 w 868858"/>
                  <a:gd name="connsiteY28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385316 w 868858"/>
                  <a:gd name="connsiteY15" fmla="*/ 304356 h 465388"/>
                  <a:gd name="connsiteX16" fmla="*/ 455116 w 868858"/>
                  <a:gd name="connsiteY16" fmla="*/ 135883 h 465388"/>
                  <a:gd name="connsiteX17" fmla="*/ 482501 w 868858"/>
                  <a:gd name="connsiteY17" fmla="*/ 147343 h 465388"/>
                  <a:gd name="connsiteX18" fmla="*/ 412849 w 868858"/>
                  <a:gd name="connsiteY18" fmla="*/ 315816 h 465388"/>
                  <a:gd name="connsiteX19" fmla="*/ 531912 w 868858"/>
                  <a:gd name="connsiteY19" fmla="*/ 305398 h 465388"/>
                  <a:gd name="connsiteX20" fmla="*/ 510927 w 868858"/>
                  <a:gd name="connsiteY20" fmla="*/ 284413 h 465388"/>
                  <a:gd name="connsiteX21" fmla="*/ 573286 w 868858"/>
                  <a:gd name="connsiteY21" fmla="*/ 221906 h 465388"/>
                  <a:gd name="connsiteX22" fmla="*/ 510927 w 868858"/>
                  <a:gd name="connsiteY22" fmla="*/ 159398 h 465388"/>
                  <a:gd name="connsiteX23" fmla="*/ 531912 w 868858"/>
                  <a:gd name="connsiteY23" fmla="*/ 138413 h 465388"/>
                  <a:gd name="connsiteX24" fmla="*/ 615404 w 868858"/>
                  <a:gd name="connsiteY24" fmla="*/ 221906 h 465388"/>
                  <a:gd name="connsiteX25" fmla="*/ 531912 w 868858"/>
                  <a:gd name="connsiteY25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55116 w 868858"/>
                  <a:gd name="connsiteY15" fmla="*/ 135883 h 465388"/>
                  <a:gd name="connsiteX16" fmla="*/ 482501 w 868858"/>
                  <a:gd name="connsiteY16" fmla="*/ 147343 h 465388"/>
                  <a:gd name="connsiteX17" fmla="*/ 412849 w 868858"/>
                  <a:gd name="connsiteY17" fmla="*/ 315816 h 465388"/>
                  <a:gd name="connsiteX18" fmla="*/ 531912 w 868858"/>
                  <a:gd name="connsiteY18" fmla="*/ 305398 h 465388"/>
                  <a:gd name="connsiteX19" fmla="*/ 510927 w 868858"/>
                  <a:gd name="connsiteY19" fmla="*/ 284413 h 465388"/>
                  <a:gd name="connsiteX20" fmla="*/ 573286 w 868858"/>
                  <a:gd name="connsiteY20" fmla="*/ 221906 h 465388"/>
                  <a:gd name="connsiteX21" fmla="*/ 510927 w 868858"/>
                  <a:gd name="connsiteY21" fmla="*/ 159398 h 465388"/>
                  <a:gd name="connsiteX22" fmla="*/ 531912 w 868858"/>
                  <a:gd name="connsiteY22" fmla="*/ 138413 h 465388"/>
                  <a:gd name="connsiteX23" fmla="*/ 615404 w 868858"/>
                  <a:gd name="connsiteY23" fmla="*/ 221906 h 465388"/>
                  <a:gd name="connsiteX24" fmla="*/ 531912 w 868858"/>
                  <a:gd name="connsiteY24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82501 w 868858"/>
                  <a:gd name="connsiteY15" fmla="*/ 147343 h 465388"/>
                  <a:gd name="connsiteX16" fmla="*/ 412849 w 868858"/>
                  <a:gd name="connsiteY16" fmla="*/ 315816 h 465388"/>
                  <a:gd name="connsiteX17" fmla="*/ 531912 w 868858"/>
                  <a:gd name="connsiteY17" fmla="*/ 305398 h 465388"/>
                  <a:gd name="connsiteX18" fmla="*/ 510927 w 868858"/>
                  <a:gd name="connsiteY18" fmla="*/ 284413 h 465388"/>
                  <a:gd name="connsiteX19" fmla="*/ 573286 w 868858"/>
                  <a:gd name="connsiteY19" fmla="*/ 221906 h 465388"/>
                  <a:gd name="connsiteX20" fmla="*/ 510927 w 868858"/>
                  <a:gd name="connsiteY20" fmla="*/ 159398 h 465388"/>
                  <a:gd name="connsiteX21" fmla="*/ 531912 w 868858"/>
                  <a:gd name="connsiteY21" fmla="*/ 138413 h 465388"/>
                  <a:gd name="connsiteX22" fmla="*/ 615404 w 868858"/>
                  <a:gd name="connsiteY22" fmla="*/ 221906 h 465388"/>
                  <a:gd name="connsiteX23" fmla="*/ 531912 w 868858"/>
                  <a:gd name="connsiteY23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73286 w 868858"/>
                  <a:gd name="connsiteY16" fmla="*/ 221906 h 465388"/>
                  <a:gd name="connsiteX17" fmla="*/ 510927 w 868858"/>
                  <a:gd name="connsiteY17" fmla="*/ 159398 h 465388"/>
                  <a:gd name="connsiteX18" fmla="*/ 531912 w 868858"/>
                  <a:gd name="connsiteY18" fmla="*/ 138413 h 465388"/>
                  <a:gd name="connsiteX19" fmla="*/ 615404 w 868858"/>
                  <a:gd name="connsiteY19" fmla="*/ 221906 h 465388"/>
                  <a:gd name="connsiteX20" fmla="*/ 531912 w 868858"/>
                  <a:gd name="connsiteY2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19" fmla="*/ 531912 w 868858"/>
                  <a:gd name="connsiteY1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17" fmla="*/ 615404 w 868858"/>
                  <a:gd name="connsiteY17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138413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8858" h="465388">
                    <a:moveTo>
                      <a:pt x="755451" y="408685"/>
                    </a:moveTo>
                    <a:lnTo>
                      <a:pt x="755451" y="37805"/>
                    </a:lnTo>
                    <a:cubicBezTo>
                      <a:pt x="755453" y="16927"/>
                      <a:pt x="738530" y="1"/>
                      <a:pt x="717652" y="0"/>
                    </a:cubicBezTo>
                    <a:lnTo>
                      <a:pt x="717203" y="3"/>
                    </a:lnTo>
                    <a:lnTo>
                      <a:pt x="151656" y="3"/>
                    </a:lnTo>
                    <a:cubicBezTo>
                      <a:pt x="130778" y="3"/>
                      <a:pt x="113853" y="16927"/>
                      <a:pt x="113853" y="37805"/>
                    </a:cubicBezTo>
                    <a:lnTo>
                      <a:pt x="113853" y="408685"/>
                    </a:lnTo>
                    <a:lnTo>
                      <a:pt x="0" y="408685"/>
                    </a:lnTo>
                    <a:lnTo>
                      <a:pt x="0" y="427586"/>
                    </a:lnTo>
                    <a:cubicBezTo>
                      <a:pt x="82" y="448429"/>
                      <a:pt x="16959" y="465307"/>
                      <a:pt x="37802" y="465388"/>
                    </a:cubicBezTo>
                    <a:lnTo>
                      <a:pt x="831056" y="465388"/>
                    </a:lnTo>
                    <a:cubicBezTo>
                      <a:pt x="851899" y="465307"/>
                      <a:pt x="868777" y="448429"/>
                      <a:pt x="868858" y="427586"/>
                    </a:cubicBezTo>
                    <a:lnTo>
                      <a:pt x="868858" y="408685"/>
                    </a:lnTo>
                    <a:lnTo>
                      <a:pt x="755451" y="408685"/>
                    </a:lnTo>
                    <a:close/>
                  </a:path>
                </a:pathLst>
              </a:custGeom>
              <a:solidFill>
                <a:schemeClr val="tx1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cxnSp>
        <p:nvCxnSpPr>
          <p:cNvPr id="116" name="Connector: Curved 115">
            <a:extLst>
              <a:ext uri="{FF2B5EF4-FFF2-40B4-BE49-F238E27FC236}">
                <a16:creationId xmlns:a16="http://schemas.microsoft.com/office/drawing/2014/main" id="{9481A2A0-C550-4982-85EE-DFD9414BFAA1}"/>
              </a:ext>
            </a:extLst>
          </p:cNvPr>
          <p:cNvCxnSpPr>
            <a:cxnSpLocks/>
            <a:stCxn id="72" idx="2"/>
            <a:endCxn id="111" idx="1"/>
          </p:cNvCxnSpPr>
          <p:nvPr/>
        </p:nvCxnSpPr>
        <p:spPr>
          <a:xfrm rot="16200000" flipH="1">
            <a:off x="3726642" y="2060627"/>
            <a:ext cx="700918" cy="505725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Curved 116">
            <a:extLst>
              <a:ext uri="{FF2B5EF4-FFF2-40B4-BE49-F238E27FC236}">
                <a16:creationId xmlns:a16="http://schemas.microsoft.com/office/drawing/2014/main" id="{619ACE68-6B5A-4049-9DF2-E1B52BE81B2D}"/>
              </a:ext>
            </a:extLst>
          </p:cNvPr>
          <p:cNvCxnSpPr>
            <a:cxnSpLocks/>
            <a:stCxn id="111" idx="3"/>
            <a:endCxn id="71" idx="2"/>
          </p:cNvCxnSpPr>
          <p:nvPr/>
        </p:nvCxnSpPr>
        <p:spPr>
          <a:xfrm flipV="1">
            <a:off x="4992228" y="1963031"/>
            <a:ext cx="504111" cy="700918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D084916-9DDC-42B3-B473-C6BCE77E0FE7}"/>
              </a:ext>
            </a:extLst>
          </p:cNvPr>
          <p:cNvGrpSpPr>
            <a:grpSpLocks noChangeAspect="1"/>
          </p:cNvGrpSpPr>
          <p:nvPr/>
        </p:nvGrpSpPr>
        <p:grpSpPr>
          <a:xfrm>
            <a:off x="6001795" y="2343909"/>
            <a:ext cx="662264" cy="640080"/>
            <a:chOff x="2227879" y="2210738"/>
            <a:chExt cx="737006" cy="71231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2E24A12-9278-4326-B1A1-180F9541C94E}"/>
                </a:ext>
              </a:extLst>
            </p:cNvPr>
            <p:cNvSpPr/>
            <p:nvPr/>
          </p:nvSpPr>
          <p:spPr>
            <a:xfrm>
              <a:off x="2227879" y="2210738"/>
              <a:ext cx="737006" cy="7123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E285B95-91AF-4963-B937-1F8DD5C13A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4097" y="2210738"/>
              <a:ext cx="605433" cy="712318"/>
              <a:chOff x="5378005" y="3400844"/>
              <a:chExt cx="982266" cy="1155679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7087B8E5-E383-4C0C-88F4-AC1A7468B012}"/>
                  </a:ext>
                </a:extLst>
              </p:cNvPr>
              <p:cNvSpPr/>
              <p:nvPr/>
            </p:nvSpPr>
            <p:spPr>
              <a:xfrm>
                <a:off x="5616596" y="3400844"/>
                <a:ext cx="506016" cy="506016"/>
              </a:xfrm>
              <a:custGeom>
                <a:avLst/>
                <a:gdLst>
                  <a:gd name="connsiteX0" fmla="*/ 493691 w 506015"/>
                  <a:gd name="connsiteY0" fmla="*/ 255566 h 506015"/>
                  <a:gd name="connsiteX1" fmla="*/ 255566 w 506015"/>
                  <a:gd name="connsiteY1" fmla="*/ 493691 h 506015"/>
                  <a:gd name="connsiteX2" fmla="*/ 17441 w 506015"/>
                  <a:gd name="connsiteY2" fmla="*/ 255566 h 506015"/>
                  <a:gd name="connsiteX3" fmla="*/ 255566 w 506015"/>
                  <a:gd name="connsiteY3" fmla="*/ 17441 h 506015"/>
                  <a:gd name="connsiteX4" fmla="*/ 493691 w 506015"/>
                  <a:gd name="connsiteY4" fmla="*/ 255566 h 50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15" h="506015">
                    <a:moveTo>
                      <a:pt x="493691" y="255566"/>
                    </a:moveTo>
                    <a:cubicBezTo>
                      <a:pt x="493691" y="387079"/>
                      <a:pt x="387079" y="493691"/>
                      <a:pt x="255566" y="493691"/>
                    </a:cubicBezTo>
                    <a:cubicBezTo>
                      <a:pt x="124053" y="493691"/>
                      <a:pt x="17441" y="387079"/>
                      <a:pt x="17441" y="255566"/>
                    </a:cubicBezTo>
                    <a:cubicBezTo>
                      <a:pt x="17441" y="124053"/>
                      <a:pt x="124053" y="17441"/>
                      <a:pt x="255566" y="17441"/>
                    </a:cubicBezTo>
                    <a:cubicBezTo>
                      <a:pt x="387079" y="17441"/>
                      <a:pt x="493691" y="124053"/>
                      <a:pt x="493691" y="2555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5F868B0-848A-4779-91DA-23D6C7E2EA01}"/>
                  </a:ext>
                </a:extLst>
              </p:cNvPr>
              <p:cNvSpPr/>
              <p:nvPr/>
            </p:nvSpPr>
            <p:spPr>
              <a:xfrm>
                <a:off x="5378005" y="3877242"/>
                <a:ext cx="982266" cy="580430"/>
              </a:xfrm>
              <a:custGeom>
                <a:avLst/>
                <a:gdLst>
                  <a:gd name="connsiteX0" fmla="*/ 925758 w 982265"/>
                  <a:gd name="connsiteY0" fmla="*/ 194546 h 580429"/>
                  <a:gd name="connsiteX1" fmla="*/ 882598 w 982265"/>
                  <a:gd name="connsiteY1" fmla="*/ 114774 h 580429"/>
                  <a:gd name="connsiteX2" fmla="*/ 672751 w 982265"/>
                  <a:gd name="connsiteY2" fmla="*/ 22650 h 580429"/>
                  <a:gd name="connsiteX3" fmla="*/ 646408 w 982265"/>
                  <a:gd name="connsiteY3" fmla="*/ 17441 h 580429"/>
                  <a:gd name="connsiteX4" fmla="*/ 343543 w 982265"/>
                  <a:gd name="connsiteY4" fmla="*/ 17441 h 580429"/>
                  <a:gd name="connsiteX5" fmla="*/ 316754 w 982265"/>
                  <a:gd name="connsiteY5" fmla="*/ 22352 h 580429"/>
                  <a:gd name="connsiteX6" fmla="*/ 105715 w 982265"/>
                  <a:gd name="connsiteY6" fmla="*/ 114774 h 580429"/>
                  <a:gd name="connsiteX7" fmla="*/ 62555 w 982265"/>
                  <a:gd name="connsiteY7" fmla="*/ 194546 h 580429"/>
                  <a:gd name="connsiteX8" fmla="*/ 17907 w 982265"/>
                  <a:gd name="connsiteY8" fmla="*/ 450382 h 580429"/>
                  <a:gd name="connsiteX9" fmla="*/ 41422 w 982265"/>
                  <a:gd name="connsiteY9" fmla="*/ 506639 h 580429"/>
                  <a:gd name="connsiteX10" fmla="*/ 143369 w 982265"/>
                  <a:gd name="connsiteY10" fmla="*/ 573909 h 580429"/>
                  <a:gd name="connsiteX11" fmla="*/ 143369 w 982265"/>
                  <a:gd name="connsiteY11" fmla="*/ 251696 h 580429"/>
                  <a:gd name="connsiteX12" fmla="*/ 210935 w 982265"/>
                  <a:gd name="connsiteY12" fmla="*/ 184127 h 580429"/>
                  <a:gd name="connsiteX13" fmla="*/ 211383 w 982265"/>
                  <a:gd name="connsiteY13" fmla="*/ 184128 h 580429"/>
                  <a:gd name="connsiteX14" fmla="*/ 776930 w 982265"/>
                  <a:gd name="connsiteY14" fmla="*/ 184128 h 580429"/>
                  <a:gd name="connsiteX15" fmla="*/ 844498 w 982265"/>
                  <a:gd name="connsiteY15" fmla="*/ 251696 h 580429"/>
                  <a:gd name="connsiteX16" fmla="*/ 844498 w 982265"/>
                  <a:gd name="connsiteY16" fmla="*/ 565724 h 580429"/>
                  <a:gd name="connsiteX17" fmla="*/ 951952 w 982265"/>
                  <a:gd name="connsiteY17" fmla="*/ 498305 h 580429"/>
                  <a:gd name="connsiteX18" fmla="*/ 970407 w 982265"/>
                  <a:gd name="connsiteY18" fmla="*/ 459609 h 58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2265" h="580429">
                    <a:moveTo>
                      <a:pt x="925758" y="194546"/>
                    </a:moveTo>
                    <a:cubicBezTo>
                      <a:pt x="921698" y="163544"/>
                      <a:pt x="906329" y="135134"/>
                      <a:pt x="882598" y="114774"/>
                    </a:cubicBezTo>
                    <a:cubicBezTo>
                      <a:pt x="819014" y="71235"/>
                      <a:pt x="747837" y="39988"/>
                      <a:pt x="672751" y="22650"/>
                    </a:cubicBezTo>
                    <a:cubicBezTo>
                      <a:pt x="664267" y="20715"/>
                      <a:pt x="655338" y="19078"/>
                      <a:pt x="646408" y="17441"/>
                    </a:cubicBezTo>
                    <a:cubicBezTo>
                      <a:pt x="554114" y="76579"/>
                      <a:pt x="435837" y="76579"/>
                      <a:pt x="343543" y="17441"/>
                    </a:cubicBezTo>
                    <a:lnTo>
                      <a:pt x="316754" y="22352"/>
                    </a:lnTo>
                    <a:cubicBezTo>
                      <a:pt x="241597" y="40738"/>
                      <a:pt x="170195" y="72007"/>
                      <a:pt x="105715" y="114774"/>
                    </a:cubicBezTo>
                    <a:cubicBezTo>
                      <a:pt x="79224" y="131741"/>
                      <a:pt x="68211" y="163292"/>
                      <a:pt x="62555" y="194546"/>
                    </a:cubicBezTo>
                    <a:lnTo>
                      <a:pt x="17907" y="450382"/>
                    </a:lnTo>
                    <a:cubicBezTo>
                      <a:pt x="15235" y="471974"/>
                      <a:pt x="24180" y="493369"/>
                      <a:pt x="41422" y="506639"/>
                    </a:cubicBezTo>
                    <a:lnTo>
                      <a:pt x="143369" y="573909"/>
                    </a:lnTo>
                    <a:lnTo>
                      <a:pt x="143369" y="251696"/>
                    </a:lnTo>
                    <a:cubicBezTo>
                      <a:pt x="143367" y="214379"/>
                      <a:pt x="173618" y="184128"/>
                      <a:pt x="210935" y="184127"/>
                    </a:cubicBezTo>
                    <a:cubicBezTo>
                      <a:pt x="211084" y="184127"/>
                      <a:pt x="211234" y="184127"/>
                      <a:pt x="211383" y="184128"/>
                    </a:cubicBezTo>
                    <a:lnTo>
                      <a:pt x="776930" y="184128"/>
                    </a:lnTo>
                    <a:cubicBezTo>
                      <a:pt x="814247" y="184128"/>
                      <a:pt x="844498" y="214379"/>
                      <a:pt x="844498" y="251696"/>
                    </a:cubicBezTo>
                    <a:lnTo>
                      <a:pt x="844498" y="565724"/>
                    </a:lnTo>
                    <a:lnTo>
                      <a:pt x="951952" y="498305"/>
                    </a:lnTo>
                    <a:cubicBezTo>
                      <a:pt x="964674" y="489714"/>
                      <a:pt x="971739" y="474901"/>
                      <a:pt x="970407" y="4596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D356C77-E2AF-42B1-97A1-0D5DAFFB7D30}"/>
                  </a:ext>
                </a:extLst>
              </p:cNvPr>
              <p:cNvSpPr/>
              <p:nvPr/>
            </p:nvSpPr>
            <p:spPr>
              <a:xfrm>
                <a:off x="5437733" y="4091134"/>
                <a:ext cx="868859" cy="465389"/>
              </a:xfrm>
              <a:custGeom>
                <a:avLst/>
                <a:gdLst>
                  <a:gd name="connsiteX0" fmla="*/ 772892 w 892968"/>
                  <a:gd name="connsiteY0" fmla="*/ 426126 h 491132"/>
                  <a:gd name="connsiteX1" fmla="*/ 772892 w 892968"/>
                  <a:gd name="connsiteY1" fmla="*/ 55246 h 491132"/>
                  <a:gd name="connsiteX2" fmla="*/ 735093 w 892968"/>
                  <a:gd name="connsiteY2" fmla="*/ 17441 h 491132"/>
                  <a:gd name="connsiteX3" fmla="*/ 734644 w 892968"/>
                  <a:gd name="connsiteY3" fmla="*/ 17444 h 491132"/>
                  <a:gd name="connsiteX4" fmla="*/ 169097 w 892968"/>
                  <a:gd name="connsiteY4" fmla="*/ 17444 h 491132"/>
                  <a:gd name="connsiteX5" fmla="*/ 131294 w 892968"/>
                  <a:gd name="connsiteY5" fmla="*/ 55246 h 491132"/>
                  <a:gd name="connsiteX6" fmla="*/ 131294 w 892968"/>
                  <a:gd name="connsiteY6" fmla="*/ 426126 h 491132"/>
                  <a:gd name="connsiteX7" fmla="*/ 17441 w 892968"/>
                  <a:gd name="connsiteY7" fmla="*/ 426126 h 491132"/>
                  <a:gd name="connsiteX8" fmla="*/ 17441 w 892968"/>
                  <a:gd name="connsiteY8" fmla="*/ 445027 h 491132"/>
                  <a:gd name="connsiteX9" fmla="*/ 55243 w 892968"/>
                  <a:gd name="connsiteY9" fmla="*/ 482829 h 491132"/>
                  <a:gd name="connsiteX10" fmla="*/ 848497 w 892968"/>
                  <a:gd name="connsiteY10" fmla="*/ 482829 h 491132"/>
                  <a:gd name="connsiteX11" fmla="*/ 886299 w 892968"/>
                  <a:gd name="connsiteY11" fmla="*/ 445027 h 491132"/>
                  <a:gd name="connsiteX12" fmla="*/ 886299 w 892968"/>
                  <a:gd name="connsiteY12" fmla="*/ 426126 h 491132"/>
                  <a:gd name="connsiteX13" fmla="*/ 374777 w 892968"/>
                  <a:gd name="connsiteY13" fmla="*/ 301854 h 491132"/>
                  <a:gd name="connsiteX14" fmla="*/ 353792 w 892968"/>
                  <a:gd name="connsiteY14" fmla="*/ 322839 h 491132"/>
                  <a:gd name="connsiteX15" fmla="*/ 270300 w 892968"/>
                  <a:gd name="connsiteY15" fmla="*/ 239347 h 491132"/>
                  <a:gd name="connsiteX16" fmla="*/ 353792 w 892968"/>
                  <a:gd name="connsiteY16" fmla="*/ 155854 h 491132"/>
                  <a:gd name="connsiteX17" fmla="*/ 374777 w 892968"/>
                  <a:gd name="connsiteY17" fmla="*/ 176839 h 491132"/>
                  <a:gd name="connsiteX18" fmla="*/ 312418 w 892968"/>
                  <a:gd name="connsiteY18" fmla="*/ 239347 h 491132"/>
                  <a:gd name="connsiteX19" fmla="*/ 430290 w 892968"/>
                  <a:gd name="connsiteY19" fmla="*/ 333257 h 491132"/>
                  <a:gd name="connsiteX20" fmla="*/ 402757 w 892968"/>
                  <a:gd name="connsiteY20" fmla="*/ 321797 h 491132"/>
                  <a:gd name="connsiteX21" fmla="*/ 472557 w 892968"/>
                  <a:gd name="connsiteY21" fmla="*/ 153324 h 491132"/>
                  <a:gd name="connsiteX22" fmla="*/ 499942 w 892968"/>
                  <a:gd name="connsiteY22" fmla="*/ 164784 h 491132"/>
                  <a:gd name="connsiteX23" fmla="*/ 549353 w 892968"/>
                  <a:gd name="connsiteY23" fmla="*/ 322839 h 491132"/>
                  <a:gd name="connsiteX24" fmla="*/ 528368 w 892968"/>
                  <a:gd name="connsiteY24" fmla="*/ 301854 h 491132"/>
                  <a:gd name="connsiteX25" fmla="*/ 590727 w 892968"/>
                  <a:gd name="connsiteY25" fmla="*/ 239347 h 491132"/>
                  <a:gd name="connsiteX26" fmla="*/ 528368 w 892968"/>
                  <a:gd name="connsiteY26" fmla="*/ 176839 h 491132"/>
                  <a:gd name="connsiteX27" fmla="*/ 549353 w 892968"/>
                  <a:gd name="connsiteY27" fmla="*/ 155854 h 491132"/>
                  <a:gd name="connsiteX28" fmla="*/ 632845 w 892968"/>
                  <a:gd name="connsiteY28" fmla="*/ 239347 h 491132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66861 w 868858"/>
                  <a:gd name="connsiteY18" fmla="*/ 249884 h 465388"/>
                  <a:gd name="connsiteX19" fmla="*/ 294977 w 868858"/>
                  <a:gd name="connsiteY19" fmla="*/ 221906 h 465388"/>
                  <a:gd name="connsiteX20" fmla="*/ 357336 w 868858"/>
                  <a:gd name="connsiteY20" fmla="*/ 284413 h 465388"/>
                  <a:gd name="connsiteX21" fmla="*/ 412849 w 868858"/>
                  <a:gd name="connsiteY21" fmla="*/ 315816 h 465388"/>
                  <a:gd name="connsiteX22" fmla="*/ 385316 w 868858"/>
                  <a:gd name="connsiteY22" fmla="*/ 304356 h 465388"/>
                  <a:gd name="connsiteX23" fmla="*/ 455116 w 868858"/>
                  <a:gd name="connsiteY23" fmla="*/ 135883 h 465388"/>
                  <a:gd name="connsiteX24" fmla="*/ 482501 w 868858"/>
                  <a:gd name="connsiteY24" fmla="*/ 147343 h 465388"/>
                  <a:gd name="connsiteX25" fmla="*/ 412849 w 868858"/>
                  <a:gd name="connsiteY25" fmla="*/ 315816 h 465388"/>
                  <a:gd name="connsiteX26" fmla="*/ 531912 w 868858"/>
                  <a:gd name="connsiteY26" fmla="*/ 305398 h 465388"/>
                  <a:gd name="connsiteX27" fmla="*/ 510927 w 868858"/>
                  <a:gd name="connsiteY27" fmla="*/ 284413 h 465388"/>
                  <a:gd name="connsiteX28" fmla="*/ 573286 w 868858"/>
                  <a:gd name="connsiteY28" fmla="*/ 221906 h 465388"/>
                  <a:gd name="connsiteX29" fmla="*/ 510927 w 868858"/>
                  <a:gd name="connsiteY29" fmla="*/ 159398 h 465388"/>
                  <a:gd name="connsiteX30" fmla="*/ 531912 w 868858"/>
                  <a:gd name="connsiteY30" fmla="*/ 138413 h 465388"/>
                  <a:gd name="connsiteX31" fmla="*/ 615404 w 868858"/>
                  <a:gd name="connsiteY31" fmla="*/ 221906 h 465388"/>
                  <a:gd name="connsiteX32" fmla="*/ 531912 w 868858"/>
                  <a:gd name="connsiteY32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294977 w 868858"/>
                  <a:gd name="connsiteY18" fmla="*/ 221906 h 465388"/>
                  <a:gd name="connsiteX19" fmla="*/ 357336 w 868858"/>
                  <a:gd name="connsiteY19" fmla="*/ 284413 h 465388"/>
                  <a:gd name="connsiteX20" fmla="*/ 412849 w 868858"/>
                  <a:gd name="connsiteY20" fmla="*/ 315816 h 465388"/>
                  <a:gd name="connsiteX21" fmla="*/ 385316 w 868858"/>
                  <a:gd name="connsiteY21" fmla="*/ 304356 h 465388"/>
                  <a:gd name="connsiteX22" fmla="*/ 455116 w 868858"/>
                  <a:gd name="connsiteY22" fmla="*/ 135883 h 465388"/>
                  <a:gd name="connsiteX23" fmla="*/ 482501 w 868858"/>
                  <a:gd name="connsiteY23" fmla="*/ 147343 h 465388"/>
                  <a:gd name="connsiteX24" fmla="*/ 412849 w 868858"/>
                  <a:gd name="connsiteY24" fmla="*/ 315816 h 465388"/>
                  <a:gd name="connsiteX25" fmla="*/ 531912 w 868858"/>
                  <a:gd name="connsiteY25" fmla="*/ 305398 h 465388"/>
                  <a:gd name="connsiteX26" fmla="*/ 510927 w 868858"/>
                  <a:gd name="connsiteY26" fmla="*/ 284413 h 465388"/>
                  <a:gd name="connsiteX27" fmla="*/ 573286 w 868858"/>
                  <a:gd name="connsiteY27" fmla="*/ 221906 h 465388"/>
                  <a:gd name="connsiteX28" fmla="*/ 510927 w 868858"/>
                  <a:gd name="connsiteY28" fmla="*/ 159398 h 465388"/>
                  <a:gd name="connsiteX29" fmla="*/ 531912 w 868858"/>
                  <a:gd name="connsiteY29" fmla="*/ 138413 h 465388"/>
                  <a:gd name="connsiteX30" fmla="*/ 615404 w 868858"/>
                  <a:gd name="connsiteY30" fmla="*/ 221906 h 465388"/>
                  <a:gd name="connsiteX31" fmla="*/ 531912 w 868858"/>
                  <a:gd name="connsiteY31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57336 w 868858"/>
                  <a:gd name="connsiteY18" fmla="*/ 284413 h 465388"/>
                  <a:gd name="connsiteX19" fmla="*/ 412849 w 868858"/>
                  <a:gd name="connsiteY19" fmla="*/ 315816 h 465388"/>
                  <a:gd name="connsiteX20" fmla="*/ 385316 w 868858"/>
                  <a:gd name="connsiteY20" fmla="*/ 304356 h 465388"/>
                  <a:gd name="connsiteX21" fmla="*/ 455116 w 868858"/>
                  <a:gd name="connsiteY21" fmla="*/ 135883 h 465388"/>
                  <a:gd name="connsiteX22" fmla="*/ 482501 w 868858"/>
                  <a:gd name="connsiteY22" fmla="*/ 147343 h 465388"/>
                  <a:gd name="connsiteX23" fmla="*/ 412849 w 868858"/>
                  <a:gd name="connsiteY23" fmla="*/ 315816 h 465388"/>
                  <a:gd name="connsiteX24" fmla="*/ 531912 w 868858"/>
                  <a:gd name="connsiteY24" fmla="*/ 305398 h 465388"/>
                  <a:gd name="connsiteX25" fmla="*/ 510927 w 868858"/>
                  <a:gd name="connsiteY25" fmla="*/ 284413 h 465388"/>
                  <a:gd name="connsiteX26" fmla="*/ 573286 w 868858"/>
                  <a:gd name="connsiteY26" fmla="*/ 221906 h 465388"/>
                  <a:gd name="connsiteX27" fmla="*/ 510927 w 868858"/>
                  <a:gd name="connsiteY27" fmla="*/ 159398 h 465388"/>
                  <a:gd name="connsiteX28" fmla="*/ 531912 w 868858"/>
                  <a:gd name="connsiteY28" fmla="*/ 138413 h 465388"/>
                  <a:gd name="connsiteX29" fmla="*/ 615404 w 868858"/>
                  <a:gd name="connsiteY29" fmla="*/ 221906 h 465388"/>
                  <a:gd name="connsiteX30" fmla="*/ 531912 w 868858"/>
                  <a:gd name="connsiteY3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36351 w 868858"/>
                  <a:gd name="connsiteY16" fmla="*/ 138413 h 465388"/>
                  <a:gd name="connsiteX17" fmla="*/ 357336 w 868858"/>
                  <a:gd name="connsiteY17" fmla="*/ 284413 h 465388"/>
                  <a:gd name="connsiteX18" fmla="*/ 412849 w 868858"/>
                  <a:gd name="connsiteY18" fmla="*/ 315816 h 465388"/>
                  <a:gd name="connsiteX19" fmla="*/ 385316 w 868858"/>
                  <a:gd name="connsiteY19" fmla="*/ 304356 h 465388"/>
                  <a:gd name="connsiteX20" fmla="*/ 455116 w 868858"/>
                  <a:gd name="connsiteY20" fmla="*/ 135883 h 465388"/>
                  <a:gd name="connsiteX21" fmla="*/ 482501 w 868858"/>
                  <a:gd name="connsiteY21" fmla="*/ 147343 h 465388"/>
                  <a:gd name="connsiteX22" fmla="*/ 412849 w 868858"/>
                  <a:gd name="connsiteY22" fmla="*/ 315816 h 465388"/>
                  <a:gd name="connsiteX23" fmla="*/ 531912 w 868858"/>
                  <a:gd name="connsiteY23" fmla="*/ 305398 h 465388"/>
                  <a:gd name="connsiteX24" fmla="*/ 510927 w 868858"/>
                  <a:gd name="connsiteY24" fmla="*/ 284413 h 465388"/>
                  <a:gd name="connsiteX25" fmla="*/ 573286 w 868858"/>
                  <a:gd name="connsiteY25" fmla="*/ 221906 h 465388"/>
                  <a:gd name="connsiteX26" fmla="*/ 510927 w 868858"/>
                  <a:gd name="connsiteY26" fmla="*/ 159398 h 465388"/>
                  <a:gd name="connsiteX27" fmla="*/ 531912 w 868858"/>
                  <a:gd name="connsiteY27" fmla="*/ 138413 h 465388"/>
                  <a:gd name="connsiteX28" fmla="*/ 615404 w 868858"/>
                  <a:gd name="connsiteY28" fmla="*/ 221906 h 465388"/>
                  <a:gd name="connsiteX29" fmla="*/ 531912 w 868858"/>
                  <a:gd name="connsiteY2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57336 w 868858"/>
                  <a:gd name="connsiteY16" fmla="*/ 284413 h 465388"/>
                  <a:gd name="connsiteX17" fmla="*/ 412849 w 868858"/>
                  <a:gd name="connsiteY17" fmla="*/ 315816 h 465388"/>
                  <a:gd name="connsiteX18" fmla="*/ 385316 w 868858"/>
                  <a:gd name="connsiteY18" fmla="*/ 304356 h 465388"/>
                  <a:gd name="connsiteX19" fmla="*/ 455116 w 868858"/>
                  <a:gd name="connsiteY19" fmla="*/ 135883 h 465388"/>
                  <a:gd name="connsiteX20" fmla="*/ 482501 w 868858"/>
                  <a:gd name="connsiteY20" fmla="*/ 147343 h 465388"/>
                  <a:gd name="connsiteX21" fmla="*/ 412849 w 868858"/>
                  <a:gd name="connsiteY21" fmla="*/ 315816 h 465388"/>
                  <a:gd name="connsiteX22" fmla="*/ 531912 w 868858"/>
                  <a:gd name="connsiteY22" fmla="*/ 305398 h 465388"/>
                  <a:gd name="connsiteX23" fmla="*/ 510927 w 868858"/>
                  <a:gd name="connsiteY23" fmla="*/ 284413 h 465388"/>
                  <a:gd name="connsiteX24" fmla="*/ 573286 w 868858"/>
                  <a:gd name="connsiteY24" fmla="*/ 221906 h 465388"/>
                  <a:gd name="connsiteX25" fmla="*/ 510927 w 868858"/>
                  <a:gd name="connsiteY25" fmla="*/ 159398 h 465388"/>
                  <a:gd name="connsiteX26" fmla="*/ 531912 w 868858"/>
                  <a:gd name="connsiteY26" fmla="*/ 138413 h 465388"/>
                  <a:gd name="connsiteX27" fmla="*/ 615404 w 868858"/>
                  <a:gd name="connsiteY27" fmla="*/ 221906 h 465388"/>
                  <a:gd name="connsiteX28" fmla="*/ 531912 w 868858"/>
                  <a:gd name="connsiteY28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385316 w 868858"/>
                  <a:gd name="connsiteY15" fmla="*/ 304356 h 465388"/>
                  <a:gd name="connsiteX16" fmla="*/ 455116 w 868858"/>
                  <a:gd name="connsiteY16" fmla="*/ 135883 h 465388"/>
                  <a:gd name="connsiteX17" fmla="*/ 482501 w 868858"/>
                  <a:gd name="connsiteY17" fmla="*/ 147343 h 465388"/>
                  <a:gd name="connsiteX18" fmla="*/ 412849 w 868858"/>
                  <a:gd name="connsiteY18" fmla="*/ 315816 h 465388"/>
                  <a:gd name="connsiteX19" fmla="*/ 531912 w 868858"/>
                  <a:gd name="connsiteY19" fmla="*/ 305398 h 465388"/>
                  <a:gd name="connsiteX20" fmla="*/ 510927 w 868858"/>
                  <a:gd name="connsiteY20" fmla="*/ 284413 h 465388"/>
                  <a:gd name="connsiteX21" fmla="*/ 573286 w 868858"/>
                  <a:gd name="connsiteY21" fmla="*/ 221906 h 465388"/>
                  <a:gd name="connsiteX22" fmla="*/ 510927 w 868858"/>
                  <a:gd name="connsiteY22" fmla="*/ 159398 h 465388"/>
                  <a:gd name="connsiteX23" fmla="*/ 531912 w 868858"/>
                  <a:gd name="connsiteY23" fmla="*/ 138413 h 465388"/>
                  <a:gd name="connsiteX24" fmla="*/ 615404 w 868858"/>
                  <a:gd name="connsiteY24" fmla="*/ 221906 h 465388"/>
                  <a:gd name="connsiteX25" fmla="*/ 531912 w 868858"/>
                  <a:gd name="connsiteY25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55116 w 868858"/>
                  <a:gd name="connsiteY15" fmla="*/ 135883 h 465388"/>
                  <a:gd name="connsiteX16" fmla="*/ 482501 w 868858"/>
                  <a:gd name="connsiteY16" fmla="*/ 147343 h 465388"/>
                  <a:gd name="connsiteX17" fmla="*/ 412849 w 868858"/>
                  <a:gd name="connsiteY17" fmla="*/ 315816 h 465388"/>
                  <a:gd name="connsiteX18" fmla="*/ 531912 w 868858"/>
                  <a:gd name="connsiteY18" fmla="*/ 305398 h 465388"/>
                  <a:gd name="connsiteX19" fmla="*/ 510927 w 868858"/>
                  <a:gd name="connsiteY19" fmla="*/ 284413 h 465388"/>
                  <a:gd name="connsiteX20" fmla="*/ 573286 w 868858"/>
                  <a:gd name="connsiteY20" fmla="*/ 221906 h 465388"/>
                  <a:gd name="connsiteX21" fmla="*/ 510927 w 868858"/>
                  <a:gd name="connsiteY21" fmla="*/ 159398 h 465388"/>
                  <a:gd name="connsiteX22" fmla="*/ 531912 w 868858"/>
                  <a:gd name="connsiteY22" fmla="*/ 138413 h 465388"/>
                  <a:gd name="connsiteX23" fmla="*/ 615404 w 868858"/>
                  <a:gd name="connsiteY23" fmla="*/ 221906 h 465388"/>
                  <a:gd name="connsiteX24" fmla="*/ 531912 w 868858"/>
                  <a:gd name="connsiteY24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82501 w 868858"/>
                  <a:gd name="connsiteY15" fmla="*/ 147343 h 465388"/>
                  <a:gd name="connsiteX16" fmla="*/ 412849 w 868858"/>
                  <a:gd name="connsiteY16" fmla="*/ 315816 h 465388"/>
                  <a:gd name="connsiteX17" fmla="*/ 531912 w 868858"/>
                  <a:gd name="connsiteY17" fmla="*/ 305398 h 465388"/>
                  <a:gd name="connsiteX18" fmla="*/ 510927 w 868858"/>
                  <a:gd name="connsiteY18" fmla="*/ 284413 h 465388"/>
                  <a:gd name="connsiteX19" fmla="*/ 573286 w 868858"/>
                  <a:gd name="connsiteY19" fmla="*/ 221906 h 465388"/>
                  <a:gd name="connsiteX20" fmla="*/ 510927 w 868858"/>
                  <a:gd name="connsiteY20" fmla="*/ 159398 h 465388"/>
                  <a:gd name="connsiteX21" fmla="*/ 531912 w 868858"/>
                  <a:gd name="connsiteY21" fmla="*/ 138413 h 465388"/>
                  <a:gd name="connsiteX22" fmla="*/ 615404 w 868858"/>
                  <a:gd name="connsiteY22" fmla="*/ 221906 h 465388"/>
                  <a:gd name="connsiteX23" fmla="*/ 531912 w 868858"/>
                  <a:gd name="connsiteY23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73286 w 868858"/>
                  <a:gd name="connsiteY16" fmla="*/ 221906 h 465388"/>
                  <a:gd name="connsiteX17" fmla="*/ 510927 w 868858"/>
                  <a:gd name="connsiteY17" fmla="*/ 159398 h 465388"/>
                  <a:gd name="connsiteX18" fmla="*/ 531912 w 868858"/>
                  <a:gd name="connsiteY18" fmla="*/ 138413 h 465388"/>
                  <a:gd name="connsiteX19" fmla="*/ 615404 w 868858"/>
                  <a:gd name="connsiteY19" fmla="*/ 221906 h 465388"/>
                  <a:gd name="connsiteX20" fmla="*/ 531912 w 868858"/>
                  <a:gd name="connsiteY2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19" fmla="*/ 531912 w 868858"/>
                  <a:gd name="connsiteY1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17" fmla="*/ 615404 w 868858"/>
                  <a:gd name="connsiteY17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138413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8858" h="465388">
                    <a:moveTo>
                      <a:pt x="755451" y="408685"/>
                    </a:moveTo>
                    <a:lnTo>
                      <a:pt x="755451" y="37805"/>
                    </a:lnTo>
                    <a:cubicBezTo>
                      <a:pt x="755453" y="16927"/>
                      <a:pt x="738530" y="1"/>
                      <a:pt x="717652" y="0"/>
                    </a:cubicBezTo>
                    <a:lnTo>
                      <a:pt x="717203" y="3"/>
                    </a:lnTo>
                    <a:lnTo>
                      <a:pt x="151656" y="3"/>
                    </a:lnTo>
                    <a:cubicBezTo>
                      <a:pt x="130778" y="3"/>
                      <a:pt x="113853" y="16927"/>
                      <a:pt x="113853" y="37805"/>
                    </a:cubicBezTo>
                    <a:lnTo>
                      <a:pt x="113853" y="408685"/>
                    </a:lnTo>
                    <a:lnTo>
                      <a:pt x="0" y="408685"/>
                    </a:lnTo>
                    <a:lnTo>
                      <a:pt x="0" y="427586"/>
                    </a:lnTo>
                    <a:cubicBezTo>
                      <a:pt x="82" y="448429"/>
                      <a:pt x="16959" y="465307"/>
                      <a:pt x="37802" y="465388"/>
                    </a:cubicBezTo>
                    <a:lnTo>
                      <a:pt x="831056" y="465388"/>
                    </a:lnTo>
                    <a:cubicBezTo>
                      <a:pt x="851899" y="465307"/>
                      <a:pt x="868777" y="448429"/>
                      <a:pt x="868858" y="427586"/>
                    </a:cubicBezTo>
                    <a:lnTo>
                      <a:pt x="868858" y="408685"/>
                    </a:lnTo>
                    <a:lnTo>
                      <a:pt x="755451" y="408685"/>
                    </a:lnTo>
                    <a:close/>
                  </a:path>
                </a:pathLst>
              </a:custGeom>
              <a:solidFill>
                <a:schemeClr val="tx1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cxnSp>
        <p:nvCxnSpPr>
          <p:cNvPr id="124" name="Connector: Curved 123">
            <a:extLst>
              <a:ext uri="{FF2B5EF4-FFF2-40B4-BE49-F238E27FC236}">
                <a16:creationId xmlns:a16="http://schemas.microsoft.com/office/drawing/2014/main" id="{B354CD10-91D0-4FD5-9D4A-C032A360749B}"/>
              </a:ext>
            </a:extLst>
          </p:cNvPr>
          <p:cNvCxnSpPr>
            <a:cxnSpLocks/>
            <a:stCxn id="71" idx="2"/>
            <a:endCxn id="119" idx="1"/>
          </p:cNvCxnSpPr>
          <p:nvPr/>
        </p:nvCxnSpPr>
        <p:spPr>
          <a:xfrm rot="16200000" flipH="1">
            <a:off x="5398608" y="2060762"/>
            <a:ext cx="700918" cy="505456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Curved 124">
            <a:extLst>
              <a:ext uri="{FF2B5EF4-FFF2-40B4-BE49-F238E27FC236}">
                <a16:creationId xmlns:a16="http://schemas.microsoft.com/office/drawing/2014/main" id="{AA94A03E-322A-4084-8D7C-136FD2D1C2BB}"/>
              </a:ext>
            </a:extLst>
          </p:cNvPr>
          <p:cNvCxnSpPr>
            <a:cxnSpLocks/>
            <a:stCxn id="119" idx="3"/>
            <a:endCxn id="68" idx="2"/>
          </p:cNvCxnSpPr>
          <p:nvPr/>
        </p:nvCxnSpPr>
        <p:spPr>
          <a:xfrm flipV="1">
            <a:off x="6664059" y="1963031"/>
            <a:ext cx="504380" cy="700918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id="{09C463D2-BAF8-4C14-B003-9B66F436F271}"/>
              </a:ext>
            </a:extLst>
          </p:cNvPr>
          <p:cNvCxnSpPr>
            <a:cxnSpLocks/>
            <a:stCxn id="71" idx="2"/>
            <a:endCxn id="13" idx="1"/>
          </p:cNvCxnSpPr>
          <p:nvPr/>
        </p:nvCxnSpPr>
        <p:spPr>
          <a:xfrm rot="16200000" flipH="1">
            <a:off x="4387551" y="3071818"/>
            <a:ext cx="2364023" cy="146447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id="{F16AA09F-DF78-4F09-8E62-B98EBE139452}"/>
              </a:ext>
            </a:extLst>
          </p:cNvPr>
          <p:cNvCxnSpPr>
            <a:cxnSpLocks/>
            <a:stCxn id="13" idx="3"/>
            <a:endCxn id="68" idx="2"/>
          </p:cNvCxnSpPr>
          <p:nvPr/>
        </p:nvCxnSpPr>
        <p:spPr>
          <a:xfrm flipV="1">
            <a:off x="6968953" y="1963031"/>
            <a:ext cx="199486" cy="2364023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BC934B0-ABCF-4E99-BF58-EEEF57C89261}"/>
              </a:ext>
            </a:extLst>
          </p:cNvPr>
          <p:cNvSpPr/>
          <p:nvPr/>
        </p:nvSpPr>
        <p:spPr>
          <a:xfrm rot="16200000">
            <a:off x="-789456" y="2455520"/>
            <a:ext cx="2964701" cy="369332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5000"/>
                  <a:lumOff val="95000"/>
                </a:schemeClr>
              </a:gs>
              <a:gs pos="17000">
                <a:schemeClr val="accent6">
                  <a:lumMod val="45000"/>
                  <a:lumOff val="5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Developmental Testing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C462AD1-6A16-475D-BEB4-F49B1418B1AF}"/>
              </a:ext>
            </a:extLst>
          </p:cNvPr>
          <p:cNvSpPr/>
          <p:nvPr/>
        </p:nvSpPr>
        <p:spPr>
          <a:xfrm rot="16200000">
            <a:off x="-294562" y="3730251"/>
            <a:ext cx="3136872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7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FEFBF6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Operational Testing</a:t>
            </a:r>
          </a:p>
        </p:txBody>
      </p:sp>
      <p:sp>
        <p:nvSpPr>
          <p:cNvPr id="144" name="Title 143">
            <a:extLst>
              <a:ext uri="{FF2B5EF4-FFF2-40B4-BE49-F238E27FC236}">
                <a16:creationId xmlns:a16="http://schemas.microsoft.com/office/drawing/2014/main" id="{CB35073A-53FB-4E90-B445-ED7F6CD6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94" y="135515"/>
            <a:ext cx="11566185" cy="918445"/>
          </a:xfrm>
        </p:spPr>
        <p:txBody>
          <a:bodyPr/>
          <a:lstStyle/>
          <a:p>
            <a:r>
              <a:rPr lang="en-US" dirty="0"/>
              <a:t>OT&amp;E needs to balance evaluations between the updating of the system and the rate of deployment of the system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CBCCF1A-D7E2-4CEA-B828-19A8B4A9EC6A}"/>
              </a:ext>
            </a:extLst>
          </p:cNvPr>
          <p:cNvGrpSpPr/>
          <p:nvPr/>
        </p:nvGrpSpPr>
        <p:grpSpPr>
          <a:xfrm>
            <a:off x="5852232" y="1048631"/>
            <a:ext cx="914400" cy="914400"/>
            <a:chOff x="1492737" y="589547"/>
            <a:chExt cx="914400" cy="914400"/>
          </a:xfrm>
        </p:grpSpPr>
        <p:pic>
          <p:nvPicPr>
            <p:cNvPr id="62" name="Graphic 61" descr="Arrow circle">
              <a:extLst>
                <a:ext uri="{FF2B5EF4-FFF2-40B4-BE49-F238E27FC236}">
                  <a16:creationId xmlns:a16="http://schemas.microsoft.com/office/drawing/2014/main" id="{2E0BF7BB-A06E-4183-8E30-3F40F1A49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2737" y="589547"/>
              <a:ext cx="914400" cy="914400"/>
            </a:xfrm>
            <a:prstGeom prst="rect">
              <a:avLst/>
            </a:prstGeom>
          </p:spPr>
        </p:pic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72A62BA-C27D-4421-B0A2-36CD069949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490" y="932447"/>
              <a:ext cx="292894" cy="228600"/>
            </a:xfrm>
            <a:custGeom>
              <a:avLst/>
              <a:gdLst>
                <a:gd name="connsiteX0" fmla="*/ 17441 w 1220390"/>
                <a:gd name="connsiteY0" fmla="*/ 17441 h 952500"/>
                <a:gd name="connsiteX1" fmla="*/ 17441 w 1220390"/>
                <a:gd name="connsiteY1" fmla="*/ 940175 h 952500"/>
                <a:gd name="connsiteX2" fmla="*/ 1208066 w 1220390"/>
                <a:gd name="connsiteY2" fmla="*/ 940175 h 952500"/>
                <a:gd name="connsiteX3" fmla="*/ 1208066 w 1220390"/>
                <a:gd name="connsiteY3" fmla="*/ 17441 h 952500"/>
                <a:gd name="connsiteX4" fmla="*/ 1044355 w 1220390"/>
                <a:gd name="connsiteY4" fmla="*/ 106738 h 952500"/>
                <a:gd name="connsiteX5" fmla="*/ 1074121 w 1220390"/>
                <a:gd name="connsiteY5" fmla="*/ 136503 h 952500"/>
                <a:gd name="connsiteX6" fmla="*/ 1044355 w 1220390"/>
                <a:gd name="connsiteY6" fmla="*/ 166269 h 952500"/>
                <a:gd name="connsiteX7" fmla="*/ 1014589 w 1220390"/>
                <a:gd name="connsiteY7" fmla="*/ 136503 h 952500"/>
                <a:gd name="connsiteX8" fmla="*/ 1044355 w 1220390"/>
                <a:gd name="connsiteY8" fmla="*/ 106738 h 952500"/>
                <a:gd name="connsiteX9" fmla="*/ 940175 w 1220390"/>
                <a:gd name="connsiteY9" fmla="*/ 106738 h 952500"/>
                <a:gd name="connsiteX10" fmla="*/ 969941 w 1220390"/>
                <a:gd name="connsiteY10" fmla="*/ 136503 h 952500"/>
                <a:gd name="connsiteX11" fmla="*/ 940175 w 1220390"/>
                <a:gd name="connsiteY11" fmla="*/ 166269 h 952500"/>
                <a:gd name="connsiteX12" fmla="*/ 910410 w 1220390"/>
                <a:gd name="connsiteY12" fmla="*/ 136503 h 952500"/>
                <a:gd name="connsiteX13" fmla="*/ 940175 w 1220390"/>
                <a:gd name="connsiteY13" fmla="*/ 106738 h 952500"/>
                <a:gd name="connsiteX14" fmla="*/ 835996 w 1220390"/>
                <a:gd name="connsiteY14" fmla="*/ 106738 h 952500"/>
                <a:gd name="connsiteX15" fmla="*/ 865761 w 1220390"/>
                <a:gd name="connsiteY15" fmla="*/ 136503 h 952500"/>
                <a:gd name="connsiteX16" fmla="*/ 835996 w 1220390"/>
                <a:gd name="connsiteY16" fmla="*/ 166269 h 952500"/>
                <a:gd name="connsiteX17" fmla="*/ 806230 w 1220390"/>
                <a:gd name="connsiteY17" fmla="*/ 136503 h 952500"/>
                <a:gd name="connsiteX18" fmla="*/ 835996 w 1220390"/>
                <a:gd name="connsiteY18" fmla="*/ 106738 h 952500"/>
                <a:gd name="connsiteX19" fmla="*/ 1118769 w 1220390"/>
                <a:gd name="connsiteY19" fmla="*/ 850878 h 952500"/>
                <a:gd name="connsiteX20" fmla="*/ 106738 w 1220390"/>
                <a:gd name="connsiteY20" fmla="*/ 850878 h 952500"/>
                <a:gd name="connsiteX21" fmla="*/ 106738 w 1220390"/>
                <a:gd name="connsiteY21" fmla="*/ 255566 h 952500"/>
                <a:gd name="connsiteX22" fmla="*/ 1118769 w 1220390"/>
                <a:gd name="connsiteY22" fmla="*/ 255566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390" h="952500">
                  <a:moveTo>
                    <a:pt x="17441" y="17441"/>
                  </a:moveTo>
                  <a:lnTo>
                    <a:pt x="17441" y="940175"/>
                  </a:lnTo>
                  <a:lnTo>
                    <a:pt x="1208066" y="940175"/>
                  </a:lnTo>
                  <a:lnTo>
                    <a:pt x="1208066" y="17441"/>
                  </a:lnTo>
                  <a:close/>
                  <a:moveTo>
                    <a:pt x="1044355" y="106738"/>
                  </a:moveTo>
                  <a:cubicBezTo>
                    <a:pt x="1060794" y="106738"/>
                    <a:pt x="1074121" y="120064"/>
                    <a:pt x="1074121" y="136503"/>
                  </a:cubicBezTo>
                  <a:cubicBezTo>
                    <a:pt x="1074121" y="152943"/>
                    <a:pt x="1060794" y="166269"/>
                    <a:pt x="1044355" y="166269"/>
                  </a:cubicBezTo>
                  <a:cubicBezTo>
                    <a:pt x="1027915" y="166269"/>
                    <a:pt x="1014589" y="152943"/>
                    <a:pt x="1014589" y="136503"/>
                  </a:cubicBezTo>
                  <a:cubicBezTo>
                    <a:pt x="1014589" y="120064"/>
                    <a:pt x="1027915" y="106738"/>
                    <a:pt x="1044355" y="106738"/>
                  </a:cubicBezTo>
                  <a:close/>
                  <a:moveTo>
                    <a:pt x="940175" y="106738"/>
                  </a:moveTo>
                  <a:cubicBezTo>
                    <a:pt x="956615" y="106738"/>
                    <a:pt x="969941" y="120064"/>
                    <a:pt x="969941" y="136503"/>
                  </a:cubicBezTo>
                  <a:cubicBezTo>
                    <a:pt x="969941" y="152943"/>
                    <a:pt x="956615" y="166269"/>
                    <a:pt x="940175" y="166269"/>
                  </a:cubicBezTo>
                  <a:cubicBezTo>
                    <a:pt x="923736" y="166269"/>
                    <a:pt x="910410" y="152943"/>
                    <a:pt x="910410" y="136503"/>
                  </a:cubicBezTo>
                  <a:cubicBezTo>
                    <a:pt x="910410" y="120064"/>
                    <a:pt x="923736" y="106738"/>
                    <a:pt x="940175" y="106738"/>
                  </a:cubicBezTo>
                  <a:close/>
                  <a:moveTo>
                    <a:pt x="835996" y="106738"/>
                  </a:moveTo>
                  <a:cubicBezTo>
                    <a:pt x="852435" y="106738"/>
                    <a:pt x="865761" y="120064"/>
                    <a:pt x="865761" y="136503"/>
                  </a:cubicBezTo>
                  <a:cubicBezTo>
                    <a:pt x="865761" y="152943"/>
                    <a:pt x="852435" y="166269"/>
                    <a:pt x="835996" y="166269"/>
                  </a:cubicBezTo>
                  <a:cubicBezTo>
                    <a:pt x="819556" y="166269"/>
                    <a:pt x="806230" y="152943"/>
                    <a:pt x="806230" y="136503"/>
                  </a:cubicBezTo>
                  <a:cubicBezTo>
                    <a:pt x="806230" y="120064"/>
                    <a:pt x="819556" y="106738"/>
                    <a:pt x="835996" y="106738"/>
                  </a:cubicBezTo>
                  <a:close/>
                  <a:moveTo>
                    <a:pt x="1118769" y="850878"/>
                  </a:moveTo>
                  <a:lnTo>
                    <a:pt x="106738" y="850878"/>
                  </a:lnTo>
                  <a:lnTo>
                    <a:pt x="106738" y="255566"/>
                  </a:lnTo>
                  <a:lnTo>
                    <a:pt x="1118769" y="255566"/>
                  </a:lnTo>
                  <a:close/>
                </a:path>
              </a:pathLst>
            </a:custGeom>
            <a:solidFill>
              <a:srgbClr val="0000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C63B75-29B0-4A83-A997-A2A7EB5F6E4E}"/>
              </a:ext>
            </a:extLst>
          </p:cNvPr>
          <p:cNvGrpSpPr/>
          <p:nvPr/>
        </p:nvGrpSpPr>
        <p:grpSpPr>
          <a:xfrm>
            <a:off x="6711239" y="1048631"/>
            <a:ext cx="914400" cy="914400"/>
            <a:chOff x="1492737" y="589547"/>
            <a:chExt cx="914400" cy="914400"/>
          </a:xfrm>
        </p:grpSpPr>
        <p:pic>
          <p:nvPicPr>
            <p:cNvPr id="68" name="Graphic 67" descr="Arrow circle">
              <a:extLst>
                <a:ext uri="{FF2B5EF4-FFF2-40B4-BE49-F238E27FC236}">
                  <a16:creationId xmlns:a16="http://schemas.microsoft.com/office/drawing/2014/main" id="{249A4A86-A7F7-4558-8E39-9FDEA4FA8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2737" y="589547"/>
              <a:ext cx="914400" cy="914400"/>
            </a:xfrm>
            <a:prstGeom prst="rect">
              <a:avLst/>
            </a:prstGeom>
          </p:spPr>
        </p:pic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94FCC02-B81F-440B-9F5B-55EE50372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490" y="932447"/>
              <a:ext cx="292894" cy="228600"/>
            </a:xfrm>
            <a:custGeom>
              <a:avLst/>
              <a:gdLst>
                <a:gd name="connsiteX0" fmla="*/ 17441 w 1220390"/>
                <a:gd name="connsiteY0" fmla="*/ 17441 h 952500"/>
                <a:gd name="connsiteX1" fmla="*/ 17441 w 1220390"/>
                <a:gd name="connsiteY1" fmla="*/ 940175 h 952500"/>
                <a:gd name="connsiteX2" fmla="*/ 1208066 w 1220390"/>
                <a:gd name="connsiteY2" fmla="*/ 940175 h 952500"/>
                <a:gd name="connsiteX3" fmla="*/ 1208066 w 1220390"/>
                <a:gd name="connsiteY3" fmla="*/ 17441 h 952500"/>
                <a:gd name="connsiteX4" fmla="*/ 1044355 w 1220390"/>
                <a:gd name="connsiteY4" fmla="*/ 106738 h 952500"/>
                <a:gd name="connsiteX5" fmla="*/ 1074121 w 1220390"/>
                <a:gd name="connsiteY5" fmla="*/ 136503 h 952500"/>
                <a:gd name="connsiteX6" fmla="*/ 1044355 w 1220390"/>
                <a:gd name="connsiteY6" fmla="*/ 166269 h 952500"/>
                <a:gd name="connsiteX7" fmla="*/ 1014589 w 1220390"/>
                <a:gd name="connsiteY7" fmla="*/ 136503 h 952500"/>
                <a:gd name="connsiteX8" fmla="*/ 1044355 w 1220390"/>
                <a:gd name="connsiteY8" fmla="*/ 106738 h 952500"/>
                <a:gd name="connsiteX9" fmla="*/ 940175 w 1220390"/>
                <a:gd name="connsiteY9" fmla="*/ 106738 h 952500"/>
                <a:gd name="connsiteX10" fmla="*/ 969941 w 1220390"/>
                <a:gd name="connsiteY10" fmla="*/ 136503 h 952500"/>
                <a:gd name="connsiteX11" fmla="*/ 940175 w 1220390"/>
                <a:gd name="connsiteY11" fmla="*/ 166269 h 952500"/>
                <a:gd name="connsiteX12" fmla="*/ 910410 w 1220390"/>
                <a:gd name="connsiteY12" fmla="*/ 136503 h 952500"/>
                <a:gd name="connsiteX13" fmla="*/ 940175 w 1220390"/>
                <a:gd name="connsiteY13" fmla="*/ 106738 h 952500"/>
                <a:gd name="connsiteX14" fmla="*/ 835996 w 1220390"/>
                <a:gd name="connsiteY14" fmla="*/ 106738 h 952500"/>
                <a:gd name="connsiteX15" fmla="*/ 865761 w 1220390"/>
                <a:gd name="connsiteY15" fmla="*/ 136503 h 952500"/>
                <a:gd name="connsiteX16" fmla="*/ 835996 w 1220390"/>
                <a:gd name="connsiteY16" fmla="*/ 166269 h 952500"/>
                <a:gd name="connsiteX17" fmla="*/ 806230 w 1220390"/>
                <a:gd name="connsiteY17" fmla="*/ 136503 h 952500"/>
                <a:gd name="connsiteX18" fmla="*/ 835996 w 1220390"/>
                <a:gd name="connsiteY18" fmla="*/ 106738 h 952500"/>
                <a:gd name="connsiteX19" fmla="*/ 1118769 w 1220390"/>
                <a:gd name="connsiteY19" fmla="*/ 850878 h 952500"/>
                <a:gd name="connsiteX20" fmla="*/ 106738 w 1220390"/>
                <a:gd name="connsiteY20" fmla="*/ 850878 h 952500"/>
                <a:gd name="connsiteX21" fmla="*/ 106738 w 1220390"/>
                <a:gd name="connsiteY21" fmla="*/ 255566 h 952500"/>
                <a:gd name="connsiteX22" fmla="*/ 1118769 w 1220390"/>
                <a:gd name="connsiteY22" fmla="*/ 255566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390" h="952500">
                  <a:moveTo>
                    <a:pt x="17441" y="17441"/>
                  </a:moveTo>
                  <a:lnTo>
                    <a:pt x="17441" y="940175"/>
                  </a:lnTo>
                  <a:lnTo>
                    <a:pt x="1208066" y="940175"/>
                  </a:lnTo>
                  <a:lnTo>
                    <a:pt x="1208066" y="17441"/>
                  </a:lnTo>
                  <a:close/>
                  <a:moveTo>
                    <a:pt x="1044355" y="106738"/>
                  </a:moveTo>
                  <a:cubicBezTo>
                    <a:pt x="1060794" y="106738"/>
                    <a:pt x="1074121" y="120064"/>
                    <a:pt x="1074121" y="136503"/>
                  </a:cubicBezTo>
                  <a:cubicBezTo>
                    <a:pt x="1074121" y="152943"/>
                    <a:pt x="1060794" y="166269"/>
                    <a:pt x="1044355" y="166269"/>
                  </a:cubicBezTo>
                  <a:cubicBezTo>
                    <a:pt x="1027915" y="166269"/>
                    <a:pt x="1014589" y="152943"/>
                    <a:pt x="1014589" y="136503"/>
                  </a:cubicBezTo>
                  <a:cubicBezTo>
                    <a:pt x="1014589" y="120064"/>
                    <a:pt x="1027915" y="106738"/>
                    <a:pt x="1044355" y="106738"/>
                  </a:cubicBezTo>
                  <a:close/>
                  <a:moveTo>
                    <a:pt x="940175" y="106738"/>
                  </a:moveTo>
                  <a:cubicBezTo>
                    <a:pt x="956615" y="106738"/>
                    <a:pt x="969941" y="120064"/>
                    <a:pt x="969941" y="136503"/>
                  </a:cubicBezTo>
                  <a:cubicBezTo>
                    <a:pt x="969941" y="152943"/>
                    <a:pt x="956615" y="166269"/>
                    <a:pt x="940175" y="166269"/>
                  </a:cubicBezTo>
                  <a:cubicBezTo>
                    <a:pt x="923736" y="166269"/>
                    <a:pt x="910410" y="152943"/>
                    <a:pt x="910410" y="136503"/>
                  </a:cubicBezTo>
                  <a:cubicBezTo>
                    <a:pt x="910410" y="120064"/>
                    <a:pt x="923736" y="106738"/>
                    <a:pt x="940175" y="106738"/>
                  </a:cubicBezTo>
                  <a:close/>
                  <a:moveTo>
                    <a:pt x="835996" y="106738"/>
                  </a:moveTo>
                  <a:cubicBezTo>
                    <a:pt x="852435" y="106738"/>
                    <a:pt x="865761" y="120064"/>
                    <a:pt x="865761" y="136503"/>
                  </a:cubicBezTo>
                  <a:cubicBezTo>
                    <a:pt x="865761" y="152943"/>
                    <a:pt x="852435" y="166269"/>
                    <a:pt x="835996" y="166269"/>
                  </a:cubicBezTo>
                  <a:cubicBezTo>
                    <a:pt x="819556" y="166269"/>
                    <a:pt x="806230" y="152943"/>
                    <a:pt x="806230" y="136503"/>
                  </a:cubicBezTo>
                  <a:cubicBezTo>
                    <a:pt x="806230" y="120064"/>
                    <a:pt x="819556" y="106738"/>
                    <a:pt x="835996" y="106738"/>
                  </a:cubicBezTo>
                  <a:close/>
                  <a:moveTo>
                    <a:pt x="1118769" y="850878"/>
                  </a:moveTo>
                  <a:lnTo>
                    <a:pt x="106738" y="850878"/>
                  </a:lnTo>
                  <a:lnTo>
                    <a:pt x="106738" y="255566"/>
                  </a:lnTo>
                  <a:lnTo>
                    <a:pt x="1118769" y="255566"/>
                  </a:lnTo>
                  <a:close/>
                </a:path>
              </a:pathLst>
            </a:custGeom>
            <a:solidFill>
              <a:srgbClr val="0000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3B3A9D4-C9E3-45CB-91D9-C7A91B64B6D9}"/>
              </a:ext>
            </a:extLst>
          </p:cNvPr>
          <p:cNvGrpSpPr/>
          <p:nvPr/>
        </p:nvGrpSpPr>
        <p:grpSpPr>
          <a:xfrm>
            <a:off x="5039139" y="1048631"/>
            <a:ext cx="914400" cy="914400"/>
            <a:chOff x="1492737" y="589547"/>
            <a:chExt cx="914400" cy="914400"/>
          </a:xfrm>
        </p:grpSpPr>
        <p:pic>
          <p:nvPicPr>
            <p:cNvPr id="71" name="Graphic 70" descr="Arrow circle">
              <a:extLst>
                <a:ext uri="{FF2B5EF4-FFF2-40B4-BE49-F238E27FC236}">
                  <a16:creationId xmlns:a16="http://schemas.microsoft.com/office/drawing/2014/main" id="{544C82E8-650D-4F46-B336-B86BD6A18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2737" y="589547"/>
              <a:ext cx="914400" cy="914400"/>
            </a:xfrm>
            <a:prstGeom prst="rect">
              <a:avLst/>
            </a:prstGeom>
          </p:spPr>
        </p:pic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455E273-4279-48A9-8CAA-4C61937FB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490" y="932447"/>
              <a:ext cx="292894" cy="228600"/>
            </a:xfrm>
            <a:custGeom>
              <a:avLst/>
              <a:gdLst>
                <a:gd name="connsiteX0" fmla="*/ 17441 w 1220390"/>
                <a:gd name="connsiteY0" fmla="*/ 17441 h 952500"/>
                <a:gd name="connsiteX1" fmla="*/ 17441 w 1220390"/>
                <a:gd name="connsiteY1" fmla="*/ 940175 h 952500"/>
                <a:gd name="connsiteX2" fmla="*/ 1208066 w 1220390"/>
                <a:gd name="connsiteY2" fmla="*/ 940175 h 952500"/>
                <a:gd name="connsiteX3" fmla="*/ 1208066 w 1220390"/>
                <a:gd name="connsiteY3" fmla="*/ 17441 h 952500"/>
                <a:gd name="connsiteX4" fmla="*/ 1044355 w 1220390"/>
                <a:gd name="connsiteY4" fmla="*/ 106738 h 952500"/>
                <a:gd name="connsiteX5" fmla="*/ 1074121 w 1220390"/>
                <a:gd name="connsiteY5" fmla="*/ 136503 h 952500"/>
                <a:gd name="connsiteX6" fmla="*/ 1044355 w 1220390"/>
                <a:gd name="connsiteY6" fmla="*/ 166269 h 952500"/>
                <a:gd name="connsiteX7" fmla="*/ 1014589 w 1220390"/>
                <a:gd name="connsiteY7" fmla="*/ 136503 h 952500"/>
                <a:gd name="connsiteX8" fmla="*/ 1044355 w 1220390"/>
                <a:gd name="connsiteY8" fmla="*/ 106738 h 952500"/>
                <a:gd name="connsiteX9" fmla="*/ 940175 w 1220390"/>
                <a:gd name="connsiteY9" fmla="*/ 106738 h 952500"/>
                <a:gd name="connsiteX10" fmla="*/ 969941 w 1220390"/>
                <a:gd name="connsiteY10" fmla="*/ 136503 h 952500"/>
                <a:gd name="connsiteX11" fmla="*/ 940175 w 1220390"/>
                <a:gd name="connsiteY11" fmla="*/ 166269 h 952500"/>
                <a:gd name="connsiteX12" fmla="*/ 910410 w 1220390"/>
                <a:gd name="connsiteY12" fmla="*/ 136503 h 952500"/>
                <a:gd name="connsiteX13" fmla="*/ 940175 w 1220390"/>
                <a:gd name="connsiteY13" fmla="*/ 106738 h 952500"/>
                <a:gd name="connsiteX14" fmla="*/ 835996 w 1220390"/>
                <a:gd name="connsiteY14" fmla="*/ 106738 h 952500"/>
                <a:gd name="connsiteX15" fmla="*/ 865761 w 1220390"/>
                <a:gd name="connsiteY15" fmla="*/ 136503 h 952500"/>
                <a:gd name="connsiteX16" fmla="*/ 835996 w 1220390"/>
                <a:gd name="connsiteY16" fmla="*/ 166269 h 952500"/>
                <a:gd name="connsiteX17" fmla="*/ 806230 w 1220390"/>
                <a:gd name="connsiteY17" fmla="*/ 136503 h 952500"/>
                <a:gd name="connsiteX18" fmla="*/ 835996 w 1220390"/>
                <a:gd name="connsiteY18" fmla="*/ 106738 h 952500"/>
                <a:gd name="connsiteX19" fmla="*/ 1118769 w 1220390"/>
                <a:gd name="connsiteY19" fmla="*/ 850878 h 952500"/>
                <a:gd name="connsiteX20" fmla="*/ 106738 w 1220390"/>
                <a:gd name="connsiteY20" fmla="*/ 850878 h 952500"/>
                <a:gd name="connsiteX21" fmla="*/ 106738 w 1220390"/>
                <a:gd name="connsiteY21" fmla="*/ 255566 h 952500"/>
                <a:gd name="connsiteX22" fmla="*/ 1118769 w 1220390"/>
                <a:gd name="connsiteY22" fmla="*/ 255566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390" h="952500">
                  <a:moveTo>
                    <a:pt x="17441" y="17441"/>
                  </a:moveTo>
                  <a:lnTo>
                    <a:pt x="17441" y="940175"/>
                  </a:lnTo>
                  <a:lnTo>
                    <a:pt x="1208066" y="940175"/>
                  </a:lnTo>
                  <a:lnTo>
                    <a:pt x="1208066" y="17441"/>
                  </a:lnTo>
                  <a:close/>
                  <a:moveTo>
                    <a:pt x="1044355" y="106738"/>
                  </a:moveTo>
                  <a:cubicBezTo>
                    <a:pt x="1060794" y="106738"/>
                    <a:pt x="1074121" y="120064"/>
                    <a:pt x="1074121" y="136503"/>
                  </a:cubicBezTo>
                  <a:cubicBezTo>
                    <a:pt x="1074121" y="152943"/>
                    <a:pt x="1060794" y="166269"/>
                    <a:pt x="1044355" y="166269"/>
                  </a:cubicBezTo>
                  <a:cubicBezTo>
                    <a:pt x="1027915" y="166269"/>
                    <a:pt x="1014589" y="152943"/>
                    <a:pt x="1014589" y="136503"/>
                  </a:cubicBezTo>
                  <a:cubicBezTo>
                    <a:pt x="1014589" y="120064"/>
                    <a:pt x="1027915" y="106738"/>
                    <a:pt x="1044355" y="106738"/>
                  </a:cubicBezTo>
                  <a:close/>
                  <a:moveTo>
                    <a:pt x="940175" y="106738"/>
                  </a:moveTo>
                  <a:cubicBezTo>
                    <a:pt x="956615" y="106738"/>
                    <a:pt x="969941" y="120064"/>
                    <a:pt x="969941" y="136503"/>
                  </a:cubicBezTo>
                  <a:cubicBezTo>
                    <a:pt x="969941" y="152943"/>
                    <a:pt x="956615" y="166269"/>
                    <a:pt x="940175" y="166269"/>
                  </a:cubicBezTo>
                  <a:cubicBezTo>
                    <a:pt x="923736" y="166269"/>
                    <a:pt x="910410" y="152943"/>
                    <a:pt x="910410" y="136503"/>
                  </a:cubicBezTo>
                  <a:cubicBezTo>
                    <a:pt x="910410" y="120064"/>
                    <a:pt x="923736" y="106738"/>
                    <a:pt x="940175" y="106738"/>
                  </a:cubicBezTo>
                  <a:close/>
                  <a:moveTo>
                    <a:pt x="835996" y="106738"/>
                  </a:moveTo>
                  <a:cubicBezTo>
                    <a:pt x="852435" y="106738"/>
                    <a:pt x="865761" y="120064"/>
                    <a:pt x="865761" y="136503"/>
                  </a:cubicBezTo>
                  <a:cubicBezTo>
                    <a:pt x="865761" y="152943"/>
                    <a:pt x="852435" y="166269"/>
                    <a:pt x="835996" y="166269"/>
                  </a:cubicBezTo>
                  <a:cubicBezTo>
                    <a:pt x="819556" y="166269"/>
                    <a:pt x="806230" y="152943"/>
                    <a:pt x="806230" y="136503"/>
                  </a:cubicBezTo>
                  <a:cubicBezTo>
                    <a:pt x="806230" y="120064"/>
                    <a:pt x="819556" y="106738"/>
                    <a:pt x="835996" y="106738"/>
                  </a:cubicBezTo>
                  <a:close/>
                  <a:moveTo>
                    <a:pt x="1118769" y="850878"/>
                  </a:moveTo>
                  <a:lnTo>
                    <a:pt x="106738" y="850878"/>
                  </a:lnTo>
                  <a:lnTo>
                    <a:pt x="106738" y="255566"/>
                  </a:lnTo>
                  <a:lnTo>
                    <a:pt x="1118769" y="255566"/>
                  </a:lnTo>
                  <a:close/>
                </a:path>
              </a:pathLst>
            </a:custGeom>
            <a:solidFill>
              <a:srgbClr val="0000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EA9E435-2BFA-44CA-A11B-19058E804F97}"/>
              </a:ext>
            </a:extLst>
          </p:cNvPr>
          <p:cNvGrpSpPr/>
          <p:nvPr/>
        </p:nvGrpSpPr>
        <p:grpSpPr>
          <a:xfrm>
            <a:off x="8383339" y="1048631"/>
            <a:ext cx="914400" cy="914400"/>
            <a:chOff x="1492737" y="589547"/>
            <a:chExt cx="914400" cy="914400"/>
          </a:xfrm>
        </p:grpSpPr>
        <p:pic>
          <p:nvPicPr>
            <p:cNvPr id="77" name="Graphic 76" descr="Arrow circle">
              <a:extLst>
                <a:ext uri="{FF2B5EF4-FFF2-40B4-BE49-F238E27FC236}">
                  <a16:creationId xmlns:a16="http://schemas.microsoft.com/office/drawing/2014/main" id="{B53BA173-8FA9-486D-A296-585E3BC05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2737" y="589547"/>
              <a:ext cx="914400" cy="914400"/>
            </a:xfrm>
            <a:prstGeom prst="rect">
              <a:avLst/>
            </a:prstGeom>
          </p:spPr>
        </p:pic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AF74489-BACC-4F85-B55D-CADAE79A95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490" y="932447"/>
              <a:ext cx="292894" cy="228600"/>
            </a:xfrm>
            <a:custGeom>
              <a:avLst/>
              <a:gdLst>
                <a:gd name="connsiteX0" fmla="*/ 17441 w 1220390"/>
                <a:gd name="connsiteY0" fmla="*/ 17441 h 952500"/>
                <a:gd name="connsiteX1" fmla="*/ 17441 w 1220390"/>
                <a:gd name="connsiteY1" fmla="*/ 940175 h 952500"/>
                <a:gd name="connsiteX2" fmla="*/ 1208066 w 1220390"/>
                <a:gd name="connsiteY2" fmla="*/ 940175 h 952500"/>
                <a:gd name="connsiteX3" fmla="*/ 1208066 w 1220390"/>
                <a:gd name="connsiteY3" fmla="*/ 17441 h 952500"/>
                <a:gd name="connsiteX4" fmla="*/ 1044355 w 1220390"/>
                <a:gd name="connsiteY4" fmla="*/ 106738 h 952500"/>
                <a:gd name="connsiteX5" fmla="*/ 1074121 w 1220390"/>
                <a:gd name="connsiteY5" fmla="*/ 136503 h 952500"/>
                <a:gd name="connsiteX6" fmla="*/ 1044355 w 1220390"/>
                <a:gd name="connsiteY6" fmla="*/ 166269 h 952500"/>
                <a:gd name="connsiteX7" fmla="*/ 1014589 w 1220390"/>
                <a:gd name="connsiteY7" fmla="*/ 136503 h 952500"/>
                <a:gd name="connsiteX8" fmla="*/ 1044355 w 1220390"/>
                <a:gd name="connsiteY8" fmla="*/ 106738 h 952500"/>
                <a:gd name="connsiteX9" fmla="*/ 940175 w 1220390"/>
                <a:gd name="connsiteY9" fmla="*/ 106738 h 952500"/>
                <a:gd name="connsiteX10" fmla="*/ 969941 w 1220390"/>
                <a:gd name="connsiteY10" fmla="*/ 136503 h 952500"/>
                <a:gd name="connsiteX11" fmla="*/ 940175 w 1220390"/>
                <a:gd name="connsiteY11" fmla="*/ 166269 h 952500"/>
                <a:gd name="connsiteX12" fmla="*/ 910410 w 1220390"/>
                <a:gd name="connsiteY12" fmla="*/ 136503 h 952500"/>
                <a:gd name="connsiteX13" fmla="*/ 940175 w 1220390"/>
                <a:gd name="connsiteY13" fmla="*/ 106738 h 952500"/>
                <a:gd name="connsiteX14" fmla="*/ 835996 w 1220390"/>
                <a:gd name="connsiteY14" fmla="*/ 106738 h 952500"/>
                <a:gd name="connsiteX15" fmla="*/ 865761 w 1220390"/>
                <a:gd name="connsiteY15" fmla="*/ 136503 h 952500"/>
                <a:gd name="connsiteX16" fmla="*/ 835996 w 1220390"/>
                <a:gd name="connsiteY16" fmla="*/ 166269 h 952500"/>
                <a:gd name="connsiteX17" fmla="*/ 806230 w 1220390"/>
                <a:gd name="connsiteY17" fmla="*/ 136503 h 952500"/>
                <a:gd name="connsiteX18" fmla="*/ 835996 w 1220390"/>
                <a:gd name="connsiteY18" fmla="*/ 106738 h 952500"/>
                <a:gd name="connsiteX19" fmla="*/ 1118769 w 1220390"/>
                <a:gd name="connsiteY19" fmla="*/ 850878 h 952500"/>
                <a:gd name="connsiteX20" fmla="*/ 106738 w 1220390"/>
                <a:gd name="connsiteY20" fmla="*/ 850878 h 952500"/>
                <a:gd name="connsiteX21" fmla="*/ 106738 w 1220390"/>
                <a:gd name="connsiteY21" fmla="*/ 255566 h 952500"/>
                <a:gd name="connsiteX22" fmla="*/ 1118769 w 1220390"/>
                <a:gd name="connsiteY22" fmla="*/ 255566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390" h="952500">
                  <a:moveTo>
                    <a:pt x="17441" y="17441"/>
                  </a:moveTo>
                  <a:lnTo>
                    <a:pt x="17441" y="940175"/>
                  </a:lnTo>
                  <a:lnTo>
                    <a:pt x="1208066" y="940175"/>
                  </a:lnTo>
                  <a:lnTo>
                    <a:pt x="1208066" y="17441"/>
                  </a:lnTo>
                  <a:close/>
                  <a:moveTo>
                    <a:pt x="1044355" y="106738"/>
                  </a:moveTo>
                  <a:cubicBezTo>
                    <a:pt x="1060794" y="106738"/>
                    <a:pt x="1074121" y="120064"/>
                    <a:pt x="1074121" y="136503"/>
                  </a:cubicBezTo>
                  <a:cubicBezTo>
                    <a:pt x="1074121" y="152943"/>
                    <a:pt x="1060794" y="166269"/>
                    <a:pt x="1044355" y="166269"/>
                  </a:cubicBezTo>
                  <a:cubicBezTo>
                    <a:pt x="1027915" y="166269"/>
                    <a:pt x="1014589" y="152943"/>
                    <a:pt x="1014589" y="136503"/>
                  </a:cubicBezTo>
                  <a:cubicBezTo>
                    <a:pt x="1014589" y="120064"/>
                    <a:pt x="1027915" y="106738"/>
                    <a:pt x="1044355" y="106738"/>
                  </a:cubicBezTo>
                  <a:close/>
                  <a:moveTo>
                    <a:pt x="940175" y="106738"/>
                  </a:moveTo>
                  <a:cubicBezTo>
                    <a:pt x="956615" y="106738"/>
                    <a:pt x="969941" y="120064"/>
                    <a:pt x="969941" y="136503"/>
                  </a:cubicBezTo>
                  <a:cubicBezTo>
                    <a:pt x="969941" y="152943"/>
                    <a:pt x="956615" y="166269"/>
                    <a:pt x="940175" y="166269"/>
                  </a:cubicBezTo>
                  <a:cubicBezTo>
                    <a:pt x="923736" y="166269"/>
                    <a:pt x="910410" y="152943"/>
                    <a:pt x="910410" y="136503"/>
                  </a:cubicBezTo>
                  <a:cubicBezTo>
                    <a:pt x="910410" y="120064"/>
                    <a:pt x="923736" y="106738"/>
                    <a:pt x="940175" y="106738"/>
                  </a:cubicBezTo>
                  <a:close/>
                  <a:moveTo>
                    <a:pt x="835996" y="106738"/>
                  </a:moveTo>
                  <a:cubicBezTo>
                    <a:pt x="852435" y="106738"/>
                    <a:pt x="865761" y="120064"/>
                    <a:pt x="865761" y="136503"/>
                  </a:cubicBezTo>
                  <a:cubicBezTo>
                    <a:pt x="865761" y="152943"/>
                    <a:pt x="852435" y="166269"/>
                    <a:pt x="835996" y="166269"/>
                  </a:cubicBezTo>
                  <a:cubicBezTo>
                    <a:pt x="819556" y="166269"/>
                    <a:pt x="806230" y="152943"/>
                    <a:pt x="806230" y="136503"/>
                  </a:cubicBezTo>
                  <a:cubicBezTo>
                    <a:pt x="806230" y="120064"/>
                    <a:pt x="819556" y="106738"/>
                    <a:pt x="835996" y="106738"/>
                  </a:cubicBezTo>
                  <a:close/>
                  <a:moveTo>
                    <a:pt x="1118769" y="850878"/>
                  </a:moveTo>
                  <a:lnTo>
                    <a:pt x="106738" y="850878"/>
                  </a:lnTo>
                  <a:lnTo>
                    <a:pt x="106738" y="255566"/>
                  </a:lnTo>
                  <a:lnTo>
                    <a:pt x="1118769" y="255566"/>
                  </a:lnTo>
                  <a:close/>
                </a:path>
              </a:pathLst>
            </a:custGeom>
            <a:solidFill>
              <a:srgbClr val="000000"/>
            </a:solidFill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BB8CA7A-E4DD-4992-8CFB-918385CF9AF2}"/>
              </a:ext>
            </a:extLst>
          </p:cNvPr>
          <p:cNvGrpSpPr>
            <a:grpSpLocks noChangeAspect="1"/>
          </p:cNvGrpSpPr>
          <p:nvPr/>
        </p:nvGrpSpPr>
        <p:grpSpPr>
          <a:xfrm>
            <a:off x="7673626" y="2343909"/>
            <a:ext cx="662264" cy="640080"/>
            <a:chOff x="2227879" y="2210738"/>
            <a:chExt cx="737006" cy="71231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A024430-5CA2-46E8-AD6D-520076E23E6C}"/>
                </a:ext>
              </a:extLst>
            </p:cNvPr>
            <p:cNvSpPr/>
            <p:nvPr/>
          </p:nvSpPr>
          <p:spPr>
            <a:xfrm>
              <a:off x="2227879" y="2210738"/>
              <a:ext cx="737006" cy="7123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02049752-81CE-4676-8250-4B4E70DDB0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4097" y="2210738"/>
              <a:ext cx="605433" cy="712318"/>
              <a:chOff x="5378005" y="3400844"/>
              <a:chExt cx="982266" cy="1155679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B495781-F2A6-4C1D-BF8C-249D4E71812E}"/>
                  </a:ext>
                </a:extLst>
              </p:cNvPr>
              <p:cNvSpPr/>
              <p:nvPr/>
            </p:nvSpPr>
            <p:spPr>
              <a:xfrm>
                <a:off x="5616596" y="3400844"/>
                <a:ext cx="506016" cy="506016"/>
              </a:xfrm>
              <a:custGeom>
                <a:avLst/>
                <a:gdLst>
                  <a:gd name="connsiteX0" fmla="*/ 493691 w 506015"/>
                  <a:gd name="connsiteY0" fmla="*/ 255566 h 506015"/>
                  <a:gd name="connsiteX1" fmla="*/ 255566 w 506015"/>
                  <a:gd name="connsiteY1" fmla="*/ 493691 h 506015"/>
                  <a:gd name="connsiteX2" fmla="*/ 17441 w 506015"/>
                  <a:gd name="connsiteY2" fmla="*/ 255566 h 506015"/>
                  <a:gd name="connsiteX3" fmla="*/ 255566 w 506015"/>
                  <a:gd name="connsiteY3" fmla="*/ 17441 h 506015"/>
                  <a:gd name="connsiteX4" fmla="*/ 493691 w 506015"/>
                  <a:gd name="connsiteY4" fmla="*/ 255566 h 50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15" h="506015">
                    <a:moveTo>
                      <a:pt x="493691" y="255566"/>
                    </a:moveTo>
                    <a:cubicBezTo>
                      <a:pt x="493691" y="387079"/>
                      <a:pt x="387079" y="493691"/>
                      <a:pt x="255566" y="493691"/>
                    </a:cubicBezTo>
                    <a:cubicBezTo>
                      <a:pt x="124053" y="493691"/>
                      <a:pt x="17441" y="387079"/>
                      <a:pt x="17441" y="255566"/>
                    </a:cubicBezTo>
                    <a:cubicBezTo>
                      <a:pt x="17441" y="124053"/>
                      <a:pt x="124053" y="17441"/>
                      <a:pt x="255566" y="17441"/>
                    </a:cubicBezTo>
                    <a:cubicBezTo>
                      <a:pt x="387079" y="17441"/>
                      <a:pt x="493691" y="124053"/>
                      <a:pt x="493691" y="2555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34DAEA6-AD8F-4828-84D9-5D4DBA91A4E7}"/>
                  </a:ext>
                </a:extLst>
              </p:cNvPr>
              <p:cNvSpPr/>
              <p:nvPr/>
            </p:nvSpPr>
            <p:spPr>
              <a:xfrm>
                <a:off x="5378005" y="3877242"/>
                <a:ext cx="982266" cy="580430"/>
              </a:xfrm>
              <a:custGeom>
                <a:avLst/>
                <a:gdLst>
                  <a:gd name="connsiteX0" fmla="*/ 925758 w 982265"/>
                  <a:gd name="connsiteY0" fmla="*/ 194546 h 580429"/>
                  <a:gd name="connsiteX1" fmla="*/ 882598 w 982265"/>
                  <a:gd name="connsiteY1" fmla="*/ 114774 h 580429"/>
                  <a:gd name="connsiteX2" fmla="*/ 672751 w 982265"/>
                  <a:gd name="connsiteY2" fmla="*/ 22650 h 580429"/>
                  <a:gd name="connsiteX3" fmla="*/ 646408 w 982265"/>
                  <a:gd name="connsiteY3" fmla="*/ 17441 h 580429"/>
                  <a:gd name="connsiteX4" fmla="*/ 343543 w 982265"/>
                  <a:gd name="connsiteY4" fmla="*/ 17441 h 580429"/>
                  <a:gd name="connsiteX5" fmla="*/ 316754 w 982265"/>
                  <a:gd name="connsiteY5" fmla="*/ 22352 h 580429"/>
                  <a:gd name="connsiteX6" fmla="*/ 105715 w 982265"/>
                  <a:gd name="connsiteY6" fmla="*/ 114774 h 580429"/>
                  <a:gd name="connsiteX7" fmla="*/ 62555 w 982265"/>
                  <a:gd name="connsiteY7" fmla="*/ 194546 h 580429"/>
                  <a:gd name="connsiteX8" fmla="*/ 17907 w 982265"/>
                  <a:gd name="connsiteY8" fmla="*/ 450382 h 580429"/>
                  <a:gd name="connsiteX9" fmla="*/ 41422 w 982265"/>
                  <a:gd name="connsiteY9" fmla="*/ 506639 h 580429"/>
                  <a:gd name="connsiteX10" fmla="*/ 143369 w 982265"/>
                  <a:gd name="connsiteY10" fmla="*/ 573909 h 580429"/>
                  <a:gd name="connsiteX11" fmla="*/ 143369 w 982265"/>
                  <a:gd name="connsiteY11" fmla="*/ 251696 h 580429"/>
                  <a:gd name="connsiteX12" fmla="*/ 210935 w 982265"/>
                  <a:gd name="connsiteY12" fmla="*/ 184127 h 580429"/>
                  <a:gd name="connsiteX13" fmla="*/ 211383 w 982265"/>
                  <a:gd name="connsiteY13" fmla="*/ 184128 h 580429"/>
                  <a:gd name="connsiteX14" fmla="*/ 776930 w 982265"/>
                  <a:gd name="connsiteY14" fmla="*/ 184128 h 580429"/>
                  <a:gd name="connsiteX15" fmla="*/ 844498 w 982265"/>
                  <a:gd name="connsiteY15" fmla="*/ 251696 h 580429"/>
                  <a:gd name="connsiteX16" fmla="*/ 844498 w 982265"/>
                  <a:gd name="connsiteY16" fmla="*/ 565724 h 580429"/>
                  <a:gd name="connsiteX17" fmla="*/ 951952 w 982265"/>
                  <a:gd name="connsiteY17" fmla="*/ 498305 h 580429"/>
                  <a:gd name="connsiteX18" fmla="*/ 970407 w 982265"/>
                  <a:gd name="connsiteY18" fmla="*/ 459609 h 58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2265" h="580429">
                    <a:moveTo>
                      <a:pt x="925758" y="194546"/>
                    </a:moveTo>
                    <a:cubicBezTo>
                      <a:pt x="921698" y="163544"/>
                      <a:pt x="906329" y="135134"/>
                      <a:pt x="882598" y="114774"/>
                    </a:cubicBezTo>
                    <a:cubicBezTo>
                      <a:pt x="819014" y="71235"/>
                      <a:pt x="747837" y="39988"/>
                      <a:pt x="672751" y="22650"/>
                    </a:cubicBezTo>
                    <a:cubicBezTo>
                      <a:pt x="664267" y="20715"/>
                      <a:pt x="655338" y="19078"/>
                      <a:pt x="646408" y="17441"/>
                    </a:cubicBezTo>
                    <a:cubicBezTo>
                      <a:pt x="554114" y="76579"/>
                      <a:pt x="435837" y="76579"/>
                      <a:pt x="343543" y="17441"/>
                    </a:cubicBezTo>
                    <a:lnTo>
                      <a:pt x="316754" y="22352"/>
                    </a:lnTo>
                    <a:cubicBezTo>
                      <a:pt x="241597" y="40738"/>
                      <a:pt x="170195" y="72007"/>
                      <a:pt x="105715" y="114774"/>
                    </a:cubicBezTo>
                    <a:cubicBezTo>
                      <a:pt x="79224" y="131741"/>
                      <a:pt x="68211" y="163292"/>
                      <a:pt x="62555" y="194546"/>
                    </a:cubicBezTo>
                    <a:lnTo>
                      <a:pt x="17907" y="450382"/>
                    </a:lnTo>
                    <a:cubicBezTo>
                      <a:pt x="15235" y="471974"/>
                      <a:pt x="24180" y="493369"/>
                      <a:pt x="41422" y="506639"/>
                    </a:cubicBezTo>
                    <a:lnTo>
                      <a:pt x="143369" y="573909"/>
                    </a:lnTo>
                    <a:lnTo>
                      <a:pt x="143369" y="251696"/>
                    </a:lnTo>
                    <a:cubicBezTo>
                      <a:pt x="143367" y="214379"/>
                      <a:pt x="173618" y="184128"/>
                      <a:pt x="210935" y="184127"/>
                    </a:cubicBezTo>
                    <a:cubicBezTo>
                      <a:pt x="211084" y="184127"/>
                      <a:pt x="211234" y="184127"/>
                      <a:pt x="211383" y="184128"/>
                    </a:cubicBezTo>
                    <a:lnTo>
                      <a:pt x="776930" y="184128"/>
                    </a:lnTo>
                    <a:cubicBezTo>
                      <a:pt x="814247" y="184128"/>
                      <a:pt x="844498" y="214379"/>
                      <a:pt x="844498" y="251696"/>
                    </a:cubicBezTo>
                    <a:lnTo>
                      <a:pt x="844498" y="565724"/>
                    </a:lnTo>
                    <a:lnTo>
                      <a:pt x="951952" y="498305"/>
                    </a:lnTo>
                    <a:cubicBezTo>
                      <a:pt x="964674" y="489714"/>
                      <a:pt x="971739" y="474901"/>
                      <a:pt x="970407" y="4596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E4C600C-8931-44A9-84BE-2921CF3EE152}"/>
                  </a:ext>
                </a:extLst>
              </p:cNvPr>
              <p:cNvSpPr/>
              <p:nvPr/>
            </p:nvSpPr>
            <p:spPr>
              <a:xfrm>
                <a:off x="5437733" y="4091134"/>
                <a:ext cx="868859" cy="465389"/>
              </a:xfrm>
              <a:custGeom>
                <a:avLst/>
                <a:gdLst>
                  <a:gd name="connsiteX0" fmla="*/ 772892 w 892968"/>
                  <a:gd name="connsiteY0" fmla="*/ 426126 h 491132"/>
                  <a:gd name="connsiteX1" fmla="*/ 772892 w 892968"/>
                  <a:gd name="connsiteY1" fmla="*/ 55246 h 491132"/>
                  <a:gd name="connsiteX2" fmla="*/ 735093 w 892968"/>
                  <a:gd name="connsiteY2" fmla="*/ 17441 h 491132"/>
                  <a:gd name="connsiteX3" fmla="*/ 734644 w 892968"/>
                  <a:gd name="connsiteY3" fmla="*/ 17444 h 491132"/>
                  <a:gd name="connsiteX4" fmla="*/ 169097 w 892968"/>
                  <a:gd name="connsiteY4" fmla="*/ 17444 h 491132"/>
                  <a:gd name="connsiteX5" fmla="*/ 131294 w 892968"/>
                  <a:gd name="connsiteY5" fmla="*/ 55246 h 491132"/>
                  <a:gd name="connsiteX6" fmla="*/ 131294 w 892968"/>
                  <a:gd name="connsiteY6" fmla="*/ 426126 h 491132"/>
                  <a:gd name="connsiteX7" fmla="*/ 17441 w 892968"/>
                  <a:gd name="connsiteY7" fmla="*/ 426126 h 491132"/>
                  <a:gd name="connsiteX8" fmla="*/ 17441 w 892968"/>
                  <a:gd name="connsiteY8" fmla="*/ 445027 h 491132"/>
                  <a:gd name="connsiteX9" fmla="*/ 55243 w 892968"/>
                  <a:gd name="connsiteY9" fmla="*/ 482829 h 491132"/>
                  <a:gd name="connsiteX10" fmla="*/ 848497 w 892968"/>
                  <a:gd name="connsiteY10" fmla="*/ 482829 h 491132"/>
                  <a:gd name="connsiteX11" fmla="*/ 886299 w 892968"/>
                  <a:gd name="connsiteY11" fmla="*/ 445027 h 491132"/>
                  <a:gd name="connsiteX12" fmla="*/ 886299 w 892968"/>
                  <a:gd name="connsiteY12" fmla="*/ 426126 h 491132"/>
                  <a:gd name="connsiteX13" fmla="*/ 374777 w 892968"/>
                  <a:gd name="connsiteY13" fmla="*/ 301854 h 491132"/>
                  <a:gd name="connsiteX14" fmla="*/ 353792 w 892968"/>
                  <a:gd name="connsiteY14" fmla="*/ 322839 h 491132"/>
                  <a:gd name="connsiteX15" fmla="*/ 270300 w 892968"/>
                  <a:gd name="connsiteY15" fmla="*/ 239347 h 491132"/>
                  <a:gd name="connsiteX16" fmla="*/ 353792 w 892968"/>
                  <a:gd name="connsiteY16" fmla="*/ 155854 h 491132"/>
                  <a:gd name="connsiteX17" fmla="*/ 374777 w 892968"/>
                  <a:gd name="connsiteY17" fmla="*/ 176839 h 491132"/>
                  <a:gd name="connsiteX18" fmla="*/ 312418 w 892968"/>
                  <a:gd name="connsiteY18" fmla="*/ 239347 h 491132"/>
                  <a:gd name="connsiteX19" fmla="*/ 430290 w 892968"/>
                  <a:gd name="connsiteY19" fmla="*/ 333257 h 491132"/>
                  <a:gd name="connsiteX20" fmla="*/ 402757 w 892968"/>
                  <a:gd name="connsiteY20" fmla="*/ 321797 h 491132"/>
                  <a:gd name="connsiteX21" fmla="*/ 472557 w 892968"/>
                  <a:gd name="connsiteY21" fmla="*/ 153324 h 491132"/>
                  <a:gd name="connsiteX22" fmla="*/ 499942 w 892968"/>
                  <a:gd name="connsiteY22" fmla="*/ 164784 h 491132"/>
                  <a:gd name="connsiteX23" fmla="*/ 549353 w 892968"/>
                  <a:gd name="connsiteY23" fmla="*/ 322839 h 491132"/>
                  <a:gd name="connsiteX24" fmla="*/ 528368 w 892968"/>
                  <a:gd name="connsiteY24" fmla="*/ 301854 h 491132"/>
                  <a:gd name="connsiteX25" fmla="*/ 590727 w 892968"/>
                  <a:gd name="connsiteY25" fmla="*/ 239347 h 491132"/>
                  <a:gd name="connsiteX26" fmla="*/ 528368 w 892968"/>
                  <a:gd name="connsiteY26" fmla="*/ 176839 h 491132"/>
                  <a:gd name="connsiteX27" fmla="*/ 549353 w 892968"/>
                  <a:gd name="connsiteY27" fmla="*/ 155854 h 491132"/>
                  <a:gd name="connsiteX28" fmla="*/ 632845 w 892968"/>
                  <a:gd name="connsiteY28" fmla="*/ 239347 h 491132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66861 w 868858"/>
                  <a:gd name="connsiteY18" fmla="*/ 249884 h 465388"/>
                  <a:gd name="connsiteX19" fmla="*/ 294977 w 868858"/>
                  <a:gd name="connsiteY19" fmla="*/ 221906 h 465388"/>
                  <a:gd name="connsiteX20" fmla="*/ 357336 w 868858"/>
                  <a:gd name="connsiteY20" fmla="*/ 284413 h 465388"/>
                  <a:gd name="connsiteX21" fmla="*/ 412849 w 868858"/>
                  <a:gd name="connsiteY21" fmla="*/ 315816 h 465388"/>
                  <a:gd name="connsiteX22" fmla="*/ 385316 w 868858"/>
                  <a:gd name="connsiteY22" fmla="*/ 304356 h 465388"/>
                  <a:gd name="connsiteX23" fmla="*/ 455116 w 868858"/>
                  <a:gd name="connsiteY23" fmla="*/ 135883 h 465388"/>
                  <a:gd name="connsiteX24" fmla="*/ 482501 w 868858"/>
                  <a:gd name="connsiteY24" fmla="*/ 147343 h 465388"/>
                  <a:gd name="connsiteX25" fmla="*/ 412849 w 868858"/>
                  <a:gd name="connsiteY25" fmla="*/ 315816 h 465388"/>
                  <a:gd name="connsiteX26" fmla="*/ 531912 w 868858"/>
                  <a:gd name="connsiteY26" fmla="*/ 305398 h 465388"/>
                  <a:gd name="connsiteX27" fmla="*/ 510927 w 868858"/>
                  <a:gd name="connsiteY27" fmla="*/ 284413 h 465388"/>
                  <a:gd name="connsiteX28" fmla="*/ 573286 w 868858"/>
                  <a:gd name="connsiteY28" fmla="*/ 221906 h 465388"/>
                  <a:gd name="connsiteX29" fmla="*/ 510927 w 868858"/>
                  <a:gd name="connsiteY29" fmla="*/ 159398 h 465388"/>
                  <a:gd name="connsiteX30" fmla="*/ 531912 w 868858"/>
                  <a:gd name="connsiteY30" fmla="*/ 138413 h 465388"/>
                  <a:gd name="connsiteX31" fmla="*/ 615404 w 868858"/>
                  <a:gd name="connsiteY31" fmla="*/ 221906 h 465388"/>
                  <a:gd name="connsiteX32" fmla="*/ 531912 w 868858"/>
                  <a:gd name="connsiteY32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294977 w 868858"/>
                  <a:gd name="connsiteY18" fmla="*/ 221906 h 465388"/>
                  <a:gd name="connsiteX19" fmla="*/ 357336 w 868858"/>
                  <a:gd name="connsiteY19" fmla="*/ 284413 h 465388"/>
                  <a:gd name="connsiteX20" fmla="*/ 412849 w 868858"/>
                  <a:gd name="connsiteY20" fmla="*/ 315816 h 465388"/>
                  <a:gd name="connsiteX21" fmla="*/ 385316 w 868858"/>
                  <a:gd name="connsiteY21" fmla="*/ 304356 h 465388"/>
                  <a:gd name="connsiteX22" fmla="*/ 455116 w 868858"/>
                  <a:gd name="connsiteY22" fmla="*/ 135883 h 465388"/>
                  <a:gd name="connsiteX23" fmla="*/ 482501 w 868858"/>
                  <a:gd name="connsiteY23" fmla="*/ 147343 h 465388"/>
                  <a:gd name="connsiteX24" fmla="*/ 412849 w 868858"/>
                  <a:gd name="connsiteY24" fmla="*/ 315816 h 465388"/>
                  <a:gd name="connsiteX25" fmla="*/ 531912 w 868858"/>
                  <a:gd name="connsiteY25" fmla="*/ 305398 h 465388"/>
                  <a:gd name="connsiteX26" fmla="*/ 510927 w 868858"/>
                  <a:gd name="connsiteY26" fmla="*/ 284413 h 465388"/>
                  <a:gd name="connsiteX27" fmla="*/ 573286 w 868858"/>
                  <a:gd name="connsiteY27" fmla="*/ 221906 h 465388"/>
                  <a:gd name="connsiteX28" fmla="*/ 510927 w 868858"/>
                  <a:gd name="connsiteY28" fmla="*/ 159398 h 465388"/>
                  <a:gd name="connsiteX29" fmla="*/ 531912 w 868858"/>
                  <a:gd name="connsiteY29" fmla="*/ 138413 h 465388"/>
                  <a:gd name="connsiteX30" fmla="*/ 615404 w 868858"/>
                  <a:gd name="connsiteY30" fmla="*/ 221906 h 465388"/>
                  <a:gd name="connsiteX31" fmla="*/ 531912 w 868858"/>
                  <a:gd name="connsiteY31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57336 w 868858"/>
                  <a:gd name="connsiteY18" fmla="*/ 284413 h 465388"/>
                  <a:gd name="connsiteX19" fmla="*/ 412849 w 868858"/>
                  <a:gd name="connsiteY19" fmla="*/ 315816 h 465388"/>
                  <a:gd name="connsiteX20" fmla="*/ 385316 w 868858"/>
                  <a:gd name="connsiteY20" fmla="*/ 304356 h 465388"/>
                  <a:gd name="connsiteX21" fmla="*/ 455116 w 868858"/>
                  <a:gd name="connsiteY21" fmla="*/ 135883 h 465388"/>
                  <a:gd name="connsiteX22" fmla="*/ 482501 w 868858"/>
                  <a:gd name="connsiteY22" fmla="*/ 147343 h 465388"/>
                  <a:gd name="connsiteX23" fmla="*/ 412849 w 868858"/>
                  <a:gd name="connsiteY23" fmla="*/ 315816 h 465388"/>
                  <a:gd name="connsiteX24" fmla="*/ 531912 w 868858"/>
                  <a:gd name="connsiteY24" fmla="*/ 305398 h 465388"/>
                  <a:gd name="connsiteX25" fmla="*/ 510927 w 868858"/>
                  <a:gd name="connsiteY25" fmla="*/ 284413 h 465388"/>
                  <a:gd name="connsiteX26" fmla="*/ 573286 w 868858"/>
                  <a:gd name="connsiteY26" fmla="*/ 221906 h 465388"/>
                  <a:gd name="connsiteX27" fmla="*/ 510927 w 868858"/>
                  <a:gd name="connsiteY27" fmla="*/ 159398 h 465388"/>
                  <a:gd name="connsiteX28" fmla="*/ 531912 w 868858"/>
                  <a:gd name="connsiteY28" fmla="*/ 138413 h 465388"/>
                  <a:gd name="connsiteX29" fmla="*/ 615404 w 868858"/>
                  <a:gd name="connsiteY29" fmla="*/ 221906 h 465388"/>
                  <a:gd name="connsiteX30" fmla="*/ 531912 w 868858"/>
                  <a:gd name="connsiteY3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36351 w 868858"/>
                  <a:gd name="connsiteY16" fmla="*/ 138413 h 465388"/>
                  <a:gd name="connsiteX17" fmla="*/ 357336 w 868858"/>
                  <a:gd name="connsiteY17" fmla="*/ 284413 h 465388"/>
                  <a:gd name="connsiteX18" fmla="*/ 412849 w 868858"/>
                  <a:gd name="connsiteY18" fmla="*/ 315816 h 465388"/>
                  <a:gd name="connsiteX19" fmla="*/ 385316 w 868858"/>
                  <a:gd name="connsiteY19" fmla="*/ 304356 h 465388"/>
                  <a:gd name="connsiteX20" fmla="*/ 455116 w 868858"/>
                  <a:gd name="connsiteY20" fmla="*/ 135883 h 465388"/>
                  <a:gd name="connsiteX21" fmla="*/ 482501 w 868858"/>
                  <a:gd name="connsiteY21" fmla="*/ 147343 h 465388"/>
                  <a:gd name="connsiteX22" fmla="*/ 412849 w 868858"/>
                  <a:gd name="connsiteY22" fmla="*/ 315816 h 465388"/>
                  <a:gd name="connsiteX23" fmla="*/ 531912 w 868858"/>
                  <a:gd name="connsiteY23" fmla="*/ 305398 h 465388"/>
                  <a:gd name="connsiteX24" fmla="*/ 510927 w 868858"/>
                  <a:gd name="connsiteY24" fmla="*/ 284413 h 465388"/>
                  <a:gd name="connsiteX25" fmla="*/ 573286 w 868858"/>
                  <a:gd name="connsiteY25" fmla="*/ 221906 h 465388"/>
                  <a:gd name="connsiteX26" fmla="*/ 510927 w 868858"/>
                  <a:gd name="connsiteY26" fmla="*/ 159398 h 465388"/>
                  <a:gd name="connsiteX27" fmla="*/ 531912 w 868858"/>
                  <a:gd name="connsiteY27" fmla="*/ 138413 h 465388"/>
                  <a:gd name="connsiteX28" fmla="*/ 615404 w 868858"/>
                  <a:gd name="connsiteY28" fmla="*/ 221906 h 465388"/>
                  <a:gd name="connsiteX29" fmla="*/ 531912 w 868858"/>
                  <a:gd name="connsiteY2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57336 w 868858"/>
                  <a:gd name="connsiteY16" fmla="*/ 284413 h 465388"/>
                  <a:gd name="connsiteX17" fmla="*/ 412849 w 868858"/>
                  <a:gd name="connsiteY17" fmla="*/ 315816 h 465388"/>
                  <a:gd name="connsiteX18" fmla="*/ 385316 w 868858"/>
                  <a:gd name="connsiteY18" fmla="*/ 304356 h 465388"/>
                  <a:gd name="connsiteX19" fmla="*/ 455116 w 868858"/>
                  <a:gd name="connsiteY19" fmla="*/ 135883 h 465388"/>
                  <a:gd name="connsiteX20" fmla="*/ 482501 w 868858"/>
                  <a:gd name="connsiteY20" fmla="*/ 147343 h 465388"/>
                  <a:gd name="connsiteX21" fmla="*/ 412849 w 868858"/>
                  <a:gd name="connsiteY21" fmla="*/ 315816 h 465388"/>
                  <a:gd name="connsiteX22" fmla="*/ 531912 w 868858"/>
                  <a:gd name="connsiteY22" fmla="*/ 305398 h 465388"/>
                  <a:gd name="connsiteX23" fmla="*/ 510927 w 868858"/>
                  <a:gd name="connsiteY23" fmla="*/ 284413 h 465388"/>
                  <a:gd name="connsiteX24" fmla="*/ 573286 w 868858"/>
                  <a:gd name="connsiteY24" fmla="*/ 221906 h 465388"/>
                  <a:gd name="connsiteX25" fmla="*/ 510927 w 868858"/>
                  <a:gd name="connsiteY25" fmla="*/ 159398 h 465388"/>
                  <a:gd name="connsiteX26" fmla="*/ 531912 w 868858"/>
                  <a:gd name="connsiteY26" fmla="*/ 138413 h 465388"/>
                  <a:gd name="connsiteX27" fmla="*/ 615404 w 868858"/>
                  <a:gd name="connsiteY27" fmla="*/ 221906 h 465388"/>
                  <a:gd name="connsiteX28" fmla="*/ 531912 w 868858"/>
                  <a:gd name="connsiteY28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385316 w 868858"/>
                  <a:gd name="connsiteY15" fmla="*/ 304356 h 465388"/>
                  <a:gd name="connsiteX16" fmla="*/ 455116 w 868858"/>
                  <a:gd name="connsiteY16" fmla="*/ 135883 h 465388"/>
                  <a:gd name="connsiteX17" fmla="*/ 482501 w 868858"/>
                  <a:gd name="connsiteY17" fmla="*/ 147343 h 465388"/>
                  <a:gd name="connsiteX18" fmla="*/ 412849 w 868858"/>
                  <a:gd name="connsiteY18" fmla="*/ 315816 h 465388"/>
                  <a:gd name="connsiteX19" fmla="*/ 531912 w 868858"/>
                  <a:gd name="connsiteY19" fmla="*/ 305398 h 465388"/>
                  <a:gd name="connsiteX20" fmla="*/ 510927 w 868858"/>
                  <a:gd name="connsiteY20" fmla="*/ 284413 h 465388"/>
                  <a:gd name="connsiteX21" fmla="*/ 573286 w 868858"/>
                  <a:gd name="connsiteY21" fmla="*/ 221906 h 465388"/>
                  <a:gd name="connsiteX22" fmla="*/ 510927 w 868858"/>
                  <a:gd name="connsiteY22" fmla="*/ 159398 h 465388"/>
                  <a:gd name="connsiteX23" fmla="*/ 531912 w 868858"/>
                  <a:gd name="connsiteY23" fmla="*/ 138413 h 465388"/>
                  <a:gd name="connsiteX24" fmla="*/ 615404 w 868858"/>
                  <a:gd name="connsiteY24" fmla="*/ 221906 h 465388"/>
                  <a:gd name="connsiteX25" fmla="*/ 531912 w 868858"/>
                  <a:gd name="connsiteY25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55116 w 868858"/>
                  <a:gd name="connsiteY15" fmla="*/ 135883 h 465388"/>
                  <a:gd name="connsiteX16" fmla="*/ 482501 w 868858"/>
                  <a:gd name="connsiteY16" fmla="*/ 147343 h 465388"/>
                  <a:gd name="connsiteX17" fmla="*/ 412849 w 868858"/>
                  <a:gd name="connsiteY17" fmla="*/ 315816 h 465388"/>
                  <a:gd name="connsiteX18" fmla="*/ 531912 w 868858"/>
                  <a:gd name="connsiteY18" fmla="*/ 305398 h 465388"/>
                  <a:gd name="connsiteX19" fmla="*/ 510927 w 868858"/>
                  <a:gd name="connsiteY19" fmla="*/ 284413 h 465388"/>
                  <a:gd name="connsiteX20" fmla="*/ 573286 w 868858"/>
                  <a:gd name="connsiteY20" fmla="*/ 221906 h 465388"/>
                  <a:gd name="connsiteX21" fmla="*/ 510927 w 868858"/>
                  <a:gd name="connsiteY21" fmla="*/ 159398 h 465388"/>
                  <a:gd name="connsiteX22" fmla="*/ 531912 w 868858"/>
                  <a:gd name="connsiteY22" fmla="*/ 138413 h 465388"/>
                  <a:gd name="connsiteX23" fmla="*/ 615404 w 868858"/>
                  <a:gd name="connsiteY23" fmla="*/ 221906 h 465388"/>
                  <a:gd name="connsiteX24" fmla="*/ 531912 w 868858"/>
                  <a:gd name="connsiteY24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82501 w 868858"/>
                  <a:gd name="connsiteY15" fmla="*/ 147343 h 465388"/>
                  <a:gd name="connsiteX16" fmla="*/ 412849 w 868858"/>
                  <a:gd name="connsiteY16" fmla="*/ 315816 h 465388"/>
                  <a:gd name="connsiteX17" fmla="*/ 531912 w 868858"/>
                  <a:gd name="connsiteY17" fmla="*/ 305398 h 465388"/>
                  <a:gd name="connsiteX18" fmla="*/ 510927 w 868858"/>
                  <a:gd name="connsiteY18" fmla="*/ 284413 h 465388"/>
                  <a:gd name="connsiteX19" fmla="*/ 573286 w 868858"/>
                  <a:gd name="connsiteY19" fmla="*/ 221906 h 465388"/>
                  <a:gd name="connsiteX20" fmla="*/ 510927 w 868858"/>
                  <a:gd name="connsiteY20" fmla="*/ 159398 h 465388"/>
                  <a:gd name="connsiteX21" fmla="*/ 531912 w 868858"/>
                  <a:gd name="connsiteY21" fmla="*/ 138413 h 465388"/>
                  <a:gd name="connsiteX22" fmla="*/ 615404 w 868858"/>
                  <a:gd name="connsiteY22" fmla="*/ 221906 h 465388"/>
                  <a:gd name="connsiteX23" fmla="*/ 531912 w 868858"/>
                  <a:gd name="connsiteY23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73286 w 868858"/>
                  <a:gd name="connsiteY16" fmla="*/ 221906 h 465388"/>
                  <a:gd name="connsiteX17" fmla="*/ 510927 w 868858"/>
                  <a:gd name="connsiteY17" fmla="*/ 159398 h 465388"/>
                  <a:gd name="connsiteX18" fmla="*/ 531912 w 868858"/>
                  <a:gd name="connsiteY18" fmla="*/ 138413 h 465388"/>
                  <a:gd name="connsiteX19" fmla="*/ 615404 w 868858"/>
                  <a:gd name="connsiteY19" fmla="*/ 221906 h 465388"/>
                  <a:gd name="connsiteX20" fmla="*/ 531912 w 868858"/>
                  <a:gd name="connsiteY2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19" fmla="*/ 531912 w 868858"/>
                  <a:gd name="connsiteY1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17" fmla="*/ 615404 w 868858"/>
                  <a:gd name="connsiteY17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138413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8858" h="465388">
                    <a:moveTo>
                      <a:pt x="755451" y="408685"/>
                    </a:moveTo>
                    <a:lnTo>
                      <a:pt x="755451" y="37805"/>
                    </a:lnTo>
                    <a:cubicBezTo>
                      <a:pt x="755453" y="16927"/>
                      <a:pt x="738530" y="1"/>
                      <a:pt x="717652" y="0"/>
                    </a:cubicBezTo>
                    <a:lnTo>
                      <a:pt x="717203" y="3"/>
                    </a:lnTo>
                    <a:lnTo>
                      <a:pt x="151656" y="3"/>
                    </a:lnTo>
                    <a:cubicBezTo>
                      <a:pt x="130778" y="3"/>
                      <a:pt x="113853" y="16927"/>
                      <a:pt x="113853" y="37805"/>
                    </a:cubicBezTo>
                    <a:lnTo>
                      <a:pt x="113853" y="408685"/>
                    </a:lnTo>
                    <a:lnTo>
                      <a:pt x="0" y="408685"/>
                    </a:lnTo>
                    <a:lnTo>
                      <a:pt x="0" y="427586"/>
                    </a:lnTo>
                    <a:cubicBezTo>
                      <a:pt x="82" y="448429"/>
                      <a:pt x="16959" y="465307"/>
                      <a:pt x="37802" y="465388"/>
                    </a:cubicBezTo>
                    <a:lnTo>
                      <a:pt x="831056" y="465388"/>
                    </a:lnTo>
                    <a:cubicBezTo>
                      <a:pt x="851899" y="465307"/>
                      <a:pt x="868777" y="448429"/>
                      <a:pt x="868858" y="427586"/>
                    </a:cubicBezTo>
                    <a:lnTo>
                      <a:pt x="868858" y="408685"/>
                    </a:lnTo>
                    <a:lnTo>
                      <a:pt x="755451" y="408685"/>
                    </a:lnTo>
                    <a:close/>
                  </a:path>
                </a:pathLst>
              </a:custGeom>
              <a:solidFill>
                <a:schemeClr val="tx1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cxnSp>
        <p:nvCxnSpPr>
          <p:cNvPr id="102" name="Connector: Curved 101">
            <a:extLst>
              <a:ext uri="{FF2B5EF4-FFF2-40B4-BE49-F238E27FC236}">
                <a16:creationId xmlns:a16="http://schemas.microsoft.com/office/drawing/2014/main" id="{023AD678-6FF6-4F5C-A0EA-A2039E0EF22A}"/>
              </a:ext>
            </a:extLst>
          </p:cNvPr>
          <p:cNvCxnSpPr>
            <a:cxnSpLocks/>
            <a:stCxn id="68" idx="2"/>
            <a:endCxn id="87" idx="1"/>
          </p:cNvCxnSpPr>
          <p:nvPr/>
        </p:nvCxnSpPr>
        <p:spPr>
          <a:xfrm rot="16200000" flipH="1">
            <a:off x="7070573" y="2060896"/>
            <a:ext cx="700918" cy="505187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A68868B4-6323-4F11-B808-414A6F52CBDE}"/>
              </a:ext>
            </a:extLst>
          </p:cNvPr>
          <p:cNvCxnSpPr>
            <a:cxnSpLocks/>
            <a:stCxn id="87" idx="3"/>
            <a:endCxn id="77" idx="2"/>
          </p:cNvCxnSpPr>
          <p:nvPr/>
        </p:nvCxnSpPr>
        <p:spPr>
          <a:xfrm flipV="1">
            <a:off x="8335890" y="1963031"/>
            <a:ext cx="504649" cy="700918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125D33F-01EE-4381-B1BE-BB4D979EAA5B}"/>
              </a:ext>
            </a:extLst>
          </p:cNvPr>
          <p:cNvGrpSpPr>
            <a:grpSpLocks noChangeAspect="1"/>
          </p:cNvGrpSpPr>
          <p:nvPr/>
        </p:nvGrpSpPr>
        <p:grpSpPr>
          <a:xfrm>
            <a:off x="9345457" y="2289160"/>
            <a:ext cx="662264" cy="640080"/>
            <a:chOff x="2227879" y="2210738"/>
            <a:chExt cx="737006" cy="71231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B0C8D1-B199-4BCE-9EA5-16F22A5BF5AF}"/>
                </a:ext>
              </a:extLst>
            </p:cNvPr>
            <p:cNvSpPr/>
            <p:nvPr/>
          </p:nvSpPr>
          <p:spPr>
            <a:xfrm>
              <a:off x="2227879" y="2210738"/>
              <a:ext cx="737006" cy="7123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C7F5D0EF-4525-419E-9105-86B136090A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4097" y="2210738"/>
              <a:ext cx="605433" cy="712318"/>
              <a:chOff x="5378005" y="3400844"/>
              <a:chExt cx="982266" cy="1155679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DA9D119-D944-498A-B64D-CB3D492C4A9F}"/>
                  </a:ext>
                </a:extLst>
              </p:cNvPr>
              <p:cNvSpPr/>
              <p:nvPr/>
            </p:nvSpPr>
            <p:spPr>
              <a:xfrm>
                <a:off x="5616596" y="3400844"/>
                <a:ext cx="506016" cy="506016"/>
              </a:xfrm>
              <a:custGeom>
                <a:avLst/>
                <a:gdLst>
                  <a:gd name="connsiteX0" fmla="*/ 493691 w 506015"/>
                  <a:gd name="connsiteY0" fmla="*/ 255566 h 506015"/>
                  <a:gd name="connsiteX1" fmla="*/ 255566 w 506015"/>
                  <a:gd name="connsiteY1" fmla="*/ 493691 h 506015"/>
                  <a:gd name="connsiteX2" fmla="*/ 17441 w 506015"/>
                  <a:gd name="connsiteY2" fmla="*/ 255566 h 506015"/>
                  <a:gd name="connsiteX3" fmla="*/ 255566 w 506015"/>
                  <a:gd name="connsiteY3" fmla="*/ 17441 h 506015"/>
                  <a:gd name="connsiteX4" fmla="*/ 493691 w 506015"/>
                  <a:gd name="connsiteY4" fmla="*/ 255566 h 50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15" h="506015">
                    <a:moveTo>
                      <a:pt x="493691" y="255566"/>
                    </a:moveTo>
                    <a:cubicBezTo>
                      <a:pt x="493691" y="387079"/>
                      <a:pt x="387079" y="493691"/>
                      <a:pt x="255566" y="493691"/>
                    </a:cubicBezTo>
                    <a:cubicBezTo>
                      <a:pt x="124053" y="493691"/>
                      <a:pt x="17441" y="387079"/>
                      <a:pt x="17441" y="255566"/>
                    </a:cubicBezTo>
                    <a:cubicBezTo>
                      <a:pt x="17441" y="124053"/>
                      <a:pt x="124053" y="17441"/>
                      <a:pt x="255566" y="17441"/>
                    </a:cubicBezTo>
                    <a:cubicBezTo>
                      <a:pt x="387079" y="17441"/>
                      <a:pt x="493691" y="124053"/>
                      <a:pt x="493691" y="2555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B51B6E7-6B31-4CFF-AB01-24C3577D3078}"/>
                  </a:ext>
                </a:extLst>
              </p:cNvPr>
              <p:cNvSpPr/>
              <p:nvPr/>
            </p:nvSpPr>
            <p:spPr>
              <a:xfrm>
                <a:off x="5378005" y="3877242"/>
                <a:ext cx="982266" cy="580430"/>
              </a:xfrm>
              <a:custGeom>
                <a:avLst/>
                <a:gdLst>
                  <a:gd name="connsiteX0" fmla="*/ 925758 w 982265"/>
                  <a:gd name="connsiteY0" fmla="*/ 194546 h 580429"/>
                  <a:gd name="connsiteX1" fmla="*/ 882598 w 982265"/>
                  <a:gd name="connsiteY1" fmla="*/ 114774 h 580429"/>
                  <a:gd name="connsiteX2" fmla="*/ 672751 w 982265"/>
                  <a:gd name="connsiteY2" fmla="*/ 22650 h 580429"/>
                  <a:gd name="connsiteX3" fmla="*/ 646408 w 982265"/>
                  <a:gd name="connsiteY3" fmla="*/ 17441 h 580429"/>
                  <a:gd name="connsiteX4" fmla="*/ 343543 w 982265"/>
                  <a:gd name="connsiteY4" fmla="*/ 17441 h 580429"/>
                  <a:gd name="connsiteX5" fmla="*/ 316754 w 982265"/>
                  <a:gd name="connsiteY5" fmla="*/ 22352 h 580429"/>
                  <a:gd name="connsiteX6" fmla="*/ 105715 w 982265"/>
                  <a:gd name="connsiteY6" fmla="*/ 114774 h 580429"/>
                  <a:gd name="connsiteX7" fmla="*/ 62555 w 982265"/>
                  <a:gd name="connsiteY7" fmla="*/ 194546 h 580429"/>
                  <a:gd name="connsiteX8" fmla="*/ 17907 w 982265"/>
                  <a:gd name="connsiteY8" fmla="*/ 450382 h 580429"/>
                  <a:gd name="connsiteX9" fmla="*/ 41422 w 982265"/>
                  <a:gd name="connsiteY9" fmla="*/ 506639 h 580429"/>
                  <a:gd name="connsiteX10" fmla="*/ 143369 w 982265"/>
                  <a:gd name="connsiteY10" fmla="*/ 573909 h 580429"/>
                  <a:gd name="connsiteX11" fmla="*/ 143369 w 982265"/>
                  <a:gd name="connsiteY11" fmla="*/ 251696 h 580429"/>
                  <a:gd name="connsiteX12" fmla="*/ 210935 w 982265"/>
                  <a:gd name="connsiteY12" fmla="*/ 184127 h 580429"/>
                  <a:gd name="connsiteX13" fmla="*/ 211383 w 982265"/>
                  <a:gd name="connsiteY13" fmla="*/ 184128 h 580429"/>
                  <a:gd name="connsiteX14" fmla="*/ 776930 w 982265"/>
                  <a:gd name="connsiteY14" fmla="*/ 184128 h 580429"/>
                  <a:gd name="connsiteX15" fmla="*/ 844498 w 982265"/>
                  <a:gd name="connsiteY15" fmla="*/ 251696 h 580429"/>
                  <a:gd name="connsiteX16" fmla="*/ 844498 w 982265"/>
                  <a:gd name="connsiteY16" fmla="*/ 565724 h 580429"/>
                  <a:gd name="connsiteX17" fmla="*/ 951952 w 982265"/>
                  <a:gd name="connsiteY17" fmla="*/ 498305 h 580429"/>
                  <a:gd name="connsiteX18" fmla="*/ 970407 w 982265"/>
                  <a:gd name="connsiteY18" fmla="*/ 459609 h 58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2265" h="580429">
                    <a:moveTo>
                      <a:pt x="925758" y="194546"/>
                    </a:moveTo>
                    <a:cubicBezTo>
                      <a:pt x="921698" y="163544"/>
                      <a:pt x="906329" y="135134"/>
                      <a:pt x="882598" y="114774"/>
                    </a:cubicBezTo>
                    <a:cubicBezTo>
                      <a:pt x="819014" y="71235"/>
                      <a:pt x="747837" y="39988"/>
                      <a:pt x="672751" y="22650"/>
                    </a:cubicBezTo>
                    <a:cubicBezTo>
                      <a:pt x="664267" y="20715"/>
                      <a:pt x="655338" y="19078"/>
                      <a:pt x="646408" y="17441"/>
                    </a:cubicBezTo>
                    <a:cubicBezTo>
                      <a:pt x="554114" y="76579"/>
                      <a:pt x="435837" y="76579"/>
                      <a:pt x="343543" y="17441"/>
                    </a:cubicBezTo>
                    <a:lnTo>
                      <a:pt x="316754" y="22352"/>
                    </a:lnTo>
                    <a:cubicBezTo>
                      <a:pt x="241597" y="40738"/>
                      <a:pt x="170195" y="72007"/>
                      <a:pt x="105715" y="114774"/>
                    </a:cubicBezTo>
                    <a:cubicBezTo>
                      <a:pt x="79224" y="131741"/>
                      <a:pt x="68211" y="163292"/>
                      <a:pt x="62555" y="194546"/>
                    </a:cubicBezTo>
                    <a:lnTo>
                      <a:pt x="17907" y="450382"/>
                    </a:lnTo>
                    <a:cubicBezTo>
                      <a:pt x="15235" y="471974"/>
                      <a:pt x="24180" y="493369"/>
                      <a:pt x="41422" y="506639"/>
                    </a:cubicBezTo>
                    <a:lnTo>
                      <a:pt x="143369" y="573909"/>
                    </a:lnTo>
                    <a:lnTo>
                      <a:pt x="143369" y="251696"/>
                    </a:lnTo>
                    <a:cubicBezTo>
                      <a:pt x="143367" y="214379"/>
                      <a:pt x="173618" y="184128"/>
                      <a:pt x="210935" y="184127"/>
                    </a:cubicBezTo>
                    <a:cubicBezTo>
                      <a:pt x="211084" y="184127"/>
                      <a:pt x="211234" y="184127"/>
                      <a:pt x="211383" y="184128"/>
                    </a:cubicBezTo>
                    <a:lnTo>
                      <a:pt x="776930" y="184128"/>
                    </a:lnTo>
                    <a:cubicBezTo>
                      <a:pt x="814247" y="184128"/>
                      <a:pt x="844498" y="214379"/>
                      <a:pt x="844498" y="251696"/>
                    </a:cubicBezTo>
                    <a:lnTo>
                      <a:pt x="844498" y="565724"/>
                    </a:lnTo>
                    <a:lnTo>
                      <a:pt x="951952" y="498305"/>
                    </a:lnTo>
                    <a:cubicBezTo>
                      <a:pt x="964674" y="489714"/>
                      <a:pt x="971739" y="474901"/>
                      <a:pt x="970407" y="4596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B47148E8-8FC5-4C7D-96C0-A256A3D91AAC}"/>
                  </a:ext>
                </a:extLst>
              </p:cNvPr>
              <p:cNvSpPr/>
              <p:nvPr/>
            </p:nvSpPr>
            <p:spPr>
              <a:xfrm>
                <a:off x="5437733" y="4091134"/>
                <a:ext cx="868859" cy="465389"/>
              </a:xfrm>
              <a:custGeom>
                <a:avLst/>
                <a:gdLst>
                  <a:gd name="connsiteX0" fmla="*/ 772892 w 892968"/>
                  <a:gd name="connsiteY0" fmla="*/ 426126 h 491132"/>
                  <a:gd name="connsiteX1" fmla="*/ 772892 w 892968"/>
                  <a:gd name="connsiteY1" fmla="*/ 55246 h 491132"/>
                  <a:gd name="connsiteX2" fmla="*/ 735093 w 892968"/>
                  <a:gd name="connsiteY2" fmla="*/ 17441 h 491132"/>
                  <a:gd name="connsiteX3" fmla="*/ 734644 w 892968"/>
                  <a:gd name="connsiteY3" fmla="*/ 17444 h 491132"/>
                  <a:gd name="connsiteX4" fmla="*/ 169097 w 892968"/>
                  <a:gd name="connsiteY4" fmla="*/ 17444 h 491132"/>
                  <a:gd name="connsiteX5" fmla="*/ 131294 w 892968"/>
                  <a:gd name="connsiteY5" fmla="*/ 55246 h 491132"/>
                  <a:gd name="connsiteX6" fmla="*/ 131294 w 892968"/>
                  <a:gd name="connsiteY6" fmla="*/ 426126 h 491132"/>
                  <a:gd name="connsiteX7" fmla="*/ 17441 w 892968"/>
                  <a:gd name="connsiteY7" fmla="*/ 426126 h 491132"/>
                  <a:gd name="connsiteX8" fmla="*/ 17441 w 892968"/>
                  <a:gd name="connsiteY8" fmla="*/ 445027 h 491132"/>
                  <a:gd name="connsiteX9" fmla="*/ 55243 w 892968"/>
                  <a:gd name="connsiteY9" fmla="*/ 482829 h 491132"/>
                  <a:gd name="connsiteX10" fmla="*/ 848497 w 892968"/>
                  <a:gd name="connsiteY10" fmla="*/ 482829 h 491132"/>
                  <a:gd name="connsiteX11" fmla="*/ 886299 w 892968"/>
                  <a:gd name="connsiteY11" fmla="*/ 445027 h 491132"/>
                  <a:gd name="connsiteX12" fmla="*/ 886299 w 892968"/>
                  <a:gd name="connsiteY12" fmla="*/ 426126 h 491132"/>
                  <a:gd name="connsiteX13" fmla="*/ 374777 w 892968"/>
                  <a:gd name="connsiteY13" fmla="*/ 301854 h 491132"/>
                  <a:gd name="connsiteX14" fmla="*/ 353792 w 892968"/>
                  <a:gd name="connsiteY14" fmla="*/ 322839 h 491132"/>
                  <a:gd name="connsiteX15" fmla="*/ 270300 w 892968"/>
                  <a:gd name="connsiteY15" fmla="*/ 239347 h 491132"/>
                  <a:gd name="connsiteX16" fmla="*/ 353792 w 892968"/>
                  <a:gd name="connsiteY16" fmla="*/ 155854 h 491132"/>
                  <a:gd name="connsiteX17" fmla="*/ 374777 w 892968"/>
                  <a:gd name="connsiteY17" fmla="*/ 176839 h 491132"/>
                  <a:gd name="connsiteX18" fmla="*/ 312418 w 892968"/>
                  <a:gd name="connsiteY18" fmla="*/ 239347 h 491132"/>
                  <a:gd name="connsiteX19" fmla="*/ 430290 w 892968"/>
                  <a:gd name="connsiteY19" fmla="*/ 333257 h 491132"/>
                  <a:gd name="connsiteX20" fmla="*/ 402757 w 892968"/>
                  <a:gd name="connsiteY20" fmla="*/ 321797 h 491132"/>
                  <a:gd name="connsiteX21" fmla="*/ 472557 w 892968"/>
                  <a:gd name="connsiteY21" fmla="*/ 153324 h 491132"/>
                  <a:gd name="connsiteX22" fmla="*/ 499942 w 892968"/>
                  <a:gd name="connsiteY22" fmla="*/ 164784 h 491132"/>
                  <a:gd name="connsiteX23" fmla="*/ 549353 w 892968"/>
                  <a:gd name="connsiteY23" fmla="*/ 322839 h 491132"/>
                  <a:gd name="connsiteX24" fmla="*/ 528368 w 892968"/>
                  <a:gd name="connsiteY24" fmla="*/ 301854 h 491132"/>
                  <a:gd name="connsiteX25" fmla="*/ 590727 w 892968"/>
                  <a:gd name="connsiteY25" fmla="*/ 239347 h 491132"/>
                  <a:gd name="connsiteX26" fmla="*/ 528368 w 892968"/>
                  <a:gd name="connsiteY26" fmla="*/ 176839 h 491132"/>
                  <a:gd name="connsiteX27" fmla="*/ 549353 w 892968"/>
                  <a:gd name="connsiteY27" fmla="*/ 155854 h 491132"/>
                  <a:gd name="connsiteX28" fmla="*/ 632845 w 892968"/>
                  <a:gd name="connsiteY28" fmla="*/ 239347 h 491132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66861 w 868858"/>
                  <a:gd name="connsiteY18" fmla="*/ 249884 h 465388"/>
                  <a:gd name="connsiteX19" fmla="*/ 294977 w 868858"/>
                  <a:gd name="connsiteY19" fmla="*/ 221906 h 465388"/>
                  <a:gd name="connsiteX20" fmla="*/ 357336 w 868858"/>
                  <a:gd name="connsiteY20" fmla="*/ 284413 h 465388"/>
                  <a:gd name="connsiteX21" fmla="*/ 412849 w 868858"/>
                  <a:gd name="connsiteY21" fmla="*/ 315816 h 465388"/>
                  <a:gd name="connsiteX22" fmla="*/ 385316 w 868858"/>
                  <a:gd name="connsiteY22" fmla="*/ 304356 h 465388"/>
                  <a:gd name="connsiteX23" fmla="*/ 455116 w 868858"/>
                  <a:gd name="connsiteY23" fmla="*/ 135883 h 465388"/>
                  <a:gd name="connsiteX24" fmla="*/ 482501 w 868858"/>
                  <a:gd name="connsiteY24" fmla="*/ 147343 h 465388"/>
                  <a:gd name="connsiteX25" fmla="*/ 412849 w 868858"/>
                  <a:gd name="connsiteY25" fmla="*/ 315816 h 465388"/>
                  <a:gd name="connsiteX26" fmla="*/ 531912 w 868858"/>
                  <a:gd name="connsiteY26" fmla="*/ 305398 h 465388"/>
                  <a:gd name="connsiteX27" fmla="*/ 510927 w 868858"/>
                  <a:gd name="connsiteY27" fmla="*/ 284413 h 465388"/>
                  <a:gd name="connsiteX28" fmla="*/ 573286 w 868858"/>
                  <a:gd name="connsiteY28" fmla="*/ 221906 h 465388"/>
                  <a:gd name="connsiteX29" fmla="*/ 510927 w 868858"/>
                  <a:gd name="connsiteY29" fmla="*/ 159398 h 465388"/>
                  <a:gd name="connsiteX30" fmla="*/ 531912 w 868858"/>
                  <a:gd name="connsiteY30" fmla="*/ 138413 h 465388"/>
                  <a:gd name="connsiteX31" fmla="*/ 615404 w 868858"/>
                  <a:gd name="connsiteY31" fmla="*/ 221906 h 465388"/>
                  <a:gd name="connsiteX32" fmla="*/ 531912 w 868858"/>
                  <a:gd name="connsiteY32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294977 w 868858"/>
                  <a:gd name="connsiteY18" fmla="*/ 221906 h 465388"/>
                  <a:gd name="connsiteX19" fmla="*/ 357336 w 868858"/>
                  <a:gd name="connsiteY19" fmla="*/ 284413 h 465388"/>
                  <a:gd name="connsiteX20" fmla="*/ 412849 w 868858"/>
                  <a:gd name="connsiteY20" fmla="*/ 315816 h 465388"/>
                  <a:gd name="connsiteX21" fmla="*/ 385316 w 868858"/>
                  <a:gd name="connsiteY21" fmla="*/ 304356 h 465388"/>
                  <a:gd name="connsiteX22" fmla="*/ 455116 w 868858"/>
                  <a:gd name="connsiteY22" fmla="*/ 135883 h 465388"/>
                  <a:gd name="connsiteX23" fmla="*/ 482501 w 868858"/>
                  <a:gd name="connsiteY23" fmla="*/ 147343 h 465388"/>
                  <a:gd name="connsiteX24" fmla="*/ 412849 w 868858"/>
                  <a:gd name="connsiteY24" fmla="*/ 315816 h 465388"/>
                  <a:gd name="connsiteX25" fmla="*/ 531912 w 868858"/>
                  <a:gd name="connsiteY25" fmla="*/ 305398 h 465388"/>
                  <a:gd name="connsiteX26" fmla="*/ 510927 w 868858"/>
                  <a:gd name="connsiteY26" fmla="*/ 284413 h 465388"/>
                  <a:gd name="connsiteX27" fmla="*/ 573286 w 868858"/>
                  <a:gd name="connsiteY27" fmla="*/ 221906 h 465388"/>
                  <a:gd name="connsiteX28" fmla="*/ 510927 w 868858"/>
                  <a:gd name="connsiteY28" fmla="*/ 159398 h 465388"/>
                  <a:gd name="connsiteX29" fmla="*/ 531912 w 868858"/>
                  <a:gd name="connsiteY29" fmla="*/ 138413 h 465388"/>
                  <a:gd name="connsiteX30" fmla="*/ 615404 w 868858"/>
                  <a:gd name="connsiteY30" fmla="*/ 221906 h 465388"/>
                  <a:gd name="connsiteX31" fmla="*/ 531912 w 868858"/>
                  <a:gd name="connsiteY31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57336 w 868858"/>
                  <a:gd name="connsiteY18" fmla="*/ 284413 h 465388"/>
                  <a:gd name="connsiteX19" fmla="*/ 412849 w 868858"/>
                  <a:gd name="connsiteY19" fmla="*/ 315816 h 465388"/>
                  <a:gd name="connsiteX20" fmla="*/ 385316 w 868858"/>
                  <a:gd name="connsiteY20" fmla="*/ 304356 h 465388"/>
                  <a:gd name="connsiteX21" fmla="*/ 455116 w 868858"/>
                  <a:gd name="connsiteY21" fmla="*/ 135883 h 465388"/>
                  <a:gd name="connsiteX22" fmla="*/ 482501 w 868858"/>
                  <a:gd name="connsiteY22" fmla="*/ 147343 h 465388"/>
                  <a:gd name="connsiteX23" fmla="*/ 412849 w 868858"/>
                  <a:gd name="connsiteY23" fmla="*/ 315816 h 465388"/>
                  <a:gd name="connsiteX24" fmla="*/ 531912 w 868858"/>
                  <a:gd name="connsiteY24" fmla="*/ 305398 h 465388"/>
                  <a:gd name="connsiteX25" fmla="*/ 510927 w 868858"/>
                  <a:gd name="connsiteY25" fmla="*/ 284413 h 465388"/>
                  <a:gd name="connsiteX26" fmla="*/ 573286 w 868858"/>
                  <a:gd name="connsiteY26" fmla="*/ 221906 h 465388"/>
                  <a:gd name="connsiteX27" fmla="*/ 510927 w 868858"/>
                  <a:gd name="connsiteY27" fmla="*/ 159398 h 465388"/>
                  <a:gd name="connsiteX28" fmla="*/ 531912 w 868858"/>
                  <a:gd name="connsiteY28" fmla="*/ 138413 h 465388"/>
                  <a:gd name="connsiteX29" fmla="*/ 615404 w 868858"/>
                  <a:gd name="connsiteY29" fmla="*/ 221906 h 465388"/>
                  <a:gd name="connsiteX30" fmla="*/ 531912 w 868858"/>
                  <a:gd name="connsiteY3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36351 w 868858"/>
                  <a:gd name="connsiteY16" fmla="*/ 138413 h 465388"/>
                  <a:gd name="connsiteX17" fmla="*/ 357336 w 868858"/>
                  <a:gd name="connsiteY17" fmla="*/ 284413 h 465388"/>
                  <a:gd name="connsiteX18" fmla="*/ 412849 w 868858"/>
                  <a:gd name="connsiteY18" fmla="*/ 315816 h 465388"/>
                  <a:gd name="connsiteX19" fmla="*/ 385316 w 868858"/>
                  <a:gd name="connsiteY19" fmla="*/ 304356 h 465388"/>
                  <a:gd name="connsiteX20" fmla="*/ 455116 w 868858"/>
                  <a:gd name="connsiteY20" fmla="*/ 135883 h 465388"/>
                  <a:gd name="connsiteX21" fmla="*/ 482501 w 868858"/>
                  <a:gd name="connsiteY21" fmla="*/ 147343 h 465388"/>
                  <a:gd name="connsiteX22" fmla="*/ 412849 w 868858"/>
                  <a:gd name="connsiteY22" fmla="*/ 315816 h 465388"/>
                  <a:gd name="connsiteX23" fmla="*/ 531912 w 868858"/>
                  <a:gd name="connsiteY23" fmla="*/ 305398 h 465388"/>
                  <a:gd name="connsiteX24" fmla="*/ 510927 w 868858"/>
                  <a:gd name="connsiteY24" fmla="*/ 284413 h 465388"/>
                  <a:gd name="connsiteX25" fmla="*/ 573286 w 868858"/>
                  <a:gd name="connsiteY25" fmla="*/ 221906 h 465388"/>
                  <a:gd name="connsiteX26" fmla="*/ 510927 w 868858"/>
                  <a:gd name="connsiteY26" fmla="*/ 159398 h 465388"/>
                  <a:gd name="connsiteX27" fmla="*/ 531912 w 868858"/>
                  <a:gd name="connsiteY27" fmla="*/ 138413 h 465388"/>
                  <a:gd name="connsiteX28" fmla="*/ 615404 w 868858"/>
                  <a:gd name="connsiteY28" fmla="*/ 221906 h 465388"/>
                  <a:gd name="connsiteX29" fmla="*/ 531912 w 868858"/>
                  <a:gd name="connsiteY2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57336 w 868858"/>
                  <a:gd name="connsiteY16" fmla="*/ 284413 h 465388"/>
                  <a:gd name="connsiteX17" fmla="*/ 412849 w 868858"/>
                  <a:gd name="connsiteY17" fmla="*/ 315816 h 465388"/>
                  <a:gd name="connsiteX18" fmla="*/ 385316 w 868858"/>
                  <a:gd name="connsiteY18" fmla="*/ 304356 h 465388"/>
                  <a:gd name="connsiteX19" fmla="*/ 455116 w 868858"/>
                  <a:gd name="connsiteY19" fmla="*/ 135883 h 465388"/>
                  <a:gd name="connsiteX20" fmla="*/ 482501 w 868858"/>
                  <a:gd name="connsiteY20" fmla="*/ 147343 h 465388"/>
                  <a:gd name="connsiteX21" fmla="*/ 412849 w 868858"/>
                  <a:gd name="connsiteY21" fmla="*/ 315816 h 465388"/>
                  <a:gd name="connsiteX22" fmla="*/ 531912 w 868858"/>
                  <a:gd name="connsiteY22" fmla="*/ 305398 h 465388"/>
                  <a:gd name="connsiteX23" fmla="*/ 510927 w 868858"/>
                  <a:gd name="connsiteY23" fmla="*/ 284413 h 465388"/>
                  <a:gd name="connsiteX24" fmla="*/ 573286 w 868858"/>
                  <a:gd name="connsiteY24" fmla="*/ 221906 h 465388"/>
                  <a:gd name="connsiteX25" fmla="*/ 510927 w 868858"/>
                  <a:gd name="connsiteY25" fmla="*/ 159398 h 465388"/>
                  <a:gd name="connsiteX26" fmla="*/ 531912 w 868858"/>
                  <a:gd name="connsiteY26" fmla="*/ 138413 h 465388"/>
                  <a:gd name="connsiteX27" fmla="*/ 615404 w 868858"/>
                  <a:gd name="connsiteY27" fmla="*/ 221906 h 465388"/>
                  <a:gd name="connsiteX28" fmla="*/ 531912 w 868858"/>
                  <a:gd name="connsiteY28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385316 w 868858"/>
                  <a:gd name="connsiteY15" fmla="*/ 304356 h 465388"/>
                  <a:gd name="connsiteX16" fmla="*/ 455116 w 868858"/>
                  <a:gd name="connsiteY16" fmla="*/ 135883 h 465388"/>
                  <a:gd name="connsiteX17" fmla="*/ 482501 w 868858"/>
                  <a:gd name="connsiteY17" fmla="*/ 147343 h 465388"/>
                  <a:gd name="connsiteX18" fmla="*/ 412849 w 868858"/>
                  <a:gd name="connsiteY18" fmla="*/ 315816 h 465388"/>
                  <a:gd name="connsiteX19" fmla="*/ 531912 w 868858"/>
                  <a:gd name="connsiteY19" fmla="*/ 305398 h 465388"/>
                  <a:gd name="connsiteX20" fmla="*/ 510927 w 868858"/>
                  <a:gd name="connsiteY20" fmla="*/ 284413 h 465388"/>
                  <a:gd name="connsiteX21" fmla="*/ 573286 w 868858"/>
                  <a:gd name="connsiteY21" fmla="*/ 221906 h 465388"/>
                  <a:gd name="connsiteX22" fmla="*/ 510927 w 868858"/>
                  <a:gd name="connsiteY22" fmla="*/ 159398 h 465388"/>
                  <a:gd name="connsiteX23" fmla="*/ 531912 w 868858"/>
                  <a:gd name="connsiteY23" fmla="*/ 138413 h 465388"/>
                  <a:gd name="connsiteX24" fmla="*/ 615404 w 868858"/>
                  <a:gd name="connsiteY24" fmla="*/ 221906 h 465388"/>
                  <a:gd name="connsiteX25" fmla="*/ 531912 w 868858"/>
                  <a:gd name="connsiteY25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55116 w 868858"/>
                  <a:gd name="connsiteY15" fmla="*/ 135883 h 465388"/>
                  <a:gd name="connsiteX16" fmla="*/ 482501 w 868858"/>
                  <a:gd name="connsiteY16" fmla="*/ 147343 h 465388"/>
                  <a:gd name="connsiteX17" fmla="*/ 412849 w 868858"/>
                  <a:gd name="connsiteY17" fmla="*/ 315816 h 465388"/>
                  <a:gd name="connsiteX18" fmla="*/ 531912 w 868858"/>
                  <a:gd name="connsiteY18" fmla="*/ 305398 h 465388"/>
                  <a:gd name="connsiteX19" fmla="*/ 510927 w 868858"/>
                  <a:gd name="connsiteY19" fmla="*/ 284413 h 465388"/>
                  <a:gd name="connsiteX20" fmla="*/ 573286 w 868858"/>
                  <a:gd name="connsiteY20" fmla="*/ 221906 h 465388"/>
                  <a:gd name="connsiteX21" fmla="*/ 510927 w 868858"/>
                  <a:gd name="connsiteY21" fmla="*/ 159398 h 465388"/>
                  <a:gd name="connsiteX22" fmla="*/ 531912 w 868858"/>
                  <a:gd name="connsiteY22" fmla="*/ 138413 h 465388"/>
                  <a:gd name="connsiteX23" fmla="*/ 615404 w 868858"/>
                  <a:gd name="connsiteY23" fmla="*/ 221906 h 465388"/>
                  <a:gd name="connsiteX24" fmla="*/ 531912 w 868858"/>
                  <a:gd name="connsiteY24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82501 w 868858"/>
                  <a:gd name="connsiteY15" fmla="*/ 147343 h 465388"/>
                  <a:gd name="connsiteX16" fmla="*/ 412849 w 868858"/>
                  <a:gd name="connsiteY16" fmla="*/ 315816 h 465388"/>
                  <a:gd name="connsiteX17" fmla="*/ 531912 w 868858"/>
                  <a:gd name="connsiteY17" fmla="*/ 305398 h 465388"/>
                  <a:gd name="connsiteX18" fmla="*/ 510927 w 868858"/>
                  <a:gd name="connsiteY18" fmla="*/ 284413 h 465388"/>
                  <a:gd name="connsiteX19" fmla="*/ 573286 w 868858"/>
                  <a:gd name="connsiteY19" fmla="*/ 221906 h 465388"/>
                  <a:gd name="connsiteX20" fmla="*/ 510927 w 868858"/>
                  <a:gd name="connsiteY20" fmla="*/ 159398 h 465388"/>
                  <a:gd name="connsiteX21" fmla="*/ 531912 w 868858"/>
                  <a:gd name="connsiteY21" fmla="*/ 138413 h 465388"/>
                  <a:gd name="connsiteX22" fmla="*/ 615404 w 868858"/>
                  <a:gd name="connsiteY22" fmla="*/ 221906 h 465388"/>
                  <a:gd name="connsiteX23" fmla="*/ 531912 w 868858"/>
                  <a:gd name="connsiteY23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73286 w 868858"/>
                  <a:gd name="connsiteY16" fmla="*/ 221906 h 465388"/>
                  <a:gd name="connsiteX17" fmla="*/ 510927 w 868858"/>
                  <a:gd name="connsiteY17" fmla="*/ 159398 h 465388"/>
                  <a:gd name="connsiteX18" fmla="*/ 531912 w 868858"/>
                  <a:gd name="connsiteY18" fmla="*/ 138413 h 465388"/>
                  <a:gd name="connsiteX19" fmla="*/ 615404 w 868858"/>
                  <a:gd name="connsiteY19" fmla="*/ 221906 h 465388"/>
                  <a:gd name="connsiteX20" fmla="*/ 531912 w 868858"/>
                  <a:gd name="connsiteY2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19" fmla="*/ 531912 w 868858"/>
                  <a:gd name="connsiteY1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17" fmla="*/ 615404 w 868858"/>
                  <a:gd name="connsiteY17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138413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8858" h="465388">
                    <a:moveTo>
                      <a:pt x="755451" y="408685"/>
                    </a:moveTo>
                    <a:lnTo>
                      <a:pt x="755451" y="37805"/>
                    </a:lnTo>
                    <a:cubicBezTo>
                      <a:pt x="755453" y="16927"/>
                      <a:pt x="738530" y="1"/>
                      <a:pt x="717652" y="0"/>
                    </a:cubicBezTo>
                    <a:lnTo>
                      <a:pt x="717203" y="3"/>
                    </a:lnTo>
                    <a:lnTo>
                      <a:pt x="151656" y="3"/>
                    </a:lnTo>
                    <a:cubicBezTo>
                      <a:pt x="130778" y="3"/>
                      <a:pt x="113853" y="16927"/>
                      <a:pt x="113853" y="37805"/>
                    </a:cubicBezTo>
                    <a:lnTo>
                      <a:pt x="113853" y="408685"/>
                    </a:lnTo>
                    <a:lnTo>
                      <a:pt x="0" y="408685"/>
                    </a:lnTo>
                    <a:lnTo>
                      <a:pt x="0" y="427586"/>
                    </a:lnTo>
                    <a:cubicBezTo>
                      <a:pt x="82" y="448429"/>
                      <a:pt x="16959" y="465307"/>
                      <a:pt x="37802" y="465388"/>
                    </a:cubicBezTo>
                    <a:lnTo>
                      <a:pt x="831056" y="465388"/>
                    </a:lnTo>
                    <a:cubicBezTo>
                      <a:pt x="851899" y="465307"/>
                      <a:pt x="868777" y="448429"/>
                      <a:pt x="868858" y="427586"/>
                    </a:cubicBezTo>
                    <a:lnTo>
                      <a:pt x="868858" y="408685"/>
                    </a:lnTo>
                    <a:lnTo>
                      <a:pt x="755451" y="408685"/>
                    </a:lnTo>
                    <a:close/>
                  </a:path>
                </a:pathLst>
              </a:custGeom>
              <a:solidFill>
                <a:schemeClr val="tx1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cxnSp>
        <p:nvCxnSpPr>
          <p:cNvPr id="147" name="Connector: Curved 146">
            <a:extLst>
              <a:ext uri="{FF2B5EF4-FFF2-40B4-BE49-F238E27FC236}">
                <a16:creationId xmlns:a16="http://schemas.microsoft.com/office/drawing/2014/main" id="{BE58843D-38DF-4589-A083-AFF54D51BDCC}"/>
              </a:ext>
            </a:extLst>
          </p:cNvPr>
          <p:cNvCxnSpPr>
            <a:cxnSpLocks/>
            <a:endCxn id="139" idx="1"/>
          </p:cNvCxnSpPr>
          <p:nvPr/>
        </p:nvCxnSpPr>
        <p:spPr>
          <a:xfrm rot="16200000" flipH="1">
            <a:off x="8806858" y="2070601"/>
            <a:ext cx="584300" cy="492897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or: Curved 147">
            <a:extLst>
              <a:ext uri="{FF2B5EF4-FFF2-40B4-BE49-F238E27FC236}">
                <a16:creationId xmlns:a16="http://schemas.microsoft.com/office/drawing/2014/main" id="{D1E99C52-3010-4BAB-B0A7-E59288F05A84}"/>
              </a:ext>
            </a:extLst>
          </p:cNvPr>
          <p:cNvCxnSpPr>
            <a:cxnSpLocks/>
            <a:stCxn id="139" idx="3"/>
          </p:cNvCxnSpPr>
          <p:nvPr/>
        </p:nvCxnSpPr>
        <p:spPr>
          <a:xfrm flipV="1">
            <a:off x="10007721" y="1908284"/>
            <a:ext cx="536923" cy="700916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or: Curved 151">
            <a:extLst>
              <a:ext uri="{FF2B5EF4-FFF2-40B4-BE49-F238E27FC236}">
                <a16:creationId xmlns:a16="http://schemas.microsoft.com/office/drawing/2014/main" id="{5142FCD6-8C16-45BF-9A35-CA0D1F99FC58}"/>
              </a:ext>
            </a:extLst>
          </p:cNvPr>
          <p:cNvCxnSpPr>
            <a:cxnSpLocks/>
            <a:stCxn id="77" idx="2"/>
            <a:endCxn id="485" idx="1"/>
          </p:cNvCxnSpPr>
          <p:nvPr/>
        </p:nvCxnSpPr>
        <p:spPr>
          <a:xfrm rot="16200000" flipH="1">
            <a:off x="7176731" y="3626838"/>
            <a:ext cx="3487347" cy="159731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E1A4736-4A78-4D7C-9D80-936720CD5A9D}"/>
              </a:ext>
            </a:extLst>
          </p:cNvPr>
          <p:cNvSpPr/>
          <p:nvPr/>
        </p:nvSpPr>
        <p:spPr>
          <a:xfrm rot="16200000">
            <a:off x="640871" y="4979175"/>
            <a:ext cx="2455990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Fielding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9766AB-6CB5-441A-81A7-E23BD9A0DB8E}"/>
              </a:ext>
            </a:extLst>
          </p:cNvPr>
          <p:cNvGrpSpPr/>
          <p:nvPr/>
        </p:nvGrpSpPr>
        <p:grpSpPr>
          <a:xfrm>
            <a:off x="5642786" y="3505180"/>
            <a:ext cx="1326168" cy="1550052"/>
            <a:chOff x="5653672" y="3657580"/>
            <a:chExt cx="1326168" cy="1550052"/>
          </a:xfrm>
        </p:grpSpPr>
        <p:cxnSp>
          <p:nvCxnSpPr>
            <p:cNvPr id="483" name="Connector: Elbow 482">
              <a:extLst>
                <a:ext uri="{FF2B5EF4-FFF2-40B4-BE49-F238E27FC236}">
                  <a16:creationId xmlns:a16="http://schemas.microsoft.com/office/drawing/2014/main" id="{0ED77E37-35B9-4829-A791-29A8FD4D096A}"/>
                </a:ext>
              </a:extLst>
            </p:cNvPr>
            <p:cNvCxnSpPr>
              <a:cxnSpLocks/>
              <a:stCxn id="160" idx="0"/>
              <a:endCxn id="162" idx="4"/>
            </p:cNvCxnSpPr>
            <p:nvPr/>
          </p:nvCxnSpPr>
          <p:spPr>
            <a:xfrm rot="16200000" flipV="1">
              <a:off x="6093825" y="4107283"/>
              <a:ext cx="207823" cy="207525"/>
            </a:xfrm>
            <a:prstGeom prst="bentConnector3">
              <a:avLst>
                <a:gd name="adj1" fmla="val 50000"/>
              </a:avLst>
            </a:prstGeom>
            <a:ln w="190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9C0146-567F-4371-B3F8-BB02D8B57ABC}"/>
                </a:ext>
              </a:extLst>
            </p:cNvPr>
            <p:cNvSpPr/>
            <p:nvPr/>
          </p:nvSpPr>
          <p:spPr>
            <a:xfrm>
              <a:off x="5653672" y="3751276"/>
              <a:ext cx="1326167" cy="14563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0" name="Graphic 209" descr="Teacher">
              <a:extLst>
                <a:ext uri="{FF2B5EF4-FFF2-40B4-BE49-F238E27FC236}">
                  <a16:creationId xmlns:a16="http://schemas.microsoft.com/office/drawing/2014/main" id="{8200023C-2192-499B-B6FE-BDD1E2C7D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53672" y="4721959"/>
              <a:ext cx="449781" cy="449781"/>
            </a:xfrm>
            <a:prstGeom prst="rect">
              <a:avLst/>
            </a:prstGeom>
          </p:spPr>
        </p:pic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1B745BBC-3424-4B28-8079-638ED04271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33322" y="4737111"/>
              <a:ext cx="437739" cy="419477"/>
              <a:chOff x="6723855" y="4136574"/>
              <a:chExt cx="1202303" cy="1152144"/>
            </a:xfrm>
          </p:grpSpPr>
          <p:pic>
            <p:nvPicPr>
              <p:cNvPr id="216" name="Graphic 215" descr="User">
                <a:extLst>
                  <a:ext uri="{FF2B5EF4-FFF2-40B4-BE49-F238E27FC236}">
                    <a16:creationId xmlns:a16="http://schemas.microsoft.com/office/drawing/2014/main" id="{F545DB6A-F380-4D18-8873-1975DB34E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723855" y="4136574"/>
                <a:ext cx="1152144" cy="1152144"/>
              </a:xfrm>
              <a:prstGeom prst="rect">
                <a:avLst/>
              </a:prstGeom>
            </p:spPr>
          </p:pic>
          <p:pic>
            <p:nvPicPr>
              <p:cNvPr id="217" name="Graphic 216" descr="Help">
                <a:extLst>
                  <a:ext uri="{FF2B5EF4-FFF2-40B4-BE49-F238E27FC236}">
                    <a16:creationId xmlns:a16="http://schemas.microsoft.com/office/drawing/2014/main" id="{32FD0195-109E-441C-8F81-7A894B874F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490556" y="4371185"/>
                <a:ext cx="435602" cy="435602"/>
              </a:xfrm>
              <a:prstGeom prst="rect">
                <a:avLst/>
              </a:prstGeom>
            </p:spPr>
          </p:pic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0B452479-104F-4F44-85D1-582640E027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3010" y="4760467"/>
              <a:ext cx="316830" cy="372764"/>
              <a:chOff x="5189657" y="3400844"/>
              <a:chExt cx="982266" cy="1155679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9A1480F8-85B8-4598-B0BA-B398CF680CDC}"/>
                  </a:ext>
                </a:extLst>
              </p:cNvPr>
              <p:cNvSpPr/>
              <p:nvPr/>
            </p:nvSpPr>
            <p:spPr>
              <a:xfrm>
                <a:off x="5428243" y="3400844"/>
                <a:ext cx="506015" cy="506016"/>
              </a:xfrm>
              <a:custGeom>
                <a:avLst/>
                <a:gdLst>
                  <a:gd name="connsiteX0" fmla="*/ 493691 w 506015"/>
                  <a:gd name="connsiteY0" fmla="*/ 255566 h 506015"/>
                  <a:gd name="connsiteX1" fmla="*/ 255566 w 506015"/>
                  <a:gd name="connsiteY1" fmla="*/ 493691 h 506015"/>
                  <a:gd name="connsiteX2" fmla="*/ 17441 w 506015"/>
                  <a:gd name="connsiteY2" fmla="*/ 255566 h 506015"/>
                  <a:gd name="connsiteX3" fmla="*/ 255566 w 506015"/>
                  <a:gd name="connsiteY3" fmla="*/ 17441 h 506015"/>
                  <a:gd name="connsiteX4" fmla="*/ 493691 w 506015"/>
                  <a:gd name="connsiteY4" fmla="*/ 255566 h 50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15" h="506015">
                    <a:moveTo>
                      <a:pt x="493691" y="255566"/>
                    </a:moveTo>
                    <a:cubicBezTo>
                      <a:pt x="493691" y="387079"/>
                      <a:pt x="387079" y="493691"/>
                      <a:pt x="255566" y="493691"/>
                    </a:cubicBezTo>
                    <a:cubicBezTo>
                      <a:pt x="124053" y="493691"/>
                      <a:pt x="17441" y="387079"/>
                      <a:pt x="17441" y="255566"/>
                    </a:cubicBezTo>
                    <a:cubicBezTo>
                      <a:pt x="17441" y="124053"/>
                      <a:pt x="124053" y="17441"/>
                      <a:pt x="255566" y="17441"/>
                    </a:cubicBezTo>
                    <a:cubicBezTo>
                      <a:pt x="387079" y="17441"/>
                      <a:pt x="493691" y="124053"/>
                      <a:pt x="493691" y="2555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1EAF720F-3950-460C-B997-ABFC3768EA8A}"/>
                  </a:ext>
                </a:extLst>
              </p:cNvPr>
              <p:cNvSpPr/>
              <p:nvPr/>
            </p:nvSpPr>
            <p:spPr>
              <a:xfrm>
                <a:off x="5189657" y="3877242"/>
                <a:ext cx="982266" cy="580430"/>
              </a:xfrm>
              <a:custGeom>
                <a:avLst/>
                <a:gdLst>
                  <a:gd name="connsiteX0" fmla="*/ 925758 w 982265"/>
                  <a:gd name="connsiteY0" fmla="*/ 194546 h 580429"/>
                  <a:gd name="connsiteX1" fmla="*/ 882598 w 982265"/>
                  <a:gd name="connsiteY1" fmla="*/ 114774 h 580429"/>
                  <a:gd name="connsiteX2" fmla="*/ 672751 w 982265"/>
                  <a:gd name="connsiteY2" fmla="*/ 22650 h 580429"/>
                  <a:gd name="connsiteX3" fmla="*/ 646408 w 982265"/>
                  <a:gd name="connsiteY3" fmla="*/ 17441 h 580429"/>
                  <a:gd name="connsiteX4" fmla="*/ 343543 w 982265"/>
                  <a:gd name="connsiteY4" fmla="*/ 17441 h 580429"/>
                  <a:gd name="connsiteX5" fmla="*/ 316754 w 982265"/>
                  <a:gd name="connsiteY5" fmla="*/ 22352 h 580429"/>
                  <a:gd name="connsiteX6" fmla="*/ 105715 w 982265"/>
                  <a:gd name="connsiteY6" fmla="*/ 114774 h 580429"/>
                  <a:gd name="connsiteX7" fmla="*/ 62555 w 982265"/>
                  <a:gd name="connsiteY7" fmla="*/ 194546 h 580429"/>
                  <a:gd name="connsiteX8" fmla="*/ 17907 w 982265"/>
                  <a:gd name="connsiteY8" fmla="*/ 450382 h 580429"/>
                  <a:gd name="connsiteX9" fmla="*/ 41422 w 982265"/>
                  <a:gd name="connsiteY9" fmla="*/ 506639 h 580429"/>
                  <a:gd name="connsiteX10" fmla="*/ 143369 w 982265"/>
                  <a:gd name="connsiteY10" fmla="*/ 573909 h 580429"/>
                  <a:gd name="connsiteX11" fmla="*/ 143369 w 982265"/>
                  <a:gd name="connsiteY11" fmla="*/ 251696 h 580429"/>
                  <a:gd name="connsiteX12" fmla="*/ 210935 w 982265"/>
                  <a:gd name="connsiteY12" fmla="*/ 184127 h 580429"/>
                  <a:gd name="connsiteX13" fmla="*/ 211383 w 982265"/>
                  <a:gd name="connsiteY13" fmla="*/ 184128 h 580429"/>
                  <a:gd name="connsiteX14" fmla="*/ 776930 w 982265"/>
                  <a:gd name="connsiteY14" fmla="*/ 184128 h 580429"/>
                  <a:gd name="connsiteX15" fmla="*/ 844498 w 982265"/>
                  <a:gd name="connsiteY15" fmla="*/ 251696 h 580429"/>
                  <a:gd name="connsiteX16" fmla="*/ 844498 w 982265"/>
                  <a:gd name="connsiteY16" fmla="*/ 565724 h 580429"/>
                  <a:gd name="connsiteX17" fmla="*/ 951952 w 982265"/>
                  <a:gd name="connsiteY17" fmla="*/ 498305 h 580429"/>
                  <a:gd name="connsiteX18" fmla="*/ 970407 w 982265"/>
                  <a:gd name="connsiteY18" fmla="*/ 459609 h 58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2265" h="580429">
                    <a:moveTo>
                      <a:pt x="925758" y="194546"/>
                    </a:moveTo>
                    <a:cubicBezTo>
                      <a:pt x="921698" y="163544"/>
                      <a:pt x="906329" y="135134"/>
                      <a:pt x="882598" y="114774"/>
                    </a:cubicBezTo>
                    <a:cubicBezTo>
                      <a:pt x="819014" y="71235"/>
                      <a:pt x="747837" y="39988"/>
                      <a:pt x="672751" y="22650"/>
                    </a:cubicBezTo>
                    <a:cubicBezTo>
                      <a:pt x="664267" y="20715"/>
                      <a:pt x="655338" y="19078"/>
                      <a:pt x="646408" y="17441"/>
                    </a:cubicBezTo>
                    <a:cubicBezTo>
                      <a:pt x="554114" y="76579"/>
                      <a:pt x="435837" y="76579"/>
                      <a:pt x="343543" y="17441"/>
                    </a:cubicBezTo>
                    <a:lnTo>
                      <a:pt x="316754" y="22352"/>
                    </a:lnTo>
                    <a:cubicBezTo>
                      <a:pt x="241597" y="40738"/>
                      <a:pt x="170195" y="72007"/>
                      <a:pt x="105715" y="114774"/>
                    </a:cubicBezTo>
                    <a:cubicBezTo>
                      <a:pt x="79224" y="131741"/>
                      <a:pt x="68211" y="163292"/>
                      <a:pt x="62555" y="194546"/>
                    </a:cubicBezTo>
                    <a:lnTo>
                      <a:pt x="17907" y="450382"/>
                    </a:lnTo>
                    <a:cubicBezTo>
                      <a:pt x="15235" y="471974"/>
                      <a:pt x="24180" y="493369"/>
                      <a:pt x="41422" y="506639"/>
                    </a:cubicBezTo>
                    <a:lnTo>
                      <a:pt x="143369" y="573909"/>
                    </a:lnTo>
                    <a:lnTo>
                      <a:pt x="143369" y="251696"/>
                    </a:lnTo>
                    <a:cubicBezTo>
                      <a:pt x="143367" y="214379"/>
                      <a:pt x="173618" y="184128"/>
                      <a:pt x="210935" y="184127"/>
                    </a:cubicBezTo>
                    <a:cubicBezTo>
                      <a:pt x="211084" y="184127"/>
                      <a:pt x="211234" y="184127"/>
                      <a:pt x="211383" y="184128"/>
                    </a:cubicBezTo>
                    <a:lnTo>
                      <a:pt x="776930" y="184128"/>
                    </a:lnTo>
                    <a:cubicBezTo>
                      <a:pt x="814247" y="184128"/>
                      <a:pt x="844498" y="214379"/>
                      <a:pt x="844498" y="251696"/>
                    </a:cubicBezTo>
                    <a:lnTo>
                      <a:pt x="844498" y="565724"/>
                    </a:lnTo>
                    <a:lnTo>
                      <a:pt x="951952" y="498305"/>
                    </a:lnTo>
                    <a:cubicBezTo>
                      <a:pt x="964674" y="489714"/>
                      <a:pt x="971739" y="474901"/>
                      <a:pt x="970407" y="4596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BCBD4C8C-0687-4CB6-B081-CD14E62AD83B}"/>
                  </a:ext>
                </a:extLst>
              </p:cNvPr>
              <p:cNvSpPr/>
              <p:nvPr/>
            </p:nvSpPr>
            <p:spPr>
              <a:xfrm>
                <a:off x="5249379" y="4091135"/>
                <a:ext cx="868859" cy="465388"/>
              </a:xfrm>
              <a:custGeom>
                <a:avLst/>
                <a:gdLst>
                  <a:gd name="connsiteX0" fmla="*/ 772892 w 892968"/>
                  <a:gd name="connsiteY0" fmla="*/ 426126 h 491132"/>
                  <a:gd name="connsiteX1" fmla="*/ 772892 w 892968"/>
                  <a:gd name="connsiteY1" fmla="*/ 55246 h 491132"/>
                  <a:gd name="connsiteX2" fmla="*/ 735093 w 892968"/>
                  <a:gd name="connsiteY2" fmla="*/ 17441 h 491132"/>
                  <a:gd name="connsiteX3" fmla="*/ 734644 w 892968"/>
                  <a:gd name="connsiteY3" fmla="*/ 17444 h 491132"/>
                  <a:gd name="connsiteX4" fmla="*/ 169097 w 892968"/>
                  <a:gd name="connsiteY4" fmla="*/ 17444 h 491132"/>
                  <a:gd name="connsiteX5" fmla="*/ 131294 w 892968"/>
                  <a:gd name="connsiteY5" fmla="*/ 55246 h 491132"/>
                  <a:gd name="connsiteX6" fmla="*/ 131294 w 892968"/>
                  <a:gd name="connsiteY6" fmla="*/ 426126 h 491132"/>
                  <a:gd name="connsiteX7" fmla="*/ 17441 w 892968"/>
                  <a:gd name="connsiteY7" fmla="*/ 426126 h 491132"/>
                  <a:gd name="connsiteX8" fmla="*/ 17441 w 892968"/>
                  <a:gd name="connsiteY8" fmla="*/ 445027 h 491132"/>
                  <a:gd name="connsiteX9" fmla="*/ 55243 w 892968"/>
                  <a:gd name="connsiteY9" fmla="*/ 482829 h 491132"/>
                  <a:gd name="connsiteX10" fmla="*/ 848497 w 892968"/>
                  <a:gd name="connsiteY10" fmla="*/ 482829 h 491132"/>
                  <a:gd name="connsiteX11" fmla="*/ 886299 w 892968"/>
                  <a:gd name="connsiteY11" fmla="*/ 445027 h 491132"/>
                  <a:gd name="connsiteX12" fmla="*/ 886299 w 892968"/>
                  <a:gd name="connsiteY12" fmla="*/ 426126 h 491132"/>
                  <a:gd name="connsiteX13" fmla="*/ 374777 w 892968"/>
                  <a:gd name="connsiteY13" fmla="*/ 301854 h 491132"/>
                  <a:gd name="connsiteX14" fmla="*/ 353792 w 892968"/>
                  <a:gd name="connsiteY14" fmla="*/ 322839 h 491132"/>
                  <a:gd name="connsiteX15" fmla="*/ 270300 w 892968"/>
                  <a:gd name="connsiteY15" fmla="*/ 239347 h 491132"/>
                  <a:gd name="connsiteX16" fmla="*/ 353792 w 892968"/>
                  <a:gd name="connsiteY16" fmla="*/ 155854 h 491132"/>
                  <a:gd name="connsiteX17" fmla="*/ 374777 w 892968"/>
                  <a:gd name="connsiteY17" fmla="*/ 176839 h 491132"/>
                  <a:gd name="connsiteX18" fmla="*/ 312418 w 892968"/>
                  <a:gd name="connsiteY18" fmla="*/ 239347 h 491132"/>
                  <a:gd name="connsiteX19" fmla="*/ 430290 w 892968"/>
                  <a:gd name="connsiteY19" fmla="*/ 333257 h 491132"/>
                  <a:gd name="connsiteX20" fmla="*/ 402757 w 892968"/>
                  <a:gd name="connsiteY20" fmla="*/ 321797 h 491132"/>
                  <a:gd name="connsiteX21" fmla="*/ 472557 w 892968"/>
                  <a:gd name="connsiteY21" fmla="*/ 153324 h 491132"/>
                  <a:gd name="connsiteX22" fmla="*/ 499942 w 892968"/>
                  <a:gd name="connsiteY22" fmla="*/ 164784 h 491132"/>
                  <a:gd name="connsiteX23" fmla="*/ 549353 w 892968"/>
                  <a:gd name="connsiteY23" fmla="*/ 322839 h 491132"/>
                  <a:gd name="connsiteX24" fmla="*/ 528368 w 892968"/>
                  <a:gd name="connsiteY24" fmla="*/ 301854 h 491132"/>
                  <a:gd name="connsiteX25" fmla="*/ 590727 w 892968"/>
                  <a:gd name="connsiteY25" fmla="*/ 239347 h 491132"/>
                  <a:gd name="connsiteX26" fmla="*/ 528368 w 892968"/>
                  <a:gd name="connsiteY26" fmla="*/ 176839 h 491132"/>
                  <a:gd name="connsiteX27" fmla="*/ 549353 w 892968"/>
                  <a:gd name="connsiteY27" fmla="*/ 155854 h 491132"/>
                  <a:gd name="connsiteX28" fmla="*/ 632845 w 892968"/>
                  <a:gd name="connsiteY28" fmla="*/ 239347 h 491132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66861 w 868858"/>
                  <a:gd name="connsiteY18" fmla="*/ 249884 h 465388"/>
                  <a:gd name="connsiteX19" fmla="*/ 294977 w 868858"/>
                  <a:gd name="connsiteY19" fmla="*/ 221906 h 465388"/>
                  <a:gd name="connsiteX20" fmla="*/ 357336 w 868858"/>
                  <a:gd name="connsiteY20" fmla="*/ 284413 h 465388"/>
                  <a:gd name="connsiteX21" fmla="*/ 412849 w 868858"/>
                  <a:gd name="connsiteY21" fmla="*/ 315816 h 465388"/>
                  <a:gd name="connsiteX22" fmla="*/ 385316 w 868858"/>
                  <a:gd name="connsiteY22" fmla="*/ 304356 h 465388"/>
                  <a:gd name="connsiteX23" fmla="*/ 455116 w 868858"/>
                  <a:gd name="connsiteY23" fmla="*/ 135883 h 465388"/>
                  <a:gd name="connsiteX24" fmla="*/ 482501 w 868858"/>
                  <a:gd name="connsiteY24" fmla="*/ 147343 h 465388"/>
                  <a:gd name="connsiteX25" fmla="*/ 412849 w 868858"/>
                  <a:gd name="connsiteY25" fmla="*/ 315816 h 465388"/>
                  <a:gd name="connsiteX26" fmla="*/ 531912 w 868858"/>
                  <a:gd name="connsiteY26" fmla="*/ 305398 h 465388"/>
                  <a:gd name="connsiteX27" fmla="*/ 510927 w 868858"/>
                  <a:gd name="connsiteY27" fmla="*/ 284413 h 465388"/>
                  <a:gd name="connsiteX28" fmla="*/ 573286 w 868858"/>
                  <a:gd name="connsiteY28" fmla="*/ 221906 h 465388"/>
                  <a:gd name="connsiteX29" fmla="*/ 510927 w 868858"/>
                  <a:gd name="connsiteY29" fmla="*/ 159398 h 465388"/>
                  <a:gd name="connsiteX30" fmla="*/ 531912 w 868858"/>
                  <a:gd name="connsiteY30" fmla="*/ 138413 h 465388"/>
                  <a:gd name="connsiteX31" fmla="*/ 615404 w 868858"/>
                  <a:gd name="connsiteY31" fmla="*/ 221906 h 465388"/>
                  <a:gd name="connsiteX32" fmla="*/ 531912 w 868858"/>
                  <a:gd name="connsiteY32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294977 w 868858"/>
                  <a:gd name="connsiteY18" fmla="*/ 221906 h 465388"/>
                  <a:gd name="connsiteX19" fmla="*/ 357336 w 868858"/>
                  <a:gd name="connsiteY19" fmla="*/ 284413 h 465388"/>
                  <a:gd name="connsiteX20" fmla="*/ 412849 w 868858"/>
                  <a:gd name="connsiteY20" fmla="*/ 315816 h 465388"/>
                  <a:gd name="connsiteX21" fmla="*/ 385316 w 868858"/>
                  <a:gd name="connsiteY21" fmla="*/ 304356 h 465388"/>
                  <a:gd name="connsiteX22" fmla="*/ 455116 w 868858"/>
                  <a:gd name="connsiteY22" fmla="*/ 135883 h 465388"/>
                  <a:gd name="connsiteX23" fmla="*/ 482501 w 868858"/>
                  <a:gd name="connsiteY23" fmla="*/ 147343 h 465388"/>
                  <a:gd name="connsiteX24" fmla="*/ 412849 w 868858"/>
                  <a:gd name="connsiteY24" fmla="*/ 315816 h 465388"/>
                  <a:gd name="connsiteX25" fmla="*/ 531912 w 868858"/>
                  <a:gd name="connsiteY25" fmla="*/ 305398 h 465388"/>
                  <a:gd name="connsiteX26" fmla="*/ 510927 w 868858"/>
                  <a:gd name="connsiteY26" fmla="*/ 284413 h 465388"/>
                  <a:gd name="connsiteX27" fmla="*/ 573286 w 868858"/>
                  <a:gd name="connsiteY27" fmla="*/ 221906 h 465388"/>
                  <a:gd name="connsiteX28" fmla="*/ 510927 w 868858"/>
                  <a:gd name="connsiteY28" fmla="*/ 159398 h 465388"/>
                  <a:gd name="connsiteX29" fmla="*/ 531912 w 868858"/>
                  <a:gd name="connsiteY29" fmla="*/ 138413 h 465388"/>
                  <a:gd name="connsiteX30" fmla="*/ 615404 w 868858"/>
                  <a:gd name="connsiteY30" fmla="*/ 221906 h 465388"/>
                  <a:gd name="connsiteX31" fmla="*/ 531912 w 868858"/>
                  <a:gd name="connsiteY31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57336 w 868858"/>
                  <a:gd name="connsiteY18" fmla="*/ 284413 h 465388"/>
                  <a:gd name="connsiteX19" fmla="*/ 412849 w 868858"/>
                  <a:gd name="connsiteY19" fmla="*/ 315816 h 465388"/>
                  <a:gd name="connsiteX20" fmla="*/ 385316 w 868858"/>
                  <a:gd name="connsiteY20" fmla="*/ 304356 h 465388"/>
                  <a:gd name="connsiteX21" fmla="*/ 455116 w 868858"/>
                  <a:gd name="connsiteY21" fmla="*/ 135883 h 465388"/>
                  <a:gd name="connsiteX22" fmla="*/ 482501 w 868858"/>
                  <a:gd name="connsiteY22" fmla="*/ 147343 h 465388"/>
                  <a:gd name="connsiteX23" fmla="*/ 412849 w 868858"/>
                  <a:gd name="connsiteY23" fmla="*/ 315816 h 465388"/>
                  <a:gd name="connsiteX24" fmla="*/ 531912 w 868858"/>
                  <a:gd name="connsiteY24" fmla="*/ 305398 h 465388"/>
                  <a:gd name="connsiteX25" fmla="*/ 510927 w 868858"/>
                  <a:gd name="connsiteY25" fmla="*/ 284413 h 465388"/>
                  <a:gd name="connsiteX26" fmla="*/ 573286 w 868858"/>
                  <a:gd name="connsiteY26" fmla="*/ 221906 h 465388"/>
                  <a:gd name="connsiteX27" fmla="*/ 510927 w 868858"/>
                  <a:gd name="connsiteY27" fmla="*/ 159398 h 465388"/>
                  <a:gd name="connsiteX28" fmla="*/ 531912 w 868858"/>
                  <a:gd name="connsiteY28" fmla="*/ 138413 h 465388"/>
                  <a:gd name="connsiteX29" fmla="*/ 615404 w 868858"/>
                  <a:gd name="connsiteY29" fmla="*/ 221906 h 465388"/>
                  <a:gd name="connsiteX30" fmla="*/ 531912 w 868858"/>
                  <a:gd name="connsiteY3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36351 w 868858"/>
                  <a:gd name="connsiteY16" fmla="*/ 138413 h 465388"/>
                  <a:gd name="connsiteX17" fmla="*/ 357336 w 868858"/>
                  <a:gd name="connsiteY17" fmla="*/ 284413 h 465388"/>
                  <a:gd name="connsiteX18" fmla="*/ 412849 w 868858"/>
                  <a:gd name="connsiteY18" fmla="*/ 315816 h 465388"/>
                  <a:gd name="connsiteX19" fmla="*/ 385316 w 868858"/>
                  <a:gd name="connsiteY19" fmla="*/ 304356 h 465388"/>
                  <a:gd name="connsiteX20" fmla="*/ 455116 w 868858"/>
                  <a:gd name="connsiteY20" fmla="*/ 135883 h 465388"/>
                  <a:gd name="connsiteX21" fmla="*/ 482501 w 868858"/>
                  <a:gd name="connsiteY21" fmla="*/ 147343 h 465388"/>
                  <a:gd name="connsiteX22" fmla="*/ 412849 w 868858"/>
                  <a:gd name="connsiteY22" fmla="*/ 315816 h 465388"/>
                  <a:gd name="connsiteX23" fmla="*/ 531912 w 868858"/>
                  <a:gd name="connsiteY23" fmla="*/ 305398 h 465388"/>
                  <a:gd name="connsiteX24" fmla="*/ 510927 w 868858"/>
                  <a:gd name="connsiteY24" fmla="*/ 284413 h 465388"/>
                  <a:gd name="connsiteX25" fmla="*/ 573286 w 868858"/>
                  <a:gd name="connsiteY25" fmla="*/ 221906 h 465388"/>
                  <a:gd name="connsiteX26" fmla="*/ 510927 w 868858"/>
                  <a:gd name="connsiteY26" fmla="*/ 159398 h 465388"/>
                  <a:gd name="connsiteX27" fmla="*/ 531912 w 868858"/>
                  <a:gd name="connsiteY27" fmla="*/ 138413 h 465388"/>
                  <a:gd name="connsiteX28" fmla="*/ 615404 w 868858"/>
                  <a:gd name="connsiteY28" fmla="*/ 221906 h 465388"/>
                  <a:gd name="connsiteX29" fmla="*/ 531912 w 868858"/>
                  <a:gd name="connsiteY2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57336 w 868858"/>
                  <a:gd name="connsiteY16" fmla="*/ 284413 h 465388"/>
                  <a:gd name="connsiteX17" fmla="*/ 412849 w 868858"/>
                  <a:gd name="connsiteY17" fmla="*/ 315816 h 465388"/>
                  <a:gd name="connsiteX18" fmla="*/ 385316 w 868858"/>
                  <a:gd name="connsiteY18" fmla="*/ 304356 h 465388"/>
                  <a:gd name="connsiteX19" fmla="*/ 455116 w 868858"/>
                  <a:gd name="connsiteY19" fmla="*/ 135883 h 465388"/>
                  <a:gd name="connsiteX20" fmla="*/ 482501 w 868858"/>
                  <a:gd name="connsiteY20" fmla="*/ 147343 h 465388"/>
                  <a:gd name="connsiteX21" fmla="*/ 412849 w 868858"/>
                  <a:gd name="connsiteY21" fmla="*/ 315816 h 465388"/>
                  <a:gd name="connsiteX22" fmla="*/ 531912 w 868858"/>
                  <a:gd name="connsiteY22" fmla="*/ 305398 h 465388"/>
                  <a:gd name="connsiteX23" fmla="*/ 510927 w 868858"/>
                  <a:gd name="connsiteY23" fmla="*/ 284413 h 465388"/>
                  <a:gd name="connsiteX24" fmla="*/ 573286 w 868858"/>
                  <a:gd name="connsiteY24" fmla="*/ 221906 h 465388"/>
                  <a:gd name="connsiteX25" fmla="*/ 510927 w 868858"/>
                  <a:gd name="connsiteY25" fmla="*/ 159398 h 465388"/>
                  <a:gd name="connsiteX26" fmla="*/ 531912 w 868858"/>
                  <a:gd name="connsiteY26" fmla="*/ 138413 h 465388"/>
                  <a:gd name="connsiteX27" fmla="*/ 615404 w 868858"/>
                  <a:gd name="connsiteY27" fmla="*/ 221906 h 465388"/>
                  <a:gd name="connsiteX28" fmla="*/ 531912 w 868858"/>
                  <a:gd name="connsiteY28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385316 w 868858"/>
                  <a:gd name="connsiteY15" fmla="*/ 304356 h 465388"/>
                  <a:gd name="connsiteX16" fmla="*/ 455116 w 868858"/>
                  <a:gd name="connsiteY16" fmla="*/ 135883 h 465388"/>
                  <a:gd name="connsiteX17" fmla="*/ 482501 w 868858"/>
                  <a:gd name="connsiteY17" fmla="*/ 147343 h 465388"/>
                  <a:gd name="connsiteX18" fmla="*/ 412849 w 868858"/>
                  <a:gd name="connsiteY18" fmla="*/ 315816 h 465388"/>
                  <a:gd name="connsiteX19" fmla="*/ 531912 w 868858"/>
                  <a:gd name="connsiteY19" fmla="*/ 305398 h 465388"/>
                  <a:gd name="connsiteX20" fmla="*/ 510927 w 868858"/>
                  <a:gd name="connsiteY20" fmla="*/ 284413 h 465388"/>
                  <a:gd name="connsiteX21" fmla="*/ 573286 w 868858"/>
                  <a:gd name="connsiteY21" fmla="*/ 221906 h 465388"/>
                  <a:gd name="connsiteX22" fmla="*/ 510927 w 868858"/>
                  <a:gd name="connsiteY22" fmla="*/ 159398 h 465388"/>
                  <a:gd name="connsiteX23" fmla="*/ 531912 w 868858"/>
                  <a:gd name="connsiteY23" fmla="*/ 138413 h 465388"/>
                  <a:gd name="connsiteX24" fmla="*/ 615404 w 868858"/>
                  <a:gd name="connsiteY24" fmla="*/ 221906 h 465388"/>
                  <a:gd name="connsiteX25" fmla="*/ 531912 w 868858"/>
                  <a:gd name="connsiteY25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55116 w 868858"/>
                  <a:gd name="connsiteY15" fmla="*/ 135883 h 465388"/>
                  <a:gd name="connsiteX16" fmla="*/ 482501 w 868858"/>
                  <a:gd name="connsiteY16" fmla="*/ 147343 h 465388"/>
                  <a:gd name="connsiteX17" fmla="*/ 412849 w 868858"/>
                  <a:gd name="connsiteY17" fmla="*/ 315816 h 465388"/>
                  <a:gd name="connsiteX18" fmla="*/ 531912 w 868858"/>
                  <a:gd name="connsiteY18" fmla="*/ 305398 h 465388"/>
                  <a:gd name="connsiteX19" fmla="*/ 510927 w 868858"/>
                  <a:gd name="connsiteY19" fmla="*/ 284413 h 465388"/>
                  <a:gd name="connsiteX20" fmla="*/ 573286 w 868858"/>
                  <a:gd name="connsiteY20" fmla="*/ 221906 h 465388"/>
                  <a:gd name="connsiteX21" fmla="*/ 510927 w 868858"/>
                  <a:gd name="connsiteY21" fmla="*/ 159398 h 465388"/>
                  <a:gd name="connsiteX22" fmla="*/ 531912 w 868858"/>
                  <a:gd name="connsiteY22" fmla="*/ 138413 h 465388"/>
                  <a:gd name="connsiteX23" fmla="*/ 615404 w 868858"/>
                  <a:gd name="connsiteY23" fmla="*/ 221906 h 465388"/>
                  <a:gd name="connsiteX24" fmla="*/ 531912 w 868858"/>
                  <a:gd name="connsiteY24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82501 w 868858"/>
                  <a:gd name="connsiteY15" fmla="*/ 147343 h 465388"/>
                  <a:gd name="connsiteX16" fmla="*/ 412849 w 868858"/>
                  <a:gd name="connsiteY16" fmla="*/ 315816 h 465388"/>
                  <a:gd name="connsiteX17" fmla="*/ 531912 w 868858"/>
                  <a:gd name="connsiteY17" fmla="*/ 305398 h 465388"/>
                  <a:gd name="connsiteX18" fmla="*/ 510927 w 868858"/>
                  <a:gd name="connsiteY18" fmla="*/ 284413 h 465388"/>
                  <a:gd name="connsiteX19" fmla="*/ 573286 w 868858"/>
                  <a:gd name="connsiteY19" fmla="*/ 221906 h 465388"/>
                  <a:gd name="connsiteX20" fmla="*/ 510927 w 868858"/>
                  <a:gd name="connsiteY20" fmla="*/ 159398 h 465388"/>
                  <a:gd name="connsiteX21" fmla="*/ 531912 w 868858"/>
                  <a:gd name="connsiteY21" fmla="*/ 138413 h 465388"/>
                  <a:gd name="connsiteX22" fmla="*/ 615404 w 868858"/>
                  <a:gd name="connsiteY22" fmla="*/ 221906 h 465388"/>
                  <a:gd name="connsiteX23" fmla="*/ 531912 w 868858"/>
                  <a:gd name="connsiteY23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73286 w 868858"/>
                  <a:gd name="connsiteY16" fmla="*/ 221906 h 465388"/>
                  <a:gd name="connsiteX17" fmla="*/ 510927 w 868858"/>
                  <a:gd name="connsiteY17" fmla="*/ 159398 h 465388"/>
                  <a:gd name="connsiteX18" fmla="*/ 531912 w 868858"/>
                  <a:gd name="connsiteY18" fmla="*/ 138413 h 465388"/>
                  <a:gd name="connsiteX19" fmla="*/ 615404 w 868858"/>
                  <a:gd name="connsiteY19" fmla="*/ 221906 h 465388"/>
                  <a:gd name="connsiteX20" fmla="*/ 531912 w 868858"/>
                  <a:gd name="connsiteY2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19" fmla="*/ 531912 w 868858"/>
                  <a:gd name="connsiteY1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17" fmla="*/ 615404 w 868858"/>
                  <a:gd name="connsiteY17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138413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8858" h="465388">
                    <a:moveTo>
                      <a:pt x="755451" y="408685"/>
                    </a:moveTo>
                    <a:lnTo>
                      <a:pt x="755451" y="37805"/>
                    </a:lnTo>
                    <a:cubicBezTo>
                      <a:pt x="755453" y="16927"/>
                      <a:pt x="738530" y="1"/>
                      <a:pt x="717652" y="0"/>
                    </a:cubicBezTo>
                    <a:lnTo>
                      <a:pt x="717203" y="3"/>
                    </a:lnTo>
                    <a:lnTo>
                      <a:pt x="151656" y="3"/>
                    </a:lnTo>
                    <a:cubicBezTo>
                      <a:pt x="130778" y="3"/>
                      <a:pt x="113853" y="16927"/>
                      <a:pt x="113853" y="37805"/>
                    </a:cubicBezTo>
                    <a:lnTo>
                      <a:pt x="113853" y="408685"/>
                    </a:lnTo>
                    <a:lnTo>
                      <a:pt x="0" y="408685"/>
                    </a:lnTo>
                    <a:lnTo>
                      <a:pt x="0" y="427586"/>
                    </a:lnTo>
                    <a:cubicBezTo>
                      <a:pt x="82" y="448429"/>
                      <a:pt x="16959" y="465307"/>
                      <a:pt x="37802" y="465388"/>
                    </a:cubicBezTo>
                    <a:lnTo>
                      <a:pt x="831056" y="465388"/>
                    </a:lnTo>
                    <a:cubicBezTo>
                      <a:pt x="851899" y="465307"/>
                      <a:pt x="868777" y="448429"/>
                      <a:pt x="868858" y="427586"/>
                    </a:cubicBezTo>
                    <a:lnTo>
                      <a:pt x="868858" y="408685"/>
                    </a:lnTo>
                    <a:lnTo>
                      <a:pt x="755451" y="408685"/>
                    </a:lnTo>
                    <a:close/>
                  </a:path>
                </a:pathLst>
              </a:custGeom>
              <a:solidFill>
                <a:schemeClr val="tx1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155" name="Graphic 154" descr="Soldier">
              <a:extLst>
                <a:ext uri="{FF2B5EF4-FFF2-40B4-BE49-F238E27FC236}">
                  <a16:creationId xmlns:a16="http://schemas.microsoft.com/office/drawing/2014/main" id="{5ADBAE57-5CED-4707-91E2-9AC02755C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55635" y="3657580"/>
              <a:ext cx="488453" cy="488453"/>
            </a:xfrm>
            <a:prstGeom prst="rect">
              <a:avLst/>
            </a:prstGeom>
          </p:spPr>
        </p:pic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05DFD2F-1961-4A9C-B3E0-9C5A969BD861}"/>
                </a:ext>
              </a:extLst>
            </p:cNvPr>
            <p:cNvSpPr/>
            <p:nvPr/>
          </p:nvSpPr>
          <p:spPr>
            <a:xfrm>
              <a:off x="5837870" y="4314957"/>
              <a:ext cx="93900" cy="93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2D4AB67-217F-4D35-ACA8-E0E2A7E61A4F}"/>
                </a:ext>
              </a:extLst>
            </p:cNvPr>
            <p:cNvSpPr/>
            <p:nvPr/>
          </p:nvSpPr>
          <p:spPr>
            <a:xfrm>
              <a:off x="6254548" y="4314957"/>
              <a:ext cx="93900" cy="93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FFA2FDBC-DC79-40FA-A35C-B0D91494A26F}"/>
                </a:ext>
              </a:extLst>
            </p:cNvPr>
            <p:cNvSpPr/>
            <p:nvPr/>
          </p:nvSpPr>
          <p:spPr>
            <a:xfrm>
              <a:off x="6671226" y="4314957"/>
              <a:ext cx="93900" cy="93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FA669BC9-9FE6-4D93-A6BC-610CA66DF0D8}"/>
                </a:ext>
              </a:extLst>
            </p:cNvPr>
            <p:cNvSpPr/>
            <p:nvPr/>
          </p:nvSpPr>
          <p:spPr>
            <a:xfrm>
              <a:off x="6047023" y="4013234"/>
              <a:ext cx="93900" cy="93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5" name="Connector: Elbow 174">
              <a:extLst>
                <a:ext uri="{FF2B5EF4-FFF2-40B4-BE49-F238E27FC236}">
                  <a16:creationId xmlns:a16="http://schemas.microsoft.com/office/drawing/2014/main" id="{45BA2AAF-F56D-4C88-A109-AF9A8C72990F}"/>
                </a:ext>
              </a:extLst>
            </p:cNvPr>
            <p:cNvCxnSpPr>
              <a:cxnSpLocks/>
              <a:stCxn id="159" idx="0"/>
              <a:endCxn id="162" idx="4"/>
            </p:cNvCxnSpPr>
            <p:nvPr/>
          </p:nvCxnSpPr>
          <p:spPr>
            <a:xfrm rot="5400000" flipH="1" flipV="1">
              <a:off x="5885485" y="4106470"/>
              <a:ext cx="207823" cy="209153"/>
            </a:xfrm>
            <a:prstGeom prst="bentConnector3">
              <a:avLst>
                <a:gd name="adj1" fmla="val 50000"/>
              </a:avLst>
            </a:prstGeom>
            <a:ln w="190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or: Elbow 175">
              <a:extLst>
                <a:ext uri="{FF2B5EF4-FFF2-40B4-BE49-F238E27FC236}">
                  <a16:creationId xmlns:a16="http://schemas.microsoft.com/office/drawing/2014/main" id="{90BBF7A5-73E1-43C8-BDB2-C685651CA67F}"/>
                </a:ext>
              </a:extLst>
            </p:cNvPr>
            <p:cNvCxnSpPr>
              <a:cxnSpLocks/>
              <a:stCxn id="161" idx="0"/>
              <a:endCxn id="162" idx="4"/>
            </p:cNvCxnSpPr>
            <p:nvPr/>
          </p:nvCxnSpPr>
          <p:spPr>
            <a:xfrm rot="16200000" flipV="1">
              <a:off x="6302164" y="3898944"/>
              <a:ext cx="207823" cy="624203"/>
            </a:xfrm>
            <a:prstGeom prst="bentConnector3">
              <a:avLst>
                <a:gd name="adj1" fmla="val 50000"/>
              </a:avLst>
            </a:prstGeom>
            <a:ln w="190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F69F7A58-C211-4C47-8F5C-C562A4DDCF68}"/>
                </a:ext>
              </a:extLst>
            </p:cNvPr>
            <p:cNvGrpSpPr/>
            <p:nvPr/>
          </p:nvGrpSpPr>
          <p:grpSpPr>
            <a:xfrm>
              <a:off x="5746689" y="4290685"/>
              <a:ext cx="284123" cy="334283"/>
              <a:chOff x="5182536" y="3130336"/>
              <a:chExt cx="691701" cy="813816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2069A29C-792C-4EBA-8C2E-A758E1DCDED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2536" y="3130336"/>
                <a:ext cx="691701" cy="813816"/>
                <a:chOff x="5378005" y="3400844"/>
                <a:chExt cx="982266" cy="1155679"/>
              </a:xfrm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FE7E391C-8803-437F-9E4C-25D6F4ED29EC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73A2BCD4-0594-4CD6-99F3-7A3F20D548B7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F5747314-16C2-427F-8D2A-8B88D6DB84AC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C55B9DE7-1870-411D-8263-B1C89CA87CF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43877" y="3643752"/>
                <a:ext cx="349881" cy="273078"/>
                <a:chOff x="10425492" y="3878693"/>
                <a:chExt cx="785554" cy="613115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98B810F6-F344-4B45-BC6A-AA1A2458950D}"/>
                    </a:ext>
                  </a:extLst>
                </p:cNvPr>
                <p:cNvSpPr/>
                <p:nvPr/>
              </p:nvSpPr>
              <p:spPr>
                <a:xfrm>
                  <a:off x="10484301" y="3891554"/>
                  <a:ext cx="667936" cy="5873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0C81A8C1-A80B-47ED-A27E-705036D2FB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25492" y="3878693"/>
                  <a:ext cx="785554" cy="613115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1C838BDA-03FC-48BA-AB25-EF00A948D20F}"/>
                </a:ext>
              </a:extLst>
            </p:cNvPr>
            <p:cNvGrpSpPr/>
            <p:nvPr/>
          </p:nvGrpSpPr>
          <p:grpSpPr>
            <a:xfrm>
              <a:off x="6158134" y="4290685"/>
              <a:ext cx="284123" cy="334283"/>
              <a:chOff x="5182536" y="3130336"/>
              <a:chExt cx="691701" cy="813816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76A2E1A0-C2A7-499A-A02A-148EB77295B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2536" y="3130336"/>
                <a:ext cx="691701" cy="813816"/>
                <a:chOff x="5378005" y="3400844"/>
                <a:chExt cx="982266" cy="1155679"/>
              </a:xfrm>
            </p:grpSpPr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A6479D56-3B98-436F-89B0-A82131EC2817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203058C4-0E5F-4323-86A4-5BFA302CC09E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2BFC446A-75C4-4995-BDBD-29F901DDDB9D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5080AE17-60EB-4F93-A1CD-C242147F600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43877" y="3643752"/>
                <a:ext cx="349881" cy="273078"/>
                <a:chOff x="10425492" y="3878693"/>
                <a:chExt cx="785554" cy="61311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79D92A1A-67AD-4C14-971E-B6AB155476FC}"/>
                    </a:ext>
                  </a:extLst>
                </p:cNvPr>
                <p:cNvSpPr/>
                <p:nvPr/>
              </p:nvSpPr>
              <p:spPr>
                <a:xfrm>
                  <a:off x="10484301" y="3891554"/>
                  <a:ext cx="667936" cy="5873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65E33E52-010B-428B-9A46-BF711265D1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25492" y="3878693"/>
                  <a:ext cx="785554" cy="613115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BD871248-D687-4164-9504-E1A714B30324}"/>
                </a:ext>
              </a:extLst>
            </p:cNvPr>
            <p:cNvGrpSpPr/>
            <p:nvPr/>
          </p:nvGrpSpPr>
          <p:grpSpPr>
            <a:xfrm>
              <a:off x="6577831" y="4290685"/>
              <a:ext cx="284123" cy="334283"/>
              <a:chOff x="5182536" y="3130336"/>
              <a:chExt cx="691701" cy="813816"/>
            </a:xfrm>
          </p:grpSpPr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32F99A71-3DB1-45F9-BE78-3204430B5AC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2536" y="3130336"/>
                <a:ext cx="691701" cy="813816"/>
                <a:chOff x="5378005" y="3400844"/>
                <a:chExt cx="982266" cy="1155679"/>
              </a:xfrm>
            </p:grpSpPr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3E355847-BD3B-4B69-AEE0-2B95779A19FA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646FFC43-FCA7-42E4-A316-543B09AC5EDF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B4AD965E-CF59-49CB-9122-E1C7610B6C5A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88A1CB6E-C2EF-4A9F-98F7-8703DA5D592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43877" y="3643752"/>
                <a:ext cx="349881" cy="273078"/>
                <a:chOff x="10425492" y="3878693"/>
                <a:chExt cx="785554" cy="613115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29B3A806-6EBD-41A2-875D-1B601CE20646}"/>
                    </a:ext>
                  </a:extLst>
                </p:cNvPr>
                <p:cNvSpPr/>
                <p:nvPr/>
              </p:nvSpPr>
              <p:spPr>
                <a:xfrm>
                  <a:off x="10484301" y="3891554"/>
                  <a:ext cx="667936" cy="5873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948F4026-071B-4485-993E-BFCCDB6DB7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25492" y="3878693"/>
                  <a:ext cx="785554" cy="613115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58DD09FC-1D03-41ED-916D-2E15388F4058}"/>
                </a:ext>
              </a:extLst>
            </p:cNvPr>
            <p:cNvGrpSpPr/>
            <p:nvPr/>
          </p:nvGrpSpPr>
          <p:grpSpPr>
            <a:xfrm>
              <a:off x="5946052" y="3799769"/>
              <a:ext cx="284123" cy="334283"/>
              <a:chOff x="5182536" y="3130336"/>
              <a:chExt cx="691701" cy="813816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BF5B5423-4BF4-4CB6-8343-BEB7B9A7217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2536" y="3130336"/>
                <a:ext cx="691701" cy="813816"/>
                <a:chOff x="5378005" y="3400844"/>
                <a:chExt cx="982266" cy="1155679"/>
              </a:xfrm>
            </p:grpSpPr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8A5F4868-26F3-468E-9273-0CC427F492DF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4F9A802B-CBF6-45DE-9B20-2C773B3EDD7E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418250CD-47F5-4ECF-90FC-9C8CF16E15C9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4EC55F-E7B3-4803-ABEE-64552C9A9CF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43877" y="3643752"/>
                <a:ext cx="349881" cy="273078"/>
                <a:chOff x="10425492" y="3878693"/>
                <a:chExt cx="785554" cy="613115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A62CBFC3-D594-429A-8F13-7F8134F1AD40}"/>
                    </a:ext>
                  </a:extLst>
                </p:cNvPr>
                <p:cNvSpPr/>
                <p:nvPr/>
              </p:nvSpPr>
              <p:spPr>
                <a:xfrm>
                  <a:off x="10484301" y="3891554"/>
                  <a:ext cx="667936" cy="5873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C7F172AF-443A-44CD-9369-F87BCADA0A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25492" y="3878693"/>
                  <a:ext cx="785554" cy="613115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7BE4F605-28EC-4FF0-92BD-D87E13D5A67B}"/>
              </a:ext>
            </a:extLst>
          </p:cNvPr>
          <p:cNvGrpSpPr/>
          <p:nvPr/>
        </p:nvGrpSpPr>
        <p:grpSpPr>
          <a:xfrm>
            <a:off x="9000270" y="4628504"/>
            <a:ext cx="1326168" cy="1550052"/>
            <a:chOff x="5653672" y="3657580"/>
            <a:chExt cx="1326168" cy="1550052"/>
          </a:xfrm>
        </p:grpSpPr>
        <p:cxnSp>
          <p:nvCxnSpPr>
            <p:cNvPr id="499" name="Connector: Elbow 498">
              <a:extLst>
                <a:ext uri="{FF2B5EF4-FFF2-40B4-BE49-F238E27FC236}">
                  <a16:creationId xmlns:a16="http://schemas.microsoft.com/office/drawing/2014/main" id="{A7D4664F-865E-4905-93FD-C018F63AB067}"/>
                </a:ext>
              </a:extLst>
            </p:cNvPr>
            <p:cNvCxnSpPr>
              <a:cxnSpLocks/>
              <a:stCxn id="491" idx="0"/>
              <a:endCxn id="493" idx="4"/>
            </p:cNvCxnSpPr>
            <p:nvPr/>
          </p:nvCxnSpPr>
          <p:spPr>
            <a:xfrm rot="16200000" flipV="1">
              <a:off x="6093825" y="4107283"/>
              <a:ext cx="207823" cy="207525"/>
            </a:xfrm>
            <a:prstGeom prst="bentConnector3">
              <a:avLst>
                <a:gd name="adj1" fmla="val 50000"/>
              </a:avLst>
            </a:prstGeom>
            <a:ln w="190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30A1FBB5-1DF0-4699-A62B-0394719FC3B1}"/>
                </a:ext>
              </a:extLst>
            </p:cNvPr>
            <p:cNvSpPr/>
            <p:nvPr/>
          </p:nvSpPr>
          <p:spPr>
            <a:xfrm>
              <a:off x="5653672" y="3751276"/>
              <a:ext cx="1326167" cy="14563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86" name="Graphic 485" descr="Teacher">
              <a:extLst>
                <a:ext uri="{FF2B5EF4-FFF2-40B4-BE49-F238E27FC236}">
                  <a16:creationId xmlns:a16="http://schemas.microsoft.com/office/drawing/2014/main" id="{261A7F08-48E8-4AA6-939B-29EAE85F1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53672" y="4721959"/>
              <a:ext cx="449781" cy="449781"/>
            </a:xfrm>
            <a:prstGeom prst="rect">
              <a:avLst/>
            </a:prstGeom>
          </p:spPr>
        </p:pic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3EAC9C2E-9A51-47C8-B35F-214DE1A46F1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33322" y="4737111"/>
              <a:ext cx="437739" cy="419477"/>
              <a:chOff x="6723855" y="4136574"/>
              <a:chExt cx="1202303" cy="1152144"/>
            </a:xfrm>
          </p:grpSpPr>
          <p:pic>
            <p:nvPicPr>
              <p:cNvPr id="532" name="Graphic 531" descr="User">
                <a:extLst>
                  <a:ext uri="{FF2B5EF4-FFF2-40B4-BE49-F238E27FC236}">
                    <a16:creationId xmlns:a16="http://schemas.microsoft.com/office/drawing/2014/main" id="{53A3845F-1734-462A-95DC-F988367B9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723855" y="4136574"/>
                <a:ext cx="1152144" cy="1152144"/>
              </a:xfrm>
              <a:prstGeom prst="rect">
                <a:avLst/>
              </a:prstGeom>
            </p:spPr>
          </p:pic>
          <p:pic>
            <p:nvPicPr>
              <p:cNvPr id="533" name="Graphic 532" descr="Help">
                <a:extLst>
                  <a:ext uri="{FF2B5EF4-FFF2-40B4-BE49-F238E27FC236}">
                    <a16:creationId xmlns:a16="http://schemas.microsoft.com/office/drawing/2014/main" id="{19075A44-E754-4D9F-A483-04B029D75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490556" y="4371185"/>
                <a:ext cx="435602" cy="435602"/>
              </a:xfrm>
              <a:prstGeom prst="rect">
                <a:avLst/>
              </a:prstGeom>
            </p:spPr>
          </p:pic>
        </p:grpSp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CF321CCC-03E1-4069-8733-83C2124130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3010" y="4760467"/>
              <a:ext cx="316830" cy="372764"/>
              <a:chOff x="5189657" y="3400844"/>
              <a:chExt cx="982266" cy="1155679"/>
            </a:xfrm>
          </p:grpSpPr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4F9DBA4A-A6F2-445C-9D3D-28EF4675FC90}"/>
                  </a:ext>
                </a:extLst>
              </p:cNvPr>
              <p:cNvSpPr/>
              <p:nvPr/>
            </p:nvSpPr>
            <p:spPr>
              <a:xfrm>
                <a:off x="5428243" y="3400844"/>
                <a:ext cx="506015" cy="506016"/>
              </a:xfrm>
              <a:custGeom>
                <a:avLst/>
                <a:gdLst>
                  <a:gd name="connsiteX0" fmla="*/ 493691 w 506015"/>
                  <a:gd name="connsiteY0" fmla="*/ 255566 h 506015"/>
                  <a:gd name="connsiteX1" fmla="*/ 255566 w 506015"/>
                  <a:gd name="connsiteY1" fmla="*/ 493691 h 506015"/>
                  <a:gd name="connsiteX2" fmla="*/ 17441 w 506015"/>
                  <a:gd name="connsiteY2" fmla="*/ 255566 h 506015"/>
                  <a:gd name="connsiteX3" fmla="*/ 255566 w 506015"/>
                  <a:gd name="connsiteY3" fmla="*/ 17441 h 506015"/>
                  <a:gd name="connsiteX4" fmla="*/ 493691 w 506015"/>
                  <a:gd name="connsiteY4" fmla="*/ 255566 h 50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15" h="506015">
                    <a:moveTo>
                      <a:pt x="493691" y="255566"/>
                    </a:moveTo>
                    <a:cubicBezTo>
                      <a:pt x="493691" y="387079"/>
                      <a:pt x="387079" y="493691"/>
                      <a:pt x="255566" y="493691"/>
                    </a:cubicBezTo>
                    <a:cubicBezTo>
                      <a:pt x="124053" y="493691"/>
                      <a:pt x="17441" y="387079"/>
                      <a:pt x="17441" y="255566"/>
                    </a:cubicBezTo>
                    <a:cubicBezTo>
                      <a:pt x="17441" y="124053"/>
                      <a:pt x="124053" y="17441"/>
                      <a:pt x="255566" y="17441"/>
                    </a:cubicBezTo>
                    <a:cubicBezTo>
                      <a:pt x="387079" y="17441"/>
                      <a:pt x="493691" y="124053"/>
                      <a:pt x="493691" y="2555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72445E98-6AD1-44BB-86C3-F22C74106985}"/>
                  </a:ext>
                </a:extLst>
              </p:cNvPr>
              <p:cNvSpPr/>
              <p:nvPr/>
            </p:nvSpPr>
            <p:spPr>
              <a:xfrm>
                <a:off x="5189657" y="3877242"/>
                <a:ext cx="982266" cy="580430"/>
              </a:xfrm>
              <a:custGeom>
                <a:avLst/>
                <a:gdLst>
                  <a:gd name="connsiteX0" fmla="*/ 925758 w 982265"/>
                  <a:gd name="connsiteY0" fmla="*/ 194546 h 580429"/>
                  <a:gd name="connsiteX1" fmla="*/ 882598 w 982265"/>
                  <a:gd name="connsiteY1" fmla="*/ 114774 h 580429"/>
                  <a:gd name="connsiteX2" fmla="*/ 672751 w 982265"/>
                  <a:gd name="connsiteY2" fmla="*/ 22650 h 580429"/>
                  <a:gd name="connsiteX3" fmla="*/ 646408 w 982265"/>
                  <a:gd name="connsiteY3" fmla="*/ 17441 h 580429"/>
                  <a:gd name="connsiteX4" fmla="*/ 343543 w 982265"/>
                  <a:gd name="connsiteY4" fmla="*/ 17441 h 580429"/>
                  <a:gd name="connsiteX5" fmla="*/ 316754 w 982265"/>
                  <a:gd name="connsiteY5" fmla="*/ 22352 h 580429"/>
                  <a:gd name="connsiteX6" fmla="*/ 105715 w 982265"/>
                  <a:gd name="connsiteY6" fmla="*/ 114774 h 580429"/>
                  <a:gd name="connsiteX7" fmla="*/ 62555 w 982265"/>
                  <a:gd name="connsiteY7" fmla="*/ 194546 h 580429"/>
                  <a:gd name="connsiteX8" fmla="*/ 17907 w 982265"/>
                  <a:gd name="connsiteY8" fmla="*/ 450382 h 580429"/>
                  <a:gd name="connsiteX9" fmla="*/ 41422 w 982265"/>
                  <a:gd name="connsiteY9" fmla="*/ 506639 h 580429"/>
                  <a:gd name="connsiteX10" fmla="*/ 143369 w 982265"/>
                  <a:gd name="connsiteY10" fmla="*/ 573909 h 580429"/>
                  <a:gd name="connsiteX11" fmla="*/ 143369 w 982265"/>
                  <a:gd name="connsiteY11" fmla="*/ 251696 h 580429"/>
                  <a:gd name="connsiteX12" fmla="*/ 210935 w 982265"/>
                  <a:gd name="connsiteY12" fmla="*/ 184127 h 580429"/>
                  <a:gd name="connsiteX13" fmla="*/ 211383 w 982265"/>
                  <a:gd name="connsiteY13" fmla="*/ 184128 h 580429"/>
                  <a:gd name="connsiteX14" fmla="*/ 776930 w 982265"/>
                  <a:gd name="connsiteY14" fmla="*/ 184128 h 580429"/>
                  <a:gd name="connsiteX15" fmla="*/ 844498 w 982265"/>
                  <a:gd name="connsiteY15" fmla="*/ 251696 h 580429"/>
                  <a:gd name="connsiteX16" fmla="*/ 844498 w 982265"/>
                  <a:gd name="connsiteY16" fmla="*/ 565724 h 580429"/>
                  <a:gd name="connsiteX17" fmla="*/ 951952 w 982265"/>
                  <a:gd name="connsiteY17" fmla="*/ 498305 h 580429"/>
                  <a:gd name="connsiteX18" fmla="*/ 970407 w 982265"/>
                  <a:gd name="connsiteY18" fmla="*/ 459609 h 58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2265" h="580429">
                    <a:moveTo>
                      <a:pt x="925758" y="194546"/>
                    </a:moveTo>
                    <a:cubicBezTo>
                      <a:pt x="921698" y="163544"/>
                      <a:pt x="906329" y="135134"/>
                      <a:pt x="882598" y="114774"/>
                    </a:cubicBezTo>
                    <a:cubicBezTo>
                      <a:pt x="819014" y="71235"/>
                      <a:pt x="747837" y="39988"/>
                      <a:pt x="672751" y="22650"/>
                    </a:cubicBezTo>
                    <a:cubicBezTo>
                      <a:pt x="664267" y="20715"/>
                      <a:pt x="655338" y="19078"/>
                      <a:pt x="646408" y="17441"/>
                    </a:cubicBezTo>
                    <a:cubicBezTo>
                      <a:pt x="554114" y="76579"/>
                      <a:pt x="435837" y="76579"/>
                      <a:pt x="343543" y="17441"/>
                    </a:cubicBezTo>
                    <a:lnTo>
                      <a:pt x="316754" y="22352"/>
                    </a:lnTo>
                    <a:cubicBezTo>
                      <a:pt x="241597" y="40738"/>
                      <a:pt x="170195" y="72007"/>
                      <a:pt x="105715" y="114774"/>
                    </a:cubicBezTo>
                    <a:cubicBezTo>
                      <a:pt x="79224" y="131741"/>
                      <a:pt x="68211" y="163292"/>
                      <a:pt x="62555" y="194546"/>
                    </a:cubicBezTo>
                    <a:lnTo>
                      <a:pt x="17907" y="450382"/>
                    </a:lnTo>
                    <a:cubicBezTo>
                      <a:pt x="15235" y="471974"/>
                      <a:pt x="24180" y="493369"/>
                      <a:pt x="41422" y="506639"/>
                    </a:cubicBezTo>
                    <a:lnTo>
                      <a:pt x="143369" y="573909"/>
                    </a:lnTo>
                    <a:lnTo>
                      <a:pt x="143369" y="251696"/>
                    </a:lnTo>
                    <a:cubicBezTo>
                      <a:pt x="143367" y="214379"/>
                      <a:pt x="173618" y="184128"/>
                      <a:pt x="210935" y="184127"/>
                    </a:cubicBezTo>
                    <a:cubicBezTo>
                      <a:pt x="211084" y="184127"/>
                      <a:pt x="211234" y="184127"/>
                      <a:pt x="211383" y="184128"/>
                    </a:cubicBezTo>
                    <a:lnTo>
                      <a:pt x="776930" y="184128"/>
                    </a:lnTo>
                    <a:cubicBezTo>
                      <a:pt x="814247" y="184128"/>
                      <a:pt x="844498" y="214379"/>
                      <a:pt x="844498" y="251696"/>
                    </a:cubicBezTo>
                    <a:lnTo>
                      <a:pt x="844498" y="565724"/>
                    </a:lnTo>
                    <a:lnTo>
                      <a:pt x="951952" y="498305"/>
                    </a:lnTo>
                    <a:cubicBezTo>
                      <a:pt x="964674" y="489714"/>
                      <a:pt x="971739" y="474901"/>
                      <a:pt x="970407" y="4596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BD75EC2D-C2CC-42DA-B949-A2B2D7367847}"/>
                  </a:ext>
                </a:extLst>
              </p:cNvPr>
              <p:cNvSpPr/>
              <p:nvPr/>
            </p:nvSpPr>
            <p:spPr>
              <a:xfrm>
                <a:off x="5249379" y="4091135"/>
                <a:ext cx="868859" cy="465388"/>
              </a:xfrm>
              <a:custGeom>
                <a:avLst/>
                <a:gdLst>
                  <a:gd name="connsiteX0" fmla="*/ 772892 w 892968"/>
                  <a:gd name="connsiteY0" fmla="*/ 426126 h 491132"/>
                  <a:gd name="connsiteX1" fmla="*/ 772892 w 892968"/>
                  <a:gd name="connsiteY1" fmla="*/ 55246 h 491132"/>
                  <a:gd name="connsiteX2" fmla="*/ 735093 w 892968"/>
                  <a:gd name="connsiteY2" fmla="*/ 17441 h 491132"/>
                  <a:gd name="connsiteX3" fmla="*/ 734644 w 892968"/>
                  <a:gd name="connsiteY3" fmla="*/ 17444 h 491132"/>
                  <a:gd name="connsiteX4" fmla="*/ 169097 w 892968"/>
                  <a:gd name="connsiteY4" fmla="*/ 17444 h 491132"/>
                  <a:gd name="connsiteX5" fmla="*/ 131294 w 892968"/>
                  <a:gd name="connsiteY5" fmla="*/ 55246 h 491132"/>
                  <a:gd name="connsiteX6" fmla="*/ 131294 w 892968"/>
                  <a:gd name="connsiteY6" fmla="*/ 426126 h 491132"/>
                  <a:gd name="connsiteX7" fmla="*/ 17441 w 892968"/>
                  <a:gd name="connsiteY7" fmla="*/ 426126 h 491132"/>
                  <a:gd name="connsiteX8" fmla="*/ 17441 w 892968"/>
                  <a:gd name="connsiteY8" fmla="*/ 445027 h 491132"/>
                  <a:gd name="connsiteX9" fmla="*/ 55243 w 892968"/>
                  <a:gd name="connsiteY9" fmla="*/ 482829 h 491132"/>
                  <a:gd name="connsiteX10" fmla="*/ 848497 w 892968"/>
                  <a:gd name="connsiteY10" fmla="*/ 482829 h 491132"/>
                  <a:gd name="connsiteX11" fmla="*/ 886299 w 892968"/>
                  <a:gd name="connsiteY11" fmla="*/ 445027 h 491132"/>
                  <a:gd name="connsiteX12" fmla="*/ 886299 w 892968"/>
                  <a:gd name="connsiteY12" fmla="*/ 426126 h 491132"/>
                  <a:gd name="connsiteX13" fmla="*/ 374777 w 892968"/>
                  <a:gd name="connsiteY13" fmla="*/ 301854 h 491132"/>
                  <a:gd name="connsiteX14" fmla="*/ 353792 w 892968"/>
                  <a:gd name="connsiteY14" fmla="*/ 322839 h 491132"/>
                  <a:gd name="connsiteX15" fmla="*/ 270300 w 892968"/>
                  <a:gd name="connsiteY15" fmla="*/ 239347 h 491132"/>
                  <a:gd name="connsiteX16" fmla="*/ 353792 w 892968"/>
                  <a:gd name="connsiteY16" fmla="*/ 155854 h 491132"/>
                  <a:gd name="connsiteX17" fmla="*/ 374777 w 892968"/>
                  <a:gd name="connsiteY17" fmla="*/ 176839 h 491132"/>
                  <a:gd name="connsiteX18" fmla="*/ 312418 w 892968"/>
                  <a:gd name="connsiteY18" fmla="*/ 239347 h 491132"/>
                  <a:gd name="connsiteX19" fmla="*/ 430290 w 892968"/>
                  <a:gd name="connsiteY19" fmla="*/ 333257 h 491132"/>
                  <a:gd name="connsiteX20" fmla="*/ 402757 w 892968"/>
                  <a:gd name="connsiteY20" fmla="*/ 321797 h 491132"/>
                  <a:gd name="connsiteX21" fmla="*/ 472557 w 892968"/>
                  <a:gd name="connsiteY21" fmla="*/ 153324 h 491132"/>
                  <a:gd name="connsiteX22" fmla="*/ 499942 w 892968"/>
                  <a:gd name="connsiteY22" fmla="*/ 164784 h 491132"/>
                  <a:gd name="connsiteX23" fmla="*/ 549353 w 892968"/>
                  <a:gd name="connsiteY23" fmla="*/ 322839 h 491132"/>
                  <a:gd name="connsiteX24" fmla="*/ 528368 w 892968"/>
                  <a:gd name="connsiteY24" fmla="*/ 301854 h 491132"/>
                  <a:gd name="connsiteX25" fmla="*/ 590727 w 892968"/>
                  <a:gd name="connsiteY25" fmla="*/ 239347 h 491132"/>
                  <a:gd name="connsiteX26" fmla="*/ 528368 w 892968"/>
                  <a:gd name="connsiteY26" fmla="*/ 176839 h 491132"/>
                  <a:gd name="connsiteX27" fmla="*/ 549353 w 892968"/>
                  <a:gd name="connsiteY27" fmla="*/ 155854 h 491132"/>
                  <a:gd name="connsiteX28" fmla="*/ 632845 w 892968"/>
                  <a:gd name="connsiteY28" fmla="*/ 239347 h 491132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66861 w 868858"/>
                  <a:gd name="connsiteY18" fmla="*/ 249884 h 465388"/>
                  <a:gd name="connsiteX19" fmla="*/ 294977 w 868858"/>
                  <a:gd name="connsiteY19" fmla="*/ 221906 h 465388"/>
                  <a:gd name="connsiteX20" fmla="*/ 357336 w 868858"/>
                  <a:gd name="connsiteY20" fmla="*/ 284413 h 465388"/>
                  <a:gd name="connsiteX21" fmla="*/ 412849 w 868858"/>
                  <a:gd name="connsiteY21" fmla="*/ 315816 h 465388"/>
                  <a:gd name="connsiteX22" fmla="*/ 385316 w 868858"/>
                  <a:gd name="connsiteY22" fmla="*/ 304356 h 465388"/>
                  <a:gd name="connsiteX23" fmla="*/ 455116 w 868858"/>
                  <a:gd name="connsiteY23" fmla="*/ 135883 h 465388"/>
                  <a:gd name="connsiteX24" fmla="*/ 482501 w 868858"/>
                  <a:gd name="connsiteY24" fmla="*/ 147343 h 465388"/>
                  <a:gd name="connsiteX25" fmla="*/ 412849 w 868858"/>
                  <a:gd name="connsiteY25" fmla="*/ 315816 h 465388"/>
                  <a:gd name="connsiteX26" fmla="*/ 531912 w 868858"/>
                  <a:gd name="connsiteY26" fmla="*/ 305398 h 465388"/>
                  <a:gd name="connsiteX27" fmla="*/ 510927 w 868858"/>
                  <a:gd name="connsiteY27" fmla="*/ 284413 h 465388"/>
                  <a:gd name="connsiteX28" fmla="*/ 573286 w 868858"/>
                  <a:gd name="connsiteY28" fmla="*/ 221906 h 465388"/>
                  <a:gd name="connsiteX29" fmla="*/ 510927 w 868858"/>
                  <a:gd name="connsiteY29" fmla="*/ 159398 h 465388"/>
                  <a:gd name="connsiteX30" fmla="*/ 531912 w 868858"/>
                  <a:gd name="connsiteY30" fmla="*/ 138413 h 465388"/>
                  <a:gd name="connsiteX31" fmla="*/ 615404 w 868858"/>
                  <a:gd name="connsiteY31" fmla="*/ 221906 h 465388"/>
                  <a:gd name="connsiteX32" fmla="*/ 531912 w 868858"/>
                  <a:gd name="connsiteY32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294977 w 868858"/>
                  <a:gd name="connsiteY18" fmla="*/ 221906 h 465388"/>
                  <a:gd name="connsiteX19" fmla="*/ 357336 w 868858"/>
                  <a:gd name="connsiteY19" fmla="*/ 284413 h 465388"/>
                  <a:gd name="connsiteX20" fmla="*/ 412849 w 868858"/>
                  <a:gd name="connsiteY20" fmla="*/ 315816 h 465388"/>
                  <a:gd name="connsiteX21" fmla="*/ 385316 w 868858"/>
                  <a:gd name="connsiteY21" fmla="*/ 304356 h 465388"/>
                  <a:gd name="connsiteX22" fmla="*/ 455116 w 868858"/>
                  <a:gd name="connsiteY22" fmla="*/ 135883 h 465388"/>
                  <a:gd name="connsiteX23" fmla="*/ 482501 w 868858"/>
                  <a:gd name="connsiteY23" fmla="*/ 147343 h 465388"/>
                  <a:gd name="connsiteX24" fmla="*/ 412849 w 868858"/>
                  <a:gd name="connsiteY24" fmla="*/ 315816 h 465388"/>
                  <a:gd name="connsiteX25" fmla="*/ 531912 w 868858"/>
                  <a:gd name="connsiteY25" fmla="*/ 305398 h 465388"/>
                  <a:gd name="connsiteX26" fmla="*/ 510927 w 868858"/>
                  <a:gd name="connsiteY26" fmla="*/ 284413 h 465388"/>
                  <a:gd name="connsiteX27" fmla="*/ 573286 w 868858"/>
                  <a:gd name="connsiteY27" fmla="*/ 221906 h 465388"/>
                  <a:gd name="connsiteX28" fmla="*/ 510927 w 868858"/>
                  <a:gd name="connsiteY28" fmla="*/ 159398 h 465388"/>
                  <a:gd name="connsiteX29" fmla="*/ 531912 w 868858"/>
                  <a:gd name="connsiteY29" fmla="*/ 138413 h 465388"/>
                  <a:gd name="connsiteX30" fmla="*/ 615404 w 868858"/>
                  <a:gd name="connsiteY30" fmla="*/ 221906 h 465388"/>
                  <a:gd name="connsiteX31" fmla="*/ 531912 w 868858"/>
                  <a:gd name="connsiteY31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57336 w 868858"/>
                  <a:gd name="connsiteY18" fmla="*/ 284413 h 465388"/>
                  <a:gd name="connsiteX19" fmla="*/ 412849 w 868858"/>
                  <a:gd name="connsiteY19" fmla="*/ 315816 h 465388"/>
                  <a:gd name="connsiteX20" fmla="*/ 385316 w 868858"/>
                  <a:gd name="connsiteY20" fmla="*/ 304356 h 465388"/>
                  <a:gd name="connsiteX21" fmla="*/ 455116 w 868858"/>
                  <a:gd name="connsiteY21" fmla="*/ 135883 h 465388"/>
                  <a:gd name="connsiteX22" fmla="*/ 482501 w 868858"/>
                  <a:gd name="connsiteY22" fmla="*/ 147343 h 465388"/>
                  <a:gd name="connsiteX23" fmla="*/ 412849 w 868858"/>
                  <a:gd name="connsiteY23" fmla="*/ 315816 h 465388"/>
                  <a:gd name="connsiteX24" fmla="*/ 531912 w 868858"/>
                  <a:gd name="connsiteY24" fmla="*/ 305398 h 465388"/>
                  <a:gd name="connsiteX25" fmla="*/ 510927 w 868858"/>
                  <a:gd name="connsiteY25" fmla="*/ 284413 h 465388"/>
                  <a:gd name="connsiteX26" fmla="*/ 573286 w 868858"/>
                  <a:gd name="connsiteY26" fmla="*/ 221906 h 465388"/>
                  <a:gd name="connsiteX27" fmla="*/ 510927 w 868858"/>
                  <a:gd name="connsiteY27" fmla="*/ 159398 h 465388"/>
                  <a:gd name="connsiteX28" fmla="*/ 531912 w 868858"/>
                  <a:gd name="connsiteY28" fmla="*/ 138413 h 465388"/>
                  <a:gd name="connsiteX29" fmla="*/ 615404 w 868858"/>
                  <a:gd name="connsiteY29" fmla="*/ 221906 h 465388"/>
                  <a:gd name="connsiteX30" fmla="*/ 531912 w 868858"/>
                  <a:gd name="connsiteY3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36351 w 868858"/>
                  <a:gd name="connsiteY16" fmla="*/ 138413 h 465388"/>
                  <a:gd name="connsiteX17" fmla="*/ 357336 w 868858"/>
                  <a:gd name="connsiteY17" fmla="*/ 284413 h 465388"/>
                  <a:gd name="connsiteX18" fmla="*/ 412849 w 868858"/>
                  <a:gd name="connsiteY18" fmla="*/ 315816 h 465388"/>
                  <a:gd name="connsiteX19" fmla="*/ 385316 w 868858"/>
                  <a:gd name="connsiteY19" fmla="*/ 304356 h 465388"/>
                  <a:gd name="connsiteX20" fmla="*/ 455116 w 868858"/>
                  <a:gd name="connsiteY20" fmla="*/ 135883 h 465388"/>
                  <a:gd name="connsiteX21" fmla="*/ 482501 w 868858"/>
                  <a:gd name="connsiteY21" fmla="*/ 147343 h 465388"/>
                  <a:gd name="connsiteX22" fmla="*/ 412849 w 868858"/>
                  <a:gd name="connsiteY22" fmla="*/ 315816 h 465388"/>
                  <a:gd name="connsiteX23" fmla="*/ 531912 w 868858"/>
                  <a:gd name="connsiteY23" fmla="*/ 305398 h 465388"/>
                  <a:gd name="connsiteX24" fmla="*/ 510927 w 868858"/>
                  <a:gd name="connsiteY24" fmla="*/ 284413 h 465388"/>
                  <a:gd name="connsiteX25" fmla="*/ 573286 w 868858"/>
                  <a:gd name="connsiteY25" fmla="*/ 221906 h 465388"/>
                  <a:gd name="connsiteX26" fmla="*/ 510927 w 868858"/>
                  <a:gd name="connsiteY26" fmla="*/ 159398 h 465388"/>
                  <a:gd name="connsiteX27" fmla="*/ 531912 w 868858"/>
                  <a:gd name="connsiteY27" fmla="*/ 138413 h 465388"/>
                  <a:gd name="connsiteX28" fmla="*/ 615404 w 868858"/>
                  <a:gd name="connsiteY28" fmla="*/ 221906 h 465388"/>
                  <a:gd name="connsiteX29" fmla="*/ 531912 w 868858"/>
                  <a:gd name="connsiteY2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57336 w 868858"/>
                  <a:gd name="connsiteY16" fmla="*/ 284413 h 465388"/>
                  <a:gd name="connsiteX17" fmla="*/ 412849 w 868858"/>
                  <a:gd name="connsiteY17" fmla="*/ 315816 h 465388"/>
                  <a:gd name="connsiteX18" fmla="*/ 385316 w 868858"/>
                  <a:gd name="connsiteY18" fmla="*/ 304356 h 465388"/>
                  <a:gd name="connsiteX19" fmla="*/ 455116 w 868858"/>
                  <a:gd name="connsiteY19" fmla="*/ 135883 h 465388"/>
                  <a:gd name="connsiteX20" fmla="*/ 482501 w 868858"/>
                  <a:gd name="connsiteY20" fmla="*/ 147343 h 465388"/>
                  <a:gd name="connsiteX21" fmla="*/ 412849 w 868858"/>
                  <a:gd name="connsiteY21" fmla="*/ 315816 h 465388"/>
                  <a:gd name="connsiteX22" fmla="*/ 531912 w 868858"/>
                  <a:gd name="connsiteY22" fmla="*/ 305398 h 465388"/>
                  <a:gd name="connsiteX23" fmla="*/ 510927 w 868858"/>
                  <a:gd name="connsiteY23" fmla="*/ 284413 h 465388"/>
                  <a:gd name="connsiteX24" fmla="*/ 573286 w 868858"/>
                  <a:gd name="connsiteY24" fmla="*/ 221906 h 465388"/>
                  <a:gd name="connsiteX25" fmla="*/ 510927 w 868858"/>
                  <a:gd name="connsiteY25" fmla="*/ 159398 h 465388"/>
                  <a:gd name="connsiteX26" fmla="*/ 531912 w 868858"/>
                  <a:gd name="connsiteY26" fmla="*/ 138413 h 465388"/>
                  <a:gd name="connsiteX27" fmla="*/ 615404 w 868858"/>
                  <a:gd name="connsiteY27" fmla="*/ 221906 h 465388"/>
                  <a:gd name="connsiteX28" fmla="*/ 531912 w 868858"/>
                  <a:gd name="connsiteY28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385316 w 868858"/>
                  <a:gd name="connsiteY15" fmla="*/ 304356 h 465388"/>
                  <a:gd name="connsiteX16" fmla="*/ 455116 w 868858"/>
                  <a:gd name="connsiteY16" fmla="*/ 135883 h 465388"/>
                  <a:gd name="connsiteX17" fmla="*/ 482501 w 868858"/>
                  <a:gd name="connsiteY17" fmla="*/ 147343 h 465388"/>
                  <a:gd name="connsiteX18" fmla="*/ 412849 w 868858"/>
                  <a:gd name="connsiteY18" fmla="*/ 315816 h 465388"/>
                  <a:gd name="connsiteX19" fmla="*/ 531912 w 868858"/>
                  <a:gd name="connsiteY19" fmla="*/ 305398 h 465388"/>
                  <a:gd name="connsiteX20" fmla="*/ 510927 w 868858"/>
                  <a:gd name="connsiteY20" fmla="*/ 284413 h 465388"/>
                  <a:gd name="connsiteX21" fmla="*/ 573286 w 868858"/>
                  <a:gd name="connsiteY21" fmla="*/ 221906 h 465388"/>
                  <a:gd name="connsiteX22" fmla="*/ 510927 w 868858"/>
                  <a:gd name="connsiteY22" fmla="*/ 159398 h 465388"/>
                  <a:gd name="connsiteX23" fmla="*/ 531912 w 868858"/>
                  <a:gd name="connsiteY23" fmla="*/ 138413 h 465388"/>
                  <a:gd name="connsiteX24" fmla="*/ 615404 w 868858"/>
                  <a:gd name="connsiteY24" fmla="*/ 221906 h 465388"/>
                  <a:gd name="connsiteX25" fmla="*/ 531912 w 868858"/>
                  <a:gd name="connsiteY25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55116 w 868858"/>
                  <a:gd name="connsiteY15" fmla="*/ 135883 h 465388"/>
                  <a:gd name="connsiteX16" fmla="*/ 482501 w 868858"/>
                  <a:gd name="connsiteY16" fmla="*/ 147343 h 465388"/>
                  <a:gd name="connsiteX17" fmla="*/ 412849 w 868858"/>
                  <a:gd name="connsiteY17" fmla="*/ 315816 h 465388"/>
                  <a:gd name="connsiteX18" fmla="*/ 531912 w 868858"/>
                  <a:gd name="connsiteY18" fmla="*/ 305398 h 465388"/>
                  <a:gd name="connsiteX19" fmla="*/ 510927 w 868858"/>
                  <a:gd name="connsiteY19" fmla="*/ 284413 h 465388"/>
                  <a:gd name="connsiteX20" fmla="*/ 573286 w 868858"/>
                  <a:gd name="connsiteY20" fmla="*/ 221906 h 465388"/>
                  <a:gd name="connsiteX21" fmla="*/ 510927 w 868858"/>
                  <a:gd name="connsiteY21" fmla="*/ 159398 h 465388"/>
                  <a:gd name="connsiteX22" fmla="*/ 531912 w 868858"/>
                  <a:gd name="connsiteY22" fmla="*/ 138413 h 465388"/>
                  <a:gd name="connsiteX23" fmla="*/ 615404 w 868858"/>
                  <a:gd name="connsiteY23" fmla="*/ 221906 h 465388"/>
                  <a:gd name="connsiteX24" fmla="*/ 531912 w 868858"/>
                  <a:gd name="connsiteY24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82501 w 868858"/>
                  <a:gd name="connsiteY15" fmla="*/ 147343 h 465388"/>
                  <a:gd name="connsiteX16" fmla="*/ 412849 w 868858"/>
                  <a:gd name="connsiteY16" fmla="*/ 315816 h 465388"/>
                  <a:gd name="connsiteX17" fmla="*/ 531912 w 868858"/>
                  <a:gd name="connsiteY17" fmla="*/ 305398 h 465388"/>
                  <a:gd name="connsiteX18" fmla="*/ 510927 w 868858"/>
                  <a:gd name="connsiteY18" fmla="*/ 284413 h 465388"/>
                  <a:gd name="connsiteX19" fmla="*/ 573286 w 868858"/>
                  <a:gd name="connsiteY19" fmla="*/ 221906 h 465388"/>
                  <a:gd name="connsiteX20" fmla="*/ 510927 w 868858"/>
                  <a:gd name="connsiteY20" fmla="*/ 159398 h 465388"/>
                  <a:gd name="connsiteX21" fmla="*/ 531912 w 868858"/>
                  <a:gd name="connsiteY21" fmla="*/ 138413 h 465388"/>
                  <a:gd name="connsiteX22" fmla="*/ 615404 w 868858"/>
                  <a:gd name="connsiteY22" fmla="*/ 221906 h 465388"/>
                  <a:gd name="connsiteX23" fmla="*/ 531912 w 868858"/>
                  <a:gd name="connsiteY23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73286 w 868858"/>
                  <a:gd name="connsiteY16" fmla="*/ 221906 h 465388"/>
                  <a:gd name="connsiteX17" fmla="*/ 510927 w 868858"/>
                  <a:gd name="connsiteY17" fmla="*/ 159398 h 465388"/>
                  <a:gd name="connsiteX18" fmla="*/ 531912 w 868858"/>
                  <a:gd name="connsiteY18" fmla="*/ 138413 h 465388"/>
                  <a:gd name="connsiteX19" fmla="*/ 615404 w 868858"/>
                  <a:gd name="connsiteY19" fmla="*/ 221906 h 465388"/>
                  <a:gd name="connsiteX20" fmla="*/ 531912 w 868858"/>
                  <a:gd name="connsiteY2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19" fmla="*/ 531912 w 868858"/>
                  <a:gd name="connsiteY1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17" fmla="*/ 615404 w 868858"/>
                  <a:gd name="connsiteY17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138413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8858" h="465388">
                    <a:moveTo>
                      <a:pt x="755451" y="408685"/>
                    </a:moveTo>
                    <a:lnTo>
                      <a:pt x="755451" y="37805"/>
                    </a:lnTo>
                    <a:cubicBezTo>
                      <a:pt x="755453" y="16927"/>
                      <a:pt x="738530" y="1"/>
                      <a:pt x="717652" y="0"/>
                    </a:cubicBezTo>
                    <a:lnTo>
                      <a:pt x="717203" y="3"/>
                    </a:lnTo>
                    <a:lnTo>
                      <a:pt x="151656" y="3"/>
                    </a:lnTo>
                    <a:cubicBezTo>
                      <a:pt x="130778" y="3"/>
                      <a:pt x="113853" y="16927"/>
                      <a:pt x="113853" y="37805"/>
                    </a:cubicBezTo>
                    <a:lnTo>
                      <a:pt x="113853" y="408685"/>
                    </a:lnTo>
                    <a:lnTo>
                      <a:pt x="0" y="408685"/>
                    </a:lnTo>
                    <a:lnTo>
                      <a:pt x="0" y="427586"/>
                    </a:lnTo>
                    <a:cubicBezTo>
                      <a:pt x="82" y="448429"/>
                      <a:pt x="16959" y="465307"/>
                      <a:pt x="37802" y="465388"/>
                    </a:cubicBezTo>
                    <a:lnTo>
                      <a:pt x="831056" y="465388"/>
                    </a:lnTo>
                    <a:cubicBezTo>
                      <a:pt x="851899" y="465307"/>
                      <a:pt x="868777" y="448429"/>
                      <a:pt x="868858" y="427586"/>
                    </a:cubicBezTo>
                    <a:lnTo>
                      <a:pt x="868858" y="408685"/>
                    </a:lnTo>
                    <a:lnTo>
                      <a:pt x="755451" y="408685"/>
                    </a:lnTo>
                    <a:close/>
                  </a:path>
                </a:pathLst>
              </a:custGeom>
              <a:solidFill>
                <a:schemeClr val="tx1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489" name="Graphic 488" descr="Soldier">
              <a:extLst>
                <a:ext uri="{FF2B5EF4-FFF2-40B4-BE49-F238E27FC236}">
                  <a16:creationId xmlns:a16="http://schemas.microsoft.com/office/drawing/2014/main" id="{CC859C27-4656-4C7A-B6E4-5237A19E1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55635" y="3657580"/>
              <a:ext cx="488453" cy="488453"/>
            </a:xfrm>
            <a:prstGeom prst="rect">
              <a:avLst/>
            </a:prstGeom>
          </p:spPr>
        </p:pic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04CD4480-8D42-4D27-A376-2DD128D888B0}"/>
                </a:ext>
              </a:extLst>
            </p:cNvPr>
            <p:cNvSpPr/>
            <p:nvPr/>
          </p:nvSpPr>
          <p:spPr>
            <a:xfrm>
              <a:off x="5837870" y="4314957"/>
              <a:ext cx="93900" cy="93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11B3C9A8-F0C0-4669-8B1B-05331D6C36FB}"/>
                </a:ext>
              </a:extLst>
            </p:cNvPr>
            <p:cNvSpPr/>
            <p:nvPr/>
          </p:nvSpPr>
          <p:spPr>
            <a:xfrm>
              <a:off x="6254548" y="4314957"/>
              <a:ext cx="93900" cy="93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6FAB395B-2A0F-4D0A-BBDC-F2973327BBB7}"/>
                </a:ext>
              </a:extLst>
            </p:cNvPr>
            <p:cNvSpPr/>
            <p:nvPr/>
          </p:nvSpPr>
          <p:spPr>
            <a:xfrm>
              <a:off x="6671226" y="4314957"/>
              <a:ext cx="93900" cy="93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59FF5E56-F601-4D4D-96AA-7DBFFB2766E8}"/>
                </a:ext>
              </a:extLst>
            </p:cNvPr>
            <p:cNvSpPr/>
            <p:nvPr/>
          </p:nvSpPr>
          <p:spPr>
            <a:xfrm>
              <a:off x="6047023" y="4013234"/>
              <a:ext cx="93900" cy="93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4" name="Connector: Elbow 493">
              <a:extLst>
                <a:ext uri="{FF2B5EF4-FFF2-40B4-BE49-F238E27FC236}">
                  <a16:creationId xmlns:a16="http://schemas.microsoft.com/office/drawing/2014/main" id="{0971BA44-B474-4F14-8C83-9E9EA43B2C7A}"/>
                </a:ext>
              </a:extLst>
            </p:cNvPr>
            <p:cNvCxnSpPr>
              <a:cxnSpLocks/>
              <a:stCxn id="490" idx="0"/>
              <a:endCxn id="493" idx="4"/>
            </p:cNvCxnSpPr>
            <p:nvPr/>
          </p:nvCxnSpPr>
          <p:spPr>
            <a:xfrm rot="5400000" flipH="1" flipV="1">
              <a:off x="5885485" y="4106470"/>
              <a:ext cx="207823" cy="209153"/>
            </a:xfrm>
            <a:prstGeom prst="bentConnector3">
              <a:avLst>
                <a:gd name="adj1" fmla="val 50000"/>
              </a:avLst>
            </a:prstGeom>
            <a:ln w="190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Connector: Elbow 494">
              <a:extLst>
                <a:ext uri="{FF2B5EF4-FFF2-40B4-BE49-F238E27FC236}">
                  <a16:creationId xmlns:a16="http://schemas.microsoft.com/office/drawing/2014/main" id="{E0C6E3BC-B131-413B-A393-339130BA102A}"/>
                </a:ext>
              </a:extLst>
            </p:cNvPr>
            <p:cNvCxnSpPr>
              <a:cxnSpLocks/>
              <a:stCxn id="492" idx="0"/>
              <a:endCxn id="493" idx="4"/>
            </p:cNvCxnSpPr>
            <p:nvPr/>
          </p:nvCxnSpPr>
          <p:spPr>
            <a:xfrm rot="16200000" flipV="1">
              <a:off x="6302164" y="3898944"/>
              <a:ext cx="207823" cy="624203"/>
            </a:xfrm>
            <a:prstGeom prst="bentConnector3">
              <a:avLst>
                <a:gd name="adj1" fmla="val 50000"/>
              </a:avLst>
            </a:prstGeom>
            <a:ln w="190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ECFF536A-0420-468B-8D13-6D48FA73BCF4}"/>
                </a:ext>
              </a:extLst>
            </p:cNvPr>
            <p:cNvGrpSpPr/>
            <p:nvPr/>
          </p:nvGrpSpPr>
          <p:grpSpPr>
            <a:xfrm>
              <a:off x="5746689" y="4290685"/>
              <a:ext cx="284123" cy="334283"/>
              <a:chOff x="5182536" y="3130336"/>
              <a:chExt cx="691701" cy="813816"/>
            </a:xfrm>
          </p:grpSpPr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D23E8DAA-488B-4FB2-896E-A9959BD4E94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2536" y="3130336"/>
                <a:ext cx="691701" cy="813816"/>
                <a:chOff x="5378005" y="3400844"/>
                <a:chExt cx="982266" cy="1155679"/>
              </a:xfrm>
            </p:grpSpPr>
            <p:sp>
              <p:nvSpPr>
                <p:cNvPr id="526" name="Freeform: Shape 525">
                  <a:extLst>
                    <a:ext uri="{FF2B5EF4-FFF2-40B4-BE49-F238E27FC236}">
                      <a16:creationId xmlns:a16="http://schemas.microsoft.com/office/drawing/2014/main" id="{3C038505-F94E-46CD-ADFA-FF51DC3BCDF7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27" name="Freeform: Shape 526">
                  <a:extLst>
                    <a:ext uri="{FF2B5EF4-FFF2-40B4-BE49-F238E27FC236}">
                      <a16:creationId xmlns:a16="http://schemas.microsoft.com/office/drawing/2014/main" id="{D7C50882-EBAE-4478-8D04-F8498E79DB76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28" name="Freeform: Shape 527">
                  <a:extLst>
                    <a:ext uri="{FF2B5EF4-FFF2-40B4-BE49-F238E27FC236}">
                      <a16:creationId xmlns:a16="http://schemas.microsoft.com/office/drawing/2014/main" id="{D5F3D0BB-56E1-40F8-B08C-53DF8E22C471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2EA10C4E-93A0-4685-A102-038DDCE6DD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43877" y="3643752"/>
                <a:ext cx="349881" cy="273078"/>
                <a:chOff x="10425492" y="3878693"/>
                <a:chExt cx="785554" cy="613115"/>
              </a:xfrm>
            </p:grpSpPr>
            <p:sp>
              <p:nvSpPr>
                <p:cNvPr id="524" name="Rectangle 523">
                  <a:extLst>
                    <a:ext uri="{FF2B5EF4-FFF2-40B4-BE49-F238E27FC236}">
                      <a16:creationId xmlns:a16="http://schemas.microsoft.com/office/drawing/2014/main" id="{03819D44-8931-4A15-87D7-ACA95E5933D1}"/>
                    </a:ext>
                  </a:extLst>
                </p:cNvPr>
                <p:cNvSpPr/>
                <p:nvPr/>
              </p:nvSpPr>
              <p:spPr>
                <a:xfrm>
                  <a:off x="10484301" y="3891554"/>
                  <a:ext cx="667936" cy="5873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5" name="Freeform: Shape 524">
                  <a:extLst>
                    <a:ext uri="{FF2B5EF4-FFF2-40B4-BE49-F238E27FC236}">
                      <a16:creationId xmlns:a16="http://schemas.microsoft.com/office/drawing/2014/main" id="{A8804E5E-2511-4432-8D67-B654377A26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25492" y="3878693"/>
                  <a:ext cx="785554" cy="613115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44A0C090-B342-42D3-9969-C57E32F7DF64}"/>
                </a:ext>
              </a:extLst>
            </p:cNvPr>
            <p:cNvGrpSpPr/>
            <p:nvPr/>
          </p:nvGrpSpPr>
          <p:grpSpPr>
            <a:xfrm>
              <a:off x="6158134" y="4290685"/>
              <a:ext cx="284123" cy="334283"/>
              <a:chOff x="5182536" y="3130336"/>
              <a:chExt cx="691701" cy="813816"/>
            </a:xfrm>
          </p:grpSpPr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B450A97E-771E-468F-91A2-86B96C9495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2536" y="3130336"/>
                <a:ext cx="691701" cy="813816"/>
                <a:chOff x="5378005" y="3400844"/>
                <a:chExt cx="982266" cy="1155679"/>
              </a:xfrm>
            </p:grpSpPr>
            <p:sp>
              <p:nvSpPr>
                <p:cNvPr id="519" name="Freeform: Shape 518">
                  <a:extLst>
                    <a:ext uri="{FF2B5EF4-FFF2-40B4-BE49-F238E27FC236}">
                      <a16:creationId xmlns:a16="http://schemas.microsoft.com/office/drawing/2014/main" id="{531CE53D-D366-46B6-B4E6-7D0D69893F1B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20" name="Freeform: Shape 519">
                  <a:extLst>
                    <a:ext uri="{FF2B5EF4-FFF2-40B4-BE49-F238E27FC236}">
                      <a16:creationId xmlns:a16="http://schemas.microsoft.com/office/drawing/2014/main" id="{218EF241-8547-4B34-8E5D-46A19C2154EB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21" name="Freeform: Shape 520">
                  <a:extLst>
                    <a:ext uri="{FF2B5EF4-FFF2-40B4-BE49-F238E27FC236}">
                      <a16:creationId xmlns:a16="http://schemas.microsoft.com/office/drawing/2014/main" id="{EC1C9F44-4393-4CFA-9B27-78BC34188667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D75EA247-D949-4D79-9F04-035E2322BA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43877" y="3643752"/>
                <a:ext cx="349881" cy="273078"/>
                <a:chOff x="10425492" y="3878693"/>
                <a:chExt cx="785554" cy="613115"/>
              </a:xfrm>
            </p:grpSpPr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3862A6B-BB80-48EB-B239-D35C7600741F}"/>
                    </a:ext>
                  </a:extLst>
                </p:cNvPr>
                <p:cNvSpPr/>
                <p:nvPr/>
              </p:nvSpPr>
              <p:spPr>
                <a:xfrm>
                  <a:off x="10484301" y="3891554"/>
                  <a:ext cx="667936" cy="5873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8" name="Freeform: Shape 517">
                  <a:extLst>
                    <a:ext uri="{FF2B5EF4-FFF2-40B4-BE49-F238E27FC236}">
                      <a16:creationId xmlns:a16="http://schemas.microsoft.com/office/drawing/2014/main" id="{167A586B-2777-4335-B6ED-C92ACC3DD4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25492" y="3878693"/>
                  <a:ext cx="785554" cy="613115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8FB800E6-C756-44FA-B232-EF5FEB497E87}"/>
                </a:ext>
              </a:extLst>
            </p:cNvPr>
            <p:cNvGrpSpPr/>
            <p:nvPr/>
          </p:nvGrpSpPr>
          <p:grpSpPr>
            <a:xfrm>
              <a:off x="6577831" y="4290685"/>
              <a:ext cx="284123" cy="334283"/>
              <a:chOff x="5182536" y="3130336"/>
              <a:chExt cx="691701" cy="813816"/>
            </a:xfrm>
          </p:grpSpPr>
          <p:grpSp>
            <p:nvGrpSpPr>
              <p:cNvPr id="508" name="Group 507">
                <a:extLst>
                  <a:ext uri="{FF2B5EF4-FFF2-40B4-BE49-F238E27FC236}">
                    <a16:creationId xmlns:a16="http://schemas.microsoft.com/office/drawing/2014/main" id="{C3B5B76C-CDA3-4AD7-A275-3EC3C91F7D6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2536" y="3130336"/>
                <a:ext cx="691701" cy="813816"/>
                <a:chOff x="5378005" y="3400844"/>
                <a:chExt cx="982266" cy="1155679"/>
              </a:xfrm>
            </p:grpSpPr>
            <p:sp>
              <p:nvSpPr>
                <p:cNvPr id="512" name="Freeform: Shape 511">
                  <a:extLst>
                    <a:ext uri="{FF2B5EF4-FFF2-40B4-BE49-F238E27FC236}">
                      <a16:creationId xmlns:a16="http://schemas.microsoft.com/office/drawing/2014/main" id="{1A47EC92-A485-4CB6-8C0F-FCD02EEE6CC0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13" name="Freeform: Shape 512">
                  <a:extLst>
                    <a:ext uri="{FF2B5EF4-FFF2-40B4-BE49-F238E27FC236}">
                      <a16:creationId xmlns:a16="http://schemas.microsoft.com/office/drawing/2014/main" id="{4233B753-C998-4C96-B367-8F4E7B8BB183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14" name="Freeform: Shape 513">
                  <a:extLst>
                    <a:ext uri="{FF2B5EF4-FFF2-40B4-BE49-F238E27FC236}">
                      <a16:creationId xmlns:a16="http://schemas.microsoft.com/office/drawing/2014/main" id="{93C54A44-4FB0-4A1B-B377-02531F732DD1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E7AF1748-D57D-4702-9985-57C1B8AE033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43877" y="3643752"/>
                <a:ext cx="349881" cy="273078"/>
                <a:chOff x="10425492" y="3878693"/>
                <a:chExt cx="785554" cy="613115"/>
              </a:xfrm>
            </p:grpSpPr>
            <p:sp>
              <p:nvSpPr>
                <p:cNvPr id="510" name="Rectangle 509">
                  <a:extLst>
                    <a:ext uri="{FF2B5EF4-FFF2-40B4-BE49-F238E27FC236}">
                      <a16:creationId xmlns:a16="http://schemas.microsoft.com/office/drawing/2014/main" id="{A5993383-BC81-47C8-99AF-62883ACCFDC2}"/>
                    </a:ext>
                  </a:extLst>
                </p:cNvPr>
                <p:cNvSpPr/>
                <p:nvPr/>
              </p:nvSpPr>
              <p:spPr>
                <a:xfrm>
                  <a:off x="10484301" y="3891554"/>
                  <a:ext cx="667936" cy="5873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19473206-8287-4F29-8425-BE923737E5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25492" y="3878693"/>
                  <a:ext cx="785554" cy="613115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34505B40-133F-4964-A898-ED4810A669DE}"/>
                </a:ext>
              </a:extLst>
            </p:cNvPr>
            <p:cNvGrpSpPr/>
            <p:nvPr/>
          </p:nvGrpSpPr>
          <p:grpSpPr>
            <a:xfrm>
              <a:off x="5946052" y="3799769"/>
              <a:ext cx="284123" cy="334283"/>
              <a:chOff x="5182536" y="3130336"/>
              <a:chExt cx="691701" cy="813816"/>
            </a:xfrm>
          </p:grpSpPr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B1271D0C-4D83-4586-B61E-43046D184A6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2536" y="3130336"/>
                <a:ext cx="691701" cy="813816"/>
                <a:chOff x="5378005" y="3400844"/>
                <a:chExt cx="982266" cy="1155679"/>
              </a:xfrm>
            </p:grpSpPr>
            <p:sp>
              <p:nvSpPr>
                <p:cNvPr id="505" name="Freeform: Shape 504">
                  <a:extLst>
                    <a:ext uri="{FF2B5EF4-FFF2-40B4-BE49-F238E27FC236}">
                      <a16:creationId xmlns:a16="http://schemas.microsoft.com/office/drawing/2014/main" id="{F528A2FF-1401-4A92-8905-1F8E7367056C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:a16="http://schemas.microsoft.com/office/drawing/2014/main" id="{9A607514-5385-402B-92A3-709AF052F24F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7" name="Freeform: Shape 506">
                  <a:extLst>
                    <a:ext uri="{FF2B5EF4-FFF2-40B4-BE49-F238E27FC236}">
                      <a16:creationId xmlns:a16="http://schemas.microsoft.com/office/drawing/2014/main" id="{9D5DE41C-7F9B-4FC3-A553-A20F0DEACC88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31FD5FD4-B4F5-45E5-BC61-1605A0C5D1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43877" y="3643752"/>
                <a:ext cx="349881" cy="273078"/>
                <a:chOff x="10425492" y="3878693"/>
                <a:chExt cx="785554" cy="613115"/>
              </a:xfrm>
            </p:grpSpPr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3CBF498A-D20A-41C9-BDC4-22830BF940AB}"/>
                    </a:ext>
                  </a:extLst>
                </p:cNvPr>
                <p:cNvSpPr/>
                <p:nvPr/>
              </p:nvSpPr>
              <p:spPr>
                <a:xfrm>
                  <a:off x="10484301" y="3891554"/>
                  <a:ext cx="667936" cy="5873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4" name="Freeform: Shape 503">
                  <a:extLst>
                    <a:ext uri="{FF2B5EF4-FFF2-40B4-BE49-F238E27FC236}">
                      <a16:creationId xmlns:a16="http://schemas.microsoft.com/office/drawing/2014/main" id="{BDE080D8-1944-483B-B848-26D29E36D3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25492" y="3878693"/>
                  <a:ext cx="785554" cy="613115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411107D4-221E-4F46-9CB9-9DFFA9FF6638}"/>
              </a:ext>
            </a:extLst>
          </p:cNvPr>
          <p:cNvGrpSpPr/>
          <p:nvPr/>
        </p:nvGrpSpPr>
        <p:grpSpPr>
          <a:xfrm>
            <a:off x="10434886" y="4628504"/>
            <a:ext cx="1326168" cy="1550052"/>
            <a:chOff x="5653672" y="3657580"/>
            <a:chExt cx="1326168" cy="1550052"/>
          </a:xfrm>
        </p:grpSpPr>
        <p:cxnSp>
          <p:nvCxnSpPr>
            <p:cNvPr id="549" name="Connector: Elbow 548">
              <a:extLst>
                <a:ext uri="{FF2B5EF4-FFF2-40B4-BE49-F238E27FC236}">
                  <a16:creationId xmlns:a16="http://schemas.microsoft.com/office/drawing/2014/main" id="{E0A1B6E2-041E-49D8-85C2-0E798749E029}"/>
                </a:ext>
              </a:extLst>
            </p:cNvPr>
            <p:cNvCxnSpPr>
              <a:cxnSpLocks/>
              <a:stCxn id="541" idx="0"/>
              <a:endCxn id="543" idx="4"/>
            </p:cNvCxnSpPr>
            <p:nvPr/>
          </p:nvCxnSpPr>
          <p:spPr>
            <a:xfrm rot="16200000" flipV="1">
              <a:off x="6093825" y="4107283"/>
              <a:ext cx="207823" cy="207525"/>
            </a:xfrm>
            <a:prstGeom prst="bentConnector3">
              <a:avLst>
                <a:gd name="adj1" fmla="val 50000"/>
              </a:avLst>
            </a:prstGeom>
            <a:ln w="190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E3644BE6-BDE9-4834-9E04-D5CAFC38E624}"/>
                </a:ext>
              </a:extLst>
            </p:cNvPr>
            <p:cNvSpPr/>
            <p:nvPr/>
          </p:nvSpPr>
          <p:spPr>
            <a:xfrm>
              <a:off x="5653672" y="3751276"/>
              <a:ext cx="1326167" cy="14563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36" name="Graphic 535" descr="Teacher">
              <a:extLst>
                <a:ext uri="{FF2B5EF4-FFF2-40B4-BE49-F238E27FC236}">
                  <a16:creationId xmlns:a16="http://schemas.microsoft.com/office/drawing/2014/main" id="{49D3AA77-95B5-4854-A9E1-8B1675A4B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53672" y="4721959"/>
              <a:ext cx="449781" cy="449781"/>
            </a:xfrm>
            <a:prstGeom prst="rect">
              <a:avLst/>
            </a:prstGeom>
          </p:spPr>
        </p:pic>
        <p:grpSp>
          <p:nvGrpSpPr>
            <p:cNvPr id="537" name="Group 536">
              <a:extLst>
                <a:ext uri="{FF2B5EF4-FFF2-40B4-BE49-F238E27FC236}">
                  <a16:creationId xmlns:a16="http://schemas.microsoft.com/office/drawing/2014/main" id="{7A888112-3B64-467B-BA9F-941510963F1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33322" y="4737111"/>
              <a:ext cx="437739" cy="419477"/>
              <a:chOff x="6723855" y="4136574"/>
              <a:chExt cx="1202303" cy="1152144"/>
            </a:xfrm>
          </p:grpSpPr>
          <p:pic>
            <p:nvPicPr>
              <p:cNvPr id="582" name="Graphic 581" descr="User">
                <a:extLst>
                  <a:ext uri="{FF2B5EF4-FFF2-40B4-BE49-F238E27FC236}">
                    <a16:creationId xmlns:a16="http://schemas.microsoft.com/office/drawing/2014/main" id="{CD105D78-206F-4BDE-85B1-78A81562C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723855" y="4136574"/>
                <a:ext cx="1152144" cy="1152144"/>
              </a:xfrm>
              <a:prstGeom prst="rect">
                <a:avLst/>
              </a:prstGeom>
            </p:spPr>
          </p:pic>
          <p:pic>
            <p:nvPicPr>
              <p:cNvPr id="583" name="Graphic 582" descr="Help">
                <a:extLst>
                  <a:ext uri="{FF2B5EF4-FFF2-40B4-BE49-F238E27FC236}">
                    <a16:creationId xmlns:a16="http://schemas.microsoft.com/office/drawing/2014/main" id="{EBF53630-3021-43DE-AB7E-BD9BDA13E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490556" y="4371185"/>
                <a:ext cx="435602" cy="435602"/>
              </a:xfrm>
              <a:prstGeom prst="rect">
                <a:avLst/>
              </a:prstGeom>
            </p:spPr>
          </p:pic>
        </p:grp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CABFEB6A-11B7-4162-B9F2-2A2A48907D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3010" y="4760467"/>
              <a:ext cx="316830" cy="372764"/>
              <a:chOff x="5189657" y="3400844"/>
              <a:chExt cx="982266" cy="1155679"/>
            </a:xfrm>
          </p:grpSpPr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FB026C15-14A3-46CB-AE9F-E71D44085D03}"/>
                  </a:ext>
                </a:extLst>
              </p:cNvPr>
              <p:cNvSpPr/>
              <p:nvPr/>
            </p:nvSpPr>
            <p:spPr>
              <a:xfrm>
                <a:off x="5428243" y="3400844"/>
                <a:ext cx="506015" cy="506016"/>
              </a:xfrm>
              <a:custGeom>
                <a:avLst/>
                <a:gdLst>
                  <a:gd name="connsiteX0" fmla="*/ 493691 w 506015"/>
                  <a:gd name="connsiteY0" fmla="*/ 255566 h 506015"/>
                  <a:gd name="connsiteX1" fmla="*/ 255566 w 506015"/>
                  <a:gd name="connsiteY1" fmla="*/ 493691 h 506015"/>
                  <a:gd name="connsiteX2" fmla="*/ 17441 w 506015"/>
                  <a:gd name="connsiteY2" fmla="*/ 255566 h 506015"/>
                  <a:gd name="connsiteX3" fmla="*/ 255566 w 506015"/>
                  <a:gd name="connsiteY3" fmla="*/ 17441 h 506015"/>
                  <a:gd name="connsiteX4" fmla="*/ 493691 w 506015"/>
                  <a:gd name="connsiteY4" fmla="*/ 255566 h 50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15" h="506015">
                    <a:moveTo>
                      <a:pt x="493691" y="255566"/>
                    </a:moveTo>
                    <a:cubicBezTo>
                      <a:pt x="493691" y="387079"/>
                      <a:pt x="387079" y="493691"/>
                      <a:pt x="255566" y="493691"/>
                    </a:cubicBezTo>
                    <a:cubicBezTo>
                      <a:pt x="124053" y="493691"/>
                      <a:pt x="17441" y="387079"/>
                      <a:pt x="17441" y="255566"/>
                    </a:cubicBezTo>
                    <a:cubicBezTo>
                      <a:pt x="17441" y="124053"/>
                      <a:pt x="124053" y="17441"/>
                      <a:pt x="255566" y="17441"/>
                    </a:cubicBezTo>
                    <a:cubicBezTo>
                      <a:pt x="387079" y="17441"/>
                      <a:pt x="493691" y="124053"/>
                      <a:pt x="493691" y="2555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88BA4213-DC87-473D-827B-F1742CE8A1EE}"/>
                  </a:ext>
                </a:extLst>
              </p:cNvPr>
              <p:cNvSpPr/>
              <p:nvPr/>
            </p:nvSpPr>
            <p:spPr>
              <a:xfrm>
                <a:off x="5189657" y="3877242"/>
                <a:ext cx="982266" cy="580430"/>
              </a:xfrm>
              <a:custGeom>
                <a:avLst/>
                <a:gdLst>
                  <a:gd name="connsiteX0" fmla="*/ 925758 w 982265"/>
                  <a:gd name="connsiteY0" fmla="*/ 194546 h 580429"/>
                  <a:gd name="connsiteX1" fmla="*/ 882598 w 982265"/>
                  <a:gd name="connsiteY1" fmla="*/ 114774 h 580429"/>
                  <a:gd name="connsiteX2" fmla="*/ 672751 w 982265"/>
                  <a:gd name="connsiteY2" fmla="*/ 22650 h 580429"/>
                  <a:gd name="connsiteX3" fmla="*/ 646408 w 982265"/>
                  <a:gd name="connsiteY3" fmla="*/ 17441 h 580429"/>
                  <a:gd name="connsiteX4" fmla="*/ 343543 w 982265"/>
                  <a:gd name="connsiteY4" fmla="*/ 17441 h 580429"/>
                  <a:gd name="connsiteX5" fmla="*/ 316754 w 982265"/>
                  <a:gd name="connsiteY5" fmla="*/ 22352 h 580429"/>
                  <a:gd name="connsiteX6" fmla="*/ 105715 w 982265"/>
                  <a:gd name="connsiteY6" fmla="*/ 114774 h 580429"/>
                  <a:gd name="connsiteX7" fmla="*/ 62555 w 982265"/>
                  <a:gd name="connsiteY7" fmla="*/ 194546 h 580429"/>
                  <a:gd name="connsiteX8" fmla="*/ 17907 w 982265"/>
                  <a:gd name="connsiteY8" fmla="*/ 450382 h 580429"/>
                  <a:gd name="connsiteX9" fmla="*/ 41422 w 982265"/>
                  <a:gd name="connsiteY9" fmla="*/ 506639 h 580429"/>
                  <a:gd name="connsiteX10" fmla="*/ 143369 w 982265"/>
                  <a:gd name="connsiteY10" fmla="*/ 573909 h 580429"/>
                  <a:gd name="connsiteX11" fmla="*/ 143369 w 982265"/>
                  <a:gd name="connsiteY11" fmla="*/ 251696 h 580429"/>
                  <a:gd name="connsiteX12" fmla="*/ 210935 w 982265"/>
                  <a:gd name="connsiteY12" fmla="*/ 184127 h 580429"/>
                  <a:gd name="connsiteX13" fmla="*/ 211383 w 982265"/>
                  <a:gd name="connsiteY13" fmla="*/ 184128 h 580429"/>
                  <a:gd name="connsiteX14" fmla="*/ 776930 w 982265"/>
                  <a:gd name="connsiteY14" fmla="*/ 184128 h 580429"/>
                  <a:gd name="connsiteX15" fmla="*/ 844498 w 982265"/>
                  <a:gd name="connsiteY15" fmla="*/ 251696 h 580429"/>
                  <a:gd name="connsiteX16" fmla="*/ 844498 w 982265"/>
                  <a:gd name="connsiteY16" fmla="*/ 565724 h 580429"/>
                  <a:gd name="connsiteX17" fmla="*/ 951952 w 982265"/>
                  <a:gd name="connsiteY17" fmla="*/ 498305 h 580429"/>
                  <a:gd name="connsiteX18" fmla="*/ 970407 w 982265"/>
                  <a:gd name="connsiteY18" fmla="*/ 459609 h 58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2265" h="580429">
                    <a:moveTo>
                      <a:pt x="925758" y="194546"/>
                    </a:moveTo>
                    <a:cubicBezTo>
                      <a:pt x="921698" y="163544"/>
                      <a:pt x="906329" y="135134"/>
                      <a:pt x="882598" y="114774"/>
                    </a:cubicBezTo>
                    <a:cubicBezTo>
                      <a:pt x="819014" y="71235"/>
                      <a:pt x="747837" y="39988"/>
                      <a:pt x="672751" y="22650"/>
                    </a:cubicBezTo>
                    <a:cubicBezTo>
                      <a:pt x="664267" y="20715"/>
                      <a:pt x="655338" y="19078"/>
                      <a:pt x="646408" y="17441"/>
                    </a:cubicBezTo>
                    <a:cubicBezTo>
                      <a:pt x="554114" y="76579"/>
                      <a:pt x="435837" y="76579"/>
                      <a:pt x="343543" y="17441"/>
                    </a:cubicBezTo>
                    <a:lnTo>
                      <a:pt x="316754" y="22352"/>
                    </a:lnTo>
                    <a:cubicBezTo>
                      <a:pt x="241597" y="40738"/>
                      <a:pt x="170195" y="72007"/>
                      <a:pt x="105715" y="114774"/>
                    </a:cubicBezTo>
                    <a:cubicBezTo>
                      <a:pt x="79224" y="131741"/>
                      <a:pt x="68211" y="163292"/>
                      <a:pt x="62555" y="194546"/>
                    </a:cubicBezTo>
                    <a:lnTo>
                      <a:pt x="17907" y="450382"/>
                    </a:lnTo>
                    <a:cubicBezTo>
                      <a:pt x="15235" y="471974"/>
                      <a:pt x="24180" y="493369"/>
                      <a:pt x="41422" y="506639"/>
                    </a:cubicBezTo>
                    <a:lnTo>
                      <a:pt x="143369" y="573909"/>
                    </a:lnTo>
                    <a:lnTo>
                      <a:pt x="143369" y="251696"/>
                    </a:lnTo>
                    <a:cubicBezTo>
                      <a:pt x="143367" y="214379"/>
                      <a:pt x="173618" y="184128"/>
                      <a:pt x="210935" y="184127"/>
                    </a:cubicBezTo>
                    <a:cubicBezTo>
                      <a:pt x="211084" y="184127"/>
                      <a:pt x="211234" y="184127"/>
                      <a:pt x="211383" y="184128"/>
                    </a:cubicBezTo>
                    <a:lnTo>
                      <a:pt x="776930" y="184128"/>
                    </a:lnTo>
                    <a:cubicBezTo>
                      <a:pt x="814247" y="184128"/>
                      <a:pt x="844498" y="214379"/>
                      <a:pt x="844498" y="251696"/>
                    </a:cubicBezTo>
                    <a:lnTo>
                      <a:pt x="844498" y="565724"/>
                    </a:lnTo>
                    <a:lnTo>
                      <a:pt x="951952" y="498305"/>
                    </a:lnTo>
                    <a:cubicBezTo>
                      <a:pt x="964674" y="489714"/>
                      <a:pt x="971739" y="474901"/>
                      <a:pt x="970407" y="4596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5E24DF3F-1F5A-47DE-84D5-50CFDF48E7DF}"/>
                  </a:ext>
                </a:extLst>
              </p:cNvPr>
              <p:cNvSpPr/>
              <p:nvPr/>
            </p:nvSpPr>
            <p:spPr>
              <a:xfrm>
                <a:off x="5249379" y="4091135"/>
                <a:ext cx="868859" cy="465388"/>
              </a:xfrm>
              <a:custGeom>
                <a:avLst/>
                <a:gdLst>
                  <a:gd name="connsiteX0" fmla="*/ 772892 w 892968"/>
                  <a:gd name="connsiteY0" fmla="*/ 426126 h 491132"/>
                  <a:gd name="connsiteX1" fmla="*/ 772892 w 892968"/>
                  <a:gd name="connsiteY1" fmla="*/ 55246 h 491132"/>
                  <a:gd name="connsiteX2" fmla="*/ 735093 w 892968"/>
                  <a:gd name="connsiteY2" fmla="*/ 17441 h 491132"/>
                  <a:gd name="connsiteX3" fmla="*/ 734644 w 892968"/>
                  <a:gd name="connsiteY3" fmla="*/ 17444 h 491132"/>
                  <a:gd name="connsiteX4" fmla="*/ 169097 w 892968"/>
                  <a:gd name="connsiteY4" fmla="*/ 17444 h 491132"/>
                  <a:gd name="connsiteX5" fmla="*/ 131294 w 892968"/>
                  <a:gd name="connsiteY5" fmla="*/ 55246 h 491132"/>
                  <a:gd name="connsiteX6" fmla="*/ 131294 w 892968"/>
                  <a:gd name="connsiteY6" fmla="*/ 426126 h 491132"/>
                  <a:gd name="connsiteX7" fmla="*/ 17441 w 892968"/>
                  <a:gd name="connsiteY7" fmla="*/ 426126 h 491132"/>
                  <a:gd name="connsiteX8" fmla="*/ 17441 w 892968"/>
                  <a:gd name="connsiteY8" fmla="*/ 445027 h 491132"/>
                  <a:gd name="connsiteX9" fmla="*/ 55243 w 892968"/>
                  <a:gd name="connsiteY9" fmla="*/ 482829 h 491132"/>
                  <a:gd name="connsiteX10" fmla="*/ 848497 w 892968"/>
                  <a:gd name="connsiteY10" fmla="*/ 482829 h 491132"/>
                  <a:gd name="connsiteX11" fmla="*/ 886299 w 892968"/>
                  <a:gd name="connsiteY11" fmla="*/ 445027 h 491132"/>
                  <a:gd name="connsiteX12" fmla="*/ 886299 w 892968"/>
                  <a:gd name="connsiteY12" fmla="*/ 426126 h 491132"/>
                  <a:gd name="connsiteX13" fmla="*/ 374777 w 892968"/>
                  <a:gd name="connsiteY13" fmla="*/ 301854 h 491132"/>
                  <a:gd name="connsiteX14" fmla="*/ 353792 w 892968"/>
                  <a:gd name="connsiteY14" fmla="*/ 322839 h 491132"/>
                  <a:gd name="connsiteX15" fmla="*/ 270300 w 892968"/>
                  <a:gd name="connsiteY15" fmla="*/ 239347 h 491132"/>
                  <a:gd name="connsiteX16" fmla="*/ 353792 w 892968"/>
                  <a:gd name="connsiteY16" fmla="*/ 155854 h 491132"/>
                  <a:gd name="connsiteX17" fmla="*/ 374777 w 892968"/>
                  <a:gd name="connsiteY17" fmla="*/ 176839 h 491132"/>
                  <a:gd name="connsiteX18" fmla="*/ 312418 w 892968"/>
                  <a:gd name="connsiteY18" fmla="*/ 239347 h 491132"/>
                  <a:gd name="connsiteX19" fmla="*/ 430290 w 892968"/>
                  <a:gd name="connsiteY19" fmla="*/ 333257 h 491132"/>
                  <a:gd name="connsiteX20" fmla="*/ 402757 w 892968"/>
                  <a:gd name="connsiteY20" fmla="*/ 321797 h 491132"/>
                  <a:gd name="connsiteX21" fmla="*/ 472557 w 892968"/>
                  <a:gd name="connsiteY21" fmla="*/ 153324 h 491132"/>
                  <a:gd name="connsiteX22" fmla="*/ 499942 w 892968"/>
                  <a:gd name="connsiteY22" fmla="*/ 164784 h 491132"/>
                  <a:gd name="connsiteX23" fmla="*/ 549353 w 892968"/>
                  <a:gd name="connsiteY23" fmla="*/ 322839 h 491132"/>
                  <a:gd name="connsiteX24" fmla="*/ 528368 w 892968"/>
                  <a:gd name="connsiteY24" fmla="*/ 301854 h 491132"/>
                  <a:gd name="connsiteX25" fmla="*/ 590727 w 892968"/>
                  <a:gd name="connsiteY25" fmla="*/ 239347 h 491132"/>
                  <a:gd name="connsiteX26" fmla="*/ 528368 w 892968"/>
                  <a:gd name="connsiteY26" fmla="*/ 176839 h 491132"/>
                  <a:gd name="connsiteX27" fmla="*/ 549353 w 892968"/>
                  <a:gd name="connsiteY27" fmla="*/ 155854 h 491132"/>
                  <a:gd name="connsiteX28" fmla="*/ 632845 w 892968"/>
                  <a:gd name="connsiteY28" fmla="*/ 239347 h 491132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66861 w 868858"/>
                  <a:gd name="connsiteY18" fmla="*/ 249884 h 465388"/>
                  <a:gd name="connsiteX19" fmla="*/ 294977 w 868858"/>
                  <a:gd name="connsiteY19" fmla="*/ 221906 h 465388"/>
                  <a:gd name="connsiteX20" fmla="*/ 357336 w 868858"/>
                  <a:gd name="connsiteY20" fmla="*/ 284413 h 465388"/>
                  <a:gd name="connsiteX21" fmla="*/ 412849 w 868858"/>
                  <a:gd name="connsiteY21" fmla="*/ 315816 h 465388"/>
                  <a:gd name="connsiteX22" fmla="*/ 385316 w 868858"/>
                  <a:gd name="connsiteY22" fmla="*/ 304356 h 465388"/>
                  <a:gd name="connsiteX23" fmla="*/ 455116 w 868858"/>
                  <a:gd name="connsiteY23" fmla="*/ 135883 h 465388"/>
                  <a:gd name="connsiteX24" fmla="*/ 482501 w 868858"/>
                  <a:gd name="connsiteY24" fmla="*/ 147343 h 465388"/>
                  <a:gd name="connsiteX25" fmla="*/ 412849 w 868858"/>
                  <a:gd name="connsiteY25" fmla="*/ 315816 h 465388"/>
                  <a:gd name="connsiteX26" fmla="*/ 531912 w 868858"/>
                  <a:gd name="connsiteY26" fmla="*/ 305398 h 465388"/>
                  <a:gd name="connsiteX27" fmla="*/ 510927 w 868858"/>
                  <a:gd name="connsiteY27" fmla="*/ 284413 h 465388"/>
                  <a:gd name="connsiteX28" fmla="*/ 573286 w 868858"/>
                  <a:gd name="connsiteY28" fmla="*/ 221906 h 465388"/>
                  <a:gd name="connsiteX29" fmla="*/ 510927 w 868858"/>
                  <a:gd name="connsiteY29" fmla="*/ 159398 h 465388"/>
                  <a:gd name="connsiteX30" fmla="*/ 531912 w 868858"/>
                  <a:gd name="connsiteY30" fmla="*/ 138413 h 465388"/>
                  <a:gd name="connsiteX31" fmla="*/ 615404 w 868858"/>
                  <a:gd name="connsiteY31" fmla="*/ 221906 h 465388"/>
                  <a:gd name="connsiteX32" fmla="*/ 531912 w 868858"/>
                  <a:gd name="connsiteY32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294977 w 868858"/>
                  <a:gd name="connsiteY18" fmla="*/ 221906 h 465388"/>
                  <a:gd name="connsiteX19" fmla="*/ 357336 w 868858"/>
                  <a:gd name="connsiteY19" fmla="*/ 284413 h 465388"/>
                  <a:gd name="connsiteX20" fmla="*/ 412849 w 868858"/>
                  <a:gd name="connsiteY20" fmla="*/ 315816 h 465388"/>
                  <a:gd name="connsiteX21" fmla="*/ 385316 w 868858"/>
                  <a:gd name="connsiteY21" fmla="*/ 304356 h 465388"/>
                  <a:gd name="connsiteX22" fmla="*/ 455116 w 868858"/>
                  <a:gd name="connsiteY22" fmla="*/ 135883 h 465388"/>
                  <a:gd name="connsiteX23" fmla="*/ 482501 w 868858"/>
                  <a:gd name="connsiteY23" fmla="*/ 147343 h 465388"/>
                  <a:gd name="connsiteX24" fmla="*/ 412849 w 868858"/>
                  <a:gd name="connsiteY24" fmla="*/ 315816 h 465388"/>
                  <a:gd name="connsiteX25" fmla="*/ 531912 w 868858"/>
                  <a:gd name="connsiteY25" fmla="*/ 305398 h 465388"/>
                  <a:gd name="connsiteX26" fmla="*/ 510927 w 868858"/>
                  <a:gd name="connsiteY26" fmla="*/ 284413 h 465388"/>
                  <a:gd name="connsiteX27" fmla="*/ 573286 w 868858"/>
                  <a:gd name="connsiteY27" fmla="*/ 221906 h 465388"/>
                  <a:gd name="connsiteX28" fmla="*/ 510927 w 868858"/>
                  <a:gd name="connsiteY28" fmla="*/ 159398 h 465388"/>
                  <a:gd name="connsiteX29" fmla="*/ 531912 w 868858"/>
                  <a:gd name="connsiteY29" fmla="*/ 138413 h 465388"/>
                  <a:gd name="connsiteX30" fmla="*/ 615404 w 868858"/>
                  <a:gd name="connsiteY30" fmla="*/ 221906 h 465388"/>
                  <a:gd name="connsiteX31" fmla="*/ 531912 w 868858"/>
                  <a:gd name="connsiteY31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57336 w 868858"/>
                  <a:gd name="connsiteY18" fmla="*/ 284413 h 465388"/>
                  <a:gd name="connsiteX19" fmla="*/ 412849 w 868858"/>
                  <a:gd name="connsiteY19" fmla="*/ 315816 h 465388"/>
                  <a:gd name="connsiteX20" fmla="*/ 385316 w 868858"/>
                  <a:gd name="connsiteY20" fmla="*/ 304356 h 465388"/>
                  <a:gd name="connsiteX21" fmla="*/ 455116 w 868858"/>
                  <a:gd name="connsiteY21" fmla="*/ 135883 h 465388"/>
                  <a:gd name="connsiteX22" fmla="*/ 482501 w 868858"/>
                  <a:gd name="connsiteY22" fmla="*/ 147343 h 465388"/>
                  <a:gd name="connsiteX23" fmla="*/ 412849 w 868858"/>
                  <a:gd name="connsiteY23" fmla="*/ 315816 h 465388"/>
                  <a:gd name="connsiteX24" fmla="*/ 531912 w 868858"/>
                  <a:gd name="connsiteY24" fmla="*/ 305398 h 465388"/>
                  <a:gd name="connsiteX25" fmla="*/ 510927 w 868858"/>
                  <a:gd name="connsiteY25" fmla="*/ 284413 h 465388"/>
                  <a:gd name="connsiteX26" fmla="*/ 573286 w 868858"/>
                  <a:gd name="connsiteY26" fmla="*/ 221906 h 465388"/>
                  <a:gd name="connsiteX27" fmla="*/ 510927 w 868858"/>
                  <a:gd name="connsiteY27" fmla="*/ 159398 h 465388"/>
                  <a:gd name="connsiteX28" fmla="*/ 531912 w 868858"/>
                  <a:gd name="connsiteY28" fmla="*/ 138413 h 465388"/>
                  <a:gd name="connsiteX29" fmla="*/ 615404 w 868858"/>
                  <a:gd name="connsiteY29" fmla="*/ 221906 h 465388"/>
                  <a:gd name="connsiteX30" fmla="*/ 531912 w 868858"/>
                  <a:gd name="connsiteY3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36351 w 868858"/>
                  <a:gd name="connsiteY16" fmla="*/ 138413 h 465388"/>
                  <a:gd name="connsiteX17" fmla="*/ 357336 w 868858"/>
                  <a:gd name="connsiteY17" fmla="*/ 284413 h 465388"/>
                  <a:gd name="connsiteX18" fmla="*/ 412849 w 868858"/>
                  <a:gd name="connsiteY18" fmla="*/ 315816 h 465388"/>
                  <a:gd name="connsiteX19" fmla="*/ 385316 w 868858"/>
                  <a:gd name="connsiteY19" fmla="*/ 304356 h 465388"/>
                  <a:gd name="connsiteX20" fmla="*/ 455116 w 868858"/>
                  <a:gd name="connsiteY20" fmla="*/ 135883 h 465388"/>
                  <a:gd name="connsiteX21" fmla="*/ 482501 w 868858"/>
                  <a:gd name="connsiteY21" fmla="*/ 147343 h 465388"/>
                  <a:gd name="connsiteX22" fmla="*/ 412849 w 868858"/>
                  <a:gd name="connsiteY22" fmla="*/ 315816 h 465388"/>
                  <a:gd name="connsiteX23" fmla="*/ 531912 w 868858"/>
                  <a:gd name="connsiteY23" fmla="*/ 305398 h 465388"/>
                  <a:gd name="connsiteX24" fmla="*/ 510927 w 868858"/>
                  <a:gd name="connsiteY24" fmla="*/ 284413 h 465388"/>
                  <a:gd name="connsiteX25" fmla="*/ 573286 w 868858"/>
                  <a:gd name="connsiteY25" fmla="*/ 221906 h 465388"/>
                  <a:gd name="connsiteX26" fmla="*/ 510927 w 868858"/>
                  <a:gd name="connsiteY26" fmla="*/ 159398 h 465388"/>
                  <a:gd name="connsiteX27" fmla="*/ 531912 w 868858"/>
                  <a:gd name="connsiteY27" fmla="*/ 138413 h 465388"/>
                  <a:gd name="connsiteX28" fmla="*/ 615404 w 868858"/>
                  <a:gd name="connsiteY28" fmla="*/ 221906 h 465388"/>
                  <a:gd name="connsiteX29" fmla="*/ 531912 w 868858"/>
                  <a:gd name="connsiteY2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57336 w 868858"/>
                  <a:gd name="connsiteY16" fmla="*/ 284413 h 465388"/>
                  <a:gd name="connsiteX17" fmla="*/ 412849 w 868858"/>
                  <a:gd name="connsiteY17" fmla="*/ 315816 h 465388"/>
                  <a:gd name="connsiteX18" fmla="*/ 385316 w 868858"/>
                  <a:gd name="connsiteY18" fmla="*/ 304356 h 465388"/>
                  <a:gd name="connsiteX19" fmla="*/ 455116 w 868858"/>
                  <a:gd name="connsiteY19" fmla="*/ 135883 h 465388"/>
                  <a:gd name="connsiteX20" fmla="*/ 482501 w 868858"/>
                  <a:gd name="connsiteY20" fmla="*/ 147343 h 465388"/>
                  <a:gd name="connsiteX21" fmla="*/ 412849 w 868858"/>
                  <a:gd name="connsiteY21" fmla="*/ 315816 h 465388"/>
                  <a:gd name="connsiteX22" fmla="*/ 531912 w 868858"/>
                  <a:gd name="connsiteY22" fmla="*/ 305398 h 465388"/>
                  <a:gd name="connsiteX23" fmla="*/ 510927 w 868858"/>
                  <a:gd name="connsiteY23" fmla="*/ 284413 h 465388"/>
                  <a:gd name="connsiteX24" fmla="*/ 573286 w 868858"/>
                  <a:gd name="connsiteY24" fmla="*/ 221906 h 465388"/>
                  <a:gd name="connsiteX25" fmla="*/ 510927 w 868858"/>
                  <a:gd name="connsiteY25" fmla="*/ 159398 h 465388"/>
                  <a:gd name="connsiteX26" fmla="*/ 531912 w 868858"/>
                  <a:gd name="connsiteY26" fmla="*/ 138413 h 465388"/>
                  <a:gd name="connsiteX27" fmla="*/ 615404 w 868858"/>
                  <a:gd name="connsiteY27" fmla="*/ 221906 h 465388"/>
                  <a:gd name="connsiteX28" fmla="*/ 531912 w 868858"/>
                  <a:gd name="connsiteY28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385316 w 868858"/>
                  <a:gd name="connsiteY15" fmla="*/ 304356 h 465388"/>
                  <a:gd name="connsiteX16" fmla="*/ 455116 w 868858"/>
                  <a:gd name="connsiteY16" fmla="*/ 135883 h 465388"/>
                  <a:gd name="connsiteX17" fmla="*/ 482501 w 868858"/>
                  <a:gd name="connsiteY17" fmla="*/ 147343 h 465388"/>
                  <a:gd name="connsiteX18" fmla="*/ 412849 w 868858"/>
                  <a:gd name="connsiteY18" fmla="*/ 315816 h 465388"/>
                  <a:gd name="connsiteX19" fmla="*/ 531912 w 868858"/>
                  <a:gd name="connsiteY19" fmla="*/ 305398 h 465388"/>
                  <a:gd name="connsiteX20" fmla="*/ 510927 w 868858"/>
                  <a:gd name="connsiteY20" fmla="*/ 284413 h 465388"/>
                  <a:gd name="connsiteX21" fmla="*/ 573286 w 868858"/>
                  <a:gd name="connsiteY21" fmla="*/ 221906 h 465388"/>
                  <a:gd name="connsiteX22" fmla="*/ 510927 w 868858"/>
                  <a:gd name="connsiteY22" fmla="*/ 159398 h 465388"/>
                  <a:gd name="connsiteX23" fmla="*/ 531912 w 868858"/>
                  <a:gd name="connsiteY23" fmla="*/ 138413 h 465388"/>
                  <a:gd name="connsiteX24" fmla="*/ 615404 w 868858"/>
                  <a:gd name="connsiteY24" fmla="*/ 221906 h 465388"/>
                  <a:gd name="connsiteX25" fmla="*/ 531912 w 868858"/>
                  <a:gd name="connsiteY25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55116 w 868858"/>
                  <a:gd name="connsiteY15" fmla="*/ 135883 h 465388"/>
                  <a:gd name="connsiteX16" fmla="*/ 482501 w 868858"/>
                  <a:gd name="connsiteY16" fmla="*/ 147343 h 465388"/>
                  <a:gd name="connsiteX17" fmla="*/ 412849 w 868858"/>
                  <a:gd name="connsiteY17" fmla="*/ 315816 h 465388"/>
                  <a:gd name="connsiteX18" fmla="*/ 531912 w 868858"/>
                  <a:gd name="connsiteY18" fmla="*/ 305398 h 465388"/>
                  <a:gd name="connsiteX19" fmla="*/ 510927 w 868858"/>
                  <a:gd name="connsiteY19" fmla="*/ 284413 h 465388"/>
                  <a:gd name="connsiteX20" fmla="*/ 573286 w 868858"/>
                  <a:gd name="connsiteY20" fmla="*/ 221906 h 465388"/>
                  <a:gd name="connsiteX21" fmla="*/ 510927 w 868858"/>
                  <a:gd name="connsiteY21" fmla="*/ 159398 h 465388"/>
                  <a:gd name="connsiteX22" fmla="*/ 531912 w 868858"/>
                  <a:gd name="connsiteY22" fmla="*/ 138413 h 465388"/>
                  <a:gd name="connsiteX23" fmla="*/ 615404 w 868858"/>
                  <a:gd name="connsiteY23" fmla="*/ 221906 h 465388"/>
                  <a:gd name="connsiteX24" fmla="*/ 531912 w 868858"/>
                  <a:gd name="connsiteY24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82501 w 868858"/>
                  <a:gd name="connsiteY15" fmla="*/ 147343 h 465388"/>
                  <a:gd name="connsiteX16" fmla="*/ 412849 w 868858"/>
                  <a:gd name="connsiteY16" fmla="*/ 315816 h 465388"/>
                  <a:gd name="connsiteX17" fmla="*/ 531912 w 868858"/>
                  <a:gd name="connsiteY17" fmla="*/ 305398 h 465388"/>
                  <a:gd name="connsiteX18" fmla="*/ 510927 w 868858"/>
                  <a:gd name="connsiteY18" fmla="*/ 284413 h 465388"/>
                  <a:gd name="connsiteX19" fmla="*/ 573286 w 868858"/>
                  <a:gd name="connsiteY19" fmla="*/ 221906 h 465388"/>
                  <a:gd name="connsiteX20" fmla="*/ 510927 w 868858"/>
                  <a:gd name="connsiteY20" fmla="*/ 159398 h 465388"/>
                  <a:gd name="connsiteX21" fmla="*/ 531912 w 868858"/>
                  <a:gd name="connsiteY21" fmla="*/ 138413 h 465388"/>
                  <a:gd name="connsiteX22" fmla="*/ 615404 w 868858"/>
                  <a:gd name="connsiteY22" fmla="*/ 221906 h 465388"/>
                  <a:gd name="connsiteX23" fmla="*/ 531912 w 868858"/>
                  <a:gd name="connsiteY23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73286 w 868858"/>
                  <a:gd name="connsiteY16" fmla="*/ 221906 h 465388"/>
                  <a:gd name="connsiteX17" fmla="*/ 510927 w 868858"/>
                  <a:gd name="connsiteY17" fmla="*/ 159398 h 465388"/>
                  <a:gd name="connsiteX18" fmla="*/ 531912 w 868858"/>
                  <a:gd name="connsiteY18" fmla="*/ 138413 h 465388"/>
                  <a:gd name="connsiteX19" fmla="*/ 615404 w 868858"/>
                  <a:gd name="connsiteY19" fmla="*/ 221906 h 465388"/>
                  <a:gd name="connsiteX20" fmla="*/ 531912 w 868858"/>
                  <a:gd name="connsiteY2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19" fmla="*/ 531912 w 868858"/>
                  <a:gd name="connsiteY1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17" fmla="*/ 615404 w 868858"/>
                  <a:gd name="connsiteY17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138413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8858" h="465388">
                    <a:moveTo>
                      <a:pt x="755451" y="408685"/>
                    </a:moveTo>
                    <a:lnTo>
                      <a:pt x="755451" y="37805"/>
                    </a:lnTo>
                    <a:cubicBezTo>
                      <a:pt x="755453" y="16927"/>
                      <a:pt x="738530" y="1"/>
                      <a:pt x="717652" y="0"/>
                    </a:cubicBezTo>
                    <a:lnTo>
                      <a:pt x="717203" y="3"/>
                    </a:lnTo>
                    <a:lnTo>
                      <a:pt x="151656" y="3"/>
                    </a:lnTo>
                    <a:cubicBezTo>
                      <a:pt x="130778" y="3"/>
                      <a:pt x="113853" y="16927"/>
                      <a:pt x="113853" y="37805"/>
                    </a:cubicBezTo>
                    <a:lnTo>
                      <a:pt x="113853" y="408685"/>
                    </a:lnTo>
                    <a:lnTo>
                      <a:pt x="0" y="408685"/>
                    </a:lnTo>
                    <a:lnTo>
                      <a:pt x="0" y="427586"/>
                    </a:lnTo>
                    <a:cubicBezTo>
                      <a:pt x="82" y="448429"/>
                      <a:pt x="16959" y="465307"/>
                      <a:pt x="37802" y="465388"/>
                    </a:cubicBezTo>
                    <a:lnTo>
                      <a:pt x="831056" y="465388"/>
                    </a:lnTo>
                    <a:cubicBezTo>
                      <a:pt x="851899" y="465307"/>
                      <a:pt x="868777" y="448429"/>
                      <a:pt x="868858" y="427586"/>
                    </a:cubicBezTo>
                    <a:lnTo>
                      <a:pt x="868858" y="408685"/>
                    </a:lnTo>
                    <a:lnTo>
                      <a:pt x="755451" y="408685"/>
                    </a:lnTo>
                    <a:close/>
                  </a:path>
                </a:pathLst>
              </a:custGeom>
              <a:solidFill>
                <a:schemeClr val="tx1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539" name="Graphic 538" descr="Soldier">
              <a:extLst>
                <a:ext uri="{FF2B5EF4-FFF2-40B4-BE49-F238E27FC236}">
                  <a16:creationId xmlns:a16="http://schemas.microsoft.com/office/drawing/2014/main" id="{ABD486DA-104C-4585-ACFC-A8313CAE7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55635" y="3657580"/>
              <a:ext cx="488453" cy="488453"/>
            </a:xfrm>
            <a:prstGeom prst="rect">
              <a:avLst/>
            </a:prstGeom>
          </p:spPr>
        </p:pic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892FAABC-7EDA-450D-B265-AFCA528EB5BD}"/>
                </a:ext>
              </a:extLst>
            </p:cNvPr>
            <p:cNvSpPr/>
            <p:nvPr/>
          </p:nvSpPr>
          <p:spPr>
            <a:xfrm>
              <a:off x="5837870" y="4314957"/>
              <a:ext cx="93900" cy="93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7BB495F5-19BC-4833-8E0F-DCF7C46FA263}"/>
                </a:ext>
              </a:extLst>
            </p:cNvPr>
            <p:cNvSpPr/>
            <p:nvPr/>
          </p:nvSpPr>
          <p:spPr>
            <a:xfrm>
              <a:off x="6254548" y="4314957"/>
              <a:ext cx="93900" cy="93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91EDA306-366B-4B8F-BE9F-414E4B200270}"/>
                </a:ext>
              </a:extLst>
            </p:cNvPr>
            <p:cNvSpPr/>
            <p:nvPr/>
          </p:nvSpPr>
          <p:spPr>
            <a:xfrm>
              <a:off x="6671226" y="4314957"/>
              <a:ext cx="93900" cy="93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707F8D3B-4B94-4DE1-96C5-E4E060660F93}"/>
                </a:ext>
              </a:extLst>
            </p:cNvPr>
            <p:cNvSpPr/>
            <p:nvPr/>
          </p:nvSpPr>
          <p:spPr>
            <a:xfrm>
              <a:off x="6047023" y="4013234"/>
              <a:ext cx="93900" cy="93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44" name="Connector: Elbow 543">
              <a:extLst>
                <a:ext uri="{FF2B5EF4-FFF2-40B4-BE49-F238E27FC236}">
                  <a16:creationId xmlns:a16="http://schemas.microsoft.com/office/drawing/2014/main" id="{77961793-9E34-4912-98B0-6997775D662C}"/>
                </a:ext>
              </a:extLst>
            </p:cNvPr>
            <p:cNvCxnSpPr>
              <a:cxnSpLocks/>
              <a:stCxn id="540" idx="0"/>
              <a:endCxn id="543" idx="4"/>
            </p:cNvCxnSpPr>
            <p:nvPr/>
          </p:nvCxnSpPr>
          <p:spPr>
            <a:xfrm rot="5400000" flipH="1" flipV="1">
              <a:off x="5885485" y="4106470"/>
              <a:ext cx="207823" cy="209153"/>
            </a:xfrm>
            <a:prstGeom prst="bentConnector3">
              <a:avLst>
                <a:gd name="adj1" fmla="val 50000"/>
              </a:avLst>
            </a:prstGeom>
            <a:ln w="190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Connector: Elbow 544">
              <a:extLst>
                <a:ext uri="{FF2B5EF4-FFF2-40B4-BE49-F238E27FC236}">
                  <a16:creationId xmlns:a16="http://schemas.microsoft.com/office/drawing/2014/main" id="{A3F6E630-C47A-4D7F-B24A-885471EAACF2}"/>
                </a:ext>
              </a:extLst>
            </p:cNvPr>
            <p:cNvCxnSpPr>
              <a:cxnSpLocks/>
              <a:stCxn id="542" idx="0"/>
              <a:endCxn id="543" idx="4"/>
            </p:cNvCxnSpPr>
            <p:nvPr/>
          </p:nvCxnSpPr>
          <p:spPr>
            <a:xfrm rot="16200000" flipV="1">
              <a:off x="6302164" y="3898944"/>
              <a:ext cx="207823" cy="624203"/>
            </a:xfrm>
            <a:prstGeom prst="bentConnector3">
              <a:avLst>
                <a:gd name="adj1" fmla="val 50000"/>
              </a:avLst>
            </a:prstGeom>
            <a:ln w="190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0C48AAB0-93AD-43DA-B4F7-476A69C92C04}"/>
                </a:ext>
              </a:extLst>
            </p:cNvPr>
            <p:cNvGrpSpPr/>
            <p:nvPr/>
          </p:nvGrpSpPr>
          <p:grpSpPr>
            <a:xfrm>
              <a:off x="5746689" y="4290685"/>
              <a:ext cx="284123" cy="334283"/>
              <a:chOff x="5182536" y="3130336"/>
              <a:chExt cx="691701" cy="813816"/>
            </a:xfrm>
          </p:grpSpPr>
          <p:grpSp>
            <p:nvGrpSpPr>
              <p:cNvPr id="572" name="Group 571">
                <a:extLst>
                  <a:ext uri="{FF2B5EF4-FFF2-40B4-BE49-F238E27FC236}">
                    <a16:creationId xmlns:a16="http://schemas.microsoft.com/office/drawing/2014/main" id="{9741F64C-6893-42F0-8DC3-ABCB8FB6A52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2536" y="3130336"/>
                <a:ext cx="691701" cy="813816"/>
                <a:chOff x="5378005" y="3400844"/>
                <a:chExt cx="982266" cy="1155679"/>
              </a:xfrm>
            </p:grpSpPr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C6961A4F-CAB3-4164-A125-852E795BC3A3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B8122F15-F55A-4AC3-B5A1-352ED9E562EC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7E4D7BAE-EB10-465B-B7B0-99CECF7B7A2D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73" name="Group 572">
                <a:extLst>
                  <a:ext uri="{FF2B5EF4-FFF2-40B4-BE49-F238E27FC236}">
                    <a16:creationId xmlns:a16="http://schemas.microsoft.com/office/drawing/2014/main" id="{929DE9B2-48E2-465C-A485-7856BF16C7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43877" y="3643752"/>
                <a:ext cx="349881" cy="273078"/>
                <a:chOff x="10425492" y="3878693"/>
                <a:chExt cx="785554" cy="613115"/>
              </a:xfrm>
            </p:grpSpPr>
            <p:sp>
              <p:nvSpPr>
                <p:cNvPr id="574" name="Rectangle 573">
                  <a:extLst>
                    <a:ext uri="{FF2B5EF4-FFF2-40B4-BE49-F238E27FC236}">
                      <a16:creationId xmlns:a16="http://schemas.microsoft.com/office/drawing/2014/main" id="{A60CCDFF-9066-43FB-98F8-EDE6DCC887B7}"/>
                    </a:ext>
                  </a:extLst>
                </p:cNvPr>
                <p:cNvSpPr/>
                <p:nvPr/>
              </p:nvSpPr>
              <p:spPr>
                <a:xfrm>
                  <a:off x="10484301" y="3891554"/>
                  <a:ext cx="667936" cy="5873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id="{725AE5A9-5245-4E94-95D8-07128090B3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25492" y="3878693"/>
                  <a:ext cx="785554" cy="613115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47" name="Group 546">
              <a:extLst>
                <a:ext uri="{FF2B5EF4-FFF2-40B4-BE49-F238E27FC236}">
                  <a16:creationId xmlns:a16="http://schemas.microsoft.com/office/drawing/2014/main" id="{0D917D39-B383-4067-8B30-79A2737BDEAB}"/>
                </a:ext>
              </a:extLst>
            </p:cNvPr>
            <p:cNvGrpSpPr/>
            <p:nvPr/>
          </p:nvGrpSpPr>
          <p:grpSpPr>
            <a:xfrm>
              <a:off x="6158134" y="4290685"/>
              <a:ext cx="284123" cy="334283"/>
              <a:chOff x="5182536" y="3130336"/>
              <a:chExt cx="691701" cy="813816"/>
            </a:xfrm>
          </p:grpSpPr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17FA2A70-B0AF-4C0F-BAB9-783C0143A3E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2536" y="3130336"/>
                <a:ext cx="691701" cy="813816"/>
                <a:chOff x="5378005" y="3400844"/>
                <a:chExt cx="982266" cy="1155679"/>
              </a:xfrm>
            </p:grpSpPr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id="{37DD9D35-6ED7-40D6-AA4C-CB77987B38B9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id="{B86F7DDB-95FE-48ED-8B30-390E82BD5303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23780B95-B7B9-4438-BC53-A22F185F0461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7E07FC2A-F396-4DD3-A550-974B65F0A2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43877" y="3643752"/>
                <a:ext cx="349881" cy="273078"/>
                <a:chOff x="10425492" y="3878693"/>
                <a:chExt cx="785554" cy="613115"/>
              </a:xfrm>
            </p:grpSpPr>
            <p:sp>
              <p:nvSpPr>
                <p:cNvPr id="567" name="Rectangle 566">
                  <a:extLst>
                    <a:ext uri="{FF2B5EF4-FFF2-40B4-BE49-F238E27FC236}">
                      <a16:creationId xmlns:a16="http://schemas.microsoft.com/office/drawing/2014/main" id="{8C818A77-1816-4A14-94EE-7A137507B143}"/>
                    </a:ext>
                  </a:extLst>
                </p:cNvPr>
                <p:cNvSpPr/>
                <p:nvPr/>
              </p:nvSpPr>
              <p:spPr>
                <a:xfrm>
                  <a:off x="10484301" y="3891554"/>
                  <a:ext cx="667936" cy="5873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id="{D626BC68-DC23-48C4-9782-51D1E995A8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25492" y="3878693"/>
                  <a:ext cx="785554" cy="613115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74B682A5-BF33-4A76-B5D0-39EE78A7D2A9}"/>
                </a:ext>
              </a:extLst>
            </p:cNvPr>
            <p:cNvGrpSpPr/>
            <p:nvPr/>
          </p:nvGrpSpPr>
          <p:grpSpPr>
            <a:xfrm>
              <a:off x="6577831" y="4290685"/>
              <a:ext cx="284123" cy="334283"/>
              <a:chOff x="5182536" y="3130336"/>
              <a:chExt cx="691701" cy="813816"/>
            </a:xfrm>
          </p:grpSpPr>
          <p:grpSp>
            <p:nvGrpSpPr>
              <p:cNvPr id="558" name="Group 557">
                <a:extLst>
                  <a:ext uri="{FF2B5EF4-FFF2-40B4-BE49-F238E27FC236}">
                    <a16:creationId xmlns:a16="http://schemas.microsoft.com/office/drawing/2014/main" id="{8B5F9AE4-DB3C-4C96-8688-FD5DCC3E42E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2536" y="3130336"/>
                <a:ext cx="691701" cy="813816"/>
                <a:chOff x="5378005" y="3400844"/>
                <a:chExt cx="982266" cy="1155679"/>
              </a:xfrm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id="{7F38628E-CD84-4688-B3B2-7739E55296FD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id="{7C59F647-679B-4999-8A94-93DB7E3F0208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id="{DFA332C9-BB30-4F2F-B15A-45FA851EC1C1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070CFB05-AC18-4FE3-A1AC-110622B7388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43877" y="3643752"/>
                <a:ext cx="349881" cy="273078"/>
                <a:chOff x="10425492" y="3878693"/>
                <a:chExt cx="785554" cy="613115"/>
              </a:xfrm>
            </p:grpSpPr>
            <p:sp>
              <p:nvSpPr>
                <p:cNvPr id="560" name="Rectangle 559">
                  <a:extLst>
                    <a:ext uri="{FF2B5EF4-FFF2-40B4-BE49-F238E27FC236}">
                      <a16:creationId xmlns:a16="http://schemas.microsoft.com/office/drawing/2014/main" id="{B2B21AA7-1819-4B5E-BE90-7B84BCF3A434}"/>
                    </a:ext>
                  </a:extLst>
                </p:cNvPr>
                <p:cNvSpPr/>
                <p:nvPr/>
              </p:nvSpPr>
              <p:spPr>
                <a:xfrm>
                  <a:off x="10484301" y="3891554"/>
                  <a:ext cx="667936" cy="5873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id="{07DCC829-6A49-4FFF-80DF-70979EED72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25492" y="3878693"/>
                  <a:ext cx="785554" cy="613115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50" name="Group 549">
              <a:extLst>
                <a:ext uri="{FF2B5EF4-FFF2-40B4-BE49-F238E27FC236}">
                  <a16:creationId xmlns:a16="http://schemas.microsoft.com/office/drawing/2014/main" id="{AE4DA3FF-E0E5-4CA8-8118-25B2FB71A92F}"/>
                </a:ext>
              </a:extLst>
            </p:cNvPr>
            <p:cNvGrpSpPr/>
            <p:nvPr/>
          </p:nvGrpSpPr>
          <p:grpSpPr>
            <a:xfrm>
              <a:off x="5946052" y="3799769"/>
              <a:ext cx="284123" cy="334283"/>
              <a:chOff x="5182536" y="3130336"/>
              <a:chExt cx="691701" cy="813816"/>
            </a:xfrm>
          </p:grpSpPr>
          <p:grpSp>
            <p:nvGrpSpPr>
              <p:cNvPr id="551" name="Group 550">
                <a:extLst>
                  <a:ext uri="{FF2B5EF4-FFF2-40B4-BE49-F238E27FC236}">
                    <a16:creationId xmlns:a16="http://schemas.microsoft.com/office/drawing/2014/main" id="{FD0A0DE3-A725-479E-B32E-5DC4542EACC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2536" y="3130336"/>
                <a:ext cx="691701" cy="813816"/>
                <a:chOff x="5378005" y="3400844"/>
                <a:chExt cx="982266" cy="1155679"/>
              </a:xfrm>
            </p:grpSpPr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id="{72D5BF04-BEF5-446F-B8A3-C602363164E3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id="{8D6C1367-AB7B-4E02-BAC0-6B10D14E0D0E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id="{6CD08D04-6EFC-4560-BE26-1C350A8F7AE3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52" name="Group 551">
                <a:extLst>
                  <a:ext uri="{FF2B5EF4-FFF2-40B4-BE49-F238E27FC236}">
                    <a16:creationId xmlns:a16="http://schemas.microsoft.com/office/drawing/2014/main" id="{767FACF6-77B8-472D-BED2-81AB0E4B4E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43877" y="3643752"/>
                <a:ext cx="349881" cy="273078"/>
                <a:chOff x="10425492" y="3878693"/>
                <a:chExt cx="785554" cy="613115"/>
              </a:xfrm>
            </p:grpSpPr>
            <p:sp>
              <p:nvSpPr>
                <p:cNvPr id="553" name="Rectangle 552">
                  <a:extLst>
                    <a:ext uri="{FF2B5EF4-FFF2-40B4-BE49-F238E27FC236}">
                      <a16:creationId xmlns:a16="http://schemas.microsoft.com/office/drawing/2014/main" id="{EA253A3C-465E-428F-92FE-ACDAF2A4CC96}"/>
                    </a:ext>
                  </a:extLst>
                </p:cNvPr>
                <p:cNvSpPr/>
                <p:nvPr/>
              </p:nvSpPr>
              <p:spPr>
                <a:xfrm>
                  <a:off x="10484301" y="3891554"/>
                  <a:ext cx="667936" cy="5873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id="{695FAE32-0CC0-4500-907F-F0E88B6A54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25492" y="3878693"/>
                  <a:ext cx="785554" cy="613115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0FA8624-F984-4ED0-8C08-8DB64FC00931}"/>
              </a:ext>
            </a:extLst>
          </p:cNvPr>
          <p:cNvGrpSpPr/>
          <p:nvPr/>
        </p:nvGrpSpPr>
        <p:grpSpPr>
          <a:xfrm>
            <a:off x="10999968" y="1550021"/>
            <a:ext cx="323425" cy="92719"/>
            <a:chOff x="3445109" y="5684581"/>
            <a:chExt cx="323425" cy="92719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7EC102A8-1EE9-4D44-BDA2-92A27626A862}"/>
                </a:ext>
              </a:extLst>
            </p:cNvPr>
            <p:cNvSpPr/>
            <p:nvPr/>
          </p:nvSpPr>
          <p:spPr>
            <a:xfrm>
              <a:off x="3445109" y="5684581"/>
              <a:ext cx="91440" cy="92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AFB30F03-F26D-4214-9C7D-383A2D264CCD}"/>
                </a:ext>
              </a:extLst>
            </p:cNvPr>
            <p:cNvSpPr/>
            <p:nvPr/>
          </p:nvSpPr>
          <p:spPr>
            <a:xfrm>
              <a:off x="3559950" y="5684581"/>
              <a:ext cx="91440" cy="92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F5AB879F-A263-4017-A235-3EECC9565836}"/>
                </a:ext>
              </a:extLst>
            </p:cNvPr>
            <p:cNvSpPr/>
            <p:nvPr/>
          </p:nvSpPr>
          <p:spPr>
            <a:xfrm>
              <a:off x="3677094" y="5684581"/>
              <a:ext cx="91440" cy="92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3" name="Text Placeholder 3">
            <a:extLst>
              <a:ext uri="{FF2B5EF4-FFF2-40B4-BE49-F238E27FC236}">
                <a16:creationId xmlns:a16="http://schemas.microsoft.com/office/drawing/2014/main" id="{A33FD5EE-7E42-4A78-8C88-A1A25776C214}"/>
              </a:ext>
            </a:extLst>
          </p:cNvPr>
          <p:cNvSpPr txBox="1">
            <a:spLocks/>
          </p:cNvSpPr>
          <p:nvPr/>
        </p:nvSpPr>
        <p:spPr>
          <a:xfrm>
            <a:off x="215637" y="6570680"/>
            <a:ext cx="5531052" cy="30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Acronym: </a:t>
            </a:r>
            <a:r>
              <a:rPr lang="en-US" dirty="0"/>
              <a:t>OT&amp;E – Operational Test and Evaluation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94A5023B-0B51-4DD6-9A6B-FC249CE786F1}"/>
              </a:ext>
            </a:extLst>
          </p:cNvPr>
          <p:cNvSpPr txBox="1"/>
          <p:nvPr/>
        </p:nvSpPr>
        <p:spPr>
          <a:xfrm>
            <a:off x="6324600" y="6103341"/>
            <a:ext cx="55931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Figure Copyright 2023, International Test and Evaluation Association,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5251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57EA41B-3DBE-4871-8FBC-61AB497A89C6}"/>
              </a:ext>
            </a:extLst>
          </p:cNvPr>
          <p:cNvGrpSpPr/>
          <p:nvPr/>
        </p:nvGrpSpPr>
        <p:grpSpPr>
          <a:xfrm>
            <a:off x="5033416" y="3522472"/>
            <a:ext cx="3048436" cy="1719072"/>
            <a:chOff x="4729700" y="3803904"/>
            <a:chExt cx="3048436" cy="171907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DFE046-8A80-43F7-A913-CFC0BA9EBE54}"/>
                </a:ext>
              </a:extLst>
            </p:cNvPr>
            <p:cNvSpPr/>
            <p:nvPr/>
          </p:nvSpPr>
          <p:spPr>
            <a:xfrm>
              <a:off x="6011609" y="3803904"/>
              <a:ext cx="1766527" cy="17190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537AB5-7188-4C7D-8B42-6EA5E0019F34}"/>
                </a:ext>
              </a:extLst>
            </p:cNvPr>
            <p:cNvSpPr/>
            <p:nvPr/>
          </p:nvSpPr>
          <p:spPr>
            <a:xfrm>
              <a:off x="4729700" y="3803904"/>
              <a:ext cx="1283044" cy="1719072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9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F22371-7AD8-4D5B-BD77-35BEB1C4AAEC}"/>
              </a:ext>
            </a:extLst>
          </p:cNvPr>
          <p:cNvGrpSpPr/>
          <p:nvPr/>
        </p:nvGrpSpPr>
        <p:grpSpPr>
          <a:xfrm>
            <a:off x="5035165" y="1183779"/>
            <a:ext cx="3046280" cy="1719072"/>
            <a:chOff x="4731449" y="1465211"/>
            <a:chExt cx="3046280" cy="17190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1623EC-DCE9-4023-8C5C-87A97038FB81}"/>
                </a:ext>
              </a:extLst>
            </p:cNvPr>
            <p:cNvSpPr/>
            <p:nvPr/>
          </p:nvSpPr>
          <p:spPr>
            <a:xfrm>
              <a:off x="4731449" y="1465211"/>
              <a:ext cx="1557408" cy="1719072"/>
            </a:xfrm>
            <a:prstGeom prst="rect">
              <a:avLst/>
            </a:prstGeom>
            <a:gradFill flip="none" rotWithShape="1">
              <a:gsLst>
                <a:gs pos="50000">
                  <a:schemeClr val="bg1"/>
                </a:gs>
                <a:gs pos="9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5A50DA-134E-4087-B2A8-6BB0788B903D}"/>
                </a:ext>
              </a:extLst>
            </p:cNvPr>
            <p:cNvSpPr/>
            <p:nvPr/>
          </p:nvSpPr>
          <p:spPr>
            <a:xfrm>
              <a:off x="6284405" y="1465211"/>
              <a:ext cx="1493324" cy="171690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5C45B-8A5A-47BB-9B2D-66FD4DD71C7A}"/>
              </a:ext>
            </a:extLst>
          </p:cNvPr>
          <p:cNvSpPr txBox="1"/>
          <p:nvPr/>
        </p:nvSpPr>
        <p:spPr>
          <a:xfrm>
            <a:off x="8348468" y="170196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System new or maturity unknown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47B7E-8786-46C2-AC83-067DA8557B1F}"/>
              </a:ext>
            </a:extLst>
          </p:cNvPr>
          <p:cNvSpPr txBox="1"/>
          <p:nvPr/>
        </p:nvSpPr>
        <p:spPr>
          <a:xfrm>
            <a:off x="8310368" y="4107499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 </a:t>
            </a:r>
            <a:r>
              <a:rPr lang="en-US" sz="1800" dirty="0"/>
              <a:t>maturity known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CA246F-E21B-4235-8CE1-552A5CE4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201168"/>
            <a:ext cx="11567160" cy="914400"/>
          </a:xfrm>
        </p:spPr>
        <p:txBody>
          <a:bodyPr>
            <a:no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Maturity of OT&amp;E readiness precedes that of the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8020A-C3D2-4E02-A601-1C9243E1C551}"/>
              </a:ext>
            </a:extLst>
          </p:cNvPr>
          <p:cNvSpPr txBox="1"/>
          <p:nvPr/>
        </p:nvSpPr>
        <p:spPr>
          <a:xfrm>
            <a:off x="312129" y="5486400"/>
            <a:ext cx="11567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During planning: </a:t>
            </a:r>
            <a:r>
              <a:rPr lang="en-US" dirty="0"/>
              <a:t>Need to have strategy for getting operational T&amp;E in-place before ramp-up.</a:t>
            </a:r>
            <a:endParaRPr lang="en-US" b="1" dirty="0"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cs typeface="Courier New" panose="02070309020205020404" pitchFamily="49" charset="0"/>
              </a:rPr>
              <a:t>During ramp-up: </a:t>
            </a:r>
            <a:r>
              <a:rPr lang="en-US" dirty="0">
                <a:cs typeface="Courier New" panose="02070309020205020404" pitchFamily="49" charset="0"/>
              </a:rPr>
              <a:t>Establish workforce and testing infrastructure and tools identified in T&amp;E strategy.</a:t>
            </a:r>
          </a:p>
          <a:p>
            <a:pPr>
              <a:spcBef>
                <a:spcPts val="600"/>
              </a:spcBef>
            </a:pPr>
            <a:r>
              <a:rPr lang="en-US" b="1" dirty="0">
                <a:cs typeface="Courier New" panose="02070309020205020404" pitchFamily="49" charset="0"/>
              </a:rPr>
              <a:t>During steady-state: </a:t>
            </a:r>
            <a:r>
              <a:rPr lang="en-US" dirty="0">
                <a:cs typeface="Courier New" panose="02070309020205020404" pitchFamily="49" charset="0"/>
              </a:rPr>
              <a:t>Maintain workforce and maintain and upgrade test infrastructure and tools.</a:t>
            </a:r>
            <a:endParaRPr lang="en-US" b="1" dirty="0">
              <a:cs typeface="Courier New" panose="02070309020205020404" pitchFamily="49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FA5709-5007-4E6F-87EF-603885941860}"/>
              </a:ext>
            </a:extLst>
          </p:cNvPr>
          <p:cNvGrpSpPr/>
          <p:nvPr/>
        </p:nvGrpSpPr>
        <p:grpSpPr>
          <a:xfrm>
            <a:off x="570414" y="2871343"/>
            <a:ext cx="3060292" cy="369398"/>
            <a:chOff x="570414" y="2871343"/>
            <a:chExt cx="3060292" cy="36939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A580F20-FF2B-4335-96F2-B7DC0F2E1973}"/>
                </a:ext>
              </a:extLst>
            </p:cNvPr>
            <p:cNvGrpSpPr/>
            <p:nvPr/>
          </p:nvGrpSpPr>
          <p:grpSpPr>
            <a:xfrm>
              <a:off x="713290" y="2871345"/>
              <a:ext cx="2891131" cy="369332"/>
              <a:chOff x="609599" y="3209925"/>
              <a:chExt cx="2891131" cy="29835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DA8E795-2D34-46EF-8C6B-DC87558C5BAF}"/>
                  </a:ext>
                </a:extLst>
              </p:cNvPr>
              <p:cNvSpPr/>
              <p:nvPr/>
            </p:nvSpPr>
            <p:spPr>
              <a:xfrm>
                <a:off x="609599" y="3322022"/>
                <a:ext cx="914400" cy="91440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00B050"/>
                  </a:gs>
                </a:gsLst>
                <a:lin ang="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92F7F5-9847-4401-ADB0-7A87AC3FD698}"/>
                  </a:ext>
                </a:extLst>
              </p:cNvPr>
              <p:cNvSpPr txBox="1"/>
              <p:nvPr/>
            </p:nvSpPr>
            <p:spPr>
              <a:xfrm>
                <a:off x="1533525" y="3209925"/>
                <a:ext cx="1967205" cy="2983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OT&amp;E Readiness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A19B3B-87F7-47CC-BA14-93E36664BEBB}"/>
                </a:ext>
              </a:extLst>
            </p:cNvPr>
            <p:cNvSpPr/>
            <p:nvPr/>
          </p:nvSpPr>
          <p:spPr>
            <a:xfrm>
              <a:off x="570414" y="2871343"/>
              <a:ext cx="3060292" cy="3693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6924137-0C49-425D-A4E9-8A2EFED4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744" y="832104"/>
            <a:ext cx="334264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6607EA-38C0-4519-B2B5-E43FBBF6D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744" y="3172968"/>
            <a:ext cx="3337560" cy="2286000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8430519-E065-4CAE-8C38-98980F16CF33}"/>
              </a:ext>
            </a:extLst>
          </p:cNvPr>
          <p:cNvSpPr txBox="1">
            <a:spLocks/>
          </p:cNvSpPr>
          <p:nvPr/>
        </p:nvSpPr>
        <p:spPr>
          <a:xfrm>
            <a:off x="312913" y="6563617"/>
            <a:ext cx="9616396" cy="281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Acronyms: OT&amp;E – Operational Test and Evaluation; T&amp;E – Test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34265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F22F-7BFE-42A6-A319-B175115B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19" y="307863"/>
            <a:ext cx="10149840" cy="95410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The ability of OT&amp;E to remain responsive to the anticipated software development cadence starts with establishing operationally representative testing environments</a:t>
            </a:r>
          </a:p>
        </p:txBody>
      </p:sp>
      <p:pic>
        <p:nvPicPr>
          <p:cNvPr id="5" name="Picture 2" descr="Image result for code clipart">
            <a:extLst>
              <a:ext uri="{FF2B5EF4-FFF2-40B4-BE49-F238E27FC236}">
                <a16:creationId xmlns:a16="http://schemas.microsoft.com/office/drawing/2014/main" id="{0B73C312-4F39-4E8A-A3E3-8B1F0312D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4952" r="3712" b="9901"/>
          <a:stretch/>
        </p:blipFill>
        <p:spPr bwMode="auto">
          <a:xfrm>
            <a:off x="1671510" y="2898500"/>
            <a:ext cx="1062773" cy="101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864615-C870-4A80-AC6A-01F0B5F2E582}"/>
              </a:ext>
            </a:extLst>
          </p:cNvPr>
          <p:cNvSpPr txBox="1"/>
          <p:nvPr/>
        </p:nvSpPr>
        <p:spPr>
          <a:xfrm>
            <a:off x="1399905" y="3860362"/>
            <a:ext cx="160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Development</a:t>
            </a: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66875BF1-E0AD-4024-816F-943F4A1766FA}"/>
              </a:ext>
            </a:extLst>
          </p:cNvPr>
          <p:cNvSpPr>
            <a:spLocks noChangeAspect="1"/>
          </p:cNvSpPr>
          <p:nvPr/>
        </p:nvSpPr>
        <p:spPr>
          <a:xfrm rot="18954820">
            <a:off x="3503122" y="3168242"/>
            <a:ext cx="1169049" cy="355284"/>
          </a:xfrm>
          <a:custGeom>
            <a:avLst/>
            <a:gdLst>
              <a:gd name="connsiteX0" fmla="*/ 215631 w 1504405"/>
              <a:gd name="connsiteY0" fmla="*/ 0 h 457201"/>
              <a:gd name="connsiteX1" fmla="*/ 377276 w 1504405"/>
              <a:gd name="connsiteY1" fmla="*/ 66956 h 457201"/>
              <a:gd name="connsiteX2" fmla="*/ 425343 w 1504405"/>
              <a:gd name="connsiteY2" fmla="*/ 138249 h 457201"/>
              <a:gd name="connsiteX3" fmla="*/ 1079062 w 1504405"/>
              <a:gd name="connsiteY3" fmla="*/ 138249 h 457201"/>
              <a:gd name="connsiteX4" fmla="*/ 1127129 w 1504405"/>
              <a:gd name="connsiteY4" fmla="*/ 66956 h 457201"/>
              <a:gd name="connsiteX5" fmla="*/ 1288774 w 1504405"/>
              <a:gd name="connsiteY5" fmla="*/ 0 h 457201"/>
              <a:gd name="connsiteX6" fmla="*/ 1499409 w 1504405"/>
              <a:gd name="connsiteY6" fmla="*/ 139620 h 457201"/>
              <a:gd name="connsiteX7" fmla="*/ 1504405 w 1504405"/>
              <a:gd name="connsiteY7" fmla="*/ 155714 h 457201"/>
              <a:gd name="connsiteX8" fmla="*/ 1334156 w 1504405"/>
              <a:gd name="connsiteY8" fmla="*/ 155714 h 457201"/>
              <a:gd name="connsiteX9" fmla="*/ 1334156 w 1504405"/>
              <a:gd name="connsiteY9" fmla="*/ 301488 h 457201"/>
              <a:gd name="connsiteX10" fmla="*/ 1504405 w 1504405"/>
              <a:gd name="connsiteY10" fmla="*/ 301488 h 457201"/>
              <a:gd name="connsiteX11" fmla="*/ 1499409 w 1504405"/>
              <a:gd name="connsiteY11" fmla="*/ 317583 h 457201"/>
              <a:gd name="connsiteX12" fmla="*/ 1288774 w 1504405"/>
              <a:gd name="connsiteY12" fmla="*/ 457201 h 457201"/>
              <a:gd name="connsiteX13" fmla="*/ 1127129 w 1504405"/>
              <a:gd name="connsiteY13" fmla="*/ 390245 h 457201"/>
              <a:gd name="connsiteX14" fmla="*/ 1079061 w 1504405"/>
              <a:gd name="connsiteY14" fmla="*/ 318951 h 457201"/>
              <a:gd name="connsiteX15" fmla="*/ 425344 w 1504405"/>
              <a:gd name="connsiteY15" fmla="*/ 318951 h 457201"/>
              <a:gd name="connsiteX16" fmla="*/ 377276 w 1504405"/>
              <a:gd name="connsiteY16" fmla="*/ 390245 h 457201"/>
              <a:gd name="connsiteX17" fmla="*/ 215631 w 1504405"/>
              <a:gd name="connsiteY17" fmla="*/ 457201 h 457201"/>
              <a:gd name="connsiteX18" fmla="*/ 4996 w 1504405"/>
              <a:gd name="connsiteY18" fmla="*/ 317582 h 457201"/>
              <a:gd name="connsiteX19" fmla="*/ 0 w 1504405"/>
              <a:gd name="connsiteY19" fmla="*/ 301488 h 457201"/>
              <a:gd name="connsiteX20" fmla="*/ 170249 w 1504405"/>
              <a:gd name="connsiteY20" fmla="*/ 301488 h 457201"/>
              <a:gd name="connsiteX21" fmla="*/ 170249 w 1504405"/>
              <a:gd name="connsiteY21" fmla="*/ 155714 h 457201"/>
              <a:gd name="connsiteX22" fmla="*/ 0 w 1504405"/>
              <a:gd name="connsiteY22" fmla="*/ 155714 h 457201"/>
              <a:gd name="connsiteX23" fmla="*/ 4996 w 1504405"/>
              <a:gd name="connsiteY23" fmla="*/ 139619 h 457201"/>
              <a:gd name="connsiteX24" fmla="*/ 215631 w 1504405"/>
              <a:gd name="connsiteY24" fmla="*/ 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04405" h="457201">
                <a:moveTo>
                  <a:pt x="215631" y="0"/>
                </a:moveTo>
                <a:cubicBezTo>
                  <a:pt x="278757" y="0"/>
                  <a:pt x="335908" y="25587"/>
                  <a:pt x="377276" y="66956"/>
                </a:cubicBezTo>
                <a:lnTo>
                  <a:pt x="425343" y="138249"/>
                </a:lnTo>
                <a:lnTo>
                  <a:pt x="1079062" y="138249"/>
                </a:lnTo>
                <a:lnTo>
                  <a:pt x="1127129" y="66956"/>
                </a:lnTo>
                <a:cubicBezTo>
                  <a:pt x="1168498" y="25587"/>
                  <a:pt x="1225648" y="0"/>
                  <a:pt x="1288774" y="0"/>
                </a:cubicBezTo>
                <a:cubicBezTo>
                  <a:pt x="1383463" y="0"/>
                  <a:pt x="1464706" y="57571"/>
                  <a:pt x="1499409" y="139620"/>
                </a:cubicBezTo>
                <a:lnTo>
                  <a:pt x="1504405" y="155714"/>
                </a:lnTo>
                <a:lnTo>
                  <a:pt x="1334156" y="155714"/>
                </a:lnTo>
                <a:lnTo>
                  <a:pt x="1334156" y="301488"/>
                </a:lnTo>
                <a:lnTo>
                  <a:pt x="1504405" y="301488"/>
                </a:lnTo>
                <a:lnTo>
                  <a:pt x="1499409" y="317583"/>
                </a:lnTo>
                <a:cubicBezTo>
                  <a:pt x="1464706" y="399631"/>
                  <a:pt x="1383463" y="457201"/>
                  <a:pt x="1288774" y="457201"/>
                </a:cubicBezTo>
                <a:cubicBezTo>
                  <a:pt x="1225648" y="457201"/>
                  <a:pt x="1168498" y="431614"/>
                  <a:pt x="1127129" y="390245"/>
                </a:cubicBezTo>
                <a:lnTo>
                  <a:pt x="1079061" y="318951"/>
                </a:lnTo>
                <a:lnTo>
                  <a:pt x="425344" y="318951"/>
                </a:lnTo>
                <a:lnTo>
                  <a:pt x="377276" y="390245"/>
                </a:lnTo>
                <a:cubicBezTo>
                  <a:pt x="335908" y="431614"/>
                  <a:pt x="278757" y="457201"/>
                  <a:pt x="215631" y="457201"/>
                </a:cubicBezTo>
                <a:cubicBezTo>
                  <a:pt x="120942" y="457201"/>
                  <a:pt x="39699" y="399630"/>
                  <a:pt x="4996" y="317582"/>
                </a:cubicBezTo>
                <a:lnTo>
                  <a:pt x="0" y="301488"/>
                </a:lnTo>
                <a:lnTo>
                  <a:pt x="170249" y="301488"/>
                </a:lnTo>
                <a:lnTo>
                  <a:pt x="170249" y="155714"/>
                </a:lnTo>
                <a:lnTo>
                  <a:pt x="0" y="155714"/>
                </a:lnTo>
                <a:lnTo>
                  <a:pt x="4996" y="139619"/>
                </a:lnTo>
                <a:cubicBezTo>
                  <a:pt x="39699" y="57570"/>
                  <a:pt x="120942" y="0"/>
                  <a:pt x="21563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CE959-8E80-4FEA-8008-BD68C9F72456}"/>
              </a:ext>
            </a:extLst>
          </p:cNvPr>
          <p:cNvSpPr txBox="1"/>
          <p:nvPr/>
        </p:nvSpPr>
        <p:spPr>
          <a:xfrm>
            <a:off x="3450704" y="3860362"/>
            <a:ext cx="1273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Integration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189533-9E26-4F7F-BA2A-6C41567D8A0A}"/>
              </a:ext>
            </a:extLst>
          </p:cNvPr>
          <p:cNvGrpSpPr>
            <a:grpSpLocks noChangeAspect="1"/>
          </p:cNvGrpSpPr>
          <p:nvPr/>
        </p:nvGrpSpPr>
        <p:grpSpPr>
          <a:xfrm>
            <a:off x="7541478" y="2682187"/>
            <a:ext cx="631339" cy="1161846"/>
            <a:chOff x="5737430" y="4585485"/>
            <a:chExt cx="458059" cy="842961"/>
          </a:xfrm>
          <a:solidFill>
            <a:schemeClr val="bg1">
              <a:lumMod val="95000"/>
            </a:scheme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2D1812-2030-4B6F-AF1A-EAACE73750E5}"/>
                </a:ext>
              </a:extLst>
            </p:cNvPr>
            <p:cNvSpPr/>
            <p:nvPr/>
          </p:nvSpPr>
          <p:spPr>
            <a:xfrm>
              <a:off x="5737430" y="4585485"/>
              <a:ext cx="458059" cy="842961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C2808E-07E4-49A1-9856-D71C57DDFB8F}"/>
                </a:ext>
              </a:extLst>
            </p:cNvPr>
            <p:cNvGrpSpPr/>
            <p:nvPr/>
          </p:nvGrpSpPr>
          <p:grpSpPr>
            <a:xfrm>
              <a:off x="5940699" y="5135404"/>
              <a:ext cx="207169" cy="61912"/>
              <a:chOff x="7755731" y="4888707"/>
              <a:chExt cx="207169" cy="61912"/>
            </a:xfrm>
            <a:grpFill/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59B4E04-2765-457C-B63C-E44F8252AB7D}"/>
                  </a:ext>
                </a:extLst>
              </p:cNvPr>
              <p:cNvCxnSpPr/>
              <p:nvPr/>
            </p:nvCxnSpPr>
            <p:spPr>
              <a:xfrm>
                <a:off x="7755731" y="4950619"/>
                <a:ext cx="207169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B665615-FDDB-44AE-96A4-913B9CBA05FA}"/>
                  </a:ext>
                </a:extLst>
              </p:cNvPr>
              <p:cNvCxnSpPr/>
              <p:nvPr/>
            </p:nvCxnSpPr>
            <p:spPr>
              <a:xfrm>
                <a:off x="7755731" y="4919663"/>
                <a:ext cx="207169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2BFF6DB-17D6-43B8-8BC4-9624092BE452}"/>
                  </a:ext>
                </a:extLst>
              </p:cNvPr>
              <p:cNvCxnSpPr/>
              <p:nvPr/>
            </p:nvCxnSpPr>
            <p:spPr>
              <a:xfrm>
                <a:off x="7755731" y="4888707"/>
                <a:ext cx="207169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5E1F86E-B48B-418A-B572-E49070536F74}"/>
                </a:ext>
              </a:extLst>
            </p:cNvPr>
            <p:cNvSpPr/>
            <p:nvPr/>
          </p:nvSpPr>
          <p:spPr>
            <a:xfrm>
              <a:off x="6084244" y="5034498"/>
              <a:ext cx="54769" cy="5223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D8671D-ADAB-462F-A55D-67FC9E9C00E9}"/>
              </a:ext>
            </a:extLst>
          </p:cNvPr>
          <p:cNvSpPr txBox="1"/>
          <p:nvPr/>
        </p:nvSpPr>
        <p:spPr>
          <a:xfrm>
            <a:off x="7021715" y="3860362"/>
            <a:ext cx="167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Pre-Production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580746-DCC5-4093-AD51-847FDAF63FB4}"/>
              </a:ext>
            </a:extLst>
          </p:cNvPr>
          <p:cNvGrpSpPr/>
          <p:nvPr/>
        </p:nvGrpSpPr>
        <p:grpSpPr>
          <a:xfrm>
            <a:off x="9377516" y="2682187"/>
            <a:ext cx="728767" cy="1263409"/>
            <a:chOff x="9247763" y="2756167"/>
            <a:chExt cx="670947" cy="116317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2AAE4C-56FC-4C06-BB9C-632742384C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37461" y="2756167"/>
              <a:ext cx="581249" cy="1069666"/>
              <a:chOff x="5737430" y="4690887"/>
              <a:chExt cx="458059" cy="842961"/>
            </a:xfrm>
            <a:solidFill>
              <a:schemeClr val="bg1">
                <a:lumMod val="95000"/>
              </a:schemeClr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8D736BF-4210-40EB-BB45-035AC3360583}"/>
                  </a:ext>
                </a:extLst>
              </p:cNvPr>
              <p:cNvSpPr/>
              <p:nvPr/>
            </p:nvSpPr>
            <p:spPr>
              <a:xfrm>
                <a:off x="5737430" y="4690887"/>
                <a:ext cx="458059" cy="842961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2512907-7E01-487F-9822-4B73FF032CB5}"/>
                  </a:ext>
                </a:extLst>
              </p:cNvPr>
              <p:cNvGrpSpPr/>
              <p:nvPr/>
            </p:nvGrpSpPr>
            <p:grpSpPr>
              <a:xfrm>
                <a:off x="5940699" y="5135404"/>
                <a:ext cx="207169" cy="61912"/>
                <a:chOff x="7755731" y="4888707"/>
                <a:chExt cx="207169" cy="61912"/>
              </a:xfrm>
              <a:grpFill/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4E44CBB-A893-4A23-BFF9-D1E2D8968E8D}"/>
                    </a:ext>
                  </a:extLst>
                </p:cNvPr>
                <p:cNvCxnSpPr/>
                <p:nvPr/>
              </p:nvCxnSpPr>
              <p:spPr>
                <a:xfrm>
                  <a:off x="7755731" y="4950619"/>
                  <a:ext cx="207169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FB846350-194D-4561-8D92-DFAF24C31B06}"/>
                    </a:ext>
                  </a:extLst>
                </p:cNvPr>
                <p:cNvCxnSpPr/>
                <p:nvPr/>
              </p:nvCxnSpPr>
              <p:spPr>
                <a:xfrm>
                  <a:off x="7755731" y="4919663"/>
                  <a:ext cx="207169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A534D8-E31D-4B43-8057-A795A18FCF15}"/>
                    </a:ext>
                  </a:extLst>
                </p:cNvPr>
                <p:cNvCxnSpPr/>
                <p:nvPr/>
              </p:nvCxnSpPr>
              <p:spPr>
                <a:xfrm>
                  <a:off x="7755731" y="4888707"/>
                  <a:ext cx="207169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D6F75EA-B011-456D-8849-510080799EC6}"/>
                  </a:ext>
                </a:extLst>
              </p:cNvPr>
              <p:cNvSpPr/>
              <p:nvPr/>
            </p:nvSpPr>
            <p:spPr>
              <a:xfrm>
                <a:off x="6084244" y="5034498"/>
                <a:ext cx="54769" cy="5223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Freeform 50">
              <a:extLst>
                <a:ext uri="{FF2B5EF4-FFF2-40B4-BE49-F238E27FC236}">
                  <a16:creationId xmlns:a16="http://schemas.microsoft.com/office/drawing/2014/main" id="{366B7C8C-AB03-44A3-9D74-7BB1F8C36E5E}"/>
                </a:ext>
              </a:extLst>
            </p:cNvPr>
            <p:cNvSpPr>
              <a:spLocks noChangeAspect="1"/>
            </p:cNvSpPr>
            <p:nvPr/>
          </p:nvSpPr>
          <p:spPr>
            <a:xfrm rot="18900000" flipH="1" flipV="1">
              <a:off x="9247763" y="3522458"/>
              <a:ext cx="396879" cy="396880"/>
            </a:xfrm>
            <a:custGeom>
              <a:avLst/>
              <a:gdLst>
                <a:gd name="connsiteX0" fmla="*/ 239968 w 641580"/>
                <a:gd name="connsiteY0" fmla="*/ 401613 h 641581"/>
                <a:gd name="connsiteX1" fmla="*/ 401612 w 641580"/>
                <a:gd name="connsiteY1" fmla="*/ 401613 h 641581"/>
                <a:gd name="connsiteX2" fmla="*/ 401612 w 641580"/>
                <a:gd name="connsiteY2" fmla="*/ 239968 h 641581"/>
                <a:gd name="connsiteX3" fmla="*/ 239968 w 641580"/>
                <a:gd name="connsiteY3" fmla="*/ 239968 h 641581"/>
                <a:gd name="connsiteX4" fmla="*/ 239968 w 641580"/>
                <a:gd name="connsiteY4" fmla="*/ 401613 h 641581"/>
                <a:gd name="connsiteX5" fmla="*/ 116593 w 641580"/>
                <a:gd name="connsiteY5" fmla="*/ 570259 h 641581"/>
                <a:gd name="connsiteX6" fmla="*/ 71321 w 641580"/>
                <a:gd name="connsiteY6" fmla="*/ 524987 h 641581"/>
                <a:gd name="connsiteX7" fmla="*/ 127696 w 641580"/>
                <a:gd name="connsiteY7" fmla="*/ 442477 h 641581"/>
                <a:gd name="connsiteX8" fmla="*/ 108929 w 641580"/>
                <a:gd name="connsiteY8" fmla="*/ 406813 h 641581"/>
                <a:gd name="connsiteX9" fmla="*/ 98900 w 641580"/>
                <a:gd name="connsiteY9" fmla="*/ 371413 h 641581"/>
                <a:gd name="connsiteX10" fmla="*/ 0 w 641580"/>
                <a:gd name="connsiteY10" fmla="*/ 352803 h 641581"/>
                <a:gd name="connsiteX11" fmla="*/ 0 w 641580"/>
                <a:gd name="connsiteY11" fmla="*/ 288778 h 641581"/>
                <a:gd name="connsiteX12" fmla="*/ 98661 w 641580"/>
                <a:gd name="connsiteY12" fmla="*/ 270213 h 641581"/>
                <a:gd name="connsiteX13" fmla="*/ 100102 w 641580"/>
                <a:gd name="connsiteY13" fmla="*/ 261022 h 641581"/>
                <a:gd name="connsiteX14" fmla="*/ 118345 w 641580"/>
                <a:gd name="connsiteY14" fmla="*/ 214481 h 641581"/>
                <a:gd name="connsiteX15" fmla="*/ 128652 w 641580"/>
                <a:gd name="connsiteY15" fmla="*/ 200502 h 641581"/>
                <a:gd name="connsiteX16" fmla="*/ 71321 w 641580"/>
                <a:gd name="connsiteY16" fmla="*/ 116594 h 641581"/>
                <a:gd name="connsiteX17" fmla="*/ 116593 w 641580"/>
                <a:gd name="connsiteY17" fmla="*/ 71322 h 641581"/>
                <a:gd name="connsiteX18" fmla="*/ 199104 w 641580"/>
                <a:gd name="connsiteY18" fmla="*/ 127697 h 641581"/>
                <a:gd name="connsiteX19" fmla="*/ 234768 w 641580"/>
                <a:gd name="connsiteY19" fmla="*/ 108929 h 641581"/>
                <a:gd name="connsiteX20" fmla="*/ 270259 w 641580"/>
                <a:gd name="connsiteY20" fmla="*/ 98411 h 641581"/>
                <a:gd name="connsiteX21" fmla="*/ 288778 w 641580"/>
                <a:gd name="connsiteY21" fmla="*/ 0 h 641581"/>
                <a:gd name="connsiteX22" fmla="*/ 352802 w 641580"/>
                <a:gd name="connsiteY22" fmla="*/ 0 h 641581"/>
                <a:gd name="connsiteX23" fmla="*/ 371321 w 641580"/>
                <a:gd name="connsiteY23" fmla="*/ 98411 h 641581"/>
                <a:gd name="connsiteX24" fmla="*/ 406812 w 641580"/>
                <a:gd name="connsiteY24" fmla="*/ 108929 h 641581"/>
                <a:gd name="connsiteX25" fmla="*/ 438828 w 641580"/>
                <a:gd name="connsiteY25" fmla="*/ 130189 h 641581"/>
                <a:gd name="connsiteX26" fmla="*/ 524987 w 641580"/>
                <a:gd name="connsiteY26" fmla="*/ 71322 h 641581"/>
                <a:gd name="connsiteX27" fmla="*/ 570259 w 641580"/>
                <a:gd name="connsiteY27" fmla="*/ 116594 h 641581"/>
                <a:gd name="connsiteX28" fmla="*/ 511391 w 641580"/>
                <a:gd name="connsiteY28" fmla="*/ 202752 h 641581"/>
                <a:gd name="connsiteX29" fmla="*/ 532651 w 641580"/>
                <a:gd name="connsiteY29" fmla="*/ 234768 h 641581"/>
                <a:gd name="connsiteX30" fmla="*/ 542680 w 641580"/>
                <a:gd name="connsiteY30" fmla="*/ 270167 h 641581"/>
                <a:gd name="connsiteX31" fmla="*/ 641580 w 641580"/>
                <a:gd name="connsiteY31" fmla="*/ 288778 h 641581"/>
                <a:gd name="connsiteX32" fmla="*/ 641580 w 641580"/>
                <a:gd name="connsiteY32" fmla="*/ 352802 h 641581"/>
                <a:gd name="connsiteX33" fmla="*/ 542919 w 641580"/>
                <a:gd name="connsiteY33" fmla="*/ 371368 h 641581"/>
                <a:gd name="connsiteX34" fmla="*/ 541478 w 641580"/>
                <a:gd name="connsiteY34" fmla="*/ 380559 h 641581"/>
                <a:gd name="connsiteX35" fmla="*/ 523235 w 641580"/>
                <a:gd name="connsiteY35" fmla="*/ 427100 h 641581"/>
                <a:gd name="connsiteX36" fmla="*/ 512928 w 641580"/>
                <a:gd name="connsiteY36" fmla="*/ 441079 h 641581"/>
                <a:gd name="connsiteX37" fmla="*/ 570259 w 641580"/>
                <a:gd name="connsiteY37" fmla="*/ 524987 h 641581"/>
                <a:gd name="connsiteX38" fmla="*/ 524987 w 641580"/>
                <a:gd name="connsiteY38" fmla="*/ 570259 h 641581"/>
                <a:gd name="connsiteX39" fmla="*/ 441078 w 641580"/>
                <a:gd name="connsiteY39" fmla="*/ 512929 h 641581"/>
                <a:gd name="connsiteX40" fmla="*/ 427099 w 641580"/>
                <a:gd name="connsiteY40" fmla="*/ 523236 h 641581"/>
                <a:gd name="connsiteX41" fmla="*/ 380559 w 641580"/>
                <a:gd name="connsiteY41" fmla="*/ 541479 h 641581"/>
                <a:gd name="connsiteX42" fmla="*/ 371368 w 641580"/>
                <a:gd name="connsiteY42" fmla="*/ 542919 h 641581"/>
                <a:gd name="connsiteX43" fmla="*/ 352802 w 641580"/>
                <a:gd name="connsiteY43" fmla="*/ 641581 h 641581"/>
                <a:gd name="connsiteX44" fmla="*/ 288778 w 641580"/>
                <a:gd name="connsiteY44" fmla="*/ 641581 h 641581"/>
                <a:gd name="connsiteX45" fmla="*/ 270167 w 641580"/>
                <a:gd name="connsiteY45" fmla="*/ 542680 h 641581"/>
                <a:gd name="connsiteX46" fmla="*/ 234768 w 641580"/>
                <a:gd name="connsiteY46" fmla="*/ 532652 h 641581"/>
                <a:gd name="connsiteX47" fmla="*/ 199104 w 641580"/>
                <a:gd name="connsiteY47" fmla="*/ 513884 h 64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41580" h="641581">
                  <a:moveTo>
                    <a:pt x="239968" y="401613"/>
                  </a:moveTo>
                  <a:cubicBezTo>
                    <a:pt x="284605" y="446250"/>
                    <a:pt x="356975" y="446250"/>
                    <a:pt x="401612" y="401613"/>
                  </a:cubicBezTo>
                  <a:cubicBezTo>
                    <a:pt x="446249" y="356976"/>
                    <a:pt x="446249" y="284605"/>
                    <a:pt x="401612" y="239968"/>
                  </a:cubicBezTo>
                  <a:cubicBezTo>
                    <a:pt x="356975" y="195331"/>
                    <a:pt x="284605" y="195331"/>
                    <a:pt x="239968" y="239968"/>
                  </a:cubicBezTo>
                  <a:cubicBezTo>
                    <a:pt x="195331" y="284605"/>
                    <a:pt x="195331" y="356976"/>
                    <a:pt x="239968" y="401613"/>
                  </a:cubicBezTo>
                  <a:close/>
                  <a:moveTo>
                    <a:pt x="116593" y="570259"/>
                  </a:moveTo>
                  <a:lnTo>
                    <a:pt x="71321" y="524987"/>
                  </a:lnTo>
                  <a:lnTo>
                    <a:pt x="127696" y="442477"/>
                  </a:lnTo>
                  <a:lnTo>
                    <a:pt x="108929" y="406813"/>
                  </a:lnTo>
                  <a:lnTo>
                    <a:pt x="98900" y="371413"/>
                  </a:lnTo>
                  <a:lnTo>
                    <a:pt x="0" y="352803"/>
                  </a:lnTo>
                  <a:lnTo>
                    <a:pt x="0" y="288778"/>
                  </a:lnTo>
                  <a:lnTo>
                    <a:pt x="98661" y="270213"/>
                  </a:lnTo>
                  <a:lnTo>
                    <a:pt x="100102" y="261022"/>
                  </a:lnTo>
                  <a:cubicBezTo>
                    <a:pt x="104417" y="245028"/>
                    <a:pt x="110498" y="229412"/>
                    <a:pt x="118345" y="214481"/>
                  </a:cubicBezTo>
                  <a:lnTo>
                    <a:pt x="128652" y="200502"/>
                  </a:lnTo>
                  <a:lnTo>
                    <a:pt x="71321" y="116594"/>
                  </a:lnTo>
                  <a:lnTo>
                    <a:pt x="116593" y="71322"/>
                  </a:lnTo>
                  <a:lnTo>
                    <a:pt x="199104" y="127697"/>
                  </a:lnTo>
                  <a:lnTo>
                    <a:pt x="234768" y="108929"/>
                  </a:lnTo>
                  <a:lnTo>
                    <a:pt x="270259" y="98411"/>
                  </a:lnTo>
                  <a:lnTo>
                    <a:pt x="288778" y="0"/>
                  </a:lnTo>
                  <a:lnTo>
                    <a:pt x="352802" y="0"/>
                  </a:lnTo>
                  <a:lnTo>
                    <a:pt x="371321" y="98411"/>
                  </a:lnTo>
                  <a:lnTo>
                    <a:pt x="406812" y="108929"/>
                  </a:lnTo>
                  <a:lnTo>
                    <a:pt x="438828" y="130189"/>
                  </a:lnTo>
                  <a:lnTo>
                    <a:pt x="524987" y="71322"/>
                  </a:lnTo>
                  <a:lnTo>
                    <a:pt x="570259" y="116594"/>
                  </a:lnTo>
                  <a:lnTo>
                    <a:pt x="511391" y="202752"/>
                  </a:lnTo>
                  <a:lnTo>
                    <a:pt x="532651" y="234768"/>
                  </a:lnTo>
                  <a:lnTo>
                    <a:pt x="542680" y="270167"/>
                  </a:lnTo>
                  <a:lnTo>
                    <a:pt x="641580" y="288778"/>
                  </a:lnTo>
                  <a:lnTo>
                    <a:pt x="641580" y="352802"/>
                  </a:lnTo>
                  <a:lnTo>
                    <a:pt x="542919" y="371368"/>
                  </a:lnTo>
                  <a:lnTo>
                    <a:pt x="541478" y="380559"/>
                  </a:lnTo>
                  <a:cubicBezTo>
                    <a:pt x="537163" y="396553"/>
                    <a:pt x="531082" y="412169"/>
                    <a:pt x="523235" y="427100"/>
                  </a:cubicBezTo>
                  <a:lnTo>
                    <a:pt x="512928" y="441079"/>
                  </a:lnTo>
                  <a:lnTo>
                    <a:pt x="570259" y="524987"/>
                  </a:lnTo>
                  <a:lnTo>
                    <a:pt x="524987" y="570259"/>
                  </a:lnTo>
                  <a:lnTo>
                    <a:pt x="441078" y="512929"/>
                  </a:lnTo>
                  <a:lnTo>
                    <a:pt x="427099" y="523236"/>
                  </a:lnTo>
                  <a:cubicBezTo>
                    <a:pt x="412169" y="531082"/>
                    <a:pt x="396552" y="537163"/>
                    <a:pt x="380559" y="541479"/>
                  </a:cubicBezTo>
                  <a:lnTo>
                    <a:pt x="371368" y="542919"/>
                  </a:lnTo>
                  <a:lnTo>
                    <a:pt x="352802" y="641581"/>
                  </a:lnTo>
                  <a:lnTo>
                    <a:pt x="288778" y="641581"/>
                  </a:lnTo>
                  <a:lnTo>
                    <a:pt x="270167" y="542680"/>
                  </a:lnTo>
                  <a:lnTo>
                    <a:pt x="234768" y="532652"/>
                  </a:lnTo>
                  <a:lnTo>
                    <a:pt x="199104" y="51388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9DA4D49-6588-40B5-A1A3-A230682FCD50}"/>
              </a:ext>
            </a:extLst>
          </p:cNvPr>
          <p:cNvSpPr txBox="1"/>
          <p:nvPr/>
        </p:nvSpPr>
        <p:spPr>
          <a:xfrm>
            <a:off x="8919676" y="3860362"/>
            <a:ext cx="167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Production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4F2A7C-7375-48ED-A998-BF5F049A91BE}"/>
              </a:ext>
            </a:extLst>
          </p:cNvPr>
          <p:cNvCxnSpPr/>
          <p:nvPr/>
        </p:nvCxnSpPr>
        <p:spPr>
          <a:xfrm>
            <a:off x="2912664" y="3301058"/>
            <a:ext cx="4652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6880BE-EEF9-463F-BCB0-D4DFA3073D99}"/>
              </a:ext>
            </a:extLst>
          </p:cNvPr>
          <p:cNvCxnSpPr/>
          <p:nvPr/>
        </p:nvCxnSpPr>
        <p:spPr>
          <a:xfrm>
            <a:off x="4797414" y="3301058"/>
            <a:ext cx="4652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F3F976-4046-4DB6-8C65-94F714141CDF}"/>
              </a:ext>
            </a:extLst>
          </p:cNvPr>
          <p:cNvCxnSpPr/>
          <p:nvPr/>
        </p:nvCxnSpPr>
        <p:spPr>
          <a:xfrm>
            <a:off x="6682164" y="3301058"/>
            <a:ext cx="4652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88D7E1B-02D7-4788-9C68-2AED8FE980FC}"/>
              </a:ext>
            </a:extLst>
          </p:cNvPr>
          <p:cNvCxnSpPr/>
          <p:nvPr/>
        </p:nvCxnSpPr>
        <p:spPr>
          <a:xfrm>
            <a:off x="8560564" y="3336116"/>
            <a:ext cx="4652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ECCC04E-CC3A-45B1-8C49-C4C636AC2238}"/>
              </a:ext>
            </a:extLst>
          </p:cNvPr>
          <p:cNvSpPr txBox="1"/>
          <p:nvPr/>
        </p:nvSpPr>
        <p:spPr>
          <a:xfrm>
            <a:off x="5335454" y="3860362"/>
            <a:ext cx="1273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Test</a:t>
            </a:r>
          </a:p>
        </p:txBody>
      </p:sp>
      <p:sp>
        <p:nvSpPr>
          <p:cNvPr id="32" name="Half Frame 61">
            <a:extLst>
              <a:ext uri="{FF2B5EF4-FFF2-40B4-BE49-F238E27FC236}">
                <a16:creationId xmlns:a16="http://schemas.microsoft.com/office/drawing/2014/main" id="{90388307-3473-4617-BAC7-82381C87BF3B}"/>
              </a:ext>
            </a:extLst>
          </p:cNvPr>
          <p:cNvSpPr>
            <a:spLocks noChangeAspect="1"/>
          </p:cNvSpPr>
          <p:nvPr/>
        </p:nvSpPr>
        <p:spPr>
          <a:xfrm rot="13366397">
            <a:off x="5782703" y="2735092"/>
            <a:ext cx="379386" cy="934171"/>
          </a:xfrm>
          <a:custGeom>
            <a:avLst/>
            <a:gdLst>
              <a:gd name="connsiteX0" fmla="*/ 0 w 449856"/>
              <a:gd name="connsiteY0" fmla="*/ 0 h 1107688"/>
              <a:gd name="connsiteX1" fmla="*/ 449856 w 449856"/>
              <a:gd name="connsiteY1" fmla="*/ 0 h 1107688"/>
              <a:gd name="connsiteX2" fmla="*/ 388289 w 449856"/>
              <a:gd name="connsiteY2" fmla="*/ 151597 h 1107688"/>
              <a:gd name="connsiteX3" fmla="*/ 149951 w 449856"/>
              <a:gd name="connsiteY3" fmla="*/ 151597 h 1107688"/>
              <a:gd name="connsiteX4" fmla="*/ 149951 w 449856"/>
              <a:gd name="connsiteY4" fmla="*/ 738462 h 1107688"/>
              <a:gd name="connsiteX5" fmla="*/ 0 w 449856"/>
              <a:gd name="connsiteY5" fmla="*/ 1107688 h 1107688"/>
              <a:gd name="connsiteX6" fmla="*/ 0 w 449856"/>
              <a:gd name="connsiteY6" fmla="*/ 0 h 1107688"/>
              <a:gd name="connsiteX0" fmla="*/ 0 w 449856"/>
              <a:gd name="connsiteY0" fmla="*/ 0 h 1107688"/>
              <a:gd name="connsiteX1" fmla="*/ 449856 w 449856"/>
              <a:gd name="connsiteY1" fmla="*/ 0 h 1107688"/>
              <a:gd name="connsiteX2" fmla="*/ 388289 w 449856"/>
              <a:gd name="connsiteY2" fmla="*/ 151597 h 1107688"/>
              <a:gd name="connsiteX3" fmla="*/ 149951 w 449856"/>
              <a:gd name="connsiteY3" fmla="*/ 151597 h 1107688"/>
              <a:gd name="connsiteX4" fmla="*/ 148201 w 449856"/>
              <a:gd name="connsiteY4" fmla="*/ 1054034 h 1107688"/>
              <a:gd name="connsiteX5" fmla="*/ 0 w 449856"/>
              <a:gd name="connsiteY5" fmla="*/ 1107688 h 1107688"/>
              <a:gd name="connsiteX6" fmla="*/ 0 w 449856"/>
              <a:gd name="connsiteY6" fmla="*/ 0 h 1107688"/>
              <a:gd name="connsiteX0" fmla="*/ 0 w 449856"/>
              <a:gd name="connsiteY0" fmla="*/ 0 h 1107688"/>
              <a:gd name="connsiteX1" fmla="*/ 449856 w 449856"/>
              <a:gd name="connsiteY1" fmla="*/ 0 h 1107688"/>
              <a:gd name="connsiteX2" fmla="*/ 388289 w 449856"/>
              <a:gd name="connsiteY2" fmla="*/ 151597 h 1107688"/>
              <a:gd name="connsiteX3" fmla="*/ 149951 w 449856"/>
              <a:gd name="connsiteY3" fmla="*/ 151597 h 1107688"/>
              <a:gd name="connsiteX4" fmla="*/ 162529 w 449856"/>
              <a:gd name="connsiteY4" fmla="*/ 1091416 h 1107688"/>
              <a:gd name="connsiteX5" fmla="*/ 0 w 449856"/>
              <a:gd name="connsiteY5" fmla="*/ 1107688 h 1107688"/>
              <a:gd name="connsiteX6" fmla="*/ 0 w 449856"/>
              <a:gd name="connsiteY6" fmla="*/ 0 h 1107688"/>
              <a:gd name="connsiteX0" fmla="*/ 0 w 449856"/>
              <a:gd name="connsiteY0" fmla="*/ 0 h 1107688"/>
              <a:gd name="connsiteX1" fmla="*/ 449856 w 449856"/>
              <a:gd name="connsiteY1" fmla="*/ 0 h 1107688"/>
              <a:gd name="connsiteX2" fmla="*/ 388289 w 449856"/>
              <a:gd name="connsiteY2" fmla="*/ 151597 h 1107688"/>
              <a:gd name="connsiteX3" fmla="*/ 149951 w 449856"/>
              <a:gd name="connsiteY3" fmla="*/ 151597 h 1107688"/>
              <a:gd name="connsiteX4" fmla="*/ 131013 w 449856"/>
              <a:gd name="connsiteY4" fmla="*/ 1090190 h 1107688"/>
              <a:gd name="connsiteX5" fmla="*/ 0 w 449856"/>
              <a:gd name="connsiteY5" fmla="*/ 1107688 h 1107688"/>
              <a:gd name="connsiteX6" fmla="*/ 0 w 449856"/>
              <a:gd name="connsiteY6" fmla="*/ 0 h 1107688"/>
              <a:gd name="connsiteX0" fmla="*/ 0 w 449856"/>
              <a:gd name="connsiteY0" fmla="*/ 0 h 1107688"/>
              <a:gd name="connsiteX1" fmla="*/ 449856 w 449856"/>
              <a:gd name="connsiteY1" fmla="*/ 0 h 1107688"/>
              <a:gd name="connsiteX2" fmla="*/ 388289 w 449856"/>
              <a:gd name="connsiteY2" fmla="*/ 151597 h 1107688"/>
              <a:gd name="connsiteX3" fmla="*/ 149951 w 449856"/>
              <a:gd name="connsiteY3" fmla="*/ 151597 h 1107688"/>
              <a:gd name="connsiteX4" fmla="*/ 162529 w 449856"/>
              <a:gd name="connsiteY4" fmla="*/ 1091416 h 1107688"/>
              <a:gd name="connsiteX5" fmla="*/ 0 w 449856"/>
              <a:gd name="connsiteY5" fmla="*/ 1107688 h 1107688"/>
              <a:gd name="connsiteX6" fmla="*/ 0 w 449856"/>
              <a:gd name="connsiteY6" fmla="*/ 0 h 1107688"/>
              <a:gd name="connsiteX0" fmla="*/ 0 w 449856"/>
              <a:gd name="connsiteY0" fmla="*/ 0 h 1107688"/>
              <a:gd name="connsiteX1" fmla="*/ 449856 w 449856"/>
              <a:gd name="connsiteY1" fmla="*/ 0 h 1107688"/>
              <a:gd name="connsiteX2" fmla="*/ 388289 w 449856"/>
              <a:gd name="connsiteY2" fmla="*/ 151597 h 1107688"/>
              <a:gd name="connsiteX3" fmla="*/ 149951 w 449856"/>
              <a:gd name="connsiteY3" fmla="*/ 151597 h 1107688"/>
              <a:gd name="connsiteX4" fmla="*/ 149588 w 449856"/>
              <a:gd name="connsiteY4" fmla="*/ 1103389 h 1107688"/>
              <a:gd name="connsiteX5" fmla="*/ 0 w 449856"/>
              <a:gd name="connsiteY5" fmla="*/ 1107688 h 1107688"/>
              <a:gd name="connsiteX6" fmla="*/ 0 w 449856"/>
              <a:gd name="connsiteY6" fmla="*/ 0 h 110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856" h="1107688">
                <a:moveTo>
                  <a:pt x="0" y="0"/>
                </a:moveTo>
                <a:lnTo>
                  <a:pt x="449856" y="0"/>
                </a:lnTo>
                <a:lnTo>
                  <a:pt x="388289" y="151597"/>
                </a:lnTo>
                <a:lnTo>
                  <a:pt x="149951" y="151597"/>
                </a:lnTo>
                <a:cubicBezTo>
                  <a:pt x="149368" y="452409"/>
                  <a:pt x="150171" y="802577"/>
                  <a:pt x="149588" y="1103389"/>
                </a:cubicBezTo>
                <a:lnTo>
                  <a:pt x="0" y="11076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936869-629F-4803-A00E-5D15E89D3E56}"/>
              </a:ext>
            </a:extLst>
          </p:cNvPr>
          <p:cNvSpPr txBox="1"/>
          <p:nvPr/>
        </p:nvSpPr>
        <p:spPr>
          <a:xfrm>
            <a:off x="1712370" y="2167683"/>
            <a:ext cx="46868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400" i="1" dirty="0">
                <a:solidFill>
                  <a:srgbClr val="313131"/>
                </a:solidFill>
              </a:rPr>
              <a:t>Notional Software Development Pipeline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644F8B-E484-4F59-BA2F-7A51EE9E6FD9}"/>
              </a:ext>
            </a:extLst>
          </p:cNvPr>
          <p:cNvGrpSpPr/>
          <p:nvPr/>
        </p:nvGrpSpPr>
        <p:grpSpPr>
          <a:xfrm>
            <a:off x="10347042" y="2825148"/>
            <a:ext cx="885626" cy="805271"/>
            <a:chOff x="9372979" y="3614376"/>
            <a:chExt cx="885626" cy="805271"/>
          </a:xfrm>
        </p:grpSpPr>
        <p:pic>
          <p:nvPicPr>
            <p:cNvPr id="35" name="Graphic 34" descr="Helicopter">
              <a:extLst>
                <a:ext uri="{FF2B5EF4-FFF2-40B4-BE49-F238E27FC236}">
                  <a16:creationId xmlns:a16="http://schemas.microsoft.com/office/drawing/2014/main" id="{EA165822-A3C4-42A1-870D-2CB6901F4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71020" y="3614376"/>
              <a:ext cx="393192" cy="393192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0F0BF79-670C-487F-A394-C0F25492ECC5}"/>
                </a:ext>
              </a:extLst>
            </p:cNvPr>
            <p:cNvGrpSpPr/>
            <p:nvPr/>
          </p:nvGrpSpPr>
          <p:grpSpPr>
            <a:xfrm>
              <a:off x="9372979" y="4025010"/>
              <a:ext cx="885626" cy="394637"/>
              <a:chOff x="9372979" y="4025010"/>
              <a:chExt cx="885626" cy="394637"/>
            </a:xfrm>
          </p:grpSpPr>
          <p:pic>
            <p:nvPicPr>
              <p:cNvPr id="40" name="Graphic 39" descr="Server">
                <a:extLst>
                  <a:ext uri="{FF2B5EF4-FFF2-40B4-BE49-F238E27FC236}">
                    <a16:creationId xmlns:a16="http://schemas.microsoft.com/office/drawing/2014/main" id="{1F3D7D96-D3F4-45C4-91E5-E2307BC18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372979" y="4025010"/>
                <a:ext cx="394637" cy="394637"/>
              </a:xfrm>
              <a:prstGeom prst="rect">
                <a:avLst/>
              </a:prstGeom>
            </p:spPr>
          </p:pic>
          <p:pic>
            <p:nvPicPr>
              <p:cNvPr id="41" name="Graphic 40" descr="Satellite dish">
                <a:extLst>
                  <a:ext uri="{FF2B5EF4-FFF2-40B4-BE49-F238E27FC236}">
                    <a16:creationId xmlns:a16="http://schemas.microsoft.com/office/drawing/2014/main" id="{963D216D-DA35-47D8-860D-1D2319FC1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863968" y="4025010"/>
                <a:ext cx="394637" cy="394637"/>
              </a:xfrm>
              <a:prstGeom prst="rect">
                <a:avLst/>
              </a:prstGeom>
            </p:spPr>
          </p:pic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FB5BE34-9EF8-44E0-9673-C34AC27421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742640" y="4222328"/>
                <a:ext cx="1463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A1E165B-5B1F-4ECE-ABFE-7EF7A7EC5356}"/>
                </a:ext>
              </a:extLst>
            </p:cNvPr>
            <p:cNvGrpSpPr/>
            <p:nvPr/>
          </p:nvGrpSpPr>
          <p:grpSpPr>
            <a:xfrm>
              <a:off x="9605765" y="3939072"/>
              <a:ext cx="399273" cy="73237"/>
              <a:chOff x="9618473" y="3939072"/>
              <a:chExt cx="399273" cy="73237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E30F90D-8CD0-4FCD-92FB-E6D841873C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8473" y="3939072"/>
                <a:ext cx="62997" cy="73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1FF74F8-766F-44CD-AFED-0D83E59EA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54749" y="3939072"/>
                <a:ext cx="62997" cy="73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DA5C2B9-232C-4B84-A047-113EF896A5F8}"/>
              </a:ext>
            </a:extLst>
          </p:cNvPr>
          <p:cNvSpPr/>
          <p:nvPr/>
        </p:nvSpPr>
        <p:spPr bwMode="gray">
          <a:xfrm>
            <a:off x="3544194" y="4424654"/>
            <a:ext cx="5016370" cy="299879"/>
          </a:xfrm>
          <a:prstGeom prst="roundRect">
            <a:avLst/>
          </a:prstGeom>
          <a:solidFill>
            <a:srgbClr val="EDAE4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Testing Environments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CB72D-8B04-45B2-8C9F-658ABE59090A}"/>
              </a:ext>
            </a:extLst>
          </p:cNvPr>
          <p:cNvSpPr/>
          <p:nvPr/>
        </p:nvSpPr>
        <p:spPr>
          <a:xfrm>
            <a:off x="5388429" y="2492829"/>
            <a:ext cx="5878285" cy="1796142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CB93BB1-96DA-4858-93D4-C9F309FD2B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8712" y="91440"/>
            <a:ext cx="1828800" cy="1251460"/>
          </a:xfrm>
          <a:prstGeom prst="rect">
            <a:avLst/>
          </a:prstGeom>
        </p:spPr>
      </p:pic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C415DC2A-6E44-4029-8B29-F20F0A309D37}"/>
              </a:ext>
            </a:extLst>
          </p:cNvPr>
          <p:cNvSpPr txBox="1">
            <a:spLocks/>
          </p:cNvSpPr>
          <p:nvPr/>
        </p:nvSpPr>
        <p:spPr>
          <a:xfrm>
            <a:off x="312913" y="6222990"/>
            <a:ext cx="9616396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Acronyms: OT&amp;E – Operational Test and Evaluation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F0795D-63B5-48D1-A149-B6F359E448F9}"/>
              </a:ext>
            </a:extLst>
          </p:cNvPr>
          <p:cNvSpPr txBox="1"/>
          <p:nvPr/>
        </p:nvSpPr>
        <p:spPr>
          <a:xfrm>
            <a:off x="1825067" y="5536524"/>
            <a:ext cx="81051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Adapted from: “AWS </a:t>
            </a:r>
            <a:r>
              <a:rPr lang="en-US" sz="1050" dirty="0" err="1"/>
              <a:t>CodePipeline</a:t>
            </a:r>
            <a:r>
              <a:rPr lang="en-US" sz="1050" dirty="0"/>
              <a:t>,” Amazon Web Services, last accessed March 22, 2024, https://aws.amazon.com/codepipeline/</a:t>
            </a:r>
          </a:p>
        </p:txBody>
      </p:sp>
    </p:spTree>
    <p:extLst>
      <p:ext uri="{BB962C8B-B14F-4D97-AF65-F5344CB8AC3E}">
        <p14:creationId xmlns:p14="http://schemas.microsoft.com/office/powerpoint/2010/main" val="2970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accel="16667" decel="16667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324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43">
            <a:extLst>
              <a:ext uri="{FF2B5EF4-FFF2-40B4-BE49-F238E27FC236}">
                <a16:creationId xmlns:a16="http://schemas.microsoft.com/office/drawing/2014/main" id="{CB35073A-53FB-4E90-B445-ED7F6CD6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12" y="205100"/>
            <a:ext cx="10698480" cy="918445"/>
          </a:xfrm>
        </p:spPr>
        <p:txBody>
          <a:bodyPr/>
          <a:lstStyle/>
          <a:p>
            <a:r>
              <a:rPr lang="en-US" dirty="0"/>
              <a:t>Operationally representative use of the system throughout the development scopes what operational test data can be gathered</a:t>
            </a:r>
          </a:p>
        </p:txBody>
      </p:sp>
      <p:sp>
        <p:nvSpPr>
          <p:cNvPr id="6" name="Shape 5">
            <a:extLst>
              <a:ext uri="{FF2B5EF4-FFF2-40B4-BE49-F238E27FC236}">
                <a16:creationId xmlns:a16="http://schemas.microsoft.com/office/drawing/2014/main" id="{98EF1D8A-6814-4758-8C78-F4F357B90621}"/>
              </a:ext>
            </a:extLst>
          </p:cNvPr>
          <p:cNvSpPr/>
          <p:nvPr/>
        </p:nvSpPr>
        <p:spPr>
          <a:xfrm>
            <a:off x="660983" y="1484103"/>
            <a:ext cx="11017846" cy="3864518"/>
          </a:xfrm>
          <a:custGeom>
            <a:avLst/>
            <a:gdLst>
              <a:gd name="connsiteX0" fmla="*/ 0 w 11010900"/>
              <a:gd name="connsiteY0" fmla="*/ 1835143 h 4404360"/>
              <a:gd name="connsiteX1" fmla="*/ 2202180 w 11010900"/>
              <a:gd name="connsiteY1" fmla="*/ 0 h 4404360"/>
              <a:gd name="connsiteX2" fmla="*/ 2202180 w 11010900"/>
              <a:gd name="connsiteY2" fmla="*/ 539842 h 4404360"/>
              <a:gd name="connsiteX3" fmla="*/ 5505450 w 11010900"/>
              <a:gd name="connsiteY3" fmla="*/ 539842 h 4404360"/>
              <a:gd name="connsiteX4" fmla="*/ 5849541 w 11010900"/>
              <a:gd name="connsiteY4" fmla="*/ 723361 h 4404360"/>
              <a:gd name="connsiteX5" fmla="*/ 5505450 w 11010900"/>
              <a:gd name="connsiteY5" fmla="*/ 906880 h 4404360"/>
              <a:gd name="connsiteX6" fmla="*/ 5161359 w 11010900"/>
              <a:gd name="connsiteY6" fmla="*/ 1090399 h 4404360"/>
              <a:gd name="connsiteX7" fmla="*/ 5505450 w 11010900"/>
              <a:gd name="connsiteY7" fmla="*/ 1273918 h 4404360"/>
              <a:gd name="connsiteX8" fmla="*/ 8808720 w 11010900"/>
              <a:gd name="connsiteY8" fmla="*/ 1273917 h 4404360"/>
              <a:gd name="connsiteX9" fmla="*/ 8808720 w 11010900"/>
              <a:gd name="connsiteY9" fmla="*/ 734075 h 4404360"/>
              <a:gd name="connsiteX10" fmla="*/ 11010900 w 11010900"/>
              <a:gd name="connsiteY10" fmla="*/ 2569217 h 4404360"/>
              <a:gd name="connsiteX11" fmla="*/ 8808720 w 11010900"/>
              <a:gd name="connsiteY11" fmla="*/ 4404360 h 4404360"/>
              <a:gd name="connsiteX12" fmla="*/ 8808720 w 11010900"/>
              <a:gd name="connsiteY12" fmla="*/ 3864518 h 4404360"/>
              <a:gd name="connsiteX13" fmla="*/ 5505450 w 11010900"/>
              <a:gd name="connsiteY13" fmla="*/ 3864518 h 4404360"/>
              <a:gd name="connsiteX14" fmla="*/ 5161359 w 11010900"/>
              <a:gd name="connsiteY14" fmla="*/ 3680999 h 4404360"/>
              <a:gd name="connsiteX15" fmla="*/ 5161359 w 11010900"/>
              <a:gd name="connsiteY15" fmla="*/ 3130443 h 4404360"/>
              <a:gd name="connsiteX16" fmla="*/ 2202180 w 11010900"/>
              <a:gd name="connsiteY16" fmla="*/ 3130443 h 4404360"/>
              <a:gd name="connsiteX17" fmla="*/ 2202180 w 11010900"/>
              <a:gd name="connsiteY17" fmla="*/ 3670285 h 4404360"/>
              <a:gd name="connsiteX18" fmla="*/ 0 w 11010900"/>
              <a:gd name="connsiteY18" fmla="*/ 1835143 h 4404360"/>
              <a:gd name="connsiteX0" fmla="*/ 5849541 w 11010900"/>
              <a:gd name="connsiteY0" fmla="*/ 723361 h 4404360"/>
              <a:gd name="connsiteX1" fmla="*/ 5505450 w 11010900"/>
              <a:gd name="connsiteY1" fmla="*/ 906880 h 4404360"/>
              <a:gd name="connsiteX2" fmla="*/ 5161359 w 11010900"/>
              <a:gd name="connsiteY2" fmla="*/ 1090399 h 4404360"/>
              <a:gd name="connsiteX3" fmla="*/ 5505450 w 11010900"/>
              <a:gd name="connsiteY3" fmla="*/ 1273918 h 4404360"/>
              <a:gd name="connsiteX4" fmla="*/ 5849541 w 11010900"/>
              <a:gd name="connsiteY4" fmla="*/ 1273917 h 4404360"/>
              <a:gd name="connsiteX5" fmla="*/ 5849541 w 11010900"/>
              <a:gd name="connsiteY5" fmla="*/ 723361 h 4404360"/>
              <a:gd name="connsiteX0" fmla="*/ 0 w 11010900"/>
              <a:gd name="connsiteY0" fmla="*/ 1835143 h 4404360"/>
              <a:gd name="connsiteX1" fmla="*/ 2202180 w 11010900"/>
              <a:gd name="connsiteY1" fmla="*/ 0 h 4404360"/>
              <a:gd name="connsiteX2" fmla="*/ 2202180 w 11010900"/>
              <a:gd name="connsiteY2" fmla="*/ 539842 h 4404360"/>
              <a:gd name="connsiteX3" fmla="*/ 5505450 w 11010900"/>
              <a:gd name="connsiteY3" fmla="*/ 539842 h 4404360"/>
              <a:gd name="connsiteX4" fmla="*/ 5849541 w 11010900"/>
              <a:gd name="connsiteY4" fmla="*/ 723361 h 4404360"/>
              <a:gd name="connsiteX5" fmla="*/ 5505450 w 11010900"/>
              <a:gd name="connsiteY5" fmla="*/ 906880 h 4404360"/>
              <a:gd name="connsiteX6" fmla="*/ 5161359 w 11010900"/>
              <a:gd name="connsiteY6" fmla="*/ 1090399 h 4404360"/>
              <a:gd name="connsiteX7" fmla="*/ 5505450 w 11010900"/>
              <a:gd name="connsiteY7" fmla="*/ 1273918 h 4404360"/>
              <a:gd name="connsiteX8" fmla="*/ 8808720 w 11010900"/>
              <a:gd name="connsiteY8" fmla="*/ 1273917 h 4404360"/>
              <a:gd name="connsiteX9" fmla="*/ 8808720 w 11010900"/>
              <a:gd name="connsiteY9" fmla="*/ 734075 h 4404360"/>
              <a:gd name="connsiteX10" fmla="*/ 11010900 w 11010900"/>
              <a:gd name="connsiteY10" fmla="*/ 2569217 h 4404360"/>
              <a:gd name="connsiteX11" fmla="*/ 8808720 w 11010900"/>
              <a:gd name="connsiteY11" fmla="*/ 4404360 h 4404360"/>
              <a:gd name="connsiteX12" fmla="*/ 8808720 w 11010900"/>
              <a:gd name="connsiteY12" fmla="*/ 3864518 h 4404360"/>
              <a:gd name="connsiteX13" fmla="*/ 5505450 w 11010900"/>
              <a:gd name="connsiteY13" fmla="*/ 3864518 h 4404360"/>
              <a:gd name="connsiteX14" fmla="*/ 5161359 w 11010900"/>
              <a:gd name="connsiteY14" fmla="*/ 3680999 h 4404360"/>
              <a:gd name="connsiteX15" fmla="*/ 5161359 w 11010900"/>
              <a:gd name="connsiteY15" fmla="*/ 3130443 h 4404360"/>
              <a:gd name="connsiteX16" fmla="*/ 2202180 w 11010900"/>
              <a:gd name="connsiteY16" fmla="*/ 3130443 h 4404360"/>
              <a:gd name="connsiteX17" fmla="*/ 2202180 w 11010900"/>
              <a:gd name="connsiteY17" fmla="*/ 3670285 h 4404360"/>
              <a:gd name="connsiteX18" fmla="*/ 0 w 11010900"/>
              <a:gd name="connsiteY18" fmla="*/ 1835143 h 4404360"/>
              <a:gd name="connsiteX19" fmla="*/ 5849541 w 11010900"/>
              <a:gd name="connsiteY19" fmla="*/ 723361 h 4404360"/>
              <a:gd name="connsiteX20" fmla="*/ 5849541 w 11010900"/>
              <a:gd name="connsiteY20" fmla="*/ 1273917 h 4404360"/>
              <a:gd name="connsiteX21" fmla="*/ 5161359 w 11010900"/>
              <a:gd name="connsiteY21" fmla="*/ 1090398 h 4404360"/>
              <a:gd name="connsiteX22" fmla="*/ 5161359 w 11010900"/>
              <a:gd name="connsiteY22" fmla="*/ 3130443 h 4404360"/>
              <a:gd name="connsiteX0" fmla="*/ 0 w 11017846"/>
              <a:gd name="connsiteY0" fmla="*/ 1835143 h 4404360"/>
              <a:gd name="connsiteX1" fmla="*/ 2202180 w 11017846"/>
              <a:gd name="connsiteY1" fmla="*/ 0 h 4404360"/>
              <a:gd name="connsiteX2" fmla="*/ 2202180 w 11017846"/>
              <a:gd name="connsiteY2" fmla="*/ 539842 h 4404360"/>
              <a:gd name="connsiteX3" fmla="*/ 5505450 w 11017846"/>
              <a:gd name="connsiteY3" fmla="*/ 539842 h 4404360"/>
              <a:gd name="connsiteX4" fmla="*/ 5849541 w 11017846"/>
              <a:gd name="connsiteY4" fmla="*/ 723361 h 4404360"/>
              <a:gd name="connsiteX5" fmla="*/ 5505450 w 11017846"/>
              <a:gd name="connsiteY5" fmla="*/ 906880 h 4404360"/>
              <a:gd name="connsiteX6" fmla="*/ 5161359 w 11017846"/>
              <a:gd name="connsiteY6" fmla="*/ 1090399 h 4404360"/>
              <a:gd name="connsiteX7" fmla="*/ 5505450 w 11017846"/>
              <a:gd name="connsiteY7" fmla="*/ 1273918 h 4404360"/>
              <a:gd name="connsiteX8" fmla="*/ 8808720 w 11017846"/>
              <a:gd name="connsiteY8" fmla="*/ 1273917 h 4404360"/>
              <a:gd name="connsiteX9" fmla="*/ 8808720 w 11017846"/>
              <a:gd name="connsiteY9" fmla="*/ 734075 h 4404360"/>
              <a:gd name="connsiteX10" fmla="*/ 11010900 w 11017846"/>
              <a:gd name="connsiteY10" fmla="*/ 2569217 h 4404360"/>
              <a:gd name="connsiteX11" fmla="*/ 8808720 w 11017846"/>
              <a:gd name="connsiteY11" fmla="*/ 4404360 h 4404360"/>
              <a:gd name="connsiteX12" fmla="*/ 8808720 w 11017846"/>
              <a:gd name="connsiteY12" fmla="*/ 3864518 h 4404360"/>
              <a:gd name="connsiteX13" fmla="*/ 5505450 w 11017846"/>
              <a:gd name="connsiteY13" fmla="*/ 3864518 h 4404360"/>
              <a:gd name="connsiteX14" fmla="*/ 5161359 w 11017846"/>
              <a:gd name="connsiteY14" fmla="*/ 3680999 h 4404360"/>
              <a:gd name="connsiteX15" fmla="*/ 5161359 w 11017846"/>
              <a:gd name="connsiteY15" fmla="*/ 3130443 h 4404360"/>
              <a:gd name="connsiteX16" fmla="*/ 2202180 w 11017846"/>
              <a:gd name="connsiteY16" fmla="*/ 3130443 h 4404360"/>
              <a:gd name="connsiteX17" fmla="*/ 2202180 w 11017846"/>
              <a:gd name="connsiteY17" fmla="*/ 3670285 h 4404360"/>
              <a:gd name="connsiteX18" fmla="*/ 0 w 11017846"/>
              <a:gd name="connsiteY18" fmla="*/ 1835143 h 4404360"/>
              <a:gd name="connsiteX0" fmla="*/ 5849541 w 11017846"/>
              <a:gd name="connsiteY0" fmla="*/ 723361 h 4404360"/>
              <a:gd name="connsiteX1" fmla="*/ 5505450 w 11017846"/>
              <a:gd name="connsiteY1" fmla="*/ 906880 h 4404360"/>
              <a:gd name="connsiteX2" fmla="*/ 5161359 w 11017846"/>
              <a:gd name="connsiteY2" fmla="*/ 1090399 h 4404360"/>
              <a:gd name="connsiteX3" fmla="*/ 5505450 w 11017846"/>
              <a:gd name="connsiteY3" fmla="*/ 1273918 h 4404360"/>
              <a:gd name="connsiteX4" fmla="*/ 5849541 w 11017846"/>
              <a:gd name="connsiteY4" fmla="*/ 1273917 h 4404360"/>
              <a:gd name="connsiteX5" fmla="*/ 5849541 w 11017846"/>
              <a:gd name="connsiteY5" fmla="*/ 723361 h 4404360"/>
              <a:gd name="connsiteX0" fmla="*/ 0 w 11017846"/>
              <a:gd name="connsiteY0" fmla="*/ 1835143 h 4404360"/>
              <a:gd name="connsiteX1" fmla="*/ 2202180 w 11017846"/>
              <a:gd name="connsiteY1" fmla="*/ 0 h 4404360"/>
              <a:gd name="connsiteX2" fmla="*/ 2202180 w 11017846"/>
              <a:gd name="connsiteY2" fmla="*/ 539842 h 4404360"/>
              <a:gd name="connsiteX3" fmla="*/ 5505450 w 11017846"/>
              <a:gd name="connsiteY3" fmla="*/ 539842 h 4404360"/>
              <a:gd name="connsiteX4" fmla="*/ 5849541 w 11017846"/>
              <a:gd name="connsiteY4" fmla="*/ 723361 h 4404360"/>
              <a:gd name="connsiteX5" fmla="*/ 5505450 w 11017846"/>
              <a:gd name="connsiteY5" fmla="*/ 906880 h 4404360"/>
              <a:gd name="connsiteX6" fmla="*/ 5161359 w 11017846"/>
              <a:gd name="connsiteY6" fmla="*/ 1090399 h 4404360"/>
              <a:gd name="connsiteX7" fmla="*/ 5505450 w 11017846"/>
              <a:gd name="connsiteY7" fmla="*/ 1273918 h 4404360"/>
              <a:gd name="connsiteX8" fmla="*/ 8808720 w 11017846"/>
              <a:gd name="connsiteY8" fmla="*/ 1273917 h 4404360"/>
              <a:gd name="connsiteX9" fmla="*/ 8808720 w 11017846"/>
              <a:gd name="connsiteY9" fmla="*/ 734075 h 4404360"/>
              <a:gd name="connsiteX10" fmla="*/ 11010900 w 11017846"/>
              <a:gd name="connsiteY10" fmla="*/ 2569217 h 4404360"/>
              <a:gd name="connsiteX11" fmla="*/ 11017846 w 11017846"/>
              <a:gd name="connsiteY11" fmla="*/ 3862193 h 4404360"/>
              <a:gd name="connsiteX12" fmla="*/ 8808720 w 11017846"/>
              <a:gd name="connsiteY12" fmla="*/ 3864518 h 4404360"/>
              <a:gd name="connsiteX13" fmla="*/ 5505450 w 11017846"/>
              <a:gd name="connsiteY13" fmla="*/ 3864518 h 4404360"/>
              <a:gd name="connsiteX14" fmla="*/ 5161359 w 11017846"/>
              <a:gd name="connsiteY14" fmla="*/ 3680999 h 4404360"/>
              <a:gd name="connsiteX15" fmla="*/ 5161359 w 11017846"/>
              <a:gd name="connsiteY15" fmla="*/ 3130443 h 4404360"/>
              <a:gd name="connsiteX16" fmla="*/ 2202180 w 11017846"/>
              <a:gd name="connsiteY16" fmla="*/ 3130443 h 4404360"/>
              <a:gd name="connsiteX17" fmla="*/ 2202180 w 11017846"/>
              <a:gd name="connsiteY17" fmla="*/ 3670285 h 4404360"/>
              <a:gd name="connsiteX18" fmla="*/ 0 w 11017846"/>
              <a:gd name="connsiteY18" fmla="*/ 1835143 h 4404360"/>
              <a:gd name="connsiteX19" fmla="*/ 5849541 w 11017846"/>
              <a:gd name="connsiteY19" fmla="*/ 723361 h 4404360"/>
              <a:gd name="connsiteX20" fmla="*/ 5849541 w 11017846"/>
              <a:gd name="connsiteY20" fmla="*/ 1273917 h 4404360"/>
              <a:gd name="connsiteX21" fmla="*/ 5161359 w 11017846"/>
              <a:gd name="connsiteY21" fmla="*/ 1090398 h 4404360"/>
              <a:gd name="connsiteX22" fmla="*/ 5161359 w 11017846"/>
              <a:gd name="connsiteY22" fmla="*/ 3130443 h 4404360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8808720 w 11017846"/>
              <a:gd name="connsiteY9" fmla="*/ 734075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8808720 w 11017846"/>
              <a:gd name="connsiteY9" fmla="*/ 734075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8808720 w 11017846"/>
              <a:gd name="connsiteY9" fmla="*/ 734075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93570 w 11017846"/>
              <a:gd name="connsiteY9" fmla="*/ 1268149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28833 w 11017846"/>
              <a:gd name="connsiteY9" fmla="*/ 1332885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93570 w 11017846"/>
              <a:gd name="connsiteY9" fmla="*/ 1268149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28833 w 11017846"/>
              <a:gd name="connsiteY9" fmla="*/ 1332885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17846 w 11017846"/>
              <a:gd name="connsiteY9" fmla="*/ 1260057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28833 w 11017846"/>
              <a:gd name="connsiteY9" fmla="*/ 1332885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85478 w 11017846"/>
              <a:gd name="connsiteY9" fmla="*/ 1300517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01662 w 11017846"/>
              <a:gd name="connsiteY9" fmla="*/ 1308609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85478 w 11017846"/>
              <a:gd name="connsiteY9" fmla="*/ 1300517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01662 w 11017846"/>
              <a:gd name="connsiteY9" fmla="*/ 1308609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09754 w 11017846"/>
              <a:gd name="connsiteY9" fmla="*/ 1300517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22454"/>
              <a:gd name="connsiteY0" fmla="*/ 1835143 h 3864518"/>
              <a:gd name="connsiteX1" fmla="*/ 2202180 w 11022454"/>
              <a:gd name="connsiteY1" fmla="*/ 0 h 3864518"/>
              <a:gd name="connsiteX2" fmla="*/ 2202180 w 11022454"/>
              <a:gd name="connsiteY2" fmla="*/ 539842 h 3864518"/>
              <a:gd name="connsiteX3" fmla="*/ 5505450 w 11022454"/>
              <a:gd name="connsiteY3" fmla="*/ 539842 h 3864518"/>
              <a:gd name="connsiteX4" fmla="*/ 5849541 w 11022454"/>
              <a:gd name="connsiteY4" fmla="*/ 723361 h 3864518"/>
              <a:gd name="connsiteX5" fmla="*/ 5505450 w 11022454"/>
              <a:gd name="connsiteY5" fmla="*/ 906880 h 3864518"/>
              <a:gd name="connsiteX6" fmla="*/ 5161359 w 11022454"/>
              <a:gd name="connsiteY6" fmla="*/ 1090399 h 3864518"/>
              <a:gd name="connsiteX7" fmla="*/ 5505450 w 11022454"/>
              <a:gd name="connsiteY7" fmla="*/ 1273918 h 3864518"/>
              <a:gd name="connsiteX8" fmla="*/ 8808720 w 11022454"/>
              <a:gd name="connsiteY8" fmla="*/ 1273917 h 3864518"/>
              <a:gd name="connsiteX9" fmla="*/ 11001662 w 11022454"/>
              <a:gd name="connsiteY9" fmla="*/ 1308609 h 3864518"/>
              <a:gd name="connsiteX10" fmla="*/ 11010900 w 11022454"/>
              <a:gd name="connsiteY10" fmla="*/ 2569217 h 3864518"/>
              <a:gd name="connsiteX11" fmla="*/ 11017846 w 11022454"/>
              <a:gd name="connsiteY11" fmla="*/ 3862193 h 3864518"/>
              <a:gd name="connsiteX12" fmla="*/ 8808720 w 11022454"/>
              <a:gd name="connsiteY12" fmla="*/ 3864518 h 3864518"/>
              <a:gd name="connsiteX13" fmla="*/ 5505450 w 11022454"/>
              <a:gd name="connsiteY13" fmla="*/ 3864518 h 3864518"/>
              <a:gd name="connsiteX14" fmla="*/ 5161359 w 11022454"/>
              <a:gd name="connsiteY14" fmla="*/ 3680999 h 3864518"/>
              <a:gd name="connsiteX15" fmla="*/ 5161359 w 11022454"/>
              <a:gd name="connsiteY15" fmla="*/ 3130443 h 3864518"/>
              <a:gd name="connsiteX16" fmla="*/ 2202180 w 11022454"/>
              <a:gd name="connsiteY16" fmla="*/ 3130443 h 3864518"/>
              <a:gd name="connsiteX17" fmla="*/ 2202180 w 11022454"/>
              <a:gd name="connsiteY17" fmla="*/ 3670285 h 3864518"/>
              <a:gd name="connsiteX18" fmla="*/ 0 w 11022454"/>
              <a:gd name="connsiteY18" fmla="*/ 1835143 h 3864518"/>
              <a:gd name="connsiteX0" fmla="*/ 5849541 w 11022454"/>
              <a:gd name="connsiteY0" fmla="*/ 723361 h 3864518"/>
              <a:gd name="connsiteX1" fmla="*/ 5505450 w 11022454"/>
              <a:gd name="connsiteY1" fmla="*/ 906880 h 3864518"/>
              <a:gd name="connsiteX2" fmla="*/ 5161359 w 11022454"/>
              <a:gd name="connsiteY2" fmla="*/ 1090399 h 3864518"/>
              <a:gd name="connsiteX3" fmla="*/ 5505450 w 11022454"/>
              <a:gd name="connsiteY3" fmla="*/ 1273918 h 3864518"/>
              <a:gd name="connsiteX4" fmla="*/ 5849541 w 11022454"/>
              <a:gd name="connsiteY4" fmla="*/ 1273917 h 3864518"/>
              <a:gd name="connsiteX5" fmla="*/ 5849541 w 11022454"/>
              <a:gd name="connsiteY5" fmla="*/ 723361 h 3864518"/>
              <a:gd name="connsiteX0" fmla="*/ 0 w 11022454"/>
              <a:gd name="connsiteY0" fmla="*/ 1835143 h 3864518"/>
              <a:gd name="connsiteX1" fmla="*/ 2202180 w 11022454"/>
              <a:gd name="connsiteY1" fmla="*/ 0 h 3864518"/>
              <a:gd name="connsiteX2" fmla="*/ 2202180 w 11022454"/>
              <a:gd name="connsiteY2" fmla="*/ 539842 h 3864518"/>
              <a:gd name="connsiteX3" fmla="*/ 5505450 w 11022454"/>
              <a:gd name="connsiteY3" fmla="*/ 539842 h 3864518"/>
              <a:gd name="connsiteX4" fmla="*/ 5849541 w 11022454"/>
              <a:gd name="connsiteY4" fmla="*/ 723361 h 3864518"/>
              <a:gd name="connsiteX5" fmla="*/ 5505450 w 11022454"/>
              <a:gd name="connsiteY5" fmla="*/ 906880 h 3864518"/>
              <a:gd name="connsiteX6" fmla="*/ 5161359 w 11022454"/>
              <a:gd name="connsiteY6" fmla="*/ 1090399 h 3864518"/>
              <a:gd name="connsiteX7" fmla="*/ 5505450 w 11022454"/>
              <a:gd name="connsiteY7" fmla="*/ 1273918 h 3864518"/>
              <a:gd name="connsiteX8" fmla="*/ 8808720 w 11022454"/>
              <a:gd name="connsiteY8" fmla="*/ 1273917 h 3864518"/>
              <a:gd name="connsiteX9" fmla="*/ 11022454 w 11022454"/>
              <a:gd name="connsiteY9" fmla="*/ 1281467 h 3864518"/>
              <a:gd name="connsiteX10" fmla="*/ 11010900 w 11022454"/>
              <a:gd name="connsiteY10" fmla="*/ 2569217 h 3864518"/>
              <a:gd name="connsiteX11" fmla="*/ 11017846 w 11022454"/>
              <a:gd name="connsiteY11" fmla="*/ 3862193 h 3864518"/>
              <a:gd name="connsiteX12" fmla="*/ 8808720 w 11022454"/>
              <a:gd name="connsiteY12" fmla="*/ 3864518 h 3864518"/>
              <a:gd name="connsiteX13" fmla="*/ 5505450 w 11022454"/>
              <a:gd name="connsiteY13" fmla="*/ 3864518 h 3864518"/>
              <a:gd name="connsiteX14" fmla="*/ 5161359 w 11022454"/>
              <a:gd name="connsiteY14" fmla="*/ 3680999 h 3864518"/>
              <a:gd name="connsiteX15" fmla="*/ 5161359 w 11022454"/>
              <a:gd name="connsiteY15" fmla="*/ 3130443 h 3864518"/>
              <a:gd name="connsiteX16" fmla="*/ 2202180 w 11022454"/>
              <a:gd name="connsiteY16" fmla="*/ 3130443 h 3864518"/>
              <a:gd name="connsiteX17" fmla="*/ 2202180 w 11022454"/>
              <a:gd name="connsiteY17" fmla="*/ 3670285 h 3864518"/>
              <a:gd name="connsiteX18" fmla="*/ 0 w 11022454"/>
              <a:gd name="connsiteY18" fmla="*/ 1835143 h 3864518"/>
              <a:gd name="connsiteX19" fmla="*/ 5849541 w 11022454"/>
              <a:gd name="connsiteY19" fmla="*/ 723361 h 3864518"/>
              <a:gd name="connsiteX20" fmla="*/ 5849541 w 11022454"/>
              <a:gd name="connsiteY20" fmla="*/ 1273917 h 3864518"/>
              <a:gd name="connsiteX21" fmla="*/ 5161359 w 11022454"/>
              <a:gd name="connsiteY21" fmla="*/ 1090398 h 3864518"/>
              <a:gd name="connsiteX22" fmla="*/ 5161359 w 11022454"/>
              <a:gd name="connsiteY22" fmla="*/ 3130443 h 3864518"/>
              <a:gd name="connsiteX0" fmla="*/ 0 w 11022454"/>
              <a:gd name="connsiteY0" fmla="*/ 1835143 h 3864518"/>
              <a:gd name="connsiteX1" fmla="*/ 2202180 w 11022454"/>
              <a:gd name="connsiteY1" fmla="*/ 0 h 3864518"/>
              <a:gd name="connsiteX2" fmla="*/ 2202180 w 11022454"/>
              <a:gd name="connsiteY2" fmla="*/ 539842 h 3864518"/>
              <a:gd name="connsiteX3" fmla="*/ 5505450 w 11022454"/>
              <a:gd name="connsiteY3" fmla="*/ 539842 h 3864518"/>
              <a:gd name="connsiteX4" fmla="*/ 5849541 w 11022454"/>
              <a:gd name="connsiteY4" fmla="*/ 723361 h 3864518"/>
              <a:gd name="connsiteX5" fmla="*/ 5505450 w 11022454"/>
              <a:gd name="connsiteY5" fmla="*/ 906880 h 3864518"/>
              <a:gd name="connsiteX6" fmla="*/ 5161359 w 11022454"/>
              <a:gd name="connsiteY6" fmla="*/ 1090399 h 3864518"/>
              <a:gd name="connsiteX7" fmla="*/ 5505450 w 11022454"/>
              <a:gd name="connsiteY7" fmla="*/ 1273918 h 3864518"/>
              <a:gd name="connsiteX8" fmla="*/ 8808720 w 11022454"/>
              <a:gd name="connsiteY8" fmla="*/ 1273917 h 3864518"/>
              <a:gd name="connsiteX9" fmla="*/ 11014362 w 11022454"/>
              <a:gd name="connsiteY9" fmla="*/ 1289559 h 3864518"/>
              <a:gd name="connsiteX10" fmla="*/ 11010900 w 11022454"/>
              <a:gd name="connsiteY10" fmla="*/ 2569217 h 3864518"/>
              <a:gd name="connsiteX11" fmla="*/ 11017846 w 11022454"/>
              <a:gd name="connsiteY11" fmla="*/ 3862193 h 3864518"/>
              <a:gd name="connsiteX12" fmla="*/ 8808720 w 11022454"/>
              <a:gd name="connsiteY12" fmla="*/ 3864518 h 3864518"/>
              <a:gd name="connsiteX13" fmla="*/ 5505450 w 11022454"/>
              <a:gd name="connsiteY13" fmla="*/ 3864518 h 3864518"/>
              <a:gd name="connsiteX14" fmla="*/ 5161359 w 11022454"/>
              <a:gd name="connsiteY14" fmla="*/ 3680999 h 3864518"/>
              <a:gd name="connsiteX15" fmla="*/ 5161359 w 11022454"/>
              <a:gd name="connsiteY15" fmla="*/ 3130443 h 3864518"/>
              <a:gd name="connsiteX16" fmla="*/ 2202180 w 11022454"/>
              <a:gd name="connsiteY16" fmla="*/ 3130443 h 3864518"/>
              <a:gd name="connsiteX17" fmla="*/ 2202180 w 11022454"/>
              <a:gd name="connsiteY17" fmla="*/ 3670285 h 3864518"/>
              <a:gd name="connsiteX18" fmla="*/ 0 w 11022454"/>
              <a:gd name="connsiteY18" fmla="*/ 1835143 h 3864518"/>
              <a:gd name="connsiteX0" fmla="*/ 5849541 w 11022454"/>
              <a:gd name="connsiteY0" fmla="*/ 723361 h 3864518"/>
              <a:gd name="connsiteX1" fmla="*/ 5505450 w 11022454"/>
              <a:gd name="connsiteY1" fmla="*/ 906880 h 3864518"/>
              <a:gd name="connsiteX2" fmla="*/ 5161359 w 11022454"/>
              <a:gd name="connsiteY2" fmla="*/ 1090399 h 3864518"/>
              <a:gd name="connsiteX3" fmla="*/ 5505450 w 11022454"/>
              <a:gd name="connsiteY3" fmla="*/ 1273918 h 3864518"/>
              <a:gd name="connsiteX4" fmla="*/ 5849541 w 11022454"/>
              <a:gd name="connsiteY4" fmla="*/ 1273917 h 3864518"/>
              <a:gd name="connsiteX5" fmla="*/ 5849541 w 11022454"/>
              <a:gd name="connsiteY5" fmla="*/ 723361 h 3864518"/>
              <a:gd name="connsiteX0" fmla="*/ 0 w 11022454"/>
              <a:gd name="connsiteY0" fmla="*/ 1835143 h 3864518"/>
              <a:gd name="connsiteX1" fmla="*/ 2202180 w 11022454"/>
              <a:gd name="connsiteY1" fmla="*/ 0 h 3864518"/>
              <a:gd name="connsiteX2" fmla="*/ 2202180 w 11022454"/>
              <a:gd name="connsiteY2" fmla="*/ 539842 h 3864518"/>
              <a:gd name="connsiteX3" fmla="*/ 5505450 w 11022454"/>
              <a:gd name="connsiteY3" fmla="*/ 539842 h 3864518"/>
              <a:gd name="connsiteX4" fmla="*/ 5849541 w 11022454"/>
              <a:gd name="connsiteY4" fmla="*/ 723361 h 3864518"/>
              <a:gd name="connsiteX5" fmla="*/ 5505450 w 11022454"/>
              <a:gd name="connsiteY5" fmla="*/ 906880 h 3864518"/>
              <a:gd name="connsiteX6" fmla="*/ 5161359 w 11022454"/>
              <a:gd name="connsiteY6" fmla="*/ 1090399 h 3864518"/>
              <a:gd name="connsiteX7" fmla="*/ 5505450 w 11022454"/>
              <a:gd name="connsiteY7" fmla="*/ 1273918 h 3864518"/>
              <a:gd name="connsiteX8" fmla="*/ 8808720 w 11022454"/>
              <a:gd name="connsiteY8" fmla="*/ 1273917 h 3864518"/>
              <a:gd name="connsiteX9" fmla="*/ 11022454 w 11022454"/>
              <a:gd name="connsiteY9" fmla="*/ 1281467 h 3864518"/>
              <a:gd name="connsiteX10" fmla="*/ 11010900 w 11022454"/>
              <a:gd name="connsiteY10" fmla="*/ 2569217 h 3864518"/>
              <a:gd name="connsiteX11" fmla="*/ 11017846 w 11022454"/>
              <a:gd name="connsiteY11" fmla="*/ 3862193 h 3864518"/>
              <a:gd name="connsiteX12" fmla="*/ 8808720 w 11022454"/>
              <a:gd name="connsiteY12" fmla="*/ 3864518 h 3864518"/>
              <a:gd name="connsiteX13" fmla="*/ 5505450 w 11022454"/>
              <a:gd name="connsiteY13" fmla="*/ 3864518 h 3864518"/>
              <a:gd name="connsiteX14" fmla="*/ 5161359 w 11022454"/>
              <a:gd name="connsiteY14" fmla="*/ 3680999 h 3864518"/>
              <a:gd name="connsiteX15" fmla="*/ 5161359 w 11022454"/>
              <a:gd name="connsiteY15" fmla="*/ 3130443 h 3864518"/>
              <a:gd name="connsiteX16" fmla="*/ 2202180 w 11022454"/>
              <a:gd name="connsiteY16" fmla="*/ 3130443 h 3864518"/>
              <a:gd name="connsiteX17" fmla="*/ 2202180 w 11022454"/>
              <a:gd name="connsiteY17" fmla="*/ 3670285 h 3864518"/>
              <a:gd name="connsiteX18" fmla="*/ 0 w 11022454"/>
              <a:gd name="connsiteY18" fmla="*/ 1835143 h 3864518"/>
              <a:gd name="connsiteX19" fmla="*/ 5849541 w 11022454"/>
              <a:gd name="connsiteY19" fmla="*/ 723361 h 3864518"/>
              <a:gd name="connsiteX20" fmla="*/ 5849541 w 11022454"/>
              <a:gd name="connsiteY20" fmla="*/ 1273917 h 3864518"/>
              <a:gd name="connsiteX21" fmla="*/ 5161359 w 11022454"/>
              <a:gd name="connsiteY21" fmla="*/ 1090398 h 3864518"/>
              <a:gd name="connsiteX22" fmla="*/ 5161359 w 11022454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14362 w 11017846"/>
              <a:gd name="connsiteY9" fmla="*/ 1289559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16104 w 11017846"/>
              <a:gd name="connsiteY9" fmla="*/ 1294167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14362 w 11017846"/>
              <a:gd name="connsiteY9" fmla="*/ 1289559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09754 w 11017846"/>
              <a:gd name="connsiteY9" fmla="*/ 1275117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08012 w 11017846"/>
              <a:gd name="connsiteY9" fmla="*/ 1270509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09754 w 11017846"/>
              <a:gd name="connsiteY9" fmla="*/ 1275117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08012 w 11017846"/>
              <a:gd name="connsiteY9" fmla="*/ 1270509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03404 w 11017846"/>
              <a:gd name="connsiteY9" fmla="*/ 1262417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08012 w 11017846"/>
              <a:gd name="connsiteY9" fmla="*/ 1270509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03404 w 11017846"/>
              <a:gd name="connsiteY9" fmla="*/ 1264798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08012 w 11017846"/>
              <a:gd name="connsiteY9" fmla="*/ 1270509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03404 w 11017846"/>
              <a:gd name="connsiteY9" fmla="*/ 1255273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08012 w 11017846"/>
              <a:gd name="connsiteY9" fmla="*/ 1270509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98641 w 11017846"/>
              <a:gd name="connsiteY9" fmla="*/ 1269561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1008012 w 11017846"/>
              <a:gd name="connsiteY9" fmla="*/ 1270509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98641 w 11017846"/>
              <a:gd name="connsiteY9" fmla="*/ 1267179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93725 w 11017846"/>
              <a:gd name="connsiteY9" fmla="*/ 1268127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98641 w 11017846"/>
              <a:gd name="connsiteY9" fmla="*/ 1267179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93725 w 11017846"/>
              <a:gd name="connsiteY9" fmla="*/ 1268127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98641 w 11017846"/>
              <a:gd name="connsiteY9" fmla="*/ 1267179 h 3864518"/>
              <a:gd name="connsiteX10" fmla="*/ 10949940 w 11017846"/>
              <a:gd name="connsiteY10" fmla="*/ 255397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93725 w 11017846"/>
              <a:gd name="connsiteY9" fmla="*/ 1268127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98641 w 11017846"/>
              <a:gd name="connsiteY9" fmla="*/ 1276704 h 3864518"/>
              <a:gd name="connsiteX10" fmla="*/ 10949940 w 11017846"/>
              <a:gd name="connsiteY10" fmla="*/ 255397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91344 w 11017846"/>
              <a:gd name="connsiteY9" fmla="*/ 1277652 h 3864518"/>
              <a:gd name="connsiteX10" fmla="*/ 11010900 w 11017846"/>
              <a:gd name="connsiteY10" fmla="*/ 256921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0" fmla="*/ 5849541 w 11017846"/>
              <a:gd name="connsiteY0" fmla="*/ 723361 h 3864518"/>
              <a:gd name="connsiteX1" fmla="*/ 5505450 w 11017846"/>
              <a:gd name="connsiteY1" fmla="*/ 906880 h 3864518"/>
              <a:gd name="connsiteX2" fmla="*/ 5161359 w 11017846"/>
              <a:gd name="connsiteY2" fmla="*/ 1090399 h 3864518"/>
              <a:gd name="connsiteX3" fmla="*/ 5505450 w 11017846"/>
              <a:gd name="connsiteY3" fmla="*/ 1273918 h 3864518"/>
              <a:gd name="connsiteX4" fmla="*/ 5849541 w 11017846"/>
              <a:gd name="connsiteY4" fmla="*/ 1273917 h 3864518"/>
              <a:gd name="connsiteX5" fmla="*/ 5849541 w 11017846"/>
              <a:gd name="connsiteY5" fmla="*/ 723361 h 3864518"/>
              <a:gd name="connsiteX0" fmla="*/ 0 w 11017846"/>
              <a:gd name="connsiteY0" fmla="*/ 1835143 h 3864518"/>
              <a:gd name="connsiteX1" fmla="*/ 2202180 w 11017846"/>
              <a:gd name="connsiteY1" fmla="*/ 0 h 3864518"/>
              <a:gd name="connsiteX2" fmla="*/ 2202180 w 11017846"/>
              <a:gd name="connsiteY2" fmla="*/ 539842 h 3864518"/>
              <a:gd name="connsiteX3" fmla="*/ 5505450 w 11017846"/>
              <a:gd name="connsiteY3" fmla="*/ 539842 h 3864518"/>
              <a:gd name="connsiteX4" fmla="*/ 5849541 w 11017846"/>
              <a:gd name="connsiteY4" fmla="*/ 723361 h 3864518"/>
              <a:gd name="connsiteX5" fmla="*/ 5505450 w 11017846"/>
              <a:gd name="connsiteY5" fmla="*/ 906880 h 3864518"/>
              <a:gd name="connsiteX6" fmla="*/ 5161359 w 11017846"/>
              <a:gd name="connsiteY6" fmla="*/ 1090399 h 3864518"/>
              <a:gd name="connsiteX7" fmla="*/ 5505450 w 11017846"/>
              <a:gd name="connsiteY7" fmla="*/ 1273918 h 3864518"/>
              <a:gd name="connsiteX8" fmla="*/ 8808720 w 11017846"/>
              <a:gd name="connsiteY8" fmla="*/ 1273917 h 3864518"/>
              <a:gd name="connsiteX9" fmla="*/ 10998641 w 11017846"/>
              <a:gd name="connsiteY9" fmla="*/ 1276704 h 3864518"/>
              <a:gd name="connsiteX10" fmla="*/ 10949940 w 11017846"/>
              <a:gd name="connsiteY10" fmla="*/ 2553977 h 3864518"/>
              <a:gd name="connsiteX11" fmla="*/ 11017846 w 11017846"/>
              <a:gd name="connsiteY11" fmla="*/ 3862193 h 3864518"/>
              <a:gd name="connsiteX12" fmla="*/ 8808720 w 11017846"/>
              <a:gd name="connsiteY12" fmla="*/ 3864518 h 3864518"/>
              <a:gd name="connsiteX13" fmla="*/ 5505450 w 11017846"/>
              <a:gd name="connsiteY13" fmla="*/ 3864518 h 3864518"/>
              <a:gd name="connsiteX14" fmla="*/ 5161359 w 11017846"/>
              <a:gd name="connsiteY14" fmla="*/ 3680999 h 3864518"/>
              <a:gd name="connsiteX15" fmla="*/ 5161359 w 11017846"/>
              <a:gd name="connsiteY15" fmla="*/ 3130443 h 3864518"/>
              <a:gd name="connsiteX16" fmla="*/ 2202180 w 11017846"/>
              <a:gd name="connsiteY16" fmla="*/ 3130443 h 3864518"/>
              <a:gd name="connsiteX17" fmla="*/ 2202180 w 11017846"/>
              <a:gd name="connsiteY17" fmla="*/ 3670285 h 3864518"/>
              <a:gd name="connsiteX18" fmla="*/ 0 w 11017846"/>
              <a:gd name="connsiteY18" fmla="*/ 1835143 h 3864518"/>
              <a:gd name="connsiteX19" fmla="*/ 5849541 w 11017846"/>
              <a:gd name="connsiteY19" fmla="*/ 723361 h 3864518"/>
              <a:gd name="connsiteX20" fmla="*/ 5849541 w 11017846"/>
              <a:gd name="connsiteY20" fmla="*/ 1273917 h 3864518"/>
              <a:gd name="connsiteX21" fmla="*/ 5161359 w 11017846"/>
              <a:gd name="connsiteY21" fmla="*/ 1090398 h 3864518"/>
              <a:gd name="connsiteX22" fmla="*/ 5161359 w 11017846"/>
              <a:gd name="connsiteY22" fmla="*/ 3130443 h 386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017846" h="3864518" stroke="0" extrusionOk="0">
                <a:moveTo>
                  <a:pt x="0" y="1835143"/>
                </a:moveTo>
                <a:lnTo>
                  <a:pt x="2202180" y="0"/>
                </a:lnTo>
                <a:lnTo>
                  <a:pt x="2202180" y="539842"/>
                </a:lnTo>
                <a:lnTo>
                  <a:pt x="5505450" y="539842"/>
                </a:lnTo>
                <a:cubicBezTo>
                  <a:pt x="5695486" y="539842"/>
                  <a:pt x="5849541" y="622006"/>
                  <a:pt x="5849541" y="723361"/>
                </a:cubicBezTo>
                <a:cubicBezTo>
                  <a:pt x="5849541" y="824716"/>
                  <a:pt x="5695486" y="906880"/>
                  <a:pt x="5505450" y="906880"/>
                </a:cubicBezTo>
                <a:cubicBezTo>
                  <a:pt x="5315414" y="906880"/>
                  <a:pt x="5161359" y="989044"/>
                  <a:pt x="5161359" y="1090399"/>
                </a:cubicBezTo>
                <a:cubicBezTo>
                  <a:pt x="5161359" y="1191754"/>
                  <a:pt x="5315414" y="1273918"/>
                  <a:pt x="5505450" y="1273918"/>
                </a:cubicBezTo>
                <a:lnTo>
                  <a:pt x="8808720" y="1273917"/>
                </a:lnTo>
                <a:lnTo>
                  <a:pt x="10991344" y="1277652"/>
                </a:lnTo>
                <a:cubicBezTo>
                  <a:pt x="10994423" y="1697855"/>
                  <a:pt x="11007821" y="2149014"/>
                  <a:pt x="11010900" y="2569217"/>
                </a:cubicBezTo>
                <a:cubicBezTo>
                  <a:pt x="11013215" y="3000209"/>
                  <a:pt x="11015531" y="3431201"/>
                  <a:pt x="11017846" y="3862193"/>
                </a:cubicBezTo>
                <a:lnTo>
                  <a:pt x="8808720" y="3864518"/>
                </a:lnTo>
                <a:lnTo>
                  <a:pt x="5505450" y="3864518"/>
                </a:lnTo>
                <a:cubicBezTo>
                  <a:pt x="5315414" y="3864518"/>
                  <a:pt x="5161359" y="3782354"/>
                  <a:pt x="5161359" y="3680999"/>
                </a:cubicBezTo>
                <a:lnTo>
                  <a:pt x="5161359" y="3130443"/>
                </a:lnTo>
                <a:lnTo>
                  <a:pt x="2202180" y="3130443"/>
                </a:lnTo>
                <a:lnTo>
                  <a:pt x="2202180" y="3670285"/>
                </a:lnTo>
                <a:lnTo>
                  <a:pt x="0" y="1835143"/>
                </a:lnTo>
                <a:close/>
              </a:path>
              <a:path w="11017846" h="3864518" fill="darkenLess" stroke="0" extrusionOk="0">
                <a:moveTo>
                  <a:pt x="5849541" y="723361"/>
                </a:moveTo>
                <a:cubicBezTo>
                  <a:pt x="5849541" y="824716"/>
                  <a:pt x="5695486" y="906880"/>
                  <a:pt x="5505450" y="906880"/>
                </a:cubicBezTo>
                <a:cubicBezTo>
                  <a:pt x="5315414" y="906880"/>
                  <a:pt x="5161359" y="989044"/>
                  <a:pt x="5161359" y="1090399"/>
                </a:cubicBezTo>
                <a:cubicBezTo>
                  <a:pt x="5161359" y="1191754"/>
                  <a:pt x="5315414" y="1273918"/>
                  <a:pt x="5505450" y="1273918"/>
                </a:cubicBezTo>
                <a:lnTo>
                  <a:pt x="5849541" y="1273917"/>
                </a:lnTo>
                <a:lnTo>
                  <a:pt x="5849541" y="723361"/>
                </a:lnTo>
                <a:close/>
              </a:path>
              <a:path w="11017846" h="3864518" fill="none" extrusionOk="0">
                <a:moveTo>
                  <a:pt x="0" y="1835143"/>
                </a:moveTo>
                <a:lnTo>
                  <a:pt x="2202180" y="0"/>
                </a:lnTo>
                <a:lnTo>
                  <a:pt x="2202180" y="539842"/>
                </a:lnTo>
                <a:lnTo>
                  <a:pt x="5505450" y="539842"/>
                </a:lnTo>
                <a:cubicBezTo>
                  <a:pt x="5695486" y="539842"/>
                  <a:pt x="5849541" y="622006"/>
                  <a:pt x="5849541" y="723361"/>
                </a:cubicBezTo>
                <a:cubicBezTo>
                  <a:pt x="5849541" y="824716"/>
                  <a:pt x="5695486" y="906880"/>
                  <a:pt x="5505450" y="906880"/>
                </a:cubicBezTo>
                <a:cubicBezTo>
                  <a:pt x="5315414" y="906880"/>
                  <a:pt x="5161359" y="989044"/>
                  <a:pt x="5161359" y="1090399"/>
                </a:cubicBezTo>
                <a:cubicBezTo>
                  <a:pt x="5161359" y="1191754"/>
                  <a:pt x="5315414" y="1273918"/>
                  <a:pt x="5505450" y="1273918"/>
                </a:cubicBezTo>
                <a:lnTo>
                  <a:pt x="8808720" y="1273917"/>
                </a:lnTo>
                <a:lnTo>
                  <a:pt x="10998641" y="1276704"/>
                </a:lnTo>
                <a:cubicBezTo>
                  <a:pt x="10996326" y="1713091"/>
                  <a:pt x="10952255" y="2117590"/>
                  <a:pt x="10949940" y="2553977"/>
                </a:cubicBezTo>
                <a:cubicBezTo>
                  <a:pt x="10952255" y="2984969"/>
                  <a:pt x="11015531" y="3431201"/>
                  <a:pt x="11017846" y="3862193"/>
                </a:cubicBezTo>
                <a:lnTo>
                  <a:pt x="8808720" y="3864518"/>
                </a:lnTo>
                <a:lnTo>
                  <a:pt x="5505450" y="3864518"/>
                </a:lnTo>
                <a:cubicBezTo>
                  <a:pt x="5315414" y="3864518"/>
                  <a:pt x="5161359" y="3782354"/>
                  <a:pt x="5161359" y="3680999"/>
                </a:cubicBezTo>
                <a:lnTo>
                  <a:pt x="5161359" y="3130443"/>
                </a:lnTo>
                <a:lnTo>
                  <a:pt x="2202180" y="3130443"/>
                </a:lnTo>
                <a:lnTo>
                  <a:pt x="2202180" y="3670285"/>
                </a:lnTo>
                <a:lnTo>
                  <a:pt x="0" y="1835143"/>
                </a:lnTo>
                <a:close/>
                <a:moveTo>
                  <a:pt x="5849541" y="723361"/>
                </a:moveTo>
                <a:lnTo>
                  <a:pt x="5849541" y="1273917"/>
                </a:lnTo>
                <a:moveTo>
                  <a:pt x="5161359" y="1090398"/>
                </a:moveTo>
                <a:lnTo>
                  <a:pt x="5161359" y="3130443"/>
                </a:lnTo>
              </a:path>
            </a:pathLst>
          </a:custGeom>
          <a:solidFill>
            <a:schemeClr val="tx2">
              <a:alpha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4792F8-863A-47F8-A555-3211ED13F215}"/>
              </a:ext>
            </a:extLst>
          </p:cNvPr>
          <p:cNvSpPr/>
          <p:nvPr/>
        </p:nvSpPr>
        <p:spPr>
          <a:xfrm>
            <a:off x="1841602" y="2254866"/>
            <a:ext cx="4328304" cy="2158136"/>
          </a:xfrm>
          <a:custGeom>
            <a:avLst/>
            <a:gdLst>
              <a:gd name="connsiteX0" fmla="*/ 0 w 4328304"/>
              <a:gd name="connsiteY0" fmla="*/ 0 h 2158136"/>
              <a:gd name="connsiteX1" fmla="*/ 4328304 w 4328304"/>
              <a:gd name="connsiteY1" fmla="*/ 0 h 2158136"/>
              <a:gd name="connsiteX2" fmla="*/ 4328304 w 4328304"/>
              <a:gd name="connsiteY2" fmla="*/ 2158136 h 2158136"/>
              <a:gd name="connsiteX3" fmla="*/ 0 w 4328304"/>
              <a:gd name="connsiteY3" fmla="*/ 2158136 h 2158136"/>
              <a:gd name="connsiteX4" fmla="*/ 0 w 4328304"/>
              <a:gd name="connsiteY4" fmla="*/ 0 h 215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304" h="2158136">
                <a:moveTo>
                  <a:pt x="0" y="0"/>
                </a:moveTo>
                <a:lnTo>
                  <a:pt x="4328304" y="0"/>
                </a:lnTo>
                <a:lnTo>
                  <a:pt x="4328304" y="2158136"/>
                </a:lnTo>
                <a:lnTo>
                  <a:pt x="0" y="21581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5344" rIns="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/>
              <a:t>Testing Functionality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Individual mission performance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Reliability, availability, maintainability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Interoperability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Human-systems </a:t>
            </a:r>
            <a:r>
              <a:rPr lang="en-US" dirty="0"/>
              <a:t>i</a:t>
            </a:r>
            <a:r>
              <a:rPr lang="en-US" sz="1800" kern="1200" dirty="0"/>
              <a:t>nteraction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23C8CDB-8F68-49C2-BE65-28416F79705E}"/>
              </a:ext>
            </a:extLst>
          </p:cNvPr>
          <p:cNvSpPr/>
          <p:nvPr/>
        </p:nvSpPr>
        <p:spPr>
          <a:xfrm>
            <a:off x="6096000" y="2959563"/>
            <a:ext cx="4294251" cy="2158136"/>
          </a:xfrm>
          <a:custGeom>
            <a:avLst/>
            <a:gdLst>
              <a:gd name="connsiteX0" fmla="*/ 0 w 4294251"/>
              <a:gd name="connsiteY0" fmla="*/ 0 h 2158136"/>
              <a:gd name="connsiteX1" fmla="*/ 4294251 w 4294251"/>
              <a:gd name="connsiteY1" fmla="*/ 0 h 2158136"/>
              <a:gd name="connsiteX2" fmla="*/ 4294251 w 4294251"/>
              <a:gd name="connsiteY2" fmla="*/ 2158136 h 2158136"/>
              <a:gd name="connsiteX3" fmla="*/ 0 w 4294251"/>
              <a:gd name="connsiteY3" fmla="*/ 2158136 h 2158136"/>
              <a:gd name="connsiteX4" fmla="*/ 0 w 4294251"/>
              <a:gd name="connsiteY4" fmla="*/ 0 h 215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251" h="2158136">
                <a:moveTo>
                  <a:pt x="0" y="0"/>
                </a:moveTo>
                <a:lnTo>
                  <a:pt x="4294251" y="0"/>
                </a:lnTo>
                <a:lnTo>
                  <a:pt x="4294251" y="2158136"/>
                </a:lnTo>
                <a:lnTo>
                  <a:pt x="0" y="21581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5344" rIns="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/>
              <a:t>Testing with Operationally Representative Use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Collective mission performance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Doctrine and TTP maturity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Training (individual and collective)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Supportability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28F0E4-9856-4942-802A-685FB39A4D59}"/>
              </a:ext>
            </a:extLst>
          </p:cNvPr>
          <p:cNvSpPr txBox="1"/>
          <p:nvPr/>
        </p:nvSpPr>
        <p:spPr>
          <a:xfrm>
            <a:off x="3033006" y="5600700"/>
            <a:ext cx="627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Example data collection areas</a:t>
            </a:r>
          </a:p>
        </p:txBody>
      </p:sp>
      <p:sp>
        <p:nvSpPr>
          <p:cNvPr id="255" name="Text Placeholder 3">
            <a:extLst>
              <a:ext uri="{FF2B5EF4-FFF2-40B4-BE49-F238E27FC236}">
                <a16:creationId xmlns:a16="http://schemas.microsoft.com/office/drawing/2014/main" id="{C9683D77-AEDF-48E2-A818-612529481B58}"/>
              </a:ext>
            </a:extLst>
          </p:cNvPr>
          <p:cNvSpPr txBox="1">
            <a:spLocks/>
          </p:cNvSpPr>
          <p:nvPr/>
        </p:nvSpPr>
        <p:spPr>
          <a:xfrm>
            <a:off x="312912" y="6222990"/>
            <a:ext cx="9945693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Acronym: TTP – Tactics, Techniques, and Procedures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8267FF-CCD5-480C-A416-F87999F21803}"/>
              </a:ext>
            </a:extLst>
          </p:cNvPr>
          <p:cNvSpPr/>
          <p:nvPr/>
        </p:nvSpPr>
        <p:spPr>
          <a:xfrm>
            <a:off x="10491695" y="2757489"/>
            <a:ext cx="1250725" cy="2587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3489BC-5A37-4CF4-8524-4E1DC0B9A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712" y="91440"/>
            <a:ext cx="1828800" cy="1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62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0D057F-C60C-48C7-8C17-79BA6080D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9200" y="2639121"/>
            <a:ext cx="5486400" cy="341376"/>
          </a:xfrm>
        </p:spPr>
        <p:txBody>
          <a:bodyPr anchor="ctr" anchorCtr="0">
            <a:spAutoFit/>
          </a:bodyPr>
          <a:lstStyle/>
          <a:p>
            <a:pPr marL="0" indent="0" algn="ctr">
              <a:buNone/>
            </a:pPr>
            <a:r>
              <a:rPr lang="en-US" b="1" dirty="0"/>
              <a:t>Embed OT&amp;E Workforce in Program Activities</a:t>
            </a:r>
          </a:p>
        </p:txBody>
      </p:sp>
      <p:pic>
        <p:nvPicPr>
          <p:cNvPr id="13" name="Picture Placeholder 12" descr="Group of people">
            <a:extLst>
              <a:ext uri="{FF2B5EF4-FFF2-40B4-BE49-F238E27FC236}">
                <a16:creationId xmlns:a16="http://schemas.microsoft.com/office/drawing/2014/main" id="{89FE781C-DF87-42DA-A8F6-2B0FC001F4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56320" r="-56320"/>
          <a:stretch/>
        </p:blipFill>
        <p:spPr>
          <a:xfrm>
            <a:off x="6611938" y="3200400"/>
            <a:ext cx="4860925" cy="2286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CADE65-EFD3-4EFB-A989-CA50ACFE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29" y="205107"/>
            <a:ext cx="9235440" cy="918445"/>
          </a:xfrm>
        </p:spPr>
        <p:txBody>
          <a:bodyPr/>
          <a:lstStyle/>
          <a:p>
            <a:r>
              <a:rPr lang="en-US" dirty="0"/>
              <a:t>Two challenges that are essential to address during Planning and Ramp-up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454046-66A8-4D19-B7AE-261BD3108A1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06400" y="2514600"/>
            <a:ext cx="5486400" cy="590931"/>
          </a:xfrm>
        </p:spPr>
        <p:txBody>
          <a:bodyPr wrap="square" anchor="ctr" anchorCtr="0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prstClr val="black"/>
                </a:solidFill>
                <a:latin typeface="Calibri Light"/>
              </a:rPr>
              <a:t>Acquire, Develop, and Accredit Test Infrastructure and Tools for OT&amp;E</a:t>
            </a:r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FC723D-2E68-4D76-AE3A-2F8FC9A41D5E}"/>
              </a:ext>
            </a:extLst>
          </p:cNvPr>
          <p:cNvGrpSpPr/>
          <p:nvPr/>
        </p:nvGrpSpPr>
        <p:grpSpPr>
          <a:xfrm>
            <a:off x="714265" y="3200400"/>
            <a:ext cx="4870671" cy="2286000"/>
            <a:chOff x="306023" y="3703470"/>
            <a:chExt cx="4870671" cy="2286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59F1B73-E3CF-424C-BFFA-947C3AD6FAA5}"/>
                </a:ext>
              </a:extLst>
            </p:cNvPr>
            <p:cNvGrpSpPr/>
            <p:nvPr/>
          </p:nvGrpSpPr>
          <p:grpSpPr>
            <a:xfrm>
              <a:off x="310896" y="4238394"/>
              <a:ext cx="4865798" cy="1216152"/>
              <a:chOff x="310896" y="4238394"/>
              <a:chExt cx="4865798" cy="1216152"/>
            </a:xfrm>
          </p:grpSpPr>
          <p:pic>
            <p:nvPicPr>
              <p:cNvPr id="29" name="Graphic 28" descr="Database">
                <a:extLst>
                  <a:ext uri="{FF2B5EF4-FFF2-40B4-BE49-F238E27FC236}">
                    <a16:creationId xmlns:a16="http://schemas.microsoft.com/office/drawing/2014/main" id="{D6540F68-BE16-48D4-8377-3388659F0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743200" y="4238394"/>
                <a:ext cx="1216152" cy="1216152"/>
              </a:xfrm>
              <a:prstGeom prst="rect">
                <a:avLst/>
              </a:prstGeom>
            </p:spPr>
          </p:pic>
          <p:pic>
            <p:nvPicPr>
              <p:cNvPr id="31" name="Graphic 30" descr="Cloud Computing">
                <a:extLst>
                  <a:ext uri="{FF2B5EF4-FFF2-40B4-BE49-F238E27FC236}">
                    <a16:creationId xmlns:a16="http://schemas.microsoft.com/office/drawing/2014/main" id="{15064A52-E182-43AC-9BF4-0EBDEB315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960542" y="4238394"/>
                <a:ext cx="1216152" cy="1216152"/>
              </a:xfrm>
              <a:prstGeom prst="rect">
                <a:avLst/>
              </a:prstGeom>
            </p:spPr>
          </p:pic>
          <p:pic>
            <p:nvPicPr>
              <p:cNvPr id="33" name="Graphic 32" descr="Web design">
                <a:extLst>
                  <a:ext uri="{FF2B5EF4-FFF2-40B4-BE49-F238E27FC236}">
                    <a16:creationId xmlns:a16="http://schemas.microsoft.com/office/drawing/2014/main" id="{9F193822-2EF9-4BB4-9EC4-AA97BC97A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10896" y="4238394"/>
                <a:ext cx="1216152" cy="1216152"/>
              </a:xfrm>
              <a:prstGeom prst="rect">
                <a:avLst/>
              </a:prstGeom>
            </p:spPr>
          </p:pic>
          <p:pic>
            <p:nvPicPr>
              <p:cNvPr id="36" name="Graphic 35" descr="Research">
                <a:extLst>
                  <a:ext uri="{FF2B5EF4-FFF2-40B4-BE49-F238E27FC236}">
                    <a16:creationId xmlns:a16="http://schemas.microsoft.com/office/drawing/2014/main" id="{39183EE3-81DD-4984-B4E7-9AA423D95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527048" y="4238394"/>
                <a:ext cx="1216152" cy="1216152"/>
              </a:xfrm>
              <a:prstGeom prst="rect">
                <a:avLst/>
              </a:prstGeom>
            </p:spPr>
          </p:pic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77A6B2-8B4E-4F11-917F-3D151C3DF94C}"/>
                </a:ext>
              </a:extLst>
            </p:cNvPr>
            <p:cNvSpPr/>
            <p:nvPr/>
          </p:nvSpPr>
          <p:spPr>
            <a:xfrm>
              <a:off x="306023" y="3703470"/>
              <a:ext cx="4860925" cy="22860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482D957-7C77-4FB7-B872-27AADA0DC5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68712" y="91440"/>
            <a:ext cx="1828800" cy="1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8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929" y="205107"/>
            <a:ext cx="8229600" cy="918445"/>
          </a:xfrm>
        </p:spPr>
        <p:txBody>
          <a:bodyPr/>
          <a:lstStyle/>
          <a:p>
            <a:r>
              <a:rPr lang="en-US" dirty="0"/>
              <a:t>Acquire, develop, and accredit test infrastructure and tools for OT&amp;E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2335" y="6305091"/>
            <a:ext cx="10076100" cy="550861"/>
          </a:xfrm>
        </p:spPr>
        <p:txBody>
          <a:bodyPr/>
          <a:lstStyle/>
          <a:p>
            <a:r>
              <a:rPr lang="en-US" sz="1000" dirty="0"/>
              <a:t>Acronyms: </a:t>
            </a:r>
            <a:r>
              <a:rPr lang="en-US" dirty="0"/>
              <a:t>OT&amp;E – Operational Test and Evaluation; VV&amp;A – Verification, Validation, and Accreditation</a:t>
            </a:r>
          </a:p>
          <a:p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787E927-C867-4095-9A22-83C7436B9D48}"/>
              </a:ext>
            </a:extLst>
          </p:cNvPr>
          <p:cNvSpPr/>
          <p:nvPr/>
        </p:nvSpPr>
        <p:spPr>
          <a:xfrm>
            <a:off x="1173402" y="2018878"/>
            <a:ext cx="9824313" cy="2820245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96784DC-A37E-4FE5-940C-1EE53E370CEB}"/>
              </a:ext>
            </a:extLst>
          </p:cNvPr>
          <p:cNvSpPr/>
          <p:nvPr/>
        </p:nvSpPr>
        <p:spPr>
          <a:xfrm>
            <a:off x="312335" y="2864951"/>
            <a:ext cx="2782276" cy="1128098"/>
          </a:xfrm>
          <a:custGeom>
            <a:avLst/>
            <a:gdLst>
              <a:gd name="connsiteX0" fmla="*/ 0 w 2782276"/>
              <a:gd name="connsiteY0" fmla="*/ 188020 h 1128098"/>
              <a:gd name="connsiteX1" fmla="*/ 188020 w 2782276"/>
              <a:gd name="connsiteY1" fmla="*/ 0 h 1128098"/>
              <a:gd name="connsiteX2" fmla="*/ 2594256 w 2782276"/>
              <a:gd name="connsiteY2" fmla="*/ 0 h 1128098"/>
              <a:gd name="connsiteX3" fmla="*/ 2782276 w 2782276"/>
              <a:gd name="connsiteY3" fmla="*/ 188020 h 1128098"/>
              <a:gd name="connsiteX4" fmla="*/ 2782276 w 2782276"/>
              <a:gd name="connsiteY4" fmla="*/ 940078 h 1128098"/>
              <a:gd name="connsiteX5" fmla="*/ 2594256 w 2782276"/>
              <a:gd name="connsiteY5" fmla="*/ 1128098 h 1128098"/>
              <a:gd name="connsiteX6" fmla="*/ 188020 w 2782276"/>
              <a:gd name="connsiteY6" fmla="*/ 1128098 h 1128098"/>
              <a:gd name="connsiteX7" fmla="*/ 0 w 2782276"/>
              <a:gd name="connsiteY7" fmla="*/ 940078 h 1128098"/>
              <a:gd name="connsiteX8" fmla="*/ 0 w 2782276"/>
              <a:gd name="connsiteY8" fmla="*/ 188020 h 112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2276" h="1128098">
                <a:moveTo>
                  <a:pt x="0" y="188020"/>
                </a:moveTo>
                <a:cubicBezTo>
                  <a:pt x="0" y="84179"/>
                  <a:pt x="84179" y="0"/>
                  <a:pt x="188020" y="0"/>
                </a:cubicBezTo>
                <a:lnTo>
                  <a:pt x="2594256" y="0"/>
                </a:lnTo>
                <a:cubicBezTo>
                  <a:pt x="2698097" y="0"/>
                  <a:pt x="2782276" y="84179"/>
                  <a:pt x="2782276" y="188020"/>
                </a:cubicBezTo>
                <a:lnTo>
                  <a:pt x="2782276" y="940078"/>
                </a:lnTo>
                <a:cubicBezTo>
                  <a:pt x="2782276" y="1043919"/>
                  <a:pt x="2698097" y="1128098"/>
                  <a:pt x="2594256" y="1128098"/>
                </a:cubicBezTo>
                <a:lnTo>
                  <a:pt x="188020" y="1128098"/>
                </a:lnTo>
                <a:cubicBezTo>
                  <a:pt x="84179" y="1128098"/>
                  <a:pt x="0" y="1043919"/>
                  <a:pt x="0" y="940078"/>
                </a:cubicBezTo>
                <a:lnTo>
                  <a:pt x="0" y="1880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69" tIns="55069" rIns="55069" bIns="55069" numCol="1" spcCol="1270" anchor="ctr" anchorCtr="0">
            <a:noAutofit/>
          </a:bodyPr>
          <a:lstStyle/>
          <a:p>
            <a:pPr marL="0" lvl="0" indent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Identify data needs and collection methods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8E457E-62C2-4B42-A34C-24C08F495E41}"/>
              </a:ext>
            </a:extLst>
          </p:cNvPr>
          <p:cNvSpPr/>
          <p:nvPr/>
        </p:nvSpPr>
        <p:spPr>
          <a:xfrm>
            <a:off x="3233725" y="2864951"/>
            <a:ext cx="2782276" cy="1128098"/>
          </a:xfrm>
          <a:custGeom>
            <a:avLst/>
            <a:gdLst>
              <a:gd name="connsiteX0" fmla="*/ 0 w 2782276"/>
              <a:gd name="connsiteY0" fmla="*/ 188020 h 1128098"/>
              <a:gd name="connsiteX1" fmla="*/ 188020 w 2782276"/>
              <a:gd name="connsiteY1" fmla="*/ 0 h 1128098"/>
              <a:gd name="connsiteX2" fmla="*/ 2594256 w 2782276"/>
              <a:gd name="connsiteY2" fmla="*/ 0 h 1128098"/>
              <a:gd name="connsiteX3" fmla="*/ 2782276 w 2782276"/>
              <a:gd name="connsiteY3" fmla="*/ 188020 h 1128098"/>
              <a:gd name="connsiteX4" fmla="*/ 2782276 w 2782276"/>
              <a:gd name="connsiteY4" fmla="*/ 940078 h 1128098"/>
              <a:gd name="connsiteX5" fmla="*/ 2594256 w 2782276"/>
              <a:gd name="connsiteY5" fmla="*/ 1128098 h 1128098"/>
              <a:gd name="connsiteX6" fmla="*/ 188020 w 2782276"/>
              <a:gd name="connsiteY6" fmla="*/ 1128098 h 1128098"/>
              <a:gd name="connsiteX7" fmla="*/ 0 w 2782276"/>
              <a:gd name="connsiteY7" fmla="*/ 940078 h 1128098"/>
              <a:gd name="connsiteX8" fmla="*/ 0 w 2782276"/>
              <a:gd name="connsiteY8" fmla="*/ 188020 h 112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2276" h="1128098">
                <a:moveTo>
                  <a:pt x="0" y="188020"/>
                </a:moveTo>
                <a:cubicBezTo>
                  <a:pt x="0" y="84179"/>
                  <a:pt x="84179" y="0"/>
                  <a:pt x="188020" y="0"/>
                </a:cubicBezTo>
                <a:lnTo>
                  <a:pt x="2594256" y="0"/>
                </a:lnTo>
                <a:cubicBezTo>
                  <a:pt x="2698097" y="0"/>
                  <a:pt x="2782276" y="84179"/>
                  <a:pt x="2782276" y="188020"/>
                </a:cubicBezTo>
                <a:lnTo>
                  <a:pt x="2782276" y="940078"/>
                </a:lnTo>
                <a:cubicBezTo>
                  <a:pt x="2782276" y="1043919"/>
                  <a:pt x="2698097" y="1128098"/>
                  <a:pt x="2594256" y="1128098"/>
                </a:cubicBezTo>
                <a:lnTo>
                  <a:pt x="188020" y="1128098"/>
                </a:lnTo>
                <a:cubicBezTo>
                  <a:pt x="84179" y="1128098"/>
                  <a:pt x="0" y="1043919"/>
                  <a:pt x="0" y="940078"/>
                </a:cubicBezTo>
                <a:lnTo>
                  <a:pt x="0" y="1880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69" tIns="55069" rIns="55069" bIns="55069" numCol="1" spcCol="1270" anchor="ctr" anchorCtr="0">
            <a:noAutofit/>
          </a:bodyPr>
          <a:lstStyle/>
          <a:p>
            <a:pPr marL="0" lvl="0" indent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Evaluate available test environments and tools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1464882-B0CE-44E9-9C7E-C61EC2621511}"/>
              </a:ext>
            </a:extLst>
          </p:cNvPr>
          <p:cNvSpPr/>
          <p:nvPr/>
        </p:nvSpPr>
        <p:spPr>
          <a:xfrm>
            <a:off x="6155115" y="2864951"/>
            <a:ext cx="2782276" cy="1128098"/>
          </a:xfrm>
          <a:custGeom>
            <a:avLst/>
            <a:gdLst>
              <a:gd name="connsiteX0" fmla="*/ 0 w 2782276"/>
              <a:gd name="connsiteY0" fmla="*/ 188020 h 1128098"/>
              <a:gd name="connsiteX1" fmla="*/ 188020 w 2782276"/>
              <a:gd name="connsiteY1" fmla="*/ 0 h 1128098"/>
              <a:gd name="connsiteX2" fmla="*/ 2594256 w 2782276"/>
              <a:gd name="connsiteY2" fmla="*/ 0 h 1128098"/>
              <a:gd name="connsiteX3" fmla="*/ 2782276 w 2782276"/>
              <a:gd name="connsiteY3" fmla="*/ 188020 h 1128098"/>
              <a:gd name="connsiteX4" fmla="*/ 2782276 w 2782276"/>
              <a:gd name="connsiteY4" fmla="*/ 940078 h 1128098"/>
              <a:gd name="connsiteX5" fmla="*/ 2594256 w 2782276"/>
              <a:gd name="connsiteY5" fmla="*/ 1128098 h 1128098"/>
              <a:gd name="connsiteX6" fmla="*/ 188020 w 2782276"/>
              <a:gd name="connsiteY6" fmla="*/ 1128098 h 1128098"/>
              <a:gd name="connsiteX7" fmla="*/ 0 w 2782276"/>
              <a:gd name="connsiteY7" fmla="*/ 940078 h 1128098"/>
              <a:gd name="connsiteX8" fmla="*/ 0 w 2782276"/>
              <a:gd name="connsiteY8" fmla="*/ 188020 h 112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2276" h="1128098">
                <a:moveTo>
                  <a:pt x="0" y="188020"/>
                </a:moveTo>
                <a:cubicBezTo>
                  <a:pt x="0" y="84179"/>
                  <a:pt x="84179" y="0"/>
                  <a:pt x="188020" y="0"/>
                </a:cubicBezTo>
                <a:lnTo>
                  <a:pt x="2594256" y="0"/>
                </a:lnTo>
                <a:cubicBezTo>
                  <a:pt x="2698097" y="0"/>
                  <a:pt x="2782276" y="84179"/>
                  <a:pt x="2782276" y="188020"/>
                </a:cubicBezTo>
                <a:lnTo>
                  <a:pt x="2782276" y="940078"/>
                </a:lnTo>
                <a:cubicBezTo>
                  <a:pt x="2782276" y="1043919"/>
                  <a:pt x="2698097" y="1128098"/>
                  <a:pt x="2594256" y="1128098"/>
                </a:cubicBezTo>
                <a:lnTo>
                  <a:pt x="188020" y="1128098"/>
                </a:lnTo>
                <a:cubicBezTo>
                  <a:pt x="84179" y="1128098"/>
                  <a:pt x="0" y="1043919"/>
                  <a:pt x="0" y="940078"/>
                </a:cubicBezTo>
                <a:lnTo>
                  <a:pt x="0" y="1880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69" tIns="55069" rIns="55069" bIns="55069" numCol="1" spcCol="1270" anchor="ctr" anchorCtr="0">
            <a:noAutofit/>
          </a:bodyPr>
          <a:lstStyle/>
          <a:p>
            <a:pPr marL="0" lvl="0" indent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Develop/acquire test tools and environments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591CEC-0B90-4F7B-B53B-00B4A0FF19C1}"/>
              </a:ext>
            </a:extLst>
          </p:cNvPr>
          <p:cNvSpPr/>
          <p:nvPr/>
        </p:nvSpPr>
        <p:spPr>
          <a:xfrm>
            <a:off x="9089975" y="2864951"/>
            <a:ext cx="2782276" cy="1128098"/>
          </a:xfrm>
          <a:custGeom>
            <a:avLst/>
            <a:gdLst>
              <a:gd name="connsiteX0" fmla="*/ 0 w 2782276"/>
              <a:gd name="connsiteY0" fmla="*/ 188020 h 1128098"/>
              <a:gd name="connsiteX1" fmla="*/ 188020 w 2782276"/>
              <a:gd name="connsiteY1" fmla="*/ 0 h 1128098"/>
              <a:gd name="connsiteX2" fmla="*/ 2594256 w 2782276"/>
              <a:gd name="connsiteY2" fmla="*/ 0 h 1128098"/>
              <a:gd name="connsiteX3" fmla="*/ 2782276 w 2782276"/>
              <a:gd name="connsiteY3" fmla="*/ 188020 h 1128098"/>
              <a:gd name="connsiteX4" fmla="*/ 2782276 w 2782276"/>
              <a:gd name="connsiteY4" fmla="*/ 940078 h 1128098"/>
              <a:gd name="connsiteX5" fmla="*/ 2594256 w 2782276"/>
              <a:gd name="connsiteY5" fmla="*/ 1128098 h 1128098"/>
              <a:gd name="connsiteX6" fmla="*/ 188020 w 2782276"/>
              <a:gd name="connsiteY6" fmla="*/ 1128098 h 1128098"/>
              <a:gd name="connsiteX7" fmla="*/ 0 w 2782276"/>
              <a:gd name="connsiteY7" fmla="*/ 940078 h 1128098"/>
              <a:gd name="connsiteX8" fmla="*/ 0 w 2782276"/>
              <a:gd name="connsiteY8" fmla="*/ 188020 h 112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2276" h="1128098">
                <a:moveTo>
                  <a:pt x="0" y="188020"/>
                </a:moveTo>
                <a:cubicBezTo>
                  <a:pt x="0" y="84179"/>
                  <a:pt x="84179" y="0"/>
                  <a:pt x="188020" y="0"/>
                </a:cubicBezTo>
                <a:lnTo>
                  <a:pt x="2594256" y="0"/>
                </a:lnTo>
                <a:cubicBezTo>
                  <a:pt x="2698097" y="0"/>
                  <a:pt x="2782276" y="84179"/>
                  <a:pt x="2782276" y="188020"/>
                </a:cubicBezTo>
                <a:lnTo>
                  <a:pt x="2782276" y="940078"/>
                </a:lnTo>
                <a:cubicBezTo>
                  <a:pt x="2782276" y="1043919"/>
                  <a:pt x="2698097" y="1128098"/>
                  <a:pt x="2594256" y="1128098"/>
                </a:cubicBezTo>
                <a:lnTo>
                  <a:pt x="188020" y="1128098"/>
                </a:lnTo>
                <a:cubicBezTo>
                  <a:pt x="84179" y="1128098"/>
                  <a:pt x="0" y="1043919"/>
                  <a:pt x="0" y="940078"/>
                </a:cubicBezTo>
                <a:lnTo>
                  <a:pt x="0" y="1880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69" tIns="55069" rIns="55069" bIns="55069" numCol="1" spcCol="1270" anchor="ctr" anchorCtr="0">
            <a:noAutofit/>
          </a:bodyPr>
          <a:lstStyle/>
          <a:p>
            <a:pPr marL="0" lvl="0" indent="0" algn="ctr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Verify, validate, and accredit test environments </a:t>
            </a:r>
            <a:br>
              <a:rPr lang="en-US" sz="1900" kern="1200" dirty="0"/>
            </a:br>
            <a:r>
              <a:rPr lang="en-US" sz="1900" kern="1200" dirty="0"/>
              <a:t>and tools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839FDB-30BC-4E73-801F-A648DE11C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712" y="91440"/>
            <a:ext cx="1828800" cy="1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4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 operational testers into Planning Phase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2616" y="6305091"/>
            <a:ext cx="10076100" cy="550861"/>
          </a:xfrm>
        </p:spPr>
        <p:txBody>
          <a:bodyPr/>
          <a:lstStyle/>
          <a:p>
            <a:r>
              <a:rPr lang="en-US" sz="1000" dirty="0"/>
              <a:t>Acronym: </a:t>
            </a:r>
            <a:r>
              <a:rPr lang="en-US" dirty="0"/>
              <a:t>VV&amp;A – Verification, Validation, and Accreditation</a:t>
            </a:r>
          </a:p>
          <a:p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BFD6AD3-CEA3-4491-B584-2CB3760F2EB6}"/>
              </a:ext>
            </a:extLst>
          </p:cNvPr>
          <p:cNvSpPr/>
          <p:nvPr/>
        </p:nvSpPr>
        <p:spPr>
          <a:xfrm>
            <a:off x="1175238" y="2018878"/>
            <a:ext cx="9842064" cy="2820245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0708EB7-A13A-41F2-9373-9FFEE599148D}"/>
              </a:ext>
            </a:extLst>
          </p:cNvPr>
          <p:cNvSpPr/>
          <p:nvPr/>
        </p:nvSpPr>
        <p:spPr>
          <a:xfrm>
            <a:off x="312616" y="2864951"/>
            <a:ext cx="2787303" cy="1128098"/>
          </a:xfrm>
          <a:custGeom>
            <a:avLst/>
            <a:gdLst>
              <a:gd name="connsiteX0" fmla="*/ 0 w 2787303"/>
              <a:gd name="connsiteY0" fmla="*/ 188020 h 1128098"/>
              <a:gd name="connsiteX1" fmla="*/ 188020 w 2787303"/>
              <a:gd name="connsiteY1" fmla="*/ 0 h 1128098"/>
              <a:gd name="connsiteX2" fmla="*/ 2599283 w 2787303"/>
              <a:gd name="connsiteY2" fmla="*/ 0 h 1128098"/>
              <a:gd name="connsiteX3" fmla="*/ 2787303 w 2787303"/>
              <a:gd name="connsiteY3" fmla="*/ 188020 h 1128098"/>
              <a:gd name="connsiteX4" fmla="*/ 2787303 w 2787303"/>
              <a:gd name="connsiteY4" fmla="*/ 940078 h 1128098"/>
              <a:gd name="connsiteX5" fmla="*/ 2599283 w 2787303"/>
              <a:gd name="connsiteY5" fmla="*/ 1128098 h 1128098"/>
              <a:gd name="connsiteX6" fmla="*/ 188020 w 2787303"/>
              <a:gd name="connsiteY6" fmla="*/ 1128098 h 1128098"/>
              <a:gd name="connsiteX7" fmla="*/ 0 w 2787303"/>
              <a:gd name="connsiteY7" fmla="*/ 940078 h 1128098"/>
              <a:gd name="connsiteX8" fmla="*/ 0 w 2787303"/>
              <a:gd name="connsiteY8" fmla="*/ 188020 h 112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7303" h="1128098">
                <a:moveTo>
                  <a:pt x="0" y="188020"/>
                </a:moveTo>
                <a:cubicBezTo>
                  <a:pt x="0" y="84179"/>
                  <a:pt x="84179" y="0"/>
                  <a:pt x="188020" y="0"/>
                </a:cubicBezTo>
                <a:lnTo>
                  <a:pt x="2599283" y="0"/>
                </a:lnTo>
                <a:cubicBezTo>
                  <a:pt x="2703124" y="0"/>
                  <a:pt x="2787303" y="84179"/>
                  <a:pt x="2787303" y="188020"/>
                </a:cubicBezTo>
                <a:lnTo>
                  <a:pt x="2787303" y="940078"/>
                </a:lnTo>
                <a:cubicBezTo>
                  <a:pt x="2787303" y="1043919"/>
                  <a:pt x="2703124" y="1128098"/>
                  <a:pt x="2599283" y="1128098"/>
                </a:cubicBezTo>
                <a:lnTo>
                  <a:pt x="188020" y="1128098"/>
                </a:lnTo>
                <a:cubicBezTo>
                  <a:pt x="84179" y="1128098"/>
                  <a:pt x="0" y="1043919"/>
                  <a:pt x="0" y="940078"/>
                </a:cubicBezTo>
                <a:lnTo>
                  <a:pt x="0" y="1880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029" tIns="116029" rIns="116029" bIns="116029" numCol="1" spcCol="1270" anchor="ctr" anchorCtr="0">
            <a:noAutofit/>
          </a:bodyPr>
          <a:lstStyle/>
          <a:p>
            <a:pPr marL="0" lvl="0" indent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Participate in requirements discussions to understand needs from user-level through DoD-level.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918FA2-C118-40DE-B162-2687E5CB4E46}"/>
              </a:ext>
            </a:extLst>
          </p:cNvPr>
          <p:cNvSpPr/>
          <p:nvPr/>
        </p:nvSpPr>
        <p:spPr>
          <a:xfrm>
            <a:off x="3239284" y="2864951"/>
            <a:ext cx="2787303" cy="1128098"/>
          </a:xfrm>
          <a:custGeom>
            <a:avLst/>
            <a:gdLst>
              <a:gd name="connsiteX0" fmla="*/ 0 w 2787303"/>
              <a:gd name="connsiteY0" fmla="*/ 188020 h 1128098"/>
              <a:gd name="connsiteX1" fmla="*/ 188020 w 2787303"/>
              <a:gd name="connsiteY1" fmla="*/ 0 h 1128098"/>
              <a:gd name="connsiteX2" fmla="*/ 2599283 w 2787303"/>
              <a:gd name="connsiteY2" fmla="*/ 0 h 1128098"/>
              <a:gd name="connsiteX3" fmla="*/ 2787303 w 2787303"/>
              <a:gd name="connsiteY3" fmla="*/ 188020 h 1128098"/>
              <a:gd name="connsiteX4" fmla="*/ 2787303 w 2787303"/>
              <a:gd name="connsiteY4" fmla="*/ 940078 h 1128098"/>
              <a:gd name="connsiteX5" fmla="*/ 2599283 w 2787303"/>
              <a:gd name="connsiteY5" fmla="*/ 1128098 h 1128098"/>
              <a:gd name="connsiteX6" fmla="*/ 188020 w 2787303"/>
              <a:gd name="connsiteY6" fmla="*/ 1128098 h 1128098"/>
              <a:gd name="connsiteX7" fmla="*/ 0 w 2787303"/>
              <a:gd name="connsiteY7" fmla="*/ 940078 h 1128098"/>
              <a:gd name="connsiteX8" fmla="*/ 0 w 2787303"/>
              <a:gd name="connsiteY8" fmla="*/ 188020 h 112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7303" h="1128098">
                <a:moveTo>
                  <a:pt x="0" y="188020"/>
                </a:moveTo>
                <a:cubicBezTo>
                  <a:pt x="0" y="84179"/>
                  <a:pt x="84179" y="0"/>
                  <a:pt x="188020" y="0"/>
                </a:cubicBezTo>
                <a:lnTo>
                  <a:pt x="2599283" y="0"/>
                </a:lnTo>
                <a:cubicBezTo>
                  <a:pt x="2703124" y="0"/>
                  <a:pt x="2787303" y="84179"/>
                  <a:pt x="2787303" y="188020"/>
                </a:cubicBezTo>
                <a:lnTo>
                  <a:pt x="2787303" y="940078"/>
                </a:lnTo>
                <a:cubicBezTo>
                  <a:pt x="2787303" y="1043919"/>
                  <a:pt x="2703124" y="1128098"/>
                  <a:pt x="2599283" y="1128098"/>
                </a:cubicBezTo>
                <a:lnTo>
                  <a:pt x="188020" y="1128098"/>
                </a:lnTo>
                <a:cubicBezTo>
                  <a:pt x="84179" y="1128098"/>
                  <a:pt x="0" y="1043919"/>
                  <a:pt x="0" y="940078"/>
                </a:cubicBezTo>
                <a:lnTo>
                  <a:pt x="0" y="1880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029" tIns="116029" rIns="116029" bIns="116029" numCol="1" spcCol="1270" anchor="ctr" anchorCtr="0">
            <a:noAutofit/>
          </a:bodyPr>
          <a:lstStyle/>
          <a:p>
            <a:pPr marL="0" lvl="0" indent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Participate in meetings to understand technology and the acquisition strategy.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C3ADCFF-1324-45E3-BBAA-6656DBFF15E8}"/>
              </a:ext>
            </a:extLst>
          </p:cNvPr>
          <p:cNvSpPr/>
          <p:nvPr/>
        </p:nvSpPr>
        <p:spPr>
          <a:xfrm>
            <a:off x="6165953" y="2864951"/>
            <a:ext cx="2787303" cy="1128098"/>
          </a:xfrm>
          <a:custGeom>
            <a:avLst/>
            <a:gdLst>
              <a:gd name="connsiteX0" fmla="*/ 0 w 2787303"/>
              <a:gd name="connsiteY0" fmla="*/ 188020 h 1128098"/>
              <a:gd name="connsiteX1" fmla="*/ 188020 w 2787303"/>
              <a:gd name="connsiteY1" fmla="*/ 0 h 1128098"/>
              <a:gd name="connsiteX2" fmla="*/ 2599283 w 2787303"/>
              <a:gd name="connsiteY2" fmla="*/ 0 h 1128098"/>
              <a:gd name="connsiteX3" fmla="*/ 2787303 w 2787303"/>
              <a:gd name="connsiteY3" fmla="*/ 188020 h 1128098"/>
              <a:gd name="connsiteX4" fmla="*/ 2787303 w 2787303"/>
              <a:gd name="connsiteY4" fmla="*/ 940078 h 1128098"/>
              <a:gd name="connsiteX5" fmla="*/ 2599283 w 2787303"/>
              <a:gd name="connsiteY5" fmla="*/ 1128098 h 1128098"/>
              <a:gd name="connsiteX6" fmla="*/ 188020 w 2787303"/>
              <a:gd name="connsiteY6" fmla="*/ 1128098 h 1128098"/>
              <a:gd name="connsiteX7" fmla="*/ 0 w 2787303"/>
              <a:gd name="connsiteY7" fmla="*/ 940078 h 1128098"/>
              <a:gd name="connsiteX8" fmla="*/ 0 w 2787303"/>
              <a:gd name="connsiteY8" fmla="*/ 188020 h 112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7303" h="1128098">
                <a:moveTo>
                  <a:pt x="0" y="188020"/>
                </a:moveTo>
                <a:cubicBezTo>
                  <a:pt x="0" y="84179"/>
                  <a:pt x="84179" y="0"/>
                  <a:pt x="188020" y="0"/>
                </a:cubicBezTo>
                <a:lnTo>
                  <a:pt x="2599283" y="0"/>
                </a:lnTo>
                <a:cubicBezTo>
                  <a:pt x="2703124" y="0"/>
                  <a:pt x="2787303" y="84179"/>
                  <a:pt x="2787303" y="188020"/>
                </a:cubicBezTo>
                <a:lnTo>
                  <a:pt x="2787303" y="940078"/>
                </a:lnTo>
                <a:cubicBezTo>
                  <a:pt x="2787303" y="1043919"/>
                  <a:pt x="2703124" y="1128098"/>
                  <a:pt x="2599283" y="1128098"/>
                </a:cubicBezTo>
                <a:lnTo>
                  <a:pt x="188020" y="1128098"/>
                </a:lnTo>
                <a:cubicBezTo>
                  <a:pt x="84179" y="1128098"/>
                  <a:pt x="0" y="1043919"/>
                  <a:pt x="0" y="940078"/>
                </a:cubicBezTo>
                <a:lnTo>
                  <a:pt x="0" y="1880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029" tIns="116029" rIns="116029" bIns="116029" numCol="1" spcCol="1270" anchor="ctr" anchorCtr="0">
            <a:noAutofit/>
          </a:bodyPr>
          <a:lstStyle/>
          <a:p>
            <a:pPr marL="0" lvl="0" indent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Develop measures and test and evaluation strategy to determine effectiveness, suitability, and survivability.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B7119FA-72A0-4FD0-B05B-9376AB93F418}"/>
              </a:ext>
            </a:extLst>
          </p:cNvPr>
          <p:cNvSpPr/>
          <p:nvPr/>
        </p:nvSpPr>
        <p:spPr>
          <a:xfrm>
            <a:off x="9095519" y="2864951"/>
            <a:ext cx="2787303" cy="1128098"/>
          </a:xfrm>
          <a:custGeom>
            <a:avLst/>
            <a:gdLst>
              <a:gd name="connsiteX0" fmla="*/ 0 w 2787303"/>
              <a:gd name="connsiteY0" fmla="*/ 188020 h 1128098"/>
              <a:gd name="connsiteX1" fmla="*/ 188020 w 2787303"/>
              <a:gd name="connsiteY1" fmla="*/ 0 h 1128098"/>
              <a:gd name="connsiteX2" fmla="*/ 2599283 w 2787303"/>
              <a:gd name="connsiteY2" fmla="*/ 0 h 1128098"/>
              <a:gd name="connsiteX3" fmla="*/ 2787303 w 2787303"/>
              <a:gd name="connsiteY3" fmla="*/ 188020 h 1128098"/>
              <a:gd name="connsiteX4" fmla="*/ 2787303 w 2787303"/>
              <a:gd name="connsiteY4" fmla="*/ 940078 h 1128098"/>
              <a:gd name="connsiteX5" fmla="*/ 2599283 w 2787303"/>
              <a:gd name="connsiteY5" fmla="*/ 1128098 h 1128098"/>
              <a:gd name="connsiteX6" fmla="*/ 188020 w 2787303"/>
              <a:gd name="connsiteY6" fmla="*/ 1128098 h 1128098"/>
              <a:gd name="connsiteX7" fmla="*/ 0 w 2787303"/>
              <a:gd name="connsiteY7" fmla="*/ 940078 h 1128098"/>
              <a:gd name="connsiteX8" fmla="*/ 0 w 2787303"/>
              <a:gd name="connsiteY8" fmla="*/ 188020 h 112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7303" h="1128098">
                <a:moveTo>
                  <a:pt x="0" y="188020"/>
                </a:moveTo>
                <a:cubicBezTo>
                  <a:pt x="0" y="84179"/>
                  <a:pt x="84179" y="0"/>
                  <a:pt x="188020" y="0"/>
                </a:cubicBezTo>
                <a:lnTo>
                  <a:pt x="2599283" y="0"/>
                </a:lnTo>
                <a:cubicBezTo>
                  <a:pt x="2703124" y="0"/>
                  <a:pt x="2787303" y="84179"/>
                  <a:pt x="2787303" y="188020"/>
                </a:cubicBezTo>
                <a:lnTo>
                  <a:pt x="2787303" y="940078"/>
                </a:lnTo>
                <a:cubicBezTo>
                  <a:pt x="2787303" y="1043919"/>
                  <a:pt x="2703124" y="1128098"/>
                  <a:pt x="2599283" y="1128098"/>
                </a:cubicBezTo>
                <a:lnTo>
                  <a:pt x="188020" y="1128098"/>
                </a:lnTo>
                <a:cubicBezTo>
                  <a:pt x="84179" y="1128098"/>
                  <a:pt x="0" y="1043919"/>
                  <a:pt x="0" y="940078"/>
                </a:cubicBezTo>
                <a:lnTo>
                  <a:pt x="0" y="1880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029" tIns="116029" rIns="116029" bIns="116029" numCol="1" spcCol="1270" anchor="ctr" anchorCtr="0">
            <a:noAutofit/>
          </a:bodyPr>
          <a:lstStyle/>
          <a:p>
            <a:pPr marL="0" lvl="0" indent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Identify and accredit testing environments and tools to obtain evaluation data.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D730D0-47DB-4E33-B4E6-574282059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712" y="91440"/>
            <a:ext cx="1828800" cy="1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1169" y="1828800"/>
            <a:ext cx="7532964" cy="418183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2000" dirty="0">
                <a:latin typeface="+mn-lt"/>
              </a:rPr>
              <a:t>Monitor planning of each </a:t>
            </a:r>
            <a:r>
              <a:rPr lang="en-US" sz="2000" b="1" i="1" dirty="0">
                <a:solidFill>
                  <a:schemeClr val="accent2"/>
                </a:solidFill>
                <a:latin typeface="+mn-lt"/>
              </a:rPr>
              <a:t>Release</a:t>
            </a:r>
            <a:r>
              <a:rPr lang="en-US" sz="2000" dirty="0">
                <a:latin typeface="+mn-lt"/>
              </a:rPr>
              <a:t> to scope operational testing.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2000" dirty="0">
                <a:latin typeface="+mn-lt"/>
              </a:rPr>
              <a:t>Track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>
                <a:solidFill>
                  <a:schemeClr val="accent2"/>
                </a:solidFill>
                <a:latin typeface="+mn-lt"/>
              </a:rPr>
              <a:t>Features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to understand user needs and requirements.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2000" b="1" i="1" dirty="0">
                <a:solidFill>
                  <a:schemeClr val="accent2"/>
                </a:solidFill>
                <a:latin typeface="+mn-lt"/>
              </a:rPr>
              <a:t>User Stories </a:t>
            </a:r>
            <a:r>
              <a:rPr lang="en-US" sz="2000" dirty="0">
                <a:latin typeface="+mn-lt"/>
              </a:rPr>
              <a:t>highlight opportunities to collect operational data.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into the process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727A57D-3F09-4C23-905F-1D9F3C7936F1}"/>
              </a:ext>
            </a:extLst>
          </p:cNvPr>
          <p:cNvSpPr/>
          <p:nvPr/>
        </p:nvSpPr>
        <p:spPr>
          <a:xfrm>
            <a:off x="9369890" y="1898088"/>
            <a:ext cx="746542" cy="497694"/>
          </a:xfrm>
          <a:custGeom>
            <a:avLst/>
            <a:gdLst>
              <a:gd name="connsiteX0" fmla="*/ 0 w 746542"/>
              <a:gd name="connsiteY0" fmla="*/ 49769 h 497694"/>
              <a:gd name="connsiteX1" fmla="*/ 49769 w 746542"/>
              <a:gd name="connsiteY1" fmla="*/ 0 h 497694"/>
              <a:gd name="connsiteX2" fmla="*/ 696773 w 746542"/>
              <a:gd name="connsiteY2" fmla="*/ 0 h 497694"/>
              <a:gd name="connsiteX3" fmla="*/ 746542 w 746542"/>
              <a:gd name="connsiteY3" fmla="*/ 49769 h 497694"/>
              <a:gd name="connsiteX4" fmla="*/ 746542 w 746542"/>
              <a:gd name="connsiteY4" fmla="*/ 447925 h 497694"/>
              <a:gd name="connsiteX5" fmla="*/ 696773 w 746542"/>
              <a:gd name="connsiteY5" fmla="*/ 497694 h 497694"/>
              <a:gd name="connsiteX6" fmla="*/ 49769 w 746542"/>
              <a:gd name="connsiteY6" fmla="*/ 497694 h 497694"/>
              <a:gd name="connsiteX7" fmla="*/ 0 w 746542"/>
              <a:gd name="connsiteY7" fmla="*/ 447925 h 497694"/>
              <a:gd name="connsiteX8" fmla="*/ 0 w 746542"/>
              <a:gd name="connsiteY8" fmla="*/ 49769 h 4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542" h="497694">
                <a:moveTo>
                  <a:pt x="0" y="49769"/>
                </a:moveTo>
                <a:cubicBezTo>
                  <a:pt x="0" y="22282"/>
                  <a:pt x="22282" y="0"/>
                  <a:pt x="49769" y="0"/>
                </a:cubicBezTo>
                <a:lnTo>
                  <a:pt x="696773" y="0"/>
                </a:lnTo>
                <a:cubicBezTo>
                  <a:pt x="724260" y="0"/>
                  <a:pt x="746542" y="22282"/>
                  <a:pt x="746542" y="49769"/>
                </a:cubicBezTo>
                <a:lnTo>
                  <a:pt x="746542" y="447925"/>
                </a:lnTo>
                <a:cubicBezTo>
                  <a:pt x="746542" y="475412"/>
                  <a:pt x="724260" y="497694"/>
                  <a:pt x="696773" y="497694"/>
                </a:cubicBezTo>
                <a:lnTo>
                  <a:pt x="49769" y="497694"/>
                </a:lnTo>
                <a:cubicBezTo>
                  <a:pt x="22282" y="497694"/>
                  <a:pt x="0" y="475412"/>
                  <a:pt x="0" y="447925"/>
                </a:cubicBezTo>
                <a:lnTo>
                  <a:pt x="0" y="49769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07" tIns="64107" rIns="64107" bIns="6410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>
                <a:solidFill>
                  <a:schemeClr val="tx1"/>
                </a:solidFill>
              </a:rPr>
              <a:t>Release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7FFA782-4FCA-43F9-A2F1-04A800796BAB}"/>
              </a:ext>
            </a:extLst>
          </p:cNvPr>
          <p:cNvSpPr/>
          <p:nvPr/>
        </p:nvSpPr>
        <p:spPr>
          <a:xfrm>
            <a:off x="8772656" y="2395783"/>
            <a:ext cx="970505" cy="1990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70505" y="0"/>
                </a:moveTo>
                <a:lnTo>
                  <a:pt x="970505" y="99538"/>
                </a:lnTo>
                <a:lnTo>
                  <a:pt x="0" y="99538"/>
                </a:lnTo>
                <a:lnTo>
                  <a:pt x="0" y="199077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2C68FF-3ED7-4CF6-BDAE-F2B38D9CDC50}"/>
              </a:ext>
            </a:extLst>
          </p:cNvPr>
          <p:cNvSpPr/>
          <p:nvPr/>
        </p:nvSpPr>
        <p:spPr>
          <a:xfrm>
            <a:off x="8399385" y="2594861"/>
            <a:ext cx="746542" cy="497694"/>
          </a:xfrm>
          <a:custGeom>
            <a:avLst/>
            <a:gdLst>
              <a:gd name="connsiteX0" fmla="*/ 0 w 746542"/>
              <a:gd name="connsiteY0" fmla="*/ 49769 h 497694"/>
              <a:gd name="connsiteX1" fmla="*/ 49769 w 746542"/>
              <a:gd name="connsiteY1" fmla="*/ 0 h 497694"/>
              <a:gd name="connsiteX2" fmla="*/ 696773 w 746542"/>
              <a:gd name="connsiteY2" fmla="*/ 0 h 497694"/>
              <a:gd name="connsiteX3" fmla="*/ 746542 w 746542"/>
              <a:gd name="connsiteY3" fmla="*/ 49769 h 497694"/>
              <a:gd name="connsiteX4" fmla="*/ 746542 w 746542"/>
              <a:gd name="connsiteY4" fmla="*/ 447925 h 497694"/>
              <a:gd name="connsiteX5" fmla="*/ 696773 w 746542"/>
              <a:gd name="connsiteY5" fmla="*/ 497694 h 497694"/>
              <a:gd name="connsiteX6" fmla="*/ 49769 w 746542"/>
              <a:gd name="connsiteY6" fmla="*/ 497694 h 497694"/>
              <a:gd name="connsiteX7" fmla="*/ 0 w 746542"/>
              <a:gd name="connsiteY7" fmla="*/ 447925 h 497694"/>
              <a:gd name="connsiteX8" fmla="*/ 0 w 746542"/>
              <a:gd name="connsiteY8" fmla="*/ 49769 h 4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542" h="497694">
                <a:moveTo>
                  <a:pt x="0" y="49769"/>
                </a:moveTo>
                <a:cubicBezTo>
                  <a:pt x="0" y="22282"/>
                  <a:pt x="22282" y="0"/>
                  <a:pt x="49769" y="0"/>
                </a:cubicBezTo>
                <a:lnTo>
                  <a:pt x="696773" y="0"/>
                </a:lnTo>
                <a:cubicBezTo>
                  <a:pt x="724260" y="0"/>
                  <a:pt x="746542" y="22282"/>
                  <a:pt x="746542" y="49769"/>
                </a:cubicBezTo>
                <a:lnTo>
                  <a:pt x="746542" y="447925"/>
                </a:lnTo>
                <a:cubicBezTo>
                  <a:pt x="746542" y="475412"/>
                  <a:pt x="724260" y="497694"/>
                  <a:pt x="696773" y="497694"/>
                </a:cubicBezTo>
                <a:lnTo>
                  <a:pt x="49769" y="497694"/>
                </a:lnTo>
                <a:cubicBezTo>
                  <a:pt x="22282" y="497694"/>
                  <a:pt x="0" y="475412"/>
                  <a:pt x="0" y="447925"/>
                </a:cubicBezTo>
                <a:lnTo>
                  <a:pt x="0" y="49769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07" tIns="64107" rIns="64107" bIns="6410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Feature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A1DDC0-D70B-4BF0-B245-E178B7FEFC2F}"/>
              </a:ext>
            </a:extLst>
          </p:cNvPr>
          <p:cNvSpPr/>
          <p:nvPr/>
        </p:nvSpPr>
        <p:spPr>
          <a:xfrm>
            <a:off x="8287403" y="3092555"/>
            <a:ext cx="485252" cy="1990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85252" y="0"/>
                </a:moveTo>
                <a:lnTo>
                  <a:pt x="485252" y="99538"/>
                </a:lnTo>
                <a:lnTo>
                  <a:pt x="0" y="99538"/>
                </a:lnTo>
                <a:lnTo>
                  <a:pt x="0" y="199077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7EFA9B0-6DE8-4C39-A5F5-DB88F2EB75F5}"/>
              </a:ext>
            </a:extLst>
          </p:cNvPr>
          <p:cNvSpPr/>
          <p:nvPr/>
        </p:nvSpPr>
        <p:spPr>
          <a:xfrm>
            <a:off x="7914132" y="3291633"/>
            <a:ext cx="746542" cy="497694"/>
          </a:xfrm>
          <a:custGeom>
            <a:avLst/>
            <a:gdLst>
              <a:gd name="connsiteX0" fmla="*/ 0 w 746542"/>
              <a:gd name="connsiteY0" fmla="*/ 49769 h 497694"/>
              <a:gd name="connsiteX1" fmla="*/ 49769 w 746542"/>
              <a:gd name="connsiteY1" fmla="*/ 0 h 497694"/>
              <a:gd name="connsiteX2" fmla="*/ 696773 w 746542"/>
              <a:gd name="connsiteY2" fmla="*/ 0 h 497694"/>
              <a:gd name="connsiteX3" fmla="*/ 746542 w 746542"/>
              <a:gd name="connsiteY3" fmla="*/ 49769 h 497694"/>
              <a:gd name="connsiteX4" fmla="*/ 746542 w 746542"/>
              <a:gd name="connsiteY4" fmla="*/ 447925 h 497694"/>
              <a:gd name="connsiteX5" fmla="*/ 696773 w 746542"/>
              <a:gd name="connsiteY5" fmla="*/ 497694 h 497694"/>
              <a:gd name="connsiteX6" fmla="*/ 49769 w 746542"/>
              <a:gd name="connsiteY6" fmla="*/ 497694 h 497694"/>
              <a:gd name="connsiteX7" fmla="*/ 0 w 746542"/>
              <a:gd name="connsiteY7" fmla="*/ 447925 h 497694"/>
              <a:gd name="connsiteX8" fmla="*/ 0 w 746542"/>
              <a:gd name="connsiteY8" fmla="*/ 49769 h 4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542" h="497694">
                <a:moveTo>
                  <a:pt x="0" y="49769"/>
                </a:moveTo>
                <a:cubicBezTo>
                  <a:pt x="0" y="22282"/>
                  <a:pt x="22282" y="0"/>
                  <a:pt x="49769" y="0"/>
                </a:cubicBezTo>
                <a:lnTo>
                  <a:pt x="696773" y="0"/>
                </a:lnTo>
                <a:cubicBezTo>
                  <a:pt x="724260" y="0"/>
                  <a:pt x="746542" y="22282"/>
                  <a:pt x="746542" y="49769"/>
                </a:cubicBezTo>
                <a:lnTo>
                  <a:pt x="746542" y="447925"/>
                </a:lnTo>
                <a:cubicBezTo>
                  <a:pt x="746542" y="475412"/>
                  <a:pt x="724260" y="497694"/>
                  <a:pt x="696773" y="497694"/>
                </a:cubicBezTo>
                <a:lnTo>
                  <a:pt x="49769" y="497694"/>
                </a:lnTo>
                <a:cubicBezTo>
                  <a:pt x="22282" y="497694"/>
                  <a:pt x="0" y="475412"/>
                  <a:pt x="0" y="447925"/>
                </a:cubicBezTo>
                <a:lnTo>
                  <a:pt x="0" y="49769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07" tIns="64107" rIns="64107" bIns="6410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User Story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4646752-C82B-43E5-994E-E557A2F0D5C9}"/>
              </a:ext>
            </a:extLst>
          </p:cNvPr>
          <p:cNvSpPr/>
          <p:nvPr/>
        </p:nvSpPr>
        <p:spPr>
          <a:xfrm>
            <a:off x="8772656" y="3092555"/>
            <a:ext cx="485252" cy="1990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9538"/>
                </a:lnTo>
                <a:lnTo>
                  <a:pt x="485252" y="99538"/>
                </a:lnTo>
                <a:lnTo>
                  <a:pt x="485252" y="199077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752A88-9575-4182-A9F1-4FA39B87208E}"/>
              </a:ext>
            </a:extLst>
          </p:cNvPr>
          <p:cNvSpPr/>
          <p:nvPr/>
        </p:nvSpPr>
        <p:spPr>
          <a:xfrm>
            <a:off x="8884637" y="3291633"/>
            <a:ext cx="746542" cy="497694"/>
          </a:xfrm>
          <a:custGeom>
            <a:avLst/>
            <a:gdLst>
              <a:gd name="connsiteX0" fmla="*/ 0 w 746542"/>
              <a:gd name="connsiteY0" fmla="*/ 49769 h 497694"/>
              <a:gd name="connsiteX1" fmla="*/ 49769 w 746542"/>
              <a:gd name="connsiteY1" fmla="*/ 0 h 497694"/>
              <a:gd name="connsiteX2" fmla="*/ 696773 w 746542"/>
              <a:gd name="connsiteY2" fmla="*/ 0 h 497694"/>
              <a:gd name="connsiteX3" fmla="*/ 746542 w 746542"/>
              <a:gd name="connsiteY3" fmla="*/ 49769 h 497694"/>
              <a:gd name="connsiteX4" fmla="*/ 746542 w 746542"/>
              <a:gd name="connsiteY4" fmla="*/ 447925 h 497694"/>
              <a:gd name="connsiteX5" fmla="*/ 696773 w 746542"/>
              <a:gd name="connsiteY5" fmla="*/ 497694 h 497694"/>
              <a:gd name="connsiteX6" fmla="*/ 49769 w 746542"/>
              <a:gd name="connsiteY6" fmla="*/ 497694 h 497694"/>
              <a:gd name="connsiteX7" fmla="*/ 0 w 746542"/>
              <a:gd name="connsiteY7" fmla="*/ 447925 h 497694"/>
              <a:gd name="connsiteX8" fmla="*/ 0 w 746542"/>
              <a:gd name="connsiteY8" fmla="*/ 49769 h 4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542" h="497694">
                <a:moveTo>
                  <a:pt x="0" y="49769"/>
                </a:moveTo>
                <a:cubicBezTo>
                  <a:pt x="0" y="22282"/>
                  <a:pt x="22282" y="0"/>
                  <a:pt x="49769" y="0"/>
                </a:cubicBezTo>
                <a:lnTo>
                  <a:pt x="696773" y="0"/>
                </a:lnTo>
                <a:cubicBezTo>
                  <a:pt x="724260" y="0"/>
                  <a:pt x="746542" y="22282"/>
                  <a:pt x="746542" y="49769"/>
                </a:cubicBezTo>
                <a:lnTo>
                  <a:pt x="746542" y="447925"/>
                </a:lnTo>
                <a:cubicBezTo>
                  <a:pt x="746542" y="475412"/>
                  <a:pt x="724260" y="497694"/>
                  <a:pt x="696773" y="497694"/>
                </a:cubicBezTo>
                <a:lnTo>
                  <a:pt x="49769" y="497694"/>
                </a:lnTo>
                <a:cubicBezTo>
                  <a:pt x="22282" y="497694"/>
                  <a:pt x="0" y="475412"/>
                  <a:pt x="0" y="447925"/>
                </a:cubicBezTo>
                <a:lnTo>
                  <a:pt x="0" y="49769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07" tIns="64107" rIns="64107" bIns="6410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User Story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D9A55E2-9116-44BF-9965-58E9EFA37D32}"/>
              </a:ext>
            </a:extLst>
          </p:cNvPr>
          <p:cNvSpPr/>
          <p:nvPr/>
        </p:nvSpPr>
        <p:spPr>
          <a:xfrm>
            <a:off x="9743161" y="2395783"/>
            <a:ext cx="970505" cy="1990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9538"/>
                </a:lnTo>
                <a:lnTo>
                  <a:pt x="970505" y="99538"/>
                </a:lnTo>
                <a:lnTo>
                  <a:pt x="970505" y="199077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AD1660-8FFD-49AE-8E17-D8E18F434270}"/>
              </a:ext>
            </a:extLst>
          </p:cNvPr>
          <p:cNvSpPr/>
          <p:nvPr/>
        </p:nvSpPr>
        <p:spPr>
          <a:xfrm>
            <a:off x="10340395" y="2594861"/>
            <a:ext cx="746542" cy="497694"/>
          </a:xfrm>
          <a:custGeom>
            <a:avLst/>
            <a:gdLst>
              <a:gd name="connsiteX0" fmla="*/ 0 w 746542"/>
              <a:gd name="connsiteY0" fmla="*/ 49769 h 497694"/>
              <a:gd name="connsiteX1" fmla="*/ 49769 w 746542"/>
              <a:gd name="connsiteY1" fmla="*/ 0 h 497694"/>
              <a:gd name="connsiteX2" fmla="*/ 696773 w 746542"/>
              <a:gd name="connsiteY2" fmla="*/ 0 h 497694"/>
              <a:gd name="connsiteX3" fmla="*/ 746542 w 746542"/>
              <a:gd name="connsiteY3" fmla="*/ 49769 h 497694"/>
              <a:gd name="connsiteX4" fmla="*/ 746542 w 746542"/>
              <a:gd name="connsiteY4" fmla="*/ 447925 h 497694"/>
              <a:gd name="connsiteX5" fmla="*/ 696773 w 746542"/>
              <a:gd name="connsiteY5" fmla="*/ 497694 h 497694"/>
              <a:gd name="connsiteX6" fmla="*/ 49769 w 746542"/>
              <a:gd name="connsiteY6" fmla="*/ 497694 h 497694"/>
              <a:gd name="connsiteX7" fmla="*/ 0 w 746542"/>
              <a:gd name="connsiteY7" fmla="*/ 447925 h 497694"/>
              <a:gd name="connsiteX8" fmla="*/ 0 w 746542"/>
              <a:gd name="connsiteY8" fmla="*/ 49769 h 4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542" h="497694">
                <a:moveTo>
                  <a:pt x="0" y="49769"/>
                </a:moveTo>
                <a:cubicBezTo>
                  <a:pt x="0" y="22282"/>
                  <a:pt x="22282" y="0"/>
                  <a:pt x="49769" y="0"/>
                </a:cubicBezTo>
                <a:lnTo>
                  <a:pt x="696773" y="0"/>
                </a:lnTo>
                <a:cubicBezTo>
                  <a:pt x="724260" y="0"/>
                  <a:pt x="746542" y="22282"/>
                  <a:pt x="746542" y="49769"/>
                </a:cubicBezTo>
                <a:lnTo>
                  <a:pt x="746542" y="447925"/>
                </a:lnTo>
                <a:cubicBezTo>
                  <a:pt x="746542" y="475412"/>
                  <a:pt x="724260" y="497694"/>
                  <a:pt x="696773" y="497694"/>
                </a:cubicBezTo>
                <a:lnTo>
                  <a:pt x="49769" y="497694"/>
                </a:lnTo>
                <a:cubicBezTo>
                  <a:pt x="22282" y="497694"/>
                  <a:pt x="0" y="475412"/>
                  <a:pt x="0" y="447925"/>
                </a:cubicBezTo>
                <a:lnTo>
                  <a:pt x="0" y="49769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07" tIns="64107" rIns="64107" bIns="6410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Feature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ABDC2EA-9AFE-46AC-8C12-23EFF23ABACC}"/>
              </a:ext>
            </a:extLst>
          </p:cNvPr>
          <p:cNvSpPr/>
          <p:nvPr/>
        </p:nvSpPr>
        <p:spPr>
          <a:xfrm>
            <a:off x="10228414" y="3092555"/>
            <a:ext cx="485252" cy="1990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85252" y="0"/>
                </a:moveTo>
                <a:lnTo>
                  <a:pt x="485252" y="99538"/>
                </a:lnTo>
                <a:lnTo>
                  <a:pt x="0" y="99538"/>
                </a:lnTo>
                <a:lnTo>
                  <a:pt x="0" y="199077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4498337-87CC-4869-ACC3-9684B220E6F4}"/>
              </a:ext>
            </a:extLst>
          </p:cNvPr>
          <p:cNvSpPr/>
          <p:nvPr/>
        </p:nvSpPr>
        <p:spPr>
          <a:xfrm>
            <a:off x="9855142" y="3291633"/>
            <a:ext cx="746542" cy="497694"/>
          </a:xfrm>
          <a:custGeom>
            <a:avLst/>
            <a:gdLst>
              <a:gd name="connsiteX0" fmla="*/ 0 w 746542"/>
              <a:gd name="connsiteY0" fmla="*/ 49769 h 497694"/>
              <a:gd name="connsiteX1" fmla="*/ 49769 w 746542"/>
              <a:gd name="connsiteY1" fmla="*/ 0 h 497694"/>
              <a:gd name="connsiteX2" fmla="*/ 696773 w 746542"/>
              <a:gd name="connsiteY2" fmla="*/ 0 h 497694"/>
              <a:gd name="connsiteX3" fmla="*/ 746542 w 746542"/>
              <a:gd name="connsiteY3" fmla="*/ 49769 h 497694"/>
              <a:gd name="connsiteX4" fmla="*/ 746542 w 746542"/>
              <a:gd name="connsiteY4" fmla="*/ 447925 h 497694"/>
              <a:gd name="connsiteX5" fmla="*/ 696773 w 746542"/>
              <a:gd name="connsiteY5" fmla="*/ 497694 h 497694"/>
              <a:gd name="connsiteX6" fmla="*/ 49769 w 746542"/>
              <a:gd name="connsiteY6" fmla="*/ 497694 h 497694"/>
              <a:gd name="connsiteX7" fmla="*/ 0 w 746542"/>
              <a:gd name="connsiteY7" fmla="*/ 447925 h 497694"/>
              <a:gd name="connsiteX8" fmla="*/ 0 w 746542"/>
              <a:gd name="connsiteY8" fmla="*/ 49769 h 4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542" h="497694">
                <a:moveTo>
                  <a:pt x="0" y="49769"/>
                </a:moveTo>
                <a:cubicBezTo>
                  <a:pt x="0" y="22282"/>
                  <a:pt x="22282" y="0"/>
                  <a:pt x="49769" y="0"/>
                </a:cubicBezTo>
                <a:lnTo>
                  <a:pt x="696773" y="0"/>
                </a:lnTo>
                <a:cubicBezTo>
                  <a:pt x="724260" y="0"/>
                  <a:pt x="746542" y="22282"/>
                  <a:pt x="746542" y="49769"/>
                </a:cubicBezTo>
                <a:lnTo>
                  <a:pt x="746542" y="447925"/>
                </a:lnTo>
                <a:cubicBezTo>
                  <a:pt x="746542" y="475412"/>
                  <a:pt x="724260" y="497694"/>
                  <a:pt x="696773" y="497694"/>
                </a:cubicBezTo>
                <a:lnTo>
                  <a:pt x="49769" y="497694"/>
                </a:lnTo>
                <a:cubicBezTo>
                  <a:pt x="22282" y="497694"/>
                  <a:pt x="0" y="475412"/>
                  <a:pt x="0" y="447925"/>
                </a:cubicBezTo>
                <a:lnTo>
                  <a:pt x="0" y="49769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07" tIns="64107" rIns="64107" bIns="6410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User Story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3355876-4B77-45CA-8762-F61443261F42}"/>
              </a:ext>
            </a:extLst>
          </p:cNvPr>
          <p:cNvSpPr/>
          <p:nvPr/>
        </p:nvSpPr>
        <p:spPr>
          <a:xfrm>
            <a:off x="10713666" y="3092555"/>
            <a:ext cx="485252" cy="1990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9538"/>
                </a:lnTo>
                <a:lnTo>
                  <a:pt x="485252" y="99538"/>
                </a:lnTo>
                <a:lnTo>
                  <a:pt x="485252" y="199077"/>
                </a:lnTo>
              </a:path>
            </a:pathLst>
          </a:custGeom>
          <a:noFill/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2E3CDF8-DA3E-4CD6-B939-776078C659B9}"/>
              </a:ext>
            </a:extLst>
          </p:cNvPr>
          <p:cNvSpPr/>
          <p:nvPr/>
        </p:nvSpPr>
        <p:spPr>
          <a:xfrm>
            <a:off x="10825647" y="3291633"/>
            <a:ext cx="746542" cy="497694"/>
          </a:xfrm>
          <a:custGeom>
            <a:avLst/>
            <a:gdLst>
              <a:gd name="connsiteX0" fmla="*/ 0 w 746542"/>
              <a:gd name="connsiteY0" fmla="*/ 49769 h 497694"/>
              <a:gd name="connsiteX1" fmla="*/ 49769 w 746542"/>
              <a:gd name="connsiteY1" fmla="*/ 0 h 497694"/>
              <a:gd name="connsiteX2" fmla="*/ 696773 w 746542"/>
              <a:gd name="connsiteY2" fmla="*/ 0 h 497694"/>
              <a:gd name="connsiteX3" fmla="*/ 746542 w 746542"/>
              <a:gd name="connsiteY3" fmla="*/ 49769 h 497694"/>
              <a:gd name="connsiteX4" fmla="*/ 746542 w 746542"/>
              <a:gd name="connsiteY4" fmla="*/ 447925 h 497694"/>
              <a:gd name="connsiteX5" fmla="*/ 696773 w 746542"/>
              <a:gd name="connsiteY5" fmla="*/ 497694 h 497694"/>
              <a:gd name="connsiteX6" fmla="*/ 49769 w 746542"/>
              <a:gd name="connsiteY6" fmla="*/ 497694 h 497694"/>
              <a:gd name="connsiteX7" fmla="*/ 0 w 746542"/>
              <a:gd name="connsiteY7" fmla="*/ 447925 h 497694"/>
              <a:gd name="connsiteX8" fmla="*/ 0 w 746542"/>
              <a:gd name="connsiteY8" fmla="*/ 49769 h 4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542" h="497694">
                <a:moveTo>
                  <a:pt x="0" y="49769"/>
                </a:moveTo>
                <a:cubicBezTo>
                  <a:pt x="0" y="22282"/>
                  <a:pt x="22282" y="0"/>
                  <a:pt x="49769" y="0"/>
                </a:cubicBezTo>
                <a:lnTo>
                  <a:pt x="696773" y="0"/>
                </a:lnTo>
                <a:cubicBezTo>
                  <a:pt x="724260" y="0"/>
                  <a:pt x="746542" y="22282"/>
                  <a:pt x="746542" y="49769"/>
                </a:cubicBezTo>
                <a:lnTo>
                  <a:pt x="746542" y="447925"/>
                </a:lnTo>
                <a:cubicBezTo>
                  <a:pt x="746542" y="475412"/>
                  <a:pt x="724260" y="497694"/>
                  <a:pt x="696773" y="497694"/>
                </a:cubicBezTo>
                <a:lnTo>
                  <a:pt x="49769" y="497694"/>
                </a:lnTo>
                <a:cubicBezTo>
                  <a:pt x="22282" y="497694"/>
                  <a:pt x="0" y="475412"/>
                  <a:pt x="0" y="447925"/>
                </a:cubicBezTo>
                <a:lnTo>
                  <a:pt x="0" y="49769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07" tIns="64107" rIns="64107" bIns="64107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User 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90C23B-42FE-4322-ADF2-99FF0934E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712" y="91440"/>
            <a:ext cx="1828800" cy="1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0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A605A1-A83A-4756-826C-3747FA8C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is widespread in DoD acquisitions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EAEE88-39A8-429F-A8CB-8AE8FAF432AE}"/>
              </a:ext>
            </a:extLst>
          </p:cNvPr>
          <p:cNvSpPr txBox="1"/>
          <p:nvPr/>
        </p:nvSpPr>
        <p:spPr>
          <a:xfrm>
            <a:off x="723900" y="1219200"/>
            <a:ext cx="1040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82 of 87 system</a:t>
            </a:r>
            <a:r>
              <a:rPr lang="en-US" sz="2000" strike="sngStrike" dirty="0">
                <a:latin typeface="+mj-lt"/>
              </a:rPr>
              <a:t>s</a:t>
            </a:r>
            <a:r>
              <a:rPr lang="en-US" sz="2000" dirty="0">
                <a:latin typeface="+mj-lt"/>
              </a:rPr>
              <a:t> entries in the DOT&amp;E CY 2023 Annual Report contain the words software, cyber, or both.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C6FEEC-C15F-4D2F-B273-B53F9D141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991" y="2906678"/>
            <a:ext cx="2550017" cy="765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2BA8AF-C204-4A58-B7E3-D3E34F7B0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3655168"/>
            <a:ext cx="1828800" cy="1147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860C45-32A3-491D-8045-79ABBC8A9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358" y="2400299"/>
            <a:ext cx="2025851" cy="12659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A0E842-FE95-450B-9ADD-9D8886D19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4099" y="3669863"/>
            <a:ext cx="1693857" cy="1118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72A39A-9B69-451F-A038-87F5B50620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5552" y="3670300"/>
            <a:ext cx="1706748" cy="11196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E0322F-F003-431D-B457-2A4BB5870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5043" y="3673256"/>
            <a:ext cx="1964871" cy="11155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9B3474-3C66-49E1-A90D-7B14F52C1E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5601" y="3071585"/>
            <a:ext cx="1184856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329325-3CB9-49D9-B78B-2D53DDE3DF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600" y="3655587"/>
            <a:ext cx="1951149" cy="8215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3ABC43-67D7-4C37-9547-B4C07DECDE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0399" y="4775522"/>
            <a:ext cx="2211231" cy="12394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B545816-3926-40C9-99A5-DCBE66176E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0600" y="4779976"/>
            <a:ext cx="2235200" cy="12934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7BD486-60CE-4387-9900-6EF11C37FA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40725" y="4775200"/>
            <a:ext cx="2079396" cy="11359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C2C923-5E3C-4BC4-9264-76D250F27B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599" y="4776281"/>
            <a:ext cx="2689002" cy="1256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6B2080-57AC-42FF-80B2-8A5451066F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58426" y="1719943"/>
            <a:ext cx="1458518" cy="19466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10FD26-BB1B-4EB9-867B-4F47D4551E94}"/>
              </a:ext>
            </a:extLst>
          </p:cNvPr>
          <p:cNvSpPr txBox="1"/>
          <p:nvPr/>
        </p:nvSpPr>
        <p:spPr>
          <a:xfrm>
            <a:off x="2699367" y="6057373"/>
            <a:ext cx="77171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Image source: Director, Operational Test and Evaluation, “FY2023 Annual Report” (Washington, DC: DOT&amp;E, January 2024)</a:t>
            </a:r>
          </a:p>
        </p:txBody>
      </p:sp>
    </p:spTree>
    <p:extLst>
      <p:ext uri="{BB962C8B-B14F-4D97-AF65-F5344CB8AC3E}">
        <p14:creationId xmlns:p14="http://schemas.microsoft.com/office/powerpoint/2010/main" val="3900849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972" y="1211420"/>
            <a:ext cx="7395947" cy="522485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199"/>
              </a:spcBef>
              <a:buNone/>
            </a:pPr>
            <a:r>
              <a:rPr lang="en-US" dirty="0"/>
              <a:t>Monitor automated testing.</a:t>
            </a:r>
          </a:p>
          <a:p>
            <a:pPr marL="0" indent="0">
              <a:lnSpc>
                <a:spcPct val="110000"/>
              </a:lnSpc>
              <a:spcBef>
                <a:spcPts val="1199"/>
              </a:spcBef>
              <a:buNone/>
            </a:pPr>
            <a:r>
              <a:rPr lang="en-US" dirty="0"/>
              <a:t>Monitor manual testing.</a:t>
            </a:r>
          </a:p>
          <a:p>
            <a:pPr marL="0" indent="0">
              <a:lnSpc>
                <a:spcPct val="110000"/>
              </a:lnSpc>
              <a:spcBef>
                <a:spcPts val="1199"/>
              </a:spcBef>
              <a:buNone/>
            </a:pPr>
            <a:r>
              <a:rPr lang="en-US" dirty="0"/>
              <a:t>Monitor deployment of new software to production.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" y="210312"/>
            <a:ext cx="11566185" cy="918445"/>
          </a:xfrm>
        </p:spPr>
        <p:txBody>
          <a:bodyPr/>
          <a:lstStyle/>
          <a:p>
            <a:r>
              <a:rPr lang="en-US" i="1" dirty="0"/>
              <a:t>Embedding into the process</a:t>
            </a:r>
            <a:br>
              <a:rPr lang="en-US" dirty="0"/>
            </a:br>
            <a:r>
              <a:rPr lang="en-US" dirty="0"/>
              <a:t>Monitor test results from the software development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74DF1-784A-45E3-8D6B-4E76B859F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712" y="91440"/>
            <a:ext cx="1828800" cy="12514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0FFF2D-56E0-40FE-A71F-1B8318DA3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936" y="2891368"/>
            <a:ext cx="7882128" cy="1250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B3C10A-A797-404D-9A99-4576A8DB7FB2}"/>
              </a:ext>
            </a:extLst>
          </p:cNvPr>
          <p:cNvSpPr txBox="1"/>
          <p:nvPr/>
        </p:nvSpPr>
        <p:spPr>
          <a:xfrm>
            <a:off x="1825067" y="5515259"/>
            <a:ext cx="81051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Adapted from: “AWS </a:t>
            </a:r>
            <a:r>
              <a:rPr lang="en-US" sz="1050" dirty="0" err="1"/>
              <a:t>CodePipeline</a:t>
            </a:r>
            <a:r>
              <a:rPr lang="en-US" sz="1050" dirty="0"/>
              <a:t>,” Amazon Web Services, last accessed March 22, 2024, https://aws.amazon.com/codepipeline/</a:t>
            </a:r>
          </a:p>
        </p:txBody>
      </p:sp>
    </p:spTree>
    <p:extLst>
      <p:ext uri="{BB962C8B-B14F-4D97-AF65-F5344CB8AC3E}">
        <p14:creationId xmlns:p14="http://schemas.microsoft.com/office/powerpoint/2010/main" val="3558592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1991639" y="2087217"/>
            <a:ext cx="8242051" cy="1888435"/>
          </a:xfrm>
          <a:prstGeom prst="roundRect">
            <a:avLst/>
          </a:prstGeom>
          <a:solidFill>
            <a:srgbClr val="900001">
              <a:alpha val="14902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3556">
              <a:defRPr/>
            </a:pPr>
            <a:r>
              <a:rPr lang="en-US" sz="1800" b="1" i="1" dirty="0">
                <a:solidFill>
                  <a:prstClr val="black"/>
                </a:solidFill>
                <a:latin typeface="Calibri Light"/>
              </a:rPr>
              <a:t>Cybersecurity Checks and Testing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" y="210312"/>
            <a:ext cx="11566185" cy="918445"/>
          </a:xfrm>
        </p:spPr>
        <p:txBody>
          <a:bodyPr/>
          <a:lstStyle/>
          <a:p>
            <a:r>
              <a:rPr lang="en-US" i="1" dirty="0"/>
              <a:t>Embedding into the process</a:t>
            </a:r>
            <a:br>
              <a:rPr lang="en-US" i="1" dirty="0"/>
            </a:br>
            <a:r>
              <a:rPr lang="en-US" dirty="0"/>
              <a:t>Observe whether and how the Software Pipeline affects releases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163469" y="4988326"/>
            <a:ext cx="7865103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6">
              <a:defRPr/>
            </a:pPr>
            <a:r>
              <a:rPr lang="en-US" sz="2397" dirty="0">
                <a:solidFill>
                  <a:prstClr val="black"/>
                </a:solidFill>
                <a:latin typeface="Calibri Light"/>
              </a:rPr>
              <a:t>Development pipelines and pre-production environments should be established with cybersecurity checks throughout.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5B990F-03E4-4FDA-A5D8-6C5C724F8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712" y="91440"/>
            <a:ext cx="1828800" cy="1251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FAF780-F50A-4D61-BD66-1FAC4111B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431" y="2614501"/>
            <a:ext cx="7878089" cy="12514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123A33-7FAB-4BBB-B33E-51E838BA1760}"/>
              </a:ext>
            </a:extLst>
          </p:cNvPr>
          <p:cNvSpPr txBox="1"/>
          <p:nvPr/>
        </p:nvSpPr>
        <p:spPr>
          <a:xfrm>
            <a:off x="2144043" y="4303147"/>
            <a:ext cx="81051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Adapted from: “AWS </a:t>
            </a:r>
            <a:r>
              <a:rPr lang="en-US" sz="1050" dirty="0" err="1"/>
              <a:t>CodePipeline</a:t>
            </a:r>
            <a:r>
              <a:rPr lang="en-US" sz="1050" dirty="0"/>
              <a:t>,” Amazon Web Services, last accessed March 22, 2024, https://aws.amazon.com/codepipeline/</a:t>
            </a:r>
          </a:p>
        </p:txBody>
      </p:sp>
    </p:spTree>
    <p:extLst>
      <p:ext uri="{BB962C8B-B14F-4D97-AF65-F5344CB8AC3E}">
        <p14:creationId xmlns:p14="http://schemas.microsoft.com/office/powerpoint/2010/main" val="3004948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OT&amp;E strategy differs during Ramp-up and Steady-state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12929" y="6444436"/>
            <a:ext cx="10060171" cy="416913"/>
          </a:xfrm>
        </p:spPr>
        <p:txBody>
          <a:bodyPr>
            <a:normAutofit/>
          </a:bodyPr>
          <a:lstStyle/>
          <a:p>
            <a:r>
              <a:rPr lang="en-US" dirty="0"/>
              <a:t>Acronym: OT&amp;E – Operational Test and Evaluation</a:t>
            </a:r>
          </a:p>
        </p:txBody>
      </p:sp>
      <p:sp>
        <p:nvSpPr>
          <p:cNvPr id="74" name="Text Placeholder 85"/>
          <p:cNvSpPr txBox="1">
            <a:spLocks/>
          </p:cNvSpPr>
          <p:nvPr/>
        </p:nvSpPr>
        <p:spPr>
          <a:xfrm>
            <a:off x="135861" y="1005840"/>
            <a:ext cx="4085055" cy="5154537"/>
          </a:xfrm>
          <a:prstGeom prst="rect">
            <a:avLst/>
          </a:prstGeom>
        </p:spPr>
        <p:txBody>
          <a:bodyPr vert="horz" wrap="square" lIns="91360" tIns="45681" rIns="91360" bIns="45681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99" b="1" dirty="0">
                <a:latin typeface="+mn-lt"/>
                <a:cs typeface="+mn-cs"/>
              </a:rPr>
              <a:t>Ramp-up</a:t>
            </a:r>
          </a:p>
          <a:p>
            <a:pPr marL="228391" lvl="1" indent="-115782" defTabSz="91355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>
                <a:latin typeface="+mn-lt"/>
                <a:cs typeface="+mn-cs"/>
              </a:rPr>
              <a:t>Begin gathering data when the first product is ready for exposure to operations.</a:t>
            </a:r>
          </a:p>
          <a:p>
            <a:pPr marL="228391" lvl="1" indent="-115782" defTabSz="91355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>
                <a:latin typeface="+mn-lt"/>
                <a:cs typeface="+mn-cs"/>
              </a:rPr>
              <a:t>Conduct OT&amp;E to inform the decision to deploy the first product and establish that the maturity baseline is operationally useful.</a:t>
            </a:r>
            <a:endParaRPr lang="en-US" sz="1599" b="1" dirty="0">
              <a:latin typeface="+mn-lt"/>
              <a:cs typeface="+mn-cs"/>
            </a:endParaRPr>
          </a:p>
          <a:p>
            <a:r>
              <a:rPr lang="en-US" sz="1599" b="1" dirty="0">
                <a:latin typeface="+mn-lt"/>
                <a:cs typeface="+mn-cs"/>
              </a:rPr>
              <a:t>Steady-state</a:t>
            </a:r>
          </a:p>
          <a:p>
            <a:pPr marL="228391" lvl="1" indent="-115782" defTabSz="91355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>
                <a:latin typeface="+mn-lt"/>
                <a:cs typeface="+mn-cs"/>
              </a:rPr>
              <a:t>Conduct risk-informed OT&amp;E for remaining development.</a:t>
            </a:r>
          </a:p>
          <a:p>
            <a:pPr marL="337825" lvl="1" indent="-115782" defTabSz="91355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>
                <a:latin typeface="+mn-lt"/>
                <a:cs typeface="+mn-cs"/>
              </a:rPr>
              <a:t>Determine whether individual release or cumulative releases drive risk.</a:t>
            </a:r>
          </a:p>
          <a:p>
            <a:r>
              <a:rPr lang="en-US" sz="1400" b="1" dirty="0">
                <a:latin typeface="+mn-lt"/>
              </a:rPr>
              <a:t>Programs might move directly to Steady-state by adopting fielded capability</a:t>
            </a:r>
          </a:p>
          <a:p>
            <a:pPr marL="457200" indent="-118872">
              <a:spcBef>
                <a:spcPts val="0"/>
              </a:spcBef>
            </a:pPr>
            <a:r>
              <a:rPr lang="en-US" sz="1400" dirty="0">
                <a:latin typeface="+mn-lt"/>
              </a:rPr>
              <a:t>This depends on the extent program requirements are covered by the adopted capability as configured.</a:t>
            </a:r>
          </a:p>
          <a:p>
            <a:pPr marL="457200" indent="-118872">
              <a:spcBef>
                <a:spcPts val="0"/>
              </a:spcBef>
            </a:pPr>
            <a:r>
              <a:rPr lang="en-US" sz="1400" dirty="0">
                <a:latin typeface="+mn-lt"/>
              </a:rPr>
              <a:t>Requires extent OT&amp;E data on currently fielded capability.</a:t>
            </a:r>
          </a:p>
          <a:p>
            <a:r>
              <a:rPr lang="en-US" sz="1400" b="1" dirty="0">
                <a:latin typeface="+mn-lt"/>
              </a:rPr>
              <a:t>Programs could move back to Ramp-up</a:t>
            </a:r>
          </a:p>
          <a:p>
            <a:pPr marL="228600" indent="-118872">
              <a:spcBef>
                <a:spcPts val="0"/>
              </a:spcBef>
            </a:pPr>
            <a:r>
              <a:rPr lang="en-US" sz="1400" dirty="0">
                <a:latin typeface="+mn-lt"/>
              </a:rPr>
              <a:t>Change in requirements or capability needs will dictate this.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B633AE-1C4E-47DD-9C76-EF051E63325F}"/>
              </a:ext>
            </a:extLst>
          </p:cNvPr>
          <p:cNvGrpSpPr/>
          <p:nvPr/>
        </p:nvGrpSpPr>
        <p:grpSpPr>
          <a:xfrm>
            <a:off x="4123040" y="1005840"/>
            <a:ext cx="6681795" cy="4572396"/>
            <a:chOff x="4086945" y="576271"/>
            <a:chExt cx="6681795" cy="45723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1A21E3-C6E8-4482-9A74-EB5E9F08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6945" y="576271"/>
              <a:ext cx="6681795" cy="4572396"/>
            </a:xfrm>
            <a:prstGeom prst="rect">
              <a:avLst/>
            </a:prstGeom>
          </p:spPr>
        </p:pic>
        <p:sp>
          <p:nvSpPr>
            <p:cNvPr id="135" name="TextBox 134"/>
            <p:cNvSpPr txBox="1"/>
            <p:nvPr/>
          </p:nvSpPr>
          <p:spPr>
            <a:xfrm>
              <a:off x="7042597" y="3629210"/>
              <a:ext cx="6645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56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OT&amp;E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700010" y="3767601"/>
              <a:ext cx="2939415" cy="305693"/>
            </a:xfrm>
            <a:prstGeom prst="rightArrow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13556">
                <a:defRPr/>
              </a:pPr>
              <a:r>
                <a:rPr lang="en-US" sz="1000" dirty="0">
                  <a:solidFill>
                    <a:schemeClr val="bg1"/>
                  </a:solidFill>
                  <a:cs typeface="Calibri Light" panose="020F0302020204030204" pitchFamily="34" charset="0"/>
                </a:rPr>
                <a:t>Risk-Informed OT&amp;E</a:t>
              </a:r>
            </a:p>
          </p:txBody>
        </p:sp>
        <p:sp>
          <p:nvSpPr>
            <p:cNvPr id="143" name="5-Point Star 142"/>
            <p:cNvSpPr/>
            <p:nvPr/>
          </p:nvSpPr>
          <p:spPr>
            <a:xfrm>
              <a:off x="7436027" y="3753589"/>
              <a:ext cx="232237" cy="24496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56">
                <a:defRPr/>
              </a:pPr>
              <a:endParaRPr lang="en-US" sz="1013">
                <a:solidFill>
                  <a:prstClr val="white"/>
                </a:solidFill>
                <a:latin typeface="Calibri Ligh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7643C6-A2CE-4AB1-BAE8-F17D2EB943EE}"/>
                </a:ext>
              </a:extLst>
            </p:cNvPr>
            <p:cNvGrpSpPr/>
            <p:nvPr/>
          </p:nvGrpSpPr>
          <p:grpSpPr>
            <a:xfrm>
              <a:off x="6353033" y="3250194"/>
              <a:ext cx="4305442" cy="1543026"/>
              <a:chOff x="6353033" y="3250194"/>
              <a:chExt cx="4305442" cy="1543026"/>
            </a:xfrm>
          </p:grpSpPr>
          <p:sp>
            <p:nvSpPr>
              <p:cNvPr id="7" name="Arrow: Circular 6">
                <a:extLst>
                  <a:ext uri="{FF2B5EF4-FFF2-40B4-BE49-F238E27FC236}">
                    <a16:creationId xmlns:a16="http://schemas.microsoft.com/office/drawing/2014/main" id="{DF65D89B-89A0-4A49-AC9F-D9AFA5AC1A8B}"/>
                  </a:ext>
                </a:extLst>
              </p:cNvPr>
              <p:cNvSpPr/>
              <p:nvPr/>
            </p:nvSpPr>
            <p:spPr>
              <a:xfrm rot="10800000" flipH="1">
                <a:off x="6612637" y="3250194"/>
                <a:ext cx="1055648" cy="1394234"/>
              </a:xfrm>
              <a:prstGeom prst="circularArrow">
                <a:avLst>
                  <a:gd name="adj1" fmla="val 8409"/>
                  <a:gd name="adj2" fmla="val 1142319"/>
                  <a:gd name="adj3" fmla="val 20009509"/>
                  <a:gd name="adj4" fmla="val 16157459"/>
                  <a:gd name="adj5" fmla="val 1242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D089369-1D5A-454F-8853-B8D879A29C75}"/>
                  </a:ext>
                </a:extLst>
              </p:cNvPr>
              <p:cNvSpPr/>
              <p:nvPr/>
            </p:nvSpPr>
            <p:spPr>
              <a:xfrm>
                <a:off x="6353033" y="4469409"/>
                <a:ext cx="784746" cy="1597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Arrow: Right 129"/>
              <p:cNvSpPr/>
              <p:nvPr/>
            </p:nvSpPr>
            <p:spPr>
              <a:xfrm>
                <a:off x="6360234" y="4478037"/>
                <a:ext cx="4298241" cy="315183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3556">
                  <a:defRPr/>
                </a:pPr>
                <a:r>
                  <a:rPr lang="en-US" sz="1050" dirty="0">
                    <a:solidFill>
                      <a:prstClr val="white"/>
                    </a:solidFill>
                  </a:rPr>
                  <a:t>Early and Continuous Involvement – Build a Shared Body of Evidence</a:t>
                </a:r>
              </a:p>
            </p:txBody>
          </p:sp>
          <p:sp>
            <p:nvSpPr>
              <p:cNvPr id="85" name="Arrow: Circular 84">
                <a:extLst>
                  <a:ext uri="{FF2B5EF4-FFF2-40B4-BE49-F238E27FC236}">
                    <a16:creationId xmlns:a16="http://schemas.microsoft.com/office/drawing/2014/main" id="{050EEFD8-5E1D-4D5F-BFEA-BC9DCF6A0F68}"/>
                  </a:ext>
                </a:extLst>
              </p:cNvPr>
              <p:cNvSpPr/>
              <p:nvPr/>
            </p:nvSpPr>
            <p:spPr>
              <a:xfrm rot="10800000" flipH="1">
                <a:off x="6969197" y="3257550"/>
                <a:ext cx="947782" cy="1397052"/>
              </a:xfrm>
              <a:prstGeom prst="circularArrow">
                <a:avLst>
                  <a:gd name="adj1" fmla="val 8409"/>
                  <a:gd name="adj2" fmla="val 1142319"/>
                  <a:gd name="adj3" fmla="val 20009509"/>
                  <a:gd name="adj4" fmla="val 16157459"/>
                  <a:gd name="adj5" fmla="val 1242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3E9A44F-1425-4A89-BE62-1F685A626AD0}"/>
                  </a:ext>
                </a:extLst>
              </p:cNvPr>
              <p:cNvSpPr/>
              <p:nvPr/>
            </p:nvSpPr>
            <p:spPr>
              <a:xfrm>
                <a:off x="6947035" y="4495801"/>
                <a:ext cx="497705" cy="908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755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Scope tests to capabilities delivered</a:t>
            </a:r>
            <a:br>
              <a:rPr lang="en-US" dirty="0"/>
            </a:br>
            <a:r>
              <a:rPr lang="en-US" dirty="0"/>
              <a:t>Develop testing cadence based on how risk is incurred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532292" y="5231626"/>
            <a:ext cx="2896801" cy="1201020"/>
            <a:chOff x="480842" y="4459966"/>
            <a:chExt cx="2896801" cy="1201020"/>
          </a:xfrm>
        </p:grpSpPr>
        <p:grpSp>
          <p:nvGrpSpPr>
            <p:cNvPr id="84" name="Group 83"/>
            <p:cNvGrpSpPr/>
            <p:nvPr/>
          </p:nvGrpSpPr>
          <p:grpSpPr>
            <a:xfrm>
              <a:off x="480842" y="4690971"/>
              <a:ext cx="2662890" cy="276999"/>
              <a:chOff x="480842" y="4761613"/>
              <a:chExt cx="2662890" cy="276999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CB497AB-ECED-4167-9165-66E876CA65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842" y="4900112"/>
                <a:ext cx="732644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4ED0A1A-FA1B-4A07-9E12-567DADF882D7}"/>
                  </a:ext>
                </a:extLst>
              </p:cNvPr>
              <p:cNvSpPr txBox="1"/>
              <p:nvPr/>
            </p:nvSpPr>
            <p:spPr>
              <a:xfrm>
                <a:off x="1198969" y="4761613"/>
                <a:ext cx="19447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556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Calibri Light"/>
                  </a:rPr>
                  <a:t>Program Increment Planning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80842" y="4921976"/>
              <a:ext cx="1262740" cy="276999"/>
              <a:chOff x="480842" y="5068659"/>
              <a:chExt cx="1262740" cy="276999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BC78595-3F20-4B87-9BC5-F10A8984E0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842" y="5207158"/>
                <a:ext cx="732644" cy="0"/>
              </a:xfrm>
              <a:prstGeom prst="line">
                <a:avLst/>
              </a:prstGeom>
              <a:ln w="76200">
                <a:solidFill>
                  <a:schemeClr val="bg2"/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0A3C9B2-AD8E-463E-BE02-D0FE85442E07}"/>
                  </a:ext>
                </a:extLst>
              </p:cNvPr>
              <p:cNvSpPr txBox="1"/>
              <p:nvPr/>
            </p:nvSpPr>
            <p:spPr>
              <a:xfrm>
                <a:off x="1215745" y="5068659"/>
                <a:ext cx="5278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556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Calibri Light"/>
                  </a:rPr>
                  <a:t>DT&amp;E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80842" y="5152981"/>
              <a:ext cx="1248294" cy="276999"/>
              <a:chOff x="480842" y="5373359"/>
              <a:chExt cx="1248294" cy="276999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7D4B85F-7F0B-436E-A244-CD42505ED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842" y="5511858"/>
                <a:ext cx="732644" cy="0"/>
              </a:xfrm>
              <a:prstGeom prst="line">
                <a:avLst/>
              </a:prstGeom>
              <a:ln w="76200"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B408680-F6BF-4041-97AE-912E7CEB804A}"/>
                  </a:ext>
                </a:extLst>
              </p:cNvPr>
              <p:cNvSpPr txBox="1"/>
              <p:nvPr/>
            </p:nvSpPr>
            <p:spPr>
              <a:xfrm>
                <a:off x="1196298" y="5373359"/>
                <a:ext cx="5328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556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Calibri Light"/>
                  </a:rPr>
                  <a:t>OT&amp;E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80842" y="5383987"/>
              <a:ext cx="2315102" cy="276999"/>
              <a:chOff x="480842" y="5677351"/>
              <a:chExt cx="2315102" cy="276999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5CD5C9D-D5F2-4296-A612-32115933D3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842" y="5815850"/>
                <a:ext cx="636758" cy="0"/>
              </a:xfrm>
              <a:prstGeom prst="line">
                <a:avLst/>
              </a:prstGeom>
              <a:ln w="76200">
                <a:prstDash val="sysDot"/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361E7F8-A32C-4C65-BB74-2D012D07D52E}"/>
                  </a:ext>
                </a:extLst>
              </p:cNvPr>
              <p:cNvSpPr txBox="1"/>
              <p:nvPr/>
            </p:nvSpPr>
            <p:spPr>
              <a:xfrm>
                <a:off x="1213523" y="5677351"/>
                <a:ext cx="15824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556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Calibri Light"/>
                  </a:rPr>
                  <a:t>Analysis and Reporting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480842" y="4459966"/>
              <a:ext cx="2896801" cy="276999"/>
              <a:chOff x="480842" y="4459966"/>
              <a:chExt cx="2896801" cy="276999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CAD71BF-A20F-40BE-84BC-BE9CD93688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842" y="4598465"/>
                <a:ext cx="732644" cy="0"/>
              </a:xfrm>
              <a:prstGeom prst="line">
                <a:avLst/>
              </a:prstGeom>
              <a:ln w="76200">
                <a:solidFill>
                  <a:schemeClr val="accent5"/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5306D1C-A800-493B-9BD1-89734D6C0EF6}"/>
                  </a:ext>
                </a:extLst>
              </p:cNvPr>
              <p:cNvSpPr txBox="1"/>
              <p:nvPr/>
            </p:nvSpPr>
            <p:spPr>
              <a:xfrm>
                <a:off x="1198969" y="4459966"/>
                <a:ext cx="21786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556"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Calibri Light"/>
                  </a:rPr>
                  <a:t>Test Infrastructure Development</a:t>
                </a:r>
              </a:p>
            </p:txBody>
          </p:sp>
        </p:grpSp>
      </p:grpSp>
      <p:sp>
        <p:nvSpPr>
          <p:cNvPr id="107" name="Rectangle 106"/>
          <p:cNvSpPr/>
          <p:nvPr/>
        </p:nvSpPr>
        <p:spPr>
          <a:xfrm>
            <a:off x="1036765" y="1444415"/>
            <a:ext cx="2756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Risk primarily from… 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367636" y="4267632"/>
            <a:ext cx="2977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Cumulative releases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4353706" y="3448574"/>
            <a:ext cx="6347162" cy="2099780"/>
            <a:chOff x="4750321" y="3885350"/>
            <a:chExt cx="6347162" cy="2099780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1A9B3F7-50A2-4F71-842D-BF43B82D9121}"/>
                </a:ext>
              </a:extLst>
            </p:cNvPr>
            <p:cNvGrpSpPr/>
            <p:nvPr/>
          </p:nvGrpSpPr>
          <p:grpSpPr>
            <a:xfrm>
              <a:off x="4750321" y="4157926"/>
              <a:ext cx="6016543" cy="1827204"/>
              <a:chOff x="5843016" y="4728949"/>
              <a:chExt cx="6021804" cy="1828801"/>
            </a:xfrm>
            <a:noFill/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8256F511-72B8-4C20-8AFE-D81D6EEC71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3016" y="5120640"/>
                <a:ext cx="6021804" cy="0"/>
              </a:xfrm>
              <a:prstGeom prst="line">
                <a:avLst/>
              </a:prstGeom>
              <a:grpFill/>
              <a:ln w="152400">
                <a:solidFill>
                  <a:schemeClr val="accent5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0D24AFA8-12C8-4FBA-95DE-CE1E18F50EF9}"/>
                  </a:ext>
                </a:extLst>
              </p:cNvPr>
              <p:cNvGrpSpPr/>
              <p:nvPr/>
            </p:nvGrpSpPr>
            <p:grpSpPr>
              <a:xfrm flipV="1">
                <a:off x="7223759" y="5715000"/>
                <a:ext cx="1601591" cy="0"/>
                <a:chOff x="5943600" y="2286000"/>
                <a:chExt cx="1591909" cy="0"/>
              </a:xfrm>
              <a:grpFill/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9EB8E40A-8DA6-4C79-99A3-B8DA9A866A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72200" y="2286000"/>
                  <a:ext cx="1363309" cy="0"/>
                </a:xfrm>
                <a:prstGeom prst="line">
                  <a:avLst/>
                </a:prstGeom>
                <a:grpFill/>
                <a:ln w="76200">
                  <a:solidFill>
                    <a:schemeClr val="bg2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D88434AB-555F-44F7-8E56-07CA50889C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43600" y="2286000"/>
                  <a:ext cx="228600" cy="0"/>
                </a:xfrm>
                <a:prstGeom prst="line">
                  <a:avLst/>
                </a:prstGeom>
                <a:grpFill/>
                <a:ln w="76200">
                  <a:solidFill>
                    <a:schemeClr val="accent6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64179691-173B-4AB8-92A1-DFA1AC154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3016" y="4728949"/>
                <a:ext cx="0" cy="182880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5ECAECD6-AEB3-4BC4-A223-9890175138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3016" y="6557749"/>
                <a:ext cx="6021803" cy="1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B937FB41-FB2D-4D2A-87AD-5F8103170FA9}"/>
                  </a:ext>
                </a:extLst>
              </p:cNvPr>
              <p:cNvGrpSpPr/>
              <p:nvPr/>
            </p:nvGrpSpPr>
            <p:grpSpPr>
              <a:xfrm flipV="1">
                <a:off x="11374389" y="6400800"/>
                <a:ext cx="459980" cy="47349"/>
                <a:chOff x="10972800" y="3200400"/>
                <a:chExt cx="457200" cy="0"/>
              </a:xfrm>
              <a:grpFill/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182C3B33-4789-4C66-923D-BA89E24468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01400" y="3200400"/>
                  <a:ext cx="228600" cy="0"/>
                </a:xfrm>
                <a:prstGeom prst="line">
                  <a:avLst/>
                </a:prstGeom>
                <a:grpFill/>
                <a:ln w="76200">
                  <a:solidFill>
                    <a:schemeClr val="bg2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D9AC59CA-023E-4BC2-A5E9-7BA294A45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72800" y="3200400"/>
                  <a:ext cx="228600" cy="0"/>
                </a:xfrm>
                <a:prstGeom prst="line">
                  <a:avLst/>
                </a:prstGeom>
                <a:grpFill/>
                <a:ln w="76200">
                  <a:solidFill>
                    <a:schemeClr val="accent6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994169-C47F-4718-9098-3EBA6A206FCE}"/>
                  </a:ext>
                </a:extLst>
              </p:cNvPr>
              <p:cNvGrpSpPr/>
              <p:nvPr/>
            </p:nvGrpSpPr>
            <p:grpSpPr>
              <a:xfrm flipV="1">
                <a:off x="8604502" y="5943600"/>
                <a:ext cx="1601591" cy="0"/>
                <a:chOff x="5943600" y="2286000"/>
                <a:chExt cx="1591909" cy="0"/>
              </a:xfrm>
              <a:grpFill/>
            </p:grpSpPr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648EB58A-E65E-4CE0-8DD4-BFDA994B12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72200" y="2286000"/>
                  <a:ext cx="1363309" cy="0"/>
                </a:xfrm>
                <a:prstGeom prst="line">
                  <a:avLst/>
                </a:prstGeom>
                <a:grpFill/>
                <a:ln w="76200">
                  <a:solidFill>
                    <a:schemeClr val="bg2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D78A79FC-2E93-4625-B3EF-762BD1BFF1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43600" y="2286000"/>
                  <a:ext cx="228600" cy="0"/>
                </a:xfrm>
                <a:prstGeom prst="line">
                  <a:avLst/>
                </a:prstGeom>
                <a:grpFill/>
                <a:ln w="76200">
                  <a:solidFill>
                    <a:schemeClr val="accent6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D9E63DAB-4278-4CE3-AC55-3D01843D3336}"/>
                  </a:ext>
                </a:extLst>
              </p:cNvPr>
              <p:cNvGrpSpPr/>
              <p:nvPr/>
            </p:nvGrpSpPr>
            <p:grpSpPr>
              <a:xfrm flipV="1">
                <a:off x="9985247" y="6172200"/>
                <a:ext cx="1601591" cy="0"/>
                <a:chOff x="5943600" y="2286000"/>
                <a:chExt cx="1591909" cy="0"/>
              </a:xfrm>
              <a:grpFill/>
            </p:grpSpPr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7A181FD6-35DF-422B-B415-8F82DA8968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72200" y="2286000"/>
                  <a:ext cx="1363309" cy="0"/>
                </a:xfrm>
                <a:prstGeom prst="line">
                  <a:avLst/>
                </a:prstGeom>
                <a:grpFill/>
                <a:ln w="76200">
                  <a:solidFill>
                    <a:schemeClr val="bg2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F8959DB9-4076-4D2D-B062-3105666ABB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43600" y="2286000"/>
                  <a:ext cx="228600" cy="0"/>
                </a:xfrm>
                <a:prstGeom prst="line">
                  <a:avLst/>
                </a:prstGeom>
                <a:grpFill/>
                <a:ln w="76200">
                  <a:solidFill>
                    <a:schemeClr val="accent6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4B5832F3-2FEF-4ADD-9C68-EF996298A173}"/>
                  </a:ext>
                </a:extLst>
              </p:cNvPr>
              <p:cNvGrpSpPr/>
              <p:nvPr/>
            </p:nvGrpSpPr>
            <p:grpSpPr>
              <a:xfrm flipV="1">
                <a:off x="5843016" y="5484475"/>
                <a:ext cx="1601591" cy="0"/>
                <a:chOff x="5943600" y="2286000"/>
                <a:chExt cx="1591909" cy="0"/>
              </a:xfrm>
              <a:grpFill/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CED131DF-3099-49F2-B60E-D1789F315E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72200" y="2286000"/>
                  <a:ext cx="1363309" cy="0"/>
                </a:xfrm>
                <a:prstGeom prst="line">
                  <a:avLst/>
                </a:prstGeom>
                <a:grpFill/>
                <a:ln w="76200">
                  <a:solidFill>
                    <a:schemeClr val="bg2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9C444D9A-6DE2-4033-90B1-AF717DC678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43600" y="2286000"/>
                  <a:ext cx="228600" cy="0"/>
                </a:xfrm>
                <a:prstGeom prst="line">
                  <a:avLst/>
                </a:prstGeom>
                <a:grpFill/>
                <a:ln w="76200">
                  <a:solidFill>
                    <a:schemeClr val="accent6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454D917-21E7-45B1-9E9F-32E9E98E259B}"/>
                  </a:ext>
                </a:extLst>
              </p:cNvPr>
              <p:cNvSpPr txBox="1"/>
              <p:nvPr/>
            </p:nvSpPr>
            <p:spPr>
              <a:xfrm>
                <a:off x="6258476" y="5956082"/>
                <a:ext cx="1515754" cy="32344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913556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Calibri Light"/>
                  </a:rPr>
                  <a:t>Determine Scope</a:t>
                </a:r>
              </a:p>
            </p:txBody>
          </p: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54E83693-A7DC-4E97-9E7D-0289965520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3006" y="6240745"/>
                <a:ext cx="1946063" cy="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519A7CC-5904-40F3-AF3C-99443E06F92F}"/>
                </a:ext>
              </a:extLst>
            </p:cNvPr>
            <p:cNvSpPr/>
            <p:nvPr/>
          </p:nvSpPr>
          <p:spPr>
            <a:xfrm>
              <a:off x="7754093" y="4157927"/>
              <a:ext cx="456800" cy="182720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56">
                <a:defRPr/>
              </a:pPr>
              <a:endParaRPr lang="en-US" sz="1013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140B3FD-EF16-4D95-95B5-A09092FC0929}"/>
                </a:ext>
              </a:extLst>
            </p:cNvPr>
            <p:cNvSpPr/>
            <p:nvPr/>
          </p:nvSpPr>
          <p:spPr>
            <a:xfrm>
              <a:off x="10506653" y="4144016"/>
              <a:ext cx="456800" cy="182720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56">
                <a:defRPr/>
              </a:pPr>
              <a:endParaRPr lang="en-US" sz="1013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6A90518-07E1-4E0A-A6DF-D1F2ABCDB762}"/>
                </a:ext>
              </a:extLst>
            </p:cNvPr>
            <p:cNvSpPr txBox="1"/>
            <p:nvPr/>
          </p:nvSpPr>
          <p:spPr>
            <a:xfrm>
              <a:off x="10372622" y="3885350"/>
              <a:ext cx="724861" cy="33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56">
                <a:defRPr/>
              </a:pPr>
              <a:r>
                <a:rPr lang="en-US" sz="1599" b="1" dirty="0">
                  <a:solidFill>
                    <a:prstClr val="black"/>
                  </a:solidFill>
                  <a:latin typeface="Calibri Light"/>
                </a:rPr>
                <a:t>OT&amp;E</a:t>
              </a:r>
              <a:endParaRPr lang="en-US" sz="1013" b="1" dirty="0">
                <a:solidFill>
                  <a:prstClr val="black"/>
                </a:solidFill>
                <a:latin typeface="Calibri Light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6FA3D52-37E7-4032-8CCC-B4BF16319F7B}"/>
                </a:ext>
              </a:extLst>
            </p:cNvPr>
            <p:cNvSpPr txBox="1"/>
            <p:nvPr/>
          </p:nvSpPr>
          <p:spPr>
            <a:xfrm>
              <a:off x="7944651" y="5612862"/>
              <a:ext cx="151442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56">
                <a:defRPr/>
              </a:pPr>
              <a:r>
                <a:rPr lang="en-US" sz="1500" dirty="0">
                  <a:solidFill>
                    <a:prstClr val="black"/>
                  </a:solidFill>
                  <a:latin typeface="Calibri Light"/>
                </a:rPr>
                <a:t>Determine Scope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899E7DF-8CEF-45D7-BC9B-084C5234C76A}"/>
                </a:ext>
              </a:extLst>
            </p:cNvPr>
            <p:cNvCxnSpPr>
              <a:cxnSpLocks/>
            </p:cNvCxnSpPr>
            <p:nvPr/>
          </p:nvCxnSpPr>
          <p:spPr>
            <a:xfrm>
              <a:off x="7759339" y="5897273"/>
              <a:ext cx="1944361" cy="0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3858822-CCC7-4122-95B5-0C25E1E0D313}"/>
                </a:ext>
              </a:extLst>
            </p:cNvPr>
            <p:cNvCxnSpPr>
              <a:cxnSpLocks/>
            </p:cNvCxnSpPr>
            <p:nvPr/>
          </p:nvCxnSpPr>
          <p:spPr>
            <a:xfrm>
              <a:off x="8210893" y="4752622"/>
              <a:ext cx="456800" cy="0"/>
            </a:xfrm>
            <a:prstGeom prst="line">
              <a:avLst/>
            </a:prstGeom>
            <a:ln w="76200">
              <a:prstDash val="sysDot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6A90518-07E1-4E0A-A6DF-D1F2ABCDB762}"/>
                </a:ext>
              </a:extLst>
            </p:cNvPr>
            <p:cNvSpPr txBox="1"/>
            <p:nvPr/>
          </p:nvSpPr>
          <p:spPr>
            <a:xfrm>
              <a:off x="7624288" y="3885350"/>
              <a:ext cx="724861" cy="33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56">
                <a:defRPr/>
              </a:pPr>
              <a:r>
                <a:rPr lang="en-US" sz="1599" b="1" dirty="0">
                  <a:solidFill>
                    <a:prstClr val="black"/>
                  </a:solidFill>
                  <a:latin typeface="Calibri Light"/>
                </a:rPr>
                <a:t>OT&amp;E</a:t>
              </a:r>
              <a:endParaRPr lang="en-US" sz="1013" b="1" dirty="0">
                <a:solidFill>
                  <a:prstClr val="black"/>
                </a:solidFill>
                <a:latin typeface="Calibri Light"/>
              </a:endParaRP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1606483" y="2123174"/>
            <a:ext cx="2738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Individual releases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543117E-7143-453B-9948-C290DD9F7D69}"/>
              </a:ext>
            </a:extLst>
          </p:cNvPr>
          <p:cNvGrpSpPr/>
          <p:nvPr/>
        </p:nvGrpSpPr>
        <p:grpSpPr>
          <a:xfrm>
            <a:off x="4353706" y="1393066"/>
            <a:ext cx="6016543" cy="1921880"/>
            <a:chOff x="4353706" y="1393066"/>
            <a:chExt cx="6016543" cy="19218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A9B3F7-50A2-4F71-842D-BF43B82D9121}"/>
                </a:ext>
              </a:extLst>
            </p:cNvPr>
            <p:cNvGrpSpPr/>
            <p:nvPr/>
          </p:nvGrpSpPr>
          <p:grpSpPr>
            <a:xfrm>
              <a:off x="4353706" y="1393066"/>
              <a:ext cx="6016543" cy="1921880"/>
              <a:chOff x="5843016" y="4634190"/>
              <a:chExt cx="6021804" cy="1923560"/>
            </a:xfrm>
            <a:noFill/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8256F511-72B8-4C20-8AFE-D81D6EEC71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3016" y="5120640"/>
                <a:ext cx="6021804" cy="0"/>
              </a:xfrm>
              <a:prstGeom prst="line">
                <a:avLst/>
              </a:prstGeom>
              <a:grpFill/>
              <a:ln w="152400">
                <a:solidFill>
                  <a:schemeClr val="accent5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24AFA8-12C8-4FBA-95DE-CE1E18F50EF9}"/>
                  </a:ext>
                </a:extLst>
              </p:cNvPr>
              <p:cNvGrpSpPr/>
              <p:nvPr/>
            </p:nvGrpSpPr>
            <p:grpSpPr>
              <a:xfrm flipV="1">
                <a:off x="7223759" y="5715000"/>
                <a:ext cx="1839333" cy="0"/>
                <a:chOff x="5943600" y="2286000"/>
                <a:chExt cx="1828214" cy="0"/>
              </a:xfrm>
              <a:grpFill/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9DD226D-D73D-4BE1-9DC4-1F9B7019E4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43214" y="2286000"/>
                  <a:ext cx="228600" cy="0"/>
                </a:xfrm>
                <a:prstGeom prst="line">
                  <a:avLst/>
                </a:prstGeom>
                <a:grpFill/>
                <a:ln w="76200">
                  <a:prstDash val="sysDot"/>
                  <a:headEnd type="none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BABA0415-6541-4F60-AA5A-E62B2D8ED5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5996" y="2286000"/>
                  <a:ext cx="228600" cy="0"/>
                </a:xfrm>
                <a:prstGeom prst="line">
                  <a:avLst/>
                </a:prstGeom>
                <a:grpFill/>
                <a:ln w="76200"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9EB8E40A-8DA6-4C79-99A3-B8DA9A866A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72200" y="2286000"/>
                  <a:ext cx="1136090" cy="0"/>
                </a:xfrm>
                <a:prstGeom prst="line">
                  <a:avLst/>
                </a:prstGeom>
                <a:grpFill/>
                <a:ln w="76200">
                  <a:solidFill>
                    <a:schemeClr val="bg2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88434AB-555F-44F7-8E56-07CA50889C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43600" y="2286000"/>
                  <a:ext cx="228600" cy="0"/>
                </a:xfrm>
                <a:prstGeom prst="line">
                  <a:avLst/>
                </a:prstGeom>
                <a:grpFill/>
                <a:ln w="76200">
                  <a:solidFill>
                    <a:schemeClr val="accent6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4179691-173B-4AB8-92A1-DFA1AC1549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3016" y="4728949"/>
                <a:ext cx="0" cy="182880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ECAECD6-AEB3-4BC4-A223-9890175138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3016" y="6557749"/>
                <a:ext cx="6021803" cy="1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937FB41-FB2D-4D2A-87AD-5F8103170FA9}"/>
                  </a:ext>
                </a:extLst>
              </p:cNvPr>
              <p:cNvGrpSpPr/>
              <p:nvPr/>
            </p:nvGrpSpPr>
            <p:grpSpPr>
              <a:xfrm flipV="1">
                <a:off x="11374389" y="6400800"/>
                <a:ext cx="459980" cy="47349"/>
                <a:chOff x="10972800" y="3200400"/>
                <a:chExt cx="457200" cy="0"/>
              </a:xfrm>
              <a:grpFill/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82C3B33-4789-4C66-923D-BA89E24468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01400" y="3200400"/>
                  <a:ext cx="228600" cy="0"/>
                </a:xfrm>
                <a:prstGeom prst="line">
                  <a:avLst/>
                </a:prstGeom>
                <a:grpFill/>
                <a:ln w="76200">
                  <a:solidFill>
                    <a:schemeClr val="bg2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D9AC59CA-023E-4BC2-A5E9-7BA294A45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72800" y="3200400"/>
                  <a:ext cx="228600" cy="0"/>
                </a:xfrm>
                <a:prstGeom prst="line">
                  <a:avLst/>
                </a:prstGeom>
                <a:grpFill/>
                <a:ln w="76200">
                  <a:solidFill>
                    <a:schemeClr val="accent6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6994169-C47F-4718-9098-3EBA6A206FCE}"/>
                  </a:ext>
                </a:extLst>
              </p:cNvPr>
              <p:cNvGrpSpPr/>
              <p:nvPr/>
            </p:nvGrpSpPr>
            <p:grpSpPr>
              <a:xfrm flipV="1">
                <a:off x="8604502" y="5943600"/>
                <a:ext cx="1839333" cy="0"/>
                <a:chOff x="5943600" y="2286000"/>
                <a:chExt cx="1828214" cy="0"/>
              </a:xfrm>
              <a:grpFill/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2FB9A69-4486-44F9-902C-463C549F73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43214" y="2286000"/>
                  <a:ext cx="228600" cy="0"/>
                </a:xfrm>
                <a:prstGeom prst="line">
                  <a:avLst/>
                </a:prstGeom>
                <a:grpFill/>
                <a:ln w="76200">
                  <a:prstDash val="sysDot"/>
                  <a:headEnd type="none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320CC14-BA36-4FBF-853C-B69A8D4152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5996" y="2286000"/>
                  <a:ext cx="228600" cy="0"/>
                </a:xfrm>
                <a:prstGeom prst="line">
                  <a:avLst/>
                </a:prstGeom>
                <a:grpFill/>
                <a:ln w="76200"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48EB58A-E65E-4CE0-8DD4-BFDA994B12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72200" y="2286000"/>
                  <a:ext cx="1136090" cy="0"/>
                </a:xfrm>
                <a:prstGeom prst="line">
                  <a:avLst/>
                </a:prstGeom>
                <a:grpFill/>
                <a:ln w="76200">
                  <a:solidFill>
                    <a:schemeClr val="bg2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78A79FC-2E93-4625-B3EF-762BD1BFF1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43600" y="2286000"/>
                  <a:ext cx="228600" cy="0"/>
                </a:xfrm>
                <a:prstGeom prst="line">
                  <a:avLst/>
                </a:prstGeom>
                <a:grpFill/>
                <a:ln w="76200">
                  <a:solidFill>
                    <a:schemeClr val="accent6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9E63DAB-4278-4CE3-AC55-3D01843D3336}"/>
                  </a:ext>
                </a:extLst>
              </p:cNvPr>
              <p:cNvGrpSpPr/>
              <p:nvPr/>
            </p:nvGrpSpPr>
            <p:grpSpPr>
              <a:xfrm flipV="1">
                <a:off x="9985247" y="6172200"/>
                <a:ext cx="1839333" cy="0"/>
                <a:chOff x="5943600" y="2286000"/>
                <a:chExt cx="1828214" cy="0"/>
              </a:xfrm>
              <a:grpFill/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B44E041D-3825-479F-B691-D3699BCA30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43214" y="2286000"/>
                  <a:ext cx="228600" cy="0"/>
                </a:xfrm>
                <a:prstGeom prst="line">
                  <a:avLst/>
                </a:prstGeom>
                <a:grpFill/>
                <a:ln w="76200">
                  <a:prstDash val="sysDot"/>
                  <a:headEnd type="none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B400597-99AE-4490-9F56-750891ED64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5996" y="2286000"/>
                  <a:ext cx="228600" cy="0"/>
                </a:xfrm>
                <a:prstGeom prst="line">
                  <a:avLst/>
                </a:prstGeom>
                <a:grpFill/>
                <a:ln w="76200"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7A181FD6-35DF-422B-B415-8F82DA8968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72200" y="2286000"/>
                  <a:ext cx="1136090" cy="0"/>
                </a:xfrm>
                <a:prstGeom prst="line">
                  <a:avLst/>
                </a:prstGeom>
                <a:grpFill/>
                <a:ln w="76200">
                  <a:solidFill>
                    <a:schemeClr val="bg2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F8959DB9-4076-4D2D-B062-3105666ABB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43600" y="2286000"/>
                  <a:ext cx="228600" cy="0"/>
                </a:xfrm>
                <a:prstGeom prst="line">
                  <a:avLst/>
                </a:prstGeom>
                <a:grpFill/>
                <a:ln w="76200">
                  <a:solidFill>
                    <a:schemeClr val="accent6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B5832F3-2FEF-4ADD-9C68-EF996298A173}"/>
                  </a:ext>
                </a:extLst>
              </p:cNvPr>
              <p:cNvGrpSpPr/>
              <p:nvPr/>
            </p:nvGrpSpPr>
            <p:grpSpPr>
              <a:xfrm flipV="1">
                <a:off x="5843016" y="5484475"/>
                <a:ext cx="1839333" cy="0"/>
                <a:chOff x="5943600" y="2286000"/>
                <a:chExt cx="1828214" cy="0"/>
              </a:xfrm>
              <a:grpFill/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E4ACC2E8-6C3A-4E84-8FC7-5EEB42497E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43214" y="2286000"/>
                  <a:ext cx="228600" cy="0"/>
                </a:xfrm>
                <a:prstGeom prst="line">
                  <a:avLst/>
                </a:prstGeom>
                <a:grpFill/>
                <a:ln w="76200">
                  <a:prstDash val="sysDot"/>
                  <a:headEnd type="none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807AF95-4E67-491C-B328-3579399061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5996" y="2286000"/>
                  <a:ext cx="228600" cy="0"/>
                </a:xfrm>
                <a:prstGeom prst="line">
                  <a:avLst/>
                </a:prstGeom>
                <a:grpFill/>
                <a:ln w="76200"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ED131DF-3099-49F2-B60E-D1789F315E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72200" y="2286000"/>
                  <a:ext cx="1136090" cy="0"/>
                </a:xfrm>
                <a:prstGeom prst="line">
                  <a:avLst/>
                </a:prstGeom>
                <a:grpFill/>
                <a:ln w="76200">
                  <a:solidFill>
                    <a:schemeClr val="bg2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C444D9A-6DE2-4033-90B1-AF717DC678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43600" y="2286000"/>
                  <a:ext cx="228600" cy="0"/>
                </a:xfrm>
                <a:prstGeom prst="line">
                  <a:avLst/>
                </a:prstGeom>
                <a:grpFill/>
                <a:ln w="76200">
                  <a:solidFill>
                    <a:schemeClr val="accent6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323ABD9-3E0F-46BA-984B-53D8E7A32C70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>
              <a:xfrm flipH="1">
                <a:off x="7362628" y="4712197"/>
                <a:ext cx="1296218" cy="72198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A23314-F238-4791-AF16-0E567DCB520F}"/>
                  </a:ext>
                </a:extLst>
              </p:cNvPr>
              <p:cNvSpPr txBox="1"/>
              <p:nvPr/>
            </p:nvSpPr>
            <p:spPr>
              <a:xfrm>
                <a:off x="8658846" y="4634190"/>
                <a:ext cx="251251" cy="156013"/>
              </a:xfrm>
              <a:prstGeom prst="rect">
                <a:avLst/>
              </a:prstGeom>
              <a:grpFill/>
            </p:spPr>
            <p:txBody>
              <a:bodyPr wrap="none" lIns="45720" tIns="0" rIns="45720" bIns="0" rtlCol="0">
                <a:spAutoFit/>
              </a:bodyPr>
              <a:lstStyle/>
              <a:p>
                <a:pPr defTabSz="913556">
                  <a:defRPr/>
                </a:pPr>
                <a:r>
                  <a:rPr lang="en-US" sz="1013" dirty="0">
                    <a:solidFill>
                      <a:prstClr val="black"/>
                    </a:solidFill>
                    <a:latin typeface="Calibri Light"/>
                  </a:rPr>
                  <a:t>OA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AAC675C8-ED62-4291-A16F-DEF9626286EB}"/>
                  </a:ext>
                </a:extLst>
              </p:cNvPr>
              <p:cNvCxnSpPr>
                <a:cxnSpLocks/>
                <a:stCxn id="15" idx="2"/>
              </p:cNvCxnSpPr>
              <p:nvPr/>
            </p:nvCxnSpPr>
            <p:spPr>
              <a:xfrm flipH="1">
                <a:off x="8718895" y="4790203"/>
                <a:ext cx="65577" cy="853479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AC89D85-76AD-4517-BCE1-23FEDD88135B}"/>
                  </a:ext>
                </a:extLst>
              </p:cNvPr>
              <p:cNvCxnSpPr>
                <a:cxnSpLocks/>
                <a:stCxn id="15" idx="2"/>
              </p:cNvCxnSpPr>
              <p:nvPr/>
            </p:nvCxnSpPr>
            <p:spPr>
              <a:xfrm>
                <a:off x="8784472" y="4790203"/>
                <a:ext cx="1267648" cy="1078331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BB594E87-1D80-4749-AE42-99A44BB7ABA0}"/>
                  </a:ext>
                </a:extLst>
              </p:cNvPr>
              <p:cNvCxnSpPr>
                <a:cxnSpLocks/>
                <a:stCxn id="15" idx="3"/>
              </p:cNvCxnSpPr>
              <p:nvPr/>
            </p:nvCxnSpPr>
            <p:spPr>
              <a:xfrm>
                <a:off x="8910097" y="4712197"/>
                <a:ext cx="2532336" cy="1383572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54D917-21E7-45B1-9E9F-32E9E98E259B}"/>
                  </a:ext>
                </a:extLst>
              </p:cNvPr>
              <p:cNvSpPr txBox="1"/>
              <p:nvPr/>
            </p:nvSpPr>
            <p:spPr>
              <a:xfrm>
                <a:off x="7810163" y="6150016"/>
                <a:ext cx="820236" cy="354060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3556">
                  <a:lnSpc>
                    <a:spcPct val="75000"/>
                  </a:lnSpc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Calibri Light"/>
                  </a:rPr>
                  <a:t>Determine</a:t>
                </a:r>
              </a:p>
              <a:p>
                <a:pPr algn="ctr" defTabSz="913556">
                  <a:lnSpc>
                    <a:spcPct val="75000"/>
                  </a:lnSpc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Calibri Light"/>
                  </a:rPr>
                  <a:t>Scope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4E83693-A7DC-4E97-9E7D-0289965520A7}"/>
                  </a:ext>
                </a:extLst>
              </p:cNvPr>
              <p:cNvCxnSpPr>
                <a:cxnSpLocks/>
                <a:stCxn id="19" idx="1"/>
              </p:cNvCxnSpPr>
              <p:nvPr/>
            </p:nvCxnSpPr>
            <p:spPr>
              <a:xfrm flipH="1" flipV="1">
                <a:off x="5995342" y="5544444"/>
                <a:ext cx="1814821" cy="78260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0A6EABD-E9E3-43AB-BDE6-47546C77BA4C}"/>
                  </a:ext>
                </a:extLst>
              </p:cNvPr>
              <p:cNvCxnSpPr>
                <a:cxnSpLocks/>
                <a:stCxn id="19" idx="0"/>
              </p:cNvCxnSpPr>
              <p:nvPr/>
            </p:nvCxnSpPr>
            <p:spPr>
              <a:xfrm flipH="1" flipV="1">
                <a:off x="7329549" y="5742921"/>
                <a:ext cx="890732" cy="407095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60C1B31E-C2CB-4276-A4D7-D070F9CC65DD}"/>
                  </a:ext>
                </a:extLst>
              </p:cNvPr>
              <p:cNvCxnSpPr>
                <a:cxnSpLocks/>
                <a:stCxn id="19" idx="0"/>
              </p:cNvCxnSpPr>
              <p:nvPr/>
            </p:nvCxnSpPr>
            <p:spPr>
              <a:xfrm flipV="1">
                <a:off x="8220281" y="6018584"/>
                <a:ext cx="487580" cy="131432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B1C2E5DE-E776-4046-AEDA-8C0A40736CCB}"/>
                  </a:ext>
                </a:extLst>
              </p:cNvPr>
              <p:cNvCxnSpPr>
                <a:cxnSpLocks/>
                <a:stCxn id="19" idx="3"/>
              </p:cNvCxnSpPr>
              <p:nvPr/>
            </p:nvCxnSpPr>
            <p:spPr>
              <a:xfrm flipV="1">
                <a:off x="8630398" y="6228087"/>
                <a:ext cx="1411669" cy="98959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79A8F7D-8EAB-41D7-8F80-2717D589ABCA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7138653" y="3084444"/>
              <a:ext cx="2798561" cy="77397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99184D7-2FA3-44AD-8AFA-F965533750D1}"/>
              </a:ext>
            </a:extLst>
          </p:cNvPr>
          <p:cNvGrpSpPr>
            <a:grpSpLocks noChangeAspect="1"/>
          </p:cNvGrpSpPr>
          <p:nvPr/>
        </p:nvGrpSpPr>
        <p:grpSpPr>
          <a:xfrm>
            <a:off x="10268712" y="91440"/>
            <a:ext cx="1828800" cy="1251458"/>
            <a:chOff x="9089570" y="762280"/>
            <a:chExt cx="2404583" cy="1645471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3CC4F0E-E19D-40B7-9060-053C377C6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9570" y="762280"/>
              <a:ext cx="2404583" cy="1645471"/>
            </a:xfrm>
            <a:prstGeom prst="rect">
              <a:avLst/>
            </a:prstGeom>
          </p:spPr>
        </p:pic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C1621C5-94B3-40DC-96D1-6B9980077431}"/>
                </a:ext>
              </a:extLst>
            </p:cNvPr>
            <p:cNvSpPr/>
            <p:nvPr/>
          </p:nvSpPr>
          <p:spPr>
            <a:xfrm>
              <a:off x="10368650" y="783771"/>
              <a:ext cx="1086010" cy="1545771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69F38D86-EE20-4EC8-98C4-1A78723D6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2929" y="6596725"/>
            <a:ext cx="10060171" cy="264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/>
              <a:t>Acronyms: DT&amp;E – Developmental Test and Evaluation; OT&amp;E – Operational Test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14496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CA246F-E21B-4235-8CE1-552A5CE4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201168"/>
            <a:ext cx="11878056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OT&amp;E should evaluate both the software and its integration into the operational environment, providing an end-to-end system evaluation</a:t>
            </a:r>
            <a:endParaRPr lang="en-US" sz="2800" dirty="0">
              <a:latin typeface="Franklin Gothic Medium" panose="020B0603020102020204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60186DB-18A2-46A9-88ED-CA8DD9937D28}"/>
              </a:ext>
            </a:extLst>
          </p:cNvPr>
          <p:cNvSpPr txBox="1">
            <a:spLocks/>
          </p:cNvSpPr>
          <p:nvPr/>
        </p:nvSpPr>
        <p:spPr>
          <a:xfrm>
            <a:off x="312929" y="6444436"/>
            <a:ext cx="10060171" cy="41691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Acronym: OT&amp;E – Operational Test and Evaluation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9BFF51-61F3-42C1-A3E5-993FD51AD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5176"/>
            <a:ext cx="5257800" cy="3596989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43CDB698-5024-41EA-AEE5-066C6A6639B3}"/>
              </a:ext>
            </a:extLst>
          </p:cNvPr>
          <p:cNvSpPr/>
          <p:nvPr/>
        </p:nvSpPr>
        <p:spPr>
          <a:xfrm>
            <a:off x="5308321" y="1926520"/>
            <a:ext cx="556517" cy="4101302"/>
          </a:xfrm>
          <a:prstGeom prst="rightBrace">
            <a:avLst>
              <a:gd name="adj1" fmla="val 44581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6E9B6C-36C7-485D-9DBE-AAF869C5BC77}"/>
              </a:ext>
            </a:extLst>
          </p:cNvPr>
          <p:cNvSpPr/>
          <p:nvPr/>
        </p:nvSpPr>
        <p:spPr bwMode="gray">
          <a:xfrm>
            <a:off x="7068642" y="1826376"/>
            <a:ext cx="3506553" cy="69850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End-to-End System Evaluation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7FD2C2-468B-4083-8168-64F093EE0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80" y="3840480"/>
            <a:ext cx="2743200" cy="117710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A21C86-24E7-45A1-9EB9-53599A6B0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96" y="1494445"/>
            <a:ext cx="4705312" cy="1258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B5EC67-A491-469A-A76F-592887F35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358" y="2757592"/>
            <a:ext cx="5329989" cy="25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3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A605A1-A83A-4756-826C-3747FA8C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this presentation is C3I and Business Systems (i.e., Information Systems)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860C45-32A3-491D-8045-79ABBC8A9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017" y="1643744"/>
            <a:ext cx="3306222" cy="20660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A0E842-FE95-450B-9ADD-9D8886D19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099" y="3724291"/>
            <a:ext cx="2752104" cy="18165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72A39A-9B69-451F-A038-87F5B5062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265" y="2059213"/>
            <a:ext cx="2486361" cy="16310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3ABC43-67D7-4C37-9547-B4C07DECDE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1856" y="3676065"/>
            <a:ext cx="3657076" cy="20498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C2C923-5E3C-4BC4-9264-76D250F27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199" y="3731251"/>
            <a:ext cx="3803276" cy="17769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C5A202-BA8C-455F-8613-529F620BAA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4116" y="1166087"/>
            <a:ext cx="1918126" cy="254950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5C59E-928B-4EB7-B7F1-CE258B4B0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A98E8-52C2-4D6A-A680-A76BC5C240AA}"/>
              </a:ext>
            </a:extLst>
          </p:cNvPr>
          <p:cNvSpPr txBox="1"/>
          <p:nvPr/>
        </p:nvSpPr>
        <p:spPr>
          <a:xfrm>
            <a:off x="3811017" y="5720522"/>
            <a:ext cx="77171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Image source: Director, Operational Test and Evaluation, “FY2023 Annual Report” (Washington, DC: DOT&amp;E, January 2024)</a:t>
            </a:r>
          </a:p>
        </p:txBody>
      </p:sp>
    </p:spTree>
    <p:extLst>
      <p:ext uri="{BB962C8B-B14F-4D97-AF65-F5344CB8AC3E}">
        <p14:creationId xmlns:p14="http://schemas.microsoft.com/office/powerpoint/2010/main" val="65392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2E445-AE8C-4D06-90E5-0B0CE2FC95A7}"/>
              </a:ext>
            </a:extLst>
          </p:cNvPr>
          <p:cNvGrpSpPr/>
          <p:nvPr/>
        </p:nvGrpSpPr>
        <p:grpSpPr>
          <a:xfrm>
            <a:off x="816194" y="2058733"/>
            <a:ext cx="3270608" cy="3021096"/>
            <a:chOff x="816194" y="2058733"/>
            <a:chExt cx="3270608" cy="3021096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C3ACD78-B9FA-4EBA-964C-C5862ECD8A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8721" y="2058733"/>
              <a:ext cx="785554" cy="613115"/>
            </a:xfrm>
            <a:custGeom>
              <a:avLst/>
              <a:gdLst>
                <a:gd name="connsiteX0" fmla="*/ 17441 w 1220390"/>
                <a:gd name="connsiteY0" fmla="*/ 17441 h 952500"/>
                <a:gd name="connsiteX1" fmla="*/ 17441 w 1220390"/>
                <a:gd name="connsiteY1" fmla="*/ 940175 h 952500"/>
                <a:gd name="connsiteX2" fmla="*/ 1208066 w 1220390"/>
                <a:gd name="connsiteY2" fmla="*/ 940175 h 952500"/>
                <a:gd name="connsiteX3" fmla="*/ 1208066 w 1220390"/>
                <a:gd name="connsiteY3" fmla="*/ 17441 h 952500"/>
                <a:gd name="connsiteX4" fmla="*/ 1044355 w 1220390"/>
                <a:gd name="connsiteY4" fmla="*/ 106738 h 952500"/>
                <a:gd name="connsiteX5" fmla="*/ 1074121 w 1220390"/>
                <a:gd name="connsiteY5" fmla="*/ 136503 h 952500"/>
                <a:gd name="connsiteX6" fmla="*/ 1044355 w 1220390"/>
                <a:gd name="connsiteY6" fmla="*/ 166269 h 952500"/>
                <a:gd name="connsiteX7" fmla="*/ 1014589 w 1220390"/>
                <a:gd name="connsiteY7" fmla="*/ 136503 h 952500"/>
                <a:gd name="connsiteX8" fmla="*/ 1044355 w 1220390"/>
                <a:gd name="connsiteY8" fmla="*/ 106738 h 952500"/>
                <a:gd name="connsiteX9" fmla="*/ 940175 w 1220390"/>
                <a:gd name="connsiteY9" fmla="*/ 106738 h 952500"/>
                <a:gd name="connsiteX10" fmla="*/ 969941 w 1220390"/>
                <a:gd name="connsiteY10" fmla="*/ 136503 h 952500"/>
                <a:gd name="connsiteX11" fmla="*/ 940175 w 1220390"/>
                <a:gd name="connsiteY11" fmla="*/ 166269 h 952500"/>
                <a:gd name="connsiteX12" fmla="*/ 910410 w 1220390"/>
                <a:gd name="connsiteY12" fmla="*/ 136503 h 952500"/>
                <a:gd name="connsiteX13" fmla="*/ 940175 w 1220390"/>
                <a:gd name="connsiteY13" fmla="*/ 106738 h 952500"/>
                <a:gd name="connsiteX14" fmla="*/ 835996 w 1220390"/>
                <a:gd name="connsiteY14" fmla="*/ 106738 h 952500"/>
                <a:gd name="connsiteX15" fmla="*/ 865761 w 1220390"/>
                <a:gd name="connsiteY15" fmla="*/ 136503 h 952500"/>
                <a:gd name="connsiteX16" fmla="*/ 835996 w 1220390"/>
                <a:gd name="connsiteY16" fmla="*/ 166269 h 952500"/>
                <a:gd name="connsiteX17" fmla="*/ 806230 w 1220390"/>
                <a:gd name="connsiteY17" fmla="*/ 136503 h 952500"/>
                <a:gd name="connsiteX18" fmla="*/ 835996 w 1220390"/>
                <a:gd name="connsiteY18" fmla="*/ 106738 h 952500"/>
                <a:gd name="connsiteX19" fmla="*/ 1118769 w 1220390"/>
                <a:gd name="connsiteY19" fmla="*/ 850878 h 952500"/>
                <a:gd name="connsiteX20" fmla="*/ 106738 w 1220390"/>
                <a:gd name="connsiteY20" fmla="*/ 850878 h 952500"/>
                <a:gd name="connsiteX21" fmla="*/ 106738 w 1220390"/>
                <a:gd name="connsiteY21" fmla="*/ 255566 h 952500"/>
                <a:gd name="connsiteX22" fmla="*/ 1118769 w 1220390"/>
                <a:gd name="connsiteY22" fmla="*/ 255566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390" h="952500">
                  <a:moveTo>
                    <a:pt x="17441" y="17441"/>
                  </a:moveTo>
                  <a:lnTo>
                    <a:pt x="17441" y="940175"/>
                  </a:lnTo>
                  <a:lnTo>
                    <a:pt x="1208066" y="940175"/>
                  </a:lnTo>
                  <a:lnTo>
                    <a:pt x="1208066" y="17441"/>
                  </a:lnTo>
                  <a:close/>
                  <a:moveTo>
                    <a:pt x="1044355" y="106738"/>
                  </a:moveTo>
                  <a:cubicBezTo>
                    <a:pt x="1060794" y="106738"/>
                    <a:pt x="1074121" y="120064"/>
                    <a:pt x="1074121" y="136503"/>
                  </a:cubicBezTo>
                  <a:cubicBezTo>
                    <a:pt x="1074121" y="152943"/>
                    <a:pt x="1060794" y="166269"/>
                    <a:pt x="1044355" y="166269"/>
                  </a:cubicBezTo>
                  <a:cubicBezTo>
                    <a:pt x="1027915" y="166269"/>
                    <a:pt x="1014589" y="152943"/>
                    <a:pt x="1014589" y="136503"/>
                  </a:cubicBezTo>
                  <a:cubicBezTo>
                    <a:pt x="1014589" y="120064"/>
                    <a:pt x="1027915" y="106738"/>
                    <a:pt x="1044355" y="106738"/>
                  </a:cubicBezTo>
                  <a:close/>
                  <a:moveTo>
                    <a:pt x="940175" y="106738"/>
                  </a:moveTo>
                  <a:cubicBezTo>
                    <a:pt x="956615" y="106738"/>
                    <a:pt x="969941" y="120064"/>
                    <a:pt x="969941" y="136503"/>
                  </a:cubicBezTo>
                  <a:cubicBezTo>
                    <a:pt x="969941" y="152943"/>
                    <a:pt x="956615" y="166269"/>
                    <a:pt x="940175" y="166269"/>
                  </a:cubicBezTo>
                  <a:cubicBezTo>
                    <a:pt x="923736" y="166269"/>
                    <a:pt x="910410" y="152943"/>
                    <a:pt x="910410" y="136503"/>
                  </a:cubicBezTo>
                  <a:cubicBezTo>
                    <a:pt x="910410" y="120064"/>
                    <a:pt x="923736" y="106738"/>
                    <a:pt x="940175" y="106738"/>
                  </a:cubicBezTo>
                  <a:close/>
                  <a:moveTo>
                    <a:pt x="835996" y="106738"/>
                  </a:moveTo>
                  <a:cubicBezTo>
                    <a:pt x="852435" y="106738"/>
                    <a:pt x="865761" y="120064"/>
                    <a:pt x="865761" y="136503"/>
                  </a:cubicBezTo>
                  <a:cubicBezTo>
                    <a:pt x="865761" y="152943"/>
                    <a:pt x="852435" y="166269"/>
                    <a:pt x="835996" y="166269"/>
                  </a:cubicBezTo>
                  <a:cubicBezTo>
                    <a:pt x="819556" y="166269"/>
                    <a:pt x="806230" y="152943"/>
                    <a:pt x="806230" y="136503"/>
                  </a:cubicBezTo>
                  <a:cubicBezTo>
                    <a:pt x="806230" y="120064"/>
                    <a:pt x="819556" y="106738"/>
                    <a:pt x="835996" y="106738"/>
                  </a:cubicBezTo>
                  <a:close/>
                  <a:moveTo>
                    <a:pt x="1118769" y="850878"/>
                  </a:moveTo>
                  <a:lnTo>
                    <a:pt x="106738" y="850878"/>
                  </a:lnTo>
                  <a:lnTo>
                    <a:pt x="106738" y="255566"/>
                  </a:lnTo>
                  <a:lnTo>
                    <a:pt x="1118769" y="255566"/>
                  </a:ln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92D3A23-1A33-4CBB-9555-2F842762B60B}"/>
                </a:ext>
              </a:extLst>
            </p:cNvPr>
            <p:cNvGrpSpPr/>
            <p:nvPr/>
          </p:nvGrpSpPr>
          <p:grpSpPr>
            <a:xfrm>
              <a:off x="1028701" y="2852479"/>
              <a:ext cx="2845594" cy="914400"/>
              <a:chOff x="4509027" y="1754493"/>
              <a:chExt cx="2845594" cy="914400"/>
            </a:xfrm>
            <a:grpFill/>
          </p:grpSpPr>
          <p:pic>
            <p:nvPicPr>
              <p:cNvPr id="7" name="Graphic 6" descr="Database">
                <a:extLst>
                  <a:ext uri="{FF2B5EF4-FFF2-40B4-BE49-F238E27FC236}">
                    <a16:creationId xmlns:a16="http://schemas.microsoft.com/office/drawing/2014/main" id="{83A55C8A-A0CD-4806-9472-EDE30D5841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74624" y="175449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" name="Graphic 11" descr="Server">
                <a:extLst>
                  <a:ext uri="{FF2B5EF4-FFF2-40B4-BE49-F238E27FC236}">
                    <a16:creationId xmlns:a16="http://schemas.microsoft.com/office/drawing/2014/main" id="{9E1A64CB-0E00-46BC-AE0D-264D0561A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509027" y="175449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" name="Graphic 14" descr="Server">
                <a:extLst>
                  <a:ext uri="{FF2B5EF4-FFF2-40B4-BE49-F238E27FC236}">
                    <a16:creationId xmlns:a16="http://schemas.microsoft.com/office/drawing/2014/main" id="{4F64517E-A86F-47C7-B337-C9F35D09F0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440221" y="1754493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13" name="Graphic 12" descr="Cell Tower">
              <a:extLst>
                <a:ext uri="{FF2B5EF4-FFF2-40B4-BE49-F238E27FC236}">
                  <a16:creationId xmlns:a16="http://schemas.microsoft.com/office/drawing/2014/main" id="{EE915EE9-9FC1-4A47-9B07-581445C83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6194" y="4165429"/>
              <a:ext cx="914400" cy="914400"/>
            </a:xfrm>
            <a:prstGeom prst="rect">
              <a:avLst/>
            </a:prstGeom>
          </p:spPr>
        </p:pic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7E40693-0BF3-4D14-A1E1-498DF0682399}"/>
                </a:ext>
              </a:extLst>
            </p:cNvPr>
            <p:cNvSpPr/>
            <p:nvPr/>
          </p:nvSpPr>
          <p:spPr>
            <a:xfrm>
              <a:off x="2008585" y="4351167"/>
              <a:ext cx="885825" cy="542925"/>
            </a:xfrm>
            <a:custGeom>
              <a:avLst/>
              <a:gdLst>
                <a:gd name="connsiteX0" fmla="*/ 737858 w 885825"/>
                <a:gd name="connsiteY0" fmla="*/ 540414 h 542925"/>
                <a:gd name="connsiteX1" fmla="*/ 883263 w 885825"/>
                <a:gd name="connsiteY1" fmla="*/ 387960 h 542925"/>
                <a:gd name="connsiteX2" fmla="*/ 755955 w 885825"/>
                <a:gd name="connsiteY2" fmla="*/ 244092 h 542925"/>
                <a:gd name="connsiteX3" fmla="*/ 684709 w 885825"/>
                <a:gd name="connsiteY3" fmla="*/ 127887 h 542925"/>
                <a:gd name="connsiteX4" fmla="*/ 548787 w 885825"/>
                <a:gd name="connsiteY4" fmla="*/ 99312 h 542925"/>
                <a:gd name="connsiteX5" fmla="*/ 332188 w 885825"/>
                <a:gd name="connsiteY5" fmla="*/ 12729 h 542925"/>
                <a:gd name="connsiteX6" fmla="*/ 178455 w 885825"/>
                <a:gd name="connsiteY6" fmla="*/ 184179 h 542925"/>
                <a:gd name="connsiteX7" fmla="*/ 41676 w 885825"/>
                <a:gd name="connsiteY7" fmla="*/ 255141 h 542925"/>
                <a:gd name="connsiteX8" fmla="*/ 23388 w 885825"/>
                <a:gd name="connsiteY8" fmla="*/ 437640 h 542925"/>
                <a:gd name="connsiteX9" fmla="*/ 173311 w 885825"/>
                <a:gd name="connsiteY9" fmla="*/ 539367 h 542925"/>
                <a:gd name="connsiteX10" fmla="*/ 175883 w 885825"/>
                <a:gd name="connsiteY10" fmla="*/ 480216 h 542925"/>
                <a:gd name="connsiteX11" fmla="*/ 76156 w 885825"/>
                <a:gd name="connsiteY11" fmla="*/ 412494 h 542925"/>
                <a:gd name="connsiteX12" fmla="*/ 88253 w 885825"/>
                <a:gd name="connsiteY12" fmla="*/ 290859 h 542925"/>
                <a:gd name="connsiteX13" fmla="*/ 200267 w 885825"/>
                <a:gd name="connsiteY13" fmla="*/ 245139 h 542925"/>
                <a:gd name="connsiteX14" fmla="*/ 234081 w 885825"/>
                <a:gd name="connsiteY14" fmla="*/ 250759 h 542925"/>
                <a:gd name="connsiteX15" fmla="*/ 234081 w 885825"/>
                <a:gd name="connsiteY15" fmla="*/ 213421 h 542925"/>
                <a:gd name="connsiteX16" fmla="*/ 345618 w 885825"/>
                <a:gd name="connsiteY16" fmla="*/ 70546 h 542925"/>
                <a:gd name="connsiteX17" fmla="*/ 509067 w 885825"/>
                <a:gd name="connsiteY17" fmla="*/ 146746 h 542925"/>
                <a:gd name="connsiteX18" fmla="*/ 520593 w 885825"/>
                <a:gd name="connsiteY18" fmla="*/ 169701 h 542925"/>
                <a:gd name="connsiteX19" fmla="*/ 544500 w 885825"/>
                <a:gd name="connsiteY19" fmla="*/ 161224 h 542925"/>
                <a:gd name="connsiteX20" fmla="*/ 650895 w 885825"/>
                <a:gd name="connsiteY20" fmla="*/ 176083 h 542925"/>
                <a:gd name="connsiteX21" fmla="*/ 699948 w 885825"/>
                <a:gd name="connsiteY21" fmla="*/ 272571 h 542925"/>
                <a:gd name="connsiteX22" fmla="*/ 699948 w 885825"/>
                <a:gd name="connsiteY22" fmla="*/ 302289 h 542925"/>
                <a:gd name="connsiteX23" fmla="*/ 738811 w 885825"/>
                <a:gd name="connsiteY23" fmla="*/ 302289 h 542925"/>
                <a:gd name="connsiteX24" fmla="*/ 824832 w 885825"/>
                <a:gd name="connsiteY24" fmla="*/ 395022 h 542925"/>
                <a:gd name="connsiteX25" fmla="*/ 737858 w 885825"/>
                <a:gd name="connsiteY25" fmla="*/ 48107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85825" h="542925">
                  <a:moveTo>
                    <a:pt x="737858" y="540414"/>
                  </a:moveTo>
                  <a:cubicBezTo>
                    <a:pt x="820109" y="538467"/>
                    <a:pt x="885209" y="470211"/>
                    <a:pt x="883263" y="387960"/>
                  </a:cubicBezTo>
                  <a:cubicBezTo>
                    <a:pt x="881545" y="315393"/>
                    <a:pt x="827775" y="254627"/>
                    <a:pt x="755955" y="244092"/>
                  </a:cubicBezTo>
                  <a:cubicBezTo>
                    <a:pt x="748366" y="197511"/>
                    <a:pt x="722779" y="155779"/>
                    <a:pt x="684709" y="127887"/>
                  </a:cubicBezTo>
                  <a:cubicBezTo>
                    <a:pt x="645307" y="99964"/>
                    <a:pt x="596096" y="89618"/>
                    <a:pt x="548787" y="99312"/>
                  </a:cubicBezTo>
                  <a:cubicBezTo>
                    <a:pt x="502243" y="27451"/>
                    <a:pt x="415442" y="-7246"/>
                    <a:pt x="332188" y="12729"/>
                  </a:cubicBezTo>
                  <a:cubicBezTo>
                    <a:pt x="251045" y="33626"/>
                    <a:pt x="190412" y="101246"/>
                    <a:pt x="178455" y="184179"/>
                  </a:cubicBezTo>
                  <a:cubicBezTo>
                    <a:pt x="124398" y="185631"/>
                    <a:pt x="73991" y="211783"/>
                    <a:pt x="41676" y="255141"/>
                  </a:cubicBezTo>
                  <a:cubicBezTo>
                    <a:pt x="3387" y="308327"/>
                    <a:pt x="-3586" y="377912"/>
                    <a:pt x="23388" y="437640"/>
                  </a:cubicBezTo>
                  <a:cubicBezTo>
                    <a:pt x="50884" y="496512"/>
                    <a:pt x="108445" y="535569"/>
                    <a:pt x="173311" y="539367"/>
                  </a:cubicBezTo>
                  <a:close/>
                  <a:moveTo>
                    <a:pt x="175883" y="480216"/>
                  </a:moveTo>
                  <a:cubicBezTo>
                    <a:pt x="132783" y="477502"/>
                    <a:pt x="94574" y="451555"/>
                    <a:pt x="76156" y="412494"/>
                  </a:cubicBezTo>
                  <a:cubicBezTo>
                    <a:pt x="58285" y="372680"/>
                    <a:pt x="62890" y="326373"/>
                    <a:pt x="88253" y="290859"/>
                  </a:cubicBezTo>
                  <a:cubicBezTo>
                    <a:pt x="114184" y="255975"/>
                    <a:pt x="157332" y="238364"/>
                    <a:pt x="200267" y="245139"/>
                  </a:cubicBezTo>
                  <a:lnTo>
                    <a:pt x="234081" y="250759"/>
                  </a:lnTo>
                  <a:lnTo>
                    <a:pt x="234081" y="213421"/>
                  </a:lnTo>
                  <a:cubicBezTo>
                    <a:pt x="234411" y="145962"/>
                    <a:pt x="280256" y="87237"/>
                    <a:pt x="345618" y="70546"/>
                  </a:cubicBezTo>
                  <a:cubicBezTo>
                    <a:pt x="411204" y="54733"/>
                    <a:pt x="479013" y="86345"/>
                    <a:pt x="509067" y="146746"/>
                  </a:cubicBezTo>
                  <a:lnTo>
                    <a:pt x="520593" y="169701"/>
                  </a:lnTo>
                  <a:lnTo>
                    <a:pt x="544500" y="161224"/>
                  </a:lnTo>
                  <a:cubicBezTo>
                    <a:pt x="580272" y="148585"/>
                    <a:pt x="619955" y="154128"/>
                    <a:pt x="650895" y="176083"/>
                  </a:cubicBezTo>
                  <a:cubicBezTo>
                    <a:pt x="681657" y="198617"/>
                    <a:pt x="699868" y="234439"/>
                    <a:pt x="699948" y="272571"/>
                  </a:cubicBezTo>
                  <a:lnTo>
                    <a:pt x="699948" y="302289"/>
                  </a:lnTo>
                  <a:lnTo>
                    <a:pt x="738811" y="302289"/>
                  </a:lnTo>
                  <a:cubicBezTo>
                    <a:pt x="788172" y="304143"/>
                    <a:pt x="826685" y="345660"/>
                    <a:pt x="824832" y="395022"/>
                  </a:cubicBezTo>
                  <a:cubicBezTo>
                    <a:pt x="823063" y="442150"/>
                    <a:pt x="785003" y="479807"/>
                    <a:pt x="737858" y="481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186" name="Graphic 185" descr="Satellite dish">
              <a:extLst>
                <a:ext uri="{FF2B5EF4-FFF2-40B4-BE49-F238E27FC236}">
                  <a16:creationId xmlns:a16="http://schemas.microsoft.com/office/drawing/2014/main" id="{CDD11A07-17D4-4AA4-ABC8-0F4EBDCD2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72402" y="4165429"/>
              <a:ext cx="914400" cy="914400"/>
            </a:xfrm>
            <a:prstGeom prst="rect">
              <a:avLst/>
            </a:prstGeom>
          </p:spPr>
        </p:pic>
      </p:grpSp>
      <p:sp>
        <p:nvSpPr>
          <p:cNvPr id="221" name="Title 220">
            <a:extLst>
              <a:ext uri="{FF2B5EF4-FFF2-40B4-BE49-F238E27FC236}">
                <a16:creationId xmlns:a16="http://schemas.microsoft.com/office/drawing/2014/main" id="{057B4F3A-862D-46B8-993A-82EFB104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7" y="296641"/>
            <a:ext cx="11566185" cy="918445"/>
          </a:xfrm>
        </p:spPr>
        <p:txBody>
          <a:bodyPr/>
          <a:lstStyle/>
          <a:p>
            <a:r>
              <a:rPr lang="en-US" sz="2700" dirty="0"/>
              <a:t>Information Systems include complex interactions between the software, end users, maintainers, help desk, and interfaces to support decision-making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0F1125-521A-47BC-AEAC-019D5C64E16D}"/>
              </a:ext>
            </a:extLst>
          </p:cNvPr>
          <p:cNvSpPr/>
          <p:nvPr/>
        </p:nvSpPr>
        <p:spPr>
          <a:xfrm>
            <a:off x="546100" y="1344849"/>
            <a:ext cx="3810797" cy="394295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1195D-7F0B-407F-86B2-72959CC052C2}"/>
              </a:ext>
            </a:extLst>
          </p:cNvPr>
          <p:cNvSpPr txBox="1"/>
          <p:nvPr/>
        </p:nvSpPr>
        <p:spPr>
          <a:xfrm>
            <a:off x="546100" y="1344849"/>
            <a:ext cx="381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Software and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Hardware Platform/Infrastructure</a:t>
            </a:r>
          </a:p>
        </p:txBody>
      </p:sp>
      <p:sp>
        <p:nvSpPr>
          <p:cNvPr id="192" name="Cloud 191">
            <a:extLst>
              <a:ext uri="{FF2B5EF4-FFF2-40B4-BE49-F238E27FC236}">
                <a16:creationId xmlns:a16="http://schemas.microsoft.com/office/drawing/2014/main" id="{E33926E0-4FA5-43E2-B132-B9A08A395DD1}"/>
              </a:ext>
            </a:extLst>
          </p:cNvPr>
          <p:cNvSpPr/>
          <p:nvPr/>
        </p:nvSpPr>
        <p:spPr>
          <a:xfrm>
            <a:off x="1333402" y="5620911"/>
            <a:ext cx="2236189" cy="966548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External Systems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53810B-DE06-4A76-809A-3F9619ED367A}"/>
              </a:ext>
            </a:extLst>
          </p:cNvPr>
          <p:cNvCxnSpPr>
            <a:cxnSpLocks/>
            <a:stCxn id="3" idx="2"/>
            <a:endCxn id="192" idx="3"/>
          </p:cNvCxnSpPr>
          <p:nvPr/>
        </p:nvCxnSpPr>
        <p:spPr>
          <a:xfrm flipH="1">
            <a:off x="2451497" y="5287802"/>
            <a:ext cx="2" cy="388372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D65984B-435E-4E70-9AF7-44FD5BC21F89}"/>
              </a:ext>
            </a:extLst>
          </p:cNvPr>
          <p:cNvGrpSpPr/>
          <p:nvPr/>
        </p:nvGrpSpPr>
        <p:grpSpPr>
          <a:xfrm>
            <a:off x="4653932" y="1344849"/>
            <a:ext cx="3810797" cy="3942953"/>
            <a:chOff x="4653932" y="1344849"/>
            <a:chExt cx="3810797" cy="394295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752BF8-A308-4848-A71A-B1FA8DF7F06E}"/>
                </a:ext>
              </a:extLst>
            </p:cNvPr>
            <p:cNvSpPr/>
            <p:nvPr/>
          </p:nvSpPr>
          <p:spPr>
            <a:xfrm>
              <a:off x="4653932" y="1344849"/>
              <a:ext cx="3810797" cy="394295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0E05941-587F-4D1A-B859-4AF97A763F04}"/>
                </a:ext>
              </a:extLst>
            </p:cNvPr>
            <p:cNvGrpSpPr/>
            <p:nvPr/>
          </p:nvGrpSpPr>
          <p:grpSpPr>
            <a:xfrm>
              <a:off x="5050972" y="1935195"/>
              <a:ext cx="2871300" cy="3209328"/>
              <a:chOff x="5050972" y="1935195"/>
              <a:chExt cx="2871300" cy="3209328"/>
            </a:xfrm>
          </p:grpSpPr>
          <p:pic>
            <p:nvPicPr>
              <p:cNvPr id="78" name="Graphic 77" descr="Teacher">
                <a:extLst>
                  <a:ext uri="{FF2B5EF4-FFF2-40B4-BE49-F238E27FC236}">
                    <a16:creationId xmlns:a16="http://schemas.microsoft.com/office/drawing/2014/main" id="{10BD7B4D-1A11-428B-AC8C-FD43026EE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050972" y="4165429"/>
                <a:ext cx="979094" cy="979094"/>
              </a:xfrm>
              <a:prstGeom prst="rect">
                <a:avLst/>
              </a:prstGeom>
            </p:spPr>
          </p:pic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12289B90-61E7-440C-991D-B1F64DB4C79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122912" y="4222226"/>
                <a:ext cx="903178" cy="865500"/>
                <a:chOff x="6798848" y="4136574"/>
                <a:chExt cx="1202301" cy="1152144"/>
              </a:xfrm>
            </p:grpSpPr>
            <p:pic>
              <p:nvPicPr>
                <p:cNvPr id="10" name="Graphic 9" descr="User">
                  <a:extLst>
                    <a:ext uri="{FF2B5EF4-FFF2-40B4-BE49-F238E27FC236}">
                      <a16:creationId xmlns:a16="http://schemas.microsoft.com/office/drawing/2014/main" id="{5C8FBC5D-6249-4F86-BF89-5B50A4020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98848" y="4136574"/>
                  <a:ext cx="1152144" cy="1152144"/>
                </a:xfrm>
                <a:prstGeom prst="rect">
                  <a:avLst/>
                </a:prstGeom>
              </p:spPr>
            </p:pic>
            <p:pic>
              <p:nvPicPr>
                <p:cNvPr id="182" name="Graphic 181" descr="Help">
                  <a:extLst>
                    <a:ext uri="{FF2B5EF4-FFF2-40B4-BE49-F238E27FC236}">
                      <a16:creationId xmlns:a16="http://schemas.microsoft.com/office/drawing/2014/main" id="{740D3BD5-7283-463D-944B-0FC1B3370F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5548" y="4371185"/>
                  <a:ext cx="435601" cy="435601"/>
                </a:xfrm>
                <a:prstGeom prst="rect">
                  <a:avLst/>
                </a:prstGeom>
              </p:spPr>
            </p:pic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0B5A686D-CBEE-4B85-A55D-A385625C454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67488" y="4268481"/>
                <a:ext cx="650157" cy="764938"/>
                <a:chOff x="5378005" y="3400844"/>
                <a:chExt cx="982266" cy="1155679"/>
              </a:xfrm>
            </p:grpSpPr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E5A79E71-960C-43C0-B692-D6173F466D88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DE6710DD-104A-4A8E-8C51-A4D7F2CFA2B3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054882E4-A44A-48AA-8340-8AB6D1DE5FA0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A3E7B3F-F3A6-4260-86FB-65A1D750294C}"/>
                  </a:ext>
                </a:extLst>
              </p:cNvPr>
              <p:cNvSpPr/>
              <p:nvPr/>
            </p:nvSpPr>
            <p:spPr>
              <a:xfrm>
                <a:off x="5429127" y="3189426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8CDF632-6722-4841-B969-E7C72D4EBB64}"/>
                  </a:ext>
                </a:extLst>
              </p:cNvPr>
              <p:cNvSpPr/>
              <p:nvPr/>
            </p:nvSpPr>
            <p:spPr>
              <a:xfrm>
                <a:off x="6443535" y="3189426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E0CFDF7-E0E3-457E-AC16-41CFFBAF9826}"/>
                  </a:ext>
                </a:extLst>
              </p:cNvPr>
              <p:cNvSpPr/>
              <p:nvPr/>
            </p:nvSpPr>
            <p:spPr>
              <a:xfrm>
                <a:off x="7457943" y="3189426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9774A8D-6E4D-4255-A971-9CF68D51FE6A}"/>
                  </a:ext>
                </a:extLst>
              </p:cNvPr>
              <p:cNvSpPr/>
              <p:nvPr/>
            </p:nvSpPr>
            <p:spPr>
              <a:xfrm>
                <a:off x="6443535" y="2454879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Connector: Elbow 32">
                <a:extLst>
                  <a:ext uri="{FF2B5EF4-FFF2-40B4-BE49-F238E27FC236}">
                    <a16:creationId xmlns:a16="http://schemas.microsoft.com/office/drawing/2014/main" id="{5E838D75-CF1F-474B-BF98-FC1FF10AD20D}"/>
                  </a:ext>
                </a:extLst>
              </p:cNvPr>
              <p:cNvCxnSpPr>
                <a:cxnSpLocks/>
                <a:stCxn id="29" idx="0"/>
                <a:endCxn id="32" idx="4"/>
              </p:cNvCxnSpPr>
              <p:nvPr/>
            </p:nvCxnSpPr>
            <p:spPr>
              <a:xfrm rot="5400000" flipH="1" flipV="1">
                <a:off x="5797658" y="2429249"/>
                <a:ext cx="505947" cy="1014408"/>
              </a:xfrm>
              <a:prstGeom prst="bentConnector3">
                <a:avLst>
                  <a:gd name="adj1" fmla="val 50000"/>
                </a:avLst>
              </a:prstGeom>
              <a:ln w="19050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or: Elbow 33">
                <a:extLst>
                  <a:ext uri="{FF2B5EF4-FFF2-40B4-BE49-F238E27FC236}">
                    <a16:creationId xmlns:a16="http://schemas.microsoft.com/office/drawing/2014/main" id="{D818B1B3-3817-49EE-BF55-F89ED2BCE5B6}"/>
                  </a:ext>
                </a:extLst>
              </p:cNvPr>
              <p:cNvCxnSpPr>
                <a:cxnSpLocks/>
                <a:stCxn id="31" idx="0"/>
                <a:endCxn id="32" idx="4"/>
              </p:cNvCxnSpPr>
              <p:nvPr/>
            </p:nvCxnSpPr>
            <p:spPr>
              <a:xfrm rot="16200000" flipV="1">
                <a:off x="6812066" y="2429249"/>
                <a:ext cx="505947" cy="1014408"/>
              </a:xfrm>
              <a:prstGeom prst="bentConnector3">
                <a:avLst>
                  <a:gd name="adj1" fmla="val 50000"/>
                </a:avLst>
              </a:prstGeom>
              <a:ln w="19050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5BDE139-9B24-4993-A8DF-5139D4370BF7}"/>
                  </a:ext>
                </a:extLst>
              </p:cNvPr>
              <p:cNvCxnSpPr>
                <a:stCxn id="30" idx="0"/>
                <a:endCxn id="32" idx="4"/>
              </p:cNvCxnSpPr>
              <p:nvPr/>
            </p:nvCxnSpPr>
            <p:spPr>
              <a:xfrm flipV="1">
                <a:off x="6557835" y="2683479"/>
                <a:ext cx="0" cy="505947"/>
              </a:xfrm>
              <a:prstGeom prst="line">
                <a:avLst/>
              </a:prstGeom>
              <a:ln w="19050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E22EEDA-302E-44E6-9BDF-61724721DA4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07145" y="3130336"/>
                <a:ext cx="691701" cy="813816"/>
                <a:chOff x="5378005" y="3400844"/>
                <a:chExt cx="982266" cy="1155679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4F07E0A9-0522-4870-A0DB-0E6B79B90108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7C0F9C19-03F6-493D-96AA-BBE1DCC596D3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F64F65FA-D2E9-4DBC-B7FB-02F4678D3873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F885B9D-53B3-45AD-A9FA-AABB202FDD3D}"/>
                  </a:ext>
                </a:extLst>
              </p:cNvPr>
              <p:cNvGrpSpPr/>
              <p:nvPr/>
            </p:nvGrpSpPr>
            <p:grpSpPr>
              <a:xfrm>
                <a:off x="5368486" y="3643752"/>
                <a:ext cx="349881" cy="273078"/>
                <a:chOff x="5368486" y="3643752"/>
                <a:chExt cx="349881" cy="273078"/>
              </a:xfrm>
            </p:grpSpPr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251CD511-CBFF-4587-9455-F8A40A5DCEBE}"/>
                    </a:ext>
                  </a:extLst>
                </p:cNvPr>
                <p:cNvSpPr/>
                <p:nvPr/>
              </p:nvSpPr>
              <p:spPr>
                <a:xfrm>
                  <a:off x="5394679" y="3649480"/>
                  <a:ext cx="297495" cy="2616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C44BAB8B-5EF1-4D1B-BC3F-C0532CD9BA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68486" y="3643752"/>
                  <a:ext cx="349881" cy="273078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562DF6AB-7498-4CE8-8215-9A3A0B2288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08814" y="3130336"/>
                <a:ext cx="691701" cy="813816"/>
                <a:chOff x="5378005" y="3400844"/>
                <a:chExt cx="982266" cy="1155679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8A32587A-2108-4F9A-8878-2CE14F58C759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BBF52652-BE5E-439B-9ABA-149E82CC5372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63FAD0F7-A37D-419E-95B7-8F0CCFF30158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8280E48-FC60-4DAC-870A-47A45FA67F07}"/>
                  </a:ext>
                </a:extLst>
              </p:cNvPr>
              <p:cNvGrpSpPr/>
              <p:nvPr/>
            </p:nvGrpSpPr>
            <p:grpSpPr>
              <a:xfrm>
                <a:off x="6370155" y="3643752"/>
                <a:ext cx="349881" cy="273078"/>
                <a:chOff x="6370155" y="3643752"/>
                <a:chExt cx="349881" cy="273078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D631A1A4-B165-4E53-A3FF-3A1F88D2F08F}"/>
                    </a:ext>
                  </a:extLst>
                </p:cNvPr>
                <p:cNvSpPr/>
                <p:nvPr/>
              </p:nvSpPr>
              <p:spPr>
                <a:xfrm>
                  <a:off x="6396348" y="3649480"/>
                  <a:ext cx="297495" cy="2616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A8F76AE0-80EA-4391-BDAB-ED278B342D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70155" y="3643752"/>
                  <a:ext cx="349881" cy="273078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5D75B85-50E4-4067-A4D8-B6A7E944A2E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30571" y="3130336"/>
                <a:ext cx="691701" cy="813816"/>
                <a:chOff x="5378005" y="3400844"/>
                <a:chExt cx="982266" cy="1155679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91A26997-7DF8-451A-9585-E088C803DFF0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E8AA76B4-7232-43AC-B9CB-69E5AA6447BD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503381D6-96EC-4BFB-83FE-0FDD430B2D1C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300F4A5-B526-4276-BCB8-5307B6D207F4}"/>
                  </a:ext>
                </a:extLst>
              </p:cNvPr>
              <p:cNvGrpSpPr/>
              <p:nvPr/>
            </p:nvGrpSpPr>
            <p:grpSpPr>
              <a:xfrm>
                <a:off x="7391912" y="3643752"/>
                <a:ext cx="349881" cy="273078"/>
                <a:chOff x="7391912" y="3643752"/>
                <a:chExt cx="349881" cy="273078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BC0CACC9-1C23-4E31-8879-03C3E267CCBD}"/>
                    </a:ext>
                  </a:extLst>
                </p:cNvPr>
                <p:cNvSpPr/>
                <p:nvPr/>
              </p:nvSpPr>
              <p:spPr>
                <a:xfrm>
                  <a:off x="7418105" y="3649480"/>
                  <a:ext cx="297495" cy="2616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9DA833E9-E0B0-4679-B748-4ECF36A6D0B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91912" y="3643752"/>
                  <a:ext cx="349881" cy="273078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4F1E06D1-8E06-4947-8738-E266E6689E1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38088" y="1935195"/>
                <a:ext cx="691701" cy="813816"/>
                <a:chOff x="5378005" y="3400844"/>
                <a:chExt cx="982266" cy="1155679"/>
              </a:xfrm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1BB5DD18-BDFE-4CAA-AEE3-DA1852AF64F5}"/>
                    </a:ext>
                  </a:extLst>
                </p:cNvPr>
                <p:cNvSpPr/>
                <p:nvPr/>
              </p:nvSpPr>
              <p:spPr>
                <a:xfrm>
                  <a:off x="5616596" y="3400844"/>
                  <a:ext cx="506016" cy="506016"/>
                </a:xfrm>
                <a:custGeom>
                  <a:avLst/>
                  <a:gdLst>
                    <a:gd name="connsiteX0" fmla="*/ 493691 w 506015"/>
                    <a:gd name="connsiteY0" fmla="*/ 255566 h 506015"/>
                    <a:gd name="connsiteX1" fmla="*/ 255566 w 506015"/>
                    <a:gd name="connsiteY1" fmla="*/ 493691 h 506015"/>
                    <a:gd name="connsiteX2" fmla="*/ 17441 w 506015"/>
                    <a:gd name="connsiteY2" fmla="*/ 255566 h 506015"/>
                    <a:gd name="connsiteX3" fmla="*/ 255566 w 506015"/>
                    <a:gd name="connsiteY3" fmla="*/ 17441 h 506015"/>
                    <a:gd name="connsiteX4" fmla="*/ 493691 w 506015"/>
                    <a:gd name="connsiteY4" fmla="*/ 255566 h 50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15" h="506015">
                      <a:moveTo>
                        <a:pt x="493691" y="255566"/>
                      </a:moveTo>
                      <a:cubicBezTo>
                        <a:pt x="493691" y="387079"/>
                        <a:pt x="387079" y="493691"/>
                        <a:pt x="255566" y="493691"/>
                      </a:cubicBezTo>
                      <a:cubicBezTo>
                        <a:pt x="124053" y="493691"/>
                        <a:pt x="17441" y="387079"/>
                        <a:pt x="17441" y="255566"/>
                      </a:cubicBezTo>
                      <a:cubicBezTo>
                        <a:pt x="17441" y="124053"/>
                        <a:pt x="124053" y="17441"/>
                        <a:pt x="255566" y="17441"/>
                      </a:cubicBezTo>
                      <a:cubicBezTo>
                        <a:pt x="387079" y="17441"/>
                        <a:pt x="493691" y="124053"/>
                        <a:pt x="493691" y="255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62AF797B-9B53-4A7C-B832-484B22D6419C}"/>
                    </a:ext>
                  </a:extLst>
                </p:cNvPr>
                <p:cNvSpPr/>
                <p:nvPr/>
              </p:nvSpPr>
              <p:spPr>
                <a:xfrm>
                  <a:off x="5378005" y="3877242"/>
                  <a:ext cx="982266" cy="580430"/>
                </a:xfrm>
                <a:custGeom>
                  <a:avLst/>
                  <a:gdLst>
                    <a:gd name="connsiteX0" fmla="*/ 925758 w 982265"/>
                    <a:gd name="connsiteY0" fmla="*/ 194546 h 580429"/>
                    <a:gd name="connsiteX1" fmla="*/ 882598 w 982265"/>
                    <a:gd name="connsiteY1" fmla="*/ 114774 h 580429"/>
                    <a:gd name="connsiteX2" fmla="*/ 672751 w 982265"/>
                    <a:gd name="connsiteY2" fmla="*/ 22650 h 580429"/>
                    <a:gd name="connsiteX3" fmla="*/ 646408 w 982265"/>
                    <a:gd name="connsiteY3" fmla="*/ 17441 h 580429"/>
                    <a:gd name="connsiteX4" fmla="*/ 343543 w 982265"/>
                    <a:gd name="connsiteY4" fmla="*/ 17441 h 580429"/>
                    <a:gd name="connsiteX5" fmla="*/ 316754 w 982265"/>
                    <a:gd name="connsiteY5" fmla="*/ 22352 h 580429"/>
                    <a:gd name="connsiteX6" fmla="*/ 105715 w 982265"/>
                    <a:gd name="connsiteY6" fmla="*/ 114774 h 580429"/>
                    <a:gd name="connsiteX7" fmla="*/ 62555 w 982265"/>
                    <a:gd name="connsiteY7" fmla="*/ 194546 h 580429"/>
                    <a:gd name="connsiteX8" fmla="*/ 17907 w 982265"/>
                    <a:gd name="connsiteY8" fmla="*/ 450382 h 580429"/>
                    <a:gd name="connsiteX9" fmla="*/ 41422 w 982265"/>
                    <a:gd name="connsiteY9" fmla="*/ 506639 h 580429"/>
                    <a:gd name="connsiteX10" fmla="*/ 143369 w 982265"/>
                    <a:gd name="connsiteY10" fmla="*/ 573909 h 580429"/>
                    <a:gd name="connsiteX11" fmla="*/ 143369 w 982265"/>
                    <a:gd name="connsiteY11" fmla="*/ 251696 h 580429"/>
                    <a:gd name="connsiteX12" fmla="*/ 210935 w 982265"/>
                    <a:gd name="connsiteY12" fmla="*/ 184127 h 580429"/>
                    <a:gd name="connsiteX13" fmla="*/ 211383 w 982265"/>
                    <a:gd name="connsiteY13" fmla="*/ 184128 h 580429"/>
                    <a:gd name="connsiteX14" fmla="*/ 776930 w 982265"/>
                    <a:gd name="connsiteY14" fmla="*/ 184128 h 580429"/>
                    <a:gd name="connsiteX15" fmla="*/ 844498 w 982265"/>
                    <a:gd name="connsiteY15" fmla="*/ 251696 h 580429"/>
                    <a:gd name="connsiteX16" fmla="*/ 844498 w 982265"/>
                    <a:gd name="connsiteY16" fmla="*/ 565724 h 580429"/>
                    <a:gd name="connsiteX17" fmla="*/ 951952 w 982265"/>
                    <a:gd name="connsiteY17" fmla="*/ 498305 h 580429"/>
                    <a:gd name="connsiteX18" fmla="*/ 970407 w 982265"/>
                    <a:gd name="connsiteY18" fmla="*/ 459609 h 58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82265" h="580429">
                      <a:moveTo>
                        <a:pt x="925758" y="194546"/>
                      </a:moveTo>
                      <a:cubicBezTo>
                        <a:pt x="921698" y="163544"/>
                        <a:pt x="906329" y="135134"/>
                        <a:pt x="882598" y="114774"/>
                      </a:cubicBezTo>
                      <a:cubicBezTo>
                        <a:pt x="819014" y="71235"/>
                        <a:pt x="747837" y="39988"/>
                        <a:pt x="672751" y="22650"/>
                      </a:cubicBezTo>
                      <a:cubicBezTo>
                        <a:pt x="664267" y="20715"/>
                        <a:pt x="655338" y="19078"/>
                        <a:pt x="646408" y="17441"/>
                      </a:cubicBezTo>
                      <a:cubicBezTo>
                        <a:pt x="554114" y="76579"/>
                        <a:pt x="435837" y="76579"/>
                        <a:pt x="343543" y="17441"/>
                      </a:cubicBezTo>
                      <a:lnTo>
                        <a:pt x="316754" y="22352"/>
                      </a:lnTo>
                      <a:cubicBezTo>
                        <a:pt x="241597" y="40738"/>
                        <a:pt x="170195" y="72007"/>
                        <a:pt x="105715" y="114774"/>
                      </a:cubicBezTo>
                      <a:cubicBezTo>
                        <a:pt x="79224" y="131741"/>
                        <a:pt x="68211" y="163292"/>
                        <a:pt x="62555" y="194546"/>
                      </a:cubicBezTo>
                      <a:lnTo>
                        <a:pt x="17907" y="450382"/>
                      </a:lnTo>
                      <a:cubicBezTo>
                        <a:pt x="15235" y="471974"/>
                        <a:pt x="24180" y="493369"/>
                        <a:pt x="41422" y="506639"/>
                      </a:cubicBezTo>
                      <a:lnTo>
                        <a:pt x="143369" y="573909"/>
                      </a:lnTo>
                      <a:lnTo>
                        <a:pt x="143369" y="251696"/>
                      </a:lnTo>
                      <a:cubicBezTo>
                        <a:pt x="143367" y="214379"/>
                        <a:pt x="173618" y="184128"/>
                        <a:pt x="210935" y="184127"/>
                      </a:cubicBezTo>
                      <a:cubicBezTo>
                        <a:pt x="211084" y="184127"/>
                        <a:pt x="211234" y="184127"/>
                        <a:pt x="211383" y="184128"/>
                      </a:cubicBezTo>
                      <a:lnTo>
                        <a:pt x="776930" y="184128"/>
                      </a:lnTo>
                      <a:cubicBezTo>
                        <a:pt x="814247" y="184128"/>
                        <a:pt x="844498" y="214379"/>
                        <a:pt x="844498" y="251696"/>
                      </a:cubicBezTo>
                      <a:lnTo>
                        <a:pt x="844498" y="565724"/>
                      </a:lnTo>
                      <a:lnTo>
                        <a:pt x="951952" y="498305"/>
                      </a:lnTo>
                      <a:cubicBezTo>
                        <a:pt x="964674" y="489714"/>
                        <a:pt x="971739" y="474901"/>
                        <a:pt x="970407" y="4596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3D9AE9E9-213E-4785-82E8-90FBF6F639A9}"/>
                    </a:ext>
                  </a:extLst>
                </p:cNvPr>
                <p:cNvSpPr/>
                <p:nvPr/>
              </p:nvSpPr>
              <p:spPr>
                <a:xfrm>
                  <a:off x="5437733" y="4091134"/>
                  <a:ext cx="868859" cy="465389"/>
                </a:xfrm>
                <a:custGeom>
                  <a:avLst/>
                  <a:gdLst>
                    <a:gd name="connsiteX0" fmla="*/ 772892 w 892968"/>
                    <a:gd name="connsiteY0" fmla="*/ 426126 h 491132"/>
                    <a:gd name="connsiteX1" fmla="*/ 772892 w 892968"/>
                    <a:gd name="connsiteY1" fmla="*/ 55246 h 491132"/>
                    <a:gd name="connsiteX2" fmla="*/ 735093 w 892968"/>
                    <a:gd name="connsiteY2" fmla="*/ 17441 h 491132"/>
                    <a:gd name="connsiteX3" fmla="*/ 734644 w 892968"/>
                    <a:gd name="connsiteY3" fmla="*/ 17444 h 491132"/>
                    <a:gd name="connsiteX4" fmla="*/ 169097 w 892968"/>
                    <a:gd name="connsiteY4" fmla="*/ 17444 h 491132"/>
                    <a:gd name="connsiteX5" fmla="*/ 131294 w 892968"/>
                    <a:gd name="connsiteY5" fmla="*/ 55246 h 491132"/>
                    <a:gd name="connsiteX6" fmla="*/ 131294 w 892968"/>
                    <a:gd name="connsiteY6" fmla="*/ 426126 h 491132"/>
                    <a:gd name="connsiteX7" fmla="*/ 17441 w 892968"/>
                    <a:gd name="connsiteY7" fmla="*/ 426126 h 491132"/>
                    <a:gd name="connsiteX8" fmla="*/ 17441 w 892968"/>
                    <a:gd name="connsiteY8" fmla="*/ 445027 h 491132"/>
                    <a:gd name="connsiteX9" fmla="*/ 55243 w 892968"/>
                    <a:gd name="connsiteY9" fmla="*/ 482829 h 491132"/>
                    <a:gd name="connsiteX10" fmla="*/ 848497 w 892968"/>
                    <a:gd name="connsiteY10" fmla="*/ 482829 h 491132"/>
                    <a:gd name="connsiteX11" fmla="*/ 886299 w 892968"/>
                    <a:gd name="connsiteY11" fmla="*/ 445027 h 491132"/>
                    <a:gd name="connsiteX12" fmla="*/ 886299 w 892968"/>
                    <a:gd name="connsiteY12" fmla="*/ 426126 h 491132"/>
                    <a:gd name="connsiteX13" fmla="*/ 374777 w 892968"/>
                    <a:gd name="connsiteY13" fmla="*/ 301854 h 491132"/>
                    <a:gd name="connsiteX14" fmla="*/ 353792 w 892968"/>
                    <a:gd name="connsiteY14" fmla="*/ 322839 h 491132"/>
                    <a:gd name="connsiteX15" fmla="*/ 270300 w 892968"/>
                    <a:gd name="connsiteY15" fmla="*/ 239347 h 491132"/>
                    <a:gd name="connsiteX16" fmla="*/ 353792 w 892968"/>
                    <a:gd name="connsiteY16" fmla="*/ 155854 h 491132"/>
                    <a:gd name="connsiteX17" fmla="*/ 374777 w 892968"/>
                    <a:gd name="connsiteY17" fmla="*/ 176839 h 491132"/>
                    <a:gd name="connsiteX18" fmla="*/ 312418 w 892968"/>
                    <a:gd name="connsiteY18" fmla="*/ 239347 h 491132"/>
                    <a:gd name="connsiteX19" fmla="*/ 430290 w 892968"/>
                    <a:gd name="connsiteY19" fmla="*/ 333257 h 491132"/>
                    <a:gd name="connsiteX20" fmla="*/ 402757 w 892968"/>
                    <a:gd name="connsiteY20" fmla="*/ 321797 h 491132"/>
                    <a:gd name="connsiteX21" fmla="*/ 472557 w 892968"/>
                    <a:gd name="connsiteY21" fmla="*/ 153324 h 491132"/>
                    <a:gd name="connsiteX22" fmla="*/ 499942 w 892968"/>
                    <a:gd name="connsiteY22" fmla="*/ 164784 h 491132"/>
                    <a:gd name="connsiteX23" fmla="*/ 549353 w 892968"/>
                    <a:gd name="connsiteY23" fmla="*/ 322839 h 491132"/>
                    <a:gd name="connsiteX24" fmla="*/ 528368 w 892968"/>
                    <a:gd name="connsiteY24" fmla="*/ 301854 h 491132"/>
                    <a:gd name="connsiteX25" fmla="*/ 590727 w 892968"/>
                    <a:gd name="connsiteY25" fmla="*/ 239347 h 491132"/>
                    <a:gd name="connsiteX26" fmla="*/ 528368 w 892968"/>
                    <a:gd name="connsiteY26" fmla="*/ 176839 h 491132"/>
                    <a:gd name="connsiteX27" fmla="*/ 549353 w 892968"/>
                    <a:gd name="connsiteY27" fmla="*/ 155854 h 491132"/>
                    <a:gd name="connsiteX28" fmla="*/ 632845 w 892968"/>
                    <a:gd name="connsiteY28" fmla="*/ 239347 h 491132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66861 w 868858"/>
                    <a:gd name="connsiteY18" fmla="*/ 249884 h 465388"/>
                    <a:gd name="connsiteX19" fmla="*/ 294977 w 868858"/>
                    <a:gd name="connsiteY19" fmla="*/ 221906 h 465388"/>
                    <a:gd name="connsiteX20" fmla="*/ 357336 w 868858"/>
                    <a:gd name="connsiteY20" fmla="*/ 284413 h 465388"/>
                    <a:gd name="connsiteX21" fmla="*/ 412849 w 868858"/>
                    <a:gd name="connsiteY21" fmla="*/ 315816 h 465388"/>
                    <a:gd name="connsiteX22" fmla="*/ 385316 w 868858"/>
                    <a:gd name="connsiteY22" fmla="*/ 304356 h 465388"/>
                    <a:gd name="connsiteX23" fmla="*/ 455116 w 868858"/>
                    <a:gd name="connsiteY23" fmla="*/ 135883 h 465388"/>
                    <a:gd name="connsiteX24" fmla="*/ 482501 w 868858"/>
                    <a:gd name="connsiteY24" fmla="*/ 147343 h 465388"/>
                    <a:gd name="connsiteX25" fmla="*/ 412849 w 868858"/>
                    <a:gd name="connsiteY25" fmla="*/ 315816 h 465388"/>
                    <a:gd name="connsiteX26" fmla="*/ 531912 w 868858"/>
                    <a:gd name="connsiteY26" fmla="*/ 305398 h 465388"/>
                    <a:gd name="connsiteX27" fmla="*/ 510927 w 868858"/>
                    <a:gd name="connsiteY27" fmla="*/ 284413 h 465388"/>
                    <a:gd name="connsiteX28" fmla="*/ 573286 w 868858"/>
                    <a:gd name="connsiteY28" fmla="*/ 221906 h 465388"/>
                    <a:gd name="connsiteX29" fmla="*/ 510927 w 868858"/>
                    <a:gd name="connsiteY29" fmla="*/ 159398 h 465388"/>
                    <a:gd name="connsiteX30" fmla="*/ 531912 w 868858"/>
                    <a:gd name="connsiteY30" fmla="*/ 138413 h 465388"/>
                    <a:gd name="connsiteX31" fmla="*/ 615404 w 868858"/>
                    <a:gd name="connsiteY31" fmla="*/ 221906 h 465388"/>
                    <a:gd name="connsiteX32" fmla="*/ 531912 w 868858"/>
                    <a:gd name="connsiteY32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294977 w 868858"/>
                    <a:gd name="connsiteY18" fmla="*/ 221906 h 465388"/>
                    <a:gd name="connsiteX19" fmla="*/ 357336 w 868858"/>
                    <a:gd name="connsiteY19" fmla="*/ 284413 h 465388"/>
                    <a:gd name="connsiteX20" fmla="*/ 412849 w 868858"/>
                    <a:gd name="connsiteY20" fmla="*/ 315816 h 465388"/>
                    <a:gd name="connsiteX21" fmla="*/ 385316 w 868858"/>
                    <a:gd name="connsiteY21" fmla="*/ 304356 h 465388"/>
                    <a:gd name="connsiteX22" fmla="*/ 455116 w 868858"/>
                    <a:gd name="connsiteY22" fmla="*/ 135883 h 465388"/>
                    <a:gd name="connsiteX23" fmla="*/ 482501 w 868858"/>
                    <a:gd name="connsiteY23" fmla="*/ 147343 h 465388"/>
                    <a:gd name="connsiteX24" fmla="*/ 412849 w 868858"/>
                    <a:gd name="connsiteY24" fmla="*/ 315816 h 465388"/>
                    <a:gd name="connsiteX25" fmla="*/ 531912 w 868858"/>
                    <a:gd name="connsiteY25" fmla="*/ 305398 h 465388"/>
                    <a:gd name="connsiteX26" fmla="*/ 510927 w 868858"/>
                    <a:gd name="connsiteY26" fmla="*/ 284413 h 465388"/>
                    <a:gd name="connsiteX27" fmla="*/ 573286 w 868858"/>
                    <a:gd name="connsiteY27" fmla="*/ 221906 h 465388"/>
                    <a:gd name="connsiteX28" fmla="*/ 510927 w 868858"/>
                    <a:gd name="connsiteY28" fmla="*/ 159398 h 465388"/>
                    <a:gd name="connsiteX29" fmla="*/ 531912 w 868858"/>
                    <a:gd name="connsiteY29" fmla="*/ 138413 h 465388"/>
                    <a:gd name="connsiteX30" fmla="*/ 615404 w 868858"/>
                    <a:gd name="connsiteY30" fmla="*/ 221906 h 465388"/>
                    <a:gd name="connsiteX31" fmla="*/ 531912 w 868858"/>
                    <a:gd name="connsiteY31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252859 w 868858"/>
                    <a:gd name="connsiteY16" fmla="*/ 221906 h 465388"/>
                    <a:gd name="connsiteX17" fmla="*/ 336351 w 868858"/>
                    <a:gd name="connsiteY17" fmla="*/ 138413 h 465388"/>
                    <a:gd name="connsiteX18" fmla="*/ 357336 w 868858"/>
                    <a:gd name="connsiteY18" fmla="*/ 284413 h 465388"/>
                    <a:gd name="connsiteX19" fmla="*/ 412849 w 868858"/>
                    <a:gd name="connsiteY19" fmla="*/ 315816 h 465388"/>
                    <a:gd name="connsiteX20" fmla="*/ 385316 w 868858"/>
                    <a:gd name="connsiteY20" fmla="*/ 304356 h 465388"/>
                    <a:gd name="connsiteX21" fmla="*/ 455116 w 868858"/>
                    <a:gd name="connsiteY21" fmla="*/ 135883 h 465388"/>
                    <a:gd name="connsiteX22" fmla="*/ 482501 w 868858"/>
                    <a:gd name="connsiteY22" fmla="*/ 147343 h 465388"/>
                    <a:gd name="connsiteX23" fmla="*/ 412849 w 868858"/>
                    <a:gd name="connsiteY23" fmla="*/ 315816 h 465388"/>
                    <a:gd name="connsiteX24" fmla="*/ 531912 w 868858"/>
                    <a:gd name="connsiteY24" fmla="*/ 305398 h 465388"/>
                    <a:gd name="connsiteX25" fmla="*/ 510927 w 868858"/>
                    <a:gd name="connsiteY25" fmla="*/ 284413 h 465388"/>
                    <a:gd name="connsiteX26" fmla="*/ 573286 w 868858"/>
                    <a:gd name="connsiteY26" fmla="*/ 221906 h 465388"/>
                    <a:gd name="connsiteX27" fmla="*/ 510927 w 868858"/>
                    <a:gd name="connsiteY27" fmla="*/ 159398 h 465388"/>
                    <a:gd name="connsiteX28" fmla="*/ 531912 w 868858"/>
                    <a:gd name="connsiteY28" fmla="*/ 138413 h 465388"/>
                    <a:gd name="connsiteX29" fmla="*/ 615404 w 868858"/>
                    <a:gd name="connsiteY29" fmla="*/ 221906 h 465388"/>
                    <a:gd name="connsiteX30" fmla="*/ 531912 w 868858"/>
                    <a:gd name="connsiteY3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36351 w 868858"/>
                    <a:gd name="connsiteY16" fmla="*/ 138413 h 465388"/>
                    <a:gd name="connsiteX17" fmla="*/ 357336 w 868858"/>
                    <a:gd name="connsiteY17" fmla="*/ 284413 h 465388"/>
                    <a:gd name="connsiteX18" fmla="*/ 412849 w 868858"/>
                    <a:gd name="connsiteY18" fmla="*/ 315816 h 465388"/>
                    <a:gd name="connsiteX19" fmla="*/ 385316 w 868858"/>
                    <a:gd name="connsiteY19" fmla="*/ 304356 h 465388"/>
                    <a:gd name="connsiteX20" fmla="*/ 455116 w 868858"/>
                    <a:gd name="connsiteY20" fmla="*/ 135883 h 465388"/>
                    <a:gd name="connsiteX21" fmla="*/ 482501 w 868858"/>
                    <a:gd name="connsiteY21" fmla="*/ 147343 h 465388"/>
                    <a:gd name="connsiteX22" fmla="*/ 412849 w 868858"/>
                    <a:gd name="connsiteY22" fmla="*/ 315816 h 465388"/>
                    <a:gd name="connsiteX23" fmla="*/ 531912 w 868858"/>
                    <a:gd name="connsiteY23" fmla="*/ 305398 h 465388"/>
                    <a:gd name="connsiteX24" fmla="*/ 510927 w 868858"/>
                    <a:gd name="connsiteY24" fmla="*/ 284413 h 465388"/>
                    <a:gd name="connsiteX25" fmla="*/ 573286 w 868858"/>
                    <a:gd name="connsiteY25" fmla="*/ 221906 h 465388"/>
                    <a:gd name="connsiteX26" fmla="*/ 510927 w 868858"/>
                    <a:gd name="connsiteY26" fmla="*/ 159398 h 465388"/>
                    <a:gd name="connsiteX27" fmla="*/ 531912 w 868858"/>
                    <a:gd name="connsiteY27" fmla="*/ 138413 h 465388"/>
                    <a:gd name="connsiteX28" fmla="*/ 615404 w 868858"/>
                    <a:gd name="connsiteY28" fmla="*/ 221906 h 465388"/>
                    <a:gd name="connsiteX29" fmla="*/ 531912 w 868858"/>
                    <a:gd name="connsiteY2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357336 w 868858"/>
                    <a:gd name="connsiteY14" fmla="*/ 284413 h 465388"/>
                    <a:gd name="connsiteX15" fmla="*/ 336351 w 868858"/>
                    <a:gd name="connsiteY15" fmla="*/ 305398 h 465388"/>
                    <a:gd name="connsiteX16" fmla="*/ 357336 w 868858"/>
                    <a:gd name="connsiteY16" fmla="*/ 284413 h 465388"/>
                    <a:gd name="connsiteX17" fmla="*/ 412849 w 868858"/>
                    <a:gd name="connsiteY17" fmla="*/ 315816 h 465388"/>
                    <a:gd name="connsiteX18" fmla="*/ 385316 w 868858"/>
                    <a:gd name="connsiteY18" fmla="*/ 304356 h 465388"/>
                    <a:gd name="connsiteX19" fmla="*/ 455116 w 868858"/>
                    <a:gd name="connsiteY19" fmla="*/ 135883 h 465388"/>
                    <a:gd name="connsiteX20" fmla="*/ 482501 w 868858"/>
                    <a:gd name="connsiteY20" fmla="*/ 147343 h 465388"/>
                    <a:gd name="connsiteX21" fmla="*/ 412849 w 868858"/>
                    <a:gd name="connsiteY21" fmla="*/ 315816 h 465388"/>
                    <a:gd name="connsiteX22" fmla="*/ 531912 w 868858"/>
                    <a:gd name="connsiteY22" fmla="*/ 305398 h 465388"/>
                    <a:gd name="connsiteX23" fmla="*/ 510927 w 868858"/>
                    <a:gd name="connsiteY23" fmla="*/ 284413 h 465388"/>
                    <a:gd name="connsiteX24" fmla="*/ 573286 w 868858"/>
                    <a:gd name="connsiteY24" fmla="*/ 221906 h 465388"/>
                    <a:gd name="connsiteX25" fmla="*/ 510927 w 868858"/>
                    <a:gd name="connsiteY25" fmla="*/ 159398 h 465388"/>
                    <a:gd name="connsiteX26" fmla="*/ 531912 w 868858"/>
                    <a:gd name="connsiteY26" fmla="*/ 138413 h 465388"/>
                    <a:gd name="connsiteX27" fmla="*/ 615404 w 868858"/>
                    <a:gd name="connsiteY27" fmla="*/ 221906 h 465388"/>
                    <a:gd name="connsiteX28" fmla="*/ 531912 w 868858"/>
                    <a:gd name="connsiteY28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385316 w 868858"/>
                    <a:gd name="connsiteY15" fmla="*/ 304356 h 465388"/>
                    <a:gd name="connsiteX16" fmla="*/ 455116 w 868858"/>
                    <a:gd name="connsiteY16" fmla="*/ 135883 h 465388"/>
                    <a:gd name="connsiteX17" fmla="*/ 482501 w 868858"/>
                    <a:gd name="connsiteY17" fmla="*/ 147343 h 465388"/>
                    <a:gd name="connsiteX18" fmla="*/ 412849 w 868858"/>
                    <a:gd name="connsiteY18" fmla="*/ 315816 h 465388"/>
                    <a:gd name="connsiteX19" fmla="*/ 531912 w 868858"/>
                    <a:gd name="connsiteY19" fmla="*/ 305398 h 465388"/>
                    <a:gd name="connsiteX20" fmla="*/ 510927 w 868858"/>
                    <a:gd name="connsiteY20" fmla="*/ 284413 h 465388"/>
                    <a:gd name="connsiteX21" fmla="*/ 573286 w 868858"/>
                    <a:gd name="connsiteY21" fmla="*/ 221906 h 465388"/>
                    <a:gd name="connsiteX22" fmla="*/ 510927 w 868858"/>
                    <a:gd name="connsiteY22" fmla="*/ 159398 h 465388"/>
                    <a:gd name="connsiteX23" fmla="*/ 531912 w 868858"/>
                    <a:gd name="connsiteY23" fmla="*/ 138413 h 465388"/>
                    <a:gd name="connsiteX24" fmla="*/ 615404 w 868858"/>
                    <a:gd name="connsiteY24" fmla="*/ 221906 h 465388"/>
                    <a:gd name="connsiteX25" fmla="*/ 531912 w 868858"/>
                    <a:gd name="connsiteY25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55116 w 868858"/>
                    <a:gd name="connsiteY15" fmla="*/ 135883 h 465388"/>
                    <a:gd name="connsiteX16" fmla="*/ 482501 w 868858"/>
                    <a:gd name="connsiteY16" fmla="*/ 147343 h 465388"/>
                    <a:gd name="connsiteX17" fmla="*/ 412849 w 868858"/>
                    <a:gd name="connsiteY17" fmla="*/ 315816 h 465388"/>
                    <a:gd name="connsiteX18" fmla="*/ 531912 w 868858"/>
                    <a:gd name="connsiteY18" fmla="*/ 305398 h 465388"/>
                    <a:gd name="connsiteX19" fmla="*/ 510927 w 868858"/>
                    <a:gd name="connsiteY19" fmla="*/ 284413 h 465388"/>
                    <a:gd name="connsiteX20" fmla="*/ 573286 w 868858"/>
                    <a:gd name="connsiteY20" fmla="*/ 221906 h 465388"/>
                    <a:gd name="connsiteX21" fmla="*/ 510927 w 868858"/>
                    <a:gd name="connsiteY21" fmla="*/ 159398 h 465388"/>
                    <a:gd name="connsiteX22" fmla="*/ 531912 w 868858"/>
                    <a:gd name="connsiteY22" fmla="*/ 138413 h 465388"/>
                    <a:gd name="connsiteX23" fmla="*/ 615404 w 868858"/>
                    <a:gd name="connsiteY23" fmla="*/ 221906 h 465388"/>
                    <a:gd name="connsiteX24" fmla="*/ 531912 w 868858"/>
                    <a:gd name="connsiteY24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412849 w 868858"/>
                    <a:gd name="connsiteY14" fmla="*/ 315816 h 465388"/>
                    <a:gd name="connsiteX15" fmla="*/ 482501 w 868858"/>
                    <a:gd name="connsiteY15" fmla="*/ 147343 h 465388"/>
                    <a:gd name="connsiteX16" fmla="*/ 412849 w 868858"/>
                    <a:gd name="connsiteY16" fmla="*/ 315816 h 465388"/>
                    <a:gd name="connsiteX17" fmla="*/ 531912 w 868858"/>
                    <a:gd name="connsiteY17" fmla="*/ 305398 h 465388"/>
                    <a:gd name="connsiteX18" fmla="*/ 510927 w 868858"/>
                    <a:gd name="connsiteY18" fmla="*/ 284413 h 465388"/>
                    <a:gd name="connsiteX19" fmla="*/ 573286 w 868858"/>
                    <a:gd name="connsiteY19" fmla="*/ 221906 h 465388"/>
                    <a:gd name="connsiteX20" fmla="*/ 510927 w 868858"/>
                    <a:gd name="connsiteY20" fmla="*/ 159398 h 465388"/>
                    <a:gd name="connsiteX21" fmla="*/ 531912 w 868858"/>
                    <a:gd name="connsiteY21" fmla="*/ 138413 h 465388"/>
                    <a:gd name="connsiteX22" fmla="*/ 615404 w 868858"/>
                    <a:gd name="connsiteY22" fmla="*/ 221906 h 465388"/>
                    <a:gd name="connsiteX23" fmla="*/ 531912 w 868858"/>
                    <a:gd name="connsiteY23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73286 w 868858"/>
                    <a:gd name="connsiteY16" fmla="*/ 221906 h 465388"/>
                    <a:gd name="connsiteX17" fmla="*/ 510927 w 868858"/>
                    <a:gd name="connsiteY17" fmla="*/ 159398 h 465388"/>
                    <a:gd name="connsiteX18" fmla="*/ 531912 w 868858"/>
                    <a:gd name="connsiteY18" fmla="*/ 138413 h 465388"/>
                    <a:gd name="connsiteX19" fmla="*/ 615404 w 868858"/>
                    <a:gd name="connsiteY19" fmla="*/ 221906 h 465388"/>
                    <a:gd name="connsiteX20" fmla="*/ 531912 w 868858"/>
                    <a:gd name="connsiteY20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305398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19" fmla="*/ 531912 w 868858"/>
                    <a:gd name="connsiteY19" fmla="*/ 305398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284413 h 465388"/>
                    <a:gd name="connsiteX16" fmla="*/ 510927 w 868858"/>
                    <a:gd name="connsiteY16" fmla="*/ 159398 h 465388"/>
                    <a:gd name="connsiteX17" fmla="*/ 531912 w 868858"/>
                    <a:gd name="connsiteY17" fmla="*/ 138413 h 465388"/>
                    <a:gd name="connsiteX18" fmla="*/ 615404 w 868858"/>
                    <a:gd name="connsiteY18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615404 w 868858"/>
                    <a:gd name="connsiteY14" fmla="*/ 221906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17" fmla="*/ 615404 w 868858"/>
                    <a:gd name="connsiteY17" fmla="*/ 221906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  <a:gd name="connsiteX14" fmla="*/ 531912 w 868858"/>
                    <a:gd name="connsiteY14" fmla="*/ 138413 h 465388"/>
                    <a:gd name="connsiteX15" fmla="*/ 510927 w 868858"/>
                    <a:gd name="connsiteY15" fmla="*/ 159398 h 465388"/>
                    <a:gd name="connsiteX16" fmla="*/ 531912 w 868858"/>
                    <a:gd name="connsiteY16" fmla="*/ 138413 h 465388"/>
                    <a:gd name="connsiteX0" fmla="*/ 755451 w 868858"/>
                    <a:gd name="connsiteY0" fmla="*/ 408685 h 465388"/>
                    <a:gd name="connsiteX1" fmla="*/ 755451 w 868858"/>
                    <a:gd name="connsiteY1" fmla="*/ 37805 h 465388"/>
                    <a:gd name="connsiteX2" fmla="*/ 717652 w 868858"/>
                    <a:gd name="connsiteY2" fmla="*/ 0 h 465388"/>
                    <a:gd name="connsiteX3" fmla="*/ 717203 w 868858"/>
                    <a:gd name="connsiteY3" fmla="*/ 3 h 465388"/>
                    <a:gd name="connsiteX4" fmla="*/ 151656 w 868858"/>
                    <a:gd name="connsiteY4" fmla="*/ 3 h 465388"/>
                    <a:gd name="connsiteX5" fmla="*/ 113853 w 868858"/>
                    <a:gd name="connsiteY5" fmla="*/ 37805 h 465388"/>
                    <a:gd name="connsiteX6" fmla="*/ 113853 w 868858"/>
                    <a:gd name="connsiteY6" fmla="*/ 408685 h 465388"/>
                    <a:gd name="connsiteX7" fmla="*/ 0 w 868858"/>
                    <a:gd name="connsiteY7" fmla="*/ 408685 h 465388"/>
                    <a:gd name="connsiteX8" fmla="*/ 0 w 868858"/>
                    <a:gd name="connsiteY8" fmla="*/ 427586 h 465388"/>
                    <a:gd name="connsiteX9" fmla="*/ 37802 w 868858"/>
                    <a:gd name="connsiteY9" fmla="*/ 465388 h 465388"/>
                    <a:gd name="connsiteX10" fmla="*/ 831056 w 868858"/>
                    <a:gd name="connsiteY10" fmla="*/ 465388 h 465388"/>
                    <a:gd name="connsiteX11" fmla="*/ 868858 w 868858"/>
                    <a:gd name="connsiteY11" fmla="*/ 427586 h 465388"/>
                    <a:gd name="connsiteX12" fmla="*/ 868858 w 868858"/>
                    <a:gd name="connsiteY12" fmla="*/ 408685 h 465388"/>
                    <a:gd name="connsiteX13" fmla="*/ 755451 w 868858"/>
                    <a:gd name="connsiteY13" fmla="*/ 408685 h 465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858" h="465388">
                      <a:moveTo>
                        <a:pt x="755451" y="408685"/>
                      </a:moveTo>
                      <a:lnTo>
                        <a:pt x="755451" y="37805"/>
                      </a:lnTo>
                      <a:cubicBezTo>
                        <a:pt x="755453" y="16927"/>
                        <a:pt x="738530" y="1"/>
                        <a:pt x="717652" y="0"/>
                      </a:cubicBezTo>
                      <a:lnTo>
                        <a:pt x="717203" y="3"/>
                      </a:lnTo>
                      <a:lnTo>
                        <a:pt x="151656" y="3"/>
                      </a:lnTo>
                      <a:cubicBezTo>
                        <a:pt x="130778" y="3"/>
                        <a:pt x="113853" y="16927"/>
                        <a:pt x="113853" y="37805"/>
                      </a:cubicBezTo>
                      <a:lnTo>
                        <a:pt x="113853" y="408685"/>
                      </a:lnTo>
                      <a:lnTo>
                        <a:pt x="0" y="408685"/>
                      </a:lnTo>
                      <a:lnTo>
                        <a:pt x="0" y="427586"/>
                      </a:lnTo>
                      <a:cubicBezTo>
                        <a:pt x="82" y="448429"/>
                        <a:pt x="16959" y="465307"/>
                        <a:pt x="37802" y="465388"/>
                      </a:cubicBezTo>
                      <a:lnTo>
                        <a:pt x="831056" y="465388"/>
                      </a:lnTo>
                      <a:cubicBezTo>
                        <a:pt x="851899" y="465307"/>
                        <a:pt x="868777" y="448429"/>
                        <a:pt x="868858" y="427586"/>
                      </a:cubicBezTo>
                      <a:lnTo>
                        <a:pt x="868858" y="408685"/>
                      </a:lnTo>
                      <a:lnTo>
                        <a:pt x="755451" y="4086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C796B73-BFF8-4C07-8A54-1CB569E0ED63}"/>
                  </a:ext>
                </a:extLst>
              </p:cNvPr>
              <p:cNvGrpSpPr/>
              <p:nvPr/>
            </p:nvGrpSpPr>
            <p:grpSpPr>
              <a:xfrm>
                <a:off x="6399429" y="2448611"/>
                <a:ext cx="349881" cy="273078"/>
                <a:chOff x="6399429" y="2448611"/>
                <a:chExt cx="349881" cy="273078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3ECFADB7-445A-4186-9201-621193E6C993}"/>
                    </a:ext>
                  </a:extLst>
                </p:cNvPr>
                <p:cNvSpPr/>
                <p:nvPr/>
              </p:nvSpPr>
              <p:spPr>
                <a:xfrm>
                  <a:off x="6425622" y="2454339"/>
                  <a:ext cx="297495" cy="2616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834DDD76-6A47-4DA7-98C1-599040645D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99429" y="2448611"/>
                  <a:ext cx="349881" cy="273078"/>
                </a:xfrm>
                <a:custGeom>
                  <a:avLst/>
                  <a:gdLst>
                    <a:gd name="connsiteX0" fmla="*/ 17441 w 1220390"/>
                    <a:gd name="connsiteY0" fmla="*/ 17441 h 952500"/>
                    <a:gd name="connsiteX1" fmla="*/ 17441 w 1220390"/>
                    <a:gd name="connsiteY1" fmla="*/ 940175 h 952500"/>
                    <a:gd name="connsiteX2" fmla="*/ 1208066 w 1220390"/>
                    <a:gd name="connsiteY2" fmla="*/ 940175 h 952500"/>
                    <a:gd name="connsiteX3" fmla="*/ 1208066 w 1220390"/>
                    <a:gd name="connsiteY3" fmla="*/ 17441 h 952500"/>
                    <a:gd name="connsiteX4" fmla="*/ 1044355 w 1220390"/>
                    <a:gd name="connsiteY4" fmla="*/ 106738 h 952500"/>
                    <a:gd name="connsiteX5" fmla="*/ 1074121 w 1220390"/>
                    <a:gd name="connsiteY5" fmla="*/ 136503 h 952500"/>
                    <a:gd name="connsiteX6" fmla="*/ 1044355 w 1220390"/>
                    <a:gd name="connsiteY6" fmla="*/ 166269 h 952500"/>
                    <a:gd name="connsiteX7" fmla="*/ 1014589 w 1220390"/>
                    <a:gd name="connsiteY7" fmla="*/ 136503 h 952500"/>
                    <a:gd name="connsiteX8" fmla="*/ 1044355 w 1220390"/>
                    <a:gd name="connsiteY8" fmla="*/ 106738 h 952500"/>
                    <a:gd name="connsiteX9" fmla="*/ 940175 w 1220390"/>
                    <a:gd name="connsiteY9" fmla="*/ 106738 h 952500"/>
                    <a:gd name="connsiteX10" fmla="*/ 969941 w 1220390"/>
                    <a:gd name="connsiteY10" fmla="*/ 136503 h 952500"/>
                    <a:gd name="connsiteX11" fmla="*/ 940175 w 1220390"/>
                    <a:gd name="connsiteY11" fmla="*/ 166269 h 952500"/>
                    <a:gd name="connsiteX12" fmla="*/ 910410 w 1220390"/>
                    <a:gd name="connsiteY12" fmla="*/ 136503 h 952500"/>
                    <a:gd name="connsiteX13" fmla="*/ 940175 w 1220390"/>
                    <a:gd name="connsiteY13" fmla="*/ 106738 h 952500"/>
                    <a:gd name="connsiteX14" fmla="*/ 835996 w 1220390"/>
                    <a:gd name="connsiteY14" fmla="*/ 106738 h 952500"/>
                    <a:gd name="connsiteX15" fmla="*/ 865761 w 1220390"/>
                    <a:gd name="connsiteY15" fmla="*/ 136503 h 952500"/>
                    <a:gd name="connsiteX16" fmla="*/ 835996 w 1220390"/>
                    <a:gd name="connsiteY16" fmla="*/ 166269 h 952500"/>
                    <a:gd name="connsiteX17" fmla="*/ 806230 w 1220390"/>
                    <a:gd name="connsiteY17" fmla="*/ 136503 h 952500"/>
                    <a:gd name="connsiteX18" fmla="*/ 835996 w 1220390"/>
                    <a:gd name="connsiteY18" fmla="*/ 106738 h 952500"/>
                    <a:gd name="connsiteX19" fmla="*/ 1118769 w 1220390"/>
                    <a:gd name="connsiteY19" fmla="*/ 850878 h 952500"/>
                    <a:gd name="connsiteX20" fmla="*/ 106738 w 1220390"/>
                    <a:gd name="connsiteY20" fmla="*/ 850878 h 952500"/>
                    <a:gd name="connsiteX21" fmla="*/ 106738 w 1220390"/>
                    <a:gd name="connsiteY21" fmla="*/ 255566 h 952500"/>
                    <a:gd name="connsiteX22" fmla="*/ 1118769 w 1220390"/>
                    <a:gd name="connsiteY22" fmla="*/ 255566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20390" h="952500">
                      <a:moveTo>
                        <a:pt x="17441" y="17441"/>
                      </a:moveTo>
                      <a:lnTo>
                        <a:pt x="17441" y="940175"/>
                      </a:lnTo>
                      <a:lnTo>
                        <a:pt x="1208066" y="940175"/>
                      </a:lnTo>
                      <a:lnTo>
                        <a:pt x="1208066" y="17441"/>
                      </a:lnTo>
                      <a:close/>
                      <a:moveTo>
                        <a:pt x="1044355" y="106738"/>
                      </a:moveTo>
                      <a:cubicBezTo>
                        <a:pt x="1060794" y="106738"/>
                        <a:pt x="1074121" y="120064"/>
                        <a:pt x="1074121" y="136503"/>
                      </a:cubicBezTo>
                      <a:cubicBezTo>
                        <a:pt x="1074121" y="152943"/>
                        <a:pt x="1060794" y="166269"/>
                        <a:pt x="1044355" y="166269"/>
                      </a:cubicBezTo>
                      <a:cubicBezTo>
                        <a:pt x="1027915" y="166269"/>
                        <a:pt x="1014589" y="152943"/>
                        <a:pt x="1014589" y="136503"/>
                      </a:cubicBezTo>
                      <a:cubicBezTo>
                        <a:pt x="1014589" y="120064"/>
                        <a:pt x="1027915" y="106738"/>
                        <a:pt x="1044355" y="106738"/>
                      </a:cubicBezTo>
                      <a:close/>
                      <a:moveTo>
                        <a:pt x="940175" y="106738"/>
                      </a:moveTo>
                      <a:cubicBezTo>
                        <a:pt x="956615" y="106738"/>
                        <a:pt x="969941" y="120064"/>
                        <a:pt x="969941" y="136503"/>
                      </a:cubicBezTo>
                      <a:cubicBezTo>
                        <a:pt x="969941" y="152943"/>
                        <a:pt x="956615" y="166269"/>
                        <a:pt x="940175" y="166269"/>
                      </a:cubicBezTo>
                      <a:cubicBezTo>
                        <a:pt x="923736" y="166269"/>
                        <a:pt x="910410" y="152943"/>
                        <a:pt x="910410" y="136503"/>
                      </a:cubicBezTo>
                      <a:cubicBezTo>
                        <a:pt x="910410" y="120064"/>
                        <a:pt x="923736" y="106738"/>
                        <a:pt x="940175" y="106738"/>
                      </a:cubicBezTo>
                      <a:close/>
                      <a:moveTo>
                        <a:pt x="835996" y="106738"/>
                      </a:moveTo>
                      <a:cubicBezTo>
                        <a:pt x="852435" y="106738"/>
                        <a:pt x="865761" y="120064"/>
                        <a:pt x="865761" y="136503"/>
                      </a:cubicBezTo>
                      <a:cubicBezTo>
                        <a:pt x="865761" y="152943"/>
                        <a:pt x="852435" y="166269"/>
                        <a:pt x="835996" y="166269"/>
                      </a:cubicBezTo>
                      <a:cubicBezTo>
                        <a:pt x="819556" y="166269"/>
                        <a:pt x="806230" y="152943"/>
                        <a:pt x="806230" y="136503"/>
                      </a:cubicBezTo>
                      <a:cubicBezTo>
                        <a:pt x="806230" y="120064"/>
                        <a:pt x="819556" y="106738"/>
                        <a:pt x="835996" y="106738"/>
                      </a:cubicBezTo>
                      <a:close/>
                      <a:moveTo>
                        <a:pt x="1118769" y="850878"/>
                      </a:moveTo>
                      <a:lnTo>
                        <a:pt x="106738" y="850878"/>
                      </a:lnTo>
                      <a:lnTo>
                        <a:pt x="106738" y="255566"/>
                      </a:lnTo>
                      <a:lnTo>
                        <a:pt x="1118769" y="25556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</a:schemeClr>
                </a:solidFill>
                <a:ln w="1488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6836BAC7-A84E-47ED-9DCE-D0BFF193A5EE}"/>
              </a:ext>
            </a:extLst>
          </p:cNvPr>
          <p:cNvSpPr txBox="1"/>
          <p:nvPr/>
        </p:nvSpPr>
        <p:spPr>
          <a:xfrm>
            <a:off x="5127921" y="1344849"/>
            <a:ext cx="286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System Users and Support</a:t>
            </a: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BB9BFBC-5A1F-48DE-A05C-03FC4E5B7D1E}"/>
              </a:ext>
            </a:extLst>
          </p:cNvPr>
          <p:cNvGrpSpPr/>
          <p:nvPr/>
        </p:nvGrpSpPr>
        <p:grpSpPr>
          <a:xfrm>
            <a:off x="9074315" y="2003635"/>
            <a:ext cx="2013747" cy="1185791"/>
            <a:chOff x="9258777" y="1185440"/>
            <a:chExt cx="2013747" cy="1185791"/>
          </a:xfrm>
        </p:grpSpPr>
        <p:pic>
          <p:nvPicPr>
            <p:cNvPr id="8" name="Graphic 7" descr="Soldier">
              <a:extLst>
                <a:ext uri="{FF2B5EF4-FFF2-40B4-BE49-F238E27FC236}">
                  <a16:creationId xmlns:a16="http://schemas.microsoft.com/office/drawing/2014/main" id="{731A984B-CE11-4C06-BD6B-44EDFE36B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258777" y="1219087"/>
              <a:ext cx="1152144" cy="1152144"/>
            </a:xfrm>
            <a:prstGeom prst="rect">
              <a:avLst/>
            </a:prstGeom>
          </p:spPr>
        </p:pic>
        <p:pic>
          <p:nvPicPr>
            <p:cNvPr id="14" name="Graphic 13" descr="Projector screen">
              <a:extLst>
                <a:ext uri="{FF2B5EF4-FFF2-40B4-BE49-F238E27FC236}">
                  <a16:creationId xmlns:a16="http://schemas.microsoft.com/office/drawing/2014/main" id="{034FA33E-5BC4-462C-B4E6-F13EEB695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358124" y="1185440"/>
              <a:ext cx="914400" cy="914400"/>
            </a:xfrm>
            <a:prstGeom prst="rect">
              <a:avLst/>
            </a:prstGeom>
          </p:spPr>
        </p:pic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B2DAEDD-36AD-4D2E-BBCD-8980E7E8990E}"/>
              </a:ext>
            </a:extLst>
          </p:cNvPr>
          <p:cNvSpPr/>
          <p:nvPr/>
        </p:nvSpPr>
        <p:spPr>
          <a:xfrm>
            <a:off x="8672735" y="1344849"/>
            <a:ext cx="2839151" cy="3942953"/>
          </a:xfrm>
          <a:prstGeom prst="rect">
            <a:avLst/>
          </a:prstGeom>
          <a:noFill/>
          <a:ln w="28575"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F11DDCF-7ACB-4D0F-AEC6-00B998DC7F6C}"/>
              </a:ext>
            </a:extLst>
          </p:cNvPr>
          <p:cNvSpPr txBox="1"/>
          <p:nvPr/>
        </p:nvSpPr>
        <p:spPr>
          <a:xfrm>
            <a:off x="8672735" y="1344849"/>
            <a:ext cx="286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Decision-Maker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E19B38D-ACA2-4FDB-ADAF-CF9AD2767FCE}"/>
              </a:ext>
            </a:extLst>
          </p:cNvPr>
          <p:cNvSpPr txBox="1"/>
          <p:nvPr/>
        </p:nvSpPr>
        <p:spPr>
          <a:xfrm>
            <a:off x="6105897" y="5347891"/>
            <a:ext cx="55931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Figure Copyright 2023, International Test and Evaluation Association,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139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2" grpId="0" animBg="1"/>
      <p:bldP spid="103" grpId="0"/>
      <p:bldP spid="105" grpId="0" animBg="1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2E445-AE8C-4D06-90E5-0B0CE2FC95A7}"/>
              </a:ext>
            </a:extLst>
          </p:cNvPr>
          <p:cNvGrpSpPr/>
          <p:nvPr/>
        </p:nvGrpSpPr>
        <p:grpSpPr>
          <a:xfrm>
            <a:off x="816194" y="2058733"/>
            <a:ext cx="3270608" cy="3021096"/>
            <a:chOff x="816194" y="2058733"/>
            <a:chExt cx="3270608" cy="3021096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C3ACD78-B9FA-4EBA-964C-C5862ECD8A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8721" y="2058733"/>
              <a:ext cx="785554" cy="613115"/>
            </a:xfrm>
            <a:custGeom>
              <a:avLst/>
              <a:gdLst>
                <a:gd name="connsiteX0" fmla="*/ 17441 w 1220390"/>
                <a:gd name="connsiteY0" fmla="*/ 17441 h 952500"/>
                <a:gd name="connsiteX1" fmla="*/ 17441 w 1220390"/>
                <a:gd name="connsiteY1" fmla="*/ 940175 h 952500"/>
                <a:gd name="connsiteX2" fmla="*/ 1208066 w 1220390"/>
                <a:gd name="connsiteY2" fmla="*/ 940175 h 952500"/>
                <a:gd name="connsiteX3" fmla="*/ 1208066 w 1220390"/>
                <a:gd name="connsiteY3" fmla="*/ 17441 h 952500"/>
                <a:gd name="connsiteX4" fmla="*/ 1044355 w 1220390"/>
                <a:gd name="connsiteY4" fmla="*/ 106738 h 952500"/>
                <a:gd name="connsiteX5" fmla="*/ 1074121 w 1220390"/>
                <a:gd name="connsiteY5" fmla="*/ 136503 h 952500"/>
                <a:gd name="connsiteX6" fmla="*/ 1044355 w 1220390"/>
                <a:gd name="connsiteY6" fmla="*/ 166269 h 952500"/>
                <a:gd name="connsiteX7" fmla="*/ 1014589 w 1220390"/>
                <a:gd name="connsiteY7" fmla="*/ 136503 h 952500"/>
                <a:gd name="connsiteX8" fmla="*/ 1044355 w 1220390"/>
                <a:gd name="connsiteY8" fmla="*/ 106738 h 952500"/>
                <a:gd name="connsiteX9" fmla="*/ 940175 w 1220390"/>
                <a:gd name="connsiteY9" fmla="*/ 106738 h 952500"/>
                <a:gd name="connsiteX10" fmla="*/ 969941 w 1220390"/>
                <a:gd name="connsiteY10" fmla="*/ 136503 h 952500"/>
                <a:gd name="connsiteX11" fmla="*/ 940175 w 1220390"/>
                <a:gd name="connsiteY11" fmla="*/ 166269 h 952500"/>
                <a:gd name="connsiteX12" fmla="*/ 910410 w 1220390"/>
                <a:gd name="connsiteY12" fmla="*/ 136503 h 952500"/>
                <a:gd name="connsiteX13" fmla="*/ 940175 w 1220390"/>
                <a:gd name="connsiteY13" fmla="*/ 106738 h 952500"/>
                <a:gd name="connsiteX14" fmla="*/ 835996 w 1220390"/>
                <a:gd name="connsiteY14" fmla="*/ 106738 h 952500"/>
                <a:gd name="connsiteX15" fmla="*/ 865761 w 1220390"/>
                <a:gd name="connsiteY15" fmla="*/ 136503 h 952500"/>
                <a:gd name="connsiteX16" fmla="*/ 835996 w 1220390"/>
                <a:gd name="connsiteY16" fmla="*/ 166269 h 952500"/>
                <a:gd name="connsiteX17" fmla="*/ 806230 w 1220390"/>
                <a:gd name="connsiteY17" fmla="*/ 136503 h 952500"/>
                <a:gd name="connsiteX18" fmla="*/ 835996 w 1220390"/>
                <a:gd name="connsiteY18" fmla="*/ 106738 h 952500"/>
                <a:gd name="connsiteX19" fmla="*/ 1118769 w 1220390"/>
                <a:gd name="connsiteY19" fmla="*/ 850878 h 952500"/>
                <a:gd name="connsiteX20" fmla="*/ 106738 w 1220390"/>
                <a:gd name="connsiteY20" fmla="*/ 850878 h 952500"/>
                <a:gd name="connsiteX21" fmla="*/ 106738 w 1220390"/>
                <a:gd name="connsiteY21" fmla="*/ 255566 h 952500"/>
                <a:gd name="connsiteX22" fmla="*/ 1118769 w 1220390"/>
                <a:gd name="connsiteY22" fmla="*/ 255566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0390" h="952500">
                  <a:moveTo>
                    <a:pt x="17441" y="17441"/>
                  </a:moveTo>
                  <a:lnTo>
                    <a:pt x="17441" y="940175"/>
                  </a:lnTo>
                  <a:lnTo>
                    <a:pt x="1208066" y="940175"/>
                  </a:lnTo>
                  <a:lnTo>
                    <a:pt x="1208066" y="17441"/>
                  </a:lnTo>
                  <a:close/>
                  <a:moveTo>
                    <a:pt x="1044355" y="106738"/>
                  </a:moveTo>
                  <a:cubicBezTo>
                    <a:pt x="1060794" y="106738"/>
                    <a:pt x="1074121" y="120064"/>
                    <a:pt x="1074121" y="136503"/>
                  </a:cubicBezTo>
                  <a:cubicBezTo>
                    <a:pt x="1074121" y="152943"/>
                    <a:pt x="1060794" y="166269"/>
                    <a:pt x="1044355" y="166269"/>
                  </a:cubicBezTo>
                  <a:cubicBezTo>
                    <a:pt x="1027915" y="166269"/>
                    <a:pt x="1014589" y="152943"/>
                    <a:pt x="1014589" y="136503"/>
                  </a:cubicBezTo>
                  <a:cubicBezTo>
                    <a:pt x="1014589" y="120064"/>
                    <a:pt x="1027915" y="106738"/>
                    <a:pt x="1044355" y="106738"/>
                  </a:cubicBezTo>
                  <a:close/>
                  <a:moveTo>
                    <a:pt x="940175" y="106738"/>
                  </a:moveTo>
                  <a:cubicBezTo>
                    <a:pt x="956615" y="106738"/>
                    <a:pt x="969941" y="120064"/>
                    <a:pt x="969941" y="136503"/>
                  </a:cubicBezTo>
                  <a:cubicBezTo>
                    <a:pt x="969941" y="152943"/>
                    <a:pt x="956615" y="166269"/>
                    <a:pt x="940175" y="166269"/>
                  </a:cubicBezTo>
                  <a:cubicBezTo>
                    <a:pt x="923736" y="166269"/>
                    <a:pt x="910410" y="152943"/>
                    <a:pt x="910410" y="136503"/>
                  </a:cubicBezTo>
                  <a:cubicBezTo>
                    <a:pt x="910410" y="120064"/>
                    <a:pt x="923736" y="106738"/>
                    <a:pt x="940175" y="106738"/>
                  </a:cubicBezTo>
                  <a:close/>
                  <a:moveTo>
                    <a:pt x="835996" y="106738"/>
                  </a:moveTo>
                  <a:cubicBezTo>
                    <a:pt x="852435" y="106738"/>
                    <a:pt x="865761" y="120064"/>
                    <a:pt x="865761" y="136503"/>
                  </a:cubicBezTo>
                  <a:cubicBezTo>
                    <a:pt x="865761" y="152943"/>
                    <a:pt x="852435" y="166269"/>
                    <a:pt x="835996" y="166269"/>
                  </a:cubicBezTo>
                  <a:cubicBezTo>
                    <a:pt x="819556" y="166269"/>
                    <a:pt x="806230" y="152943"/>
                    <a:pt x="806230" y="136503"/>
                  </a:cubicBezTo>
                  <a:cubicBezTo>
                    <a:pt x="806230" y="120064"/>
                    <a:pt x="819556" y="106738"/>
                    <a:pt x="835996" y="106738"/>
                  </a:cubicBezTo>
                  <a:close/>
                  <a:moveTo>
                    <a:pt x="1118769" y="850878"/>
                  </a:moveTo>
                  <a:lnTo>
                    <a:pt x="106738" y="850878"/>
                  </a:lnTo>
                  <a:lnTo>
                    <a:pt x="106738" y="255566"/>
                  </a:lnTo>
                  <a:lnTo>
                    <a:pt x="1118769" y="255566"/>
                  </a:lnTo>
                  <a:close/>
                </a:path>
              </a:pathLst>
            </a:custGeom>
            <a:grpFill/>
            <a:ln w="148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92D3A23-1A33-4CBB-9555-2F842762B60B}"/>
                </a:ext>
              </a:extLst>
            </p:cNvPr>
            <p:cNvGrpSpPr/>
            <p:nvPr/>
          </p:nvGrpSpPr>
          <p:grpSpPr>
            <a:xfrm>
              <a:off x="1028701" y="2852479"/>
              <a:ext cx="2845594" cy="914400"/>
              <a:chOff x="4509027" y="1754493"/>
              <a:chExt cx="2845594" cy="914400"/>
            </a:xfrm>
            <a:grpFill/>
          </p:grpSpPr>
          <p:pic>
            <p:nvPicPr>
              <p:cNvPr id="7" name="Graphic 6" descr="Database">
                <a:extLst>
                  <a:ext uri="{FF2B5EF4-FFF2-40B4-BE49-F238E27FC236}">
                    <a16:creationId xmlns:a16="http://schemas.microsoft.com/office/drawing/2014/main" id="{83A55C8A-A0CD-4806-9472-EDE30D5841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74624" y="175449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" name="Graphic 11" descr="Server">
                <a:extLst>
                  <a:ext uri="{FF2B5EF4-FFF2-40B4-BE49-F238E27FC236}">
                    <a16:creationId xmlns:a16="http://schemas.microsoft.com/office/drawing/2014/main" id="{9E1A64CB-0E00-46BC-AE0D-264D0561A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509027" y="175449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" name="Graphic 14" descr="Server">
                <a:extLst>
                  <a:ext uri="{FF2B5EF4-FFF2-40B4-BE49-F238E27FC236}">
                    <a16:creationId xmlns:a16="http://schemas.microsoft.com/office/drawing/2014/main" id="{4F64517E-A86F-47C7-B337-C9F35D09F0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440221" y="1754493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13" name="Graphic 12" descr="Cell Tower">
              <a:extLst>
                <a:ext uri="{FF2B5EF4-FFF2-40B4-BE49-F238E27FC236}">
                  <a16:creationId xmlns:a16="http://schemas.microsoft.com/office/drawing/2014/main" id="{EE915EE9-9FC1-4A47-9B07-581445C83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6194" y="4165429"/>
              <a:ext cx="914400" cy="914400"/>
            </a:xfrm>
            <a:prstGeom prst="rect">
              <a:avLst/>
            </a:prstGeom>
          </p:spPr>
        </p:pic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7E40693-0BF3-4D14-A1E1-498DF0682399}"/>
                </a:ext>
              </a:extLst>
            </p:cNvPr>
            <p:cNvSpPr/>
            <p:nvPr/>
          </p:nvSpPr>
          <p:spPr>
            <a:xfrm>
              <a:off x="2008585" y="4351167"/>
              <a:ext cx="885825" cy="542925"/>
            </a:xfrm>
            <a:custGeom>
              <a:avLst/>
              <a:gdLst>
                <a:gd name="connsiteX0" fmla="*/ 737858 w 885825"/>
                <a:gd name="connsiteY0" fmla="*/ 540414 h 542925"/>
                <a:gd name="connsiteX1" fmla="*/ 883263 w 885825"/>
                <a:gd name="connsiteY1" fmla="*/ 387960 h 542925"/>
                <a:gd name="connsiteX2" fmla="*/ 755955 w 885825"/>
                <a:gd name="connsiteY2" fmla="*/ 244092 h 542925"/>
                <a:gd name="connsiteX3" fmla="*/ 684709 w 885825"/>
                <a:gd name="connsiteY3" fmla="*/ 127887 h 542925"/>
                <a:gd name="connsiteX4" fmla="*/ 548787 w 885825"/>
                <a:gd name="connsiteY4" fmla="*/ 99312 h 542925"/>
                <a:gd name="connsiteX5" fmla="*/ 332188 w 885825"/>
                <a:gd name="connsiteY5" fmla="*/ 12729 h 542925"/>
                <a:gd name="connsiteX6" fmla="*/ 178455 w 885825"/>
                <a:gd name="connsiteY6" fmla="*/ 184179 h 542925"/>
                <a:gd name="connsiteX7" fmla="*/ 41676 w 885825"/>
                <a:gd name="connsiteY7" fmla="*/ 255141 h 542925"/>
                <a:gd name="connsiteX8" fmla="*/ 23388 w 885825"/>
                <a:gd name="connsiteY8" fmla="*/ 437640 h 542925"/>
                <a:gd name="connsiteX9" fmla="*/ 173311 w 885825"/>
                <a:gd name="connsiteY9" fmla="*/ 539367 h 542925"/>
                <a:gd name="connsiteX10" fmla="*/ 175883 w 885825"/>
                <a:gd name="connsiteY10" fmla="*/ 480216 h 542925"/>
                <a:gd name="connsiteX11" fmla="*/ 76156 w 885825"/>
                <a:gd name="connsiteY11" fmla="*/ 412494 h 542925"/>
                <a:gd name="connsiteX12" fmla="*/ 88253 w 885825"/>
                <a:gd name="connsiteY12" fmla="*/ 290859 h 542925"/>
                <a:gd name="connsiteX13" fmla="*/ 200267 w 885825"/>
                <a:gd name="connsiteY13" fmla="*/ 245139 h 542925"/>
                <a:gd name="connsiteX14" fmla="*/ 234081 w 885825"/>
                <a:gd name="connsiteY14" fmla="*/ 250759 h 542925"/>
                <a:gd name="connsiteX15" fmla="*/ 234081 w 885825"/>
                <a:gd name="connsiteY15" fmla="*/ 213421 h 542925"/>
                <a:gd name="connsiteX16" fmla="*/ 345618 w 885825"/>
                <a:gd name="connsiteY16" fmla="*/ 70546 h 542925"/>
                <a:gd name="connsiteX17" fmla="*/ 509067 w 885825"/>
                <a:gd name="connsiteY17" fmla="*/ 146746 h 542925"/>
                <a:gd name="connsiteX18" fmla="*/ 520593 w 885825"/>
                <a:gd name="connsiteY18" fmla="*/ 169701 h 542925"/>
                <a:gd name="connsiteX19" fmla="*/ 544500 w 885825"/>
                <a:gd name="connsiteY19" fmla="*/ 161224 h 542925"/>
                <a:gd name="connsiteX20" fmla="*/ 650895 w 885825"/>
                <a:gd name="connsiteY20" fmla="*/ 176083 h 542925"/>
                <a:gd name="connsiteX21" fmla="*/ 699948 w 885825"/>
                <a:gd name="connsiteY21" fmla="*/ 272571 h 542925"/>
                <a:gd name="connsiteX22" fmla="*/ 699948 w 885825"/>
                <a:gd name="connsiteY22" fmla="*/ 302289 h 542925"/>
                <a:gd name="connsiteX23" fmla="*/ 738811 w 885825"/>
                <a:gd name="connsiteY23" fmla="*/ 302289 h 542925"/>
                <a:gd name="connsiteX24" fmla="*/ 824832 w 885825"/>
                <a:gd name="connsiteY24" fmla="*/ 395022 h 542925"/>
                <a:gd name="connsiteX25" fmla="*/ 737858 w 885825"/>
                <a:gd name="connsiteY25" fmla="*/ 48107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85825" h="542925">
                  <a:moveTo>
                    <a:pt x="737858" y="540414"/>
                  </a:moveTo>
                  <a:cubicBezTo>
                    <a:pt x="820109" y="538467"/>
                    <a:pt x="885209" y="470211"/>
                    <a:pt x="883263" y="387960"/>
                  </a:cubicBezTo>
                  <a:cubicBezTo>
                    <a:pt x="881545" y="315393"/>
                    <a:pt x="827775" y="254627"/>
                    <a:pt x="755955" y="244092"/>
                  </a:cubicBezTo>
                  <a:cubicBezTo>
                    <a:pt x="748366" y="197511"/>
                    <a:pt x="722779" y="155779"/>
                    <a:pt x="684709" y="127887"/>
                  </a:cubicBezTo>
                  <a:cubicBezTo>
                    <a:pt x="645307" y="99964"/>
                    <a:pt x="596096" y="89618"/>
                    <a:pt x="548787" y="99312"/>
                  </a:cubicBezTo>
                  <a:cubicBezTo>
                    <a:pt x="502243" y="27451"/>
                    <a:pt x="415442" y="-7246"/>
                    <a:pt x="332188" y="12729"/>
                  </a:cubicBezTo>
                  <a:cubicBezTo>
                    <a:pt x="251045" y="33626"/>
                    <a:pt x="190412" y="101246"/>
                    <a:pt x="178455" y="184179"/>
                  </a:cubicBezTo>
                  <a:cubicBezTo>
                    <a:pt x="124398" y="185631"/>
                    <a:pt x="73991" y="211783"/>
                    <a:pt x="41676" y="255141"/>
                  </a:cubicBezTo>
                  <a:cubicBezTo>
                    <a:pt x="3387" y="308327"/>
                    <a:pt x="-3586" y="377912"/>
                    <a:pt x="23388" y="437640"/>
                  </a:cubicBezTo>
                  <a:cubicBezTo>
                    <a:pt x="50884" y="496512"/>
                    <a:pt x="108445" y="535569"/>
                    <a:pt x="173311" y="539367"/>
                  </a:cubicBezTo>
                  <a:close/>
                  <a:moveTo>
                    <a:pt x="175883" y="480216"/>
                  </a:moveTo>
                  <a:cubicBezTo>
                    <a:pt x="132783" y="477502"/>
                    <a:pt x="94574" y="451555"/>
                    <a:pt x="76156" y="412494"/>
                  </a:cubicBezTo>
                  <a:cubicBezTo>
                    <a:pt x="58285" y="372680"/>
                    <a:pt x="62890" y="326373"/>
                    <a:pt x="88253" y="290859"/>
                  </a:cubicBezTo>
                  <a:cubicBezTo>
                    <a:pt x="114184" y="255975"/>
                    <a:pt x="157332" y="238364"/>
                    <a:pt x="200267" y="245139"/>
                  </a:cubicBezTo>
                  <a:lnTo>
                    <a:pt x="234081" y="250759"/>
                  </a:lnTo>
                  <a:lnTo>
                    <a:pt x="234081" y="213421"/>
                  </a:lnTo>
                  <a:cubicBezTo>
                    <a:pt x="234411" y="145962"/>
                    <a:pt x="280256" y="87237"/>
                    <a:pt x="345618" y="70546"/>
                  </a:cubicBezTo>
                  <a:cubicBezTo>
                    <a:pt x="411204" y="54733"/>
                    <a:pt x="479013" y="86345"/>
                    <a:pt x="509067" y="146746"/>
                  </a:cubicBezTo>
                  <a:lnTo>
                    <a:pt x="520593" y="169701"/>
                  </a:lnTo>
                  <a:lnTo>
                    <a:pt x="544500" y="161224"/>
                  </a:lnTo>
                  <a:cubicBezTo>
                    <a:pt x="580272" y="148585"/>
                    <a:pt x="619955" y="154128"/>
                    <a:pt x="650895" y="176083"/>
                  </a:cubicBezTo>
                  <a:cubicBezTo>
                    <a:pt x="681657" y="198617"/>
                    <a:pt x="699868" y="234439"/>
                    <a:pt x="699948" y="272571"/>
                  </a:cubicBezTo>
                  <a:lnTo>
                    <a:pt x="699948" y="302289"/>
                  </a:lnTo>
                  <a:lnTo>
                    <a:pt x="738811" y="302289"/>
                  </a:lnTo>
                  <a:cubicBezTo>
                    <a:pt x="788172" y="304143"/>
                    <a:pt x="826685" y="345660"/>
                    <a:pt x="824832" y="395022"/>
                  </a:cubicBezTo>
                  <a:cubicBezTo>
                    <a:pt x="823063" y="442150"/>
                    <a:pt x="785003" y="479807"/>
                    <a:pt x="737858" y="481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186" name="Graphic 185" descr="Satellite dish">
              <a:extLst>
                <a:ext uri="{FF2B5EF4-FFF2-40B4-BE49-F238E27FC236}">
                  <a16:creationId xmlns:a16="http://schemas.microsoft.com/office/drawing/2014/main" id="{CDD11A07-17D4-4AA4-ABC8-0F4EBDCD2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72402" y="4165429"/>
              <a:ext cx="914400" cy="914400"/>
            </a:xfrm>
            <a:prstGeom prst="rect">
              <a:avLst/>
            </a:prstGeom>
          </p:spPr>
        </p:pic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BB9BFBC-5A1F-48DE-A05C-03FC4E5B7D1E}"/>
              </a:ext>
            </a:extLst>
          </p:cNvPr>
          <p:cNvGrpSpPr/>
          <p:nvPr/>
        </p:nvGrpSpPr>
        <p:grpSpPr>
          <a:xfrm>
            <a:off x="9074315" y="2003635"/>
            <a:ext cx="2013747" cy="1185791"/>
            <a:chOff x="9258777" y="1185440"/>
            <a:chExt cx="2013747" cy="1185791"/>
          </a:xfrm>
        </p:grpSpPr>
        <p:pic>
          <p:nvPicPr>
            <p:cNvPr id="8" name="Graphic 7" descr="Soldier">
              <a:extLst>
                <a:ext uri="{FF2B5EF4-FFF2-40B4-BE49-F238E27FC236}">
                  <a16:creationId xmlns:a16="http://schemas.microsoft.com/office/drawing/2014/main" id="{731A984B-CE11-4C06-BD6B-44EDFE36B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58777" y="1219087"/>
              <a:ext cx="1152144" cy="1152144"/>
            </a:xfrm>
            <a:prstGeom prst="rect">
              <a:avLst/>
            </a:prstGeom>
          </p:spPr>
        </p:pic>
        <p:pic>
          <p:nvPicPr>
            <p:cNvPr id="14" name="Graphic 13" descr="Projector screen">
              <a:extLst>
                <a:ext uri="{FF2B5EF4-FFF2-40B4-BE49-F238E27FC236}">
                  <a16:creationId xmlns:a16="http://schemas.microsoft.com/office/drawing/2014/main" id="{034FA33E-5BC4-462C-B4E6-F13EEB695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358124" y="1185440"/>
              <a:ext cx="914400" cy="914400"/>
            </a:xfrm>
            <a:prstGeom prst="rect">
              <a:avLst/>
            </a:prstGeom>
          </p:spPr>
        </p:pic>
      </p:grpSp>
      <p:sp>
        <p:nvSpPr>
          <p:cNvPr id="221" name="Title 220">
            <a:extLst>
              <a:ext uri="{FF2B5EF4-FFF2-40B4-BE49-F238E27FC236}">
                <a16:creationId xmlns:a16="http://schemas.microsoft.com/office/drawing/2014/main" id="{057B4F3A-862D-46B8-993A-82EFB104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7" y="296641"/>
            <a:ext cx="11566185" cy="918445"/>
          </a:xfrm>
        </p:spPr>
        <p:txBody>
          <a:bodyPr/>
          <a:lstStyle/>
          <a:p>
            <a:r>
              <a:rPr lang="en-US" dirty="0"/>
              <a:t>Operational evaluations must look at the holistic 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0F1125-521A-47BC-AEAC-019D5C64E16D}"/>
              </a:ext>
            </a:extLst>
          </p:cNvPr>
          <p:cNvSpPr/>
          <p:nvPr/>
        </p:nvSpPr>
        <p:spPr>
          <a:xfrm>
            <a:off x="546100" y="1344849"/>
            <a:ext cx="3810797" cy="3942953"/>
          </a:xfrm>
          <a:prstGeom prst="rect">
            <a:avLst/>
          </a:prstGeom>
          <a:solidFill>
            <a:schemeClr val="accent2">
              <a:alpha val="2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1195D-7F0B-407F-86B2-72959CC052C2}"/>
              </a:ext>
            </a:extLst>
          </p:cNvPr>
          <p:cNvSpPr txBox="1"/>
          <p:nvPr/>
        </p:nvSpPr>
        <p:spPr>
          <a:xfrm>
            <a:off x="546100" y="1344849"/>
            <a:ext cx="381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Software and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Hardware Platform / Infrastructure</a:t>
            </a:r>
          </a:p>
        </p:txBody>
      </p:sp>
      <p:sp>
        <p:nvSpPr>
          <p:cNvPr id="192" name="Cloud 191">
            <a:extLst>
              <a:ext uri="{FF2B5EF4-FFF2-40B4-BE49-F238E27FC236}">
                <a16:creationId xmlns:a16="http://schemas.microsoft.com/office/drawing/2014/main" id="{E33926E0-4FA5-43E2-B132-B9A08A395DD1}"/>
              </a:ext>
            </a:extLst>
          </p:cNvPr>
          <p:cNvSpPr/>
          <p:nvPr/>
        </p:nvSpPr>
        <p:spPr>
          <a:xfrm>
            <a:off x="1333402" y="5620911"/>
            <a:ext cx="2236189" cy="96654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External Systems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53810B-DE06-4A76-809A-3F9619ED367A}"/>
              </a:ext>
            </a:extLst>
          </p:cNvPr>
          <p:cNvCxnSpPr>
            <a:cxnSpLocks/>
            <a:stCxn id="3" idx="2"/>
            <a:endCxn id="192" idx="3"/>
          </p:cNvCxnSpPr>
          <p:nvPr/>
        </p:nvCxnSpPr>
        <p:spPr>
          <a:xfrm flipH="1">
            <a:off x="2451497" y="5287802"/>
            <a:ext cx="2" cy="388372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1E752BF8-A308-4848-A71A-B1FA8DF7F06E}"/>
              </a:ext>
            </a:extLst>
          </p:cNvPr>
          <p:cNvSpPr/>
          <p:nvPr/>
        </p:nvSpPr>
        <p:spPr>
          <a:xfrm>
            <a:off x="4653932" y="1344849"/>
            <a:ext cx="3810797" cy="3942953"/>
          </a:xfrm>
          <a:prstGeom prst="rect">
            <a:avLst/>
          </a:prstGeom>
          <a:solidFill>
            <a:srgbClr val="680000">
              <a:alpha val="2500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E05941-587F-4D1A-B859-4AF97A763F04}"/>
              </a:ext>
            </a:extLst>
          </p:cNvPr>
          <p:cNvGrpSpPr/>
          <p:nvPr/>
        </p:nvGrpSpPr>
        <p:grpSpPr>
          <a:xfrm>
            <a:off x="5050972" y="1935195"/>
            <a:ext cx="2871300" cy="3209328"/>
            <a:chOff x="5050972" y="1935195"/>
            <a:chExt cx="2871300" cy="3209328"/>
          </a:xfrm>
        </p:grpSpPr>
        <p:pic>
          <p:nvPicPr>
            <p:cNvPr id="78" name="Graphic 77" descr="Teacher">
              <a:extLst>
                <a:ext uri="{FF2B5EF4-FFF2-40B4-BE49-F238E27FC236}">
                  <a16:creationId xmlns:a16="http://schemas.microsoft.com/office/drawing/2014/main" id="{10BD7B4D-1A11-428B-AC8C-FD43026EE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050972" y="4165429"/>
              <a:ext cx="979094" cy="979094"/>
            </a:xfrm>
            <a:prstGeom prst="rect">
              <a:avLst/>
            </a:prstGeom>
          </p:spPr>
        </p:pic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12289B90-61E7-440C-991D-B1F64DB4C7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22912" y="4222226"/>
              <a:ext cx="903178" cy="865500"/>
              <a:chOff x="6798848" y="4136574"/>
              <a:chExt cx="1202301" cy="1152144"/>
            </a:xfrm>
          </p:grpSpPr>
          <p:pic>
            <p:nvPicPr>
              <p:cNvPr id="10" name="Graphic 9" descr="User">
                <a:extLst>
                  <a:ext uri="{FF2B5EF4-FFF2-40B4-BE49-F238E27FC236}">
                    <a16:creationId xmlns:a16="http://schemas.microsoft.com/office/drawing/2014/main" id="{5C8FBC5D-6249-4F86-BF89-5B50A4020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6798848" y="4136574"/>
                <a:ext cx="1152144" cy="1152144"/>
              </a:xfrm>
              <a:prstGeom prst="rect">
                <a:avLst/>
              </a:prstGeom>
            </p:spPr>
          </p:pic>
          <p:pic>
            <p:nvPicPr>
              <p:cNvPr id="182" name="Graphic 181" descr="Help">
                <a:extLst>
                  <a:ext uri="{FF2B5EF4-FFF2-40B4-BE49-F238E27FC236}">
                    <a16:creationId xmlns:a16="http://schemas.microsoft.com/office/drawing/2014/main" id="{740D3BD5-7283-463D-944B-0FC1B3370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7565548" y="4371185"/>
                <a:ext cx="435601" cy="435601"/>
              </a:xfrm>
              <a:prstGeom prst="rect">
                <a:avLst/>
              </a:prstGeom>
            </p:spPr>
          </p:pic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0B5A686D-CBEE-4B85-A55D-A385625C45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67488" y="4268481"/>
              <a:ext cx="650157" cy="764938"/>
              <a:chOff x="5378005" y="3400844"/>
              <a:chExt cx="982266" cy="1155679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E5A79E71-960C-43C0-B692-D6173F466D88}"/>
                  </a:ext>
                </a:extLst>
              </p:cNvPr>
              <p:cNvSpPr/>
              <p:nvPr/>
            </p:nvSpPr>
            <p:spPr>
              <a:xfrm>
                <a:off x="5616596" y="3400844"/>
                <a:ext cx="506016" cy="506016"/>
              </a:xfrm>
              <a:custGeom>
                <a:avLst/>
                <a:gdLst>
                  <a:gd name="connsiteX0" fmla="*/ 493691 w 506015"/>
                  <a:gd name="connsiteY0" fmla="*/ 255566 h 506015"/>
                  <a:gd name="connsiteX1" fmla="*/ 255566 w 506015"/>
                  <a:gd name="connsiteY1" fmla="*/ 493691 h 506015"/>
                  <a:gd name="connsiteX2" fmla="*/ 17441 w 506015"/>
                  <a:gd name="connsiteY2" fmla="*/ 255566 h 506015"/>
                  <a:gd name="connsiteX3" fmla="*/ 255566 w 506015"/>
                  <a:gd name="connsiteY3" fmla="*/ 17441 h 506015"/>
                  <a:gd name="connsiteX4" fmla="*/ 493691 w 506015"/>
                  <a:gd name="connsiteY4" fmla="*/ 255566 h 50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15" h="506015">
                    <a:moveTo>
                      <a:pt x="493691" y="255566"/>
                    </a:moveTo>
                    <a:cubicBezTo>
                      <a:pt x="493691" y="387079"/>
                      <a:pt x="387079" y="493691"/>
                      <a:pt x="255566" y="493691"/>
                    </a:cubicBezTo>
                    <a:cubicBezTo>
                      <a:pt x="124053" y="493691"/>
                      <a:pt x="17441" y="387079"/>
                      <a:pt x="17441" y="255566"/>
                    </a:cubicBezTo>
                    <a:cubicBezTo>
                      <a:pt x="17441" y="124053"/>
                      <a:pt x="124053" y="17441"/>
                      <a:pt x="255566" y="17441"/>
                    </a:cubicBezTo>
                    <a:cubicBezTo>
                      <a:pt x="387079" y="17441"/>
                      <a:pt x="493691" y="124053"/>
                      <a:pt x="493691" y="2555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E6710DD-104A-4A8E-8C51-A4D7F2CFA2B3}"/>
                  </a:ext>
                </a:extLst>
              </p:cNvPr>
              <p:cNvSpPr/>
              <p:nvPr/>
            </p:nvSpPr>
            <p:spPr>
              <a:xfrm>
                <a:off x="5378005" y="3877242"/>
                <a:ext cx="982266" cy="580430"/>
              </a:xfrm>
              <a:custGeom>
                <a:avLst/>
                <a:gdLst>
                  <a:gd name="connsiteX0" fmla="*/ 925758 w 982265"/>
                  <a:gd name="connsiteY0" fmla="*/ 194546 h 580429"/>
                  <a:gd name="connsiteX1" fmla="*/ 882598 w 982265"/>
                  <a:gd name="connsiteY1" fmla="*/ 114774 h 580429"/>
                  <a:gd name="connsiteX2" fmla="*/ 672751 w 982265"/>
                  <a:gd name="connsiteY2" fmla="*/ 22650 h 580429"/>
                  <a:gd name="connsiteX3" fmla="*/ 646408 w 982265"/>
                  <a:gd name="connsiteY3" fmla="*/ 17441 h 580429"/>
                  <a:gd name="connsiteX4" fmla="*/ 343543 w 982265"/>
                  <a:gd name="connsiteY4" fmla="*/ 17441 h 580429"/>
                  <a:gd name="connsiteX5" fmla="*/ 316754 w 982265"/>
                  <a:gd name="connsiteY5" fmla="*/ 22352 h 580429"/>
                  <a:gd name="connsiteX6" fmla="*/ 105715 w 982265"/>
                  <a:gd name="connsiteY6" fmla="*/ 114774 h 580429"/>
                  <a:gd name="connsiteX7" fmla="*/ 62555 w 982265"/>
                  <a:gd name="connsiteY7" fmla="*/ 194546 h 580429"/>
                  <a:gd name="connsiteX8" fmla="*/ 17907 w 982265"/>
                  <a:gd name="connsiteY8" fmla="*/ 450382 h 580429"/>
                  <a:gd name="connsiteX9" fmla="*/ 41422 w 982265"/>
                  <a:gd name="connsiteY9" fmla="*/ 506639 h 580429"/>
                  <a:gd name="connsiteX10" fmla="*/ 143369 w 982265"/>
                  <a:gd name="connsiteY10" fmla="*/ 573909 h 580429"/>
                  <a:gd name="connsiteX11" fmla="*/ 143369 w 982265"/>
                  <a:gd name="connsiteY11" fmla="*/ 251696 h 580429"/>
                  <a:gd name="connsiteX12" fmla="*/ 210935 w 982265"/>
                  <a:gd name="connsiteY12" fmla="*/ 184127 h 580429"/>
                  <a:gd name="connsiteX13" fmla="*/ 211383 w 982265"/>
                  <a:gd name="connsiteY13" fmla="*/ 184128 h 580429"/>
                  <a:gd name="connsiteX14" fmla="*/ 776930 w 982265"/>
                  <a:gd name="connsiteY14" fmla="*/ 184128 h 580429"/>
                  <a:gd name="connsiteX15" fmla="*/ 844498 w 982265"/>
                  <a:gd name="connsiteY15" fmla="*/ 251696 h 580429"/>
                  <a:gd name="connsiteX16" fmla="*/ 844498 w 982265"/>
                  <a:gd name="connsiteY16" fmla="*/ 565724 h 580429"/>
                  <a:gd name="connsiteX17" fmla="*/ 951952 w 982265"/>
                  <a:gd name="connsiteY17" fmla="*/ 498305 h 580429"/>
                  <a:gd name="connsiteX18" fmla="*/ 970407 w 982265"/>
                  <a:gd name="connsiteY18" fmla="*/ 459609 h 58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2265" h="580429">
                    <a:moveTo>
                      <a:pt x="925758" y="194546"/>
                    </a:moveTo>
                    <a:cubicBezTo>
                      <a:pt x="921698" y="163544"/>
                      <a:pt x="906329" y="135134"/>
                      <a:pt x="882598" y="114774"/>
                    </a:cubicBezTo>
                    <a:cubicBezTo>
                      <a:pt x="819014" y="71235"/>
                      <a:pt x="747837" y="39988"/>
                      <a:pt x="672751" y="22650"/>
                    </a:cubicBezTo>
                    <a:cubicBezTo>
                      <a:pt x="664267" y="20715"/>
                      <a:pt x="655338" y="19078"/>
                      <a:pt x="646408" y="17441"/>
                    </a:cubicBezTo>
                    <a:cubicBezTo>
                      <a:pt x="554114" y="76579"/>
                      <a:pt x="435837" y="76579"/>
                      <a:pt x="343543" y="17441"/>
                    </a:cubicBezTo>
                    <a:lnTo>
                      <a:pt x="316754" y="22352"/>
                    </a:lnTo>
                    <a:cubicBezTo>
                      <a:pt x="241597" y="40738"/>
                      <a:pt x="170195" y="72007"/>
                      <a:pt x="105715" y="114774"/>
                    </a:cubicBezTo>
                    <a:cubicBezTo>
                      <a:pt x="79224" y="131741"/>
                      <a:pt x="68211" y="163292"/>
                      <a:pt x="62555" y="194546"/>
                    </a:cubicBezTo>
                    <a:lnTo>
                      <a:pt x="17907" y="450382"/>
                    </a:lnTo>
                    <a:cubicBezTo>
                      <a:pt x="15235" y="471974"/>
                      <a:pt x="24180" y="493369"/>
                      <a:pt x="41422" y="506639"/>
                    </a:cubicBezTo>
                    <a:lnTo>
                      <a:pt x="143369" y="573909"/>
                    </a:lnTo>
                    <a:lnTo>
                      <a:pt x="143369" y="251696"/>
                    </a:lnTo>
                    <a:cubicBezTo>
                      <a:pt x="143367" y="214379"/>
                      <a:pt x="173618" y="184128"/>
                      <a:pt x="210935" y="184127"/>
                    </a:cubicBezTo>
                    <a:cubicBezTo>
                      <a:pt x="211084" y="184127"/>
                      <a:pt x="211234" y="184127"/>
                      <a:pt x="211383" y="184128"/>
                    </a:cubicBezTo>
                    <a:lnTo>
                      <a:pt x="776930" y="184128"/>
                    </a:lnTo>
                    <a:cubicBezTo>
                      <a:pt x="814247" y="184128"/>
                      <a:pt x="844498" y="214379"/>
                      <a:pt x="844498" y="251696"/>
                    </a:cubicBezTo>
                    <a:lnTo>
                      <a:pt x="844498" y="565724"/>
                    </a:lnTo>
                    <a:lnTo>
                      <a:pt x="951952" y="498305"/>
                    </a:lnTo>
                    <a:cubicBezTo>
                      <a:pt x="964674" y="489714"/>
                      <a:pt x="971739" y="474901"/>
                      <a:pt x="970407" y="4596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054882E4-A44A-48AA-8340-8AB6D1DE5FA0}"/>
                  </a:ext>
                </a:extLst>
              </p:cNvPr>
              <p:cNvSpPr/>
              <p:nvPr/>
            </p:nvSpPr>
            <p:spPr>
              <a:xfrm>
                <a:off x="5437733" y="4091134"/>
                <a:ext cx="868859" cy="465389"/>
              </a:xfrm>
              <a:custGeom>
                <a:avLst/>
                <a:gdLst>
                  <a:gd name="connsiteX0" fmla="*/ 772892 w 892968"/>
                  <a:gd name="connsiteY0" fmla="*/ 426126 h 491132"/>
                  <a:gd name="connsiteX1" fmla="*/ 772892 w 892968"/>
                  <a:gd name="connsiteY1" fmla="*/ 55246 h 491132"/>
                  <a:gd name="connsiteX2" fmla="*/ 735093 w 892968"/>
                  <a:gd name="connsiteY2" fmla="*/ 17441 h 491132"/>
                  <a:gd name="connsiteX3" fmla="*/ 734644 w 892968"/>
                  <a:gd name="connsiteY3" fmla="*/ 17444 h 491132"/>
                  <a:gd name="connsiteX4" fmla="*/ 169097 w 892968"/>
                  <a:gd name="connsiteY4" fmla="*/ 17444 h 491132"/>
                  <a:gd name="connsiteX5" fmla="*/ 131294 w 892968"/>
                  <a:gd name="connsiteY5" fmla="*/ 55246 h 491132"/>
                  <a:gd name="connsiteX6" fmla="*/ 131294 w 892968"/>
                  <a:gd name="connsiteY6" fmla="*/ 426126 h 491132"/>
                  <a:gd name="connsiteX7" fmla="*/ 17441 w 892968"/>
                  <a:gd name="connsiteY7" fmla="*/ 426126 h 491132"/>
                  <a:gd name="connsiteX8" fmla="*/ 17441 w 892968"/>
                  <a:gd name="connsiteY8" fmla="*/ 445027 h 491132"/>
                  <a:gd name="connsiteX9" fmla="*/ 55243 w 892968"/>
                  <a:gd name="connsiteY9" fmla="*/ 482829 h 491132"/>
                  <a:gd name="connsiteX10" fmla="*/ 848497 w 892968"/>
                  <a:gd name="connsiteY10" fmla="*/ 482829 h 491132"/>
                  <a:gd name="connsiteX11" fmla="*/ 886299 w 892968"/>
                  <a:gd name="connsiteY11" fmla="*/ 445027 h 491132"/>
                  <a:gd name="connsiteX12" fmla="*/ 886299 w 892968"/>
                  <a:gd name="connsiteY12" fmla="*/ 426126 h 491132"/>
                  <a:gd name="connsiteX13" fmla="*/ 374777 w 892968"/>
                  <a:gd name="connsiteY13" fmla="*/ 301854 h 491132"/>
                  <a:gd name="connsiteX14" fmla="*/ 353792 w 892968"/>
                  <a:gd name="connsiteY14" fmla="*/ 322839 h 491132"/>
                  <a:gd name="connsiteX15" fmla="*/ 270300 w 892968"/>
                  <a:gd name="connsiteY15" fmla="*/ 239347 h 491132"/>
                  <a:gd name="connsiteX16" fmla="*/ 353792 w 892968"/>
                  <a:gd name="connsiteY16" fmla="*/ 155854 h 491132"/>
                  <a:gd name="connsiteX17" fmla="*/ 374777 w 892968"/>
                  <a:gd name="connsiteY17" fmla="*/ 176839 h 491132"/>
                  <a:gd name="connsiteX18" fmla="*/ 312418 w 892968"/>
                  <a:gd name="connsiteY18" fmla="*/ 239347 h 491132"/>
                  <a:gd name="connsiteX19" fmla="*/ 430290 w 892968"/>
                  <a:gd name="connsiteY19" fmla="*/ 333257 h 491132"/>
                  <a:gd name="connsiteX20" fmla="*/ 402757 w 892968"/>
                  <a:gd name="connsiteY20" fmla="*/ 321797 h 491132"/>
                  <a:gd name="connsiteX21" fmla="*/ 472557 w 892968"/>
                  <a:gd name="connsiteY21" fmla="*/ 153324 h 491132"/>
                  <a:gd name="connsiteX22" fmla="*/ 499942 w 892968"/>
                  <a:gd name="connsiteY22" fmla="*/ 164784 h 491132"/>
                  <a:gd name="connsiteX23" fmla="*/ 549353 w 892968"/>
                  <a:gd name="connsiteY23" fmla="*/ 322839 h 491132"/>
                  <a:gd name="connsiteX24" fmla="*/ 528368 w 892968"/>
                  <a:gd name="connsiteY24" fmla="*/ 301854 h 491132"/>
                  <a:gd name="connsiteX25" fmla="*/ 590727 w 892968"/>
                  <a:gd name="connsiteY25" fmla="*/ 239347 h 491132"/>
                  <a:gd name="connsiteX26" fmla="*/ 528368 w 892968"/>
                  <a:gd name="connsiteY26" fmla="*/ 176839 h 491132"/>
                  <a:gd name="connsiteX27" fmla="*/ 549353 w 892968"/>
                  <a:gd name="connsiteY27" fmla="*/ 155854 h 491132"/>
                  <a:gd name="connsiteX28" fmla="*/ 632845 w 892968"/>
                  <a:gd name="connsiteY28" fmla="*/ 239347 h 491132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66861 w 868858"/>
                  <a:gd name="connsiteY18" fmla="*/ 249884 h 465388"/>
                  <a:gd name="connsiteX19" fmla="*/ 294977 w 868858"/>
                  <a:gd name="connsiteY19" fmla="*/ 221906 h 465388"/>
                  <a:gd name="connsiteX20" fmla="*/ 357336 w 868858"/>
                  <a:gd name="connsiteY20" fmla="*/ 284413 h 465388"/>
                  <a:gd name="connsiteX21" fmla="*/ 412849 w 868858"/>
                  <a:gd name="connsiteY21" fmla="*/ 315816 h 465388"/>
                  <a:gd name="connsiteX22" fmla="*/ 385316 w 868858"/>
                  <a:gd name="connsiteY22" fmla="*/ 304356 h 465388"/>
                  <a:gd name="connsiteX23" fmla="*/ 455116 w 868858"/>
                  <a:gd name="connsiteY23" fmla="*/ 135883 h 465388"/>
                  <a:gd name="connsiteX24" fmla="*/ 482501 w 868858"/>
                  <a:gd name="connsiteY24" fmla="*/ 147343 h 465388"/>
                  <a:gd name="connsiteX25" fmla="*/ 412849 w 868858"/>
                  <a:gd name="connsiteY25" fmla="*/ 315816 h 465388"/>
                  <a:gd name="connsiteX26" fmla="*/ 531912 w 868858"/>
                  <a:gd name="connsiteY26" fmla="*/ 305398 h 465388"/>
                  <a:gd name="connsiteX27" fmla="*/ 510927 w 868858"/>
                  <a:gd name="connsiteY27" fmla="*/ 284413 h 465388"/>
                  <a:gd name="connsiteX28" fmla="*/ 573286 w 868858"/>
                  <a:gd name="connsiteY28" fmla="*/ 221906 h 465388"/>
                  <a:gd name="connsiteX29" fmla="*/ 510927 w 868858"/>
                  <a:gd name="connsiteY29" fmla="*/ 159398 h 465388"/>
                  <a:gd name="connsiteX30" fmla="*/ 531912 w 868858"/>
                  <a:gd name="connsiteY30" fmla="*/ 138413 h 465388"/>
                  <a:gd name="connsiteX31" fmla="*/ 615404 w 868858"/>
                  <a:gd name="connsiteY31" fmla="*/ 221906 h 465388"/>
                  <a:gd name="connsiteX32" fmla="*/ 531912 w 868858"/>
                  <a:gd name="connsiteY32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294977 w 868858"/>
                  <a:gd name="connsiteY18" fmla="*/ 221906 h 465388"/>
                  <a:gd name="connsiteX19" fmla="*/ 357336 w 868858"/>
                  <a:gd name="connsiteY19" fmla="*/ 284413 h 465388"/>
                  <a:gd name="connsiteX20" fmla="*/ 412849 w 868858"/>
                  <a:gd name="connsiteY20" fmla="*/ 315816 h 465388"/>
                  <a:gd name="connsiteX21" fmla="*/ 385316 w 868858"/>
                  <a:gd name="connsiteY21" fmla="*/ 304356 h 465388"/>
                  <a:gd name="connsiteX22" fmla="*/ 455116 w 868858"/>
                  <a:gd name="connsiteY22" fmla="*/ 135883 h 465388"/>
                  <a:gd name="connsiteX23" fmla="*/ 482501 w 868858"/>
                  <a:gd name="connsiteY23" fmla="*/ 147343 h 465388"/>
                  <a:gd name="connsiteX24" fmla="*/ 412849 w 868858"/>
                  <a:gd name="connsiteY24" fmla="*/ 315816 h 465388"/>
                  <a:gd name="connsiteX25" fmla="*/ 531912 w 868858"/>
                  <a:gd name="connsiteY25" fmla="*/ 305398 h 465388"/>
                  <a:gd name="connsiteX26" fmla="*/ 510927 w 868858"/>
                  <a:gd name="connsiteY26" fmla="*/ 284413 h 465388"/>
                  <a:gd name="connsiteX27" fmla="*/ 573286 w 868858"/>
                  <a:gd name="connsiteY27" fmla="*/ 221906 h 465388"/>
                  <a:gd name="connsiteX28" fmla="*/ 510927 w 868858"/>
                  <a:gd name="connsiteY28" fmla="*/ 159398 h 465388"/>
                  <a:gd name="connsiteX29" fmla="*/ 531912 w 868858"/>
                  <a:gd name="connsiteY29" fmla="*/ 138413 h 465388"/>
                  <a:gd name="connsiteX30" fmla="*/ 615404 w 868858"/>
                  <a:gd name="connsiteY30" fmla="*/ 221906 h 465388"/>
                  <a:gd name="connsiteX31" fmla="*/ 531912 w 868858"/>
                  <a:gd name="connsiteY31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57336 w 868858"/>
                  <a:gd name="connsiteY18" fmla="*/ 284413 h 465388"/>
                  <a:gd name="connsiteX19" fmla="*/ 412849 w 868858"/>
                  <a:gd name="connsiteY19" fmla="*/ 315816 h 465388"/>
                  <a:gd name="connsiteX20" fmla="*/ 385316 w 868858"/>
                  <a:gd name="connsiteY20" fmla="*/ 304356 h 465388"/>
                  <a:gd name="connsiteX21" fmla="*/ 455116 w 868858"/>
                  <a:gd name="connsiteY21" fmla="*/ 135883 h 465388"/>
                  <a:gd name="connsiteX22" fmla="*/ 482501 w 868858"/>
                  <a:gd name="connsiteY22" fmla="*/ 147343 h 465388"/>
                  <a:gd name="connsiteX23" fmla="*/ 412849 w 868858"/>
                  <a:gd name="connsiteY23" fmla="*/ 315816 h 465388"/>
                  <a:gd name="connsiteX24" fmla="*/ 531912 w 868858"/>
                  <a:gd name="connsiteY24" fmla="*/ 305398 h 465388"/>
                  <a:gd name="connsiteX25" fmla="*/ 510927 w 868858"/>
                  <a:gd name="connsiteY25" fmla="*/ 284413 h 465388"/>
                  <a:gd name="connsiteX26" fmla="*/ 573286 w 868858"/>
                  <a:gd name="connsiteY26" fmla="*/ 221906 h 465388"/>
                  <a:gd name="connsiteX27" fmla="*/ 510927 w 868858"/>
                  <a:gd name="connsiteY27" fmla="*/ 159398 h 465388"/>
                  <a:gd name="connsiteX28" fmla="*/ 531912 w 868858"/>
                  <a:gd name="connsiteY28" fmla="*/ 138413 h 465388"/>
                  <a:gd name="connsiteX29" fmla="*/ 615404 w 868858"/>
                  <a:gd name="connsiteY29" fmla="*/ 221906 h 465388"/>
                  <a:gd name="connsiteX30" fmla="*/ 531912 w 868858"/>
                  <a:gd name="connsiteY3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36351 w 868858"/>
                  <a:gd name="connsiteY16" fmla="*/ 138413 h 465388"/>
                  <a:gd name="connsiteX17" fmla="*/ 357336 w 868858"/>
                  <a:gd name="connsiteY17" fmla="*/ 284413 h 465388"/>
                  <a:gd name="connsiteX18" fmla="*/ 412849 w 868858"/>
                  <a:gd name="connsiteY18" fmla="*/ 315816 h 465388"/>
                  <a:gd name="connsiteX19" fmla="*/ 385316 w 868858"/>
                  <a:gd name="connsiteY19" fmla="*/ 304356 h 465388"/>
                  <a:gd name="connsiteX20" fmla="*/ 455116 w 868858"/>
                  <a:gd name="connsiteY20" fmla="*/ 135883 h 465388"/>
                  <a:gd name="connsiteX21" fmla="*/ 482501 w 868858"/>
                  <a:gd name="connsiteY21" fmla="*/ 147343 h 465388"/>
                  <a:gd name="connsiteX22" fmla="*/ 412849 w 868858"/>
                  <a:gd name="connsiteY22" fmla="*/ 315816 h 465388"/>
                  <a:gd name="connsiteX23" fmla="*/ 531912 w 868858"/>
                  <a:gd name="connsiteY23" fmla="*/ 305398 h 465388"/>
                  <a:gd name="connsiteX24" fmla="*/ 510927 w 868858"/>
                  <a:gd name="connsiteY24" fmla="*/ 284413 h 465388"/>
                  <a:gd name="connsiteX25" fmla="*/ 573286 w 868858"/>
                  <a:gd name="connsiteY25" fmla="*/ 221906 h 465388"/>
                  <a:gd name="connsiteX26" fmla="*/ 510927 w 868858"/>
                  <a:gd name="connsiteY26" fmla="*/ 159398 h 465388"/>
                  <a:gd name="connsiteX27" fmla="*/ 531912 w 868858"/>
                  <a:gd name="connsiteY27" fmla="*/ 138413 h 465388"/>
                  <a:gd name="connsiteX28" fmla="*/ 615404 w 868858"/>
                  <a:gd name="connsiteY28" fmla="*/ 221906 h 465388"/>
                  <a:gd name="connsiteX29" fmla="*/ 531912 w 868858"/>
                  <a:gd name="connsiteY2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57336 w 868858"/>
                  <a:gd name="connsiteY16" fmla="*/ 284413 h 465388"/>
                  <a:gd name="connsiteX17" fmla="*/ 412849 w 868858"/>
                  <a:gd name="connsiteY17" fmla="*/ 315816 h 465388"/>
                  <a:gd name="connsiteX18" fmla="*/ 385316 w 868858"/>
                  <a:gd name="connsiteY18" fmla="*/ 304356 h 465388"/>
                  <a:gd name="connsiteX19" fmla="*/ 455116 w 868858"/>
                  <a:gd name="connsiteY19" fmla="*/ 135883 h 465388"/>
                  <a:gd name="connsiteX20" fmla="*/ 482501 w 868858"/>
                  <a:gd name="connsiteY20" fmla="*/ 147343 h 465388"/>
                  <a:gd name="connsiteX21" fmla="*/ 412849 w 868858"/>
                  <a:gd name="connsiteY21" fmla="*/ 315816 h 465388"/>
                  <a:gd name="connsiteX22" fmla="*/ 531912 w 868858"/>
                  <a:gd name="connsiteY22" fmla="*/ 305398 h 465388"/>
                  <a:gd name="connsiteX23" fmla="*/ 510927 w 868858"/>
                  <a:gd name="connsiteY23" fmla="*/ 284413 h 465388"/>
                  <a:gd name="connsiteX24" fmla="*/ 573286 w 868858"/>
                  <a:gd name="connsiteY24" fmla="*/ 221906 h 465388"/>
                  <a:gd name="connsiteX25" fmla="*/ 510927 w 868858"/>
                  <a:gd name="connsiteY25" fmla="*/ 159398 h 465388"/>
                  <a:gd name="connsiteX26" fmla="*/ 531912 w 868858"/>
                  <a:gd name="connsiteY26" fmla="*/ 138413 h 465388"/>
                  <a:gd name="connsiteX27" fmla="*/ 615404 w 868858"/>
                  <a:gd name="connsiteY27" fmla="*/ 221906 h 465388"/>
                  <a:gd name="connsiteX28" fmla="*/ 531912 w 868858"/>
                  <a:gd name="connsiteY28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385316 w 868858"/>
                  <a:gd name="connsiteY15" fmla="*/ 304356 h 465388"/>
                  <a:gd name="connsiteX16" fmla="*/ 455116 w 868858"/>
                  <a:gd name="connsiteY16" fmla="*/ 135883 h 465388"/>
                  <a:gd name="connsiteX17" fmla="*/ 482501 w 868858"/>
                  <a:gd name="connsiteY17" fmla="*/ 147343 h 465388"/>
                  <a:gd name="connsiteX18" fmla="*/ 412849 w 868858"/>
                  <a:gd name="connsiteY18" fmla="*/ 315816 h 465388"/>
                  <a:gd name="connsiteX19" fmla="*/ 531912 w 868858"/>
                  <a:gd name="connsiteY19" fmla="*/ 305398 h 465388"/>
                  <a:gd name="connsiteX20" fmla="*/ 510927 w 868858"/>
                  <a:gd name="connsiteY20" fmla="*/ 284413 h 465388"/>
                  <a:gd name="connsiteX21" fmla="*/ 573286 w 868858"/>
                  <a:gd name="connsiteY21" fmla="*/ 221906 h 465388"/>
                  <a:gd name="connsiteX22" fmla="*/ 510927 w 868858"/>
                  <a:gd name="connsiteY22" fmla="*/ 159398 h 465388"/>
                  <a:gd name="connsiteX23" fmla="*/ 531912 w 868858"/>
                  <a:gd name="connsiteY23" fmla="*/ 138413 h 465388"/>
                  <a:gd name="connsiteX24" fmla="*/ 615404 w 868858"/>
                  <a:gd name="connsiteY24" fmla="*/ 221906 h 465388"/>
                  <a:gd name="connsiteX25" fmla="*/ 531912 w 868858"/>
                  <a:gd name="connsiteY25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55116 w 868858"/>
                  <a:gd name="connsiteY15" fmla="*/ 135883 h 465388"/>
                  <a:gd name="connsiteX16" fmla="*/ 482501 w 868858"/>
                  <a:gd name="connsiteY16" fmla="*/ 147343 h 465388"/>
                  <a:gd name="connsiteX17" fmla="*/ 412849 w 868858"/>
                  <a:gd name="connsiteY17" fmla="*/ 315816 h 465388"/>
                  <a:gd name="connsiteX18" fmla="*/ 531912 w 868858"/>
                  <a:gd name="connsiteY18" fmla="*/ 305398 h 465388"/>
                  <a:gd name="connsiteX19" fmla="*/ 510927 w 868858"/>
                  <a:gd name="connsiteY19" fmla="*/ 284413 h 465388"/>
                  <a:gd name="connsiteX20" fmla="*/ 573286 w 868858"/>
                  <a:gd name="connsiteY20" fmla="*/ 221906 h 465388"/>
                  <a:gd name="connsiteX21" fmla="*/ 510927 w 868858"/>
                  <a:gd name="connsiteY21" fmla="*/ 159398 h 465388"/>
                  <a:gd name="connsiteX22" fmla="*/ 531912 w 868858"/>
                  <a:gd name="connsiteY22" fmla="*/ 138413 h 465388"/>
                  <a:gd name="connsiteX23" fmla="*/ 615404 w 868858"/>
                  <a:gd name="connsiteY23" fmla="*/ 221906 h 465388"/>
                  <a:gd name="connsiteX24" fmla="*/ 531912 w 868858"/>
                  <a:gd name="connsiteY24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82501 w 868858"/>
                  <a:gd name="connsiteY15" fmla="*/ 147343 h 465388"/>
                  <a:gd name="connsiteX16" fmla="*/ 412849 w 868858"/>
                  <a:gd name="connsiteY16" fmla="*/ 315816 h 465388"/>
                  <a:gd name="connsiteX17" fmla="*/ 531912 w 868858"/>
                  <a:gd name="connsiteY17" fmla="*/ 305398 h 465388"/>
                  <a:gd name="connsiteX18" fmla="*/ 510927 w 868858"/>
                  <a:gd name="connsiteY18" fmla="*/ 284413 h 465388"/>
                  <a:gd name="connsiteX19" fmla="*/ 573286 w 868858"/>
                  <a:gd name="connsiteY19" fmla="*/ 221906 h 465388"/>
                  <a:gd name="connsiteX20" fmla="*/ 510927 w 868858"/>
                  <a:gd name="connsiteY20" fmla="*/ 159398 h 465388"/>
                  <a:gd name="connsiteX21" fmla="*/ 531912 w 868858"/>
                  <a:gd name="connsiteY21" fmla="*/ 138413 h 465388"/>
                  <a:gd name="connsiteX22" fmla="*/ 615404 w 868858"/>
                  <a:gd name="connsiteY22" fmla="*/ 221906 h 465388"/>
                  <a:gd name="connsiteX23" fmla="*/ 531912 w 868858"/>
                  <a:gd name="connsiteY23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73286 w 868858"/>
                  <a:gd name="connsiteY16" fmla="*/ 221906 h 465388"/>
                  <a:gd name="connsiteX17" fmla="*/ 510927 w 868858"/>
                  <a:gd name="connsiteY17" fmla="*/ 159398 h 465388"/>
                  <a:gd name="connsiteX18" fmla="*/ 531912 w 868858"/>
                  <a:gd name="connsiteY18" fmla="*/ 138413 h 465388"/>
                  <a:gd name="connsiteX19" fmla="*/ 615404 w 868858"/>
                  <a:gd name="connsiteY19" fmla="*/ 221906 h 465388"/>
                  <a:gd name="connsiteX20" fmla="*/ 531912 w 868858"/>
                  <a:gd name="connsiteY2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19" fmla="*/ 531912 w 868858"/>
                  <a:gd name="connsiteY1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17" fmla="*/ 615404 w 868858"/>
                  <a:gd name="connsiteY17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138413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8858" h="465388">
                    <a:moveTo>
                      <a:pt x="755451" y="408685"/>
                    </a:moveTo>
                    <a:lnTo>
                      <a:pt x="755451" y="37805"/>
                    </a:lnTo>
                    <a:cubicBezTo>
                      <a:pt x="755453" y="16927"/>
                      <a:pt x="738530" y="1"/>
                      <a:pt x="717652" y="0"/>
                    </a:cubicBezTo>
                    <a:lnTo>
                      <a:pt x="717203" y="3"/>
                    </a:lnTo>
                    <a:lnTo>
                      <a:pt x="151656" y="3"/>
                    </a:lnTo>
                    <a:cubicBezTo>
                      <a:pt x="130778" y="3"/>
                      <a:pt x="113853" y="16927"/>
                      <a:pt x="113853" y="37805"/>
                    </a:cubicBezTo>
                    <a:lnTo>
                      <a:pt x="113853" y="408685"/>
                    </a:lnTo>
                    <a:lnTo>
                      <a:pt x="0" y="408685"/>
                    </a:lnTo>
                    <a:lnTo>
                      <a:pt x="0" y="427586"/>
                    </a:lnTo>
                    <a:cubicBezTo>
                      <a:pt x="82" y="448429"/>
                      <a:pt x="16959" y="465307"/>
                      <a:pt x="37802" y="465388"/>
                    </a:cubicBezTo>
                    <a:lnTo>
                      <a:pt x="831056" y="465388"/>
                    </a:lnTo>
                    <a:cubicBezTo>
                      <a:pt x="851899" y="465307"/>
                      <a:pt x="868777" y="448429"/>
                      <a:pt x="868858" y="427586"/>
                    </a:cubicBezTo>
                    <a:lnTo>
                      <a:pt x="868858" y="408685"/>
                    </a:lnTo>
                    <a:lnTo>
                      <a:pt x="755451" y="408685"/>
                    </a:lnTo>
                    <a:close/>
                  </a:path>
                </a:pathLst>
              </a:custGeom>
              <a:solidFill>
                <a:schemeClr val="tx1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A3E7B3F-F3A6-4260-86FB-65A1D750294C}"/>
                </a:ext>
              </a:extLst>
            </p:cNvPr>
            <p:cNvSpPr/>
            <p:nvPr/>
          </p:nvSpPr>
          <p:spPr>
            <a:xfrm>
              <a:off x="5429127" y="3189426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8CDF632-6722-4841-B969-E7C72D4EBB64}"/>
                </a:ext>
              </a:extLst>
            </p:cNvPr>
            <p:cNvSpPr/>
            <p:nvPr/>
          </p:nvSpPr>
          <p:spPr>
            <a:xfrm>
              <a:off x="6443535" y="3189426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E0CFDF7-E0E3-457E-AC16-41CFFBAF9826}"/>
                </a:ext>
              </a:extLst>
            </p:cNvPr>
            <p:cNvSpPr/>
            <p:nvPr/>
          </p:nvSpPr>
          <p:spPr>
            <a:xfrm>
              <a:off x="7457943" y="3189426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9774A8D-6E4D-4255-A971-9CF68D51FE6A}"/>
                </a:ext>
              </a:extLst>
            </p:cNvPr>
            <p:cNvSpPr/>
            <p:nvPr/>
          </p:nvSpPr>
          <p:spPr>
            <a:xfrm>
              <a:off x="6443535" y="2454879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5E838D75-CF1F-474B-BF98-FC1FF10AD20D}"/>
                </a:ext>
              </a:extLst>
            </p:cNvPr>
            <p:cNvCxnSpPr>
              <a:cxnSpLocks/>
              <a:stCxn id="29" idx="0"/>
              <a:endCxn id="32" idx="4"/>
            </p:cNvCxnSpPr>
            <p:nvPr/>
          </p:nvCxnSpPr>
          <p:spPr>
            <a:xfrm rot="5400000" flipH="1" flipV="1">
              <a:off x="5797658" y="2429249"/>
              <a:ext cx="505947" cy="1014408"/>
            </a:xfrm>
            <a:prstGeom prst="bentConnector3">
              <a:avLst>
                <a:gd name="adj1" fmla="val 50000"/>
              </a:avLst>
            </a:prstGeom>
            <a:ln w="190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D818B1B3-3817-49EE-BF55-F89ED2BCE5B6}"/>
                </a:ext>
              </a:extLst>
            </p:cNvPr>
            <p:cNvCxnSpPr>
              <a:cxnSpLocks/>
              <a:stCxn id="31" idx="0"/>
              <a:endCxn id="32" idx="4"/>
            </p:cNvCxnSpPr>
            <p:nvPr/>
          </p:nvCxnSpPr>
          <p:spPr>
            <a:xfrm rot="16200000" flipV="1">
              <a:off x="6812066" y="2429249"/>
              <a:ext cx="505947" cy="1014408"/>
            </a:xfrm>
            <a:prstGeom prst="bentConnector3">
              <a:avLst>
                <a:gd name="adj1" fmla="val 50000"/>
              </a:avLst>
            </a:prstGeom>
            <a:ln w="190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5BDE139-9B24-4993-A8DF-5139D4370BF7}"/>
                </a:ext>
              </a:extLst>
            </p:cNvPr>
            <p:cNvCxnSpPr>
              <a:stCxn id="30" idx="0"/>
              <a:endCxn id="32" idx="4"/>
            </p:cNvCxnSpPr>
            <p:nvPr/>
          </p:nvCxnSpPr>
          <p:spPr>
            <a:xfrm flipV="1">
              <a:off x="6557835" y="2683479"/>
              <a:ext cx="0" cy="505947"/>
            </a:xfrm>
            <a:prstGeom prst="line">
              <a:avLst/>
            </a:prstGeom>
            <a:ln w="190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E22EEDA-302E-44E6-9BDF-61724721DA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07145" y="3130336"/>
              <a:ext cx="691701" cy="813816"/>
              <a:chOff x="5378005" y="3400844"/>
              <a:chExt cx="982266" cy="1155679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F07E0A9-0522-4870-A0DB-0E6B79B90108}"/>
                  </a:ext>
                </a:extLst>
              </p:cNvPr>
              <p:cNvSpPr/>
              <p:nvPr/>
            </p:nvSpPr>
            <p:spPr>
              <a:xfrm>
                <a:off x="5616596" y="3400844"/>
                <a:ext cx="506016" cy="506016"/>
              </a:xfrm>
              <a:custGeom>
                <a:avLst/>
                <a:gdLst>
                  <a:gd name="connsiteX0" fmla="*/ 493691 w 506015"/>
                  <a:gd name="connsiteY0" fmla="*/ 255566 h 506015"/>
                  <a:gd name="connsiteX1" fmla="*/ 255566 w 506015"/>
                  <a:gd name="connsiteY1" fmla="*/ 493691 h 506015"/>
                  <a:gd name="connsiteX2" fmla="*/ 17441 w 506015"/>
                  <a:gd name="connsiteY2" fmla="*/ 255566 h 506015"/>
                  <a:gd name="connsiteX3" fmla="*/ 255566 w 506015"/>
                  <a:gd name="connsiteY3" fmla="*/ 17441 h 506015"/>
                  <a:gd name="connsiteX4" fmla="*/ 493691 w 506015"/>
                  <a:gd name="connsiteY4" fmla="*/ 255566 h 50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15" h="506015">
                    <a:moveTo>
                      <a:pt x="493691" y="255566"/>
                    </a:moveTo>
                    <a:cubicBezTo>
                      <a:pt x="493691" y="387079"/>
                      <a:pt x="387079" y="493691"/>
                      <a:pt x="255566" y="493691"/>
                    </a:cubicBezTo>
                    <a:cubicBezTo>
                      <a:pt x="124053" y="493691"/>
                      <a:pt x="17441" y="387079"/>
                      <a:pt x="17441" y="255566"/>
                    </a:cubicBezTo>
                    <a:cubicBezTo>
                      <a:pt x="17441" y="124053"/>
                      <a:pt x="124053" y="17441"/>
                      <a:pt x="255566" y="17441"/>
                    </a:cubicBezTo>
                    <a:cubicBezTo>
                      <a:pt x="387079" y="17441"/>
                      <a:pt x="493691" y="124053"/>
                      <a:pt x="493691" y="2555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C0F9C19-03F6-493D-96AA-BBE1DCC596D3}"/>
                  </a:ext>
                </a:extLst>
              </p:cNvPr>
              <p:cNvSpPr/>
              <p:nvPr/>
            </p:nvSpPr>
            <p:spPr>
              <a:xfrm>
                <a:off x="5378005" y="3877242"/>
                <a:ext cx="982266" cy="580430"/>
              </a:xfrm>
              <a:custGeom>
                <a:avLst/>
                <a:gdLst>
                  <a:gd name="connsiteX0" fmla="*/ 925758 w 982265"/>
                  <a:gd name="connsiteY0" fmla="*/ 194546 h 580429"/>
                  <a:gd name="connsiteX1" fmla="*/ 882598 w 982265"/>
                  <a:gd name="connsiteY1" fmla="*/ 114774 h 580429"/>
                  <a:gd name="connsiteX2" fmla="*/ 672751 w 982265"/>
                  <a:gd name="connsiteY2" fmla="*/ 22650 h 580429"/>
                  <a:gd name="connsiteX3" fmla="*/ 646408 w 982265"/>
                  <a:gd name="connsiteY3" fmla="*/ 17441 h 580429"/>
                  <a:gd name="connsiteX4" fmla="*/ 343543 w 982265"/>
                  <a:gd name="connsiteY4" fmla="*/ 17441 h 580429"/>
                  <a:gd name="connsiteX5" fmla="*/ 316754 w 982265"/>
                  <a:gd name="connsiteY5" fmla="*/ 22352 h 580429"/>
                  <a:gd name="connsiteX6" fmla="*/ 105715 w 982265"/>
                  <a:gd name="connsiteY6" fmla="*/ 114774 h 580429"/>
                  <a:gd name="connsiteX7" fmla="*/ 62555 w 982265"/>
                  <a:gd name="connsiteY7" fmla="*/ 194546 h 580429"/>
                  <a:gd name="connsiteX8" fmla="*/ 17907 w 982265"/>
                  <a:gd name="connsiteY8" fmla="*/ 450382 h 580429"/>
                  <a:gd name="connsiteX9" fmla="*/ 41422 w 982265"/>
                  <a:gd name="connsiteY9" fmla="*/ 506639 h 580429"/>
                  <a:gd name="connsiteX10" fmla="*/ 143369 w 982265"/>
                  <a:gd name="connsiteY10" fmla="*/ 573909 h 580429"/>
                  <a:gd name="connsiteX11" fmla="*/ 143369 w 982265"/>
                  <a:gd name="connsiteY11" fmla="*/ 251696 h 580429"/>
                  <a:gd name="connsiteX12" fmla="*/ 210935 w 982265"/>
                  <a:gd name="connsiteY12" fmla="*/ 184127 h 580429"/>
                  <a:gd name="connsiteX13" fmla="*/ 211383 w 982265"/>
                  <a:gd name="connsiteY13" fmla="*/ 184128 h 580429"/>
                  <a:gd name="connsiteX14" fmla="*/ 776930 w 982265"/>
                  <a:gd name="connsiteY14" fmla="*/ 184128 h 580429"/>
                  <a:gd name="connsiteX15" fmla="*/ 844498 w 982265"/>
                  <a:gd name="connsiteY15" fmla="*/ 251696 h 580429"/>
                  <a:gd name="connsiteX16" fmla="*/ 844498 w 982265"/>
                  <a:gd name="connsiteY16" fmla="*/ 565724 h 580429"/>
                  <a:gd name="connsiteX17" fmla="*/ 951952 w 982265"/>
                  <a:gd name="connsiteY17" fmla="*/ 498305 h 580429"/>
                  <a:gd name="connsiteX18" fmla="*/ 970407 w 982265"/>
                  <a:gd name="connsiteY18" fmla="*/ 459609 h 58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2265" h="580429">
                    <a:moveTo>
                      <a:pt x="925758" y="194546"/>
                    </a:moveTo>
                    <a:cubicBezTo>
                      <a:pt x="921698" y="163544"/>
                      <a:pt x="906329" y="135134"/>
                      <a:pt x="882598" y="114774"/>
                    </a:cubicBezTo>
                    <a:cubicBezTo>
                      <a:pt x="819014" y="71235"/>
                      <a:pt x="747837" y="39988"/>
                      <a:pt x="672751" y="22650"/>
                    </a:cubicBezTo>
                    <a:cubicBezTo>
                      <a:pt x="664267" y="20715"/>
                      <a:pt x="655338" y="19078"/>
                      <a:pt x="646408" y="17441"/>
                    </a:cubicBezTo>
                    <a:cubicBezTo>
                      <a:pt x="554114" y="76579"/>
                      <a:pt x="435837" y="76579"/>
                      <a:pt x="343543" y="17441"/>
                    </a:cubicBezTo>
                    <a:lnTo>
                      <a:pt x="316754" y="22352"/>
                    </a:lnTo>
                    <a:cubicBezTo>
                      <a:pt x="241597" y="40738"/>
                      <a:pt x="170195" y="72007"/>
                      <a:pt x="105715" y="114774"/>
                    </a:cubicBezTo>
                    <a:cubicBezTo>
                      <a:pt x="79224" y="131741"/>
                      <a:pt x="68211" y="163292"/>
                      <a:pt x="62555" y="194546"/>
                    </a:cubicBezTo>
                    <a:lnTo>
                      <a:pt x="17907" y="450382"/>
                    </a:lnTo>
                    <a:cubicBezTo>
                      <a:pt x="15235" y="471974"/>
                      <a:pt x="24180" y="493369"/>
                      <a:pt x="41422" y="506639"/>
                    </a:cubicBezTo>
                    <a:lnTo>
                      <a:pt x="143369" y="573909"/>
                    </a:lnTo>
                    <a:lnTo>
                      <a:pt x="143369" y="251696"/>
                    </a:lnTo>
                    <a:cubicBezTo>
                      <a:pt x="143367" y="214379"/>
                      <a:pt x="173618" y="184128"/>
                      <a:pt x="210935" y="184127"/>
                    </a:cubicBezTo>
                    <a:cubicBezTo>
                      <a:pt x="211084" y="184127"/>
                      <a:pt x="211234" y="184127"/>
                      <a:pt x="211383" y="184128"/>
                    </a:cubicBezTo>
                    <a:lnTo>
                      <a:pt x="776930" y="184128"/>
                    </a:lnTo>
                    <a:cubicBezTo>
                      <a:pt x="814247" y="184128"/>
                      <a:pt x="844498" y="214379"/>
                      <a:pt x="844498" y="251696"/>
                    </a:cubicBezTo>
                    <a:lnTo>
                      <a:pt x="844498" y="565724"/>
                    </a:lnTo>
                    <a:lnTo>
                      <a:pt x="951952" y="498305"/>
                    </a:lnTo>
                    <a:cubicBezTo>
                      <a:pt x="964674" y="489714"/>
                      <a:pt x="971739" y="474901"/>
                      <a:pt x="970407" y="4596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64F65FA-D2E9-4DBC-B7FB-02F4678D3873}"/>
                  </a:ext>
                </a:extLst>
              </p:cNvPr>
              <p:cNvSpPr/>
              <p:nvPr/>
            </p:nvSpPr>
            <p:spPr>
              <a:xfrm>
                <a:off x="5437733" y="4091134"/>
                <a:ext cx="868859" cy="465389"/>
              </a:xfrm>
              <a:custGeom>
                <a:avLst/>
                <a:gdLst>
                  <a:gd name="connsiteX0" fmla="*/ 772892 w 892968"/>
                  <a:gd name="connsiteY0" fmla="*/ 426126 h 491132"/>
                  <a:gd name="connsiteX1" fmla="*/ 772892 w 892968"/>
                  <a:gd name="connsiteY1" fmla="*/ 55246 h 491132"/>
                  <a:gd name="connsiteX2" fmla="*/ 735093 w 892968"/>
                  <a:gd name="connsiteY2" fmla="*/ 17441 h 491132"/>
                  <a:gd name="connsiteX3" fmla="*/ 734644 w 892968"/>
                  <a:gd name="connsiteY3" fmla="*/ 17444 h 491132"/>
                  <a:gd name="connsiteX4" fmla="*/ 169097 w 892968"/>
                  <a:gd name="connsiteY4" fmla="*/ 17444 h 491132"/>
                  <a:gd name="connsiteX5" fmla="*/ 131294 w 892968"/>
                  <a:gd name="connsiteY5" fmla="*/ 55246 h 491132"/>
                  <a:gd name="connsiteX6" fmla="*/ 131294 w 892968"/>
                  <a:gd name="connsiteY6" fmla="*/ 426126 h 491132"/>
                  <a:gd name="connsiteX7" fmla="*/ 17441 w 892968"/>
                  <a:gd name="connsiteY7" fmla="*/ 426126 h 491132"/>
                  <a:gd name="connsiteX8" fmla="*/ 17441 w 892968"/>
                  <a:gd name="connsiteY8" fmla="*/ 445027 h 491132"/>
                  <a:gd name="connsiteX9" fmla="*/ 55243 w 892968"/>
                  <a:gd name="connsiteY9" fmla="*/ 482829 h 491132"/>
                  <a:gd name="connsiteX10" fmla="*/ 848497 w 892968"/>
                  <a:gd name="connsiteY10" fmla="*/ 482829 h 491132"/>
                  <a:gd name="connsiteX11" fmla="*/ 886299 w 892968"/>
                  <a:gd name="connsiteY11" fmla="*/ 445027 h 491132"/>
                  <a:gd name="connsiteX12" fmla="*/ 886299 w 892968"/>
                  <a:gd name="connsiteY12" fmla="*/ 426126 h 491132"/>
                  <a:gd name="connsiteX13" fmla="*/ 374777 w 892968"/>
                  <a:gd name="connsiteY13" fmla="*/ 301854 h 491132"/>
                  <a:gd name="connsiteX14" fmla="*/ 353792 w 892968"/>
                  <a:gd name="connsiteY14" fmla="*/ 322839 h 491132"/>
                  <a:gd name="connsiteX15" fmla="*/ 270300 w 892968"/>
                  <a:gd name="connsiteY15" fmla="*/ 239347 h 491132"/>
                  <a:gd name="connsiteX16" fmla="*/ 353792 w 892968"/>
                  <a:gd name="connsiteY16" fmla="*/ 155854 h 491132"/>
                  <a:gd name="connsiteX17" fmla="*/ 374777 w 892968"/>
                  <a:gd name="connsiteY17" fmla="*/ 176839 h 491132"/>
                  <a:gd name="connsiteX18" fmla="*/ 312418 w 892968"/>
                  <a:gd name="connsiteY18" fmla="*/ 239347 h 491132"/>
                  <a:gd name="connsiteX19" fmla="*/ 430290 w 892968"/>
                  <a:gd name="connsiteY19" fmla="*/ 333257 h 491132"/>
                  <a:gd name="connsiteX20" fmla="*/ 402757 w 892968"/>
                  <a:gd name="connsiteY20" fmla="*/ 321797 h 491132"/>
                  <a:gd name="connsiteX21" fmla="*/ 472557 w 892968"/>
                  <a:gd name="connsiteY21" fmla="*/ 153324 h 491132"/>
                  <a:gd name="connsiteX22" fmla="*/ 499942 w 892968"/>
                  <a:gd name="connsiteY22" fmla="*/ 164784 h 491132"/>
                  <a:gd name="connsiteX23" fmla="*/ 549353 w 892968"/>
                  <a:gd name="connsiteY23" fmla="*/ 322839 h 491132"/>
                  <a:gd name="connsiteX24" fmla="*/ 528368 w 892968"/>
                  <a:gd name="connsiteY24" fmla="*/ 301854 h 491132"/>
                  <a:gd name="connsiteX25" fmla="*/ 590727 w 892968"/>
                  <a:gd name="connsiteY25" fmla="*/ 239347 h 491132"/>
                  <a:gd name="connsiteX26" fmla="*/ 528368 w 892968"/>
                  <a:gd name="connsiteY26" fmla="*/ 176839 h 491132"/>
                  <a:gd name="connsiteX27" fmla="*/ 549353 w 892968"/>
                  <a:gd name="connsiteY27" fmla="*/ 155854 h 491132"/>
                  <a:gd name="connsiteX28" fmla="*/ 632845 w 892968"/>
                  <a:gd name="connsiteY28" fmla="*/ 239347 h 491132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66861 w 868858"/>
                  <a:gd name="connsiteY18" fmla="*/ 249884 h 465388"/>
                  <a:gd name="connsiteX19" fmla="*/ 294977 w 868858"/>
                  <a:gd name="connsiteY19" fmla="*/ 221906 h 465388"/>
                  <a:gd name="connsiteX20" fmla="*/ 357336 w 868858"/>
                  <a:gd name="connsiteY20" fmla="*/ 284413 h 465388"/>
                  <a:gd name="connsiteX21" fmla="*/ 412849 w 868858"/>
                  <a:gd name="connsiteY21" fmla="*/ 315816 h 465388"/>
                  <a:gd name="connsiteX22" fmla="*/ 385316 w 868858"/>
                  <a:gd name="connsiteY22" fmla="*/ 304356 h 465388"/>
                  <a:gd name="connsiteX23" fmla="*/ 455116 w 868858"/>
                  <a:gd name="connsiteY23" fmla="*/ 135883 h 465388"/>
                  <a:gd name="connsiteX24" fmla="*/ 482501 w 868858"/>
                  <a:gd name="connsiteY24" fmla="*/ 147343 h 465388"/>
                  <a:gd name="connsiteX25" fmla="*/ 412849 w 868858"/>
                  <a:gd name="connsiteY25" fmla="*/ 315816 h 465388"/>
                  <a:gd name="connsiteX26" fmla="*/ 531912 w 868858"/>
                  <a:gd name="connsiteY26" fmla="*/ 305398 h 465388"/>
                  <a:gd name="connsiteX27" fmla="*/ 510927 w 868858"/>
                  <a:gd name="connsiteY27" fmla="*/ 284413 h 465388"/>
                  <a:gd name="connsiteX28" fmla="*/ 573286 w 868858"/>
                  <a:gd name="connsiteY28" fmla="*/ 221906 h 465388"/>
                  <a:gd name="connsiteX29" fmla="*/ 510927 w 868858"/>
                  <a:gd name="connsiteY29" fmla="*/ 159398 h 465388"/>
                  <a:gd name="connsiteX30" fmla="*/ 531912 w 868858"/>
                  <a:gd name="connsiteY30" fmla="*/ 138413 h 465388"/>
                  <a:gd name="connsiteX31" fmla="*/ 615404 w 868858"/>
                  <a:gd name="connsiteY31" fmla="*/ 221906 h 465388"/>
                  <a:gd name="connsiteX32" fmla="*/ 531912 w 868858"/>
                  <a:gd name="connsiteY32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294977 w 868858"/>
                  <a:gd name="connsiteY18" fmla="*/ 221906 h 465388"/>
                  <a:gd name="connsiteX19" fmla="*/ 357336 w 868858"/>
                  <a:gd name="connsiteY19" fmla="*/ 284413 h 465388"/>
                  <a:gd name="connsiteX20" fmla="*/ 412849 w 868858"/>
                  <a:gd name="connsiteY20" fmla="*/ 315816 h 465388"/>
                  <a:gd name="connsiteX21" fmla="*/ 385316 w 868858"/>
                  <a:gd name="connsiteY21" fmla="*/ 304356 h 465388"/>
                  <a:gd name="connsiteX22" fmla="*/ 455116 w 868858"/>
                  <a:gd name="connsiteY22" fmla="*/ 135883 h 465388"/>
                  <a:gd name="connsiteX23" fmla="*/ 482501 w 868858"/>
                  <a:gd name="connsiteY23" fmla="*/ 147343 h 465388"/>
                  <a:gd name="connsiteX24" fmla="*/ 412849 w 868858"/>
                  <a:gd name="connsiteY24" fmla="*/ 315816 h 465388"/>
                  <a:gd name="connsiteX25" fmla="*/ 531912 w 868858"/>
                  <a:gd name="connsiteY25" fmla="*/ 305398 h 465388"/>
                  <a:gd name="connsiteX26" fmla="*/ 510927 w 868858"/>
                  <a:gd name="connsiteY26" fmla="*/ 284413 h 465388"/>
                  <a:gd name="connsiteX27" fmla="*/ 573286 w 868858"/>
                  <a:gd name="connsiteY27" fmla="*/ 221906 h 465388"/>
                  <a:gd name="connsiteX28" fmla="*/ 510927 w 868858"/>
                  <a:gd name="connsiteY28" fmla="*/ 159398 h 465388"/>
                  <a:gd name="connsiteX29" fmla="*/ 531912 w 868858"/>
                  <a:gd name="connsiteY29" fmla="*/ 138413 h 465388"/>
                  <a:gd name="connsiteX30" fmla="*/ 615404 w 868858"/>
                  <a:gd name="connsiteY30" fmla="*/ 221906 h 465388"/>
                  <a:gd name="connsiteX31" fmla="*/ 531912 w 868858"/>
                  <a:gd name="connsiteY31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57336 w 868858"/>
                  <a:gd name="connsiteY18" fmla="*/ 284413 h 465388"/>
                  <a:gd name="connsiteX19" fmla="*/ 412849 w 868858"/>
                  <a:gd name="connsiteY19" fmla="*/ 315816 h 465388"/>
                  <a:gd name="connsiteX20" fmla="*/ 385316 w 868858"/>
                  <a:gd name="connsiteY20" fmla="*/ 304356 h 465388"/>
                  <a:gd name="connsiteX21" fmla="*/ 455116 w 868858"/>
                  <a:gd name="connsiteY21" fmla="*/ 135883 h 465388"/>
                  <a:gd name="connsiteX22" fmla="*/ 482501 w 868858"/>
                  <a:gd name="connsiteY22" fmla="*/ 147343 h 465388"/>
                  <a:gd name="connsiteX23" fmla="*/ 412849 w 868858"/>
                  <a:gd name="connsiteY23" fmla="*/ 315816 h 465388"/>
                  <a:gd name="connsiteX24" fmla="*/ 531912 w 868858"/>
                  <a:gd name="connsiteY24" fmla="*/ 305398 h 465388"/>
                  <a:gd name="connsiteX25" fmla="*/ 510927 w 868858"/>
                  <a:gd name="connsiteY25" fmla="*/ 284413 h 465388"/>
                  <a:gd name="connsiteX26" fmla="*/ 573286 w 868858"/>
                  <a:gd name="connsiteY26" fmla="*/ 221906 h 465388"/>
                  <a:gd name="connsiteX27" fmla="*/ 510927 w 868858"/>
                  <a:gd name="connsiteY27" fmla="*/ 159398 h 465388"/>
                  <a:gd name="connsiteX28" fmla="*/ 531912 w 868858"/>
                  <a:gd name="connsiteY28" fmla="*/ 138413 h 465388"/>
                  <a:gd name="connsiteX29" fmla="*/ 615404 w 868858"/>
                  <a:gd name="connsiteY29" fmla="*/ 221906 h 465388"/>
                  <a:gd name="connsiteX30" fmla="*/ 531912 w 868858"/>
                  <a:gd name="connsiteY3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36351 w 868858"/>
                  <a:gd name="connsiteY16" fmla="*/ 138413 h 465388"/>
                  <a:gd name="connsiteX17" fmla="*/ 357336 w 868858"/>
                  <a:gd name="connsiteY17" fmla="*/ 284413 h 465388"/>
                  <a:gd name="connsiteX18" fmla="*/ 412849 w 868858"/>
                  <a:gd name="connsiteY18" fmla="*/ 315816 h 465388"/>
                  <a:gd name="connsiteX19" fmla="*/ 385316 w 868858"/>
                  <a:gd name="connsiteY19" fmla="*/ 304356 h 465388"/>
                  <a:gd name="connsiteX20" fmla="*/ 455116 w 868858"/>
                  <a:gd name="connsiteY20" fmla="*/ 135883 h 465388"/>
                  <a:gd name="connsiteX21" fmla="*/ 482501 w 868858"/>
                  <a:gd name="connsiteY21" fmla="*/ 147343 h 465388"/>
                  <a:gd name="connsiteX22" fmla="*/ 412849 w 868858"/>
                  <a:gd name="connsiteY22" fmla="*/ 315816 h 465388"/>
                  <a:gd name="connsiteX23" fmla="*/ 531912 w 868858"/>
                  <a:gd name="connsiteY23" fmla="*/ 305398 h 465388"/>
                  <a:gd name="connsiteX24" fmla="*/ 510927 w 868858"/>
                  <a:gd name="connsiteY24" fmla="*/ 284413 h 465388"/>
                  <a:gd name="connsiteX25" fmla="*/ 573286 w 868858"/>
                  <a:gd name="connsiteY25" fmla="*/ 221906 h 465388"/>
                  <a:gd name="connsiteX26" fmla="*/ 510927 w 868858"/>
                  <a:gd name="connsiteY26" fmla="*/ 159398 h 465388"/>
                  <a:gd name="connsiteX27" fmla="*/ 531912 w 868858"/>
                  <a:gd name="connsiteY27" fmla="*/ 138413 h 465388"/>
                  <a:gd name="connsiteX28" fmla="*/ 615404 w 868858"/>
                  <a:gd name="connsiteY28" fmla="*/ 221906 h 465388"/>
                  <a:gd name="connsiteX29" fmla="*/ 531912 w 868858"/>
                  <a:gd name="connsiteY2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57336 w 868858"/>
                  <a:gd name="connsiteY16" fmla="*/ 284413 h 465388"/>
                  <a:gd name="connsiteX17" fmla="*/ 412849 w 868858"/>
                  <a:gd name="connsiteY17" fmla="*/ 315816 h 465388"/>
                  <a:gd name="connsiteX18" fmla="*/ 385316 w 868858"/>
                  <a:gd name="connsiteY18" fmla="*/ 304356 h 465388"/>
                  <a:gd name="connsiteX19" fmla="*/ 455116 w 868858"/>
                  <a:gd name="connsiteY19" fmla="*/ 135883 h 465388"/>
                  <a:gd name="connsiteX20" fmla="*/ 482501 w 868858"/>
                  <a:gd name="connsiteY20" fmla="*/ 147343 h 465388"/>
                  <a:gd name="connsiteX21" fmla="*/ 412849 w 868858"/>
                  <a:gd name="connsiteY21" fmla="*/ 315816 h 465388"/>
                  <a:gd name="connsiteX22" fmla="*/ 531912 w 868858"/>
                  <a:gd name="connsiteY22" fmla="*/ 305398 h 465388"/>
                  <a:gd name="connsiteX23" fmla="*/ 510927 w 868858"/>
                  <a:gd name="connsiteY23" fmla="*/ 284413 h 465388"/>
                  <a:gd name="connsiteX24" fmla="*/ 573286 w 868858"/>
                  <a:gd name="connsiteY24" fmla="*/ 221906 h 465388"/>
                  <a:gd name="connsiteX25" fmla="*/ 510927 w 868858"/>
                  <a:gd name="connsiteY25" fmla="*/ 159398 h 465388"/>
                  <a:gd name="connsiteX26" fmla="*/ 531912 w 868858"/>
                  <a:gd name="connsiteY26" fmla="*/ 138413 h 465388"/>
                  <a:gd name="connsiteX27" fmla="*/ 615404 w 868858"/>
                  <a:gd name="connsiteY27" fmla="*/ 221906 h 465388"/>
                  <a:gd name="connsiteX28" fmla="*/ 531912 w 868858"/>
                  <a:gd name="connsiteY28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385316 w 868858"/>
                  <a:gd name="connsiteY15" fmla="*/ 304356 h 465388"/>
                  <a:gd name="connsiteX16" fmla="*/ 455116 w 868858"/>
                  <a:gd name="connsiteY16" fmla="*/ 135883 h 465388"/>
                  <a:gd name="connsiteX17" fmla="*/ 482501 w 868858"/>
                  <a:gd name="connsiteY17" fmla="*/ 147343 h 465388"/>
                  <a:gd name="connsiteX18" fmla="*/ 412849 w 868858"/>
                  <a:gd name="connsiteY18" fmla="*/ 315816 h 465388"/>
                  <a:gd name="connsiteX19" fmla="*/ 531912 w 868858"/>
                  <a:gd name="connsiteY19" fmla="*/ 305398 h 465388"/>
                  <a:gd name="connsiteX20" fmla="*/ 510927 w 868858"/>
                  <a:gd name="connsiteY20" fmla="*/ 284413 h 465388"/>
                  <a:gd name="connsiteX21" fmla="*/ 573286 w 868858"/>
                  <a:gd name="connsiteY21" fmla="*/ 221906 h 465388"/>
                  <a:gd name="connsiteX22" fmla="*/ 510927 w 868858"/>
                  <a:gd name="connsiteY22" fmla="*/ 159398 h 465388"/>
                  <a:gd name="connsiteX23" fmla="*/ 531912 w 868858"/>
                  <a:gd name="connsiteY23" fmla="*/ 138413 h 465388"/>
                  <a:gd name="connsiteX24" fmla="*/ 615404 w 868858"/>
                  <a:gd name="connsiteY24" fmla="*/ 221906 h 465388"/>
                  <a:gd name="connsiteX25" fmla="*/ 531912 w 868858"/>
                  <a:gd name="connsiteY25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55116 w 868858"/>
                  <a:gd name="connsiteY15" fmla="*/ 135883 h 465388"/>
                  <a:gd name="connsiteX16" fmla="*/ 482501 w 868858"/>
                  <a:gd name="connsiteY16" fmla="*/ 147343 h 465388"/>
                  <a:gd name="connsiteX17" fmla="*/ 412849 w 868858"/>
                  <a:gd name="connsiteY17" fmla="*/ 315816 h 465388"/>
                  <a:gd name="connsiteX18" fmla="*/ 531912 w 868858"/>
                  <a:gd name="connsiteY18" fmla="*/ 305398 h 465388"/>
                  <a:gd name="connsiteX19" fmla="*/ 510927 w 868858"/>
                  <a:gd name="connsiteY19" fmla="*/ 284413 h 465388"/>
                  <a:gd name="connsiteX20" fmla="*/ 573286 w 868858"/>
                  <a:gd name="connsiteY20" fmla="*/ 221906 h 465388"/>
                  <a:gd name="connsiteX21" fmla="*/ 510927 w 868858"/>
                  <a:gd name="connsiteY21" fmla="*/ 159398 h 465388"/>
                  <a:gd name="connsiteX22" fmla="*/ 531912 w 868858"/>
                  <a:gd name="connsiteY22" fmla="*/ 138413 h 465388"/>
                  <a:gd name="connsiteX23" fmla="*/ 615404 w 868858"/>
                  <a:gd name="connsiteY23" fmla="*/ 221906 h 465388"/>
                  <a:gd name="connsiteX24" fmla="*/ 531912 w 868858"/>
                  <a:gd name="connsiteY24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82501 w 868858"/>
                  <a:gd name="connsiteY15" fmla="*/ 147343 h 465388"/>
                  <a:gd name="connsiteX16" fmla="*/ 412849 w 868858"/>
                  <a:gd name="connsiteY16" fmla="*/ 315816 h 465388"/>
                  <a:gd name="connsiteX17" fmla="*/ 531912 w 868858"/>
                  <a:gd name="connsiteY17" fmla="*/ 305398 h 465388"/>
                  <a:gd name="connsiteX18" fmla="*/ 510927 w 868858"/>
                  <a:gd name="connsiteY18" fmla="*/ 284413 h 465388"/>
                  <a:gd name="connsiteX19" fmla="*/ 573286 w 868858"/>
                  <a:gd name="connsiteY19" fmla="*/ 221906 h 465388"/>
                  <a:gd name="connsiteX20" fmla="*/ 510927 w 868858"/>
                  <a:gd name="connsiteY20" fmla="*/ 159398 h 465388"/>
                  <a:gd name="connsiteX21" fmla="*/ 531912 w 868858"/>
                  <a:gd name="connsiteY21" fmla="*/ 138413 h 465388"/>
                  <a:gd name="connsiteX22" fmla="*/ 615404 w 868858"/>
                  <a:gd name="connsiteY22" fmla="*/ 221906 h 465388"/>
                  <a:gd name="connsiteX23" fmla="*/ 531912 w 868858"/>
                  <a:gd name="connsiteY23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73286 w 868858"/>
                  <a:gd name="connsiteY16" fmla="*/ 221906 h 465388"/>
                  <a:gd name="connsiteX17" fmla="*/ 510927 w 868858"/>
                  <a:gd name="connsiteY17" fmla="*/ 159398 h 465388"/>
                  <a:gd name="connsiteX18" fmla="*/ 531912 w 868858"/>
                  <a:gd name="connsiteY18" fmla="*/ 138413 h 465388"/>
                  <a:gd name="connsiteX19" fmla="*/ 615404 w 868858"/>
                  <a:gd name="connsiteY19" fmla="*/ 221906 h 465388"/>
                  <a:gd name="connsiteX20" fmla="*/ 531912 w 868858"/>
                  <a:gd name="connsiteY2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19" fmla="*/ 531912 w 868858"/>
                  <a:gd name="connsiteY1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17" fmla="*/ 615404 w 868858"/>
                  <a:gd name="connsiteY17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138413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8858" h="465388">
                    <a:moveTo>
                      <a:pt x="755451" y="408685"/>
                    </a:moveTo>
                    <a:lnTo>
                      <a:pt x="755451" y="37805"/>
                    </a:lnTo>
                    <a:cubicBezTo>
                      <a:pt x="755453" y="16927"/>
                      <a:pt x="738530" y="1"/>
                      <a:pt x="717652" y="0"/>
                    </a:cubicBezTo>
                    <a:lnTo>
                      <a:pt x="717203" y="3"/>
                    </a:lnTo>
                    <a:lnTo>
                      <a:pt x="151656" y="3"/>
                    </a:lnTo>
                    <a:cubicBezTo>
                      <a:pt x="130778" y="3"/>
                      <a:pt x="113853" y="16927"/>
                      <a:pt x="113853" y="37805"/>
                    </a:cubicBezTo>
                    <a:lnTo>
                      <a:pt x="113853" y="408685"/>
                    </a:lnTo>
                    <a:lnTo>
                      <a:pt x="0" y="408685"/>
                    </a:lnTo>
                    <a:lnTo>
                      <a:pt x="0" y="427586"/>
                    </a:lnTo>
                    <a:cubicBezTo>
                      <a:pt x="82" y="448429"/>
                      <a:pt x="16959" y="465307"/>
                      <a:pt x="37802" y="465388"/>
                    </a:cubicBezTo>
                    <a:lnTo>
                      <a:pt x="831056" y="465388"/>
                    </a:lnTo>
                    <a:cubicBezTo>
                      <a:pt x="851899" y="465307"/>
                      <a:pt x="868777" y="448429"/>
                      <a:pt x="868858" y="427586"/>
                    </a:cubicBezTo>
                    <a:lnTo>
                      <a:pt x="868858" y="408685"/>
                    </a:lnTo>
                    <a:lnTo>
                      <a:pt x="755451" y="408685"/>
                    </a:lnTo>
                    <a:close/>
                  </a:path>
                </a:pathLst>
              </a:custGeom>
              <a:solidFill>
                <a:schemeClr val="tx1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F885B9D-53B3-45AD-A9FA-AABB202FDD3D}"/>
                </a:ext>
              </a:extLst>
            </p:cNvPr>
            <p:cNvGrpSpPr/>
            <p:nvPr/>
          </p:nvGrpSpPr>
          <p:grpSpPr>
            <a:xfrm>
              <a:off x="5368486" y="3643752"/>
              <a:ext cx="349881" cy="273078"/>
              <a:chOff x="5368486" y="3643752"/>
              <a:chExt cx="349881" cy="273078"/>
            </a:xfrm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251CD511-CBFF-4587-9455-F8A40A5DCEBE}"/>
                  </a:ext>
                </a:extLst>
              </p:cNvPr>
              <p:cNvSpPr/>
              <p:nvPr/>
            </p:nvSpPr>
            <p:spPr>
              <a:xfrm>
                <a:off x="5394679" y="3649480"/>
                <a:ext cx="297495" cy="261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44BAB8B-5EF1-4D1B-BC3F-C0532CD9BA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68486" y="3643752"/>
                <a:ext cx="349881" cy="273078"/>
              </a:xfrm>
              <a:custGeom>
                <a:avLst/>
                <a:gdLst>
                  <a:gd name="connsiteX0" fmla="*/ 17441 w 1220390"/>
                  <a:gd name="connsiteY0" fmla="*/ 17441 h 952500"/>
                  <a:gd name="connsiteX1" fmla="*/ 17441 w 1220390"/>
                  <a:gd name="connsiteY1" fmla="*/ 940175 h 952500"/>
                  <a:gd name="connsiteX2" fmla="*/ 1208066 w 1220390"/>
                  <a:gd name="connsiteY2" fmla="*/ 940175 h 952500"/>
                  <a:gd name="connsiteX3" fmla="*/ 1208066 w 1220390"/>
                  <a:gd name="connsiteY3" fmla="*/ 17441 h 952500"/>
                  <a:gd name="connsiteX4" fmla="*/ 1044355 w 1220390"/>
                  <a:gd name="connsiteY4" fmla="*/ 106738 h 952500"/>
                  <a:gd name="connsiteX5" fmla="*/ 1074121 w 1220390"/>
                  <a:gd name="connsiteY5" fmla="*/ 136503 h 952500"/>
                  <a:gd name="connsiteX6" fmla="*/ 1044355 w 1220390"/>
                  <a:gd name="connsiteY6" fmla="*/ 166269 h 952500"/>
                  <a:gd name="connsiteX7" fmla="*/ 1014589 w 1220390"/>
                  <a:gd name="connsiteY7" fmla="*/ 136503 h 952500"/>
                  <a:gd name="connsiteX8" fmla="*/ 1044355 w 1220390"/>
                  <a:gd name="connsiteY8" fmla="*/ 106738 h 952500"/>
                  <a:gd name="connsiteX9" fmla="*/ 940175 w 1220390"/>
                  <a:gd name="connsiteY9" fmla="*/ 106738 h 952500"/>
                  <a:gd name="connsiteX10" fmla="*/ 969941 w 1220390"/>
                  <a:gd name="connsiteY10" fmla="*/ 136503 h 952500"/>
                  <a:gd name="connsiteX11" fmla="*/ 940175 w 1220390"/>
                  <a:gd name="connsiteY11" fmla="*/ 166269 h 952500"/>
                  <a:gd name="connsiteX12" fmla="*/ 910410 w 1220390"/>
                  <a:gd name="connsiteY12" fmla="*/ 136503 h 952500"/>
                  <a:gd name="connsiteX13" fmla="*/ 940175 w 1220390"/>
                  <a:gd name="connsiteY13" fmla="*/ 106738 h 952500"/>
                  <a:gd name="connsiteX14" fmla="*/ 835996 w 1220390"/>
                  <a:gd name="connsiteY14" fmla="*/ 106738 h 952500"/>
                  <a:gd name="connsiteX15" fmla="*/ 865761 w 1220390"/>
                  <a:gd name="connsiteY15" fmla="*/ 136503 h 952500"/>
                  <a:gd name="connsiteX16" fmla="*/ 835996 w 1220390"/>
                  <a:gd name="connsiteY16" fmla="*/ 166269 h 952500"/>
                  <a:gd name="connsiteX17" fmla="*/ 806230 w 1220390"/>
                  <a:gd name="connsiteY17" fmla="*/ 136503 h 952500"/>
                  <a:gd name="connsiteX18" fmla="*/ 835996 w 1220390"/>
                  <a:gd name="connsiteY18" fmla="*/ 106738 h 952500"/>
                  <a:gd name="connsiteX19" fmla="*/ 1118769 w 1220390"/>
                  <a:gd name="connsiteY19" fmla="*/ 850878 h 952500"/>
                  <a:gd name="connsiteX20" fmla="*/ 106738 w 1220390"/>
                  <a:gd name="connsiteY20" fmla="*/ 850878 h 952500"/>
                  <a:gd name="connsiteX21" fmla="*/ 106738 w 1220390"/>
                  <a:gd name="connsiteY21" fmla="*/ 255566 h 952500"/>
                  <a:gd name="connsiteX22" fmla="*/ 1118769 w 1220390"/>
                  <a:gd name="connsiteY22" fmla="*/ 255566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20390" h="952500">
                    <a:moveTo>
                      <a:pt x="17441" y="17441"/>
                    </a:moveTo>
                    <a:lnTo>
                      <a:pt x="17441" y="940175"/>
                    </a:lnTo>
                    <a:lnTo>
                      <a:pt x="1208066" y="940175"/>
                    </a:lnTo>
                    <a:lnTo>
                      <a:pt x="1208066" y="17441"/>
                    </a:lnTo>
                    <a:close/>
                    <a:moveTo>
                      <a:pt x="1044355" y="106738"/>
                    </a:moveTo>
                    <a:cubicBezTo>
                      <a:pt x="1060794" y="106738"/>
                      <a:pt x="1074121" y="120064"/>
                      <a:pt x="1074121" y="136503"/>
                    </a:cubicBezTo>
                    <a:cubicBezTo>
                      <a:pt x="1074121" y="152943"/>
                      <a:pt x="1060794" y="166269"/>
                      <a:pt x="1044355" y="166269"/>
                    </a:cubicBezTo>
                    <a:cubicBezTo>
                      <a:pt x="1027915" y="166269"/>
                      <a:pt x="1014589" y="152943"/>
                      <a:pt x="1014589" y="136503"/>
                    </a:cubicBezTo>
                    <a:cubicBezTo>
                      <a:pt x="1014589" y="120064"/>
                      <a:pt x="1027915" y="106738"/>
                      <a:pt x="1044355" y="106738"/>
                    </a:cubicBezTo>
                    <a:close/>
                    <a:moveTo>
                      <a:pt x="940175" y="106738"/>
                    </a:moveTo>
                    <a:cubicBezTo>
                      <a:pt x="956615" y="106738"/>
                      <a:pt x="969941" y="120064"/>
                      <a:pt x="969941" y="136503"/>
                    </a:cubicBezTo>
                    <a:cubicBezTo>
                      <a:pt x="969941" y="152943"/>
                      <a:pt x="956615" y="166269"/>
                      <a:pt x="940175" y="166269"/>
                    </a:cubicBezTo>
                    <a:cubicBezTo>
                      <a:pt x="923736" y="166269"/>
                      <a:pt x="910410" y="152943"/>
                      <a:pt x="910410" y="136503"/>
                    </a:cubicBezTo>
                    <a:cubicBezTo>
                      <a:pt x="910410" y="120064"/>
                      <a:pt x="923736" y="106738"/>
                      <a:pt x="940175" y="106738"/>
                    </a:cubicBezTo>
                    <a:close/>
                    <a:moveTo>
                      <a:pt x="835996" y="106738"/>
                    </a:moveTo>
                    <a:cubicBezTo>
                      <a:pt x="852435" y="106738"/>
                      <a:pt x="865761" y="120064"/>
                      <a:pt x="865761" y="136503"/>
                    </a:cubicBezTo>
                    <a:cubicBezTo>
                      <a:pt x="865761" y="152943"/>
                      <a:pt x="852435" y="166269"/>
                      <a:pt x="835996" y="166269"/>
                    </a:cubicBezTo>
                    <a:cubicBezTo>
                      <a:pt x="819556" y="166269"/>
                      <a:pt x="806230" y="152943"/>
                      <a:pt x="806230" y="136503"/>
                    </a:cubicBezTo>
                    <a:cubicBezTo>
                      <a:pt x="806230" y="120064"/>
                      <a:pt x="819556" y="106738"/>
                      <a:pt x="835996" y="106738"/>
                    </a:cubicBezTo>
                    <a:close/>
                    <a:moveTo>
                      <a:pt x="1118769" y="850878"/>
                    </a:moveTo>
                    <a:lnTo>
                      <a:pt x="106738" y="850878"/>
                    </a:lnTo>
                    <a:lnTo>
                      <a:pt x="106738" y="255566"/>
                    </a:lnTo>
                    <a:lnTo>
                      <a:pt x="1118769" y="255566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62DF6AB-7498-4CE8-8215-9A3A0B2288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08814" y="3130336"/>
              <a:ext cx="691701" cy="813816"/>
              <a:chOff x="5378005" y="3400844"/>
              <a:chExt cx="982266" cy="1155679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A32587A-2108-4F9A-8878-2CE14F58C759}"/>
                  </a:ext>
                </a:extLst>
              </p:cNvPr>
              <p:cNvSpPr/>
              <p:nvPr/>
            </p:nvSpPr>
            <p:spPr>
              <a:xfrm>
                <a:off x="5616596" y="3400844"/>
                <a:ext cx="506016" cy="506016"/>
              </a:xfrm>
              <a:custGeom>
                <a:avLst/>
                <a:gdLst>
                  <a:gd name="connsiteX0" fmla="*/ 493691 w 506015"/>
                  <a:gd name="connsiteY0" fmla="*/ 255566 h 506015"/>
                  <a:gd name="connsiteX1" fmla="*/ 255566 w 506015"/>
                  <a:gd name="connsiteY1" fmla="*/ 493691 h 506015"/>
                  <a:gd name="connsiteX2" fmla="*/ 17441 w 506015"/>
                  <a:gd name="connsiteY2" fmla="*/ 255566 h 506015"/>
                  <a:gd name="connsiteX3" fmla="*/ 255566 w 506015"/>
                  <a:gd name="connsiteY3" fmla="*/ 17441 h 506015"/>
                  <a:gd name="connsiteX4" fmla="*/ 493691 w 506015"/>
                  <a:gd name="connsiteY4" fmla="*/ 255566 h 50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15" h="506015">
                    <a:moveTo>
                      <a:pt x="493691" y="255566"/>
                    </a:moveTo>
                    <a:cubicBezTo>
                      <a:pt x="493691" y="387079"/>
                      <a:pt x="387079" y="493691"/>
                      <a:pt x="255566" y="493691"/>
                    </a:cubicBezTo>
                    <a:cubicBezTo>
                      <a:pt x="124053" y="493691"/>
                      <a:pt x="17441" y="387079"/>
                      <a:pt x="17441" y="255566"/>
                    </a:cubicBezTo>
                    <a:cubicBezTo>
                      <a:pt x="17441" y="124053"/>
                      <a:pt x="124053" y="17441"/>
                      <a:pt x="255566" y="17441"/>
                    </a:cubicBezTo>
                    <a:cubicBezTo>
                      <a:pt x="387079" y="17441"/>
                      <a:pt x="493691" y="124053"/>
                      <a:pt x="493691" y="2555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BF52652-BE5E-439B-9ABA-149E82CC5372}"/>
                  </a:ext>
                </a:extLst>
              </p:cNvPr>
              <p:cNvSpPr/>
              <p:nvPr/>
            </p:nvSpPr>
            <p:spPr>
              <a:xfrm>
                <a:off x="5378005" y="3877242"/>
                <a:ext cx="982266" cy="580430"/>
              </a:xfrm>
              <a:custGeom>
                <a:avLst/>
                <a:gdLst>
                  <a:gd name="connsiteX0" fmla="*/ 925758 w 982265"/>
                  <a:gd name="connsiteY0" fmla="*/ 194546 h 580429"/>
                  <a:gd name="connsiteX1" fmla="*/ 882598 w 982265"/>
                  <a:gd name="connsiteY1" fmla="*/ 114774 h 580429"/>
                  <a:gd name="connsiteX2" fmla="*/ 672751 w 982265"/>
                  <a:gd name="connsiteY2" fmla="*/ 22650 h 580429"/>
                  <a:gd name="connsiteX3" fmla="*/ 646408 w 982265"/>
                  <a:gd name="connsiteY3" fmla="*/ 17441 h 580429"/>
                  <a:gd name="connsiteX4" fmla="*/ 343543 w 982265"/>
                  <a:gd name="connsiteY4" fmla="*/ 17441 h 580429"/>
                  <a:gd name="connsiteX5" fmla="*/ 316754 w 982265"/>
                  <a:gd name="connsiteY5" fmla="*/ 22352 h 580429"/>
                  <a:gd name="connsiteX6" fmla="*/ 105715 w 982265"/>
                  <a:gd name="connsiteY6" fmla="*/ 114774 h 580429"/>
                  <a:gd name="connsiteX7" fmla="*/ 62555 w 982265"/>
                  <a:gd name="connsiteY7" fmla="*/ 194546 h 580429"/>
                  <a:gd name="connsiteX8" fmla="*/ 17907 w 982265"/>
                  <a:gd name="connsiteY8" fmla="*/ 450382 h 580429"/>
                  <a:gd name="connsiteX9" fmla="*/ 41422 w 982265"/>
                  <a:gd name="connsiteY9" fmla="*/ 506639 h 580429"/>
                  <a:gd name="connsiteX10" fmla="*/ 143369 w 982265"/>
                  <a:gd name="connsiteY10" fmla="*/ 573909 h 580429"/>
                  <a:gd name="connsiteX11" fmla="*/ 143369 w 982265"/>
                  <a:gd name="connsiteY11" fmla="*/ 251696 h 580429"/>
                  <a:gd name="connsiteX12" fmla="*/ 210935 w 982265"/>
                  <a:gd name="connsiteY12" fmla="*/ 184127 h 580429"/>
                  <a:gd name="connsiteX13" fmla="*/ 211383 w 982265"/>
                  <a:gd name="connsiteY13" fmla="*/ 184128 h 580429"/>
                  <a:gd name="connsiteX14" fmla="*/ 776930 w 982265"/>
                  <a:gd name="connsiteY14" fmla="*/ 184128 h 580429"/>
                  <a:gd name="connsiteX15" fmla="*/ 844498 w 982265"/>
                  <a:gd name="connsiteY15" fmla="*/ 251696 h 580429"/>
                  <a:gd name="connsiteX16" fmla="*/ 844498 w 982265"/>
                  <a:gd name="connsiteY16" fmla="*/ 565724 h 580429"/>
                  <a:gd name="connsiteX17" fmla="*/ 951952 w 982265"/>
                  <a:gd name="connsiteY17" fmla="*/ 498305 h 580429"/>
                  <a:gd name="connsiteX18" fmla="*/ 970407 w 982265"/>
                  <a:gd name="connsiteY18" fmla="*/ 459609 h 58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2265" h="580429">
                    <a:moveTo>
                      <a:pt x="925758" y="194546"/>
                    </a:moveTo>
                    <a:cubicBezTo>
                      <a:pt x="921698" y="163544"/>
                      <a:pt x="906329" y="135134"/>
                      <a:pt x="882598" y="114774"/>
                    </a:cubicBezTo>
                    <a:cubicBezTo>
                      <a:pt x="819014" y="71235"/>
                      <a:pt x="747837" y="39988"/>
                      <a:pt x="672751" y="22650"/>
                    </a:cubicBezTo>
                    <a:cubicBezTo>
                      <a:pt x="664267" y="20715"/>
                      <a:pt x="655338" y="19078"/>
                      <a:pt x="646408" y="17441"/>
                    </a:cubicBezTo>
                    <a:cubicBezTo>
                      <a:pt x="554114" y="76579"/>
                      <a:pt x="435837" y="76579"/>
                      <a:pt x="343543" y="17441"/>
                    </a:cubicBezTo>
                    <a:lnTo>
                      <a:pt x="316754" y="22352"/>
                    </a:lnTo>
                    <a:cubicBezTo>
                      <a:pt x="241597" y="40738"/>
                      <a:pt x="170195" y="72007"/>
                      <a:pt x="105715" y="114774"/>
                    </a:cubicBezTo>
                    <a:cubicBezTo>
                      <a:pt x="79224" y="131741"/>
                      <a:pt x="68211" y="163292"/>
                      <a:pt x="62555" y="194546"/>
                    </a:cubicBezTo>
                    <a:lnTo>
                      <a:pt x="17907" y="450382"/>
                    </a:lnTo>
                    <a:cubicBezTo>
                      <a:pt x="15235" y="471974"/>
                      <a:pt x="24180" y="493369"/>
                      <a:pt x="41422" y="506639"/>
                    </a:cubicBezTo>
                    <a:lnTo>
                      <a:pt x="143369" y="573909"/>
                    </a:lnTo>
                    <a:lnTo>
                      <a:pt x="143369" y="251696"/>
                    </a:lnTo>
                    <a:cubicBezTo>
                      <a:pt x="143367" y="214379"/>
                      <a:pt x="173618" y="184128"/>
                      <a:pt x="210935" y="184127"/>
                    </a:cubicBezTo>
                    <a:cubicBezTo>
                      <a:pt x="211084" y="184127"/>
                      <a:pt x="211234" y="184127"/>
                      <a:pt x="211383" y="184128"/>
                    </a:cubicBezTo>
                    <a:lnTo>
                      <a:pt x="776930" y="184128"/>
                    </a:lnTo>
                    <a:cubicBezTo>
                      <a:pt x="814247" y="184128"/>
                      <a:pt x="844498" y="214379"/>
                      <a:pt x="844498" y="251696"/>
                    </a:cubicBezTo>
                    <a:lnTo>
                      <a:pt x="844498" y="565724"/>
                    </a:lnTo>
                    <a:lnTo>
                      <a:pt x="951952" y="498305"/>
                    </a:lnTo>
                    <a:cubicBezTo>
                      <a:pt x="964674" y="489714"/>
                      <a:pt x="971739" y="474901"/>
                      <a:pt x="970407" y="4596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3FAD0F7-A37D-419E-95B7-8F0CCFF30158}"/>
                  </a:ext>
                </a:extLst>
              </p:cNvPr>
              <p:cNvSpPr/>
              <p:nvPr/>
            </p:nvSpPr>
            <p:spPr>
              <a:xfrm>
                <a:off x="5437733" y="4091134"/>
                <a:ext cx="868859" cy="465389"/>
              </a:xfrm>
              <a:custGeom>
                <a:avLst/>
                <a:gdLst>
                  <a:gd name="connsiteX0" fmla="*/ 772892 w 892968"/>
                  <a:gd name="connsiteY0" fmla="*/ 426126 h 491132"/>
                  <a:gd name="connsiteX1" fmla="*/ 772892 w 892968"/>
                  <a:gd name="connsiteY1" fmla="*/ 55246 h 491132"/>
                  <a:gd name="connsiteX2" fmla="*/ 735093 w 892968"/>
                  <a:gd name="connsiteY2" fmla="*/ 17441 h 491132"/>
                  <a:gd name="connsiteX3" fmla="*/ 734644 w 892968"/>
                  <a:gd name="connsiteY3" fmla="*/ 17444 h 491132"/>
                  <a:gd name="connsiteX4" fmla="*/ 169097 w 892968"/>
                  <a:gd name="connsiteY4" fmla="*/ 17444 h 491132"/>
                  <a:gd name="connsiteX5" fmla="*/ 131294 w 892968"/>
                  <a:gd name="connsiteY5" fmla="*/ 55246 h 491132"/>
                  <a:gd name="connsiteX6" fmla="*/ 131294 w 892968"/>
                  <a:gd name="connsiteY6" fmla="*/ 426126 h 491132"/>
                  <a:gd name="connsiteX7" fmla="*/ 17441 w 892968"/>
                  <a:gd name="connsiteY7" fmla="*/ 426126 h 491132"/>
                  <a:gd name="connsiteX8" fmla="*/ 17441 w 892968"/>
                  <a:gd name="connsiteY8" fmla="*/ 445027 h 491132"/>
                  <a:gd name="connsiteX9" fmla="*/ 55243 w 892968"/>
                  <a:gd name="connsiteY9" fmla="*/ 482829 h 491132"/>
                  <a:gd name="connsiteX10" fmla="*/ 848497 w 892968"/>
                  <a:gd name="connsiteY10" fmla="*/ 482829 h 491132"/>
                  <a:gd name="connsiteX11" fmla="*/ 886299 w 892968"/>
                  <a:gd name="connsiteY11" fmla="*/ 445027 h 491132"/>
                  <a:gd name="connsiteX12" fmla="*/ 886299 w 892968"/>
                  <a:gd name="connsiteY12" fmla="*/ 426126 h 491132"/>
                  <a:gd name="connsiteX13" fmla="*/ 374777 w 892968"/>
                  <a:gd name="connsiteY13" fmla="*/ 301854 h 491132"/>
                  <a:gd name="connsiteX14" fmla="*/ 353792 w 892968"/>
                  <a:gd name="connsiteY14" fmla="*/ 322839 h 491132"/>
                  <a:gd name="connsiteX15" fmla="*/ 270300 w 892968"/>
                  <a:gd name="connsiteY15" fmla="*/ 239347 h 491132"/>
                  <a:gd name="connsiteX16" fmla="*/ 353792 w 892968"/>
                  <a:gd name="connsiteY16" fmla="*/ 155854 h 491132"/>
                  <a:gd name="connsiteX17" fmla="*/ 374777 w 892968"/>
                  <a:gd name="connsiteY17" fmla="*/ 176839 h 491132"/>
                  <a:gd name="connsiteX18" fmla="*/ 312418 w 892968"/>
                  <a:gd name="connsiteY18" fmla="*/ 239347 h 491132"/>
                  <a:gd name="connsiteX19" fmla="*/ 430290 w 892968"/>
                  <a:gd name="connsiteY19" fmla="*/ 333257 h 491132"/>
                  <a:gd name="connsiteX20" fmla="*/ 402757 w 892968"/>
                  <a:gd name="connsiteY20" fmla="*/ 321797 h 491132"/>
                  <a:gd name="connsiteX21" fmla="*/ 472557 w 892968"/>
                  <a:gd name="connsiteY21" fmla="*/ 153324 h 491132"/>
                  <a:gd name="connsiteX22" fmla="*/ 499942 w 892968"/>
                  <a:gd name="connsiteY22" fmla="*/ 164784 h 491132"/>
                  <a:gd name="connsiteX23" fmla="*/ 549353 w 892968"/>
                  <a:gd name="connsiteY23" fmla="*/ 322839 h 491132"/>
                  <a:gd name="connsiteX24" fmla="*/ 528368 w 892968"/>
                  <a:gd name="connsiteY24" fmla="*/ 301854 h 491132"/>
                  <a:gd name="connsiteX25" fmla="*/ 590727 w 892968"/>
                  <a:gd name="connsiteY25" fmla="*/ 239347 h 491132"/>
                  <a:gd name="connsiteX26" fmla="*/ 528368 w 892968"/>
                  <a:gd name="connsiteY26" fmla="*/ 176839 h 491132"/>
                  <a:gd name="connsiteX27" fmla="*/ 549353 w 892968"/>
                  <a:gd name="connsiteY27" fmla="*/ 155854 h 491132"/>
                  <a:gd name="connsiteX28" fmla="*/ 632845 w 892968"/>
                  <a:gd name="connsiteY28" fmla="*/ 239347 h 491132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66861 w 868858"/>
                  <a:gd name="connsiteY18" fmla="*/ 249884 h 465388"/>
                  <a:gd name="connsiteX19" fmla="*/ 294977 w 868858"/>
                  <a:gd name="connsiteY19" fmla="*/ 221906 h 465388"/>
                  <a:gd name="connsiteX20" fmla="*/ 357336 w 868858"/>
                  <a:gd name="connsiteY20" fmla="*/ 284413 h 465388"/>
                  <a:gd name="connsiteX21" fmla="*/ 412849 w 868858"/>
                  <a:gd name="connsiteY21" fmla="*/ 315816 h 465388"/>
                  <a:gd name="connsiteX22" fmla="*/ 385316 w 868858"/>
                  <a:gd name="connsiteY22" fmla="*/ 304356 h 465388"/>
                  <a:gd name="connsiteX23" fmla="*/ 455116 w 868858"/>
                  <a:gd name="connsiteY23" fmla="*/ 135883 h 465388"/>
                  <a:gd name="connsiteX24" fmla="*/ 482501 w 868858"/>
                  <a:gd name="connsiteY24" fmla="*/ 147343 h 465388"/>
                  <a:gd name="connsiteX25" fmla="*/ 412849 w 868858"/>
                  <a:gd name="connsiteY25" fmla="*/ 315816 h 465388"/>
                  <a:gd name="connsiteX26" fmla="*/ 531912 w 868858"/>
                  <a:gd name="connsiteY26" fmla="*/ 305398 h 465388"/>
                  <a:gd name="connsiteX27" fmla="*/ 510927 w 868858"/>
                  <a:gd name="connsiteY27" fmla="*/ 284413 h 465388"/>
                  <a:gd name="connsiteX28" fmla="*/ 573286 w 868858"/>
                  <a:gd name="connsiteY28" fmla="*/ 221906 h 465388"/>
                  <a:gd name="connsiteX29" fmla="*/ 510927 w 868858"/>
                  <a:gd name="connsiteY29" fmla="*/ 159398 h 465388"/>
                  <a:gd name="connsiteX30" fmla="*/ 531912 w 868858"/>
                  <a:gd name="connsiteY30" fmla="*/ 138413 h 465388"/>
                  <a:gd name="connsiteX31" fmla="*/ 615404 w 868858"/>
                  <a:gd name="connsiteY31" fmla="*/ 221906 h 465388"/>
                  <a:gd name="connsiteX32" fmla="*/ 531912 w 868858"/>
                  <a:gd name="connsiteY32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294977 w 868858"/>
                  <a:gd name="connsiteY18" fmla="*/ 221906 h 465388"/>
                  <a:gd name="connsiteX19" fmla="*/ 357336 w 868858"/>
                  <a:gd name="connsiteY19" fmla="*/ 284413 h 465388"/>
                  <a:gd name="connsiteX20" fmla="*/ 412849 w 868858"/>
                  <a:gd name="connsiteY20" fmla="*/ 315816 h 465388"/>
                  <a:gd name="connsiteX21" fmla="*/ 385316 w 868858"/>
                  <a:gd name="connsiteY21" fmla="*/ 304356 h 465388"/>
                  <a:gd name="connsiteX22" fmla="*/ 455116 w 868858"/>
                  <a:gd name="connsiteY22" fmla="*/ 135883 h 465388"/>
                  <a:gd name="connsiteX23" fmla="*/ 482501 w 868858"/>
                  <a:gd name="connsiteY23" fmla="*/ 147343 h 465388"/>
                  <a:gd name="connsiteX24" fmla="*/ 412849 w 868858"/>
                  <a:gd name="connsiteY24" fmla="*/ 315816 h 465388"/>
                  <a:gd name="connsiteX25" fmla="*/ 531912 w 868858"/>
                  <a:gd name="connsiteY25" fmla="*/ 305398 h 465388"/>
                  <a:gd name="connsiteX26" fmla="*/ 510927 w 868858"/>
                  <a:gd name="connsiteY26" fmla="*/ 284413 h 465388"/>
                  <a:gd name="connsiteX27" fmla="*/ 573286 w 868858"/>
                  <a:gd name="connsiteY27" fmla="*/ 221906 h 465388"/>
                  <a:gd name="connsiteX28" fmla="*/ 510927 w 868858"/>
                  <a:gd name="connsiteY28" fmla="*/ 159398 h 465388"/>
                  <a:gd name="connsiteX29" fmla="*/ 531912 w 868858"/>
                  <a:gd name="connsiteY29" fmla="*/ 138413 h 465388"/>
                  <a:gd name="connsiteX30" fmla="*/ 615404 w 868858"/>
                  <a:gd name="connsiteY30" fmla="*/ 221906 h 465388"/>
                  <a:gd name="connsiteX31" fmla="*/ 531912 w 868858"/>
                  <a:gd name="connsiteY31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57336 w 868858"/>
                  <a:gd name="connsiteY18" fmla="*/ 284413 h 465388"/>
                  <a:gd name="connsiteX19" fmla="*/ 412849 w 868858"/>
                  <a:gd name="connsiteY19" fmla="*/ 315816 h 465388"/>
                  <a:gd name="connsiteX20" fmla="*/ 385316 w 868858"/>
                  <a:gd name="connsiteY20" fmla="*/ 304356 h 465388"/>
                  <a:gd name="connsiteX21" fmla="*/ 455116 w 868858"/>
                  <a:gd name="connsiteY21" fmla="*/ 135883 h 465388"/>
                  <a:gd name="connsiteX22" fmla="*/ 482501 w 868858"/>
                  <a:gd name="connsiteY22" fmla="*/ 147343 h 465388"/>
                  <a:gd name="connsiteX23" fmla="*/ 412849 w 868858"/>
                  <a:gd name="connsiteY23" fmla="*/ 315816 h 465388"/>
                  <a:gd name="connsiteX24" fmla="*/ 531912 w 868858"/>
                  <a:gd name="connsiteY24" fmla="*/ 305398 h 465388"/>
                  <a:gd name="connsiteX25" fmla="*/ 510927 w 868858"/>
                  <a:gd name="connsiteY25" fmla="*/ 284413 h 465388"/>
                  <a:gd name="connsiteX26" fmla="*/ 573286 w 868858"/>
                  <a:gd name="connsiteY26" fmla="*/ 221906 h 465388"/>
                  <a:gd name="connsiteX27" fmla="*/ 510927 w 868858"/>
                  <a:gd name="connsiteY27" fmla="*/ 159398 h 465388"/>
                  <a:gd name="connsiteX28" fmla="*/ 531912 w 868858"/>
                  <a:gd name="connsiteY28" fmla="*/ 138413 h 465388"/>
                  <a:gd name="connsiteX29" fmla="*/ 615404 w 868858"/>
                  <a:gd name="connsiteY29" fmla="*/ 221906 h 465388"/>
                  <a:gd name="connsiteX30" fmla="*/ 531912 w 868858"/>
                  <a:gd name="connsiteY3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36351 w 868858"/>
                  <a:gd name="connsiteY16" fmla="*/ 138413 h 465388"/>
                  <a:gd name="connsiteX17" fmla="*/ 357336 w 868858"/>
                  <a:gd name="connsiteY17" fmla="*/ 284413 h 465388"/>
                  <a:gd name="connsiteX18" fmla="*/ 412849 w 868858"/>
                  <a:gd name="connsiteY18" fmla="*/ 315816 h 465388"/>
                  <a:gd name="connsiteX19" fmla="*/ 385316 w 868858"/>
                  <a:gd name="connsiteY19" fmla="*/ 304356 h 465388"/>
                  <a:gd name="connsiteX20" fmla="*/ 455116 w 868858"/>
                  <a:gd name="connsiteY20" fmla="*/ 135883 h 465388"/>
                  <a:gd name="connsiteX21" fmla="*/ 482501 w 868858"/>
                  <a:gd name="connsiteY21" fmla="*/ 147343 h 465388"/>
                  <a:gd name="connsiteX22" fmla="*/ 412849 w 868858"/>
                  <a:gd name="connsiteY22" fmla="*/ 315816 h 465388"/>
                  <a:gd name="connsiteX23" fmla="*/ 531912 w 868858"/>
                  <a:gd name="connsiteY23" fmla="*/ 305398 h 465388"/>
                  <a:gd name="connsiteX24" fmla="*/ 510927 w 868858"/>
                  <a:gd name="connsiteY24" fmla="*/ 284413 h 465388"/>
                  <a:gd name="connsiteX25" fmla="*/ 573286 w 868858"/>
                  <a:gd name="connsiteY25" fmla="*/ 221906 h 465388"/>
                  <a:gd name="connsiteX26" fmla="*/ 510927 w 868858"/>
                  <a:gd name="connsiteY26" fmla="*/ 159398 h 465388"/>
                  <a:gd name="connsiteX27" fmla="*/ 531912 w 868858"/>
                  <a:gd name="connsiteY27" fmla="*/ 138413 h 465388"/>
                  <a:gd name="connsiteX28" fmla="*/ 615404 w 868858"/>
                  <a:gd name="connsiteY28" fmla="*/ 221906 h 465388"/>
                  <a:gd name="connsiteX29" fmla="*/ 531912 w 868858"/>
                  <a:gd name="connsiteY2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57336 w 868858"/>
                  <a:gd name="connsiteY16" fmla="*/ 284413 h 465388"/>
                  <a:gd name="connsiteX17" fmla="*/ 412849 w 868858"/>
                  <a:gd name="connsiteY17" fmla="*/ 315816 h 465388"/>
                  <a:gd name="connsiteX18" fmla="*/ 385316 w 868858"/>
                  <a:gd name="connsiteY18" fmla="*/ 304356 h 465388"/>
                  <a:gd name="connsiteX19" fmla="*/ 455116 w 868858"/>
                  <a:gd name="connsiteY19" fmla="*/ 135883 h 465388"/>
                  <a:gd name="connsiteX20" fmla="*/ 482501 w 868858"/>
                  <a:gd name="connsiteY20" fmla="*/ 147343 h 465388"/>
                  <a:gd name="connsiteX21" fmla="*/ 412849 w 868858"/>
                  <a:gd name="connsiteY21" fmla="*/ 315816 h 465388"/>
                  <a:gd name="connsiteX22" fmla="*/ 531912 w 868858"/>
                  <a:gd name="connsiteY22" fmla="*/ 305398 h 465388"/>
                  <a:gd name="connsiteX23" fmla="*/ 510927 w 868858"/>
                  <a:gd name="connsiteY23" fmla="*/ 284413 h 465388"/>
                  <a:gd name="connsiteX24" fmla="*/ 573286 w 868858"/>
                  <a:gd name="connsiteY24" fmla="*/ 221906 h 465388"/>
                  <a:gd name="connsiteX25" fmla="*/ 510927 w 868858"/>
                  <a:gd name="connsiteY25" fmla="*/ 159398 h 465388"/>
                  <a:gd name="connsiteX26" fmla="*/ 531912 w 868858"/>
                  <a:gd name="connsiteY26" fmla="*/ 138413 h 465388"/>
                  <a:gd name="connsiteX27" fmla="*/ 615404 w 868858"/>
                  <a:gd name="connsiteY27" fmla="*/ 221906 h 465388"/>
                  <a:gd name="connsiteX28" fmla="*/ 531912 w 868858"/>
                  <a:gd name="connsiteY28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385316 w 868858"/>
                  <a:gd name="connsiteY15" fmla="*/ 304356 h 465388"/>
                  <a:gd name="connsiteX16" fmla="*/ 455116 w 868858"/>
                  <a:gd name="connsiteY16" fmla="*/ 135883 h 465388"/>
                  <a:gd name="connsiteX17" fmla="*/ 482501 w 868858"/>
                  <a:gd name="connsiteY17" fmla="*/ 147343 h 465388"/>
                  <a:gd name="connsiteX18" fmla="*/ 412849 w 868858"/>
                  <a:gd name="connsiteY18" fmla="*/ 315816 h 465388"/>
                  <a:gd name="connsiteX19" fmla="*/ 531912 w 868858"/>
                  <a:gd name="connsiteY19" fmla="*/ 305398 h 465388"/>
                  <a:gd name="connsiteX20" fmla="*/ 510927 w 868858"/>
                  <a:gd name="connsiteY20" fmla="*/ 284413 h 465388"/>
                  <a:gd name="connsiteX21" fmla="*/ 573286 w 868858"/>
                  <a:gd name="connsiteY21" fmla="*/ 221906 h 465388"/>
                  <a:gd name="connsiteX22" fmla="*/ 510927 w 868858"/>
                  <a:gd name="connsiteY22" fmla="*/ 159398 h 465388"/>
                  <a:gd name="connsiteX23" fmla="*/ 531912 w 868858"/>
                  <a:gd name="connsiteY23" fmla="*/ 138413 h 465388"/>
                  <a:gd name="connsiteX24" fmla="*/ 615404 w 868858"/>
                  <a:gd name="connsiteY24" fmla="*/ 221906 h 465388"/>
                  <a:gd name="connsiteX25" fmla="*/ 531912 w 868858"/>
                  <a:gd name="connsiteY25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55116 w 868858"/>
                  <a:gd name="connsiteY15" fmla="*/ 135883 h 465388"/>
                  <a:gd name="connsiteX16" fmla="*/ 482501 w 868858"/>
                  <a:gd name="connsiteY16" fmla="*/ 147343 h 465388"/>
                  <a:gd name="connsiteX17" fmla="*/ 412849 w 868858"/>
                  <a:gd name="connsiteY17" fmla="*/ 315816 h 465388"/>
                  <a:gd name="connsiteX18" fmla="*/ 531912 w 868858"/>
                  <a:gd name="connsiteY18" fmla="*/ 305398 h 465388"/>
                  <a:gd name="connsiteX19" fmla="*/ 510927 w 868858"/>
                  <a:gd name="connsiteY19" fmla="*/ 284413 h 465388"/>
                  <a:gd name="connsiteX20" fmla="*/ 573286 w 868858"/>
                  <a:gd name="connsiteY20" fmla="*/ 221906 h 465388"/>
                  <a:gd name="connsiteX21" fmla="*/ 510927 w 868858"/>
                  <a:gd name="connsiteY21" fmla="*/ 159398 h 465388"/>
                  <a:gd name="connsiteX22" fmla="*/ 531912 w 868858"/>
                  <a:gd name="connsiteY22" fmla="*/ 138413 h 465388"/>
                  <a:gd name="connsiteX23" fmla="*/ 615404 w 868858"/>
                  <a:gd name="connsiteY23" fmla="*/ 221906 h 465388"/>
                  <a:gd name="connsiteX24" fmla="*/ 531912 w 868858"/>
                  <a:gd name="connsiteY24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82501 w 868858"/>
                  <a:gd name="connsiteY15" fmla="*/ 147343 h 465388"/>
                  <a:gd name="connsiteX16" fmla="*/ 412849 w 868858"/>
                  <a:gd name="connsiteY16" fmla="*/ 315816 h 465388"/>
                  <a:gd name="connsiteX17" fmla="*/ 531912 w 868858"/>
                  <a:gd name="connsiteY17" fmla="*/ 305398 h 465388"/>
                  <a:gd name="connsiteX18" fmla="*/ 510927 w 868858"/>
                  <a:gd name="connsiteY18" fmla="*/ 284413 h 465388"/>
                  <a:gd name="connsiteX19" fmla="*/ 573286 w 868858"/>
                  <a:gd name="connsiteY19" fmla="*/ 221906 h 465388"/>
                  <a:gd name="connsiteX20" fmla="*/ 510927 w 868858"/>
                  <a:gd name="connsiteY20" fmla="*/ 159398 h 465388"/>
                  <a:gd name="connsiteX21" fmla="*/ 531912 w 868858"/>
                  <a:gd name="connsiteY21" fmla="*/ 138413 h 465388"/>
                  <a:gd name="connsiteX22" fmla="*/ 615404 w 868858"/>
                  <a:gd name="connsiteY22" fmla="*/ 221906 h 465388"/>
                  <a:gd name="connsiteX23" fmla="*/ 531912 w 868858"/>
                  <a:gd name="connsiteY23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73286 w 868858"/>
                  <a:gd name="connsiteY16" fmla="*/ 221906 h 465388"/>
                  <a:gd name="connsiteX17" fmla="*/ 510927 w 868858"/>
                  <a:gd name="connsiteY17" fmla="*/ 159398 h 465388"/>
                  <a:gd name="connsiteX18" fmla="*/ 531912 w 868858"/>
                  <a:gd name="connsiteY18" fmla="*/ 138413 h 465388"/>
                  <a:gd name="connsiteX19" fmla="*/ 615404 w 868858"/>
                  <a:gd name="connsiteY19" fmla="*/ 221906 h 465388"/>
                  <a:gd name="connsiteX20" fmla="*/ 531912 w 868858"/>
                  <a:gd name="connsiteY2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19" fmla="*/ 531912 w 868858"/>
                  <a:gd name="connsiteY1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17" fmla="*/ 615404 w 868858"/>
                  <a:gd name="connsiteY17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138413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8858" h="465388">
                    <a:moveTo>
                      <a:pt x="755451" y="408685"/>
                    </a:moveTo>
                    <a:lnTo>
                      <a:pt x="755451" y="37805"/>
                    </a:lnTo>
                    <a:cubicBezTo>
                      <a:pt x="755453" y="16927"/>
                      <a:pt x="738530" y="1"/>
                      <a:pt x="717652" y="0"/>
                    </a:cubicBezTo>
                    <a:lnTo>
                      <a:pt x="717203" y="3"/>
                    </a:lnTo>
                    <a:lnTo>
                      <a:pt x="151656" y="3"/>
                    </a:lnTo>
                    <a:cubicBezTo>
                      <a:pt x="130778" y="3"/>
                      <a:pt x="113853" y="16927"/>
                      <a:pt x="113853" y="37805"/>
                    </a:cubicBezTo>
                    <a:lnTo>
                      <a:pt x="113853" y="408685"/>
                    </a:lnTo>
                    <a:lnTo>
                      <a:pt x="0" y="408685"/>
                    </a:lnTo>
                    <a:lnTo>
                      <a:pt x="0" y="427586"/>
                    </a:lnTo>
                    <a:cubicBezTo>
                      <a:pt x="82" y="448429"/>
                      <a:pt x="16959" y="465307"/>
                      <a:pt x="37802" y="465388"/>
                    </a:cubicBezTo>
                    <a:lnTo>
                      <a:pt x="831056" y="465388"/>
                    </a:lnTo>
                    <a:cubicBezTo>
                      <a:pt x="851899" y="465307"/>
                      <a:pt x="868777" y="448429"/>
                      <a:pt x="868858" y="427586"/>
                    </a:cubicBezTo>
                    <a:lnTo>
                      <a:pt x="868858" y="408685"/>
                    </a:lnTo>
                    <a:lnTo>
                      <a:pt x="755451" y="408685"/>
                    </a:lnTo>
                    <a:close/>
                  </a:path>
                </a:pathLst>
              </a:custGeom>
              <a:solidFill>
                <a:schemeClr val="tx1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8280E48-FC60-4DAC-870A-47A45FA67F07}"/>
                </a:ext>
              </a:extLst>
            </p:cNvPr>
            <p:cNvGrpSpPr/>
            <p:nvPr/>
          </p:nvGrpSpPr>
          <p:grpSpPr>
            <a:xfrm>
              <a:off x="6370155" y="3643752"/>
              <a:ext cx="349881" cy="273078"/>
              <a:chOff x="6370155" y="3643752"/>
              <a:chExt cx="349881" cy="273078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631A1A4-B165-4E53-A3FF-3A1F88D2F08F}"/>
                  </a:ext>
                </a:extLst>
              </p:cNvPr>
              <p:cNvSpPr/>
              <p:nvPr/>
            </p:nvSpPr>
            <p:spPr>
              <a:xfrm>
                <a:off x="6396348" y="3649480"/>
                <a:ext cx="297495" cy="261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8F76AE0-80EA-4391-BDAB-ED278B342D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70155" y="3643752"/>
                <a:ext cx="349881" cy="273078"/>
              </a:xfrm>
              <a:custGeom>
                <a:avLst/>
                <a:gdLst>
                  <a:gd name="connsiteX0" fmla="*/ 17441 w 1220390"/>
                  <a:gd name="connsiteY0" fmla="*/ 17441 h 952500"/>
                  <a:gd name="connsiteX1" fmla="*/ 17441 w 1220390"/>
                  <a:gd name="connsiteY1" fmla="*/ 940175 h 952500"/>
                  <a:gd name="connsiteX2" fmla="*/ 1208066 w 1220390"/>
                  <a:gd name="connsiteY2" fmla="*/ 940175 h 952500"/>
                  <a:gd name="connsiteX3" fmla="*/ 1208066 w 1220390"/>
                  <a:gd name="connsiteY3" fmla="*/ 17441 h 952500"/>
                  <a:gd name="connsiteX4" fmla="*/ 1044355 w 1220390"/>
                  <a:gd name="connsiteY4" fmla="*/ 106738 h 952500"/>
                  <a:gd name="connsiteX5" fmla="*/ 1074121 w 1220390"/>
                  <a:gd name="connsiteY5" fmla="*/ 136503 h 952500"/>
                  <a:gd name="connsiteX6" fmla="*/ 1044355 w 1220390"/>
                  <a:gd name="connsiteY6" fmla="*/ 166269 h 952500"/>
                  <a:gd name="connsiteX7" fmla="*/ 1014589 w 1220390"/>
                  <a:gd name="connsiteY7" fmla="*/ 136503 h 952500"/>
                  <a:gd name="connsiteX8" fmla="*/ 1044355 w 1220390"/>
                  <a:gd name="connsiteY8" fmla="*/ 106738 h 952500"/>
                  <a:gd name="connsiteX9" fmla="*/ 940175 w 1220390"/>
                  <a:gd name="connsiteY9" fmla="*/ 106738 h 952500"/>
                  <a:gd name="connsiteX10" fmla="*/ 969941 w 1220390"/>
                  <a:gd name="connsiteY10" fmla="*/ 136503 h 952500"/>
                  <a:gd name="connsiteX11" fmla="*/ 940175 w 1220390"/>
                  <a:gd name="connsiteY11" fmla="*/ 166269 h 952500"/>
                  <a:gd name="connsiteX12" fmla="*/ 910410 w 1220390"/>
                  <a:gd name="connsiteY12" fmla="*/ 136503 h 952500"/>
                  <a:gd name="connsiteX13" fmla="*/ 940175 w 1220390"/>
                  <a:gd name="connsiteY13" fmla="*/ 106738 h 952500"/>
                  <a:gd name="connsiteX14" fmla="*/ 835996 w 1220390"/>
                  <a:gd name="connsiteY14" fmla="*/ 106738 h 952500"/>
                  <a:gd name="connsiteX15" fmla="*/ 865761 w 1220390"/>
                  <a:gd name="connsiteY15" fmla="*/ 136503 h 952500"/>
                  <a:gd name="connsiteX16" fmla="*/ 835996 w 1220390"/>
                  <a:gd name="connsiteY16" fmla="*/ 166269 h 952500"/>
                  <a:gd name="connsiteX17" fmla="*/ 806230 w 1220390"/>
                  <a:gd name="connsiteY17" fmla="*/ 136503 h 952500"/>
                  <a:gd name="connsiteX18" fmla="*/ 835996 w 1220390"/>
                  <a:gd name="connsiteY18" fmla="*/ 106738 h 952500"/>
                  <a:gd name="connsiteX19" fmla="*/ 1118769 w 1220390"/>
                  <a:gd name="connsiteY19" fmla="*/ 850878 h 952500"/>
                  <a:gd name="connsiteX20" fmla="*/ 106738 w 1220390"/>
                  <a:gd name="connsiteY20" fmla="*/ 850878 h 952500"/>
                  <a:gd name="connsiteX21" fmla="*/ 106738 w 1220390"/>
                  <a:gd name="connsiteY21" fmla="*/ 255566 h 952500"/>
                  <a:gd name="connsiteX22" fmla="*/ 1118769 w 1220390"/>
                  <a:gd name="connsiteY22" fmla="*/ 255566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20390" h="952500">
                    <a:moveTo>
                      <a:pt x="17441" y="17441"/>
                    </a:moveTo>
                    <a:lnTo>
                      <a:pt x="17441" y="940175"/>
                    </a:lnTo>
                    <a:lnTo>
                      <a:pt x="1208066" y="940175"/>
                    </a:lnTo>
                    <a:lnTo>
                      <a:pt x="1208066" y="17441"/>
                    </a:lnTo>
                    <a:close/>
                    <a:moveTo>
                      <a:pt x="1044355" y="106738"/>
                    </a:moveTo>
                    <a:cubicBezTo>
                      <a:pt x="1060794" y="106738"/>
                      <a:pt x="1074121" y="120064"/>
                      <a:pt x="1074121" y="136503"/>
                    </a:cubicBezTo>
                    <a:cubicBezTo>
                      <a:pt x="1074121" y="152943"/>
                      <a:pt x="1060794" y="166269"/>
                      <a:pt x="1044355" y="166269"/>
                    </a:cubicBezTo>
                    <a:cubicBezTo>
                      <a:pt x="1027915" y="166269"/>
                      <a:pt x="1014589" y="152943"/>
                      <a:pt x="1014589" y="136503"/>
                    </a:cubicBezTo>
                    <a:cubicBezTo>
                      <a:pt x="1014589" y="120064"/>
                      <a:pt x="1027915" y="106738"/>
                      <a:pt x="1044355" y="106738"/>
                    </a:cubicBezTo>
                    <a:close/>
                    <a:moveTo>
                      <a:pt x="940175" y="106738"/>
                    </a:moveTo>
                    <a:cubicBezTo>
                      <a:pt x="956615" y="106738"/>
                      <a:pt x="969941" y="120064"/>
                      <a:pt x="969941" y="136503"/>
                    </a:cubicBezTo>
                    <a:cubicBezTo>
                      <a:pt x="969941" y="152943"/>
                      <a:pt x="956615" y="166269"/>
                      <a:pt x="940175" y="166269"/>
                    </a:cubicBezTo>
                    <a:cubicBezTo>
                      <a:pt x="923736" y="166269"/>
                      <a:pt x="910410" y="152943"/>
                      <a:pt x="910410" y="136503"/>
                    </a:cubicBezTo>
                    <a:cubicBezTo>
                      <a:pt x="910410" y="120064"/>
                      <a:pt x="923736" y="106738"/>
                      <a:pt x="940175" y="106738"/>
                    </a:cubicBezTo>
                    <a:close/>
                    <a:moveTo>
                      <a:pt x="835996" y="106738"/>
                    </a:moveTo>
                    <a:cubicBezTo>
                      <a:pt x="852435" y="106738"/>
                      <a:pt x="865761" y="120064"/>
                      <a:pt x="865761" y="136503"/>
                    </a:cubicBezTo>
                    <a:cubicBezTo>
                      <a:pt x="865761" y="152943"/>
                      <a:pt x="852435" y="166269"/>
                      <a:pt x="835996" y="166269"/>
                    </a:cubicBezTo>
                    <a:cubicBezTo>
                      <a:pt x="819556" y="166269"/>
                      <a:pt x="806230" y="152943"/>
                      <a:pt x="806230" y="136503"/>
                    </a:cubicBezTo>
                    <a:cubicBezTo>
                      <a:pt x="806230" y="120064"/>
                      <a:pt x="819556" y="106738"/>
                      <a:pt x="835996" y="106738"/>
                    </a:cubicBezTo>
                    <a:close/>
                    <a:moveTo>
                      <a:pt x="1118769" y="850878"/>
                    </a:moveTo>
                    <a:lnTo>
                      <a:pt x="106738" y="850878"/>
                    </a:lnTo>
                    <a:lnTo>
                      <a:pt x="106738" y="255566"/>
                    </a:lnTo>
                    <a:lnTo>
                      <a:pt x="1118769" y="255566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5D75B85-50E4-4067-A4D8-B6A7E944A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30571" y="3130336"/>
              <a:ext cx="691701" cy="813816"/>
              <a:chOff x="5378005" y="3400844"/>
              <a:chExt cx="982266" cy="1155679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1A26997-7DF8-451A-9585-E088C803DFF0}"/>
                  </a:ext>
                </a:extLst>
              </p:cNvPr>
              <p:cNvSpPr/>
              <p:nvPr/>
            </p:nvSpPr>
            <p:spPr>
              <a:xfrm>
                <a:off x="5616596" y="3400844"/>
                <a:ext cx="506016" cy="506016"/>
              </a:xfrm>
              <a:custGeom>
                <a:avLst/>
                <a:gdLst>
                  <a:gd name="connsiteX0" fmla="*/ 493691 w 506015"/>
                  <a:gd name="connsiteY0" fmla="*/ 255566 h 506015"/>
                  <a:gd name="connsiteX1" fmla="*/ 255566 w 506015"/>
                  <a:gd name="connsiteY1" fmla="*/ 493691 h 506015"/>
                  <a:gd name="connsiteX2" fmla="*/ 17441 w 506015"/>
                  <a:gd name="connsiteY2" fmla="*/ 255566 h 506015"/>
                  <a:gd name="connsiteX3" fmla="*/ 255566 w 506015"/>
                  <a:gd name="connsiteY3" fmla="*/ 17441 h 506015"/>
                  <a:gd name="connsiteX4" fmla="*/ 493691 w 506015"/>
                  <a:gd name="connsiteY4" fmla="*/ 255566 h 50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15" h="506015">
                    <a:moveTo>
                      <a:pt x="493691" y="255566"/>
                    </a:moveTo>
                    <a:cubicBezTo>
                      <a:pt x="493691" y="387079"/>
                      <a:pt x="387079" y="493691"/>
                      <a:pt x="255566" y="493691"/>
                    </a:cubicBezTo>
                    <a:cubicBezTo>
                      <a:pt x="124053" y="493691"/>
                      <a:pt x="17441" y="387079"/>
                      <a:pt x="17441" y="255566"/>
                    </a:cubicBezTo>
                    <a:cubicBezTo>
                      <a:pt x="17441" y="124053"/>
                      <a:pt x="124053" y="17441"/>
                      <a:pt x="255566" y="17441"/>
                    </a:cubicBezTo>
                    <a:cubicBezTo>
                      <a:pt x="387079" y="17441"/>
                      <a:pt x="493691" y="124053"/>
                      <a:pt x="493691" y="2555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8AA76B4-7232-43AC-B9CB-69E5AA6447BD}"/>
                  </a:ext>
                </a:extLst>
              </p:cNvPr>
              <p:cNvSpPr/>
              <p:nvPr/>
            </p:nvSpPr>
            <p:spPr>
              <a:xfrm>
                <a:off x="5378005" y="3877242"/>
                <a:ext cx="982266" cy="580430"/>
              </a:xfrm>
              <a:custGeom>
                <a:avLst/>
                <a:gdLst>
                  <a:gd name="connsiteX0" fmla="*/ 925758 w 982265"/>
                  <a:gd name="connsiteY0" fmla="*/ 194546 h 580429"/>
                  <a:gd name="connsiteX1" fmla="*/ 882598 w 982265"/>
                  <a:gd name="connsiteY1" fmla="*/ 114774 h 580429"/>
                  <a:gd name="connsiteX2" fmla="*/ 672751 w 982265"/>
                  <a:gd name="connsiteY2" fmla="*/ 22650 h 580429"/>
                  <a:gd name="connsiteX3" fmla="*/ 646408 w 982265"/>
                  <a:gd name="connsiteY3" fmla="*/ 17441 h 580429"/>
                  <a:gd name="connsiteX4" fmla="*/ 343543 w 982265"/>
                  <a:gd name="connsiteY4" fmla="*/ 17441 h 580429"/>
                  <a:gd name="connsiteX5" fmla="*/ 316754 w 982265"/>
                  <a:gd name="connsiteY5" fmla="*/ 22352 h 580429"/>
                  <a:gd name="connsiteX6" fmla="*/ 105715 w 982265"/>
                  <a:gd name="connsiteY6" fmla="*/ 114774 h 580429"/>
                  <a:gd name="connsiteX7" fmla="*/ 62555 w 982265"/>
                  <a:gd name="connsiteY7" fmla="*/ 194546 h 580429"/>
                  <a:gd name="connsiteX8" fmla="*/ 17907 w 982265"/>
                  <a:gd name="connsiteY8" fmla="*/ 450382 h 580429"/>
                  <a:gd name="connsiteX9" fmla="*/ 41422 w 982265"/>
                  <a:gd name="connsiteY9" fmla="*/ 506639 h 580429"/>
                  <a:gd name="connsiteX10" fmla="*/ 143369 w 982265"/>
                  <a:gd name="connsiteY10" fmla="*/ 573909 h 580429"/>
                  <a:gd name="connsiteX11" fmla="*/ 143369 w 982265"/>
                  <a:gd name="connsiteY11" fmla="*/ 251696 h 580429"/>
                  <a:gd name="connsiteX12" fmla="*/ 210935 w 982265"/>
                  <a:gd name="connsiteY12" fmla="*/ 184127 h 580429"/>
                  <a:gd name="connsiteX13" fmla="*/ 211383 w 982265"/>
                  <a:gd name="connsiteY13" fmla="*/ 184128 h 580429"/>
                  <a:gd name="connsiteX14" fmla="*/ 776930 w 982265"/>
                  <a:gd name="connsiteY14" fmla="*/ 184128 h 580429"/>
                  <a:gd name="connsiteX15" fmla="*/ 844498 w 982265"/>
                  <a:gd name="connsiteY15" fmla="*/ 251696 h 580429"/>
                  <a:gd name="connsiteX16" fmla="*/ 844498 w 982265"/>
                  <a:gd name="connsiteY16" fmla="*/ 565724 h 580429"/>
                  <a:gd name="connsiteX17" fmla="*/ 951952 w 982265"/>
                  <a:gd name="connsiteY17" fmla="*/ 498305 h 580429"/>
                  <a:gd name="connsiteX18" fmla="*/ 970407 w 982265"/>
                  <a:gd name="connsiteY18" fmla="*/ 459609 h 58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2265" h="580429">
                    <a:moveTo>
                      <a:pt x="925758" y="194546"/>
                    </a:moveTo>
                    <a:cubicBezTo>
                      <a:pt x="921698" y="163544"/>
                      <a:pt x="906329" y="135134"/>
                      <a:pt x="882598" y="114774"/>
                    </a:cubicBezTo>
                    <a:cubicBezTo>
                      <a:pt x="819014" y="71235"/>
                      <a:pt x="747837" y="39988"/>
                      <a:pt x="672751" y="22650"/>
                    </a:cubicBezTo>
                    <a:cubicBezTo>
                      <a:pt x="664267" y="20715"/>
                      <a:pt x="655338" y="19078"/>
                      <a:pt x="646408" y="17441"/>
                    </a:cubicBezTo>
                    <a:cubicBezTo>
                      <a:pt x="554114" y="76579"/>
                      <a:pt x="435837" y="76579"/>
                      <a:pt x="343543" y="17441"/>
                    </a:cubicBezTo>
                    <a:lnTo>
                      <a:pt x="316754" y="22352"/>
                    </a:lnTo>
                    <a:cubicBezTo>
                      <a:pt x="241597" y="40738"/>
                      <a:pt x="170195" y="72007"/>
                      <a:pt x="105715" y="114774"/>
                    </a:cubicBezTo>
                    <a:cubicBezTo>
                      <a:pt x="79224" y="131741"/>
                      <a:pt x="68211" y="163292"/>
                      <a:pt x="62555" y="194546"/>
                    </a:cubicBezTo>
                    <a:lnTo>
                      <a:pt x="17907" y="450382"/>
                    </a:lnTo>
                    <a:cubicBezTo>
                      <a:pt x="15235" y="471974"/>
                      <a:pt x="24180" y="493369"/>
                      <a:pt x="41422" y="506639"/>
                    </a:cubicBezTo>
                    <a:lnTo>
                      <a:pt x="143369" y="573909"/>
                    </a:lnTo>
                    <a:lnTo>
                      <a:pt x="143369" y="251696"/>
                    </a:lnTo>
                    <a:cubicBezTo>
                      <a:pt x="143367" y="214379"/>
                      <a:pt x="173618" y="184128"/>
                      <a:pt x="210935" y="184127"/>
                    </a:cubicBezTo>
                    <a:cubicBezTo>
                      <a:pt x="211084" y="184127"/>
                      <a:pt x="211234" y="184127"/>
                      <a:pt x="211383" y="184128"/>
                    </a:cubicBezTo>
                    <a:lnTo>
                      <a:pt x="776930" y="184128"/>
                    </a:lnTo>
                    <a:cubicBezTo>
                      <a:pt x="814247" y="184128"/>
                      <a:pt x="844498" y="214379"/>
                      <a:pt x="844498" y="251696"/>
                    </a:cubicBezTo>
                    <a:lnTo>
                      <a:pt x="844498" y="565724"/>
                    </a:lnTo>
                    <a:lnTo>
                      <a:pt x="951952" y="498305"/>
                    </a:lnTo>
                    <a:cubicBezTo>
                      <a:pt x="964674" y="489714"/>
                      <a:pt x="971739" y="474901"/>
                      <a:pt x="970407" y="4596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03381D6-96EC-4BFB-83FE-0FDD430B2D1C}"/>
                  </a:ext>
                </a:extLst>
              </p:cNvPr>
              <p:cNvSpPr/>
              <p:nvPr/>
            </p:nvSpPr>
            <p:spPr>
              <a:xfrm>
                <a:off x="5437733" y="4091134"/>
                <a:ext cx="868859" cy="465389"/>
              </a:xfrm>
              <a:custGeom>
                <a:avLst/>
                <a:gdLst>
                  <a:gd name="connsiteX0" fmla="*/ 772892 w 892968"/>
                  <a:gd name="connsiteY0" fmla="*/ 426126 h 491132"/>
                  <a:gd name="connsiteX1" fmla="*/ 772892 w 892968"/>
                  <a:gd name="connsiteY1" fmla="*/ 55246 h 491132"/>
                  <a:gd name="connsiteX2" fmla="*/ 735093 w 892968"/>
                  <a:gd name="connsiteY2" fmla="*/ 17441 h 491132"/>
                  <a:gd name="connsiteX3" fmla="*/ 734644 w 892968"/>
                  <a:gd name="connsiteY3" fmla="*/ 17444 h 491132"/>
                  <a:gd name="connsiteX4" fmla="*/ 169097 w 892968"/>
                  <a:gd name="connsiteY4" fmla="*/ 17444 h 491132"/>
                  <a:gd name="connsiteX5" fmla="*/ 131294 w 892968"/>
                  <a:gd name="connsiteY5" fmla="*/ 55246 h 491132"/>
                  <a:gd name="connsiteX6" fmla="*/ 131294 w 892968"/>
                  <a:gd name="connsiteY6" fmla="*/ 426126 h 491132"/>
                  <a:gd name="connsiteX7" fmla="*/ 17441 w 892968"/>
                  <a:gd name="connsiteY7" fmla="*/ 426126 h 491132"/>
                  <a:gd name="connsiteX8" fmla="*/ 17441 w 892968"/>
                  <a:gd name="connsiteY8" fmla="*/ 445027 h 491132"/>
                  <a:gd name="connsiteX9" fmla="*/ 55243 w 892968"/>
                  <a:gd name="connsiteY9" fmla="*/ 482829 h 491132"/>
                  <a:gd name="connsiteX10" fmla="*/ 848497 w 892968"/>
                  <a:gd name="connsiteY10" fmla="*/ 482829 h 491132"/>
                  <a:gd name="connsiteX11" fmla="*/ 886299 w 892968"/>
                  <a:gd name="connsiteY11" fmla="*/ 445027 h 491132"/>
                  <a:gd name="connsiteX12" fmla="*/ 886299 w 892968"/>
                  <a:gd name="connsiteY12" fmla="*/ 426126 h 491132"/>
                  <a:gd name="connsiteX13" fmla="*/ 374777 w 892968"/>
                  <a:gd name="connsiteY13" fmla="*/ 301854 h 491132"/>
                  <a:gd name="connsiteX14" fmla="*/ 353792 w 892968"/>
                  <a:gd name="connsiteY14" fmla="*/ 322839 h 491132"/>
                  <a:gd name="connsiteX15" fmla="*/ 270300 w 892968"/>
                  <a:gd name="connsiteY15" fmla="*/ 239347 h 491132"/>
                  <a:gd name="connsiteX16" fmla="*/ 353792 w 892968"/>
                  <a:gd name="connsiteY16" fmla="*/ 155854 h 491132"/>
                  <a:gd name="connsiteX17" fmla="*/ 374777 w 892968"/>
                  <a:gd name="connsiteY17" fmla="*/ 176839 h 491132"/>
                  <a:gd name="connsiteX18" fmla="*/ 312418 w 892968"/>
                  <a:gd name="connsiteY18" fmla="*/ 239347 h 491132"/>
                  <a:gd name="connsiteX19" fmla="*/ 430290 w 892968"/>
                  <a:gd name="connsiteY19" fmla="*/ 333257 h 491132"/>
                  <a:gd name="connsiteX20" fmla="*/ 402757 w 892968"/>
                  <a:gd name="connsiteY20" fmla="*/ 321797 h 491132"/>
                  <a:gd name="connsiteX21" fmla="*/ 472557 w 892968"/>
                  <a:gd name="connsiteY21" fmla="*/ 153324 h 491132"/>
                  <a:gd name="connsiteX22" fmla="*/ 499942 w 892968"/>
                  <a:gd name="connsiteY22" fmla="*/ 164784 h 491132"/>
                  <a:gd name="connsiteX23" fmla="*/ 549353 w 892968"/>
                  <a:gd name="connsiteY23" fmla="*/ 322839 h 491132"/>
                  <a:gd name="connsiteX24" fmla="*/ 528368 w 892968"/>
                  <a:gd name="connsiteY24" fmla="*/ 301854 h 491132"/>
                  <a:gd name="connsiteX25" fmla="*/ 590727 w 892968"/>
                  <a:gd name="connsiteY25" fmla="*/ 239347 h 491132"/>
                  <a:gd name="connsiteX26" fmla="*/ 528368 w 892968"/>
                  <a:gd name="connsiteY26" fmla="*/ 176839 h 491132"/>
                  <a:gd name="connsiteX27" fmla="*/ 549353 w 892968"/>
                  <a:gd name="connsiteY27" fmla="*/ 155854 h 491132"/>
                  <a:gd name="connsiteX28" fmla="*/ 632845 w 892968"/>
                  <a:gd name="connsiteY28" fmla="*/ 239347 h 491132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66861 w 868858"/>
                  <a:gd name="connsiteY18" fmla="*/ 249884 h 465388"/>
                  <a:gd name="connsiteX19" fmla="*/ 294977 w 868858"/>
                  <a:gd name="connsiteY19" fmla="*/ 221906 h 465388"/>
                  <a:gd name="connsiteX20" fmla="*/ 357336 w 868858"/>
                  <a:gd name="connsiteY20" fmla="*/ 284413 h 465388"/>
                  <a:gd name="connsiteX21" fmla="*/ 412849 w 868858"/>
                  <a:gd name="connsiteY21" fmla="*/ 315816 h 465388"/>
                  <a:gd name="connsiteX22" fmla="*/ 385316 w 868858"/>
                  <a:gd name="connsiteY22" fmla="*/ 304356 h 465388"/>
                  <a:gd name="connsiteX23" fmla="*/ 455116 w 868858"/>
                  <a:gd name="connsiteY23" fmla="*/ 135883 h 465388"/>
                  <a:gd name="connsiteX24" fmla="*/ 482501 w 868858"/>
                  <a:gd name="connsiteY24" fmla="*/ 147343 h 465388"/>
                  <a:gd name="connsiteX25" fmla="*/ 412849 w 868858"/>
                  <a:gd name="connsiteY25" fmla="*/ 315816 h 465388"/>
                  <a:gd name="connsiteX26" fmla="*/ 531912 w 868858"/>
                  <a:gd name="connsiteY26" fmla="*/ 305398 h 465388"/>
                  <a:gd name="connsiteX27" fmla="*/ 510927 w 868858"/>
                  <a:gd name="connsiteY27" fmla="*/ 284413 h 465388"/>
                  <a:gd name="connsiteX28" fmla="*/ 573286 w 868858"/>
                  <a:gd name="connsiteY28" fmla="*/ 221906 h 465388"/>
                  <a:gd name="connsiteX29" fmla="*/ 510927 w 868858"/>
                  <a:gd name="connsiteY29" fmla="*/ 159398 h 465388"/>
                  <a:gd name="connsiteX30" fmla="*/ 531912 w 868858"/>
                  <a:gd name="connsiteY30" fmla="*/ 138413 h 465388"/>
                  <a:gd name="connsiteX31" fmla="*/ 615404 w 868858"/>
                  <a:gd name="connsiteY31" fmla="*/ 221906 h 465388"/>
                  <a:gd name="connsiteX32" fmla="*/ 531912 w 868858"/>
                  <a:gd name="connsiteY32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294977 w 868858"/>
                  <a:gd name="connsiteY18" fmla="*/ 221906 h 465388"/>
                  <a:gd name="connsiteX19" fmla="*/ 357336 w 868858"/>
                  <a:gd name="connsiteY19" fmla="*/ 284413 h 465388"/>
                  <a:gd name="connsiteX20" fmla="*/ 412849 w 868858"/>
                  <a:gd name="connsiteY20" fmla="*/ 315816 h 465388"/>
                  <a:gd name="connsiteX21" fmla="*/ 385316 w 868858"/>
                  <a:gd name="connsiteY21" fmla="*/ 304356 h 465388"/>
                  <a:gd name="connsiteX22" fmla="*/ 455116 w 868858"/>
                  <a:gd name="connsiteY22" fmla="*/ 135883 h 465388"/>
                  <a:gd name="connsiteX23" fmla="*/ 482501 w 868858"/>
                  <a:gd name="connsiteY23" fmla="*/ 147343 h 465388"/>
                  <a:gd name="connsiteX24" fmla="*/ 412849 w 868858"/>
                  <a:gd name="connsiteY24" fmla="*/ 315816 h 465388"/>
                  <a:gd name="connsiteX25" fmla="*/ 531912 w 868858"/>
                  <a:gd name="connsiteY25" fmla="*/ 305398 h 465388"/>
                  <a:gd name="connsiteX26" fmla="*/ 510927 w 868858"/>
                  <a:gd name="connsiteY26" fmla="*/ 284413 h 465388"/>
                  <a:gd name="connsiteX27" fmla="*/ 573286 w 868858"/>
                  <a:gd name="connsiteY27" fmla="*/ 221906 h 465388"/>
                  <a:gd name="connsiteX28" fmla="*/ 510927 w 868858"/>
                  <a:gd name="connsiteY28" fmla="*/ 159398 h 465388"/>
                  <a:gd name="connsiteX29" fmla="*/ 531912 w 868858"/>
                  <a:gd name="connsiteY29" fmla="*/ 138413 h 465388"/>
                  <a:gd name="connsiteX30" fmla="*/ 615404 w 868858"/>
                  <a:gd name="connsiteY30" fmla="*/ 221906 h 465388"/>
                  <a:gd name="connsiteX31" fmla="*/ 531912 w 868858"/>
                  <a:gd name="connsiteY31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57336 w 868858"/>
                  <a:gd name="connsiteY18" fmla="*/ 284413 h 465388"/>
                  <a:gd name="connsiteX19" fmla="*/ 412849 w 868858"/>
                  <a:gd name="connsiteY19" fmla="*/ 315816 h 465388"/>
                  <a:gd name="connsiteX20" fmla="*/ 385316 w 868858"/>
                  <a:gd name="connsiteY20" fmla="*/ 304356 h 465388"/>
                  <a:gd name="connsiteX21" fmla="*/ 455116 w 868858"/>
                  <a:gd name="connsiteY21" fmla="*/ 135883 h 465388"/>
                  <a:gd name="connsiteX22" fmla="*/ 482501 w 868858"/>
                  <a:gd name="connsiteY22" fmla="*/ 147343 h 465388"/>
                  <a:gd name="connsiteX23" fmla="*/ 412849 w 868858"/>
                  <a:gd name="connsiteY23" fmla="*/ 315816 h 465388"/>
                  <a:gd name="connsiteX24" fmla="*/ 531912 w 868858"/>
                  <a:gd name="connsiteY24" fmla="*/ 305398 h 465388"/>
                  <a:gd name="connsiteX25" fmla="*/ 510927 w 868858"/>
                  <a:gd name="connsiteY25" fmla="*/ 284413 h 465388"/>
                  <a:gd name="connsiteX26" fmla="*/ 573286 w 868858"/>
                  <a:gd name="connsiteY26" fmla="*/ 221906 h 465388"/>
                  <a:gd name="connsiteX27" fmla="*/ 510927 w 868858"/>
                  <a:gd name="connsiteY27" fmla="*/ 159398 h 465388"/>
                  <a:gd name="connsiteX28" fmla="*/ 531912 w 868858"/>
                  <a:gd name="connsiteY28" fmla="*/ 138413 h 465388"/>
                  <a:gd name="connsiteX29" fmla="*/ 615404 w 868858"/>
                  <a:gd name="connsiteY29" fmla="*/ 221906 h 465388"/>
                  <a:gd name="connsiteX30" fmla="*/ 531912 w 868858"/>
                  <a:gd name="connsiteY3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36351 w 868858"/>
                  <a:gd name="connsiteY16" fmla="*/ 138413 h 465388"/>
                  <a:gd name="connsiteX17" fmla="*/ 357336 w 868858"/>
                  <a:gd name="connsiteY17" fmla="*/ 284413 h 465388"/>
                  <a:gd name="connsiteX18" fmla="*/ 412849 w 868858"/>
                  <a:gd name="connsiteY18" fmla="*/ 315816 h 465388"/>
                  <a:gd name="connsiteX19" fmla="*/ 385316 w 868858"/>
                  <a:gd name="connsiteY19" fmla="*/ 304356 h 465388"/>
                  <a:gd name="connsiteX20" fmla="*/ 455116 w 868858"/>
                  <a:gd name="connsiteY20" fmla="*/ 135883 h 465388"/>
                  <a:gd name="connsiteX21" fmla="*/ 482501 w 868858"/>
                  <a:gd name="connsiteY21" fmla="*/ 147343 h 465388"/>
                  <a:gd name="connsiteX22" fmla="*/ 412849 w 868858"/>
                  <a:gd name="connsiteY22" fmla="*/ 315816 h 465388"/>
                  <a:gd name="connsiteX23" fmla="*/ 531912 w 868858"/>
                  <a:gd name="connsiteY23" fmla="*/ 305398 h 465388"/>
                  <a:gd name="connsiteX24" fmla="*/ 510927 w 868858"/>
                  <a:gd name="connsiteY24" fmla="*/ 284413 h 465388"/>
                  <a:gd name="connsiteX25" fmla="*/ 573286 w 868858"/>
                  <a:gd name="connsiteY25" fmla="*/ 221906 h 465388"/>
                  <a:gd name="connsiteX26" fmla="*/ 510927 w 868858"/>
                  <a:gd name="connsiteY26" fmla="*/ 159398 h 465388"/>
                  <a:gd name="connsiteX27" fmla="*/ 531912 w 868858"/>
                  <a:gd name="connsiteY27" fmla="*/ 138413 h 465388"/>
                  <a:gd name="connsiteX28" fmla="*/ 615404 w 868858"/>
                  <a:gd name="connsiteY28" fmla="*/ 221906 h 465388"/>
                  <a:gd name="connsiteX29" fmla="*/ 531912 w 868858"/>
                  <a:gd name="connsiteY2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57336 w 868858"/>
                  <a:gd name="connsiteY16" fmla="*/ 284413 h 465388"/>
                  <a:gd name="connsiteX17" fmla="*/ 412849 w 868858"/>
                  <a:gd name="connsiteY17" fmla="*/ 315816 h 465388"/>
                  <a:gd name="connsiteX18" fmla="*/ 385316 w 868858"/>
                  <a:gd name="connsiteY18" fmla="*/ 304356 h 465388"/>
                  <a:gd name="connsiteX19" fmla="*/ 455116 w 868858"/>
                  <a:gd name="connsiteY19" fmla="*/ 135883 h 465388"/>
                  <a:gd name="connsiteX20" fmla="*/ 482501 w 868858"/>
                  <a:gd name="connsiteY20" fmla="*/ 147343 h 465388"/>
                  <a:gd name="connsiteX21" fmla="*/ 412849 w 868858"/>
                  <a:gd name="connsiteY21" fmla="*/ 315816 h 465388"/>
                  <a:gd name="connsiteX22" fmla="*/ 531912 w 868858"/>
                  <a:gd name="connsiteY22" fmla="*/ 305398 h 465388"/>
                  <a:gd name="connsiteX23" fmla="*/ 510927 w 868858"/>
                  <a:gd name="connsiteY23" fmla="*/ 284413 h 465388"/>
                  <a:gd name="connsiteX24" fmla="*/ 573286 w 868858"/>
                  <a:gd name="connsiteY24" fmla="*/ 221906 h 465388"/>
                  <a:gd name="connsiteX25" fmla="*/ 510927 w 868858"/>
                  <a:gd name="connsiteY25" fmla="*/ 159398 h 465388"/>
                  <a:gd name="connsiteX26" fmla="*/ 531912 w 868858"/>
                  <a:gd name="connsiteY26" fmla="*/ 138413 h 465388"/>
                  <a:gd name="connsiteX27" fmla="*/ 615404 w 868858"/>
                  <a:gd name="connsiteY27" fmla="*/ 221906 h 465388"/>
                  <a:gd name="connsiteX28" fmla="*/ 531912 w 868858"/>
                  <a:gd name="connsiteY28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385316 w 868858"/>
                  <a:gd name="connsiteY15" fmla="*/ 304356 h 465388"/>
                  <a:gd name="connsiteX16" fmla="*/ 455116 w 868858"/>
                  <a:gd name="connsiteY16" fmla="*/ 135883 h 465388"/>
                  <a:gd name="connsiteX17" fmla="*/ 482501 w 868858"/>
                  <a:gd name="connsiteY17" fmla="*/ 147343 h 465388"/>
                  <a:gd name="connsiteX18" fmla="*/ 412849 w 868858"/>
                  <a:gd name="connsiteY18" fmla="*/ 315816 h 465388"/>
                  <a:gd name="connsiteX19" fmla="*/ 531912 w 868858"/>
                  <a:gd name="connsiteY19" fmla="*/ 305398 h 465388"/>
                  <a:gd name="connsiteX20" fmla="*/ 510927 w 868858"/>
                  <a:gd name="connsiteY20" fmla="*/ 284413 h 465388"/>
                  <a:gd name="connsiteX21" fmla="*/ 573286 w 868858"/>
                  <a:gd name="connsiteY21" fmla="*/ 221906 h 465388"/>
                  <a:gd name="connsiteX22" fmla="*/ 510927 w 868858"/>
                  <a:gd name="connsiteY22" fmla="*/ 159398 h 465388"/>
                  <a:gd name="connsiteX23" fmla="*/ 531912 w 868858"/>
                  <a:gd name="connsiteY23" fmla="*/ 138413 h 465388"/>
                  <a:gd name="connsiteX24" fmla="*/ 615404 w 868858"/>
                  <a:gd name="connsiteY24" fmla="*/ 221906 h 465388"/>
                  <a:gd name="connsiteX25" fmla="*/ 531912 w 868858"/>
                  <a:gd name="connsiteY25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55116 w 868858"/>
                  <a:gd name="connsiteY15" fmla="*/ 135883 h 465388"/>
                  <a:gd name="connsiteX16" fmla="*/ 482501 w 868858"/>
                  <a:gd name="connsiteY16" fmla="*/ 147343 h 465388"/>
                  <a:gd name="connsiteX17" fmla="*/ 412849 w 868858"/>
                  <a:gd name="connsiteY17" fmla="*/ 315816 h 465388"/>
                  <a:gd name="connsiteX18" fmla="*/ 531912 w 868858"/>
                  <a:gd name="connsiteY18" fmla="*/ 305398 h 465388"/>
                  <a:gd name="connsiteX19" fmla="*/ 510927 w 868858"/>
                  <a:gd name="connsiteY19" fmla="*/ 284413 h 465388"/>
                  <a:gd name="connsiteX20" fmla="*/ 573286 w 868858"/>
                  <a:gd name="connsiteY20" fmla="*/ 221906 h 465388"/>
                  <a:gd name="connsiteX21" fmla="*/ 510927 w 868858"/>
                  <a:gd name="connsiteY21" fmla="*/ 159398 h 465388"/>
                  <a:gd name="connsiteX22" fmla="*/ 531912 w 868858"/>
                  <a:gd name="connsiteY22" fmla="*/ 138413 h 465388"/>
                  <a:gd name="connsiteX23" fmla="*/ 615404 w 868858"/>
                  <a:gd name="connsiteY23" fmla="*/ 221906 h 465388"/>
                  <a:gd name="connsiteX24" fmla="*/ 531912 w 868858"/>
                  <a:gd name="connsiteY24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82501 w 868858"/>
                  <a:gd name="connsiteY15" fmla="*/ 147343 h 465388"/>
                  <a:gd name="connsiteX16" fmla="*/ 412849 w 868858"/>
                  <a:gd name="connsiteY16" fmla="*/ 315816 h 465388"/>
                  <a:gd name="connsiteX17" fmla="*/ 531912 w 868858"/>
                  <a:gd name="connsiteY17" fmla="*/ 305398 h 465388"/>
                  <a:gd name="connsiteX18" fmla="*/ 510927 w 868858"/>
                  <a:gd name="connsiteY18" fmla="*/ 284413 h 465388"/>
                  <a:gd name="connsiteX19" fmla="*/ 573286 w 868858"/>
                  <a:gd name="connsiteY19" fmla="*/ 221906 h 465388"/>
                  <a:gd name="connsiteX20" fmla="*/ 510927 w 868858"/>
                  <a:gd name="connsiteY20" fmla="*/ 159398 h 465388"/>
                  <a:gd name="connsiteX21" fmla="*/ 531912 w 868858"/>
                  <a:gd name="connsiteY21" fmla="*/ 138413 h 465388"/>
                  <a:gd name="connsiteX22" fmla="*/ 615404 w 868858"/>
                  <a:gd name="connsiteY22" fmla="*/ 221906 h 465388"/>
                  <a:gd name="connsiteX23" fmla="*/ 531912 w 868858"/>
                  <a:gd name="connsiteY23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73286 w 868858"/>
                  <a:gd name="connsiteY16" fmla="*/ 221906 h 465388"/>
                  <a:gd name="connsiteX17" fmla="*/ 510927 w 868858"/>
                  <a:gd name="connsiteY17" fmla="*/ 159398 h 465388"/>
                  <a:gd name="connsiteX18" fmla="*/ 531912 w 868858"/>
                  <a:gd name="connsiteY18" fmla="*/ 138413 h 465388"/>
                  <a:gd name="connsiteX19" fmla="*/ 615404 w 868858"/>
                  <a:gd name="connsiteY19" fmla="*/ 221906 h 465388"/>
                  <a:gd name="connsiteX20" fmla="*/ 531912 w 868858"/>
                  <a:gd name="connsiteY2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19" fmla="*/ 531912 w 868858"/>
                  <a:gd name="connsiteY1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17" fmla="*/ 615404 w 868858"/>
                  <a:gd name="connsiteY17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138413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8858" h="465388">
                    <a:moveTo>
                      <a:pt x="755451" y="408685"/>
                    </a:moveTo>
                    <a:lnTo>
                      <a:pt x="755451" y="37805"/>
                    </a:lnTo>
                    <a:cubicBezTo>
                      <a:pt x="755453" y="16927"/>
                      <a:pt x="738530" y="1"/>
                      <a:pt x="717652" y="0"/>
                    </a:cubicBezTo>
                    <a:lnTo>
                      <a:pt x="717203" y="3"/>
                    </a:lnTo>
                    <a:lnTo>
                      <a:pt x="151656" y="3"/>
                    </a:lnTo>
                    <a:cubicBezTo>
                      <a:pt x="130778" y="3"/>
                      <a:pt x="113853" y="16927"/>
                      <a:pt x="113853" y="37805"/>
                    </a:cubicBezTo>
                    <a:lnTo>
                      <a:pt x="113853" y="408685"/>
                    </a:lnTo>
                    <a:lnTo>
                      <a:pt x="0" y="408685"/>
                    </a:lnTo>
                    <a:lnTo>
                      <a:pt x="0" y="427586"/>
                    </a:lnTo>
                    <a:cubicBezTo>
                      <a:pt x="82" y="448429"/>
                      <a:pt x="16959" y="465307"/>
                      <a:pt x="37802" y="465388"/>
                    </a:cubicBezTo>
                    <a:lnTo>
                      <a:pt x="831056" y="465388"/>
                    </a:lnTo>
                    <a:cubicBezTo>
                      <a:pt x="851899" y="465307"/>
                      <a:pt x="868777" y="448429"/>
                      <a:pt x="868858" y="427586"/>
                    </a:cubicBezTo>
                    <a:lnTo>
                      <a:pt x="868858" y="408685"/>
                    </a:lnTo>
                    <a:lnTo>
                      <a:pt x="755451" y="408685"/>
                    </a:lnTo>
                    <a:close/>
                  </a:path>
                </a:pathLst>
              </a:custGeom>
              <a:solidFill>
                <a:schemeClr val="tx1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300F4A5-B526-4276-BCB8-5307B6D207F4}"/>
                </a:ext>
              </a:extLst>
            </p:cNvPr>
            <p:cNvGrpSpPr/>
            <p:nvPr/>
          </p:nvGrpSpPr>
          <p:grpSpPr>
            <a:xfrm>
              <a:off x="7391912" y="3643752"/>
              <a:ext cx="349881" cy="273078"/>
              <a:chOff x="7391912" y="3643752"/>
              <a:chExt cx="349881" cy="273078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C0CACC9-1C23-4E31-8879-03C3E267CCBD}"/>
                  </a:ext>
                </a:extLst>
              </p:cNvPr>
              <p:cNvSpPr/>
              <p:nvPr/>
            </p:nvSpPr>
            <p:spPr>
              <a:xfrm>
                <a:off x="7418105" y="3649480"/>
                <a:ext cx="297495" cy="261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DA833E9-E0B0-4679-B748-4ECF36A6D0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1912" y="3643752"/>
                <a:ext cx="349881" cy="273078"/>
              </a:xfrm>
              <a:custGeom>
                <a:avLst/>
                <a:gdLst>
                  <a:gd name="connsiteX0" fmla="*/ 17441 w 1220390"/>
                  <a:gd name="connsiteY0" fmla="*/ 17441 h 952500"/>
                  <a:gd name="connsiteX1" fmla="*/ 17441 w 1220390"/>
                  <a:gd name="connsiteY1" fmla="*/ 940175 h 952500"/>
                  <a:gd name="connsiteX2" fmla="*/ 1208066 w 1220390"/>
                  <a:gd name="connsiteY2" fmla="*/ 940175 h 952500"/>
                  <a:gd name="connsiteX3" fmla="*/ 1208066 w 1220390"/>
                  <a:gd name="connsiteY3" fmla="*/ 17441 h 952500"/>
                  <a:gd name="connsiteX4" fmla="*/ 1044355 w 1220390"/>
                  <a:gd name="connsiteY4" fmla="*/ 106738 h 952500"/>
                  <a:gd name="connsiteX5" fmla="*/ 1074121 w 1220390"/>
                  <a:gd name="connsiteY5" fmla="*/ 136503 h 952500"/>
                  <a:gd name="connsiteX6" fmla="*/ 1044355 w 1220390"/>
                  <a:gd name="connsiteY6" fmla="*/ 166269 h 952500"/>
                  <a:gd name="connsiteX7" fmla="*/ 1014589 w 1220390"/>
                  <a:gd name="connsiteY7" fmla="*/ 136503 h 952500"/>
                  <a:gd name="connsiteX8" fmla="*/ 1044355 w 1220390"/>
                  <a:gd name="connsiteY8" fmla="*/ 106738 h 952500"/>
                  <a:gd name="connsiteX9" fmla="*/ 940175 w 1220390"/>
                  <a:gd name="connsiteY9" fmla="*/ 106738 h 952500"/>
                  <a:gd name="connsiteX10" fmla="*/ 969941 w 1220390"/>
                  <a:gd name="connsiteY10" fmla="*/ 136503 h 952500"/>
                  <a:gd name="connsiteX11" fmla="*/ 940175 w 1220390"/>
                  <a:gd name="connsiteY11" fmla="*/ 166269 h 952500"/>
                  <a:gd name="connsiteX12" fmla="*/ 910410 w 1220390"/>
                  <a:gd name="connsiteY12" fmla="*/ 136503 h 952500"/>
                  <a:gd name="connsiteX13" fmla="*/ 940175 w 1220390"/>
                  <a:gd name="connsiteY13" fmla="*/ 106738 h 952500"/>
                  <a:gd name="connsiteX14" fmla="*/ 835996 w 1220390"/>
                  <a:gd name="connsiteY14" fmla="*/ 106738 h 952500"/>
                  <a:gd name="connsiteX15" fmla="*/ 865761 w 1220390"/>
                  <a:gd name="connsiteY15" fmla="*/ 136503 h 952500"/>
                  <a:gd name="connsiteX16" fmla="*/ 835996 w 1220390"/>
                  <a:gd name="connsiteY16" fmla="*/ 166269 h 952500"/>
                  <a:gd name="connsiteX17" fmla="*/ 806230 w 1220390"/>
                  <a:gd name="connsiteY17" fmla="*/ 136503 h 952500"/>
                  <a:gd name="connsiteX18" fmla="*/ 835996 w 1220390"/>
                  <a:gd name="connsiteY18" fmla="*/ 106738 h 952500"/>
                  <a:gd name="connsiteX19" fmla="*/ 1118769 w 1220390"/>
                  <a:gd name="connsiteY19" fmla="*/ 850878 h 952500"/>
                  <a:gd name="connsiteX20" fmla="*/ 106738 w 1220390"/>
                  <a:gd name="connsiteY20" fmla="*/ 850878 h 952500"/>
                  <a:gd name="connsiteX21" fmla="*/ 106738 w 1220390"/>
                  <a:gd name="connsiteY21" fmla="*/ 255566 h 952500"/>
                  <a:gd name="connsiteX22" fmla="*/ 1118769 w 1220390"/>
                  <a:gd name="connsiteY22" fmla="*/ 255566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20390" h="952500">
                    <a:moveTo>
                      <a:pt x="17441" y="17441"/>
                    </a:moveTo>
                    <a:lnTo>
                      <a:pt x="17441" y="940175"/>
                    </a:lnTo>
                    <a:lnTo>
                      <a:pt x="1208066" y="940175"/>
                    </a:lnTo>
                    <a:lnTo>
                      <a:pt x="1208066" y="17441"/>
                    </a:lnTo>
                    <a:close/>
                    <a:moveTo>
                      <a:pt x="1044355" y="106738"/>
                    </a:moveTo>
                    <a:cubicBezTo>
                      <a:pt x="1060794" y="106738"/>
                      <a:pt x="1074121" y="120064"/>
                      <a:pt x="1074121" y="136503"/>
                    </a:cubicBezTo>
                    <a:cubicBezTo>
                      <a:pt x="1074121" y="152943"/>
                      <a:pt x="1060794" y="166269"/>
                      <a:pt x="1044355" y="166269"/>
                    </a:cubicBezTo>
                    <a:cubicBezTo>
                      <a:pt x="1027915" y="166269"/>
                      <a:pt x="1014589" y="152943"/>
                      <a:pt x="1014589" y="136503"/>
                    </a:cubicBezTo>
                    <a:cubicBezTo>
                      <a:pt x="1014589" y="120064"/>
                      <a:pt x="1027915" y="106738"/>
                      <a:pt x="1044355" y="106738"/>
                    </a:cubicBezTo>
                    <a:close/>
                    <a:moveTo>
                      <a:pt x="940175" y="106738"/>
                    </a:moveTo>
                    <a:cubicBezTo>
                      <a:pt x="956615" y="106738"/>
                      <a:pt x="969941" y="120064"/>
                      <a:pt x="969941" y="136503"/>
                    </a:cubicBezTo>
                    <a:cubicBezTo>
                      <a:pt x="969941" y="152943"/>
                      <a:pt x="956615" y="166269"/>
                      <a:pt x="940175" y="166269"/>
                    </a:cubicBezTo>
                    <a:cubicBezTo>
                      <a:pt x="923736" y="166269"/>
                      <a:pt x="910410" y="152943"/>
                      <a:pt x="910410" y="136503"/>
                    </a:cubicBezTo>
                    <a:cubicBezTo>
                      <a:pt x="910410" y="120064"/>
                      <a:pt x="923736" y="106738"/>
                      <a:pt x="940175" y="106738"/>
                    </a:cubicBezTo>
                    <a:close/>
                    <a:moveTo>
                      <a:pt x="835996" y="106738"/>
                    </a:moveTo>
                    <a:cubicBezTo>
                      <a:pt x="852435" y="106738"/>
                      <a:pt x="865761" y="120064"/>
                      <a:pt x="865761" y="136503"/>
                    </a:cubicBezTo>
                    <a:cubicBezTo>
                      <a:pt x="865761" y="152943"/>
                      <a:pt x="852435" y="166269"/>
                      <a:pt x="835996" y="166269"/>
                    </a:cubicBezTo>
                    <a:cubicBezTo>
                      <a:pt x="819556" y="166269"/>
                      <a:pt x="806230" y="152943"/>
                      <a:pt x="806230" y="136503"/>
                    </a:cubicBezTo>
                    <a:cubicBezTo>
                      <a:pt x="806230" y="120064"/>
                      <a:pt x="819556" y="106738"/>
                      <a:pt x="835996" y="106738"/>
                    </a:cubicBezTo>
                    <a:close/>
                    <a:moveTo>
                      <a:pt x="1118769" y="850878"/>
                    </a:moveTo>
                    <a:lnTo>
                      <a:pt x="106738" y="850878"/>
                    </a:lnTo>
                    <a:lnTo>
                      <a:pt x="106738" y="255566"/>
                    </a:lnTo>
                    <a:lnTo>
                      <a:pt x="1118769" y="255566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F1E06D1-8E06-4947-8738-E266E6689E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38088" y="1935195"/>
              <a:ext cx="691701" cy="813816"/>
              <a:chOff x="5378005" y="3400844"/>
              <a:chExt cx="982266" cy="1155679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BB5DD18-BDFE-4CAA-AEE3-DA1852AF64F5}"/>
                  </a:ext>
                </a:extLst>
              </p:cNvPr>
              <p:cNvSpPr/>
              <p:nvPr/>
            </p:nvSpPr>
            <p:spPr>
              <a:xfrm>
                <a:off x="5616596" y="3400844"/>
                <a:ext cx="506016" cy="506016"/>
              </a:xfrm>
              <a:custGeom>
                <a:avLst/>
                <a:gdLst>
                  <a:gd name="connsiteX0" fmla="*/ 493691 w 506015"/>
                  <a:gd name="connsiteY0" fmla="*/ 255566 h 506015"/>
                  <a:gd name="connsiteX1" fmla="*/ 255566 w 506015"/>
                  <a:gd name="connsiteY1" fmla="*/ 493691 h 506015"/>
                  <a:gd name="connsiteX2" fmla="*/ 17441 w 506015"/>
                  <a:gd name="connsiteY2" fmla="*/ 255566 h 506015"/>
                  <a:gd name="connsiteX3" fmla="*/ 255566 w 506015"/>
                  <a:gd name="connsiteY3" fmla="*/ 17441 h 506015"/>
                  <a:gd name="connsiteX4" fmla="*/ 493691 w 506015"/>
                  <a:gd name="connsiteY4" fmla="*/ 255566 h 50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15" h="506015">
                    <a:moveTo>
                      <a:pt x="493691" y="255566"/>
                    </a:moveTo>
                    <a:cubicBezTo>
                      <a:pt x="493691" y="387079"/>
                      <a:pt x="387079" y="493691"/>
                      <a:pt x="255566" y="493691"/>
                    </a:cubicBezTo>
                    <a:cubicBezTo>
                      <a:pt x="124053" y="493691"/>
                      <a:pt x="17441" y="387079"/>
                      <a:pt x="17441" y="255566"/>
                    </a:cubicBezTo>
                    <a:cubicBezTo>
                      <a:pt x="17441" y="124053"/>
                      <a:pt x="124053" y="17441"/>
                      <a:pt x="255566" y="17441"/>
                    </a:cubicBezTo>
                    <a:cubicBezTo>
                      <a:pt x="387079" y="17441"/>
                      <a:pt x="493691" y="124053"/>
                      <a:pt x="493691" y="2555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2AF797B-9B53-4A7C-B832-484B22D6419C}"/>
                  </a:ext>
                </a:extLst>
              </p:cNvPr>
              <p:cNvSpPr/>
              <p:nvPr/>
            </p:nvSpPr>
            <p:spPr>
              <a:xfrm>
                <a:off x="5378005" y="3877242"/>
                <a:ext cx="982266" cy="580430"/>
              </a:xfrm>
              <a:custGeom>
                <a:avLst/>
                <a:gdLst>
                  <a:gd name="connsiteX0" fmla="*/ 925758 w 982265"/>
                  <a:gd name="connsiteY0" fmla="*/ 194546 h 580429"/>
                  <a:gd name="connsiteX1" fmla="*/ 882598 w 982265"/>
                  <a:gd name="connsiteY1" fmla="*/ 114774 h 580429"/>
                  <a:gd name="connsiteX2" fmla="*/ 672751 w 982265"/>
                  <a:gd name="connsiteY2" fmla="*/ 22650 h 580429"/>
                  <a:gd name="connsiteX3" fmla="*/ 646408 w 982265"/>
                  <a:gd name="connsiteY3" fmla="*/ 17441 h 580429"/>
                  <a:gd name="connsiteX4" fmla="*/ 343543 w 982265"/>
                  <a:gd name="connsiteY4" fmla="*/ 17441 h 580429"/>
                  <a:gd name="connsiteX5" fmla="*/ 316754 w 982265"/>
                  <a:gd name="connsiteY5" fmla="*/ 22352 h 580429"/>
                  <a:gd name="connsiteX6" fmla="*/ 105715 w 982265"/>
                  <a:gd name="connsiteY6" fmla="*/ 114774 h 580429"/>
                  <a:gd name="connsiteX7" fmla="*/ 62555 w 982265"/>
                  <a:gd name="connsiteY7" fmla="*/ 194546 h 580429"/>
                  <a:gd name="connsiteX8" fmla="*/ 17907 w 982265"/>
                  <a:gd name="connsiteY8" fmla="*/ 450382 h 580429"/>
                  <a:gd name="connsiteX9" fmla="*/ 41422 w 982265"/>
                  <a:gd name="connsiteY9" fmla="*/ 506639 h 580429"/>
                  <a:gd name="connsiteX10" fmla="*/ 143369 w 982265"/>
                  <a:gd name="connsiteY10" fmla="*/ 573909 h 580429"/>
                  <a:gd name="connsiteX11" fmla="*/ 143369 w 982265"/>
                  <a:gd name="connsiteY11" fmla="*/ 251696 h 580429"/>
                  <a:gd name="connsiteX12" fmla="*/ 210935 w 982265"/>
                  <a:gd name="connsiteY12" fmla="*/ 184127 h 580429"/>
                  <a:gd name="connsiteX13" fmla="*/ 211383 w 982265"/>
                  <a:gd name="connsiteY13" fmla="*/ 184128 h 580429"/>
                  <a:gd name="connsiteX14" fmla="*/ 776930 w 982265"/>
                  <a:gd name="connsiteY14" fmla="*/ 184128 h 580429"/>
                  <a:gd name="connsiteX15" fmla="*/ 844498 w 982265"/>
                  <a:gd name="connsiteY15" fmla="*/ 251696 h 580429"/>
                  <a:gd name="connsiteX16" fmla="*/ 844498 w 982265"/>
                  <a:gd name="connsiteY16" fmla="*/ 565724 h 580429"/>
                  <a:gd name="connsiteX17" fmla="*/ 951952 w 982265"/>
                  <a:gd name="connsiteY17" fmla="*/ 498305 h 580429"/>
                  <a:gd name="connsiteX18" fmla="*/ 970407 w 982265"/>
                  <a:gd name="connsiteY18" fmla="*/ 459609 h 58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2265" h="580429">
                    <a:moveTo>
                      <a:pt x="925758" y="194546"/>
                    </a:moveTo>
                    <a:cubicBezTo>
                      <a:pt x="921698" y="163544"/>
                      <a:pt x="906329" y="135134"/>
                      <a:pt x="882598" y="114774"/>
                    </a:cubicBezTo>
                    <a:cubicBezTo>
                      <a:pt x="819014" y="71235"/>
                      <a:pt x="747837" y="39988"/>
                      <a:pt x="672751" y="22650"/>
                    </a:cubicBezTo>
                    <a:cubicBezTo>
                      <a:pt x="664267" y="20715"/>
                      <a:pt x="655338" y="19078"/>
                      <a:pt x="646408" y="17441"/>
                    </a:cubicBezTo>
                    <a:cubicBezTo>
                      <a:pt x="554114" y="76579"/>
                      <a:pt x="435837" y="76579"/>
                      <a:pt x="343543" y="17441"/>
                    </a:cubicBezTo>
                    <a:lnTo>
                      <a:pt x="316754" y="22352"/>
                    </a:lnTo>
                    <a:cubicBezTo>
                      <a:pt x="241597" y="40738"/>
                      <a:pt x="170195" y="72007"/>
                      <a:pt x="105715" y="114774"/>
                    </a:cubicBezTo>
                    <a:cubicBezTo>
                      <a:pt x="79224" y="131741"/>
                      <a:pt x="68211" y="163292"/>
                      <a:pt x="62555" y="194546"/>
                    </a:cubicBezTo>
                    <a:lnTo>
                      <a:pt x="17907" y="450382"/>
                    </a:lnTo>
                    <a:cubicBezTo>
                      <a:pt x="15235" y="471974"/>
                      <a:pt x="24180" y="493369"/>
                      <a:pt x="41422" y="506639"/>
                    </a:cubicBezTo>
                    <a:lnTo>
                      <a:pt x="143369" y="573909"/>
                    </a:lnTo>
                    <a:lnTo>
                      <a:pt x="143369" y="251696"/>
                    </a:lnTo>
                    <a:cubicBezTo>
                      <a:pt x="143367" y="214379"/>
                      <a:pt x="173618" y="184128"/>
                      <a:pt x="210935" y="184127"/>
                    </a:cubicBezTo>
                    <a:cubicBezTo>
                      <a:pt x="211084" y="184127"/>
                      <a:pt x="211234" y="184127"/>
                      <a:pt x="211383" y="184128"/>
                    </a:cubicBezTo>
                    <a:lnTo>
                      <a:pt x="776930" y="184128"/>
                    </a:lnTo>
                    <a:cubicBezTo>
                      <a:pt x="814247" y="184128"/>
                      <a:pt x="844498" y="214379"/>
                      <a:pt x="844498" y="251696"/>
                    </a:cubicBezTo>
                    <a:lnTo>
                      <a:pt x="844498" y="565724"/>
                    </a:lnTo>
                    <a:lnTo>
                      <a:pt x="951952" y="498305"/>
                    </a:lnTo>
                    <a:cubicBezTo>
                      <a:pt x="964674" y="489714"/>
                      <a:pt x="971739" y="474901"/>
                      <a:pt x="970407" y="4596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3D9AE9E9-213E-4785-82E8-90FBF6F639A9}"/>
                  </a:ext>
                </a:extLst>
              </p:cNvPr>
              <p:cNvSpPr/>
              <p:nvPr/>
            </p:nvSpPr>
            <p:spPr>
              <a:xfrm>
                <a:off x="5437733" y="4091134"/>
                <a:ext cx="868859" cy="465389"/>
              </a:xfrm>
              <a:custGeom>
                <a:avLst/>
                <a:gdLst>
                  <a:gd name="connsiteX0" fmla="*/ 772892 w 892968"/>
                  <a:gd name="connsiteY0" fmla="*/ 426126 h 491132"/>
                  <a:gd name="connsiteX1" fmla="*/ 772892 w 892968"/>
                  <a:gd name="connsiteY1" fmla="*/ 55246 h 491132"/>
                  <a:gd name="connsiteX2" fmla="*/ 735093 w 892968"/>
                  <a:gd name="connsiteY2" fmla="*/ 17441 h 491132"/>
                  <a:gd name="connsiteX3" fmla="*/ 734644 w 892968"/>
                  <a:gd name="connsiteY3" fmla="*/ 17444 h 491132"/>
                  <a:gd name="connsiteX4" fmla="*/ 169097 w 892968"/>
                  <a:gd name="connsiteY4" fmla="*/ 17444 h 491132"/>
                  <a:gd name="connsiteX5" fmla="*/ 131294 w 892968"/>
                  <a:gd name="connsiteY5" fmla="*/ 55246 h 491132"/>
                  <a:gd name="connsiteX6" fmla="*/ 131294 w 892968"/>
                  <a:gd name="connsiteY6" fmla="*/ 426126 h 491132"/>
                  <a:gd name="connsiteX7" fmla="*/ 17441 w 892968"/>
                  <a:gd name="connsiteY7" fmla="*/ 426126 h 491132"/>
                  <a:gd name="connsiteX8" fmla="*/ 17441 w 892968"/>
                  <a:gd name="connsiteY8" fmla="*/ 445027 h 491132"/>
                  <a:gd name="connsiteX9" fmla="*/ 55243 w 892968"/>
                  <a:gd name="connsiteY9" fmla="*/ 482829 h 491132"/>
                  <a:gd name="connsiteX10" fmla="*/ 848497 w 892968"/>
                  <a:gd name="connsiteY10" fmla="*/ 482829 h 491132"/>
                  <a:gd name="connsiteX11" fmla="*/ 886299 w 892968"/>
                  <a:gd name="connsiteY11" fmla="*/ 445027 h 491132"/>
                  <a:gd name="connsiteX12" fmla="*/ 886299 w 892968"/>
                  <a:gd name="connsiteY12" fmla="*/ 426126 h 491132"/>
                  <a:gd name="connsiteX13" fmla="*/ 374777 w 892968"/>
                  <a:gd name="connsiteY13" fmla="*/ 301854 h 491132"/>
                  <a:gd name="connsiteX14" fmla="*/ 353792 w 892968"/>
                  <a:gd name="connsiteY14" fmla="*/ 322839 h 491132"/>
                  <a:gd name="connsiteX15" fmla="*/ 270300 w 892968"/>
                  <a:gd name="connsiteY15" fmla="*/ 239347 h 491132"/>
                  <a:gd name="connsiteX16" fmla="*/ 353792 w 892968"/>
                  <a:gd name="connsiteY16" fmla="*/ 155854 h 491132"/>
                  <a:gd name="connsiteX17" fmla="*/ 374777 w 892968"/>
                  <a:gd name="connsiteY17" fmla="*/ 176839 h 491132"/>
                  <a:gd name="connsiteX18" fmla="*/ 312418 w 892968"/>
                  <a:gd name="connsiteY18" fmla="*/ 239347 h 491132"/>
                  <a:gd name="connsiteX19" fmla="*/ 430290 w 892968"/>
                  <a:gd name="connsiteY19" fmla="*/ 333257 h 491132"/>
                  <a:gd name="connsiteX20" fmla="*/ 402757 w 892968"/>
                  <a:gd name="connsiteY20" fmla="*/ 321797 h 491132"/>
                  <a:gd name="connsiteX21" fmla="*/ 472557 w 892968"/>
                  <a:gd name="connsiteY21" fmla="*/ 153324 h 491132"/>
                  <a:gd name="connsiteX22" fmla="*/ 499942 w 892968"/>
                  <a:gd name="connsiteY22" fmla="*/ 164784 h 491132"/>
                  <a:gd name="connsiteX23" fmla="*/ 549353 w 892968"/>
                  <a:gd name="connsiteY23" fmla="*/ 322839 h 491132"/>
                  <a:gd name="connsiteX24" fmla="*/ 528368 w 892968"/>
                  <a:gd name="connsiteY24" fmla="*/ 301854 h 491132"/>
                  <a:gd name="connsiteX25" fmla="*/ 590727 w 892968"/>
                  <a:gd name="connsiteY25" fmla="*/ 239347 h 491132"/>
                  <a:gd name="connsiteX26" fmla="*/ 528368 w 892968"/>
                  <a:gd name="connsiteY26" fmla="*/ 176839 h 491132"/>
                  <a:gd name="connsiteX27" fmla="*/ 549353 w 892968"/>
                  <a:gd name="connsiteY27" fmla="*/ 155854 h 491132"/>
                  <a:gd name="connsiteX28" fmla="*/ 632845 w 892968"/>
                  <a:gd name="connsiteY28" fmla="*/ 239347 h 491132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66861 w 868858"/>
                  <a:gd name="connsiteY18" fmla="*/ 249884 h 465388"/>
                  <a:gd name="connsiteX19" fmla="*/ 294977 w 868858"/>
                  <a:gd name="connsiteY19" fmla="*/ 221906 h 465388"/>
                  <a:gd name="connsiteX20" fmla="*/ 357336 w 868858"/>
                  <a:gd name="connsiteY20" fmla="*/ 284413 h 465388"/>
                  <a:gd name="connsiteX21" fmla="*/ 412849 w 868858"/>
                  <a:gd name="connsiteY21" fmla="*/ 315816 h 465388"/>
                  <a:gd name="connsiteX22" fmla="*/ 385316 w 868858"/>
                  <a:gd name="connsiteY22" fmla="*/ 304356 h 465388"/>
                  <a:gd name="connsiteX23" fmla="*/ 455116 w 868858"/>
                  <a:gd name="connsiteY23" fmla="*/ 135883 h 465388"/>
                  <a:gd name="connsiteX24" fmla="*/ 482501 w 868858"/>
                  <a:gd name="connsiteY24" fmla="*/ 147343 h 465388"/>
                  <a:gd name="connsiteX25" fmla="*/ 412849 w 868858"/>
                  <a:gd name="connsiteY25" fmla="*/ 315816 h 465388"/>
                  <a:gd name="connsiteX26" fmla="*/ 531912 w 868858"/>
                  <a:gd name="connsiteY26" fmla="*/ 305398 h 465388"/>
                  <a:gd name="connsiteX27" fmla="*/ 510927 w 868858"/>
                  <a:gd name="connsiteY27" fmla="*/ 284413 h 465388"/>
                  <a:gd name="connsiteX28" fmla="*/ 573286 w 868858"/>
                  <a:gd name="connsiteY28" fmla="*/ 221906 h 465388"/>
                  <a:gd name="connsiteX29" fmla="*/ 510927 w 868858"/>
                  <a:gd name="connsiteY29" fmla="*/ 159398 h 465388"/>
                  <a:gd name="connsiteX30" fmla="*/ 531912 w 868858"/>
                  <a:gd name="connsiteY30" fmla="*/ 138413 h 465388"/>
                  <a:gd name="connsiteX31" fmla="*/ 615404 w 868858"/>
                  <a:gd name="connsiteY31" fmla="*/ 221906 h 465388"/>
                  <a:gd name="connsiteX32" fmla="*/ 531912 w 868858"/>
                  <a:gd name="connsiteY32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294977 w 868858"/>
                  <a:gd name="connsiteY18" fmla="*/ 221906 h 465388"/>
                  <a:gd name="connsiteX19" fmla="*/ 357336 w 868858"/>
                  <a:gd name="connsiteY19" fmla="*/ 284413 h 465388"/>
                  <a:gd name="connsiteX20" fmla="*/ 412849 w 868858"/>
                  <a:gd name="connsiteY20" fmla="*/ 315816 h 465388"/>
                  <a:gd name="connsiteX21" fmla="*/ 385316 w 868858"/>
                  <a:gd name="connsiteY21" fmla="*/ 304356 h 465388"/>
                  <a:gd name="connsiteX22" fmla="*/ 455116 w 868858"/>
                  <a:gd name="connsiteY22" fmla="*/ 135883 h 465388"/>
                  <a:gd name="connsiteX23" fmla="*/ 482501 w 868858"/>
                  <a:gd name="connsiteY23" fmla="*/ 147343 h 465388"/>
                  <a:gd name="connsiteX24" fmla="*/ 412849 w 868858"/>
                  <a:gd name="connsiteY24" fmla="*/ 315816 h 465388"/>
                  <a:gd name="connsiteX25" fmla="*/ 531912 w 868858"/>
                  <a:gd name="connsiteY25" fmla="*/ 305398 h 465388"/>
                  <a:gd name="connsiteX26" fmla="*/ 510927 w 868858"/>
                  <a:gd name="connsiteY26" fmla="*/ 284413 h 465388"/>
                  <a:gd name="connsiteX27" fmla="*/ 573286 w 868858"/>
                  <a:gd name="connsiteY27" fmla="*/ 221906 h 465388"/>
                  <a:gd name="connsiteX28" fmla="*/ 510927 w 868858"/>
                  <a:gd name="connsiteY28" fmla="*/ 159398 h 465388"/>
                  <a:gd name="connsiteX29" fmla="*/ 531912 w 868858"/>
                  <a:gd name="connsiteY29" fmla="*/ 138413 h 465388"/>
                  <a:gd name="connsiteX30" fmla="*/ 615404 w 868858"/>
                  <a:gd name="connsiteY30" fmla="*/ 221906 h 465388"/>
                  <a:gd name="connsiteX31" fmla="*/ 531912 w 868858"/>
                  <a:gd name="connsiteY31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252859 w 868858"/>
                  <a:gd name="connsiteY16" fmla="*/ 221906 h 465388"/>
                  <a:gd name="connsiteX17" fmla="*/ 336351 w 868858"/>
                  <a:gd name="connsiteY17" fmla="*/ 138413 h 465388"/>
                  <a:gd name="connsiteX18" fmla="*/ 357336 w 868858"/>
                  <a:gd name="connsiteY18" fmla="*/ 284413 h 465388"/>
                  <a:gd name="connsiteX19" fmla="*/ 412849 w 868858"/>
                  <a:gd name="connsiteY19" fmla="*/ 315816 h 465388"/>
                  <a:gd name="connsiteX20" fmla="*/ 385316 w 868858"/>
                  <a:gd name="connsiteY20" fmla="*/ 304356 h 465388"/>
                  <a:gd name="connsiteX21" fmla="*/ 455116 w 868858"/>
                  <a:gd name="connsiteY21" fmla="*/ 135883 h 465388"/>
                  <a:gd name="connsiteX22" fmla="*/ 482501 w 868858"/>
                  <a:gd name="connsiteY22" fmla="*/ 147343 h 465388"/>
                  <a:gd name="connsiteX23" fmla="*/ 412849 w 868858"/>
                  <a:gd name="connsiteY23" fmla="*/ 315816 h 465388"/>
                  <a:gd name="connsiteX24" fmla="*/ 531912 w 868858"/>
                  <a:gd name="connsiteY24" fmla="*/ 305398 h 465388"/>
                  <a:gd name="connsiteX25" fmla="*/ 510927 w 868858"/>
                  <a:gd name="connsiteY25" fmla="*/ 284413 h 465388"/>
                  <a:gd name="connsiteX26" fmla="*/ 573286 w 868858"/>
                  <a:gd name="connsiteY26" fmla="*/ 221906 h 465388"/>
                  <a:gd name="connsiteX27" fmla="*/ 510927 w 868858"/>
                  <a:gd name="connsiteY27" fmla="*/ 159398 h 465388"/>
                  <a:gd name="connsiteX28" fmla="*/ 531912 w 868858"/>
                  <a:gd name="connsiteY28" fmla="*/ 138413 h 465388"/>
                  <a:gd name="connsiteX29" fmla="*/ 615404 w 868858"/>
                  <a:gd name="connsiteY29" fmla="*/ 221906 h 465388"/>
                  <a:gd name="connsiteX30" fmla="*/ 531912 w 868858"/>
                  <a:gd name="connsiteY3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36351 w 868858"/>
                  <a:gd name="connsiteY16" fmla="*/ 138413 h 465388"/>
                  <a:gd name="connsiteX17" fmla="*/ 357336 w 868858"/>
                  <a:gd name="connsiteY17" fmla="*/ 284413 h 465388"/>
                  <a:gd name="connsiteX18" fmla="*/ 412849 w 868858"/>
                  <a:gd name="connsiteY18" fmla="*/ 315816 h 465388"/>
                  <a:gd name="connsiteX19" fmla="*/ 385316 w 868858"/>
                  <a:gd name="connsiteY19" fmla="*/ 304356 h 465388"/>
                  <a:gd name="connsiteX20" fmla="*/ 455116 w 868858"/>
                  <a:gd name="connsiteY20" fmla="*/ 135883 h 465388"/>
                  <a:gd name="connsiteX21" fmla="*/ 482501 w 868858"/>
                  <a:gd name="connsiteY21" fmla="*/ 147343 h 465388"/>
                  <a:gd name="connsiteX22" fmla="*/ 412849 w 868858"/>
                  <a:gd name="connsiteY22" fmla="*/ 315816 h 465388"/>
                  <a:gd name="connsiteX23" fmla="*/ 531912 w 868858"/>
                  <a:gd name="connsiteY23" fmla="*/ 305398 h 465388"/>
                  <a:gd name="connsiteX24" fmla="*/ 510927 w 868858"/>
                  <a:gd name="connsiteY24" fmla="*/ 284413 h 465388"/>
                  <a:gd name="connsiteX25" fmla="*/ 573286 w 868858"/>
                  <a:gd name="connsiteY25" fmla="*/ 221906 h 465388"/>
                  <a:gd name="connsiteX26" fmla="*/ 510927 w 868858"/>
                  <a:gd name="connsiteY26" fmla="*/ 159398 h 465388"/>
                  <a:gd name="connsiteX27" fmla="*/ 531912 w 868858"/>
                  <a:gd name="connsiteY27" fmla="*/ 138413 h 465388"/>
                  <a:gd name="connsiteX28" fmla="*/ 615404 w 868858"/>
                  <a:gd name="connsiteY28" fmla="*/ 221906 h 465388"/>
                  <a:gd name="connsiteX29" fmla="*/ 531912 w 868858"/>
                  <a:gd name="connsiteY2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357336 w 868858"/>
                  <a:gd name="connsiteY14" fmla="*/ 284413 h 465388"/>
                  <a:gd name="connsiteX15" fmla="*/ 336351 w 868858"/>
                  <a:gd name="connsiteY15" fmla="*/ 305398 h 465388"/>
                  <a:gd name="connsiteX16" fmla="*/ 357336 w 868858"/>
                  <a:gd name="connsiteY16" fmla="*/ 284413 h 465388"/>
                  <a:gd name="connsiteX17" fmla="*/ 412849 w 868858"/>
                  <a:gd name="connsiteY17" fmla="*/ 315816 h 465388"/>
                  <a:gd name="connsiteX18" fmla="*/ 385316 w 868858"/>
                  <a:gd name="connsiteY18" fmla="*/ 304356 h 465388"/>
                  <a:gd name="connsiteX19" fmla="*/ 455116 w 868858"/>
                  <a:gd name="connsiteY19" fmla="*/ 135883 h 465388"/>
                  <a:gd name="connsiteX20" fmla="*/ 482501 w 868858"/>
                  <a:gd name="connsiteY20" fmla="*/ 147343 h 465388"/>
                  <a:gd name="connsiteX21" fmla="*/ 412849 w 868858"/>
                  <a:gd name="connsiteY21" fmla="*/ 315816 h 465388"/>
                  <a:gd name="connsiteX22" fmla="*/ 531912 w 868858"/>
                  <a:gd name="connsiteY22" fmla="*/ 305398 h 465388"/>
                  <a:gd name="connsiteX23" fmla="*/ 510927 w 868858"/>
                  <a:gd name="connsiteY23" fmla="*/ 284413 h 465388"/>
                  <a:gd name="connsiteX24" fmla="*/ 573286 w 868858"/>
                  <a:gd name="connsiteY24" fmla="*/ 221906 h 465388"/>
                  <a:gd name="connsiteX25" fmla="*/ 510927 w 868858"/>
                  <a:gd name="connsiteY25" fmla="*/ 159398 h 465388"/>
                  <a:gd name="connsiteX26" fmla="*/ 531912 w 868858"/>
                  <a:gd name="connsiteY26" fmla="*/ 138413 h 465388"/>
                  <a:gd name="connsiteX27" fmla="*/ 615404 w 868858"/>
                  <a:gd name="connsiteY27" fmla="*/ 221906 h 465388"/>
                  <a:gd name="connsiteX28" fmla="*/ 531912 w 868858"/>
                  <a:gd name="connsiteY28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385316 w 868858"/>
                  <a:gd name="connsiteY15" fmla="*/ 304356 h 465388"/>
                  <a:gd name="connsiteX16" fmla="*/ 455116 w 868858"/>
                  <a:gd name="connsiteY16" fmla="*/ 135883 h 465388"/>
                  <a:gd name="connsiteX17" fmla="*/ 482501 w 868858"/>
                  <a:gd name="connsiteY17" fmla="*/ 147343 h 465388"/>
                  <a:gd name="connsiteX18" fmla="*/ 412849 w 868858"/>
                  <a:gd name="connsiteY18" fmla="*/ 315816 h 465388"/>
                  <a:gd name="connsiteX19" fmla="*/ 531912 w 868858"/>
                  <a:gd name="connsiteY19" fmla="*/ 305398 h 465388"/>
                  <a:gd name="connsiteX20" fmla="*/ 510927 w 868858"/>
                  <a:gd name="connsiteY20" fmla="*/ 284413 h 465388"/>
                  <a:gd name="connsiteX21" fmla="*/ 573286 w 868858"/>
                  <a:gd name="connsiteY21" fmla="*/ 221906 h 465388"/>
                  <a:gd name="connsiteX22" fmla="*/ 510927 w 868858"/>
                  <a:gd name="connsiteY22" fmla="*/ 159398 h 465388"/>
                  <a:gd name="connsiteX23" fmla="*/ 531912 w 868858"/>
                  <a:gd name="connsiteY23" fmla="*/ 138413 h 465388"/>
                  <a:gd name="connsiteX24" fmla="*/ 615404 w 868858"/>
                  <a:gd name="connsiteY24" fmla="*/ 221906 h 465388"/>
                  <a:gd name="connsiteX25" fmla="*/ 531912 w 868858"/>
                  <a:gd name="connsiteY25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55116 w 868858"/>
                  <a:gd name="connsiteY15" fmla="*/ 135883 h 465388"/>
                  <a:gd name="connsiteX16" fmla="*/ 482501 w 868858"/>
                  <a:gd name="connsiteY16" fmla="*/ 147343 h 465388"/>
                  <a:gd name="connsiteX17" fmla="*/ 412849 w 868858"/>
                  <a:gd name="connsiteY17" fmla="*/ 315816 h 465388"/>
                  <a:gd name="connsiteX18" fmla="*/ 531912 w 868858"/>
                  <a:gd name="connsiteY18" fmla="*/ 305398 h 465388"/>
                  <a:gd name="connsiteX19" fmla="*/ 510927 w 868858"/>
                  <a:gd name="connsiteY19" fmla="*/ 284413 h 465388"/>
                  <a:gd name="connsiteX20" fmla="*/ 573286 w 868858"/>
                  <a:gd name="connsiteY20" fmla="*/ 221906 h 465388"/>
                  <a:gd name="connsiteX21" fmla="*/ 510927 w 868858"/>
                  <a:gd name="connsiteY21" fmla="*/ 159398 h 465388"/>
                  <a:gd name="connsiteX22" fmla="*/ 531912 w 868858"/>
                  <a:gd name="connsiteY22" fmla="*/ 138413 h 465388"/>
                  <a:gd name="connsiteX23" fmla="*/ 615404 w 868858"/>
                  <a:gd name="connsiteY23" fmla="*/ 221906 h 465388"/>
                  <a:gd name="connsiteX24" fmla="*/ 531912 w 868858"/>
                  <a:gd name="connsiteY24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412849 w 868858"/>
                  <a:gd name="connsiteY14" fmla="*/ 315816 h 465388"/>
                  <a:gd name="connsiteX15" fmla="*/ 482501 w 868858"/>
                  <a:gd name="connsiteY15" fmla="*/ 147343 h 465388"/>
                  <a:gd name="connsiteX16" fmla="*/ 412849 w 868858"/>
                  <a:gd name="connsiteY16" fmla="*/ 315816 h 465388"/>
                  <a:gd name="connsiteX17" fmla="*/ 531912 w 868858"/>
                  <a:gd name="connsiteY17" fmla="*/ 305398 h 465388"/>
                  <a:gd name="connsiteX18" fmla="*/ 510927 w 868858"/>
                  <a:gd name="connsiteY18" fmla="*/ 284413 h 465388"/>
                  <a:gd name="connsiteX19" fmla="*/ 573286 w 868858"/>
                  <a:gd name="connsiteY19" fmla="*/ 221906 h 465388"/>
                  <a:gd name="connsiteX20" fmla="*/ 510927 w 868858"/>
                  <a:gd name="connsiteY20" fmla="*/ 159398 h 465388"/>
                  <a:gd name="connsiteX21" fmla="*/ 531912 w 868858"/>
                  <a:gd name="connsiteY21" fmla="*/ 138413 h 465388"/>
                  <a:gd name="connsiteX22" fmla="*/ 615404 w 868858"/>
                  <a:gd name="connsiteY22" fmla="*/ 221906 h 465388"/>
                  <a:gd name="connsiteX23" fmla="*/ 531912 w 868858"/>
                  <a:gd name="connsiteY23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73286 w 868858"/>
                  <a:gd name="connsiteY16" fmla="*/ 221906 h 465388"/>
                  <a:gd name="connsiteX17" fmla="*/ 510927 w 868858"/>
                  <a:gd name="connsiteY17" fmla="*/ 159398 h 465388"/>
                  <a:gd name="connsiteX18" fmla="*/ 531912 w 868858"/>
                  <a:gd name="connsiteY18" fmla="*/ 138413 h 465388"/>
                  <a:gd name="connsiteX19" fmla="*/ 615404 w 868858"/>
                  <a:gd name="connsiteY19" fmla="*/ 221906 h 465388"/>
                  <a:gd name="connsiteX20" fmla="*/ 531912 w 868858"/>
                  <a:gd name="connsiteY20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305398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19" fmla="*/ 531912 w 868858"/>
                  <a:gd name="connsiteY19" fmla="*/ 305398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284413 h 465388"/>
                  <a:gd name="connsiteX16" fmla="*/ 510927 w 868858"/>
                  <a:gd name="connsiteY16" fmla="*/ 159398 h 465388"/>
                  <a:gd name="connsiteX17" fmla="*/ 531912 w 868858"/>
                  <a:gd name="connsiteY17" fmla="*/ 138413 h 465388"/>
                  <a:gd name="connsiteX18" fmla="*/ 615404 w 868858"/>
                  <a:gd name="connsiteY18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615404 w 868858"/>
                  <a:gd name="connsiteY14" fmla="*/ 221906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17" fmla="*/ 615404 w 868858"/>
                  <a:gd name="connsiteY17" fmla="*/ 221906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  <a:gd name="connsiteX14" fmla="*/ 531912 w 868858"/>
                  <a:gd name="connsiteY14" fmla="*/ 138413 h 465388"/>
                  <a:gd name="connsiteX15" fmla="*/ 510927 w 868858"/>
                  <a:gd name="connsiteY15" fmla="*/ 159398 h 465388"/>
                  <a:gd name="connsiteX16" fmla="*/ 531912 w 868858"/>
                  <a:gd name="connsiteY16" fmla="*/ 138413 h 465388"/>
                  <a:gd name="connsiteX0" fmla="*/ 755451 w 868858"/>
                  <a:gd name="connsiteY0" fmla="*/ 408685 h 465388"/>
                  <a:gd name="connsiteX1" fmla="*/ 755451 w 868858"/>
                  <a:gd name="connsiteY1" fmla="*/ 37805 h 465388"/>
                  <a:gd name="connsiteX2" fmla="*/ 717652 w 868858"/>
                  <a:gd name="connsiteY2" fmla="*/ 0 h 465388"/>
                  <a:gd name="connsiteX3" fmla="*/ 717203 w 868858"/>
                  <a:gd name="connsiteY3" fmla="*/ 3 h 465388"/>
                  <a:gd name="connsiteX4" fmla="*/ 151656 w 868858"/>
                  <a:gd name="connsiteY4" fmla="*/ 3 h 465388"/>
                  <a:gd name="connsiteX5" fmla="*/ 113853 w 868858"/>
                  <a:gd name="connsiteY5" fmla="*/ 37805 h 465388"/>
                  <a:gd name="connsiteX6" fmla="*/ 113853 w 868858"/>
                  <a:gd name="connsiteY6" fmla="*/ 408685 h 465388"/>
                  <a:gd name="connsiteX7" fmla="*/ 0 w 868858"/>
                  <a:gd name="connsiteY7" fmla="*/ 408685 h 465388"/>
                  <a:gd name="connsiteX8" fmla="*/ 0 w 868858"/>
                  <a:gd name="connsiteY8" fmla="*/ 427586 h 465388"/>
                  <a:gd name="connsiteX9" fmla="*/ 37802 w 868858"/>
                  <a:gd name="connsiteY9" fmla="*/ 465388 h 465388"/>
                  <a:gd name="connsiteX10" fmla="*/ 831056 w 868858"/>
                  <a:gd name="connsiteY10" fmla="*/ 465388 h 465388"/>
                  <a:gd name="connsiteX11" fmla="*/ 868858 w 868858"/>
                  <a:gd name="connsiteY11" fmla="*/ 427586 h 465388"/>
                  <a:gd name="connsiteX12" fmla="*/ 868858 w 868858"/>
                  <a:gd name="connsiteY12" fmla="*/ 408685 h 465388"/>
                  <a:gd name="connsiteX13" fmla="*/ 755451 w 868858"/>
                  <a:gd name="connsiteY13" fmla="*/ 408685 h 46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8858" h="465388">
                    <a:moveTo>
                      <a:pt x="755451" y="408685"/>
                    </a:moveTo>
                    <a:lnTo>
                      <a:pt x="755451" y="37805"/>
                    </a:lnTo>
                    <a:cubicBezTo>
                      <a:pt x="755453" y="16927"/>
                      <a:pt x="738530" y="1"/>
                      <a:pt x="717652" y="0"/>
                    </a:cubicBezTo>
                    <a:lnTo>
                      <a:pt x="717203" y="3"/>
                    </a:lnTo>
                    <a:lnTo>
                      <a:pt x="151656" y="3"/>
                    </a:lnTo>
                    <a:cubicBezTo>
                      <a:pt x="130778" y="3"/>
                      <a:pt x="113853" y="16927"/>
                      <a:pt x="113853" y="37805"/>
                    </a:cubicBezTo>
                    <a:lnTo>
                      <a:pt x="113853" y="408685"/>
                    </a:lnTo>
                    <a:lnTo>
                      <a:pt x="0" y="408685"/>
                    </a:lnTo>
                    <a:lnTo>
                      <a:pt x="0" y="427586"/>
                    </a:lnTo>
                    <a:cubicBezTo>
                      <a:pt x="82" y="448429"/>
                      <a:pt x="16959" y="465307"/>
                      <a:pt x="37802" y="465388"/>
                    </a:cubicBezTo>
                    <a:lnTo>
                      <a:pt x="831056" y="465388"/>
                    </a:lnTo>
                    <a:cubicBezTo>
                      <a:pt x="851899" y="465307"/>
                      <a:pt x="868777" y="448429"/>
                      <a:pt x="868858" y="427586"/>
                    </a:cubicBezTo>
                    <a:lnTo>
                      <a:pt x="868858" y="408685"/>
                    </a:lnTo>
                    <a:lnTo>
                      <a:pt x="755451" y="408685"/>
                    </a:lnTo>
                    <a:close/>
                  </a:path>
                </a:pathLst>
              </a:custGeom>
              <a:solidFill>
                <a:schemeClr val="tx1"/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C796B73-BFF8-4C07-8A54-1CB569E0ED63}"/>
                </a:ext>
              </a:extLst>
            </p:cNvPr>
            <p:cNvGrpSpPr/>
            <p:nvPr/>
          </p:nvGrpSpPr>
          <p:grpSpPr>
            <a:xfrm>
              <a:off x="6399429" y="2448611"/>
              <a:ext cx="349881" cy="273078"/>
              <a:chOff x="6399429" y="2448611"/>
              <a:chExt cx="349881" cy="273078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ECFADB7-445A-4186-9201-621193E6C993}"/>
                  </a:ext>
                </a:extLst>
              </p:cNvPr>
              <p:cNvSpPr/>
              <p:nvPr/>
            </p:nvSpPr>
            <p:spPr>
              <a:xfrm>
                <a:off x="6425622" y="2454339"/>
                <a:ext cx="297495" cy="261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34DDD76-6A47-4DA7-98C1-599040645D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99429" y="2448611"/>
                <a:ext cx="349881" cy="273078"/>
              </a:xfrm>
              <a:custGeom>
                <a:avLst/>
                <a:gdLst>
                  <a:gd name="connsiteX0" fmla="*/ 17441 w 1220390"/>
                  <a:gd name="connsiteY0" fmla="*/ 17441 h 952500"/>
                  <a:gd name="connsiteX1" fmla="*/ 17441 w 1220390"/>
                  <a:gd name="connsiteY1" fmla="*/ 940175 h 952500"/>
                  <a:gd name="connsiteX2" fmla="*/ 1208066 w 1220390"/>
                  <a:gd name="connsiteY2" fmla="*/ 940175 h 952500"/>
                  <a:gd name="connsiteX3" fmla="*/ 1208066 w 1220390"/>
                  <a:gd name="connsiteY3" fmla="*/ 17441 h 952500"/>
                  <a:gd name="connsiteX4" fmla="*/ 1044355 w 1220390"/>
                  <a:gd name="connsiteY4" fmla="*/ 106738 h 952500"/>
                  <a:gd name="connsiteX5" fmla="*/ 1074121 w 1220390"/>
                  <a:gd name="connsiteY5" fmla="*/ 136503 h 952500"/>
                  <a:gd name="connsiteX6" fmla="*/ 1044355 w 1220390"/>
                  <a:gd name="connsiteY6" fmla="*/ 166269 h 952500"/>
                  <a:gd name="connsiteX7" fmla="*/ 1014589 w 1220390"/>
                  <a:gd name="connsiteY7" fmla="*/ 136503 h 952500"/>
                  <a:gd name="connsiteX8" fmla="*/ 1044355 w 1220390"/>
                  <a:gd name="connsiteY8" fmla="*/ 106738 h 952500"/>
                  <a:gd name="connsiteX9" fmla="*/ 940175 w 1220390"/>
                  <a:gd name="connsiteY9" fmla="*/ 106738 h 952500"/>
                  <a:gd name="connsiteX10" fmla="*/ 969941 w 1220390"/>
                  <a:gd name="connsiteY10" fmla="*/ 136503 h 952500"/>
                  <a:gd name="connsiteX11" fmla="*/ 940175 w 1220390"/>
                  <a:gd name="connsiteY11" fmla="*/ 166269 h 952500"/>
                  <a:gd name="connsiteX12" fmla="*/ 910410 w 1220390"/>
                  <a:gd name="connsiteY12" fmla="*/ 136503 h 952500"/>
                  <a:gd name="connsiteX13" fmla="*/ 940175 w 1220390"/>
                  <a:gd name="connsiteY13" fmla="*/ 106738 h 952500"/>
                  <a:gd name="connsiteX14" fmla="*/ 835996 w 1220390"/>
                  <a:gd name="connsiteY14" fmla="*/ 106738 h 952500"/>
                  <a:gd name="connsiteX15" fmla="*/ 865761 w 1220390"/>
                  <a:gd name="connsiteY15" fmla="*/ 136503 h 952500"/>
                  <a:gd name="connsiteX16" fmla="*/ 835996 w 1220390"/>
                  <a:gd name="connsiteY16" fmla="*/ 166269 h 952500"/>
                  <a:gd name="connsiteX17" fmla="*/ 806230 w 1220390"/>
                  <a:gd name="connsiteY17" fmla="*/ 136503 h 952500"/>
                  <a:gd name="connsiteX18" fmla="*/ 835996 w 1220390"/>
                  <a:gd name="connsiteY18" fmla="*/ 106738 h 952500"/>
                  <a:gd name="connsiteX19" fmla="*/ 1118769 w 1220390"/>
                  <a:gd name="connsiteY19" fmla="*/ 850878 h 952500"/>
                  <a:gd name="connsiteX20" fmla="*/ 106738 w 1220390"/>
                  <a:gd name="connsiteY20" fmla="*/ 850878 h 952500"/>
                  <a:gd name="connsiteX21" fmla="*/ 106738 w 1220390"/>
                  <a:gd name="connsiteY21" fmla="*/ 255566 h 952500"/>
                  <a:gd name="connsiteX22" fmla="*/ 1118769 w 1220390"/>
                  <a:gd name="connsiteY22" fmla="*/ 255566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20390" h="952500">
                    <a:moveTo>
                      <a:pt x="17441" y="17441"/>
                    </a:moveTo>
                    <a:lnTo>
                      <a:pt x="17441" y="940175"/>
                    </a:lnTo>
                    <a:lnTo>
                      <a:pt x="1208066" y="940175"/>
                    </a:lnTo>
                    <a:lnTo>
                      <a:pt x="1208066" y="17441"/>
                    </a:lnTo>
                    <a:close/>
                    <a:moveTo>
                      <a:pt x="1044355" y="106738"/>
                    </a:moveTo>
                    <a:cubicBezTo>
                      <a:pt x="1060794" y="106738"/>
                      <a:pt x="1074121" y="120064"/>
                      <a:pt x="1074121" y="136503"/>
                    </a:cubicBezTo>
                    <a:cubicBezTo>
                      <a:pt x="1074121" y="152943"/>
                      <a:pt x="1060794" y="166269"/>
                      <a:pt x="1044355" y="166269"/>
                    </a:cubicBezTo>
                    <a:cubicBezTo>
                      <a:pt x="1027915" y="166269"/>
                      <a:pt x="1014589" y="152943"/>
                      <a:pt x="1014589" y="136503"/>
                    </a:cubicBezTo>
                    <a:cubicBezTo>
                      <a:pt x="1014589" y="120064"/>
                      <a:pt x="1027915" y="106738"/>
                      <a:pt x="1044355" y="106738"/>
                    </a:cubicBezTo>
                    <a:close/>
                    <a:moveTo>
                      <a:pt x="940175" y="106738"/>
                    </a:moveTo>
                    <a:cubicBezTo>
                      <a:pt x="956615" y="106738"/>
                      <a:pt x="969941" y="120064"/>
                      <a:pt x="969941" y="136503"/>
                    </a:cubicBezTo>
                    <a:cubicBezTo>
                      <a:pt x="969941" y="152943"/>
                      <a:pt x="956615" y="166269"/>
                      <a:pt x="940175" y="166269"/>
                    </a:cubicBezTo>
                    <a:cubicBezTo>
                      <a:pt x="923736" y="166269"/>
                      <a:pt x="910410" y="152943"/>
                      <a:pt x="910410" y="136503"/>
                    </a:cubicBezTo>
                    <a:cubicBezTo>
                      <a:pt x="910410" y="120064"/>
                      <a:pt x="923736" y="106738"/>
                      <a:pt x="940175" y="106738"/>
                    </a:cubicBezTo>
                    <a:close/>
                    <a:moveTo>
                      <a:pt x="835996" y="106738"/>
                    </a:moveTo>
                    <a:cubicBezTo>
                      <a:pt x="852435" y="106738"/>
                      <a:pt x="865761" y="120064"/>
                      <a:pt x="865761" y="136503"/>
                    </a:cubicBezTo>
                    <a:cubicBezTo>
                      <a:pt x="865761" y="152943"/>
                      <a:pt x="852435" y="166269"/>
                      <a:pt x="835996" y="166269"/>
                    </a:cubicBezTo>
                    <a:cubicBezTo>
                      <a:pt x="819556" y="166269"/>
                      <a:pt x="806230" y="152943"/>
                      <a:pt x="806230" y="136503"/>
                    </a:cubicBezTo>
                    <a:cubicBezTo>
                      <a:pt x="806230" y="120064"/>
                      <a:pt x="819556" y="106738"/>
                      <a:pt x="835996" y="106738"/>
                    </a:cubicBezTo>
                    <a:close/>
                    <a:moveTo>
                      <a:pt x="1118769" y="850878"/>
                    </a:moveTo>
                    <a:lnTo>
                      <a:pt x="106738" y="850878"/>
                    </a:lnTo>
                    <a:lnTo>
                      <a:pt x="106738" y="255566"/>
                    </a:lnTo>
                    <a:lnTo>
                      <a:pt x="1118769" y="255566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148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6836BAC7-A84E-47ED-9DCE-D0BFF193A5EE}"/>
              </a:ext>
            </a:extLst>
          </p:cNvPr>
          <p:cNvSpPr txBox="1"/>
          <p:nvPr/>
        </p:nvSpPr>
        <p:spPr>
          <a:xfrm>
            <a:off x="5127921" y="1344849"/>
            <a:ext cx="286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System Users and Support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B2DAEDD-36AD-4D2E-BBCD-8980E7E8990E}"/>
              </a:ext>
            </a:extLst>
          </p:cNvPr>
          <p:cNvSpPr/>
          <p:nvPr/>
        </p:nvSpPr>
        <p:spPr>
          <a:xfrm>
            <a:off x="8672735" y="1344849"/>
            <a:ext cx="2839151" cy="3942953"/>
          </a:xfrm>
          <a:prstGeom prst="rect">
            <a:avLst/>
          </a:prstGeom>
          <a:solidFill>
            <a:srgbClr val="303030">
              <a:alpha val="25000"/>
            </a:srgbClr>
          </a:solidFill>
          <a:ln w="28575">
            <a:solidFill>
              <a:srgbClr val="30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F11DDCF-7ACB-4D0F-AEC6-00B998DC7F6C}"/>
              </a:ext>
            </a:extLst>
          </p:cNvPr>
          <p:cNvSpPr txBox="1"/>
          <p:nvPr/>
        </p:nvSpPr>
        <p:spPr>
          <a:xfrm>
            <a:off x="8672735" y="1344849"/>
            <a:ext cx="286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Decision-Maker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17907F-CD9A-4113-BBE1-516C9FE9A4D5}"/>
              </a:ext>
            </a:extLst>
          </p:cNvPr>
          <p:cNvSpPr txBox="1"/>
          <p:nvPr/>
        </p:nvSpPr>
        <p:spPr>
          <a:xfrm>
            <a:off x="6099312" y="5332890"/>
            <a:ext cx="55931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Figure Copyright 2023, International Test and Evaluation Association,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315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A2C173-4219-41FE-AA12-614152EB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Lifecycles of DoD acquisition programs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4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A605A1-A83A-4756-826C-3747FA8C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Historically, DoD acquisitions take years, with OT&amp;E occurring during a large event right before deployment*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E809A5-C9CC-44E7-B23A-B40EF53258E1}"/>
              </a:ext>
            </a:extLst>
          </p:cNvPr>
          <p:cNvSpPr txBox="1"/>
          <p:nvPr/>
        </p:nvSpPr>
        <p:spPr>
          <a:xfrm>
            <a:off x="400833" y="5874707"/>
            <a:ext cx="2306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*Technically full-rate production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0372143-4D32-4632-913C-5AB5C3817DE4}"/>
              </a:ext>
            </a:extLst>
          </p:cNvPr>
          <p:cNvSpPr txBox="1">
            <a:spLocks/>
          </p:cNvSpPr>
          <p:nvPr/>
        </p:nvSpPr>
        <p:spPr>
          <a:xfrm>
            <a:off x="312913" y="6222990"/>
            <a:ext cx="10261302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Acronyms: FOC – Full Operational Capability; FOT&amp;E – Follow-on Operational Test and Evaluation; IOC – Initial Operational Capability; MDD – Materiel Development Decision; MS A – Milestone A; MS B – Milestone B; MS C – Milestone C; OT&amp;E – Operational Test and Evaluation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2CB5EF-201E-4A93-B34C-F62F6F3DF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2A7E8E-4880-4041-A79D-BCCABF2E8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29" y="3549146"/>
            <a:ext cx="9406205" cy="1218070"/>
          </a:xfrm>
          <a:prstGeom prst="rect">
            <a:avLst/>
          </a:prstGeom>
        </p:spPr>
      </p:pic>
      <p:sp>
        <p:nvSpPr>
          <p:cNvPr id="20" name="Callout: Line 19">
            <a:extLst>
              <a:ext uri="{FF2B5EF4-FFF2-40B4-BE49-F238E27FC236}">
                <a16:creationId xmlns:a16="http://schemas.microsoft.com/office/drawing/2014/main" id="{BB074DAC-2EE6-43CF-AD56-29CC12B2B99A}"/>
              </a:ext>
            </a:extLst>
          </p:cNvPr>
          <p:cNvSpPr/>
          <p:nvPr/>
        </p:nvSpPr>
        <p:spPr>
          <a:xfrm>
            <a:off x="7419581" y="2889252"/>
            <a:ext cx="877163" cy="369332"/>
          </a:xfrm>
          <a:prstGeom prst="borderCallout1">
            <a:avLst>
              <a:gd name="adj1" fmla="val 99007"/>
              <a:gd name="adj2" fmla="val 46830"/>
              <a:gd name="adj3" fmla="val 293975"/>
              <a:gd name="adj4" fmla="val 46171"/>
            </a:avLst>
          </a:pr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IOT&amp;E</a:t>
            </a:r>
          </a:p>
        </p:txBody>
      </p:sp>
      <p:sp>
        <p:nvSpPr>
          <p:cNvPr id="23" name="Callout: Line 22">
            <a:extLst>
              <a:ext uri="{FF2B5EF4-FFF2-40B4-BE49-F238E27FC236}">
                <a16:creationId xmlns:a16="http://schemas.microsoft.com/office/drawing/2014/main" id="{31E8D1DF-C9A1-40C7-9D37-198EB061455A}"/>
              </a:ext>
            </a:extLst>
          </p:cNvPr>
          <p:cNvSpPr/>
          <p:nvPr/>
        </p:nvSpPr>
        <p:spPr>
          <a:xfrm>
            <a:off x="7871712" y="5216530"/>
            <a:ext cx="954107" cy="553998"/>
          </a:xfrm>
          <a:prstGeom prst="borderCallout1">
            <a:avLst>
              <a:gd name="adj1" fmla="val -1608"/>
              <a:gd name="adj2" fmla="val 49801"/>
              <a:gd name="adj3" fmla="val -118661"/>
              <a:gd name="adj4" fmla="val 50731"/>
            </a:avLst>
          </a:pr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FOT&amp;E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</a:rPr>
              <a:t>(maybe)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EBCFD0F0-F5B1-417C-B2E6-A662F42D4810}"/>
              </a:ext>
            </a:extLst>
          </p:cNvPr>
          <p:cNvSpPr/>
          <p:nvPr/>
        </p:nvSpPr>
        <p:spPr>
          <a:xfrm>
            <a:off x="8507615" y="2742518"/>
            <a:ext cx="1188720" cy="646331"/>
          </a:xfrm>
          <a:prstGeom prst="borderCallout1">
            <a:avLst>
              <a:gd name="adj1" fmla="val 100561"/>
              <a:gd name="adj2" fmla="val 49365"/>
              <a:gd name="adj3" fmla="val 367044"/>
              <a:gd name="adj4" fmla="val 49552"/>
            </a:avLst>
          </a:prstGeom>
          <a:noFill/>
          <a:ln>
            <a:solidFill>
              <a:schemeClr val="tx1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Testing Complete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F081058-6E0F-4B10-9BBE-1E8AF32A5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280" y="1295367"/>
            <a:ext cx="2548349" cy="7620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E85C0B9-7AF4-4CFB-9358-3C272EC3A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385" y="1295399"/>
            <a:ext cx="2093585" cy="11922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7F2D7C8-11D8-451F-AD69-8DB747949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550" y="1284514"/>
            <a:ext cx="2500993" cy="124232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11636CA-E71B-4061-B80B-2E0D90B38211}"/>
              </a:ext>
            </a:extLst>
          </p:cNvPr>
          <p:cNvSpPr txBox="1"/>
          <p:nvPr/>
        </p:nvSpPr>
        <p:spPr>
          <a:xfrm>
            <a:off x="1315811" y="4743734"/>
            <a:ext cx="64732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Image source: Department of Defense, “Operation of the Adaptive Acquisition Framework” DoDI 5000.02.</a:t>
            </a:r>
          </a:p>
          <a:p>
            <a:r>
              <a:rPr lang="en-US" sz="1050" dirty="0"/>
              <a:t>(Washington, DC: USD (A&amp;S), 2020),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E7A426-153E-409D-B7F4-49632F37AAC4}"/>
              </a:ext>
            </a:extLst>
          </p:cNvPr>
          <p:cNvSpPr txBox="1"/>
          <p:nvPr/>
        </p:nvSpPr>
        <p:spPr>
          <a:xfrm>
            <a:off x="1639661" y="2486309"/>
            <a:ext cx="77171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Image source: Director, Operational Test and Evaluation, “FY2023 Annual Report” (Washington, DC: DOT&amp;E, January 2024)</a:t>
            </a:r>
          </a:p>
        </p:txBody>
      </p:sp>
    </p:spTree>
    <p:extLst>
      <p:ext uri="{BB962C8B-B14F-4D97-AF65-F5344CB8AC3E}">
        <p14:creationId xmlns:p14="http://schemas.microsoft.com/office/powerpoint/2010/main" val="406689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3FE79-ED44-4E44-B276-69D15D47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Iterative software development moves code through a series of environments, often termed the “Software Pipeline”</a:t>
            </a:r>
          </a:p>
        </p:txBody>
      </p:sp>
      <p:pic>
        <p:nvPicPr>
          <p:cNvPr id="5" name="Picture 2" descr="Image result for code clipart">
            <a:extLst>
              <a:ext uri="{FF2B5EF4-FFF2-40B4-BE49-F238E27FC236}">
                <a16:creationId xmlns:a16="http://schemas.microsoft.com/office/drawing/2014/main" id="{B2ED9FAA-45DF-474F-9405-E3432F649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4952" r="3712" b="9901"/>
          <a:stretch/>
        </p:blipFill>
        <p:spPr bwMode="auto">
          <a:xfrm>
            <a:off x="1671510" y="2898500"/>
            <a:ext cx="1062773" cy="101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1A1AA5-9A78-4849-8041-C290D48FE0D9}"/>
              </a:ext>
            </a:extLst>
          </p:cNvPr>
          <p:cNvSpPr txBox="1"/>
          <p:nvPr/>
        </p:nvSpPr>
        <p:spPr>
          <a:xfrm>
            <a:off x="1399905" y="3844033"/>
            <a:ext cx="160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Development</a:t>
            </a: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BAD5B227-3913-47ED-B4BC-789B72DC7D43}"/>
              </a:ext>
            </a:extLst>
          </p:cNvPr>
          <p:cNvSpPr>
            <a:spLocks noChangeAspect="1"/>
          </p:cNvSpPr>
          <p:nvPr/>
        </p:nvSpPr>
        <p:spPr>
          <a:xfrm rot="18954820">
            <a:off x="3503122" y="3168242"/>
            <a:ext cx="1169049" cy="355284"/>
          </a:xfrm>
          <a:custGeom>
            <a:avLst/>
            <a:gdLst>
              <a:gd name="connsiteX0" fmla="*/ 215631 w 1504405"/>
              <a:gd name="connsiteY0" fmla="*/ 0 h 457201"/>
              <a:gd name="connsiteX1" fmla="*/ 377276 w 1504405"/>
              <a:gd name="connsiteY1" fmla="*/ 66956 h 457201"/>
              <a:gd name="connsiteX2" fmla="*/ 425343 w 1504405"/>
              <a:gd name="connsiteY2" fmla="*/ 138249 h 457201"/>
              <a:gd name="connsiteX3" fmla="*/ 1079062 w 1504405"/>
              <a:gd name="connsiteY3" fmla="*/ 138249 h 457201"/>
              <a:gd name="connsiteX4" fmla="*/ 1127129 w 1504405"/>
              <a:gd name="connsiteY4" fmla="*/ 66956 h 457201"/>
              <a:gd name="connsiteX5" fmla="*/ 1288774 w 1504405"/>
              <a:gd name="connsiteY5" fmla="*/ 0 h 457201"/>
              <a:gd name="connsiteX6" fmla="*/ 1499409 w 1504405"/>
              <a:gd name="connsiteY6" fmla="*/ 139620 h 457201"/>
              <a:gd name="connsiteX7" fmla="*/ 1504405 w 1504405"/>
              <a:gd name="connsiteY7" fmla="*/ 155714 h 457201"/>
              <a:gd name="connsiteX8" fmla="*/ 1334156 w 1504405"/>
              <a:gd name="connsiteY8" fmla="*/ 155714 h 457201"/>
              <a:gd name="connsiteX9" fmla="*/ 1334156 w 1504405"/>
              <a:gd name="connsiteY9" fmla="*/ 301488 h 457201"/>
              <a:gd name="connsiteX10" fmla="*/ 1504405 w 1504405"/>
              <a:gd name="connsiteY10" fmla="*/ 301488 h 457201"/>
              <a:gd name="connsiteX11" fmla="*/ 1499409 w 1504405"/>
              <a:gd name="connsiteY11" fmla="*/ 317583 h 457201"/>
              <a:gd name="connsiteX12" fmla="*/ 1288774 w 1504405"/>
              <a:gd name="connsiteY12" fmla="*/ 457201 h 457201"/>
              <a:gd name="connsiteX13" fmla="*/ 1127129 w 1504405"/>
              <a:gd name="connsiteY13" fmla="*/ 390245 h 457201"/>
              <a:gd name="connsiteX14" fmla="*/ 1079061 w 1504405"/>
              <a:gd name="connsiteY14" fmla="*/ 318951 h 457201"/>
              <a:gd name="connsiteX15" fmla="*/ 425344 w 1504405"/>
              <a:gd name="connsiteY15" fmla="*/ 318951 h 457201"/>
              <a:gd name="connsiteX16" fmla="*/ 377276 w 1504405"/>
              <a:gd name="connsiteY16" fmla="*/ 390245 h 457201"/>
              <a:gd name="connsiteX17" fmla="*/ 215631 w 1504405"/>
              <a:gd name="connsiteY17" fmla="*/ 457201 h 457201"/>
              <a:gd name="connsiteX18" fmla="*/ 4996 w 1504405"/>
              <a:gd name="connsiteY18" fmla="*/ 317582 h 457201"/>
              <a:gd name="connsiteX19" fmla="*/ 0 w 1504405"/>
              <a:gd name="connsiteY19" fmla="*/ 301488 h 457201"/>
              <a:gd name="connsiteX20" fmla="*/ 170249 w 1504405"/>
              <a:gd name="connsiteY20" fmla="*/ 301488 h 457201"/>
              <a:gd name="connsiteX21" fmla="*/ 170249 w 1504405"/>
              <a:gd name="connsiteY21" fmla="*/ 155714 h 457201"/>
              <a:gd name="connsiteX22" fmla="*/ 0 w 1504405"/>
              <a:gd name="connsiteY22" fmla="*/ 155714 h 457201"/>
              <a:gd name="connsiteX23" fmla="*/ 4996 w 1504405"/>
              <a:gd name="connsiteY23" fmla="*/ 139619 h 457201"/>
              <a:gd name="connsiteX24" fmla="*/ 215631 w 1504405"/>
              <a:gd name="connsiteY24" fmla="*/ 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04405" h="457201">
                <a:moveTo>
                  <a:pt x="215631" y="0"/>
                </a:moveTo>
                <a:cubicBezTo>
                  <a:pt x="278757" y="0"/>
                  <a:pt x="335908" y="25587"/>
                  <a:pt x="377276" y="66956"/>
                </a:cubicBezTo>
                <a:lnTo>
                  <a:pt x="425343" y="138249"/>
                </a:lnTo>
                <a:lnTo>
                  <a:pt x="1079062" y="138249"/>
                </a:lnTo>
                <a:lnTo>
                  <a:pt x="1127129" y="66956"/>
                </a:lnTo>
                <a:cubicBezTo>
                  <a:pt x="1168498" y="25587"/>
                  <a:pt x="1225648" y="0"/>
                  <a:pt x="1288774" y="0"/>
                </a:cubicBezTo>
                <a:cubicBezTo>
                  <a:pt x="1383463" y="0"/>
                  <a:pt x="1464706" y="57571"/>
                  <a:pt x="1499409" y="139620"/>
                </a:cubicBezTo>
                <a:lnTo>
                  <a:pt x="1504405" y="155714"/>
                </a:lnTo>
                <a:lnTo>
                  <a:pt x="1334156" y="155714"/>
                </a:lnTo>
                <a:lnTo>
                  <a:pt x="1334156" y="301488"/>
                </a:lnTo>
                <a:lnTo>
                  <a:pt x="1504405" y="301488"/>
                </a:lnTo>
                <a:lnTo>
                  <a:pt x="1499409" y="317583"/>
                </a:lnTo>
                <a:cubicBezTo>
                  <a:pt x="1464706" y="399631"/>
                  <a:pt x="1383463" y="457201"/>
                  <a:pt x="1288774" y="457201"/>
                </a:cubicBezTo>
                <a:cubicBezTo>
                  <a:pt x="1225648" y="457201"/>
                  <a:pt x="1168498" y="431614"/>
                  <a:pt x="1127129" y="390245"/>
                </a:cubicBezTo>
                <a:lnTo>
                  <a:pt x="1079061" y="318951"/>
                </a:lnTo>
                <a:lnTo>
                  <a:pt x="425344" y="318951"/>
                </a:lnTo>
                <a:lnTo>
                  <a:pt x="377276" y="390245"/>
                </a:lnTo>
                <a:cubicBezTo>
                  <a:pt x="335908" y="431614"/>
                  <a:pt x="278757" y="457201"/>
                  <a:pt x="215631" y="457201"/>
                </a:cubicBezTo>
                <a:cubicBezTo>
                  <a:pt x="120942" y="457201"/>
                  <a:pt x="39699" y="399630"/>
                  <a:pt x="4996" y="317582"/>
                </a:cubicBezTo>
                <a:lnTo>
                  <a:pt x="0" y="301488"/>
                </a:lnTo>
                <a:lnTo>
                  <a:pt x="170249" y="301488"/>
                </a:lnTo>
                <a:lnTo>
                  <a:pt x="170249" y="155714"/>
                </a:lnTo>
                <a:lnTo>
                  <a:pt x="0" y="155714"/>
                </a:lnTo>
                <a:lnTo>
                  <a:pt x="4996" y="139619"/>
                </a:lnTo>
                <a:cubicBezTo>
                  <a:pt x="39699" y="57570"/>
                  <a:pt x="120942" y="0"/>
                  <a:pt x="21563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1F2BF-3152-4798-BAB8-3EE4AE578709}"/>
              </a:ext>
            </a:extLst>
          </p:cNvPr>
          <p:cNvSpPr txBox="1"/>
          <p:nvPr/>
        </p:nvSpPr>
        <p:spPr>
          <a:xfrm>
            <a:off x="3450704" y="3844034"/>
            <a:ext cx="1273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Integration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E4CE34-490A-4E5F-9732-B1D8B154BA68}"/>
              </a:ext>
            </a:extLst>
          </p:cNvPr>
          <p:cNvGrpSpPr>
            <a:grpSpLocks noChangeAspect="1"/>
          </p:cNvGrpSpPr>
          <p:nvPr/>
        </p:nvGrpSpPr>
        <p:grpSpPr>
          <a:xfrm>
            <a:off x="7541478" y="2682187"/>
            <a:ext cx="631339" cy="1161846"/>
            <a:chOff x="5737430" y="4585485"/>
            <a:chExt cx="458059" cy="842961"/>
          </a:xfrm>
          <a:solidFill>
            <a:schemeClr val="bg1">
              <a:lumMod val="95000"/>
            </a:schemeClr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0880F2-0570-4D92-B9F0-239BAE473DFB}"/>
                </a:ext>
              </a:extLst>
            </p:cNvPr>
            <p:cNvSpPr/>
            <p:nvPr/>
          </p:nvSpPr>
          <p:spPr>
            <a:xfrm>
              <a:off x="5737430" y="4585485"/>
              <a:ext cx="458059" cy="842961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3A60E7-C744-4F6A-AB3F-EBB4CA351384}"/>
                </a:ext>
              </a:extLst>
            </p:cNvPr>
            <p:cNvGrpSpPr/>
            <p:nvPr/>
          </p:nvGrpSpPr>
          <p:grpSpPr>
            <a:xfrm>
              <a:off x="5940699" y="5135404"/>
              <a:ext cx="207169" cy="61912"/>
              <a:chOff x="7755731" y="4888707"/>
              <a:chExt cx="207169" cy="61912"/>
            </a:xfrm>
            <a:grpFill/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9210C29-5984-40DA-B9FA-30C9929C998E}"/>
                  </a:ext>
                </a:extLst>
              </p:cNvPr>
              <p:cNvCxnSpPr/>
              <p:nvPr/>
            </p:nvCxnSpPr>
            <p:spPr>
              <a:xfrm>
                <a:off x="7755731" y="4950619"/>
                <a:ext cx="207169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66BD43A-B6E0-46F0-95AB-11EF9870DA24}"/>
                  </a:ext>
                </a:extLst>
              </p:cNvPr>
              <p:cNvCxnSpPr/>
              <p:nvPr/>
            </p:nvCxnSpPr>
            <p:spPr>
              <a:xfrm>
                <a:off x="7755731" y="4919663"/>
                <a:ext cx="207169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BDE8216-60BF-4C4C-BC8F-8F997F69FB4D}"/>
                  </a:ext>
                </a:extLst>
              </p:cNvPr>
              <p:cNvCxnSpPr/>
              <p:nvPr/>
            </p:nvCxnSpPr>
            <p:spPr>
              <a:xfrm>
                <a:off x="7755731" y="4888707"/>
                <a:ext cx="207169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C55D01-9849-4F88-9878-CF50C4DAC643}"/>
                </a:ext>
              </a:extLst>
            </p:cNvPr>
            <p:cNvSpPr/>
            <p:nvPr/>
          </p:nvSpPr>
          <p:spPr>
            <a:xfrm>
              <a:off x="6084244" y="5034498"/>
              <a:ext cx="54769" cy="52239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9CE1F2-165A-4023-92F9-23FD1AA027C9}"/>
              </a:ext>
            </a:extLst>
          </p:cNvPr>
          <p:cNvSpPr txBox="1"/>
          <p:nvPr/>
        </p:nvSpPr>
        <p:spPr>
          <a:xfrm>
            <a:off x="7021715" y="3844033"/>
            <a:ext cx="167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Pre-Production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C2441B-2D9F-40B9-AD14-6B4E44ED0FB7}"/>
              </a:ext>
            </a:extLst>
          </p:cNvPr>
          <p:cNvGrpSpPr/>
          <p:nvPr/>
        </p:nvGrpSpPr>
        <p:grpSpPr>
          <a:xfrm>
            <a:off x="9377516" y="2682187"/>
            <a:ext cx="728767" cy="1263409"/>
            <a:chOff x="9247763" y="2756167"/>
            <a:chExt cx="670947" cy="116317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2408CAD-8660-4B96-8607-D8710C5FF8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37461" y="2756167"/>
              <a:ext cx="581249" cy="1069666"/>
              <a:chOff x="5737430" y="4690887"/>
              <a:chExt cx="458059" cy="842961"/>
            </a:xfrm>
            <a:solidFill>
              <a:schemeClr val="bg1">
                <a:lumMod val="95000"/>
              </a:schemeClr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48CED53-1358-4E5C-843E-412234F72B26}"/>
                  </a:ext>
                </a:extLst>
              </p:cNvPr>
              <p:cNvSpPr/>
              <p:nvPr/>
            </p:nvSpPr>
            <p:spPr>
              <a:xfrm>
                <a:off x="5737430" y="4690887"/>
                <a:ext cx="458059" cy="842961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CC977B5-9A8A-4DE6-84E1-37C238E7A508}"/>
                  </a:ext>
                </a:extLst>
              </p:cNvPr>
              <p:cNvGrpSpPr/>
              <p:nvPr/>
            </p:nvGrpSpPr>
            <p:grpSpPr>
              <a:xfrm>
                <a:off x="5940699" y="5135404"/>
                <a:ext cx="207169" cy="61912"/>
                <a:chOff x="7755731" y="4888707"/>
                <a:chExt cx="207169" cy="61912"/>
              </a:xfrm>
              <a:grpFill/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6C9EC18-CAEB-410F-8E8E-570964869369}"/>
                    </a:ext>
                  </a:extLst>
                </p:cNvPr>
                <p:cNvCxnSpPr/>
                <p:nvPr/>
              </p:nvCxnSpPr>
              <p:spPr>
                <a:xfrm>
                  <a:off x="7755731" y="4950619"/>
                  <a:ext cx="207169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9465FED2-A09C-491B-88B6-897CBF2BE5B4}"/>
                    </a:ext>
                  </a:extLst>
                </p:cNvPr>
                <p:cNvCxnSpPr/>
                <p:nvPr/>
              </p:nvCxnSpPr>
              <p:spPr>
                <a:xfrm>
                  <a:off x="7755731" y="4919663"/>
                  <a:ext cx="207169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A29E238-4710-4A2B-B471-DEA8C57FA9A4}"/>
                    </a:ext>
                  </a:extLst>
                </p:cNvPr>
                <p:cNvCxnSpPr/>
                <p:nvPr/>
              </p:nvCxnSpPr>
              <p:spPr>
                <a:xfrm>
                  <a:off x="7755731" y="4888707"/>
                  <a:ext cx="207169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BCB8E03-3BFE-4E77-AB2E-EEF80E07E60D}"/>
                  </a:ext>
                </a:extLst>
              </p:cNvPr>
              <p:cNvSpPr/>
              <p:nvPr/>
            </p:nvSpPr>
            <p:spPr>
              <a:xfrm>
                <a:off x="6084244" y="5034498"/>
                <a:ext cx="54769" cy="5223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 50">
              <a:extLst>
                <a:ext uri="{FF2B5EF4-FFF2-40B4-BE49-F238E27FC236}">
                  <a16:creationId xmlns:a16="http://schemas.microsoft.com/office/drawing/2014/main" id="{1B2737C2-10EB-47B1-9057-8F8646E6F62B}"/>
                </a:ext>
              </a:extLst>
            </p:cNvPr>
            <p:cNvSpPr>
              <a:spLocks noChangeAspect="1"/>
            </p:cNvSpPr>
            <p:nvPr/>
          </p:nvSpPr>
          <p:spPr>
            <a:xfrm rot="18900000" flipH="1" flipV="1">
              <a:off x="9247763" y="3522458"/>
              <a:ext cx="396879" cy="396880"/>
            </a:xfrm>
            <a:custGeom>
              <a:avLst/>
              <a:gdLst>
                <a:gd name="connsiteX0" fmla="*/ 239968 w 641580"/>
                <a:gd name="connsiteY0" fmla="*/ 401613 h 641581"/>
                <a:gd name="connsiteX1" fmla="*/ 401612 w 641580"/>
                <a:gd name="connsiteY1" fmla="*/ 401613 h 641581"/>
                <a:gd name="connsiteX2" fmla="*/ 401612 w 641580"/>
                <a:gd name="connsiteY2" fmla="*/ 239968 h 641581"/>
                <a:gd name="connsiteX3" fmla="*/ 239968 w 641580"/>
                <a:gd name="connsiteY3" fmla="*/ 239968 h 641581"/>
                <a:gd name="connsiteX4" fmla="*/ 239968 w 641580"/>
                <a:gd name="connsiteY4" fmla="*/ 401613 h 641581"/>
                <a:gd name="connsiteX5" fmla="*/ 116593 w 641580"/>
                <a:gd name="connsiteY5" fmla="*/ 570259 h 641581"/>
                <a:gd name="connsiteX6" fmla="*/ 71321 w 641580"/>
                <a:gd name="connsiteY6" fmla="*/ 524987 h 641581"/>
                <a:gd name="connsiteX7" fmla="*/ 127696 w 641580"/>
                <a:gd name="connsiteY7" fmla="*/ 442477 h 641581"/>
                <a:gd name="connsiteX8" fmla="*/ 108929 w 641580"/>
                <a:gd name="connsiteY8" fmla="*/ 406813 h 641581"/>
                <a:gd name="connsiteX9" fmla="*/ 98900 w 641580"/>
                <a:gd name="connsiteY9" fmla="*/ 371413 h 641581"/>
                <a:gd name="connsiteX10" fmla="*/ 0 w 641580"/>
                <a:gd name="connsiteY10" fmla="*/ 352803 h 641581"/>
                <a:gd name="connsiteX11" fmla="*/ 0 w 641580"/>
                <a:gd name="connsiteY11" fmla="*/ 288778 h 641581"/>
                <a:gd name="connsiteX12" fmla="*/ 98661 w 641580"/>
                <a:gd name="connsiteY12" fmla="*/ 270213 h 641581"/>
                <a:gd name="connsiteX13" fmla="*/ 100102 w 641580"/>
                <a:gd name="connsiteY13" fmla="*/ 261022 h 641581"/>
                <a:gd name="connsiteX14" fmla="*/ 118345 w 641580"/>
                <a:gd name="connsiteY14" fmla="*/ 214481 h 641581"/>
                <a:gd name="connsiteX15" fmla="*/ 128652 w 641580"/>
                <a:gd name="connsiteY15" fmla="*/ 200502 h 641581"/>
                <a:gd name="connsiteX16" fmla="*/ 71321 w 641580"/>
                <a:gd name="connsiteY16" fmla="*/ 116594 h 641581"/>
                <a:gd name="connsiteX17" fmla="*/ 116593 w 641580"/>
                <a:gd name="connsiteY17" fmla="*/ 71322 h 641581"/>
                <a:gd name="connsiteX18" fmla="*/ 199104 w 641580"/>
                <a:gd name="connsiteY18" fmla="*/ 127697 h 641581"/>
                <a:gd name="connsiteX19" fmla="*/ 234768 w 641580"/>
                <a:gd name="connsiteY19" fmla="*/ 108929 h 641581"/>
                <a:gd name="connsiteX20" fmla="*/ 270259 w 641580"/>
                <a:gd name="connsiteY20" fmla="*/ 98411 h 641581"/>
                <a:gd name="connsiteX21" fmla="*/ 288778 w 641580"/>
                <a:gd name="connsiteY21" fmla="*/ 0 h 641581"/>
                <a:gd name="connsiteX22" fmla="*/ 352802 w 641580"/>
                <a:gd name="connsiteY22" fmla="*/ 0 h 641581"/>
                <a:gd name="connsiteX23" fmla="*/ 371321 w 641580"/>
                <a:gd name="connsiteY23" fmla="*/ 98411 h 641581"/>
                <a:gd name="connsiteX24" fmla="*/ 406812 w 641580"/>
                <a:gd name="connsiteY24" fmla="*/ 108929 h 641581"/>
                <a:gd name="connsiteX25" fmla="*/ 438828 w 641580"/>
                <a:gd name="connsiteY25" fmla="*/ 130189 h 641581"/>
                <a:gd name="connsiteX26" fmla="*/ 524987 w 641580"/>
                <a:gd name="connsiteY26" fmla="*/ 71322 h 641581"/>
                <a:gd name="connsiteX27" fmla="*/ 570259 w 641580"/>
                <a:gd name="connsiteY27" fmla="*/ 116594 h 641581"/>
                <a:gd name="connsiteX28" fmla="*/ 511391 w 641580"/>
                <a:gd name="connsiteY28" fmla="*/ 202752 h 641581"/>
                <a:gd name="connsiteX29" fmla="*/ 532651 w 641580"/>
                <a:gd name="connsiteY29" fmla="*/ 234768 h 641581"/>
                <a:gd name="connsiteX30" fmla="*/ 542680 w 641580"/>
                <a:gd name="connsiteY30" fmla="*/ 270167 h 641581"/>
                <a:gd name="connsiteX31" fmla="*/ 641580 w 641580"/>
                <a:gd name="connsiteY31" fmla="*/ 288778 h 641581"/>
                <a:gd name="connsiteX32" fmla="*/ 641580 w 641580"/>
                <a:gd name="connsiteY32" fmla="*/ 352802 h 641581"/>
                <a:gd name="connsiteX33" fmla="*/ 542919 w 641580"/>
                <a:gd name="connsiteY33" fmla="*/ 371368 h 641581"/>
                <a:gd name="connsiteX34" fmla="*/ 541478 w 641580"/>
                <a:gd name="connsiteY34" fmla="*/ 380559 h 641581"/>
                <a:gd name="connsiteX35" fmla="*/ 523235 w 641580"/>
                <a:gd name="connsiteY35" fmla="*/ 427100 h 641581"/>
                <a:gd name="connsiteX36" fmla="*/ 512928 w 641580"/>
                <a:gd name="connsiteY36" fmla="*/ 441079 h 641581"/>
                <a:gd name="connsiteX37" fmla="*/ 570259 w 641580"/>
                <a:gd name="connsiteY37" fmla="*/ 524987 h 641581"/>
                <a:gd name="connsiteX38" fmla="*/ 524987 w 641580"/>
                <a:gd name="connsiteY38" fmla="*/ 570259 h 641581"/>
                <a:gd name="connsiteX39" fmla="*/ 441078 w 641580"/>
                <a:gd name="connsiteY39" fmla="*/ 512929 h 641581"/>
                <a:gd name="connsiteX40" fmla="*/ 427099 w 641580"/>
                <a:gd name="connsiteY40" fmla="*/ 523236 h 641581"/>
                <a:gd name="connsiteX41" fmla="*/ 380559 w 641580"/>
                <a:gd name="connsiteY41" fmla="*/ 541479 h 641581"/>
                <a:gd name="connsiteX42" fmla="*/ 371368 w 641580"/>
                <a:gd name="connsiteY42" fmla="*/ 542919 h 641581"/>
                <a:gd name="connsiteX43" fmla="*/ 352802 w 641580"/>
                <a:gd name="connsiteY43" fmla="*/ 641581 h 641581"/>
                <a:gd name="connsiteX44" fmla="*/ 288778 w 641580"/>
                <a:gd name="connsiteY44" fmla="*/ 641581 h 641581"/>
                <a:gd name="connsiteX45" fmla="*/ 270167 w 641580"/>
                <a:gd name="connsiteY45" fmla="*/ 542680 h 641581"/>
                <a:gd name="connsiteX46" fmla="*/ 234768 w 641580"/>
                <a:gd name="connsiteY46" fmla="*/ 532652 h 641581"/>
                <a:gd name="connsiteX47" fmla="*/ 199104 w 641580"/>
                <a:gd name="connsiteY47" fmla="*/ 513884 h 64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41580" h="641581">
                  <a:moveTo>
                    <a:pt x="239968" y="401613"/>
                  </a:moveTo>
                  <a:cubicBezTo>
                    <a:pt x="284605" y="446250"/>
                    <a:pt x="356975" y="446250"/>
                    <a:pt x="401612" y="401613"/>
                  </a:cubicBezTo>
                  <a:cubicBezTo>
                    <a:pt x="446249" y="356976"/>
                    <a:pt x="446249" y="284605"/>
                    <a:pt x="401612" y="239968"/>
                  </a:cubicBezTo>
                  <a:cubicBezTo>
                    <a:pt x="356975" y="195331"/>
                    <a:pt x="284605" y="195331"/>
                    <a:pt x="239968" y="239968"/>
                  </a:cubicBezTo>
                  <a:cubicBezTo>
                    <a:pt x="195331" y="284605"/>
                    <a:pt x="195331" y="356976"/>
                    <a:pt x="239968" y="401613"/>
                  </a:cubicBezTo>
                  <a:close/>
                  <a:moveTo>
                    <a:pt x="116593" y="570259"/>
                  </a:moveTo>
                  <a:lnTo>
                    <a:pt x="71321" y="524987"/>
                  </a:lnTo>
                  <a:lnTo>
                    <a:pt x="127696" y="442477"/>
                  </a:lnTo>
                  <a:lnTo>
                    <a:pt x="108929" y="406813"/>
                  </a:lnTo>
                  <a:lnTo>
                    <a:pt x="98900" y="371413"/>
                  </a:lnTo>
                  <a:lnTo>
                    <a:pt x="0" y="352803"/>
                  </a:lnTo>
                  <a:lnTo>
                    <a:pt x="0" y="288778"/>
                  </a:lnTo>
                  <a:lnTo>
                    <a:pt x="98661" y="270213"/>
                  </a:lnTo>
                  <a:lnTo>
                    <a:pt x="100102" y="261022"/>
                  </a:lnTo>
                  <a:cubicBezTo>
                    <a:pt x="104417" y="245028"/>
                    <a:pt x="110498" y="229412"/>
                    <a:pt x="118345" y="214481"/>
                  </a:cubicBezTo>
                  <a:lnTo>
                    <a:pt x="128652" y="200502"/>
                  </a:lnTo>
                  <a:lnTo>
                    <a:pt x="71321" y="116594"/>
                  </a:lnTo>
                  <a:lnTo>
                    <a:pt x="116593" y="71322"/>
                  </a:lnTo>
                  <a:lnTo>
                    <a:pt x="199104" y="127697"/>
                  </a:lnTo>
                  <a:lnTo>
                    <a:pt x="234768" y="108929"/>
                  </a:lnTo>
                  <a:lnTo>
                    <a:pt x="270259" y="98411"/>
                  </a:lnTo>
                  <a:lnTo>
                    <a:pt x="288778" y="0"/>
                  </a:lnTo>
                  <a:lnTo>
                    <a:pt x="352802" y="0"/>
                  </a:lnTo>
                  <a:lnTo>
                    <a:pt x="371321" y="98411"/>
                  </a:lnTo>
                  <a:lnTo>
                    <a:pt x="406812" y="108929"/>
                  </a:lnTo>
                  <a:lnTo>
                    <a:pt x="438828" y="130189"/>
                  </a:lnTo>
                  <a:lnTo>
                    <a:pt x="524987" y="71322"/>
                  </a:lnTo>
                  <a:lnTo>
                    <a:pt x="570259" y="116594"/>
                  </a:lnTo>
                  <a:lnTo>
                    <a:pt x="511391" y="202752"/>
                  </a:lnTo>
                  <a:lnTo>
                    <a:pt x="532651" y="234768"/>
                  </a:lnTo>
                  <a:lnTo>
                    <a:pt x="542680" y="270167"/>
                  </a:lnTo>
                  <a:lnTo>
                    <a:pt x="641580" y="288778"/>
                  </a:lnTo>
                  <a:lnTo>
                    <a:pt x="641580" y="352802"/>
                  </a:lnTo>
                  <a:lnTo>
                    <a:pt x="542919" y="371368"/>
                  </a:lnTo>
                  <a:lnTo>
                    <a:pt x="541478" y="380559"/>
                  </a:lnTo>
                  <a:cubicBezTo>
                    <a:pt x="537163" y="396553"/>
                    <a:pt x="531082" y="412169"/>
                    <a:pt x="523235" y="427100"/>
                  </a:cubicBezTo>
                  <a:lnTo>
                    <a:pt x="512928" y="441079"/>
                  </a:lnTo>
                  <a:lnTo>
                    <a:pt x="570259" y="524987"/>
                  </a:lnTo>
                  <a:lnTo>
                    <a:pt x="524987" y="570259"/>
                  </a:lnTo>
                  <a:lnTo>
                    <a:pt x="441078" y="512929"/>
                  </a:lnTo>
                  <a:lnTo>
                    <a:pt x="427099" y="523236"/>
                  </a:lnTo>
                  <a:cubicBezTo>
                    <a:pt x="412169" y="531082"/>
                    <a:pt x="396552" y="537163"/>
                    <a:pt x="380559" y="541479"/>
                  </a:cubicBezTo>
                  <a:lnTo>
                    <a:pt x="371368" y="542919"/>
                  </a:lnTo>
                  <a:lnTo>
                    <a:pt x="352802" y="641581"/>
                  </a:lnTo>
                  <a:lnTo>
                    <a:pt x="288778" y="641581"/>
                  </a:lnTo>
                  <a:lnTo>
                    <a:pt x="270167" y="542680"/>
                  </a:lnTo>
                  <a:lnTo>
                    <a:pt x="234768" y="532652"/>
                  </a:lnTo>
                  <a:lnTo>
                    <a:pt x="199104" y="51388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B1D1FE0-AC22-4D3B-847B-5A7D1F98BA18}"/>
              </a:ext>
            </a:extLst>
          </p:cNvPr>
          <p:cNvSpPr txBox="1"/>
          <p:nvPr/>
        </p:nvSpPr>
        <p:spPr>
          <a:xfrm>
            <a:off x="8919676" y="3858153"/>
            <a:ext cx="167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Production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2B5AE39-9978-4424-A788-75BB01463835}"/>
              </a:ext>
            </a:extLst>
          </p:cNvPr>
          <p:cNvCxnSpPr/>
          <p:nvPr/>
        </p:nvCxnSpPr>
        <p:spPr>
          <a:xfrm>
            <a:off x="2912664" y="3301058"/>
            <a:ext cx="4652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62343B-6831-4A86-BC54-04DA85A2BA72}"/>
              </a:ext>
            </a:extLst>
          </p:cNvPr>
          <p:cNvCxnSpPr/>
          <p:nvPr/>
        </p:nvCxnSpPr>
        <p:spPr>
          <a:xfrm>
            <a:off x="4797414" y="3301058"/>
            <a:ext cx="4652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C9A9BC3-3EFD-4EF0-9A6F-FA7688A64892}"/>
              </a:ext>
            </a:extLst>
          </p:cNvPr>
          <p:cNvCxnSpPr/>
          <p:nvPr/>
        </p:nvCxnSpPr>
        <p:spPr>
          <a:xfrm>
            <a:off x="6682164" y="3301058"/>
            <a:ext cx="4652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C0F48-527E-4F85-8803-C50D84E57AD3}"/>
              </a:ext>
            </a:extLst>
          </p:cNvPr>
          <p:cNvCxnSpPr/>
          <p:nvPr/>
        </p:nvCxnSpPr>
        <p:spPr>
          <a:xfrm>
            <a:off x="8560564" y="3336116"/>
            <a:ext cx="4652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3A4DE5E-1962-47C2-9C30-F30B3DAE5885}"/>
              </a:ext>
            </a:extLst>
          </p:cNvPr>
          <p:cNvSpPr txBox="1"/>
          <p:nvPr/>
        </p:nvSpPr>
        <p:spPr>
          <a:xfrm>
            <a:off x="5335454" y="3844033"/>
            <a:ext cx="1273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Test</a:t>
            </a:r>
          </a:p>
        </p:txBody>
      </p:sp>
      <p:sp>
        <p:nvSpPr>
          <p:cNvPr id="35" name="Half Frame 61">
            <a:extLst>
              <a:ext uri="{FF2B5EF4-FFF2-40B4-BE49-F238E27FC236}">
                <a16:creationId xmlns:a16="http://schemas.microsoft.com/office/drawing/2014/main" id="{CDA1A02E-AF00-4977-84F0-93ABE9CCD94B}"/>
              </a:ext>
            </a:extLst>
          </p:cNvPr>
          <p:cNvSpPr>
            <a:spLocks noChangeAspect="1"/>
          </p:cNvSpPr>
          <p:nvPr/>
        </p:nvSpPr>
        <p:spPr>
          <a:xfrm rot="13366397">
            <a:off x="5782703" y="2735092"/>
            <a:ext cx="379386" cy="934171"/>
          </a:xfrm>
          <a:custGeom>
            <a:avLst/>
            <a:gdLst>
              <a:gd name="connsiteX0" fmla="*/ 0 w 449856"/>
              <a:gd name="connsiteY0" fmla="*/ 0 h 1107688"/>
              <a:gd name="connsiteX1" fmla="*/ 449856 w 449856"/>
              <a:gd name="connsiteY1" fmla="*/ 0 h 1107688"/>
              <a:gd name="connsiteX2" fmla="*/ 388289 w 449856"/>
              <a:gd name="connsiteY2" fmla="*/ 151597 h 1107688"/>
              <a:gd name="connsiteX3" fmla="*/ 149951 w 449856"/>
              <a:gd name="connsiteY3" fmla="*/ 151597 h 1107688"/>
              <a:gd name="connsiteX4" fmla="*/ 149951 w 449856"/>
              <a:gd name="connsiteY4" fmla="*/ 738462 h 1107688"/>
              <a:gd name="connsiteX5" fmla="*/ 0 w 449856"/>
              <a:gd name="connsiteY5" fmla="*/ 1107688 h 1107688"/>
              <a:gd name="connsiteX6" fmla="*/ 0 w 449856"/>
              <a:gd name="connsiteY6" fmla="*/ 0 h 1107688"/>
              <a:gd name="connsiteX0" fmla="*/ 0 w 449856"/>
              <a:gd name="connsiteY0" fmla="*/ 0 h 1107688"/>
              <a:gd name="connsiteX1" fmla="*/ 449856 w 449856"/>
              <a:gd name="connsiteY1" fmla="*/ 0 h 1107688"/>
              <a:gd name="connsiteX2" fmla="*/ 388289 w 449856"/>
              <a:gd name="connsiteY2" fmla="*/ 151597 h 1107688"/>
              <a:gd name="connsiteX3" fmla="*/ 149951 w 449856"/>
              <a:gd name="connsiteY3" fmla="*/ 151597 h 1107688"/>
              <a:gd name="connsiteX4" fmla="*/ 148201 w 449856"/>
              <a:gd name="connsiteY4" fmla="*/ 1054034 h 1107688"/>
              <a:gd name="connsiteX5" fmla="*/ 0 w 449856"/>
              <a:gd name="connsiteY5" fmla="*/ 1107688 h 1107688"/>
              <a:gd name="connsiteX6" fmla="*/ 0 w 449856"/>
              <a:gd name="connsiteY6" fmla="*/ 0 h 1107688"/>
              <a:gd name="connsiteX0" fmla="*/ 0 w 449856"/>
              <a:gd name="connsiteY0" fmla="*/ 0 h 1107688"/>
              <a:gd name="connsiteX1" fmla="*/ 449856 w 449856"/>
              <a:gd name="connsiteY1" fmla="*/ 0 h 1107688"/>
              <a:gd name="connsiteX2" fmla="*/ 388289 w 449856"/>
              <a:gd name="connsiteY2" fmla="*/ 151597 h 1107688"/>
              <a:gd name="connsiteX3" fmla="*/ 149951 w 449856"/>
              <a:gd name="connsiteY3" fmla="*/ 151597 h 1107688"/>
              <a:gd name="connsiteX4" fmla="*/ 162529 w 449856"/>
              <a:gd name="connsiteY4" fmla="*/ 1091416 h 1107688"/>
              <a:gd name="connsiteX5" fmla="*/ 0 w 449856"/>
              <a:gd name="connsiteY5" fmla="*/ 1107688 h 1107688"/>
              <a:gd name="connsiteX6" fmla="*/ 0 w 449856"/>
              <a:gd name="connsiteY6" fmla="*/ 0 h 1107688"/>
              <a:gd name="connsiteX0" fmla="*/ 0 w 449856"/>
              <a:gd name="connsiteY0" fmla="*/ 0 h 1107688"/>
              <a:gd name="connsiteX1" fmla="*/ 449856 w 449856"/>
              <a:gd name="connsiteY1" fmla="*/ 0 h 1107688"/>
              <a:gd name="connsiteX2" fmla="*/ 388289 w 449856"/>
              <a:gd name="connsiteY2" fmla="*/ 151597 h 1107688"/>
              <a:gd name="connsiteX3" fmla="*/ 149951 w 449856"/>
              <a:gd name="connsiteY3" fmla="*/ 151597 h 1107688"/>
              <a:gd name="connsiteX4" fmla="*/ 131013 w 449856"/>
              <a:gd name="connsiteY4" fmla="*/ 1090190 h 1107688"/>
              <a:gd name="connsiteX5" fmla="*/ 0 w 449856"/>
              <a:gd name="connsiteY5" fmla="*/ 1107688 h 1107688"/>
              <a:gd name="connsiteX6" fmla="*/ 0 w 449856"/>
              <a:gd name="connsiteY6" fmla="*/ 0 h 1107688"/>
              <a:gd name="connsiteX0" fmla="*/ 0 w 449856"/>
              <a:gd name="connsiteY0" fmla="*/ 0 h 1107688"/>
              <a:gd name="connsiteX1" fmla="*/ 449856 w 449856"/>
              <a:gd name="connsiteY1" fmla="*/ 0 h 1107688"/>
              <a:gd name="connsiteX2" fmla="*/ 388289 w 449856"/>
              <a:gd name="connsiteY2" fmla="*/ 151597 h 1107688"/>
              <a:gd name="connsiteX3" fmla="*/ 149951 w 449856"/>
              <a:gd name="connsiteY3" fmla="*/ 151597 h 1107688"/>
              <a:gd name="connsiteX4" fmla="*/ 162529 w 449856"/>
              <a:gd name="connsiteY4" fmla="*/ 1091416 h 1107688"/>
              <a:gd name="connsiteX5" fmla="*/ 0 w 449856"/>
              <a:gd name="connsiteY5" fmla="*/ 1107688 h 1107688"/>
              <a:gd name="connsiteX6" fmla="*/ 0 w 449856"/>
              <a:gd name="connsiteY6" fmla="*/ 0 h 1107688"/>
              <a:gd name="connsiteX0" fmla="*/ 0 w 449856"/>
              <a:gd name="connsiteY0" fmla="*/ 0 h 1107688"/>
              <a:gd name="connsiteX1" fmla="*/ 449856 w 449856"/>
              <a:gd name="connsiteY1" fmla="*/ 0 h 1107688"/>
              <a:gd name="connsiteX2" fmla="*/ 388289 w 449856"/>
              <a:gd name="connsiteY2" fmla="*/ 151597 h 1107688"/>
              <a:gd name="connsiteX3" fmla="*/ 149951 w 449856"/>
              <a:gd name="connsiteY3" fmla="*/ 151597 h 1107688"/>
              <a:gd name="connsiteX4" fmla="*/ 149588 w 449856"/>
              <a:gd name="connsiteY4" fmla="*/ 1103389 h 1107688"/>
              <a:gd name="connsiteX5" fmla="*/ 0 w 449856"/>
              <a:gd name="connsiteY5" fmla="*/ 1107688 h 1107688"/>
              <a:gd name="connsiteX6" fmla="*/ 0 w 449856"/>
              <a:gd name="connsiteY6" fmla="*/ 0 h 110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856" h="1107688">
                <a:moveTo>
                  <a:pt x="0" y="0"/>
                </a:moveTo>
                <a:lnTo>
                  <a:pt x="449856" y="0"/>
                </a:lnTo>
                <a:lnTo>
                  <a:pt x="388289" y="151597"/>
                </a:lnTo>
                <a:lnTo>
                  <a:pt x="149951" y="151597"/>
                </a:lnTo>
                <a:cubicBezTo>
                  <a:pt x="149368" y="452409"/>
                  <a:pt x="150171" y="802577"/>
                  <a:pt x="149588" y="1103389"/>
                </a:cubicBezTo>
                <a:lnTo>
                  <a:pt x="0" y="11076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2214B4-4118-4FEF-A686-C95C5DBEB177}"/>
              </a:ext>
            </a:extLst>
          </p:cNvPr>
          <p:cNvSpPr txBox="1"/>
          <p:nvPr/>
        </p:nvSpPr>
        <p:spPr>
          <a:xfrm>
            <a:off x="1712370" y="2167683"/>
            <a:ext cx="46868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1400" i="1" dirty="0">
                <a:solidFill>
                  <a:srgbClr val="313131"/>
                </a:solidFill>
              </a:rPr>
              <a:t>Notional Software Development Pipeline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6F8866-BAFE-4811-AA58-962EA2616376}"/>
              </a:ext>
            </a:extLst>
          </p:cNvPr>
          <p:cNvGrpSpPr/>
          <p:nvPr/>
        </p:nvGrpSpPr>
        <p:grpSpPr>
          <a:xfrm>
            <a:off x="10347042" y="2825148"/>
            <a:ext cx="885626" cy="805271"/>
            <a:chOff x="9372979" y="3614376"/>
            <a:chExt cx="885626" cy="805271"/>
          </a:xfrm>
        </p:grpSpPr>
        <p:pic>
          <p:nvPicPr>
            <p:cNvPr id="38" name="Graphic 37" descr="Helicopter">
              <a:extLst>
                <a:ext uri="{FF2B5EF4-FFF2-40B4-BE49-F238E27FC236}">
                  <a16:creationId xmlns:a16="http://schemas.microsoft.com/office/drawing/2014/main" id="{77D25187-67EE-4459-8E0B-205553EDD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71020" y="3614376"/>
              <a:ext cx="393192" cy="393192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09D1EC-0925-495C-9C89-B56E9C7A0118}"/>
                </a:ext>
              </a:extLst>
            </p:cNvPr>
            <p:cNvGrpSpPr/>
            <p:nvPr/>
          </p:nvGrpSpPr>
          <p:grpSpPr>
            <a:xfrm>
              <a:off x="9372979" y="4025010"/>
              <a:ext cx="885626" cy="394637"/>
              <a:chOff x="9372979" y="4025010"/>
              <a:chExt cx="885626" cy="394637"/>
            </a:xfrm>
          </p:grpSpPr>
          <p:pic>
            <p:nvPicPr>
              <p:cNvPr id="43" name="Graphic 42" descr="Server">
                <a:extLst>
                  <a:ext uri="{FF2B5EF4-FFF2-40B4-BE49-F238E27FC236}">
                    <a16:creationId xmlns:a16="http://schemas.microsoft.com/office/drawing/2014/main" id="{12AEBB84-4B23-4CD2-856D-ABE6B47BB7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372979" y="4025010"/>
                <a:ext cx="394637" cy="394637"/>
              </a:xfrm>
              <a:prstGeom prst="rect">
                <a:avLst/>
              </a:prstGeom>
            </p:spPr>
          </p:pic>
          <p:pic>
            <p:nvPicPr>
              <p:cNvPr id="44" name="Graphic 43" descr="Satellite dish">
                <a:extLst>
                  <a:ext uri="{FF2B5EF4-FFF2-40B4-BE49-F238E27FC236}">
                    <a16:creationId xmlns:a16="http://schemas.microsoft.com/office/drawing/2014/main" id="{9C5A65F6-DA4F-4585-9F2C-E9706F624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863968" y="4025010"/>
                <a:ext cx="394637" cy="394637"/>
              </a:xfrm>
              <a:prstGeom prst="rect">
                <a:avLst/>
              </a:prstGeom>
            </p:spPr>
          </p:pic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504237B-C1A8-4BBE-8FB3-CF27A611B8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742640" y="4222328"/>
                <a:ext cx="1463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078B530-D1C5-44EE-950D-43646F39ABD9}"/>
                </a:ext>
              </a:extLst>
            </p:cNvPr>
            <p:cNvGrpSpPr/>
            <p:nvPr/>
          </p:nvGrpSpPr>
          <p:grpSpPr>
            <a:xfrm>
              <a:off x="9605765" y="3939072"/>
              <a:ext cx="399273" cy="73237"/>
              <a:chOff x="9618473" y="3939072"/>
              <a:chExt cx="399273" cy="73237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3BC3F1A-194E-4C48-B0EC-C50C9F1469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8473" y="3939072"/>
                <a:ext cx="62997" cy="73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EB78D5F-0722-4F33-90F0-741E4649B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54749" y="3939072"/>
                <a:ext cx="62997" cy="73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F92C3264-E59B-4ED7-BFB8-F09A71E46801}"/>
              </a:ext>
            </a:extLst>
          </p:cNvPr>
          <p:cNvCxnSpPr>
            <a:stCxn id="9" idx="2"/>
            <a:endCxn id="6" idx="2"/>
          </p:cNvCxnSpPr>
          <p:nvPr/>
        </p:nvCxnSpPr>
        <p:spPr>
          <a:xfrm rot="5400000" flipH="1">
            <a:off x="3145271" y="3209436"/>
            <a:ext cx="1" cy="1884751"/>
          </a:xfrm>
          <a:prstGeom prst="bentConnector3">
            <a:avLst>
              <a:gd name="adj1" fmla="val -228600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A3481065-E1AA-4ECC-B8C7-E271946821F0}"/>
              </a:ext>
            </a:extLst>
          </p:cNvPr>
          <p:cNvCxnSpPr>
            <a:cxnSpLocks/>
            <a:stCxn id="34" idx="2"/>
            <a:endCxn id="6" idx="2"/>
          </p:cNvCxnSpPr>
          <p:nvPr/>
        </p:nvCxnSpPr>
        <p:spPr>
          <a:xfrm rot="5400000">
            <a:off x="4087647" y="2267060"/>
            <a:ext cx="12700" cy="3769501"/>
          </a:xfrm>
          <a:prstGeom prst="bentConnector3">
            <a:avLst>
              <a:gd name="adj1" fmla="val 35072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E7C2E0BA-0B16-48C2-BB60-72B7215D8FFA}"/>
              </a:ext>
            </a:extLst>
          </p:cNvPr>
          <p:cNvCxnSpPr>
            <a:cxnSpLocks/>
            <a:stCxn id="12" idx="2"/>
            <a:endCxn id="6" idx="2"/>
          </p:cNvCxnSpPr>
          <p:nvPr/>
        </p:nvCxnSpPr>
        <p:spPr>
          <a:xfrm rot="5400000">
            <a:off x="5030022" y="1324685"/>
            <a:ext cx="12700" cy="5654251"/>
          </a:xfrm>
          <a:prstGeom prst="bentConnector3">
            <a:avLst>
              <a:gd name="adj1" fmla="val 543711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4350677A-C93D-4E73-9C32-D3B334686A0A}"/>
              </a:ext>
            </a:extLst>
          </p:cNvPr>
          <p:cNvCxnSpPr>
            <a:cxnSpLocks/>
            <a:stCxn id="28" idx="2"/>
            <a:endCxn id="6" idx="2"/>
          </p:cNvCxnSpPr>
          <p:nvPr/>
        </p:nvCxnSpPr>
        <p:spPr>
          <a:xfrm rot="5400000" flipH="1">
            <a:off x="5971942" y="382764"/>
            <a:ext cx="14120" cy="7552212"/>
          </a:xfrm>
          <a:prstGeom prst="bentConnector3">
            <a:avLst>
              <a:gd name="adj1" fmla="val -642584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4699FE5-A8BE-406E-95A5-1D41F73ADC4E}"/>
              </a:ext>
            </a:extLst>
          </p:cNvPr>
          <p:cNvSpPr txBox="1"/>
          <p:nvPr/>
        </p:nvSpPr>
        <p:spPr>
          <a:xfrm>
            <a:off x="1825067" y="5536524"/>
            <a:ext cx="81051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Adapted from: “AWS </a:t>
            </a:r>
            <a:r>
              <a:rPr lang="en-US" sz="1050" dirty="0" err="1"/>
              <a:t>CodePipeline</a:t>
            </a:r>
            <a:r>
              <a:rPr lang="en-US" sz="1050" dirty="0"/>
              <a:t>,” Amazon Web Services, last accessed March 22, 2024, https://aws.amazon.com/codepipeline/</a:t>
            </a:r>
          </a:p>
        </p:txBody>
      </p:sp>
    </p:spTree>
    <p:extLst>
      <p:ext uri="{BB962C8B-B14F-4D97-AF65-F5344CB8AC3E}">
        <p14:creationId xmlns:p14="http://schemas.microsoft.com/office/powerpoint/2010/main" val="25786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D88A02B-EA9B-42DD-AE08-DB4FAEBFA4B8}"/>
              </a:ext>
            </a:extLst>
          </p:cNvPr>
          <p:cNvSpPr txBox="1"/>
          <p:nvPr/>
        </p:nvSpPr>
        <p:spPr>
          <a:xfrm>
            <a:off x="1106261" y="4419884"/>
            <a:ext cx="64732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Image source: Department of Defense, “Operation of the Adaptive Acquisition Framework” DoDI 5000.02.</a:t>
            </a:r>
          </a:p>
          <a:p>
            <a:r>
              <a:rPr lang="en-US" sz="1050" dirty="0"/>
              <a:t>(Washington, DC: USD (A&amp;S), 2020),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FA605A1-A83A-4756-826C-3747FA8C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 expects software acquisitions to occur in a year or less, and OT&amp;E is expected throughout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0F066-79A5-4756-871D-E172047EA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83" y="2562740"/>
            <a:ext cx="9409176" cy="18966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ABC9E15-111D-4EB7-ABA3-59A0C508EA16}"/>
              </a:ext>
            </a:extLst>
          </p:cNvPr>
          <p:cNvSpPr/>
          <p:nvPr/>
        </p:nvSpPr>
        <p:spPr>
          <a:xfrm>
            <a:off x="9388687" y="1449556"/>
            <a:ext cx="1188720" cy="923330"/>
          </a:xfrm>
          <a:prstGeom prst="rect">
            <a:avLst/>
          </a:prstGeom>
          <a:noFill/>
          <a:ln>
            <a:solidFill>
              <a:schemeClr val="tx1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Testing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is never</a:t>
            </a:r>
            <a:r>
              <a:rPr lang="en-US" dirty="0">
                <a:solidFill>
                  <a:schemeClr val="tx1"/>
                </a:solidFill>
              </a:rPr>
              <a:t> complete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EE8B69-2327-4B5E-A709-40CEE5F15993}"/>
              </a:ext>
            </a:extLst>
          </p:cNvPr>
          <p:cNvSpPr/>
          <p:nvPr/>
        </p:nvSpPr>
        <p:spPr>
          <a:xfrm>
            <a:off x="6712419" y="1711694"/>
            <a:ext cx="813043" cy="369332"/>
          </a:xfrm>
          <a:prstGeom prst="rect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OT&amp;E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700A77A9-C375-4A7C-BF09-FDFA59714AA4}"/>
              </a:ext>
            </a:extLst>
          </p:cNvPr>
          <p:cNvSpPr/>
          <p:nvPr/>
        </p:nvSpPr>
        <p:spPr>
          <a:xfrm rot="5400000">
            <a:off x="6832706" y="-660987"/>
            <a:ext cx="572502" cy="627501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B2DEB-A14D-4C40-8783-CABE9BCC5473}"/>
              </a:ext>
            </a:extLst>
          </p:cNvPr>
          <p:cNvSpPr/>
          <p:nvPr/>
        </p:nvSpPr>
        <p:spPr>
          <a:xfrm>
            <a:off x="10143734" y="2596896"/>
            <a:ext cx="237994" cy="284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B33832-DC07-4136-958B-3E6D83FB5446}"/>
              </a:ext>
            </a:extLst>
          </p:cNvPr>
          <p:cNvSpPr/>
          <p:nvPr/>
        </p:nvSpPr>
        <p:spPr>
          <a:xfrm>
            <a:off x="10120770" y="2496312"/>
            <a:ext cx="273484" cy="54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2DE22A-74CD-4AF1-9615-C38328EAE44D}"/>
              </a:ext>
            </a:extLst>
          </p:cNvPr>
          <p:cNvSpPr txBox="1">
            <a:spLocks/>
          </p:cNvSpPr>
          <p:nvPr/>
        </p:nvSpPr>
        <p:spPr>
          <a:xfrm>
            <a:off x="312913" y="6222990"/>
            <a:ext cx="9616396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Acronyms: OT&amp;E – Operational Test and Evaluation; MVCR – Minimum Viable Capability Release; MVP – Minimum Viable Product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BCF4CE-4A73-4F49-B2DA-ED1EB9EEC9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00952"/>
      </p:ext>
    </p:extLst>
  </p:cSld>
  <p:clrMapOvr>
    <a:masterClrMapping/>
  </p:clrMapOvr>
</p:sld>
</file>

<file path=ppt/theme/theme1.xml><?xml version="1.0" encoding="utf-8"?>
<a:theme xmlns:a="http://schemas.openxmlformats.org/drawingml/2006/main" name="DATAWorks Presentation - Wide">
  <a:themeElements>
    <a:clrScheme name="IDA OED">
      <a:dk1>
        <a:sysClr val="windowText" lastClr="000000"/>
      </a:dk1>
      <a:lt1>
        <a:sysClr val="window" lastClr="FFFFFF"/>
      </a:lt1>
      <a:dk2>
        <a:srgbClr val="17375E"/>
      </a:dk2>
      <a:lt2>
        <a:srgbClr val="C4BD97"/>
      </a:lt2>
      <a:accent1>
        <a:srgbClr val="900001"/>
      </a:accent1>
      <a:accent2>
        <a:srgbClr val="1C3F6E"/>
      </a:accent2>
      <a:accent3>
        <a:srgbClr val="EDAE49"/>
      </a:accent3>
      <a:accent4>
        <a:srgbClr val="D1495B"/>
      </a:accent4>
      <a:accent5>
        <a:srgbClr val="00798C"/>
      </a:accent5>
      <a:accent6>
        <a:srgbClr val="404040"/>
      </a:accent6>
      <a:hlink>
        <a:srgbClr val="0000FF"/>
      </a:hlink>
      <a:folHlink>
        <a:srgbClr val="800080"/>
      </a:folHlink>
    </a:clrScheme>
    <a:fontScheme name="ID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D1AF172-1678-404B-AC44-D4E9E8624CC4}" vid="{CCFE4AB1-AEE6-42FB-827C-27B5D33D64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DATAWorks Presentation - Wide</Template>
  <TotalTime>10826</TotalTime>
  <Words>2359</Words>
  <Application>Microsoft Office PowerPoint</Application>
  <PresentationFormat>Widescreen</PresentationFormat>
  <Paragraphs>256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Franklin Gothic Book</vt:lpstr>
      <vt:lpstr>Franklin Gothic Medium</vt:lpstr>
      <vt:lpstr>Segoe UI</vt:lpstr>
      <vt:lpstr>Wingdings</vt:lpstr>
      <vt:lpstr>Wingdings 2</vt:lpstr>
      <vt:lpstr>DATAWorks Presentation - Wide</vt:lpstr>
      <vt:lpstr>A Framework for OT&amp;E of Rapidly Changing Software Systems: C3I and Business Systems</vt:lpstr>
      <vt:lpstr>Software is widespread in DoD acquisitions</vt:lpstr>
      <vt:lpstr>Focus of this presentation is C3I and Business Systems (i.e., Information Systems)</vt:lpstr>
      <vt:lpstr>Information Systems include complex interactions between the software, end users, maintainers, help desk, and interfaces to support decision-making</vt:lpstr>
      <vt:lpstr>Operational evaluations must look at the holistic system</vt:lpstr>
      <vt:lpstr>Lifecycles of DoD acquisition programs </vt:lpstr>
      <vt:lpstr>Historically, DoD acquisitions take years, with OT&amp;E occurring during a large event right before deployment*</vt:lpstr>
      <vt:lpstr>Iterative software development moves code through a series of environments, often termed the “Software Pipeline”</vt:lpstr>
      <vt:lpstr>DoD expects software acquisitions to occur in a year or less, and OT&amp;E is expected throughout</vt:lpstr>
      <vt:lpstr>Simplistic view of the life of a software-intensive program/system</vt:lpstr>
      <vt:lpstr>Variations on software-intensive program/system origins</vt:lpstr>
      <vt:lpstr>OT&amp;E needs to balance evaluations between the updating of the system and the rate of deployment of the system</vt:lpstr>
      <vt:lpstr>Maturity of OT&amp;E readiness precedes that of the system</vt:lpstr>
      <vt:lpstr>The ability of OT&amp;E to remain responsive to the anticipated software development cadence starts with establishing operationally representative testing environments</vt:lpstr>
      <vt:lpstr>Operationally representative use of the system throughout the development scopes what operational test data can be gathered</vt:lpstr>
      <vt:lpstr>Two challenges that are essential to address during Planning and Ramp-up</vt:lpstr>
      <vt:lpstr>Acquire, develop, and accredit test infrastructure and tools for OT&amp;E</vt:lpstr>
      <vt:lpstr>Embed operational testers into Planning Phase activities</vt:lpstr>
      <vt:lpstr>Embedding into the process</vt:lpstr>
      <vt:lpstr>Embedding into the process Monitor test results from the software development </vt:lpstr>
      <vt:lpstr>Embedding into the process Observe whether and how the Software Pipeline affects releases</vt:lpstr>
      <vt:lpstr>OT&amp;E strategy differs during Ramp-up and Steady-state</vt:lpstr>
      <vt:lpstr>Scope tests to capabilities delivered Develop testing cadence based on how risk is incurred</vt:lpstr>
      <vt:lpstr>OT&amp;E should evaluate both the software and its integration into the operational environment, providing an end-to-end system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Ausman, Logan K</dc:creator>
  <cp:lastModifiedBy>Ausman, Logan K</cp:lastModifiedBy>
  <cp:revision>155</cp:revision>
  <dcterms:created xsi:type="dcterms:W3CDTF">2024-02-08T18:01:59Z</dcterms:created>
  <dcterms:modified xsi:type="dcterms:W3CDTF">2024-04-11T21:46:07Z</dcterms:modified>
</cp:coreProperties>
</file>