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83" r:id="rId12"/>
    <p:sldId id="284" r:id="rId13"/>
    <p:sldId id="287" r:id="rId14"/>
    <p:sldId id="288" r:id="rId15"/>
    <p:sldId id="289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A6A"/>
    <a:srgbClr val="22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DAC6D-A208-4BAD-AA6D-739D63F55D47}" v="28" dt="2026-04-15T02:32:21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3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rran, Jake P CDT 2026" userId="ce553c2c-05d2-4904-bfad-580e7de4dacb" providerId="ADAL" clId="{A9C14228-47FF-47EB-8E97-1086208BBF0F}"/>
    <pc:docChg chg="undo custSel addSld delSld modSld sldOrd">
      <pc:chgData name="Curran, Jake P CDT 2026" userId="ce553c2c-05d2-4904-bfad-580e7de4dacb" providerId="ADAL" clId="{A9C14228-47FF-47EB-8E97-1086208BBF0F}" dt="2026-04-15T02:35:39.043" v="1674" actId="1036"/>
      <pc:docMkLst>
        <pc:docMk/>
      </pc:docMkLst>
      <pc:sldChg chg="addSp delSp modSp mod delAnim modAnim">
        <pc:chgData name="Curran, Jake P CDT 2026" userId="ce553c2c-05d2-4904-bfad-580e7de4dacb" providerId="ADAL" clId="{A9C14228-47FF-47EB-8E97-1086208BBF0F}" dt="2026-04-15T02:32:28.238" v="1670" actId="1035"/>
        <pc:sldMkLst>
          <pc:docMk/>
          <pc:sldMk cId="3775139585" sldId="257"/>
        </pc:sldMkLst>
        <pc:picChg chg="add mod">
          <ac:chgData name="Curran, Jake P CDT 2026" userId="ce553c2c-05d2-4904-bfad-580e7de4dacb" providerId="ADAL" clId="{A9C14228-47FF-47EB-8E97-1086208BBF0F}" dt="2026-04-15T02:32:28.238" v="1670" actId="1035"/>
          <ac:picMkLst>
            <pc:docMk/>
            <pc:sldMk cId="3775139585" sldId="257"/>
            <ac:picMk id="2" creationId="{1719D198-6A65-B6A0-B100-20F9DB5A67F0}"/>
          </ac:picMkLst>
        </pc:picChg>
        <pc:picChg chg="del">
          <ac:chgData name="Curran, Jake P CDT 2026" userId="ce553c2c-05d2-4904-bfad-580e7de4dacb" providerId="ADAL" clId="{A9C14228-47FF-47EB-8E97-1086208BBF0F}" dt="2026-04-15T02:32:04.572" v="1636" actId="478"/>
          <ac:picMkLst>
            <pc:docMk/>
            <pc:sldMk cId="3775139585" sldId="257"/>
            <ac:picMk id="6" creationId="{882E3512-F875-8283-13BB-425584D2ED37}"/>
          </ac:picMkLst>
        </pc:picChg>
      </pc:sldChg>
      <pc:sldChg chg="delSp mod">
        <pc:chgData name="Curran, Jake P CDT 2026" userId="ce553c2c-05d2-4904-bfad-580e7de4dacb" providerId="ADAL" clId="{A9C14228-47FF-47EB-8E97-1086208BBF0F}" dt="2026-04-14T12:09:54.363" v="8" actId="478"/>
        <pc:sldMkLst>
          <pc:docMk/>
          <pc:sldMk cId="3599285295" sldId="261"/>
        </pc:sldMkLst>
        <pc:spChg chg="del">
          <ac:chgData name="Curran, Jake P CDT 2026" userId="ce553c2c-05d2-4904-bfad-580e7de4dacb" providerId="ADAL" clId="{A9C14228-47FF-47EB-8E97-1086208BBF0F}" dt="2026-04-14T12:09:54.363" v="8" actId="478"/>
          <ac:spMkLst>
            <pc:docMk/>
            <pc:sldMk cId="3599285295" sldId="261"/>
            <ac:spMk id="24" creationId="{4BEF733F-A180-6D66-2407-524A08A755BE}"/>
          </ac:spMkLst>
        </pc:spChg>
      </pc:sldChg>
      <pc:sldChg chg="modSp add mod">
        <pc:chgData name="Curran, Jake P CDT 2026" userId="ce553c2c-05d2-4904-bfad-580e7de4dacb" providerId="ADAL" clId="{A9C14228-47FF-47EB-8E97-1086208BBF0F}" dt="2026-04-15T01:54:55.653" v="1088" actId="1038"/>
        <pc:sldMkLst>
          <pc:docMk/>
          <pc:sldMk cId="443689109" sldId="283"/>
        </pc:sldMkLst>
        <pc:spChg chg="mod">
          <ac:chgData name="Curran, Jake P CDT 2026" userId="ce553c2c-05d2-4904-bfad-580e7de4dacb" providerId="ADAL" clId="{A9C14228-47FF-47EB-8E97-1086208BBF0F}" dt="2026-04-15T01:54:12.760" v="1047" actId="2711"/>
          <ac:spMkLst>
            <pc:docMk/>
            <pc:sldMk cId="443689109" sldId="283"/>
            <ac:spMk id="2" creationId="{311EE7E2-4AAE-AF65-60E3-BF2382B85306}"/>
          </ac:spMkLst>
        </pc:spChg>
        <pc:spChg chg="mod">
          <ac:chgData name="Curran, Jake P CDT 2026" userId="ce553c2c-05d2-4904-bfad-580e7de4dacb" providerId="ADAL" clId="{A9C14228-47FF-47EB-8E97-1086208BBF0F}" dt="2026-04-15T01:54:55.653" v="1088" actId="1038"/>
          <ac:spMkLst>
            <pc:docMk/>
            <pc:sldMk cId="443689109" sldId="283"/>
            <ac:spMk id="4" creationId="{E9D3045A-8F04-0BAE-2B7B-F94EDA4C7405}"/>
          </ac:spMkLst>
        </pc:spChg>
      </pc:sldChg>
      <pc:sldChg chg="addSp delSp modSp add mod">
        <pc:chgData name="Curran, Jake P CDT 2026" userId="ce553c2c-05d2-4904-bfad-580e7de4dacb" providerId="ADAL" clId="{A9C14228-47FF-47EB-8E97-1086208BBF0F}" dt="2026-04-15T02:15:31.695" v="1562" actId="1036"/>
        <pc:sldMkLst>
          <pc:docMk/>
          <pc:sldMk cId="2109383952" sldId="284"/>
        </pc:sldMkLst>
        <pc:spChg chg="del">
          <ac:chgData name="Curran, Jake P CDT 2026" userId="ce553c2c-05d2-4904-bfad-580e7de4dacb" providerId="ADAL" clId="{A9C14228-47FF-47EB-8E97-1086208BBF0F}" dt="2026-04-14T12:13:15.463" v="77" actId="478"/>
          <ac:spMkLst>
            <pc:docMk/>
            <pc:sldMk cId="2109383952" sldId="284"/>
            <ac:spMk id="2" creationId="{6675BD0A-71F0-E0A5-FF2C-74D63756B322}"/>
          </ac:spMkLst>
        </pc:spChg>
        <pc:spChg chg="mod">
          <ac:chgData name="Curran, Jake P CDT 2026" userId="ce553c2c-05d2-4904-bfad-580e7de4dacb" providerId="ADAL" clId="{A9C14228-47FF-47EB-8E97-1086208BBF0F}" dt="2026-04-15T01:55:05.548" v="1124" actId="1038"/>
          <ac:spMkLst>
            <pc:docMk/>
            <pc:sldMk cId="2109383952" sldId="284"/>
            <ac:spMk id="4" creationId="{E2731CB0-4A45-6A1C-A906-ED3B0BD3495D}"/>
          </ac:spMkLst>
        </pc:spChg>
        <pc:spChg chg="add mod">
          <ac:chgData name="Curran, Jake P CDT 2026" userId="ce553c2c-05d2-4904-bfad-580e7de4dacb" providerId="ADAL" clId="{A9C14228-47FF-47EB-8E97-1086208BBF0F}" dt="2026-04-15T02:15:31.695" v="1562" actId="1036"/>
          <ac:spMkLst>
            <pc:docMk/>
            <pc:sldMk cId="2109383952" sldId="284"/>
            <ac:spMk id="18" creationId="{5C825F0B-D87F-7878-E7FC-ABF71C7AE19D}"/>
          </ac:spMkLst>
        </pc:spChg>
        <pc:graphicFrameChg chg="add mod">
          <ac:chgData name="Curran, Jake P CDT 2026" userId="ce553c2c-05d2-4904-bfad-580e7de4dacb" providerId="ADAL" clId="{A9C14228-47FF-47EB-8E97-1086208BBF0F}" dt="2026-04-14T12:33:37.221" v="80"/>
          <ac:graphicFrameMkLst>
            <pc:docMk/>
            <pc:sldMk cId="2109383952" sldId="284"/>
            <ac:graphicFrameMk id="5" creationId="{9C1D55F2-A399-6994-208A-C70F345588EB}"/>
          </ac:graphicFrameMkLst>
        </pc:graphicFrameChg>
        <pc:graphicFrameChg chg="add mod">
          <ac:chgData name="Curran, Jake P CDT 2026" userId="ce553c2c-05d2-4904-bfad-580e7de4dacb" providerId="ADAL" clId="{A9C14228-47FF-47EB-8E97-1086208BBF0F}" dt="2026-04-15T01:12:42.593" v="195"/>
          <ac:graphicFrameMkLst>
            <pc:docMk/>
            <pc:sldMk cId="2109383952" sldId="284"/>
            <ac:graphicFrameMk id="9" creationId="{9C1D55F2-A399-6994-208A-C70F345588EB}"/>
          </ac:graphicFrameMkLst>
        </pc:graphicFrameChg>
        <pc:picChg chg="del">
          <ac:chgData name="Curran, Jake P CDT 2026" userId="ce553c2c-05d2-4904-bfad-580e7de4dacb" providerId="ADAL" clId="{A9C14228-47FF-47EB-8E97-1086208BBF0F}" dt="2026-04-14T12:34:22.467" v="88" actId="478"/>
          <ac:picMkLst>
            <pc:docMk/>
            <pc:sldMk cId="2109383952" sldId="284"/>
            <ac:picMk id="3" creationId="{EF70F215-769E-A6FE-067D-80134DD23795}"/>
          </ac:picMkLst>
        </pc:picChg>
        <pc:picChg chg="add del mod">
          <ac:chgData name="Curran, Jake P CDT 2026" userId="ce553c2c-05d2-4904-bfad-580e7de4dacb" providerId="ADAL" clId="{A9C14228-47FF-47EB-8E97-1086208BBF0F}" dt="2026-04-14T12:33:43.452" v="83" actId="478"/>
          <ac:picMkLst>
            <pc:docMk/>
            <pc:sldMk cId="2109383952" sldId="284"/>
            <ac:picMk id="6" creationId="{9658DD44-07A1-6B3F-B76F-22AA1AAE620B}"/>
          </ac:picMkLst>
        </pc:picChg>
        <pc:picChg chg="add del mod">
          <ac:chgData name="Curran, Jake P CDT 2026" userId="ce553c2c-05d2-4904-bfad-580e7de4dacb" providerId="ADAL" clId="{A9C14228-47FF-47EB-8E97-1086208BBF0F}" dt="2026-04-15T01:12:49.084" v="198" actId="478"/>
          <ac:picMkLst>
            <pc:docMk/>
            <pc:sldMk cId="2109383952" sldId="284"/>
            <ac:picMk id="8" creationId="{609094A0-BD2C-8FC1-C51C-7A45A71D5B48}"/>
          </ac:picMkLst>
        </pc:picChg>
        <pc:picChg chg="add mod modCrop">
          <ac:chgData name="Curran, Jake P CDT 2026" userId="ce553c2c-05d2-4904-bfad-580e7de4dacb" providerId="ADAL" clId="{A9C14228-47FF-47EB-8E97-1086208BBF0F}" dt="2026-04-15T02:13:56.546" v="1523" actId="1035"/>
          <ac:picMkLst>
            <pc:docMk/>
            <pc:sldMk cId="2109383952" sldId="284"/>
            <ac:picMk id="11" creationId="{EDFFAE91-7802-82DA-8205-44EB59613E33}"/>
          </ac:picMkLst>
        </pc:picChg>
        <pc:cxnChg chg="add mod">
          <ac:chgData name="Curran, Jake P CDT 2026" userId="ce553c2c-05d2-4904-bfad-580e7de4dacb" providerId="ADAL" clId="{A9C14228-47FF-47EB-8E97-1086208BBF0F}" dt="2026-04-15T02:13:56.546" v="1523" actId="1035"/>
          <ac:cxnSpMkLst>
            <pc:docMk/>
            <pc:sldMk cId="2109383952" sldId="284"/>
            <ac:cxnSpMk id="13" creationId="{8EB6F2BB-A897-25A9-123F-DA2DF7CD44EC}"/>
          </ac:cxnSpMkLst>
        </pc:cxnChg>
        <pc:cxnChg chg="add mod">
          <ac:chgData name="Curran, Jake P CDT 2026" userId="ce553c2c-05d2-4904-bfad-580e7de4dacb" providerId="ADAL" clId="{A9C14228-47FF-47EB-8E97-1086208BBF0F}" dt="2026-04-15T02:13:56.546" v="1523" actId="1035"/>
          <ac:cxnSpMkLst>
            <pc:docMk/>
            <pc:sldMk cId="2109383952" sldId="284"/>
            <ac:cxnSpMk id="14" creationId="{8A998BFA-A5D7-B2C0-7C74-43613B3E7D15}"/>
          </ac:cxnSpMkLst>
        </pc:cxnChg>
        <pc:cxnChg chg="add mod">
          <ac:chgData name="Curran, Jake P CDT 2026" userId="ce553c2c-05d2-4904-bfad-580e7de4dacb" providerId="ADAL" clId="{A9C14228-47FF-47EB-8E97-1086208BBF0F}" dt="2026-04-15T02:13:56.546" v="1523" actId="1035"/>
          <ac:cxnSpMkLst>
            <pc:docMk/>
            <pc:sldMk cId="2109383952" sldId="284"/>
            <ac:cxnSpMk id="15" creationId="{F79D41A5-1BE2-B8C9-C00A-591F16FAA400}"/>
          </ac:cxnSpMkLst>
        </pc:cxnChg>
        <pc:cxnChg chg="add mod">
          <ac:chgData name="Curran, Jake P CDT 2026" userId="ce553c2c-05d2-4904-bfad-580e7de4dacb" providerId="ADAL" clId="{A9C14228-47FF-47EB-8E97-1086208BBF0F}" dt="2026-04-15T02:13:56.546" v="1523" actId="1035"/>
          <ac:cxnSpMkLst>
            <pc:docMk/>
            <pc:sldMk cId="2109383952" sldId="284"/>
            <ac:cxnSpMk id="16" creationId="{E5DED8EF-DDC0-3F18-E422-C4DCE5D56832}"/>
          </ac:cxnSpMkLst>
        </pc:cxnChg>
      </pc:sldChg>
      <pc:sldChg chg="delSp modSp add del mod">
        <pc:chgData name="Curran, Jake P CDT 2026" userId="ce553c2c-05d2-4904-bfad-580e7de4dacb" providerId="ADAL" clId="{A9C14228-47FF-47EB-8E97-1086208BBF0F}" dt="2026-04-15T01:48:11.133" v="951" actId="47"/>
        <pc:sldMkLst>
          <pc:docMk/>
          <pc:sldMk cId="3398639414" sldId="285"/>
        </pc:sldMkLst>
        <pc:spChg chg="mod">
          <ac:chgData name="Curran, Jake P CDT 2026" userId="ce553c2c-05d2-4904-bfad-580e7de4dacb" providerId="ADAL" clId="{A9C14228-47FF-47EB-8E97-1086208BBF0F}" dt="2026-04-15T01:47:59.542" v="947" actId="20577"/>
          <ac:spMkLst>
            <pc:docMk/>
            <pc:sldMk cId="3398639414" sldId="285"/>
            <ac:spMk id="4" creationId="{3F3DEB45-A0A3-0D68-AB41-E490044FBA09}"/>
          </ac:spMkLst>
        </pc:spChg>
        <pc:picChg chg="del">
          <ac:chgData name="Curran, Jake P CDT 2026" userId="ce553c2c-05d2-4904-bfad-580e7de4dacb" providerId="ADAL" clId="{A9C14228-47FF-47EB-8E97-1086208BBF0F}" dt="2026-04-14T12:35:02.446" v="93" actId="478"/>
          <ac:picMkLst>
            <pc:docMk/>
            <pc:sldMk cId="3398639414" sldId="285"/>
            <ac:picMk id="8" creationId="{C9FD02AA-B60C-18AE-8D70-907EC0A020BB}"/>
          </ac:picMkLst>
        </pc:picChg>
      </pc:sldChg>
      <pc:sldChg chg="modSp add del mod">
        <pc:chgData name="Curran, Jake P CDT 2026" userId="ce553c2c-05d2-4904-bfad-580e7de4dacb" providerId="ADAL" clId="{A9C14228-47FF-47EB-8E97-1086208BBF0F}" dt="2026-04-15T01:30:49.887" v="624" actId="47"/>
        <pc:sldMkLst>
          <pc:docMk/>
          <pc:sldMk cId="481151033" sldId="286"/>
        </pc:sldMkLst>
        <pc:spChg chg="mod">
          <ac:chgData name="Curran, Jake P CDT 2026" userId="ce553c2c-05d2-4904-bfad-580e7de4dacb" providerId="ADAL" clId="{A9C14228-47FF-47EB-8E97-1086208BBF0F}" dt="2026-04-14T12:35:52.584" v="192" actId="20577"/>
          <ac:spMkLst>
            <pc:docMk/>
            <pc:sldMk cId="481151033" sldId="286"/>
            <ac:spMk id="4" creationId="{2B4ED6F5-7E21-1467-2E20-B97DF5525DD1}"/>
          </ac:spMkLst>
        </pc:spChg>
      </pc:sldChg>
      <pc:sldChg chg="addSp modSp add mod">
        <pc:chgData name="Curran, Jake P CDT 2026" userId="ce553c2c-05d2-4904-bfad-580e7de4dacb" providerId="ADAL" clId="{A9C14228-47FF-47EB-8E97-1086208BBF0F}" dt="2026-04-15T02:17:21.465" v="1629" actId="20577"/>
        <pc:sldMkLst>
          <pc:docMk/>
          <pc:sldMk cId="2916719668" sldId="287"/>
        </pc:sldMkLst>
        <pc:spChg chg="add mod">
          <ac:chgData name="Curran, Jake P CDT 2026" userId="ce553c2c-05d2-4904-bfad-580e7de4dacb" providerId="ADAL" clId="{A9C14228-47FF-47EB-8E97-1086208BBF0F}" dt="2026-04-15T02:17:21.465" v="1629" actId="20577"/>
          <ac:spMkLst>
            <pc:docMk/>
            <pc:sldMk cId="2916719668" sldId="287"/>
            <ac:spMk id="2" creationId="{27888EE8-31E4-6260-C0BC-B198DC16D6B2}"/>
          </ac:spMkLst>
        </pc:spChg>
        <pc:spChg chg="mod">
          <ac:chgData name="Curran, Jake P CDT 2026" userId="ce553c2c-05d2-4904-bfad-580e7de4dacb" providerId="ADAL" clId="{A9C14228-47FF-47EB-8E97-1086208BBF0F}" dt="2026-04-15T01:55:20.078" v="1165" actId="1038"/>
          <ac:spMkLst>
            <pc:docMk/>
            <pc:sldMk cId="2916719668" sldId="287"/>
            <ac:spMk id="4" creationId="{6B321225-2C30-EB6E-170D-4EF6D208C857}"/>
          </ac:spMkLst>
        </pc:spChg>
        <pc:picChg chg="mod">
          <ac:chgData name="Curran, Jake P CDT 2026" userId="ce553c2c-05d2-4904-bfad-580e7de4dacb" providerId="ADAL" clId="{A9C14228-47FF-47EB-8E97-1086208BBF0F}" dt="2026-04-15T02:16:05.672" v="1595" actId="1035"/>
          <ac:picMkLst>
            <pc:docMk/>
            <pc:sldMk cId="2916719668" sldId="287"/>
            <ac:picMk id="11" creationId="{D4952279-F936-BD3B-0BA1-112B2FE80209}"/>
          </ac:picMkLst>
        </pc:picChg>
        <pc:cxnChg chg="mod">
          <ac:chgData name="Curran, Jake P CDT 2026" userId="ce553c2c-05d2-4904-bfad-580e7de4dacb" providerId="ADAL" clId="{A9C14228-47FF-47EB-8E97-1086208BBF0F}" dt="2026-04-15T02:16:05.672" v="1595" actId="1035"/>
          <ac:cxnSpMkLst>
            <pc:docMk/>
            <pc:sldMk cId="2916719668" sldId="287"/>
            <ac:cxnSpMk id="13" creationId="{8491C682-4E46-5BC5-66B6-ED7E761D44FA}"/>
          </ac:cxnSpMkLst>
        </pc:cxnChg>
        <pc:cxnChg chg="mod">
          <ac:chgData name="Curran, Jake P CDT 2026" userId="ce553c2c-05d2-4904-bfad-580e7de4dacb" providerId="ADAL" clId="{A9C14228-47FF-47EB-8E97-1086208BBF0F}" dt="2026-04-15T02:16:05.672" v="1595" actId="1035"/>
          <ac:cxnSpMkLst>
            <pc:docMk/>
            <pc:sldMk cId="2916719668" sldId="287"/>
            <ac:cxnSpMk id="14" creationId="{F25161CB-7642-BB86-A979-58AD190281FF}"/>
          </ac:cxnSpMkLst>
        </pc:cxnChg>
        <pc:cxnChg chg="mod">
          <ac:chgData name="Curran, Jake P CDT 2026" userId="ce553c2c-05d2-4904-bfad-580e7de4dacb" providerId="ADAL" clId="{A9C14228-47FF-47EB-8E97-1086208BBF0F}" dt="2026-04-15T02:16:05.672" v="1595" actId="1035"/>
          <ac:cxnSpMkLst>
            <pc:docMk/>
            <pc:sldMk cId="2916719668" sldId="287"/>
            <ac:cxnSpMk id="15" creationId="{AEEF482A-4576-05B0-FC43-DEE23E3FC523}"/>
          </ac:cxnSpMkLst>
        </pc:cxnChg>
        <pc:cxnChg chg="mod">
          <ac:chgData name="Curran, Jake P CDT 2026" userId="ce553c2c-05d2-4904-bfad-580e7de4dacb" providerId="ADAL" clId="{A9C14228-47FF-47EB-8E97-1086208BBF0F}" dt="2026-04-15T02:16:05.672" v="1595" actId="1035"/>
          <ac:cxnSpMkLst>
            <pc:docMk/>
            <pc:sldMk cId="2916719668" sldId="287"/>
            <ac:cxnSpMk id="16" creationId="{D5EA81A8-9ACC-58CD-0292-DC94FF544B04}"/>
          </ac:cxnSpMkLst>
        </pc:cxnChg>
      </pc:sldChg>
      <pc:sldChg chg="addSp delSp modSp add mod">
        <pc:chgData name="Curran, Jake P CDT 2026" userId="ce553c2c-05d2-4904-bfad-580e7de4dacb" providerId="ADAL" clId="{A9C14228-47FF-47EB-8E97-1086208BBF0F}" dt="2026-04-15T02:35:39.043" v="1674" actId="1036"/>
        <pc:sldMkLst>
          <pc:docMk/>
          <pc:sldMk cId="441258565" sldId="288"/>
        </pc:sldMkLst>
        <pc:spChg chg="mod">
          <ac:chgData name="Curran, Jake P CDT 2026" userId="ce553c2c-05d2-4904-bfad-580e7de4dacb" providerId="ADAL" clId="{A9C14228-47FF-47EB-8E97-1086208BBF0F}" dt="2026-04-15T01:55:38.319" v="1181" actId="1037"/>
          <ac:spMkLst>
            <pc:docMk/>
            <pc:sldMk cId="441258565" sldId="288"/>
            <ac:spMk id="4" creationId="{90207453-0245-BDF1-E75D-E00C6C768927}"/>
          </ac:spMkLst>
        </pc:spChg>
        <pc:spChg chg="add del mod">
          <ac:chgData name="Curran, Jake P CDT 2026" userId="ce553c2c-05d2-4904-bfad-580e7de4dacb" providerId="ADAL" clId="{A9C14228-47FF-47EB-8E97-1086208BBF0F}" dt="2026-04-15T02:17:50.968" v="1632" actId="478"/>
          <ac:spMkLst>
            <pc:docMk/>
            <pc:sldMk cId="441258565" sldId="288"/>
            <ac:spMk id="10" creationId="{6F89894C-74EA-D86E-1CF9-552158A4B5F8}"/>
          </ac:spMkLst>
        </pc:spChg>
        <pc:spChg chg="add mod">
          <ac:chgData name="Curran, Jake P CDT 2026" userId="ce553c2c-05d2-4904-bfad-580e7de4dacb" providerId="ADAL" clId="{A9C14228-47FF-47EB-8E97-1086208BBF0F}" dt="2026-04-15T02:18:06.935" v="1635" actId="2711"/>
          <ac:spMkLst>
            <pc:docMk/>
            <pc:sldMk cId="441258565" sldId="288"/>
            <ac:spMk id="12" creationId="{205BB178-B483-9A75-A033-BF44AC5F060E}"/>
          </ac:spMkLst>
        </pc:spChg>
        <pc:picChg chg="mod">
          <ac:chgData name="Curran, Jake P CDT 2026" userId="ce553c2c-05d2-4904-bfad-580e7de4dacb" providerId="ADAL" clId="{A9C14228-47FF-47EB-8E97-1086208BBF0F}" dt="2026-04-15T02:17:07.315" v="1615" actId="1035"/>
          <ac:picMkLst>
            <pc:docMk/>
            <pc:sldMk cId="441258565" sldId="288"/>
            <ac:picMk id="11" creationId="{956B98C7-052E-1EC3-94CD-B99A7EE46CB3}"/>
          </ac:picMkLst>
        </pc:picChg>
        <pc:cxnChg chg="add del mod">
          <ac:chgData name="Curran, Jake P CDT 2026" userId="ce553c2c-05d2-4904-bfad-580e7de4dacb" providerId="ADAL" clId="{A9C14228-47FF-47EB-8E97-1086208BBF0F}" dt="2026-04-15T02:06:13.724" v="1371" actId="478"/>
          <ac:cxnSpMkLst>
            <pc:docMk/>
            <pc:sldMk cId="441258565" sldId="288"/>
            <ac:cxnSpMk id="3" creationId="{DAF42A7F-63F0-86A5-EC6A-A7873B410165}"/>
          </ac:cxnSpMkLst>
        </pc:cxnChg>
        <pc:cxnChg chg="add del mod">
          <ac:chgData name="Curran, Jake P CDT 2026" userId="ce553c2c-05d2-4904-bfad-580e7de4dacb" providerId="ADAL" clId="{A9C14228-47FF-47EB-8E97-1086208BBF0F}" dt="2026-04-15T02:06:15.884" v="1372" actId="478"/>
          <ac:cxnSpMkLst>
            <pc:docMk/>
            <pc:sldMk cId="441258565" sldId="288"/>
            <ac:cxnSpMk id="5" creationId="{5C04AB3B-08AF-A41F-391B-2D6A2A8C1552}"/>
          </ac:cxnSpMkLst>
        </pc:cxnChg>
        <pc:cxnChg chg="add del mod">
          <ac:chgData name="Curran, Jake P CDT 2026" userId="ce553c2c-05d2-4904-bfad-580e7de4dacb" providerId="ADAL" clId="{A9C14228-47FF-47EB-8E97-1086208BBF0F}" dt="2026-04-15T01:46:36.886" v="820" actId="478"/>
          <ac:cxnSpMkLst>
            <pc:docMk/>
            <pc:sldMk cId="441258565" sldId="288"/>
            <ac:cxnSpMk id="6" creationId="{3E09E8F1-C661-6C23-E387-3F56B7AC5AAE}"/>
          </ac:cxnSpMkLst>
        </pc:cxnChg>
        <pc:cxnChg chg="add del mod">
          <ac:chgData name="Curran, Jake P CDT 2026" userId="ce553c2c-05d2-4904-bfad-580e7de4dacb" providerId="ADAL" clId="{A9C14228-47FF-47EB-8E97-1086208BBF0F}" dt="2026-04-15T02:06:17.715" v="1373" actId="478"/>
          <ac:cxnSpMkLst>
            <pc:docMk/>
            <pc:sldMk cId="441258565" sldId="288"/>
            <ac:cxnSpMk id="7" creationId="{D7D96900-398B-F63B-27A3-DC900E5CA5FD}"/>
          </ac:cxnSpMkLst>
        </pc:cxnChg>
        <pc:cxnChg chg="add del mod">
          <ac:chgData name="Curran, Jake P CDT 2026" userId="ce553c2c-05d2-4904-bfad-580e7de4dacb" providerId="ADAL" clId="{A9C14228-47FF-47EB-8E97-1086208BBF0F}" dt="2026-04-15T02:06:19.451" v="1374" actId="478"/>
          <ac:cxnSpMkLst>
            <pc:docMk/>
            <pc:sldMk cId="441258565" sldId="288"/>
            <ac:cxnSpMk id="8" creationId="{2F94AB95-343E-503D-8A06-DAA597A79B14}"/>
          </ac:cxnSpMkLst>
        </pc:cxnChg>
        <pc:cxnChg chg="mod">
          <ac:chgData name="Curran, Jake P CDT 2026" userId="ce553c2c-05d2-4904-bfad-580e7de4dacb" providerId="ADAL" clId="{A9C14228-47FF-47EB-8E97-1086208BBF0F}" dt="2026-04-15T02:35:39.043" v="1674" actId="1036"/>
          <ac:cxnSpMkLst>
            <pc:docMk/>
            <pc:sldMk cId="441258565" sldId="288"/>
            <ac:cxnSpMk id="13" creationId="{C4D579E6-00B8-2893-A54F-1069F3521BF1}"/>
          </ac:cxnSpMkLst>
        </pc:cxnChg>
        <pc:cxnChg chg="mod">
          <ac:chgData name="Curran, Jake P CDT 2026" userId="ce553c2c-05d2-4904-bfad-580e7de4dacb" providerId="ADAL" clId="{A9C14228-47FF-47EB-8E97-1086208BBF0F}" dt="2026-04-15T02:17:07.315" v="1615" actId="1035"/>
          <ac:cxnSpMkLst>
            <pc:docMk/>
            <pc:sldMk cId="441258565" sldId="288"/>
            <ac:cxnSpMk id="14" creationId="{CB4CE7ED-B897-C879-F41D-A7F0A6BF3B03}"/>
          </ac:cxnSpMkLst>
        </pc:cxnChg>
        <pc:cxnChg chg="mod">
          <ac:chgData name="Curran, Jake P CDT 2026" userId="ce553c2c-05d2-4904-bfad-580e7de4dacb" providerId="ADAL" clId="{A9C14228-47FF-47EB-8E97-1086208BBF0F}" dt="2026-04-15T02:17:07.315" v="1615" actId="1035"/>
          <ac:cxnSpMkLst>
            <pc:docMk/>
            <pc:sldMk cId="441258565" sldId="288"/>
            <ac:cxnSpMk id="15" creationId="{397E7859-FD19-6534-6828-EBCB899BCFE5}"/>
          </ac:cxnSpMkLst>
        </pc:cxnChg>
        <pc:cxnChg chg="mod">
          <ac:chgData name="Curran, Jake P CDT 2026" userId="ce553c2c-05d2-4904-bfad-580e7de4dacb" providerId="ADAL" clId="{A9C14228-47FF-47EB-8E97-1086208BBF0F}" dt="2026-04-15T02:35:36.805" v="1673" actId="1036"/>
          <ac:cxnSpMkLst>
            <pc:docMk/>
            <pc:sldMk cId="441258565" sldId="288"/>
            <ac:cxnSpMk id="16" creationId="{C926B988-EF39-5FB6-E3A6-83C9D887109B}"/>
          </ac:cxnSpMkLst>
        </pc:cxnChg>
      </pc:sldChg>
      <pc:sldChg chg="addSp modSp add mod ord">
        <pc:chgData name="Curran, Jake P CDT 2026" userId="ce553c2c-05d2-4904-bfad-580e7de4dacb" providerId="ADAL" clId="{A9C14228-47FF-47EB-8E97-1086208BBF0F}" dt="2026-04-15T01:55:55.278" v="1224" actId="20577"/>
        <pc:sldMkLst>
          <pc:docMk/>
          <pc:sldMk cId="4089655908" sldId="289"/>
        </pc:sldMkLst>
        <pc:spChg chg="mod">
          <ac:chgData name="Curran, Jake P CDT 2026" userId="ce553c2c-05d2-4904-bfad-580e7de4dacb" providerId="ADAL" clId="{A9C14228-47FF-47EB-8E97-1086208BBF0F}" dt="2026-04-15T01:53:55.425" v="1045" actId="33524"/>
          <ac:spMkLst>
            <pc:docMk/>
            <pc:sldMk cId="4089655908" sldId="289"/>
            <ac:spMk id="2" creationId="{18EBAA64-FE19-948E-1EC7-B8C3B4CB1BF5}"/>
          </ac:spMkLst>
        </pc:spChg>
        <pc:spChg chg="mod">
          <ac:chgData name="Curran, Jake P CDT 2026" userId="ce553c2c-05d2-4904-bfad-580e7de4dacb" providerId="ADAL" clId="{A9C14228-47FF-47EB-8E97-1086208BBF0F}" dt="2026-04-15T01:55:55.278" v="1224" actId="20577"/>
          <ac:spMkLst>
            <pc:docMk/>
            <pc:sldMk cId="4089655908" sldId="289"/>
            <ac:spMk id="4" creationId="{06289B09-012F-9565-5F7A-3300516C3DCA}"/>
          </ac:spMkLst>
        </pc:spChg>
        <pc:spChg chg="add">
          <ac:chgData name="Curran, Jake P CDT 2026" userId="ce553c2c-05d2-4904-bfad-580e7de4dacb" providerId="ADAL" clId="{A9C14228-47FF-47EB-8E97-1086208BBF0F}" dt="2026-04-15T01:52:39.910" v="984"/>
          <ac:spMkLst>
            <pc:docMk/>
            <pc:sldMk cId="4089655908" sldId="289"/>
            <ac:spMk id="5" creationId="{FF741EB4-DB50-2B59-7268-1AAD9A0A82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BFB8BB-06C2-79C1-D087-606FB81331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9FCC2-5488-3E5A-6FDA-8C92F9BF4A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3F5F4-BF23-4E1A-AB73-42DA9C027B4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57764-EB0C-A3C6-5617-8E6CF31E9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BDEF1-0094-2A81-3991-7C95570449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7CAEC-4414-48EA-B514-057F080A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C7877-DCC1-4B17-8F1A-B28CDAC4154F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A5828-1FE4-4BA6-8642-718E3F684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6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66C9-EB33-71A3-CD5D-D0D18EEC5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96E42-0766-C00C-3F60-494F64AF4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4FA09-ED07-DA27-6FBD-0FCF4D436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32F39-764A-1EA1-429B-87E324E4B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60E6B-2FC7-49C0-B6AD-0D37DB9C69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DEF4-0830-FDF6-868D-8EF0F139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F8E34-C27D-6B64-ABDA-F59FC6842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C6E237-7AF0-B391-10A1-5E0B1F4C6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23D3F-85AE-DA65-D420-09859BCDC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60E6B-2FC7-49C0-B6AD-0D37DB9C69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AAAF3-F93A-FE2D-CD40-6A5637A54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2FA23-88E2-875C-89AC-A0C962620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5188E-1F71-06CC-E89D-E8A9C5180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2C8-6DE3-BBE4-CB53-314E03093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60E6B-2FC7-49C0-B6AD-0D37DB9C69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7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D71DB-EE26-5021-0D94-469FAE005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F8C01-6E8A-62B7-C327-E0B09EB7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1A277-9B40-CEA6-860F-93F0C6FCE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106F3-6009-6240-896B-63DE4AC98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60E6B-2FC7-49C0-B6AD-0D37DB9C69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33FB-2A36-8B69-9CE9-C6D6C4ED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AB3CC-73B9-74D0-3413-F57FF1E26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A2B24-DB7E-D0BF-7B2D-F2D139AA5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2180D-BF7B-81BD-193F-857DFB48F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60E6B-2FC7-49C0-B6AD-0D37DB9C69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B04A-6379-0626-922D-626B553AF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04ED4-82C9-64B0-8D4E-1178CA650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0530-1EA7-EC49-3DB7-8A1275EB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21833-DFE3-9E12-3993-F2DE80F3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37D46-2B4F-E3E5-7544-0CC56C90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744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E54278-728F-CEF2-D04C-AE5A3967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242" y="136526"/>
            <a:ext cx="7536805" cy="644872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5D47-22D1-038D-D51B-55F053B2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DAB0-5651-4EAC-B755-2E0C6373B1F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02ED-6697-1E64-9334-EA8B79F8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443F1-3FBB-4B92-BD9D-FE8726D6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A87328-9EED-CFCE-F08C-02AEF7FDC1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12863"/>
            <a:ext cx="10515600" cy="486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082112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C22E3-EFDB-D40C-B29F-984369DC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13216"/>
            <a:ext cx="10515600" cy="4863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83555-A992-83B5-7A2C-39EC9FCBD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DAB0-5651-4EAC-B755-2E0C6373B1F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2357F-4593-15CE-59E0-A10D7EC54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C54A4-2F45-7543-DCDC-6769BCA7D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188EB-F0FC-41BB-9F24-59FF50B356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mplate ART.tif">
            <a:extLst>
              <a:ext uri="{FF2B5EF4-FFF2-40B4-BE49-F238E27FC236}">
                <a16:creationId xmlns:a16="http://schemas.microsoft.com/office/drawing/2014/main" id="{0E04F9D0-26C1-8434-406B-0AC1F49B21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49096"/>
          </a:xfrm>
          <a:prstGeom prst="rect">
            <a:avLst/>
          </a:prstGeom>
        </p:spPr>
      </p:pic>
      <p:pic>
        <p:nvPicPr>
          <p:cNvPr id="13" name="Picture 12" descr="Template ART.tif">
            <a:extLst>
              <a:ext uri="{FF2B5EF4-FFF2-40B4-BE49-F238E27FC236}">
                <a16:creationId xmlns:a16="http://schemas.microsoft.com/office/drawing/2014/main" id="{7F64B0AD-EB7E-7E80-7A06-57A5785D4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54167"/>
          <a:stretch/>
        </p:blipFill>
        <p:spPr>
          <a:xfrm>
            <a:off x="8014785" y="0"/>
            <a:ext cx="4191000" cy="1149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D633DE-0F9F-E938-721E-B4F66E4065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5824532"/>
            <a:ext cx="689026" cy="8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AD085-ED54-6AC2-7829-0B81A8C1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22B61-F1E4-DFA7-9D18-E6FCFC049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12" y="925743"/>
            <a:ext cx="5112775" cy="57957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B9318A-B244-544B-8C5C-298DEF52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064" y="3846936"/>
            <a:ext cx="8005870" cy="1741157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Calibri (Headings)"/>
              </a:rPr>
              <a:t>Transforming UAV Imagery into </a:t>
            </a:r>
            <a:r>
              <a:rPr lang="en-US" sz="4400" b="1" dirty="0" err="1">
                <a:latin typeface="Calibri (Headings)"/>
              </a:rPr>
              <a:t>Queryable</a:t>
            </a:r>
            <a:r>
              <a:rPr lang="en-US" sz="4400" b="1" dirty="0">
                <a:latin typeface="Calibri (Headings)"/>
              </a:rPr>
              <a:t> 3D Scene Representations</a:t>
            </a:r>
            <a:br>
              <a:rPr lang="en-US" sz="4400" b="1" dirty="0">
                <a:latin typeface="Calibri (Headings)"/>
              </a:rPr>
            </a:br>
            <a:br>
              <a:rPr lang="en-US" sz="3000" b="1" dirty="0">
                <a:latin typeface="Calibri (Headings)"/>
              </a:rPr>
            </a:br>
            <a:r>
              <a:rPr lang="en-US" sz="2200" b="1" dirty="0">
                <a:latin typeface="Calibri (Headings)"/>
              </a:rPr>
              <a:t>CDT Jake Curran</a:t>
            </a:r>
            <a:br>
              <a:rPr lang="en-US" sz="2200" b="1" dirty="0">
                <a:latin typeface="Calibri (Headings)"/>
              </a:rPr>
            </a:br>
            <a:br>
              <a:rPr lang="en-US" sz="2200" b="1" dirty="0">
                <a:latin typeface="Calibri (Headings)"/>
              </a:rPr>
            </a:br>
            <a:r>
              <a:rPr lang="en-US" sz="2200" b="1" dirty="0">
                <a:latin typeface="Calibri (Headings)"/>
              </a:rPr>
              <a:t>Advisor: </a:t>
            </a:r>
            <a:br>
              <a:rPr lang="en-US" sz="2200" b="1" dirty="0">
                <a:latin typeface="Calibri (Headings)"/>
              </a:rPr>
            </a:br>
            <a:r>
              <a:rPr lang="en-US" sz="2200" b="1" dirty="0">
                <a:latin typeface="Calibri (Headings)"/>
              </a:rPr>
              <a:t>COL Mike Powell</a:t>
            </a:r>
          </a:p>
        </p:txBody>
      </p:sp>
    </p:spTree>
    <p:extLst>
      <p:ext uri="{BB962C8B-B14F-4D97-AF65-F5344CB8AC3E}">
        <p14:creationId xmlns:p14="http://schemas.microsoft.com/office/powerpoint/2010/main" val="1215836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770C-E8E7-B8EF-79E2-581B53271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321225-2C30-EB6E-170D-4EF6D208C857}"/>
              </a:ext>
            </a:extLst>
          </p:cNvPr>
          <p:cNvSpPr txBox="1"/>
          <p:nvPr/>
        </p:nvSpPr>
        <p:spPr>
          <a:xfrm>
            <a:off x="4935411" y="151807"/>
            <a:ext cx="692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Identification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952279-F936-BD3B-0BA1-112B2FE8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361"/>
          <a:stretch/>
        </p:blipFill>
        <p:spPr>
          <a:xfrm>
            <a:off x="2242456" y="1100379"/>
            <a:ext cx="7548411" cy="45355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91C682-4E46-5BC5-66B6-ED7E761D44FA}"/>
              </a:ext>
            </a:extLst>
          </p:cNvPr>
          <p:cNvCxnSpPr/>
          <p:nvPr/>
        </p:nvCxnSpPr>
        <p:spPr>
          <a:xfrm>
            <a:off x="5649687" y="3540408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5161CB-7642-BB86-A979-58AD190281FF}"/>
              </a:ext>
            </a:extLst>
          </p:cNvPr>
          <p:cNvCxnSpPr/>
          <p:nvPr/>
        </p:nvCxnSpPr>
        <p:spPr>
          <a:xfrm>
            <a:off x="5660569" y="4425853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EF482A-4576-05B0-FC43-DEE23E3FC523}"/>
              </a:ext>
            </a:extLst>
          </p:cNvPr>
          <p:cNvCxnSpPr/>
          <p:nvPr/>
        </p:nvCxnSpPr>
        <p:spPr>
          <a:xfrm>
            <a:off x="8334981" y="3356727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EA81A8-9ACC-58CD-0292-DC94FF544B04}"/>
              </a:ext>
            </a:extLst>
          </p:cNvPr>
          <p:cNvCxnSpPr/>
          <p:nvPr/>
        </p:nvCxnSpPr>
        <p:spPr>
          <a:xfrm>
            <a:off x="8334985" y="2470133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888EE8-31E4-6260-C0BC-B198DC16D6B2}"/>
              </a:ext>
            </a:extLst>
          </p:cNvPr>
          <p:cNvSpPr txBox="1"/>
          <p:nvPr/>
        </p:nvSpPr>
        <p:spPr>
          <a:xfrm>
            <a:off x="1755842" y="5743951"/>
            <a:ext cx="9226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Takeaway: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Our model outperforms ChatGPT in object identification by a wide margin in this study.</a:t>
            </a:r>
          </a:p>
        </p:txBody>
      </p:sp>
    </p:spTree>
    <p:extLst>
      <p:ext uri="{BB962C8B-B14F-4D97-AF65-F5344CB8AC3E}">
        <p14:creationId xmlns:p14="http://schemas.microsoft.com/office/powerpoint/2010/main" val="291671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F8DB-47B6-8A74-ABC2-9B146A2B4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07453-0245-BDF1-E75D-E00C6C768927}"/>
              </a:ext>
            </a:extLst>
          </p:cNvPr>
          <p:cNvSpPr txBox="1"/>
          <p:nvPr/>
        </p:nvSpPr>
        <p:spPr>
          <a:xfrm>
            <a:off x="5177671" y="151807"/>
            <a:ext cx="726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Reasoning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6B98C7-052E-1EC3-94CD-B99A7EE46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2242456" y="1149019"/>
            <a:ext cx="7548411" cy="45355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D579E6-00B8-2893-A54F-1069F3521BF1}"/>
              </a:ext>
            </a:extLst>
          </p:cNvPr>
          <p:cNvCxnSpPr/>
          <p:nvPr/>
        </p:nvCxnSpPr>
        <p:spPr>
          <a:xfrm>
            <a:off x="5650554" y="3053448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4CE7ED-B897-C879-F41D-A7F0A6BF3B03}"/>
              </a:ext>
            </a:extLst>
          </p:cNvPr>
          <p:cNvCxnSpPr/>
          <p:nvPr/>
        </p:nvCxnSpPr>
        <p:spPr>
          <a:xfrm>
            <a:off x="5657095" y="3852022"/>
            <a:ext cx="337457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7E7859-FD19-6534-6828-EBCB899BCFE5}"/>
              </a:ext>
            </a:extLst>
          </p:cNvPr>
          <p:cNvCxnSpPr/>
          <p:nvPr/>
        </p:nvCxnSpPr>
        <p:spPr>
          <a:xfrm>
            <a:off x="8324681" y="3935651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26B988-EF39-5FB6-E3A6-83C9D887109B}"/>
              </a:ext>
            </a:extLst>
          </p:cNvPr>
          <p:cNvCxnSpPr/>
          <p:nvPr/>
        </p:nvCxnSpPr>
        <p:spPr>
          <a:xfrm>
            <a:off x="8329878" y="3135749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5BB178-B483-9A75-A033-BF44AC5F060E}"/>
              </a:ext>
            </a:extLst>
          </p:cNvPr>
          <p:cNvSpPr txBox="1"/>
          <p:nvPr/>
        </p:nvSpPr>
        <p:spPr>
          <a:xfrm>
            <a:off x="1755842" y="5743951"/>
            <a:ext cx="9226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Takeaway: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Spatial reasoning results are comparable, indicating no meaningful performance gap.</a:t>
            </a:r>
          </a:p>
        </p:txBody>
      </p:sp>
    </p:spTree>
    <p:extLst>
      <p:ext uri="{BB962C8B-B14F-4D97-AF65-F5344CB8AC3E}">
        <p14:creationId xmlns:p14="http://schemas.microsoft.com/office/powerpoint/2010/main" val="44125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6215-FBFE-E894-4F03-E6ED7EEC0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1D3D2-AAFC-003D-87FD-99D76585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9828" y="1006086"/>
            <a:ext cx="4972345" cy="5636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89B09-012F-9565-5F7A-3300516C3DCA}"/>
              </a:ext>
            </a:extLst>
          </p:cNvPr>
          <p:cNvSpPr txBox="1"/>
          <p:nvPr/>
        </p:nvSpPr>
        <p:spPr>
          <a:xfrm>
            <a:off x="6795457" y="151807"/>
            <a:ext cx="6167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BAA64-FE19-948E-1EC7-B8C3B4CB1BF5}"/>
              </a:ext>
            </a:extLst>
          </p:cNvPr>
          <p:cNvSpPr txBox="1"/>
          <p:nvPr/>
        </p:nvSpPr>
        <p:spPr>
          <a:xfrm>
            <a:off x="508460" y="1816766"/>
            <a:ext cx="10816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Performance</a:t>
            </a:r>
            <a:r>
              <a:rPr lang="en-US" sz="2400" dirty="0"/>
              <a:t>: ChatGPT leads in captioning; our model excels in object identification and is competitive in spatial reasoning.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Strength</a:t>
            </a:r>
            <a:r>
              <a:rPr lang="en-US" sz="2400" dirty="0"/>
              <a:t>: 3D, multimodal approach enables grounded, spatially-aware outputs.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Limitation</a:t>
            </a:r>
            <a:r>
              <a:rPr lang="en-US" sz="2400" dirty="0"/>
              <a:t>: Less robust than ChatGPT on complex or open-ended queries.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Takeaway</a:t>
            </a:r>
            <a:r>
              <a:rPr lang="en-US" sz="2400" dirty="0"/>
              <a:t>: Not a replacement for LLMs but shows clear promise for targeted UAV video analysis.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965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F8D61-EAD2-62F6-050B-9D578EC75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4DAB8-1472-C3AF-C23F-2E9BC8A9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2" descr="U.S. Army Special Operations Command | USASOC">
            <a:extLst>
              <a:ext uri="{FF2B5EF4-FFF2-40B4-BE49-F238E27FC236}">
                <a16:creationId xmlns:a16="http://schemas.microsoft.com/office/drawing/2014/main" id="{598D81AE-15B8-3590-B753-122C4BFD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" r="211" b="-187"/>
          <a:stretch>
            <a:fillRect/>
          </a:stretch>
        </p:blipFill>
        <p:spPr bwMode="auto">
          <a:xfrm>
            <a:off x="3676869" y="1177787"/>
            <a:ext cx="4838261" cy="54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9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01AB-BB23-4F3E-92E4-751354C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BAA41-F239-17F9-8E82-7D4F85D9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5F9B2-5CBE-BCA9-3406-E67D73EB5E9E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Test</a:t>
            </a:r>
          </a:p>
        </p:txBody>
      </p:sp>
      <p:pic>
        <p:nvPicPr>
          <p:cNvPr id="2" name="Video Project 5">
            <a:hlinkClick r:id="" action="ppaction://media"/>
            <a:extLst>
              <a:ext uri="{FF2B5EF4-FFF2-40B4-BE49-F238E27FC236}">
                <a16:creationId xmlns:a16="http://schemas.microsoft.com/office/drawing/2014/main" id="{1719D198-6A65-B6A0-B100-20F9DB5A6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5232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01AB-BB23-4F3E-92E4-751354C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BAA41-F239-17F9-8E82-7D4F85D9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5F9B2-5CBE-BCA9-3406-E67D73EB5E9E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Test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7290FE-A21F-FC1B-546F-F1B0B356591F}"/>
              </a:ext>
            </a:extLst>
          </p:cNvPr>
          <p:cNvGrpSpPr/>
          <p:nvPr/>
        </p:nvGrpSpPr>
        <p:grpSpPr>
          <a:xfrm>
            <a:off x="1153645" y="1652449"/>
            <a:ext cx="9775796" cy="5143640"/>
            <a:chOff x="1153645" y="1652449"/>
            <a:chExt cx="9775796" cy="5143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3DA133-6E30-BB14-9858-C4891EF5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460"/>
            <a:stretch>
              <a:fillRect/>
            </a:stretch>
          </p:blipFill>
          <p:spPr>
            <a:xfrm>
              <a:off x="1153645" y="1652449"/>
              <a:ext cx="9775796" cy="5143640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DD39757-3837-DFF5-9446-8772C8F390C1}"/>
                </a:ext>
              </a:extLst>
            </p:cNvPr>
            <p:cNvSpPr/>
            <p:nvPr/>
          </p:nvSpPr>
          <p:spPr>
            <a:xfrm>
              <a:off x="5732206" y="2753032"/>
              <a:ext cx="363794" cy="84666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C9794CA3-923E-3D21-0AD5-32AD95D1A540}"/>
                </a:ext>
              </a:extLst>
            </p:cNvPr>
            <p:cNvSpPr/>
            <p:nvPr/>
          </p:nvSpPr>
          <p:spPr>
            <a:xfrm rot="15798058">
              <a:off x="4828635" y="4826223"/>
              <a:ext cx="345853" cy="945251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37179030-2001-524D-6980-3C14F9B1DF40}"/>
                </a:ext>
              </a:extLst>
            </p:cNvPr>
            <p:cNvSpPr/>
            <p:nvPr/>
          </p:nvSpPr>
          <p:spPr>
            <a:xfrm rot="1941936">
              <a:off x="6907162" y="3631306"/>
              <a:ext cx="363794" cy="84666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D1AE83-1B1A-7F85-0ABF-AD73DEA6060A}"/>
              </a:ext>
            </a:extLst>
          </p:cNvPr>
          <p:cNvSpPr txBox="1"/>
          <p:nvPr/>
        </p:nvSpPr>
        <p:spPr>
          <a:xfrm>
            <a:off x="1153645" y="1067674"/>
            <a:ext cx="1020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objects are near the yellow crane?</a:t>
            </a:r>
          </a:p>
        </p:txBody>
      </p:sp>
    </p:spTree>
    <p:extLst>
      <p:ext uri="{BB962C8B-B14F-4D97-AF65-F5344CB8AC3E}">
        <p14:creationId xmlns:p14="http://schemas.microsoft.com/office/powerpoint/2010/main" val="127474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B4DC2-130E-1210-D0AE-BA8D8A1C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74CBE-B255-04AF-62E9-580EDC54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4E7F1-4148-FD53-AEA2-53DE371F9981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AA116-354F-6603-380F-CD948D47A0F1}"/>
              </a:ext>
            </a:extLst>
          </p:cNvPr>
          <p:cNvSpPr txBox="1"/>
          <p:nvPr/>
        </p:nvSpPr>
        <p:spPr>
          <a:xfrm>
            <a:off x="1153645" y="1067674"/>
            <a:ext cx="10202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is the yellow crane?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B5BFA8-1C33-926D-B448-2E0DEC435B23}"/>
              </a:ext>
            </a:extLst>
          </p:cNvPr>
          <p:cNvGrpSpPr/>
          <p:nvPr/>
        </p:nvGrpSpPr>
        <p:grpSpPr>
          <a:xfrm>
            <a:off x="1153645" y="1652449"/>
            <a:ext cx="9775796" cy="5143640"/>
            <a:chOff x="1153645" y="1652449"/>
            <a:chExt cx="9775796" cy="51436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91031C-821C-745A-CD55-618B60C1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460"/>
            <a:stretch>
              <a:fillRect/>
            </a:stretch>
          </p:blipFill>
          <p:spPr>
            <a:xfrm>
              <a:off x="1153645" y="1652449"/>
              <a:ext cx="9775796" cy="51436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BD3DEA-CAD4-1B2A-A109-609319CAC958}"/>
                </a:ext>
              </a:extLst>
            </p:cNvPr>
            <p:cNvSpPr/>
            <p:nvPr/>
          </p:nvSpPr>
          <p:spPr>
            <a:xfrm>
              <a:off x="5281643" y="3307263"/>
              <a:ext cx="1718925" cy="1540039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0251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9B42A-6E08-3C10-5DA6-68DE9D31F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AB08D-7540-AE67-ED59-AFED676D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11446-4533-EF2A-74DB-2FE5B46BCCE8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CE32C-AAA9-9BC7-E862-61D9052430AF}"/>
              </a:ext>
            </a:extLst>
          </p:cNvPr>
          <p:cNvSpPr txBox="1"/>
          <p:nvPr/>
        </p:nvSpPr>
        <p:spPr>
          <a:xfrm>
            <a:off x="679055" y="1595021"/>
            <a:ext cx="10833890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Technical Task: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UAV videos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tructured,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queryable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3D scene graphs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End State: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scalable system that turns overwhelming UAV video into actionable insight for decision-makers.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265EA-1778-CB04-1B4D-C4D5790D0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594" y="1028274"/>
            <a:ext cx="4955458" cy="56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8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4CD3-0A12-1EE6-D099-2E2D53582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1EB29-6688-7E0C-103B-64DA51B31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2D3FF-26C8-C947-0D69-48BBF4847BA9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E4F930-D559-78F1-F4A5-5429186D7447}"/>
              </a:ext>
            </a:extLst>
          </p:cNvPr>
          <p:cNvGrpSpPr/>
          <p:nvPr/>
        </p:nvGrpSpPr>
        <p:grpSpPr>
          <a:xfrm>
            <a:off x="894522" y="1699591"/>
            <a:ext cx="10734261" cy="3657599"/>
            <a:chOff x="2771360" y="2546526"/>
            <a:chExt cx="6649283" cy="19016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FDC2B0-EF4A-FEB9-47EF-6E1C53032977}"/>
                </a:ext>
              </a:extLst>
            </p:cNvPr>
            <p:cNvSpPr/>
            <p:nvPr/>
          </p:nvSpPr>
          <p:spPr>
            <a:xfrm>
              <a:off x="2771360" y="2568062"/>
              <a:ext cx="1095420" cy="18801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Input: RGB-D Video</a:t>
              </a:r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8F5FB1-D2E4-5863-5C79-26A497C4A895}"/>
                </a:ext>
              </a:extLst>
            </p:cNvPr>
            <p:cNvSpPr/>
            <p:nvPr/>
          </p:nvSpPr>
          <p:spPr>
            <a:xfrm>
              <a:off x="4098442" y="2568061"/>
              <a:ext cx="1045044" cy="18801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r>
                <a:rPr lang="en-US" sz="2000" b="1" dirty="0"/>
                <a:t>SAM</a:t>
              </a:r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FD07EE-9B07-7CC5-2CF5-A3E89AB500A7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>
              <a:off x="4098443" y="3508139"/>
              <a:ext cx="864575" cy="685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9A6031-E158-A45F-D4F0-F9E41FE56BA9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 flipV="1">
              <a:off x="3866780" y="3508138"/>
              <a:ext cx="231662" cy="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2C5C0D-65A8-E8B5-9674-7CFC66EBAEB7}"/>
                </a:ext>
              </a:extLst>
            </p:cNvPr>
            <p:cNvSpPr/>
            <p:nvPr/>
          </p:nvSpPr>
          <p:spPr>
            <a:xfrm>
              <a:off x="5647100" y="2557279"/>
              <a:ext cx="1401418" cy="7423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3D Propagation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BC82E489-401D-1AD0-9AAA-67CDBC89A4BF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 flipV="1">
              <a:off x="5143487" y="2928438"/>
              <a:ext cx="503613" cy="579700"/>
            </a:xfrm>
            <a:prstGeom prst="bentConnector3">
              <a:avLst>
                <a:gd name="adj1" fmla="val 50000"/>
              </a:avLst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364F47-F7C6-327B-2907-AB2ECF99245C}"/>
                </a:ext>
              </a:extLst>
            </p:cNvPr>
            <p:cNvSpPr/>
            <p:nvPr/>
          </p:nvSpPr>
          <p:spPr>
            <a:xfrm>
              <a:off x="5647099" y="3792231"/>
              <a:ext cx="1401418" cy="65598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Semantic Labeling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93B8C5F5-B33A-14C5-0716-C036F6C6E4B6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5143487" y="3508138"/>
              <a:ext cx="503612" cy="612085"/>
            </a:xfrm>
            <a:prstGeom prst="bent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73B1FD-9ED0-57F5-0B87-B2599D2B56C5}"/>
                </a:ext>
              </a:extLst>
            </p:cNvPr>
            <p:cNvSpPr/>
            <p:nvPr/>
          </p:nvSpPr>
          <p:spPr>
            <a:xfrm>
              <a:off x="7456444" y="2546527"/>
              <a:ext cx="866269" cy="18801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b="1" dirty="0"/>
            </a:p>
            <a:p>
              <a:pPr algn="ctr"/>
              <a:r>
                <a:rPr lang="en-US" sz="2000" b="1" dirty="0"/>
                <a:t>Scene Graph </a:t>
              </a:r>
            </a:p>
            <a:p>
              <a:pPr algn="ctr"/>
              <a:endParaRPr lang="en-US" sz="2000" b="1" dirty="0"/>
            </a:p>
            <a:p>
              <a:pPr algn="ctr"/>
              <a:endParaRPr lang="en-US" sz="1350" b="1" dirty="0"/>
            </a:p>
            <a:p>
              <a:pPr algn="ctr"/>
              <a:endParaRPr lang="en-US" sz="1350" b="1" dirty="0"/>
            </a:p>
            <a:p>
              <a:pPr algn="ctr"/>
              <a:endParaRPr lang="en-US" sz="1350" b="1" dirty="0"/>
            </a:p>
            <a:p>
              <a:pPr algn="ctr"/>
              <a:endParaRPr lang="en-US" sz="1350" b="1" dirty="0"/>
            </a:p>
            <a:p>
              <a:pPr algn="ctr"/>
              <a:endParaRPr lang="en-US" sz="1350" b="1" dirty="0"/>
            </a:p>
            <a:p>
              <a:pPr algn="ctr"/>
              <a:endParaRPr lang="en-US" sz="1350" b="1" dirty="0"/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3FE1A243-4E08-B02D-8E4F-38C301804BE5}"/>
                </a:ext>
              </a:extLst>
            </p:cNvPr>
            <p:cNvCxnSpPr>
              <a:cxnSpLocks/>
              <a:stCxn id="12" idx="3"/>
              <a:endCxn id="16" idx="1"/>
            </p:cNvCxnSpPr>
            <p:nvPr/>
          </p:nvCxnSpPr>
          <p:spPr>
            <a:xfrm>
              <a:off x="7048518" y="2928438"/>
              <a:ext cx="407926" cy="558166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87241084-CB34-DA71-8CCE-A2802291D353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>
            <a:xfrm flipV="1">
              <a:off x="7048517" y="3486604"/>
              <a:ext cx="407927" cy="633619"/>
            </a:xfrm>
            <a:prstGeom prst="bentConnector3">
              <a:avLst>
                <a:gd name="adj1" fmla="val 50000"/>
              </a:avLst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8DAE60-14A6-8ADC-C41B-4E1A5B2463CF}"/>
                </a:ext>
              </a:extLst>
            </p:cNvPr>
            <p:cNvSpPr/>
            <p:nvPr/>
          </p:nvSpPr>
          <p:spPr>
            <a:xfrm>
              <a:off x="8554374" y="2546526"/>
              <a:ext cx="866269" cy="18801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r>
                <a:rPr lang="en-US" sz="2000" b="1" dirty="0"/>
                <a:t>RAG/LLM</a:t>
              </a:r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  <a:p>
              <a:pPr algn="ctr"/>
              <a:endParaRPr lang="en-US" sz="2000" b="1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F3885B-B604-E1C5-12E8-FE46FB169B8F}"/>
                </a:ext>
              </a:extLst>
            </p:cNvPr>
            <p:cNvCxnSpPr>
              <a:stCxn id="16" idx="3"/>
              <a:endCxn id="19" idx="1"/>
            </p:cNvCxnSpPr>
            <p:nvPr/>
          </p:nvCxnSpPr>
          <p:spPr>
            <a:xfrm flipV="1">
              <a:off x="8322713" y="3486604"/>
              <a:ext cx="231661" cy="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D67B84-9D30-088E-2B2C-E628C1B3D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9579" y="3239615"/>
              <a:ext cx="921807" cy="651305"/>
            </a:xfrm>
            <a:prstGeom prst="rect">
              <a:avLst/>
            </a:prstGeom>
          </p:spPr>
        </p:pic>
        <p:pic>
          <p:nvPicPr>
            <p:cNvPr id="22" name="Picture 12" descr="JSON File Icon SVG Vector &amp; PNG Free Download | UXWing">
              <a:extLst>
                <a:ext uri="{FF2B5EF4-FFF2-40B4-BE49-F238E27FC236}">
                  <a16:creationId xmlns:a16="http://schemas.microsoft.com/office/drawing/2014/main" id="{2263D19F-498D-4DA8-6522-30159AB3D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301" y="3192577"/>
              <a:ext cx="742067" cy="745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78A11F-5F0E-AA86-CEDE-C3103052C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7719" y="3191968"/>
              <a:ext cx="720582" cy="72058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36EE7E-BC04-E7E5-75A2-AB56E1FA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69" y="3050748"/>
            <a:ext cx="1485296" cy="12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8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89D0-FDF5-9C64-D191-B36749349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F0AD3-828E-3540-9F4F-2E6C8AF8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188EB-F0FC-41BB-9F24-59FF50B356BD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890F1-2EB8-72BB-CD1F-BEE5225A925E}"/>
              </a:ext>
            </a:extLst>
          </p:cNvPr>
          <p:cNvSpPr txBox="1"/>
          <p:nvPr/>
        </p:nvSpPr>
        <p:spPr>
          <a:xfrm>
            <a:off x="7782394" y="174694"/>
            <a:ext cx="462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in Action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D1A39DF-DA1B-B9BA-C508-E0A6C2D7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1310159"/>
            <a:ext cx="11156647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FA54-1BA9-4461-A5EF-D0A5C1F75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DA3E0-0515-22BD-B027-90D68A15E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9828" y="1006086"/>
            <a:ext cx="4972345" cy="5636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3045A-8F04-0BAE-2B7B-F94EDA4C7405}"/>
              </a:ext>
            </a:extLst>
          </p:cNvPr>
          <p:cNvSpPr txBox="1"/>
          <p:nvPr/>
        </p:nvSpPr>
        <p:spPr>
          <a:xfrm>
            <a:off x="6572717" y="151807"/>
            <a:ext cx="6167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E7E2-4AAE-AF65-60E3-BF2382B85306}"/>
              </a:ext>
            </a:extLst>
          </p:cNvPr>
          <p:cNvSpPr txBox="1"/>
          <p:nvPr/>
        </p:nvSpPr>
        <p:spPr>
          <a:xfrm>
            <a:off x="1778479" y="1441632"/>
            <a:ext cx="86350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Caption 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Compare pipeline’s generated captions with competitors (ChatGPT)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Spatial Reasoning 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Assessed relationship-based queries (e.g., “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What objects are near X?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Compare responses for correctness and usefulness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 Identification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Measured detection and counting accuracy (e.g., “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How many vehicles are in the scene?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”).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8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B8D9-50FB-2F3B-B398-6CE6391B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731CB0-4A45-6A1C-A906-ED3B0BD3495D}"/>
              </a:ext>
            </a:extLst>
          </p:cNvPr>
          <p:cNvSpPr txBox="1"/>
          <p:nvPr/>
        </p:nvSpPr>
        <p:spPr>
          <a:xfrm>
            <a:off x="6221024" y="151807"/>
            <a:ext cx="6167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Captioning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FFAE91-7802-82DA-8205-44EB5961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 b="306"/>
          <a:stretch/>
        </p:blipFill>
        <p:spPr>
          <a:xfrm>
            <a:off x="2234709" y="1042012"/>
            <a:ext cx="7563906" cy="45355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B6F2BB-A897-25A9-123F-DA2DF7CD44EC}"/>
              </a:ext>
            </a:extLst>
          </p:cNvPr>
          <p:cNvCxnSpPr/>
          <p:nvPr/>
        </p:nvCxnSpPr>
        <p:spPr>
          <a:xfrm>
            <a:off x="5664169" y="2942926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998BFA-A5D7-B2C0-7C74-43613B3E7D15}"/>
              </a:ext>
            </a:extLst>
          </p:cNvPr>
          <p:cNvCxnSpPr/>
          <p:nvPr/>
        </p:nvCxnSpPr>
        <p:spPr>
          <a:xfrm>
            <a:off x="5656608" y="3599797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9D41A5-1BE2-B8C9-C00A-591F16FAA400}"/>
              </a:ext>
            </a:extLst>
          </p:cNvPr>
          <p:cNvCxnSpPr/>
          <p:nvPr/>
        </p:nvCxnSpPr>
        <p:spPr>
          <a:xfrm>
            <a:off x="8358696" y="3226171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DED8EF-DDC0-3F18-E422-C4DCE5D56832}"/>
              </a:ext>
            </a:extLst>
          </p:cNvPr>
          <p:cNvCxnSpPr/>
          <p:nvPr/>
        </p:nvCxnSpPr>
        <p:spPr>
          <a:xfrm>
            <a:off x="8347814" y="3864749"/>
            <a:ext cx="33745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825F0B-D87F-7878-E7FC-ABF71C7AE19D}"/>
              </a:ext>
            </a:extLst>
          </p:cNvPr>
          <p:cNvSpPr txBox="1"/>
          <p:nvPr/>
        </p:nvSpPr>
        <p:spPr>
          <a:xfrm>
            <a:off x="1755842" y="5743951"/>
            <a:ext cx="9226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Takeaway: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Human evaluators slightly preferred ChatGPT captions, though the margin reflects only a few responses.</a:t>
            </a:r>
          </a:p>
        </p:txBody>
      </p:sp>
    </p:spTree>
    <p:extLst>
      <p:ext uri="{BB962C8B-B14F-4D97-AF65-F5344CB8AC3E}">
        <p14:creationId xmlns:p14="http://schemas.microsoft.com/office/powerpoint/2010/main" val="210938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da9768-d3a1-4445-bbbe-4f4dcd00b479">
      <Terms xmlns="http://schemas.microsoft.com/office/infopath/2007/PartnerControls"/>
    </lcf76f155ced4ddcb4097134ff3c332f>
    <TaxCatchAll xmlns="7d11626b-f2c7-480d-9707-dfbb9866a658" xsi:nil="true"/>
    <DataDescription xmlns="56da9768-d3a1-4445-bbbe-4f4dcd00b479" xsi:nil="true"/>
    <Order0 xmlns="56da9768-d3a1-4445-bbbe-4f4dcd00b4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F25CA07ABE8746922A96DE612B94ED" ma:contentTypeVersion="20" ma:contentTypeDescription="Create a new document." ma:contentTypeScope="" ma:versionID="9e067a8757a83cc05cc46776dae8462e">
  <xsd:schema xmlns:xsd="http://www.w3.org/2001/XMLSchema" xmlns:xs="http://www.w3.org/2001/XMLSchema" xmlns:p="http://schemas.microsoft.com/office/2006/metadata/properties" xmlns:ns2="56da9768-d3a1-4445-bbbe-4f4dcd00b479" xmlns:ns3="7d11626b-f2c7-480d-9707-dfbb9866a658" targetNamespace="http://schemas.microsoft.com/office/2006/metadata/properties" ma:root="true" ma:fieldsID="4df4847be19883c3f4f069a846e1d9dd" ns2:_="" ns3:_="">
    <xsd:import namespace="56da9768-d3a1-4445-bbbe-4f4dcd00b479"/>
    <xsd:import namespace="7d11626b-f2c7-480d-9707-dfbb9866a6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DataDescription" minOccurs="0"/>
                <xsd:element ref="ns2:MediaServiceObjectDetectorVersions" minOccurs="0"/>
                <xsd:element ref="ns2:MediaServiceSearchProperties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a9768-d3a1-4445-bbbe-4f4dcd00b4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362c7eb-5c45-4d0a-8479-4b30401fca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DataDescription" ma:index="24" nillable="true" ma:displayName="Data Description" ma:description="Brief description of the dataset" ma:format="Dropdown" ma:internalName="DataDescription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rder0" ma:index="27" nillable="true" ma:displayName="Order" ma:decimals="0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11626b-f2c7-480d-9707-dfbb9866a65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aa8f4ad-4a2d-4a84-80b7-aae1ccf2ca83}" ma:internalName="TaxCatchAll" ma:showField="CatchAllData" ma:web="7d11626b-f2c7-480d-9707-dfbb9866a6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10DFD2-D656-4CFE-B1D2-3C4A6816B3DC}">
  <ds:schemaRefs>
    <ds:schemaRef ds:uri="http://schemas.microsoft.com/office/2006/documentManagement/types"/>
    <ds:schemaRef ds:uri="56da9768-d3a1-4445-bbbe-4f4dcd00b479"/>
    <ds:schemaRef ds:uri="http://schemas.microsoft.com/office/infopath/2007/PartnerControls"/>
    <ds:schemaRef ds:uri="7d11626b-f2c7-480d-9707-dfbb9866a658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49D8403-46AC-428E-94DA-D3E8E39D5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a9768-d3a1-4445-bbbe-4f4dcd00b479"/>
    <ds:schemaRef ds:uri="7d11626b-f2c7-480d-9707-dfbb9866a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94BECD-B240-4B2E-8FB8-8AA33A5F3C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287</Words>
  <Application>Microsoft Office PowerPoint</Application>
  <PresentationFormat>Widescreen</PresentationFormat>
  <Paragraphs>85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(Headings)</vt:lpstr>
      <vt:lpstr>Office Theme</vt:lpstr>
      <vt:lpstr>Transforming UAV Imagery into Queryable 3D Scene Representations  CDT Jake Curran  Advisor:  COL Mike Powell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Reisweber, Nicholas A MAJ</dc:creator>
  <cp:lastModifiedBy>Curran, Jake P CDT 2026</cp:lastModifiedBy>
  <cp:revision>29</cp:revision>
  <dcterms:created xsi:type="dcterms:W3CDTF">2023-04-19T19:56:24Z</dcterms:created>
  <dcterms:modified xsi:type="dcterms:W3CDTF">2026-04-15T02:35:40Z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0x010100EEF25CA07ABE8746922A96DE612B94ED</vt:lpwstr>
  </property>
  <property fmtid="{D5CDD505-2E9C-101B-9397-08002B2CF9AE}" pid="3" name="MediaServiceImageTags">
    <vt:lpwstr/>
  </property>
</Properties>
</file>