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3" r:id="rId6"/>
    <p:sldId id="274" r:id="rId7"/>
    <p:sldId id="275" r:id="rId8"/>
    <p:sldId id="276" r:id="rId9"/>
    <p:sldId id="265" r:id="rId10"/>
    <p:sldId id="259" r:id="rId11"/>
    <p:sldId id="267" r:id="rId12"/>
    <p:sldId id="270" r:id="rId13"/>
    <p:sldId id="268" r:id="rId14"/>
    <p:sldId id="271" r:id="rId15"/>
    <p:sldId id="277" r:id="rId16"/>
    <p:sldId id="278" r:id="rId17"/>
    <p:sldId id="261" r:id="rId18"/>
    <p:sldId id="272" r:id="rId19"/>
    <p:sldId id="26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EC534-31A4-4015-AAF4-5D39D442BDC2}" v="43" dt="2026-04-16T02:27:0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yovich, Grayson R CDT 2027" userId="b3cbdeaf-31f3-4db9-9dbf-adc4d32475c8" providerId="ADAL" clId="{DC4B3A48-A0D9-4FAB-B84D-6B536FD7AC21}"/>
    <pc:docChg chg="undo custSel addSld delSld modSld sldOrd">
      <pc:chgData name="Peyovich, Grayson R CDT 2027" userId="b3cbdeaf-31f3-4db9-9dbf-adc4d32475c8" providerId="ADAL" clId="{DC4B3A48-A0D9-4FAB-B84D-6B536FD7AC21}" dt="2026-04-16T19:19:13.390" v="2539" actId="20577"/>
      <pc:docMkLst>
        <pc:docMk/>
      </pc:docMkLst>
      <pc:sldChg chg="modSp mod">
        <pc:chgData name="Peyovich, Grayson R CDT 2027" userId="b3cbdeaf-31f3-4db9-9dbf-adc4d32475c8" providerId="ADAL" clId="{DC4B3A48-A0D9-4FAB-B84D-6B536FD7AC21}" dt="2026-04-16T19:17:13.485" v="2525" actId="20577"/>
        <pc:sldMkLst>
          <pc:docMk/>
          <pc:sldMk cId="275061081" sldId="256"/>
        </pc:sldMkLst>
        <pc:spChg chg="mod">
          <ac:chgData name="Peyovich, Grayson R CDT 2027" userId="b3cbdeaf-31f3-4db9-9dbf-adc4d32475c8" providerId="ADAL" clId="{DC4B3A48-A0D9-4FAB-B84D-6B536FD7AC21}" dt="2026-04-16T19:17:13.485" v="2525" actId="20577"/>
          <ac:spMkLst>
            <pc:docMk/>
            <pc:sldMk cId="275061081" sldId="256"/>
            <ac:spMk id="3" creationId="{DD1DD37E-D13B-5BC6-6E88-BB66D64F0658}"/>
          </ac:spMkLst>
        </pc:spChg>
      </pc:sldChg>
      <pc:sldChg chg="addSp delSp modSp mod modAnim">
        <pc:chgData name="Peyovich, Grayson R CDT 2027" userId="b3cbdeaf-31f3-4db9-9dbf-adc4d32475c8" providerId="ADAL" clId="{DC4B3A48-A0D9-4FAB-B84D-6B536FD7AC21}" dt="2026-03-19T02:48:25.770" v="251" actId="478"/>
        <pc:sldMkLst>
          <pc:docMk/>
          <pc:sldMk cId="3735110633" sldId="257"/>
        </pc:sldMkLst>
        <pc:spChg chg="add mod">
          <ac:chgData name="Peyovich, Grayson R CDT 2027" userId="b3cbdeaf-31f3-4db9-9dbf-adc4d32475c8" providerId="ADAL" clId="{DC4B3A48-A0D9-4FAB-B84D-6B536FD7AC21}" dt="2026-03-18T03:14:07.856" v="144" actId="1076"/>
          <ac:spMkLst>
            <pc:docMk/>
            <pc:sldMk cId="3735110633" sldId="257"/>
            <ac:spMk id="19" creationId="{BBF9CB9A-5C4D-30D1-5C12-E5B94B7EDCEA}"/>
          </ac:spMkLst>
        </pc:spChg>
      </pc:sldChg>
      <pc:sldChg chg="delSp del mod modAnim">
        <pc:chgData name="Peyovich, Grayson R CDT 2027" userId="b3cbdeaf-31f3-4db9-9dbf-adc4d32475c8" providerId="ADAL" clId="{DC4B3A48-A0D9-4FAB-B84D-6B536FD7AC21}" dt="2026-04-16T02:25:32.138" v="1487" actId="47"/>
        <pc:sldMkLst>
          <pc:docMk/>
          <pc:sldMk cId="1751214242" sldId="258"/>
        </pc:sldMkLst>
      </pc:sldChg>
      <pc:sldChg chg="addSp delSp modSp mod modAnim">
        <pc:chgData name="Peyovich, Grayson R CDT 2027" userId="b3cbdeaf-31f3-4db9-9dbf-adc4d32475c8" providerId="ADAL" clId="{DC4B3A48-A0D9-4FAB-B84D-6B536FD7AC21}" dt="2026-03-19T02:49:53.278" v="287" actId="478"/>
        <pc:sldMkLst>
          <pc:docMk/>
          <pc:sldMk cId="871872766" sldId="259"/>
        </pc:sldMkLst>
        <pc:spChg chg="mod">
          <ac:chgData name="Peyovich, Grayson R CDT 2027" userId="b3cbdeaf-31f3-4db9-9dbf-adc4d32475c8" providerId="ADAL" clId="{DC4B3A48-A0D9-4FAB-B84D-6B536FD7AC21}" dt="2026-03-18T20:45:19.738" v="176" actId="20577"/>
          <ac:spMkLst>
            <pc:docMk/>
            <pc:sldMk cId="871872766" sldId="259"/>
            <ac:spMk id="2" creationId="{60E35E24-B470-1E0E-E9AF-E42D0C15CDA4}"/>
          </ac:spMkLst>
        </pc:spChg>
      </pc:sldChg>
      <pc:sldChg chg="modSp mod">
        <pc:chgData name="Peyovich, Grayson R CDT 2027" userId="b3cbdeaf-31f3-4db9-9dbf-adc4d32475c8" providerId="ADAL" clId="{DC4B3A48-A0D9-4FAB-B84D-6B536FD7AC21}" dt="2026-04-16T01:58:22.580" v="681" actId="20577"/>
        <pc:sldMkLst>
          <pc:docMk/>
          <pc:sldMk cId="2631060634" sldId="260"/>
        </pc:sldMkLst>
        <pc:spChg chg="mod">
          <ac:chgData name="Peyovich, Grayson R CDT 2027" userId="b3cbdeaf-31f3-4db9-9dbf-adc4d32475c8" providerId="ADAL" clId="{DC4B3A48-A0D9-4FAB-B84D-6B536FD7AC21}" dt="2026-04-16T01:58:22.580" v="681" actId="20577"/>
          <ac:spMkLst>
            <pc:docMk/>
            <pc:sldMk cId="2631060634" sldId="260"/>
            <ac:spMk id="7" creationId="{B10CC2BF-C876-CF84-3E73-CA5F2C943BAF}"/>
          </ac:spMkLst>
        </pc:spChg>
      </pc:sldChg>
      <pc:sldChg chg="addSp delSp modSp mod">
        <pc:chgData name="Peyovich, Grayson R CDT 2027" userId="b3cbdeaf-31f3-4db9-9dbf-adc4d32475c8" providerId="ADAL" clId="{DC4B3A48-A0D9-4FAB-B84D-6B536FD7AC21}" dt="2026-03-19T15:43:55.406" v="303" actId="1076"/>
        <pc:sldMkLst>
          <pc:docMk/>
          <pc:sldMk cId="2672541593" sldId="261"/>
        </pc:sldMkLst>
        <pc:spChg chg="mod">
          <ac:chgData name="Peyovich, Grayson R CDT 2027" userId="b3cbdeaf-31f3-4db9-9dbf-adc4d32475c8" providerId="ADAL" clId="{DC4B3A48-A0D9-4FAB-B84D-6B536FD7AC21}" dt="2026-03-19T15:43:55.406" v="303" actId="1076"/>
          <ac:spMkLst>
            <pc:docMk/>
            <pc:sldMk cId="2672541593" sldId="261"/>
            <ac:spMk id="7" creationId="{3402C9D0-0141-D052-051F-F86B3F6F3929}"/>
          </ac:spMkLst>
        </pc:spChg>
        <pc:picChg chg="add mod">
          <ac:chgData name="Peyovich, Grayson R CDT 2027" userId="b3cbdeaf-31f3-4db9-9dbf-adc4d32475c8" providerId="ADAL" clId="{DC4B3A48-A0D9-4FAB-B84D-6B536FD7AC21}" dt="2026-03-19T15:43:48.655" v="302" actId="1076"/>
          <ac:picMkLst>
            <pc:docMk/>
            <pc:sldMk cId="2672541593" sldId="261"/>
            <ac:picMk id="4" creationId="{4A682C1E-DAA4-D80F-4C1D-EB31CDC47786}"/>
          </ac:picMkLst>
        </pc:picChg>
      </pc:sldChg>
      <pc:sldChg chg="delSp add mod modAnim">
        <pc:chgData name="Peyovich, Grayson R CDT 2027" userId="b3cbdeaf-31f3-4db9-9dbf-adc4d32475c8" providerId="ADAL" clId="{DC4B3A48-A0D9-4FAB-B84D-6B536FD7AC21}" dt="2026-03-19T02:48:33.733" v="254" actId="478"/>
        <pc:sldMkLst>
          <pc:docMk/>
          <pc:sldMk cId="1858022841" sldId="263"/>
        </pc:sldMkLst>
      </pc:sldChg>
      <pc:sldChg chg="add modAnim">
        <pc:chgData name="Peyovich, Grayson R CDT 2027" userId="b3cbdeaf-31f3-4db9-9dbf-adc4d32475c8" providerId="ADAL" clId="{DC4B3A48-A0D9-4FAB-B84D-6B536FD7AC21}" dt="2026-03-19T02:48:38.410" v="256"/>
        <pc:sldMkLst>
          <pc:docMk/>
          <pc:sldMk cId="2644447924" sldId="264"/>
        </pc:sldMkLst>
      </pc:sldChg>
      <pc:sldChg chg="addSp delSp modSp add mod">
        <pc:chgData name="Peyovich, Grayson R CDT 2027" userId="b3cbdeaf-31f3-4db9-9dbf-adc4d32475c8" providerId="ADAL" clId="{DC4B3A48-A0D9-4FAB-B84D-6B536FD7AC21}" dt="2026-04-16T02:46:39.252" v="2462" actId="20577"/>
        <pc:sldMkLst>
          <pc:docMk/>
          <pc:sldMk cId="53412810" sldId="265"/>
        </pc:sldMkLst>
        <pc:spChg chg="mod">
          <ac:chgData name="Peyovich, Grayson R CDT 2027" userId="b3cbdeaf-31f3-4db9-9dbf-adc4d32475c8" providerId="ADAL" clId="{DC4B3A48-A0D9-4FAB-B84D-6B536FD7AC21}" dt="2026-04-16T02:33:43.946" v="2122" actId="20577"/>
          <ac:spMkLst>
            <pc:docMk/>
            <pc:sldMk cId="53412810" sldId="265"/>
            <ac:spMk id="2" creationId="{00BE7E34-7029-A2D5-DF61-8CC8C4D2D53E}"/>
          </ac:spMkLst>
        </pc:spChg>
        <pc:spChg chg="add">
          <ac:chgData name="Peyovich, Grayson R CDT 2027" userId="b3cbdeaf-31f3-4db9-9dbf-adc4d32475c8" providerId="ADAL" clId="{DC4B3A48-A0D9-4FAB-B84D-6B536FD7AC21}" dt="2026-04-16T02:26:23.970" v="1490"/>
          <ac:spMkLst>
            <pc:docMk/>
            <pc:sldMk cId="53412810" sldId="265"/>
            <ac:spMk id="3" creationId="{25C50946-67C5-5482-989B-B064BAECFE4B}"/>
          </ac:spMkLst>
        </pc:spChg>
        <pc:spChg chg="add">
          <ac:chgData name="Peyovich, Grayson R CDT 2027" userId="b3cbdeaf-31f3-4db9-9dbf-adc4d32475c8" providerId="ADAL" clId="{DC4B3A48-A0D9-4FAB-B84D-6B536FD7AC21}" dt="2026-04-16T02:26:57.425" v="1500"/>
          <ac:spMkLst>
            <pc:docMk/>
            <pc:sldMk cId="53412810" sldId="265"/>
            <ac:spMk id="5" creationId="{8C744466-BC05-87A2-75D4-B3D9A1C706E7}"/>
          </ac:spMkLst>
        </pc:spChg>
        <pc:spChg chg="add mod">
          <ac:chgData name="Peyovich, Grayson R CDT 2027" userId="b3cbdeaf-31f3-4db9-9dbf-adc4d32475c8" providerId="ADAL" clId="{DC4B3A48-A0D9-4FAB-B84D-6B536FD7AC21}" dt="2026-04-16T02:27:03.176" v="1503"/>
          <ac:spMkLst>
            <pc:docMk/>
            <pc:sldMk cId="53412810" sldId="265"/>
            <ac:spMk id="6" creationId="{0195753D-8C3B-9061-D15F-0C57DA2922BF}"/>
          </ac:spMkLst>
        </pc:spChg>
        <pc:spChg chg="add mod">
          <ac:chgData name="Peyovich, Grayson R CDT 2027" userId="b3cbdeaf-31f3-4db9-9dbf-adc4d32475c8" providerId="ADAL" clId="{DC4B3A48-A0D9-4FAB-B84D-6B536FD7AC21}" dt="2026-04-16T02:46:39.252" v="2462" actId="20577"/>
          <ac:spMkLst>
            <pc:docMk/>
            <pc:sldMk cId="53412810" sldId="265"/>
            <ac:spMk id="7" creationId="{FE0495FC-6E6C-B5DF-050A-88850FF7EE33}"/>
          </ac:spMkLst>
        </pc:spChg>
        <pc:spChg chg="del">
          <ac:chgData name="Peyovich, Grayson R CDT 2027" userId="b3cbdeaf-31f3-4db9-9dbf-adc4d32475c8" providerId="ADAL" clId="{DC4B3A48-A0D9-4FAB-B84D-6B536FD7AC21}" dt="2026-04-16T02:25:45.815" v="1489" actId="478"/>
          <ac:spMkLst>
            <pc:docMk/>
            <pc:sldMk cId="53412810" sldId="265"/>
            <ac:spMk id="23" creationId="{A1BBE28A-DC80-F723-67D7-00E0492F764B}"/>
          </ac:spMkLst>
        </pc:spChg>
        <pc:spChg chg="del">
          <ac:chgData name="Peyovich, Grayson R CDT 2027" userId="b3cbdeaf-31f3-4db9-9dbf-adc4d32475c8" providerId="ADAL" clId="{DC4B3A48-A0D9-4FAB-B84D-6B536FD7AC21}" dt="2026-04-16T02:25:45.815" v="1489" actId="478"/>
          <ac:spMkLst>
            <pc:docMk/>
            <pc:sldMk cId="53412810" sldId="265"/>
            <ac:spMk id="24" creationId="{92C2CD10-928D-034C-E1CA-1FE35B8D771A}"/>
          </ac:spMkLst>
        </pc:spChg>
        <pc:spChg chg="del">
          <ac:chgData name="Peyovich, Grayson R CDT 2027" userId="b3cbdeaf-31f3-4db9-9dbf-adc4d32475c8" providerId="ADAL" clId="{DC4B3A48-A0D9-4FAB-B84D-6B536FD7AC21}" dt="2026-04-16T02:25:45.815" v="1489" actId="478"/>
          <ac:spMkLst>
            <pc:docMk/>
            <pc:sldMk cId="53412810" sldId="265"/>
            <ac:spMk id="25" creationId="{FB6C0562-4D69-0A3B-E49E-0DDC3ABD3C45}"/>
          </ac:spMkLst>
        </pc:spChg>
        <pc:spChg chg="del">
          <ac:chgData name="Peyovich, Grayson R CDT 2027" userId="b3cbdeaf-31f3-4db9-9dbf-adc4d32475c8" providerId="ADAL" clId="{DC4B3A48-A0D9-4FAB-B84D-6B536FD7AC21}" dt="2026-04-16T02:25:45.815" v="1489" actId="478"/>
          <ac:spMkLst>
            <pc:docMk/>
            <pc:sldMk cId="53412810" sldId="265"/>
            <ac:spMk id="26" creationId="{71616CB6-58E4-84F5-EB20-AE1625D2016E}"/>
          </ac:spMkLst>
        </pc:spChg>
        <pc:picChg chg="add mod modCrop">
          <ac:chgData name="Peyovich, Grayson R CDT 2027" userId="b3cbdeaf-31f3-4db9-9dbf-adc4d32475c8" providerId="ADAL" clId="{DC4B3A48-A0D9-4FAB-B84D-6B536FD7AC21}" dt="2026-04-16T02:26:53.259" v="1498" actId="1076"/>
          <ac:picMkLst>
            <pc:docMk/>
            <pc:sldMk cId="53412810" sldId="265"/>
            <ac:picMk id="4" creationId="{EB3CE153-3777-8998-C044-5C8AB7FFDE80}"/>
          </ac:picMkLst>
        </pc:picChg>
        <pc:picChg chg="del">
          <ac:chgData name="Peyovich, Grayson R CDT 2027" userId="b3cbdeaf-31f3-4db9-9dbf-adc4d32475c8" providerId="ADAL" clId="{DC4B3A48-A0D9-4FAB-B84D-6B536FD7AC21}" dt="2026-04-16T02:25:42.057" v="1488" actId="478"/>
          <ac:picMkLst>
            <pc:docMk/>
            <pc:sldMk cId="53412810" sldId="265"/>
            <ac:picMk id="21" creationId="{AE81B02E-7A05-393D-1566-D7B5CD16CAC1}"/>
          </ac:picMkLst>
        </pc:picChg>
      </pc:sldChg>
      <pc:sldChg chg="add del">
        <pc:chgData name="Peyovich, Grayson R CDT 2027" userId="b3cbdeaf-31f3-4db9-9dbf-adc4d32475c8" providerId="ADAL" clId="{DC4B3A48-A0D9-4FAB-B84D-6B536FD7AC21}" dt="2026-04-16T02:33:55.053" v="2123" actId="47"/>
        <pc:sldMkLst>
          <pc:docMk/>
          <pc:sldMk cId="1558253078" sldId="266"/>
        </pc:sldMkLst>
      </pc:sldChg>
      <pc:sldChg chg="delSp add mod">
        <pc:chgData name="Peyovich, Grayson R CDT 2027" userId="b3cbdeaf-31f3-4db9-9dbf-adc4d32475c8" providerId="ADAL" clId="{DC4B3A48-A0D9-4FAB-B84D-6B536FD7AC21}" dt="2026-03-19T02:49:56.399" v="288" actId="478"/>
        <pc:sldMkLst>
          <pc:docMk/>
          <pc:sldMk cId="869659511" sldId="267"/>
        </pc:sldMkLst>
      </pc:sldChg>
      <pc:sldChg chg="delSp add mod">
        <pc:chgData name="Peyovich, Grayson R CDT 2027" userId="b3cbdeaf-31f3-4db9-9dbf-adc4d32475c8" providerId="ADAL" clId="{DC4B3A48-A0D9-4FAB-B84D-6B536FD7AC21}" dt="2026-03-19T02:50:00.664" v="289" actId="478"/>
        <pc:sldMkLst>
          <pc:docMk/>
          <pc:sldMk cId="2082782289" sldId="268"/>
        </pc:sldMkLst>
      </pc:sldChg>
      <pc:sldChg chg="delSp add mod ord">
        <pc:chgData name="Peyovich, Grayson R CDT 2027" userId="b3cbdeaf-31f3-4db9-9dbf-adc4d32475c8" providerId="ADAL" clId="{DC4B3A48-A0D9-4FAB-B84D-6B536FD7AC21}" dt="2026-03-19T02:50:11.576" v="293" actId="478"/>
        <pc:sldMkLst>
          <pc:docMk/>
          <pc:sldMk cId="664805637" sldId="270"/>
        </pc:sldMkLst>
      </pc:sldChg>
      <pc:sldChg chg="delSp add mod">
        <pc:chgData name="Peyovich, Grayson R CDT 2027" userId="b3cbdeaf-31f3-4db9-9dbf-adc4d32475c8" providerId="ADAL" clId="{DC4B3A48-A0D9-4FAB-B84D-6B536FD7AC21}" dt="2026-03-19T02:50:18.386" v="295" actId="478"/>
        <pc:sldMkLst>
          <pc:docMk/>
          <pc:sldMk cId="1590144777" sldId="271"/>
        </pc:sldMkLst>
      </pc:sldChg>
      <pc:sldChg chg="new del">
        <pc:chgData name="Peyovich, Grayson R CDT 2027" userId="b3cbdeaf-31f3-4db9-9dbf-adc4d32475c8" providerId="ADAL" clId="{DC4B3A48-A0D9-4FAB-B84D-6B536FD7AC21}" dt="2026-04-16T01:52:27.969" v="307" actId="47"/>
        <pc:sldMkLst>
          <pc:docMk/>
          <pc:sldMk cId="511406918" sldId="272"/>
        </pc:sldMkLst>
      </pc:sldChg>
      <pc:sldChg chg="addSp delSp modSp add mod">
        <pc:chgData name="Peyovich, Grayson R CDT 2027" userId="b3cbdeaf-31f3-4db9-9dbf-adc4d32475c8" providerId="ADAL" clId="{DC4B3A48-A0D9-4FAB-B84D-6B536FD7AC21}" dt="2026-04-16T01:57:45.862" v="578" actId="1076"/>
        <pc:sldMkLst>
          <pc:docMk/>
          <pc:sldMk cId="2514603687" sldId="272"/>
        </pc:sldMkLst>
        <pc:spChg chg="mod">
          <ac:chgData name="Peyovich, Grayson R CDT 2027" userId="b3cbdeaf-31f3-4db9-9dbf-adc4d32475c8" providerId="ADAL" clId="{DC4B3A48-A0D9-4FAB-B84D-6B536FD7AC21}" dt="2026-04-16T01:55:53.844" v="343" actId="20577"/>
          <ac:spMkLst>
            <pc:docMk/>
            <pc:sldMk cId="2514603687" sldId="272"/>
            <ac:spMk id="2" creationId="{0E1032C1-6442-1247-6BAA-5675F1593CBF}"/>
          </ac:spMkLst>
        </pc:spChg>
        <pc:spChg chg="mod">
          <ac:chgData name="Peyovich, Grayson R CDT 2027" userId="b3cbdeaf-31f3-4db9-9dbf-adc4d32475c8" providerId="ADAL" clId="{DC4B3A48-A0D9-4FAB-B84D-6B536FD7AC21}" dt="2026-04-16T01:57:45.862" v="578" actId="1076"/>
          <ac:spMkLst>
            <pc:docMk/>
            <pc:sldMk cId="2514603687" sldId="272"/>
            <ac:spMk id="7" creationId="{B39231D5-32C6-5305-0D38-4F09F22D12BA}"/>
          </ac:spMkLst>
        </pc:spChg>
        <pc:picChg chg="del">
          <ac:chgData name="Peyovich, Grayson R CDT 2027" userId="b3cbdeaf-31f3-4db9-9dbf-adc4d32475c8" providerId="ADAL" clId="{DC4B3A48-A0D9-4FAB-B84D-6B536FD7AC21}" dt="2026-04-16T01:55:51.202" v="341" actId="478"/>
          <ac:picMkLst>
            <pc:docMk/>
            <pc:sldMk cId="2514603687" sldId="272"/>
            <ac:picMk id="4" creationId="{C90AE03F-12AD-41E3-1453-B698DD1AECBA}"/>
          </ac:picMkLst>
        </pc:picChg>
        <pc:picChg chg="add mod">
          <ac:chgData name="Peyovich, Grayson R CDT 2027" userId="b3cbdeaf-31f3-4db9-9dbf-adc4d32475c8" providerId="ADAL" clId="{DC4B3A48-A0D9-4FAB-B84D-6B536FD7AC21}" dt="2026-04-16T01:56:53.778" v="425" actId="1076"/>
          <ac:picMkLst>
            <pc:docMk/>
            <pc:sldMk cId="2514603687" sldId="272"/>
            <ac:picMk id="5" creationId="{243C68DB-F2A5-A8E3-7E86-D2C6FC736E3E}"/>
          </ac:picMkLst>
        </pc:picChg>
      </pc:sldChg>
      <pc:sldChg chg="delSp add del setBg delDesignElem">
        <pc:chgData name="Peyovich, Grayson R CDT 2027" userId="b3cbdeaf-31f3-4db9-9dbf-adc4d32475c8" providerId="ADAL" clId="{DC4B3A48-A0D9-4FAB-B84D-6B536FD7AC21}" dt="2026-04-16T01:52:31.564" v="310" actId="47"/>
        <pc:sldMkLst>
          <pc:docMk/>
          <pc:sldMk cId="2649344997" sldId="272"/>
        </pc:sldMkLst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8" creationId="{CDA7FDD4-03AE-A928-504C-4B7FDFD45514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10" creationId="{95D7E340-96E3-D446-D2A7-4567B013F3BD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12" creationId="{ABCB0872-99FC-8704-B99D-F2328CDBE47D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14" creationId="{89BA5BAC-5120-85F4-C86B-B6ED15101A6F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16" creationId="{E2CCAA5F-95EE-A151-1CE3-4FA169BDB87E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18" creationId="{E4E43541-2725-D774-4909-8C03543EBC05}"/>
          </ac:spMkLst>
        </pc:spChg>
        <pc:spChg chg="del">
          <ac:chgData name="Peyovich, Grayson R CDT 2027" userId="b3cbdeaf-31f3-4db9-9dbf-adc4d32475c8" providerId="ADAL" clId="{DC4B3A48-A0D9-4FAB-B84D-6B536FD7AC21}" dt="2026-04-16T01:52:29.394" v="309"/>
          <ac:spMkLst>
            <pc:docMk/>
            <pc:sldMk cId="2649344997" sldId="272"/>
            <ac:spMk id="20" creationId="{68E5E914-1628-8630-4385-9ADB64A537AC}"/>
          </ac:spMkLst>
        </pc:spChg>
      </pc:sldChg>
      <pc:sldChg chg="new del">
        <pc:chgData name="Peyovich, Grayson R CDT 2027" userId="b3cbdeaf-31f3-4db9-9dbf-adc4d32475c8" providerId="ADAL" clId="{DC4B3A48-A0D9-4FAB-B84D-6B536FD7AC21}" dt="2026-04-16T01:59:09.149" v="683" actId="47"/>
        <pc:sldMkLst>
          <pc:docMk/>
          <pc:sldMk cId="577771362" sldId="273"/>
        </pc:sldMkLst>
      </pc:sldChg>
      <pc:sldChg chg="addSp delSp modSp add mod ord">
        <pc:chgData name="Peyovich, Grayson R CDT 2027" userId="b3cbdeaf-31f3-4db9-9dbf-adc4d32475c8" providerId="ADAL" clId="{DC4B3A48-A0D9-4FAB-B84D-6B536FD7AC21}" dt="2026-04-16T02:13:47.855" v="1004" actId="20577"/>
        <pc:sldMkLst>
          <pc:docMk/>
          <pc:sldMk cId="2722734273" sldId="273"/>
        </pc:sldMkLst>
        <pc:spChg chg="add">
          <ac:chgData name="Peyovich, Grayson R CDT 2027" userId="b3cbdeaf-31f3-4db9-9dbf-adc4d32475c8" providerId="ADAL" clId="{DC4B3A48-A0D9-4FAB-B84D-6B536FD7AC21}" dt="2026-04-16T01:59:15.205" v="687"/>
          <ac:spMkLst>
            <pc:docMk/>
            <pc:sldMk cId="2722734273" sldId="273"/>
            <ac:spMk id="3" creationId="{9D422DE5-18CA-5508-C932-EBEE8FD625C5}"/>
          </ac:spMkLst>
        </pc:spChg>
        <pc:spChg chg="add del mod">
          <ac:chgData name="Peyovich, Grayson R CDT 2027" userId="b3cbdeaf-31f3-4db9-9dbf-adc4d32475c8" providerId="ADAL" clId="{DC4B3A48-A0D9-4FAB-B84D-6B536FD7AC21}" dt="2026-04-16T01:59:26.530" v="690" actId="478"/>
          <ac:spMkLst>
            <pc:docMk/>
            <pc:sldMk cId="2722734273" sldId="273"/>
            <ac:spMk id="4" creationId="{21791A83-3BA2-F7FE-14F5-3EFA0E485F3F}"/>
          </ac:spMkLst>
        </pc:spChg>
        <pc:spChg chg="add mod">
          <ac:chgData name="Peyovich, Grayson R CDT 2027" userId="b3cbdeaf-31f3-4db9-9dbf-adc4d32475c8" providerId="ADAL" clId="{DC4B3A48-A0D9-4FAB-B84D-6B536FD7AC21}" dt="2026-04-16T01:59:33.066" v="692"/>
          <ac:spMkLst>
            <pc:docMk/>
            <pc:sldMk cId="2722734273" sldId="273"/>
            <ac:spMk id="5" creationId="{8E7E9333-2FF1-AFD3-B879-67A9B2ACA48A}"/>
          </ac:spMkLst>
        </pc:spChg>
        <pc:spChg chg="add">
          <ac:chgData name="Peyovich, Grayson R CDT 2027" userId="b3cbdeaf-31f3-4db9-9dbf-adc4d32475c8" providerId="ADAL" clId="{DC4B3A48-A0D9-4FAB-B84D-6B536FD7AC21}" dt="2026-04-16T02:00:01.514" v="693"/>
          <ac:spMkLst>
            <pc:docMk/>
            <pc:sldMk cId="2722734273" sldId="273"/>
            <ac:spMk id="6" creationId="{AA75D84F-CF78-375B-9C0D-6321BD4DCC69}"/>
          </ac:spMkLst>
        </pc:spChg>
        <pc:spChg chg="add">
          <ac:chgData name="Peyovich, Grayson R CDT 2027" userId="b3cbdeaf-31f3-4db9-9dbf-adc4d32475c8" providerId="ADAL" clId="{DC4B3A48-A0D9-4FAB-B84D-6B536FD7AC21}" dt="2026-04-16T02:04:59.228" v="709"/>
          <ac:spMkLst>
            <pc:docMk/>
            <pc:sldMk cId="2722734273" sldId="273"/>
            <ac:spMk id="9" creationId="{E98A5101-9BBF-9F9A-4D1F-DA02C67A7B8C}"/>
          </ac:spMkLst>
        </pc:spChg>
        <pc:spChg chg="add">
          <ac:chgData name="Peyovich, Grayson R CDT 2027" userId="b3cbdeaf-31f3-4db9-9dbf-adc4d32475c8" providerId="ADAL" clId="{DC4B3A48-A0D9-4FAB-B84D-6B536FD7AC21}" dt="2026-04-16T02:06:11.697" v="714"/>
          <ac:spMkLst>
            <pc:docMk/>
            <pc:sldMk cId="2722734273" sldId="273"/>
            <ac:spMk id="13" creationId="{3A63D373-BD3E-5617-FDDD-9C098051AAB2}"/>
          </ac:spMkLst>
        </pc:spChg>
        <pc:spChg chg="add">
          <ac:chgData name="Peyovich, Grayson R CDT 2027" userId="b3cbdeaf-31f3-4db9-9dbf-adc4d32475c8" providerId="ADAL" clId="{DC4B3A48-A0D9-4FAB-B84D-6B536FD7AC21}" dt="2026-04-16T02:07:02.279" v="731"/>
          <ac:spMkLst>
            <pc:docMk/>
            <pc:sldMk cId="2722734273" sldId="273"/>
            <ac:spMk id="22" creationId="{6AED29EB-E1DC-F474-A5C4-5A006E108A7D}"/>
          </ac:spMkLst>
        </pc:spChg>
        <pc:spChg chg="mod">
          <ac:chgData name="Peyovich, Grayson R CDT 2027" userId="b3cbdeaf-31f3-4db9-9dbf-adc4d32475c8" providerId="ADAL" clId="{DC4B3A48-A0D9-4FAB-B84D-6B536FD7AC21}" dt="2026-04-16T02:13:47.855" v="1004" actId="20577"/>
          <ac:spMkLst>
            <pc:docMk/>
            <pc:sldMk cId="2722734273" sldId="273"/>
            <ac:spMk id="23" creationId="{E433DAD7-6E46-2112-031D-053250CE2422}"/>
          </ac:spMkLst>
        </pc:spChg>
        <pc:spChg chg="del">
          <ac:chgData name="Peyovich, Grayson R CDT 2027" userId="b3cbdeaf-31f3-4db9-9dbf-adc4d32475c8" providerId="ADAL" clId="{DC4B3A48-A0D9-4FAB-B84D-6B536FD7AC21}" dt="2026-04-16T02:00:33.160" v="701" actId="478"/>
          <ac:spMkLst>
            <pc:docMk/>
            <pc:sldMk cId="2722734273" sldId="273"/>
            <ac:spMk id="24" creationId="{AF550F6F-2176-EDD0-2867-5FA750FFB5D1}"/>
          </ac:spMkLst>
        </pc:spChg>
        <pc:spChg chg="add del mod">
          <ac:chgData name="Peyovich, Grayson R CDT 2027" userId="b3cbdeaf-31f3-4db9-9dbf-adc4d32475c8" providerId="ADAL" clId="{DC4B3A48-A0D9-4FAB-B84D-6B536FD7AC21}" dt="2026-04-16T02:08:15.564" v="744"/>
          <ac:spMkLst>
            <pc:docMk/>
            <pc:sldMk cId="2722734273" sldId="273"/>
            <ac:spMk id="27" creationId="{36F7BFCE-AFDF-2613-ECE5-4156BFCB3F01}"/>
          </ac:spMkLst>
        </pc:spChg>
        <pc:spChg chg="add del mod">
          <ac:chgData name="Peyovich, Grayson R CDT 2027" userId="b3cbdeaf-31f3-4db9-9dbf-adc4d32475c8" providerId="ADAL" clId="{DC4B3A48-A0D9-4FAB-B84D-6B536FD7AC21}" dt="2026-04-16T02:08:45.722" v="749"/>
          <ac:spMkLst>
            <pc:docMk/>
            <pc:sldMk cId="2722734273" sldId="273"/>
            <ac:spMk id="28" creationId="{4EC1C28A-737C-9B10-41DC-ED9C4D32C7B7}"/>
          </ac:spMkLst>
        </pc:spChg>
        <pc:spChg chg="add del mod">
          <ac:chgData name="Peyovich, Grayson R CDT 2027" userId="b3cbdeaf-31f3-4db9-9dbf-adc4d32475c8" providerId="ADAL" clId="{DC4B3A48-A0D9-4FAB-B84D-6B536FD7AC21}" dt="2026-04-16T02:10:15.110" v="927" actId="478"/>
          <ac:spMkLst>
            <pc:docMk/>
            <pc:sldMk cId="2722734273" sldId="273"/>
            <ac:spMk id="31" creationId="{9CB709A1-31E8-F19B-030D-508603462D67}"/>
          </ac:spMkLst>
        </pc:spChg>
        <pc:spChg chg="add del mod">
          <ac:chgData name="Peyovich, Grayson R CDT 2027" userId="b3cbdeaf-31f3-4db9-9dbf-adc4d32475c8" providerId="ADAL" clId="{DC4B3A48-A0D9-4FAB-B84D-6B536FD7AC21}" dt="2026-04-16T02:10:15.110" v="927" actId="478"/>
          <ac:spMkLst>
            <pc:docMk/>
            <pc:sldMk cId="2722734273" sldId="273"/>
            <ac:spMk id="32" creationId="{085861EF-6771-4F2E-0492-18FB73D68EAE}"/>
          </ac:spMkLst>
        </pc:spChg>
        <pc:picChg chg="add del mod modCrop">
          <ac:chgData name="Peyovich, Grayson R CDT 2027" userId="b3cbdeaf-31f3-4db9-9dbf-adc4d32475c8" providerId="ADAL" clId="{DC4B3A48-A0D9-4FAB-B84D-6B536FD7AC21}" dt="2026-04-16T02:10:15.110" v="927" actId="478"/>
          <ac:picMkLst>
            <pc:docMk/>
            <pc:sldMk cId="2722734273" sldId="273"/>
            <ac:picMk id="7" creationId="{DE00651E-A13A-A084-32B0-B0BABD6319DE}"/>
          </ac:picMkLst>
        </pc:picChg>
        <pc:picChg chg="add del mod">
          <ac:chgData name="Peyovich, Grayson R CDT 2027" userId="b3cbdeaf-31f3-4db9-9dbf-adc4d32475c8" providerId="ADAL" clId="{DC4B3A48-A0D9-4FAB-B84D-6B536FD7AC21}" dt="2026-04-16T02:05:38.324" v="713" actId="478"/>
          <ac:picMkLst>
            <pc:docMk/>
            <pc:sldMk cId="2722734273" sldId="273"/>
            <ac:picMk id="11" creationId="{314C4B9C-418E-1427-B253-5D98A56204C8}"/>
          </ac:picMkLst>
        </pc:picChg>
        <pc:picChg chg="add mod">
          <ac:chgData name="Peyovich, Grayson R CDT 2027" userId="b3cbdeaf-31f3-4db9-9dbf-adc4d32475c8" providerId="ADAL" clId="{DC4B3A48-A0D9-4FAB-B84D-6B536FD7AC21}" dt="2026-04-16T02:06:56.134" v="730" actId="1076"/>
          <ac:picMkLst>
            <pc:docMk/>
            <pc:sldMk cId="2722734273" sldId="273"/>
            <ac:picMk id="15" creationId="{1E4284BD-207F-641A-344E-FE29F8AA2A1D}"/>
          </ac:picMkLst>
        </pc:picChg>
        <pc:picChg chg="add mod">
          <ac:chgData name="Peyovich, Grayson R CDT 2027" userId="b3cbdeaf-31f3-4db9-9dbf-adc4d32475c8" providerId="ADAL" clId="{DC4B3A48-A0D9-4FAB-B84D-6B536FD7AC21}" dt="2026-04-16T02:06:52.189" v="729" actId="1076"/>
          <ac:picMkLst>
            <pc:docMk/>
            <pc:sldMk cId="2722734273" sldId="273"/>
            <ac:picMk id="17" creationId="{823B2F4E-C9EA-B768-21F2-6BCF15F80BF9}"/>
          </ac:picMkLst>
        </pc:picChg>
        <pc:picChg chg="add mod">
          <ac:chgData name="Peyovich, Grayson R CDT 2027" userId="b3cbdeaf-31f3-4db9-9dbf-adc4d32475c8" providerId="ADAL" clId="{DC4B3A48-A0D9-4FAB-B84D-6B536FD7AC21}" dt="2026-04-16T02:06:39.460" v="726" actId="1076"/>
          <ac:picMkLst>
            <pc:docMk/>
            <pc:sldMk cId="2722734273" sldId="273"/>
            <ac:picMk id="19" creationId="{94D21948-94A4-6D16-71D5-2EF51F9C54DC}"/>
          </ac:picMkLst>
        </pc:picChg>
        <pc:picChg chg="del">
          <ac:chgData name="Peyovich, Grayson R CDT 2027" userId="b3cbdeaf-31f3-4db9-9dbf-adc4d32475c8" providerId="ADAL" clId="{DC4B3A48-A0D9-4FAB-B84D-6B536FD7AC21}" dt="2026-04-16T02:00:29.752" v="700" actId="478"/>
          <ac:picMkLst>
            <pc:docMk/>
            <pc:sldMk cId="2722734273" sldId="273"/>
            <ac:picMk id="21" creationId="{90F168CD-EDA8-A64A-7227-FF41BA564945}"/>
          </ac:picMkLst>
        </pc:picChg>
        <pc:picChg chg="add mod">
          <ac:chgData name="Peyovich, Grayson R CDT 2027" userId="b3cbdeaf-31f3-4db9-9dbf-adc4d32475c8" providerId="ADAL" clId="{DC4B3A48-A0D9-4FAB-B84D-6B536FD7AC21}" dt="2026-04-16T02:07:38.808" v="737" actId="1076"/>
          <ac:picMkLst>
            <pc:docMk/>
            <pc:sldMk cId="2722734273" sldId="273"/>
            <ac:picMk id="25" creationId="{C0A5102F-2DAD-6084-71F1-F00924F0E32E}"/>
          </ac:picMkLst>
        </pc:picChg>
        <pc:picChg chg="add mod">
          <ac:chgData name="Peyovich, Grayson R CDT 2027" userId="b3cbdeaf-31f3-4db9-9dbf-adc4d32475c8" providerId="ADAL" clId="{DC4B3A48-A0D9-4FAB-B84D-6B536FD7AC21}" dt="2026-04-16T02:07:44.101" v="739" actId="1076"/>
          <ac:picMkLst>
            <pc:docMk/>
            <pc:sldMk cId="2722734273" sldId="273"/>
            <ac:picMk id="26" creationId="{D80C951B-1F2C-D68C-BE39-E564FAD06082}"/>
          </ac:picMkLst>
        </pc:picChg>
      </pc:sldChg>
      <pc:sldChg chg="modSp add mod">
        <pc:chgData name="Peyovich, Grayson R CDT 2027" userId="b3cbdeaf-31f3-4db9-9dbf-adc4d32475c8" providerId="ADAL" clId="{DC4B3A48-A0D9-4FAB-B84D-6B536FD7AC21}" dt="2026-04-16T02:13:51.675" v="1013" actId="20577"/>
        <pc:sldMkLst>
          <pc:docMk/>
          <pc:sldMk cId="1595546543" sldId="274"/>
        </pc:sldMkLst>
        <pc:spChg chg="mod">
          <ac:chgData name="Peyovich, Grayson R CDT 2027" userId="b3cbdeaf-31f3-4db9-9dbf-adc4d32475c8" providerId="ADAL" clId="{DC4B3A48-A0D9-4FAB-B84D-6B536FD7AC21}" dt="2026-04-16T02:13:51.675" v="1013" actId="20577"/>
          <ac:spMkLst>
            <pc:docMk/>
            <pc:sldMk cId="1595546543" sldId="274"/>
            <ac:spMk id="23" creationId="{AE2A8E24-1A9C-C6DB-3AAC-C2ED829B74DE}"/>
          </ac:spMkLst>
        </pc:spChg>
        <pc:spChg chg="mod">
          <ac:chgData name="Peyovich, Grayson R CDT 2027" userId="b3cbdeaf-31f3-4db9-9dbf-adc4d32475c8" providerId="ADAL" clId="{DC4B3A48-A0D9-4FAB-B84D-6B536FD7AC21}" dt="2026-04-16T02:10:28.877" v="928" actId="1076"/>
          <ac:spMkLst>
            <pc:docMk/>
            <pc:sldMk cId="1595546543" sldId="274"/>
            <ac:spMk id="32" creationId="{92170F47-1E97-4D68-320C-8D48833DE408}"/>
          </ac:spMkLst>
        </pc:spChg>
      </pc:sldChg>
      <pc:sldChg chg="addSp delSp modSp add mod ord">
        <pc:chgData name="Peyovich, Grayson R CDT 2027" userId="b3cbdeaf-31f3-4db9-9dbf-adc4d32475c8" providerId="ADAL" clId="{DC4B3A48-A0D9-4FAB-B84D-6B536FD7AC21}" dt="2026-04-16T02:25:10.878" v="1486" actId="478"/>
        <pc:sldMkLst>
          <pc:docMk/>
          <pc:sldMk cId="4147018394" sldId="275"/>
        </pc:sldMkLst>
        <pc:spChg chg="add">
          <ac:chgData name="Peyovich, Grayson R CDT 2027" userId="b3cbdeaf-31f3-4db9-9dbf-adc4d32475c8" providerId="ADAL" clId="{DC4B3A48-A0D9-4FAB-B84D-6B536FD7AC21}" dt="2026-04-16T02:11:58.461" v="939"/>
          <ac:spMkLst>
            <pc:docMk/>
            <pc:sldMk cId="4147018394" sldId="275"/>
            <ac:spMk id="3" creationId="{889BE6A3-AEFE-904F-A73F-F69FC0AB775D}"/>
          </ac:spMkLst>
        </pc:spChg>
        <pc:spChg chg="add">
          <ac:chgData name="Peyovich, Grayson R CDT 2027" userId="b3cbdeaf-31f3-4db9-9dbf-adc4d32475c8" providerId="ADAL" clId="{DC4B3A48-A0D9-4FAB-B84D-6B536FD7AC21}" dt="2026-04-16T02:12:48.709" v="947"/>
          <ac:spMkLst>
            <pc:docMk/>
            <pc:sldMk cId="4147018394" sldId="275"/>
            <ac:spMk id="5" creationId="{639A121B-EA28-E489-0827-FB5EDE952576}"/>
          </ac:spMkLst>
        </pc:spChg>
        <pc:spChg chg="add del mod">
          <ac:chgData name="Peyovich, Grayson R CDT 2027" userId="b3cbdeaf-31f3-4db9-9dbf-adc4d32475c8" providerId="ADAL" clId="{DC4B3A48-A0D9-4FAB-B84D-6B536FD7AC21}" dt="2026-04-16T02:25:08.629" v="1485" actId="478"/>
          <ac:spMkLst>
            <pc:docMk/>
            <pc:sldMk cId="4147018394" sldId="275"/>
            <ac:spMk id="7" creationId="{986ED2EF-3C79-46C0-C4A9-FC320A23DBAE}"/>
          </ac:spMkLst>
        </pc:spChg>
        <pc:spChg chg="add del mod">
          <ac:chgData name="Peyovich, Grayson R CDT 2027" userId="b3cbdeaf-31f3-4db9-9dbf-adc4d32475c8" providerId="ADAL" clId="{DC4B3A48-A0D9-4FAB-B84D-6B536FD7AC21}" dt="2026-04-16T02:25:10.878" v="1486" actId="478"/>
          <ac:spMkLst>
            <pc:docMk/>
            <pc:sldMk cId="4147018394" sldId="275"/>
            <ac:spMk id="9" creationId="{2A7EF967-1B41-09F0-B3C6-120C2AB2D267}"/>
          </ac:spMkLst>
        </pc:spChg>
        <pc:spChg chg="del">
          <ac:chgData name="Peyovich, Grayson R CDT 2027" userId="b3cbdeaf-31f3-4db9-9dbf-adc4d32475c8" providerId="ADAL" clId="{DC4B3A48-A0D9-4FAB-B84D-6B536FD7AC21}" dt="2026-04-16T02:11:30.463" v="933" actId="478"/>
          <ac:spMkLst>
            <pc:docMk/>
            <pc:sldMk cId="4147018394" sldId="275"/>
            <ac:spMk id="23" creationId="{E706AD0B-085B-9DF3-F016-15DDDC390350}"/>
          </ac:spMkLst>
        </pc:spChg>
        <pc:spChg chg="mod">
          <ac:chgData name="Peyovich, Grayson R CDT 2027" userId="b3cbdeaf-31f3-4db9-9dbf-adc4d32475c8" providerId="ADAL" clId="{DC4B3A48-A0D9-4FAB-B84D-6B536FD7AC21}" dt="2026-04-16T02:14:03.261" v="1017" actId="20577"/>
          <ac:spMkLst>
            <pc:docMk/>
            <pc:sldMk cId="4147018394" sldId="275"/>
            <ac:spMk id="24" creationId="{11AB39C9-DB7C-767B-7CFD-E3C39E914379}"/>
          </ac:spMkLst>
        </pc:spChg>
        <pc:picChg chg="add mod modCrop">
          <ac:chgData name="Peyovich, Grayson R CDT 2027" userId="b3cbdeaf-31f3-4db9-9dbf-adc4d32475c8" providerId="ADAL" clId="{DC4B3A48-A0D9-4FAB-B84D-6B536FD7AC21}" dt="2026-04-16T02:14:38.121" v="1157" actId="1076"/>
          <ac:picMkLst>
            <pc:docMk/>
            <pc:sldMk cId="4147018394" sldId="275"/>
            <ac:picMk id="4" creationId="{87BFCA59-4BCF-6A96-27D0-A7D88C9BB312}"/>
          </ac:picMkLst>
        </pc:picChg>
        <pc:picChg chg="add del mod">
          <ac:chgData name="Peyovich, Grayson R CDT 2027" userId="b3cbdeaf-31f3-4db9-9dbf-adc4d32475c8" providerId="ADAL" clId="{DC4B3A48-A0D9-4FAB-B84D-6B536FD7AC21}" dt="2026-04-16T02:25:08.629" v="1485" actId="478"/>
          <ac:picMkLst>
            <pc:docMk/>
            <pc:sldMk cId="4147018394" sldId="275"/>
            <ac:picMk id="6" creationId="{5C9CD53B-0928-C2FB-A574-C0B27D383205}"/>
          </ac:picMkLst>
        </pc:picChg>
        <pc:picChg chg="del">
          <ac:chgData name="Peyovich, Grayson R CDT 2027" userId="b3cbdeaf-31f3-4db9-9dbf-adc4d32475c8" providerId="ADAL" clId="{DC4B3A48-A0D9-4FAB-B84D-6B536FD7AC21}" dt="2026-04-16T02:11:28.654" v="932" actId="478"/>
          <ac:picMkLst>
            <pc:docMk/>
            <pc:sldMk cId="4147018394" sldId="275"/>
            <ac:picMk id="21" creationId="{09FBBDC1-3CA5-9669-91B5-01CC79159424}"/>
          </ac:picMkLst>
        </pc:picChg>
      </pc:sldChg>
      <pc:sldChg chg="addSp add">
        <pc:chgData name="Peyovich, Grayson R CDT 2027" userId="b3cbdeaf-31f3-4db9-9dbf-adc4d32475c8" providerId="ADAL" clId="{DC4B3A48-A0D9-4FAB-B84D-6B536FD7AC21}" dt="2026-04-16T02:26:56.507" v="1499"/>
        <pc:sldMkLst>
          <pc:docMk/>
          <pc:sldMk cId="177323327" sldId="276"/>
        </pc:sldMkLst>
        <pc:spChg chg="add">
          <ac:chgData name="Peyovich, Grayson R CDT 2027" userId="b3cbdeaf-31f3-4db9-9dbf-adc4d32475c8" providerId="ADAL" clId="{DC4B3A48-A0D9-4FAB-B84D-6B536FD7AC21}" dt="2026-04-16T02:26:56.507" v="1499"/>
          <ac:spMkLst>
            <pc:docMk/>
            <pc:sldMk cId="177323327" sldId="276"/>
            <ac:spMk id="3" creationId="{E7F13672-43A3-0639-E7EA-D07691202F40}"/>
          </ac:spMkLst>
        </pc:spChg>
      </pc:sldChg>
      <pc:sldChg chg="addSp delSp modSp add mod ord">
        <pc:chgData name="Peyovich, Grayson R CDT 2027" userId="b3cbdeaf-31f3-4db9-9dbf-adc4d32475c8" providerId="ADAL" clId="{DC4B3A48-A0D9-4FAB-B84D-6B536FD7AC21}" dt="2026-04-16T19:19:13.390" v="2539" actId="20577"/>
        <pc:sldMkLst>
          <pc:docMk/>
          <pc:sldMk cId="2847685567" sldId="277"/>
        </pc:sldMkLst>
        <pc:spChg chg="mod">
          <ac:chgData name="Peyovich, Grayson R CDT 2027" userId="b3cbdeaf-31f3-4db9-9dbf-adc4d32475c8" providerId="ADAL" clId="{DC4B3A48-A0D9-4FAB-B84D-6B536FD7AC21}" dt="2026-04-16T02:34:24.851" v="2157" actId="20577"/>
          <ac:spMkLst>
            <pc:docMk/>
            <pc:sldMk cId="2847685567" sldId="277"/>
            <ac:spMk id="2" creationId="{C9099633-4052-82CC-ED97-454EE99B35EB}"/>
          </ac:spMkLst>
        </pc:spChg>
        <pc:spChg chg="mod">
          <ac:chgData name="Peyovich, Grayson R CDT 2027" userId="b3cbdeaf-31f3-4db9-9dbf-adc4d32475c8" providerId="ADAL" clId="{DC4B3A48-A0D9-4FAB-B84D-6B536FD7AC21}" dt="2026-04-16T19:19:13.390" v="2539" actId="20577"/>
          <ac:spMkLst>
            <pc:docMk/>
            <pc:sldMk cId="2847685567" sldId="277"/>
            <ac:spMk id="7" creationId="{3D0B57E2-51C3-2C2C-EC99-255887408528}"/>
          </ac:spMkLst>
        </pc:spChg>
        <pc:picChg chg="del">
          <ac:chgData name="Peyovich, Grayson R CDT 2027" userId="b3cbdeaf-31f3-4db9-9dbf-adc4d32475c8" providerId="ADAL" clId="{DC4B3A48-A0D9-4FAB-B84D-6B536FD7AC21}" dt="2026-04-16T02:34:26.238" v="2158" actId="478"/>
          <ac:picMkLst>
            <pc:docMk/>
            <pc:sldMk cId="2847685567" sldId="277"/>
            <ac:picMk id="4" creationId="{C0BD3094-34BA-2611-D917-52EDD7F3FCB5}"/>
          </ac:picMkLst>
        </pc:picChg>
        <pc:picChg chg="add mod">
          <ac:chgData name="Peyovich, Grayson R CDT 2027" userId="b3cbdeaf-31f3-4db9-9dbf-adc4d32475c8" providerId="ADAL" clId="{DC4B3A48-A0D9-4FAB-B84D-6B536FD7AC21}" dt="2026-04-16T02:37:00.744" v="2163" actId="1076"/>
          <ac:picMkLst>
            <pc:docMk/>
            <pc:sldMk cId="2847685567" sldId="277"/>
            <ac:picMk id="5" creationId="{C965A8BC-66F5-8ED2-9BA4-98C610E98710}"/>
          </ac:picMkLst>
        </pc:picChg>
        <pc:picChg chg="add del mod">
          <ac:chgData name="Peyovich, Grayson R CDT 2027" userId="b3cbdeaf-31f3-4db9-9dbf-adc4d32475c8" providerId="ADAL" clId="{DC4B3A48-A0D9-4FAB-B84D-6B536FD7AC21}" dt="2026-04-16T02:37:44.574" v="2166" actId="478"/>
          <ac:picMkLst>
            <pc:docMk/>
            <pc:sldMk cId="2847685567" sldId="277"/>
            <ac:picMk id="13" creationId="{6FDA6D12-C485-8A7B-6F4E-862DE0AFD1EB}"/>
          </ac:picMkLst>
        </pc:picChg>
        <pc:picChg chg="add del mod">
          <ac:chgData name="Peyovich, Grayson R CDT 2027" userId="b3cbdeaf-31f3-4db9-9dbf-adc4d32475c8" providerId="ADAL" clId="{DC4B3A48-A0D9-4FAB-B84D-6B536FD7AC21}" dt="2026-04-16T02:45:22.159" v="2418" actId="478"/>
          <ac:picMkLst>
            <pc:docMk/>
            <pc:sldMk cId="2847685567" sldId="277"/>
            <ac:picMk id="17" creationId="{1BD4A4FE-0E78-6BCD-B2C7-4277E2526203}"/>
          </ac:picMkLst>
        </pc:picChg>
        <pc:picChg chg="add del mod">
          <ac:chgData name="Peyovich, Grayson R CDT 2027" userId="b3cbdeaf-31f3-4db9-9dbf-adc4d32475c8" providerId="ADAL" clId="{DC4B3A48-A0D9-4FAB-B84D-6B536FD7AC21}" dt="2026-04-16T02:45:22.159" v="2418" actId="478"/>
          <ac:picMkLst>
            <pc:docMk/>
            <pc:sldMk cId="2847685567" sldId="277"/>
            <ac:picMk id="21" creationId="{F77A1BBD-BE1A-0134-3327-BB73D8DB0A02}"/>
          </ac:picMkLst>
        </pc:picChg>
        <pc:picChg chg="add del mod">
          <ac:chgData name="Peyovich, Grayson R CDT 2027" userId="b3cbdeaf-31f3-4db9-9dbf-adc4d32475c8" providerId="ADAL" clId="{DC4B3A48-A0D9-4FAB-B84D-6B536FD7AC21}" dt="2026-04-16T02:45:22.159" v="2418" actId="478"/>
          <ac:picMkLst>
            <pc:docMk/>
            <pc:sldMk cId="2847685567" sldId="277"/>
            <ac:picMk id="23" creationId="{E3056629-3621-EA4D-EDE5-7F9B39BA23DD}"/>
          </ac:picMkLst>
        </pc:picChg>
        <pc:picChg chg="add del mod modCrop">
          <ac:chgData name="Peyovich, Grayson R CDT 2027" userId="b3cbdeaf-31f3-4db9-9dbf-adc4d32475c8" providerId="ADAL" clId="{DC4B3A48-A0D9-4FAB-B84D-6B536FD7AC21}" dt="2026-04-16T02:45:22.159" v="2418" actId="478"/>
          <ac:picMkLst>
            <pc:docMk/>
            <pc:sldMk cId="2847685567" sldId="277"/>
            <ac:picMk id="25" creationId="{96F19E28-3A17-33F2-F293-40FDA8AD6097}"/>
          </ac:picMkLst>
        </pc:picChg>
      </pc:sldChg>
      <pc:sldChg chg="new del">
        <pc:chgData name="Peyovich, Grayson R CDT 2027" userId="b3cbdeaf-31f3-4db9-9dbf-adc4d32475c8" providerId="ADAL" clId="{DC4B3A48-A0D9-4FAB-B84D-6B536FD7AC21}" dt="2026-04-16T02:34:12.570" v="2125" actId="47"/>
        <pc:sldMkLst>
          <pc:docMk/>
          <pc:sldMk cId="3032055168" sldId="277"/>
        </pc:sldMkLst>
      </pc:sldChg>
      <pc:sldChg chg="modSp add mod">
        <pc:chgData name="Peyovich, Grayson R CDT 2027" userId="b3cbdeaf-31f3-4db9-9dbf-adc4d32475c8" providerId="ADAL" clId="{DC4B3A48-A0D9-4FAB-B84D-6B536FD7AC21}" dt="2026-04-16T19:18:29.056" v="2531" actId="20577"/>
        <pc:sldMkLst>
          <pc:docMk/>
          <pc:sldMk cId="404795476" sldId="278"/>
        </pc:sldMkLst>
        <pc:spChg chg="mod">
          <ac:chgData name="Peyovich, Grayson R CDT 2027" userId="b3cbdeaf-31f3-4db9-9dbf-adc4d32475c8" providerId="ADAL" clId="{DC4B3A48-A0D9-4FAB-B84D-6B536FD7AC21}" dt="2026-04-16T19:18:29.056" v="2531" actId="20577"/>
          <ac:spMkLst>
            <pc:docMk/>
            <pc:sldMk cId="404795476" sldId="278"/>
            <ac:spMk id="7" creationId="{E6941F21-3218-254C-B035-CD0F6739E8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ECC1-21C0-10AC-3EC7-ABCD84DF9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A9B2F-7053-066E-FE38-CD8F71429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471B3-3B0D-76E8-9D73-EF1E1955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D519-0FC5-C196-BFCC-06C8C1CD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D77C-FDE9-11B8-32B7-F50B80A5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DCE3-49B8-6E5A-BE23-398C2DDC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5E7-5152-8043-B7F0-DB55A102C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E01C-566C-F14D-BB3B-80C8B20C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AF0-C414-DE48-DDEB-C90D28CD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CBC33-C36F-93EE-395B-F7021C46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FAED1-38B8-3F50-BECF-09CAA79C4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2105A-7DC6-50EF-B5A8-7B4B05853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760C-7AD1-5B77-49DD-1A90791F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5A3AA-B996-1204-C616-5D296F08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43012-1876-3103-5653-16FDFE71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7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BF6D-B8BF-93C2-AD8D-D9782F4E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0CFA-2407-9CFD-254A-852CB935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19BD-6F14-939F-F1CF-2032C5EB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5073-8599-4487-A2D3-9CABDD10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E19B-7AC8-CCAE-F8A8-7860E58C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F9A9-C16F-E687-CFBA-0AB0FA32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1C1B5-15A7-E0CC-664F-FD100A178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B156-629E-6429-5A92-1E34817D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8129E-A20D-FEDE-CCDA-E07D2C0A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7E5E8-3AB0-45B2-0161-AD98C1C0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EA85-F0E2-331D-0908-D98B8A7A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9FC4-8F8D-0285-576E-EAE7D8E62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E38D-6A0F-4537-04B1-92A7C56E8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D9914-4983-3089-1C68-B3E98BAC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D7FE2-68DE-052D-95CF-ACAF5AC0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C1A4-6946-4034-6894-384134FA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C525-665A-051A-D5E3-F6685642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90684-F7F1-6415-B034-988237A5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599E1-7127-339A-E657-5191032EB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30EB0-D2F9-BA56-167E-FA34B034B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622C7-B220-8232-FD60-373630184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45301-33BD-CB51-D2F4-1AC4CBB9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48D38-A82E-7BDC-6773-8BFD1C88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EF98F-14B1-169D-39E3-B6D0DC50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A737-1FEB-C0E2-3015-33D9D749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10E60-F480-CD35-6097-AA2C5C3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888CD-FF95-BA56-8B64-68B00F3E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15F7C-5A36-8EF9-F9CC-73EEFDDF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284BA-18CF-2421-085C-DE42A176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2CF8F-9571-37F0-C895-AC805F96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0F3B-6351-87DC-71F3-7E3662CC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68E2-B311-D766-C1EE-D45B82EA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69B6-955C-D832-14D4-474C33B3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550AA-8EEF-20E3-D494-DE004F7FA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19DF7-2234-51D8-016F-1A01F589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001E-9D1F-EE41-4C40-3A57E30C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BC793-56CB-0C93-3144-399CEDF4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E3B0-057A-1E7A-4A20-6DCF157C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56BCA-59E1-919C-469A-C0F7021F8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C196D-2C24-F407-8460-599D181F3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C84E8-6312-9A23-0209-05C007AC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4C92-55FE-FCD7-05D5-37774E40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1636C-31A1-6B2D-24E4-66B2BA40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019C6-73E8-DDFF-4985-5D1943D4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C7F9-6600-D8F3-3EBD-F39E7484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64551-ADE1-B846-4198-BAF41596D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151B5-5454-45C4-AE7D-4480EEB833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34A1-F0A0-D4CD-3761-174A02F5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3CE7-E6F3-0540-1A2F-256976E31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C03E9-621D-4310-9DD9-B5E17379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623DC-396E-80E4-1F51-B2DD3EAF2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Optimizing Spending for Operational Readiness: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A Decision Support Dashboard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DD37E-D13B-5BC6-6E88-BB66D64F0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870" y="4797188"/>
            <a:ext cx="6051236" cy="1241828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CDT Grayson Peyovich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Advisor: LTC Jonathan Paynter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Sponsor: AI2C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thematical Sciences | U.S. Military Academy West Point">
            <a:extLst>
              <a:ext uri="{FF2B5EF4-FFF2-40B4-BE49-F238E27FC236}">
                <a16:creationId xmlns:a16="http://schemas.microsoft.com/office/drawing/2014/main" id="{38F701CE-CA2D-4021-AEB9-160FC302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45" y="2588897"/>
            <a:ext cx="1309316" cy="16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E86A1-D25F-5CDA-4290-3D249152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52" y="2574772"/>
            <a:ext cx="1694330" cy="1694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515DF-20E9-1AFA-4AA2-FB3D4690FE84}"/>
              </a:ext>
            </a:extLst>
          </p:cNvPr>
          <p:cNvSpPr txBox="1"/>
          <p:nvPr/>
        </p:nvSpPr>
        <p:spPr>
          <a:xfrm>
            <a:off x="2276793" y="6469634"/>
            <a:ext cx="810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Distribution Statement A.</a:t>
            </a:r>
            <a:r>
              <a:rPr lang="en-US" dirty="0">
                <a:solidFill>
                  <a:schemeClr val="bg1"/>
                </a:solidFill>
              </a:rPr>
              <a:t> Approved for public release: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7506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35E24-B470-1E0E-E9AF-E42D0C15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20" y="86823"/>
            <a:ext cx="9364396" cy="967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Solution: Readiness Dashboard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BA98D84B-7FE1-413F-D50E-D484B034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56010-7D9C-B45B-0572-724167D6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C479A3-9F78-25BD-C6A3-4A91EBC63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9" y="1054610"/>
            <a:ext cx="10876138" cy="332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9476C-B641-C9D8-BF7A-918DAB5FE1A4}"/>
              </a:ext>
            </a:extLst>
          </p:cNvPr>
          <p:cNvSpPr txBox="1"/>
          <p:nvPr/>
        </p:nvSpPr>
        <p:spPr>
          <a:xfrm>
            <a:off x="823349" y="4533089"/>
            <a:ext cx="966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in User Constraints (Unit, Budget, and Lead Time)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Historical Lead Times (specific to Unit and Material)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Filter Unit’s Current Unfunded Orders to meet Constraints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Current Operational Readiness (by Unit, by Material)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Provide Individualized Ranking by Equipment: OR Improvement &gt; Cost &gt; Lead Time</a:t>
            </a:r>
          </a:p>
        </p:txBody>
      </p:sp>
    </p:spTree>
    <p:extLst>
      <p:ext uri="{BB962C8B-B14F-4D97-AF65-F5344CB8AC3E}">
        <p14:creationId xmlns:p14="http://schemas.microsoft.com/office/powerpoint/2010/main" val="87187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65195-D558-5D05-5B23-A4030240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29AC19-2B5F-3B6E-4DE5-0676740F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04D9C-CF0B-D1FF-C413-AF18EFCD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B9D584-E8E8-8CF6-C282-2CF32EEC1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39DE7-C73F-39F4-77B5-990B35625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AE4F8A-B72F-6B4E-8C0A-7BD3E3A9C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892372-A107-5552-0656-CCE292E13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F992FB-CDD0-9FE2-604B-CCE70F75F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9AEC-D56F-66AD-D4AE-EEC2726C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20" y="86823"/>
            <a:ext cx="9364396" cy="967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Solution: Readiness Dashboard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6975D52E-BD24-F507-04B1-12A332D7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193396-0FD0-A6A4-3A2B-46E1C432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1723-40A1-B9AC-6763-066A7C17B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9" y="1054610"/>
            <a:ext cx="10876138" cy="332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205DFA-D9F8-7E0C-279D-C8DC8DC5267E}"/>
              </a:ext>
            </a:extLst>
          </p:cNvPr>
          <p:cNvSpPr txBox="1"/>
          <p:nvPr/>
        </p:nvSpPr>
        <p:spPr>
          <a:xfrm>
            <a:off x="823349" y="4533089"/>
            <a:ext cx="966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in User Constraints (Unit, Budget, and Lead Time)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Historical Lead Times (specific to Unit and Material)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Filter Unit’s Current Unfunded Orders to meet Constraints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Current Operational Readiness (by Unit, by Material)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Provide Individualized Ranking by Equipment: OR Improvement &gt; Cost &gt; Lead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2BFCF-64D5-D55A-DA5F-8D4C349D2515}"/>
              </a:ext>
            </a:extLst>
          </p:cNvPr>
          <p:cNvSpPr/>
          <p:nvPr/>
        </p:nvSpPr>
        <p:spPr>
          <a:xfrm>
            <a:off x="823349" y="4905374"/>
            <a:ext cx="7006201" cy="2952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5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0574D-0B00-A905-3E73-ADD054E8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501C89-A0C7-ACEC-F9CF-D7CD176E7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26D629-D453-BE42-F11C-B0B080A02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9097A-1548-6A95-71C0-9D7578EFF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7ACFF-0CCE-2E21-C1B2-EBFDDFDF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CAC998-87EF-C8AC-E628-09DA8973D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256DEB-7DC2-FB76-1283-A8C81F3D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584DCC-FCBC-4233-5053-C7D92FFEC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B6C0A-A520-F67B-82E1-0386FBB8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20" y="86823"/>
            <a:ext cx="9364396" cy="967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Solution: Readiness Dashboard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507EF0FE-A09C-9D64-A461-34D24C18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FCF9B-038A-6D6B-D80C-7F0FF65C8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ED318-6481-C2D0-6AAC-B9CB5ECBA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9" y="1054610"/>
            <a:ext cx="10876138" cy="332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400700-9747-FBBB-1FF3-085D6DE8548D}"/>
              </a:ext>
            </a:extLst>
          </p:cNvPr>
          <p:cNvSpPr txBox="1"/>
          <p:nvPr/>
        </p:nvSpPr>
        <p:spPr>
          <a:xfrm>
            <a:off x="823349" y="4533089"/>
            <a:ext cx="966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in User Constraints (Unit, Budget, and Lead Time)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Historical Lead Times (specific to Unit and Material)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Filter Unit’s Current Unfunded Orders to meet Constraints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Current Operational Readiness (by Unit, by Material)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Provide Individualized Ranking by Equipment: OR Improvement &gt; Cost &gt; Lead Time</a:t>
            </a:r>
          </a:p>
        </p:txBody>
      </p:sp>
    </p:spTree>
    <p:extLst>
      <p:ext uri="{BB962C8B-B14F-4D97-AF65-F5344CB8AC3E}">
        <p14:creationId xmlns:p14="http://schemas.microsoft.com/office/powerpoint/2010/main" val="66480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64EE0-E574-E8C3-D3FE-707CFCD2B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6E7430-50AD-DC89-C790-D0D251C64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00C9D-965F-88F8-DCAC-564A5ACEF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17FA-9657-7AE2-1671-D3E167A9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07512E-2135-3B42-CC9B-5E460CF93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5EDC44-6CEB-637D-3E72-B88490F2D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151778-1A5B-2513-0A04-B6D0B4546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B428068-C265-4C59-A803-0D000833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4DE77-1CE6-78D6-9EA9-AD539E68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20" y="86823"/>
            <a:ext cx="9364396" cy="967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Solution: Readiness Dashboard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EB9D1AE5-9613-EBAB-7A88-76034297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09D8F-17A0-E9E5-D902-6AECA3884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0754CC-EEFD-2072-FF3A-C3F3EAED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9" y="1054610"/>
            <a:ext cx="10876138" cy="332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50B359-A838-69C3-152C-421CCE500DF3}"/>
              </a:ext>
            </a:extLst>
          </p:cNvPr>
          <p:cNvSpPr txBox="1"/>
          <p:nvPr/>
        </p:nvSpPr>
        <p:spPr>
          <a:xfrm>
            <a:off x="823349" y="4533089"/>
            <a:ext cx="966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in User Constraints (Unit, Budget, and Lead Time)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Historical Lead Times (specific to Unit and Material)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Filter Unit’s Current Unfunded Orders to meet Constraints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Current Operational Readiness (by Unit, by Material)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Provide Individualized Ranking by Equipment: OR Improvement &gt; Cost &gt; Lead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0C83F-AAC6-8525-9F56-CFB5CF917C54}"/>
              </a:ext>
            </a:extLst>
          </p:cNvPr>
          <p:cNvSpPr/>
          <p:nvPr/>
        </p:nvSpPr>
        <p:spPr>
          <a:xfrm>
            <a:off x="823349" y="5505449"/>
            <a:ext cx="7006201" cy="2952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CCC88-6154-F92B-2FEA-DAB7F94D2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9109DD-D7CE-7BC5-8D51-3B31AA03F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1EECB-59FF-0D41-81B3-39624A161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D71F12-B407-53EA-BFF3-6E65F813F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C31E51-7D0F-462C-0FD4-2F48B67F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66FBC-8878-F054-F828-AB59E3DD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27452-D30B-8D3F-F156-0FA7AD56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18F1E0-E7B7-CAEF-447A-03A1D90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9A947-B523-6545-A7DB-A57AF8C2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20" y="86823"/>
            <a:ext cx="9364396" cy="967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Solution: Readiness Dashboard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A1BF8F81-123A-EE5B-3457-CE342834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AEE42-822A-42A5-5CF0-6086AB22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988FA-C5C2-78C9-C1F9-9426ECE0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9" y="1054610"/>
            <a:ext cx="10876138" cy="332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A00E2A-CA78-00FF-637D-F134F485E552}"/>
              </a:ext>
            </a:extLst>
          </p:cNvPr>
          <p:cNvSpPr txBox="1"/>
          <p:nvPr/>
        </p:nvSpPr>
        <p:spPr>
          <a:xfrm>
            <a:off x="823349" y="4533089"/>
            <a:ext cx="9663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in User Constraints (Unit, Budget, and Lead Time)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Historical Lead Times (specific to Unit and Material)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Filter Unit’s Current Unfunded Orders to meet Constraints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Extract Current Operational Readiness (by Unit, by Material)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Provide Individualized Ranking by Equipment: OR Improvement &gt; Cost &gt; Lead Time</a:t>
            </a:r>
          </a:p>
        </p:txBody>
      </p:sp>
    </p:spTree>
    <p:extLst>
      <p:ext uri="{BB962C8B-B14F-4D97-AF65-F5344CB8AC3E}">
        <p14:creationId xmlns:p14="http://schemas.microsoft.com/office/powerpoint/2010/main" val="159014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215F7-817C-42D1-7051-81C362033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89EDB7-4A22-72A7-AF61-636300EF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11774-0B76-3EFB-3C3A-31143DD0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209428-4FB8-1375-E9A2-8A1EC57A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F05EEC-4F1D-D995-D18E-80D1BDD96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4BE3C6-7A87-46FA-E29E-C7DFE337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CB758D-819B-F199-41FE-1B15B0B8F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C72B97-D4BF-F0D3-A3CA-4DFD9B2FF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99633-4052-82CC-ED97-454EE99B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5" y="184099"/>
            <a:ext cx="8147713" cy="1099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Handling Limited Data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B57E2-51C3-2C2C-EC99-255887408528}"/>
              </a:ext>
            </a:extLst>
          </p:cNvPr>
          <p:cNvSpPr txBox="1"/>
          <p:nvPr/>
        </p:nvSpPr>
        <p:spPr>
          <a:xfrm>
            <a:off x="7703176" y="1176550"/>
            <a:ext cx="4264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Despite 18M rows, not every unit has robust data for every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 the best we can, but some units lack: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Recent data,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Unit-specific data,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Robust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Still provide estimates, but warnings when necessary:</a:t>
            </a:r>
          </a:p>
        </p:txBody>
      </p:sp>
      <p:pic>
        <p:nvPicPr>
          <p:cNvPr id="9" name="Picture 2" descr="Mathematical Sciences | U.S. Military Academy West Point">
            <a:extLst>
              <a:ext uri="{FF2B5EF4-FFF2-40B4-BE49-F238E27FC236}">
                <a16:creationId xmlns:a16="http://schemas.microsoft.com/office/drawing/2014/main" id="{239FDE07-2503-F7D9-D66E-3777AD26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D41F3-D0EA-DD8A-1F7C-EE6926DD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5A8BC-66F5-8ED2-9BA4-98C610E98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" y="1198073"/>
            <a:ext cx="7570491" cy="36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8F81B-1D8F-D5EA-1138-025256B6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BE496D-27D8-6D15-D553-4F37E8885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2CA5D9-1723-EF89-8D96-D4F624BE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BEB97-7488-18E8-5205-FB73FE45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8FFC8-45D7-BFF8-9D40-48A86FBBE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388898-1754-9194-1AA0-9F75FF889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56C2D-0F65-47AB-A56A-BE2B16A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807FDD-9FEB-9538-3308-AF5D26770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1BA17-A5E8-F372-A39B-9D588155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5" y="184099"/>
            <a:ext cx="8147713" cy="1099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Handling Limited Data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41F21-3218-254C-B035-CD0F6739E81D}"/>
              </a:ext>
            </a:extLst>
          </p:cNvPr>
          <p:cNvSpPr txBox="1"/>
          <p:nvPr/>
        </p:nvSpPr>
        <p:spPr>
          <a:xfrm>
            <a:off x="7703176" y="1176550"/>
            <a:ext cx="4264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Despite 18M rows, not every unit has robust data for every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 the best we can, but some units lack: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Recent data,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Unit-specific data,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Robust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Still provide estimates, but warnings when necessary:</a:t>
            </a:r>
          </a:p>
        </p:txBody>
      </p:sp>
      <p:pic>
        <p:nvPicPr>
          <p:cNvPr id="9" name="Picture 2" descr="Mathematical Sciences | U.S. Military Academy West Point">
            <a:extLst>
              <a:ext uri="{FF2B5EF4-FFF2-40B4-BE49-F238E27FC236}">
                <a16:creationId xmlns:a16="http://schemas.microsoft.com/office/drawing/2014/main" id="{DA5354D1-F649-FAAD-DBEB-49507140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F77910-38E6-2714-FD28-81BA458E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8B8EB-4EC4-505A-5B46-86D51102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" y="1198073"/>
            <a:ext cx="7570491" cy="3620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9C0673-5FF4-9021-DAC5-2CEE872E5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34" y="5723950"/>
            <a:ext cx="5390285" cy="574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563E4D-1A48-68C5-5A76-E525F1A1E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623" y="4944714"/>
            <a:ext cx="6081544" cy="6390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21058C-4C86-1FDF-8086-649B6819A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234" y="4939701"/>
            <a:ext cx="5390285" cy="649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B01E5B-37D5-A576-F745-BABFB7ECD7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61" t="15212" r="3330" b="12491"/>
          <a:stretch>
            <a:fillRect/>
          </a:stretch>
        </p:blipFill>
        <p:spPr>
          <a:xfrm>
            <a:off x="5772731" y="5723949"/>
            <a:ext cx="3338710" cy="5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8F09-9C7C-21B6-C40D-0C00F6F4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5" y="184099"/>
            <a:ext cx="8147713" cy="1099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AI-Powered Interpretability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2C9D0-0141-D052-051F-F86B3F6F3929}"/>
              </a:ext>
            </a:extLst>
          </p:cNvPr>
          <p:cNvSpPr txBox="1"/>
          <p:nvPr/>
        </p:nvSpPr>
        <p:spPr>
          <a:xfrm>
            <a:off x="2127409" y="4139884"/>
            <a:ext cx="792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Drill through option provides AI-backed explanation, weighing costs and benefits of user’s selected option against others</a:t>
            </a:r>
          </a:p>
        </p:txBody>
      </p:sp>
      <p:pic>
        <p:nvPicPr>
          <p:cNvPr id="9" name="Picture 2" descr="Mathematical Sciences | U.S. Military Academy West Point">
            <a:extLst>
              <a:ext uri="{FF2B5EF4-FFF2-40B4-BE49-F238E27FC236}">
                <a16:creationId xmlns:a16="http://schemas.microsoft.com/office/drawing/2014/main" id="{82EF0DF6-9632-A2DD-DF56-E490FB0B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156D6-6917-18CD-CE78-2937A747C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82C1E-DAA4-D80F-4C1D-EB31CDC47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266" y="1347623"/>
            <a:ext cx="9164329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1E042-A0EA-202D-8FCF-990582F1A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7DDAE3-FE82-C53B-C01D-126DDF98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05BEE-D94A-B973-D7DD-BE1D886E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0B3E1-82B5-BB24-D0BC-ADBC58B8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5B35E-B6F2-3A80-1447-52425B31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AB6244-DB20-D887-A840-F0AF6B985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70215-84FB-72CE-E81D-7A31B0B96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ACC39A-28FF-6F24-5523-10106360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032C1-6442-1247-6BAA-5675F159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5" y="184099"/>
            <a:ext cx="8147713" cy="1099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Part-by-Part Drill Through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231D5-32C6-5305-0D38-4F09F22D12BA}"/>
              </a:ext>
            </a:extLst>
          </p:cNvPr>
          <p:cNvSpPr txBox="1"/>
          <p:nvPr/>
        </p:nvSpPr>
        <p:spPr>
          <a:xfrm>
            <a:off x="8130614" y="1979385"/>
            <a:ext cx="4077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View delivery distributions by part within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an expected (median) delivery time, and a 95% confidence upper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Complete with warnings specific to part/unit</a:t>
            </a:r>
          </a:p>
        </p:txBody>
      </p:sp>
      <p:pic>
        <p:nvPicPr>
          <p:cNvPr id="9" name="Picture 2" descr="Mathematical Sciences | U.S. Military Academy West Point">
            <a:extLst>
              <a:ext uri="{FF2B5EF4-FFF2-40B4-BE49-F238E27FC236}">
                <a16:creationId xmlns:a16="http://schemas.microsoft.com/office/drawing/2014/main" id="{7232B940-A4DD-B91A-D72A-5AE58CA1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4DFC9-3A87-2804-9C3E-2293514F4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C68DB-F2A5-A8E3-7E86-D2C6FC73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7" y="1376740"/>
            <a:ext cx="805927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0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ADC1C-8E50-C8D2-7709-6548340A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5" y="300831"/>
            <a:ext cx="8147713" cy="856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CC2BF-C876-CF84-3E73-CA5F2C943BAF}"/>
              </a:ext>
            </a:extLst>
          </p:cNvPr>
          <p:cNvSpPr txBox="1"/>
          <p:nvPr/>
        </p:nvSpPr>
        <p:spPr>
          <a:xfrm>
            <a:off x="908399" y="1419346"/>
            <a:ext cx="1037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Portfolio Mode – Which Bundle of Equipment Improves my Unit’s OR the most? (Knapsack Problem)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Integrate Operator Availability – if this Part Arrives at this Time, will I have someone ready to install it?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 Provide finished product to AI2C for real-time deployment and testing</a:t>
            </a:r>
          </a:p>
        </p:txBody>
      </p:sp>
      <p:pic>
        <p:nvPicPr>
          <p:cNvPr id="9" name="Picture 2" descr="Mathematical Sciences | U.S. Military Academy West Point">
            <a:extLst>
              <a:ext uri="{FF2B5EF4-FFF2-40B4-BE49-F238E27FC236}">
                <a16:creationId xmlns:a16="http://schemas.microsoft.com/office/drawing/2014/main" id="{90C19878-F45D-EA26-2D78-EC5A67B5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E7B14-F46E-E6DE-3F7A-05B15CC8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AB95-0859-C07F-255A-E7DA6C62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339742"/>
            <a:ext cx="8147713" cy="963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Problem: What to buy?</a:t>
            </a:r>
          </a:p>
        </p:txBody>
      </p:sp>
      <p:pic>
        <p:nvPicPr>
          <p:cNvPr id="15" name="Picture 2" descr="Mathematical Sciences | U.S. Military Academy West Point">
            <a:extLst>
              <a:ext uri="{FF2B5EF4-FFF2-40B4-BE49-F238E27FC236}">
                <a16:creationId xmlns:a16="http://schemas.microsoft.com/office/drawing/2014/main" id="{DBEF5805-31D6-7BE6-8772-2FF1B4EC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215067-0959-2883-00CC-D4A71630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F9CB9A-5C4D-30D1-5C12-E5B94B7EDCEA}"/>
              </a:ext>
            </a:extLst>
          </p:cNvPr>
          <p:cNvSpPr txBox="1"/>
          <p:nvPr/>
        </p:nvSpPr>
        <p:spPr>
          <a:xfrm>
            <a:off x="79063" y="1329257"/>
            <a:ext cx="1181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Situation: Finance Officer in Brigade S8 Shop, Boss needs you to approve Orders for the Week</a:t>
            </a:r>
          </a:p>
        </p:txBody>
      </p:sp>
    </p:spTree>
    <p:extLst>
      <p:ext uri="{BB962C8B-B14F-4D97-AF65-F5344CB8AC3E}">
        <p14:creationId xmlns:p14="http://schemas.microsoft.com/office/powerpoint/2010/main" val="373511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D59DE-20C1-2320-92AC-7B4FD7F2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2489555"/>
            <a:ext cx="8147713" cy="12069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2" descr="Mathematical Sciences | U.S. Military Academy West Point">
            <a:extLst>
              <a:ext uri="{FF2B5EF4-FFF2-40B4-BE49-F238E27FC236}">
                <a16:creationId xmlns:a16="http://schemas.microsoft.com/office/drawing/2014/main" id="{45C2F217-5282-B5FF-3906-0DB0A8DB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22" y="3710636"/>
            <a:ext cx="1309316" cy="16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D511D-D6E7-E3F8-1A90-A6B04405D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9" y="3696511"/>
            <a:ext cx="1694330" cy="16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82712-D97F-3856-6007-F9B1BEBC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3D9C46-FC9A-28B4-6EB8-66BF8CB72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EB790-7253-3DBC-6A7A-3162497E2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211A3-AF0B-DC47-2DB7-FCB727A60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12E4E-0E31-C788-47E8-8AD0806FA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84FDF-DA30-520E-D147-D4C34EDE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185B-0D70-C5F3-91D2-472D8CF8C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20A8FE-92C4-BCAC-022E-26A57E40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3BD27-53DC-06CF-22F6-51ADFC21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339742"/>
            <a:ext cx="8147713" cy="963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Problem: What to buy?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795990-A579-B615-06C2-FE417C4E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3" y="1843858"/>
            <a:ext cx="8960976" cy="4182341"/>
          </a:xfrm>
          <a:prstGeom prst="rect">
            <a:avLst/>
          </a:prstGeom>
        </p:spPr>
      </p:pic>
      <p:pic>
        <p:nvPicPr>
          <p:cNvPr id="15" name="Picture 2" descr="Mathematical Sciences | U.S. Military Academy West Point">
            <a:extLst>
              <a:ext uri="{FF2B5EF4-FFF2-40B4-BE49-F238E27FC236}">
                <a16:creationId xmlns:a16="http://schemas.microsoft.com/office/drawing/2014/main" id="{E640EECB-9A05-AC10-99FD-BA17D226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13448E-91A8-60F9-66AF-37D1D5D23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26ACE6-BD6D-2790-B561-CA6E05EADDE3}"/>
              </a:ext>
            </a:extLst>
          </p:cNvPr>
          <p:cNvSpPr txBox="1"/>
          <p:nvPr/>
        </p:nvSpPr>
        <p:spPr>
          <a:xfrm>
            <a:off x="79063" y="1329257"/>
            <a:ext cx="1181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Situation: Finance Officer in Brigade S8 Shop, Boss needs you to approve Orders for the Week</a:t>
            </a:r>
          </a:p>
        </p:txBody>
      </p:sp>
    </p:spTree>
    <p:extLst>
      <p:ext uri="{BB962C8B-B14F-4D97-AF65-F5344CB8AC3E}">
        <p14:creationId xmlns:p14="http://schemas.microsoft.com/office/powerpoint/2010/main" val="185802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F6827-D761-898E-1D57-F445896B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7FB6EF-E2C5-F753-77FF-724B9F8EF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47C5B-A81A-6422-4429-2379AB21D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1D466-3433-0DEC-7708-AAAE5CCF5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92E63B-683C-66F6-76A8-357DC5CAF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B9D356-DD91-2756-0A01-112E9C6B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E3E24-D413-7AA2-7DF5-C6A417045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FFAB11-7209-27B2-BCF7-E0413A075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20514-EEA3-46FE-B757-3E10960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339742"/>
            <a:ext cx="8147713" cy="963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Problem: What to buy?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0C414-FBA1-97B2-747D-EB062EBE5163}"/>
              </a:ext>
            </a:extLst>
          </p:cNvPr>
          <p:cNvSpPr txBox="1"/>
          <p:nvPr/>
        </p:nvSpPr>
        <p:spPr>
          <a:xfrm>
            <a:off x="9240985" y="2811645"/>
            <a:ext cx="2651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+29 more columns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100+ more rows to choose from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3479EF-F453-2F9C-4F56-048E74BE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3" y="1843858"/>
            <a:ext cx="8960976" cy="4182341"/>
          </a:xfrm>
          <a:prstGeom prst="rect">
            <a:avLst/>
          </a:prstGeom>
        </p:spPr>
      </p:pic>
      <p:pic>
        <p:nvPicPr>
          <p:cNvPr id="15" name="Picture 2" descr="Mathematical Sciences | U.S. Military Academy West Point">
            <a:extLst>
              <a:ext uri="{FF2B5EF4-FFF2-40B4-BE49-F238E27FC236}">
                <a16:creationId xmlns:a16="http://schemas.microsoft.com/office/drawing/2014/main" id="{3893C403-47E3-E4C8-94BB-58EC3AC3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C262A4-1260-E4BD-8CE4-DBC54D7EC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4C467D-CE73-C91F-48C3-CC67674AB1FB}"/>
              </a:ext>
            </a:extLst>
          </p:cNvPr>
          <p:cNvSpPr txBox="1"/>
          <p:nvPr/>
        </p:nvSpPr>
        <p:spPr>
          <a:xfrm>
            <a:off x="79063" y="1329257"/>
            <a:ext cx="11813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Situation: Finance Officer in Brigade S8 Shop, Boss needs you to approve Orders for the Week</a:t>
            </a:r>
          </a:p>
        </p:txBody>
      </p:sp>
    </p:spTree>
    <p:extLst>
      <p:ext uri="{BB962C8B-B14F-4D97-AF65-F5344CB8AC3E}">
        <p14:creationId xmlns:p14="http://schemas.microsoft.com/office/powerpoint/2010/main" val="264444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9D235-1864-1ECD-11E7-CC689B83A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C2B05E-F885-F446-7934-763BE980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01914-5BB0-8D36-457F-437C0B16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8256A-4ED7-3EFE-8FDF-09CF5821A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294BA5-3506-E42F-8C19-B3E1DCEA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1331B-666E-867C-7A0C-3C96BF15D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F163C5-C276-85D7-959F-D4B799F12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7BEDF50-6065-1160-E0D3-77ED5D01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DFCE0-1099-0325-1EF1-4B9DB1E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65" y="242465"/>
            <a:ext cx="8848830" cy="83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information would you want?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33DAD7-6E46-2112-031D-053250CE2422}"/>
              </a:ext>
            </a:extLst>
          </p:cNvPr>
          <p:cNvSpPr txBox="1"/>
          <p:nvPr/>
        </p:nvSpPr>
        <p:spPr>
          <a:xfrm>
            <a:off x="3258236" y="989838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Readiness by Equipment by Unit</a:t>
            </a:r>
          </a:p>
        </p:txBody>
      </p:sp>
      <p:pic>
        <p:nvPicPr>
          <p:cNvPr id="29" name="Picture 2" descr="Mathematical Sciences | U.S. Military Academy West Point">
            <a:extLst>
              <a:ext uri="{FF2B5EF4-FFF2-40B4-BE49-F238E27FC236}">
                <a16:creationId xmlns:a16="http://schemas.microsoft.com/office/drawing/2014/main" id="{738AB3EB-CBC4-2EE4-FA77-477A530B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B98D86-FE2D-6C58-749F-80E8EB7DB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D422DE5-18CA-5508-C932-EBEE8FD62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4284BD-207F-641A-344E-FE29F8AA2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5" y="1723944"/>
            <a:ext cx="1752788" cy="1390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3B2F4E-C9EA-B768-21F2-6BCF15F8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602" y="1723944"/>
            <a:ext cx="1752788" cy="13902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D21948-94A4-6D16-71D5-2EF51F9C5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037" y="1723945"/>
            <a:ext cx="1752788" cy="13902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A5102F-2DAD-6084-71F1-F00924F0E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472" y="1743061"/>
            <a:ext cx="1739934" cy="13800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0C951B-1F2C-D68C-BE39-E564FAD06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290" y="1743061"/>
            <a:ext cx="1739934" cy="13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3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78757-C89D-DC66-CC83-C82B8FAC0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30B855-4C82-89CB-DD25-465609974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834C12-9D8D-4532-A4E2-DC0BCD05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83C14-9FC1-D1DE-675F-A48C40D2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89E59-D80E-01D3-CBBA-7098FA7E4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D31DD-AAFC-093F-8103-7B13044F8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544296-396E-BD90-BBF9-00BFDF6F5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8556A6B-F7AC-9281-012F-6735CF59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307B8-8A54-979E-C007-C9AEC856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65" y="242465"/>
            <a:ext cx="8848830" cy="83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information would you want?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A8E24-1A9C-C6DB-3AAC-C2ED829B74DE}"/>
              </a:ext>
            </a:extLst>
          </p:cNvPr>
          <p:cNvSpPr txBox="1"/>
          <p:nvPr/>
        </p:nvSpPr>
        <p:spPr>
          <a:xfrm>
            <a:off x="3258236" y="989838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Readiness by Equipment by Unit</a:t>
            </a:r>
          </a:p>
        </p:txBody>
      </p:sp>
      <p:pic>
        <p:nvPicPr>
          <p:cNvPr id="29" name="Picture 2" descr="Mathematical Sciences | U.S. Military Academy West Point">
            <a:extLst>
              <a:ext uri="{FF2B5EF4-FFF2-40B4-BE49-F238E27FC236}">
                <a16:creationId xmlns:a16="http://schemas.microsoft.com/office/drawing/2014/main" id="{0BBA4DC1-2288-180E-B40E-03F30BE5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3034B3-86F8-74CD-314E-2F934CBD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F34F321-E159-9BD7-9A6D-CDF73774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C1C8A-0811-70C7-DFAB-1BE29866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3" t="5948" r="2633" b="13050"/>
          <a:stretch>
            <a:fillRect/>
          </a:stretch>
        </p:blipFill>
        <p:spPr>
          <a:xfrm>
            <a:off x="404168" y="3435958"/>
            <a:ext cx="6667500" cy="2623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F4D78-44FB-9CC3-FCB4-DC1E248A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35" y="1723944"/>
            <a:ext cx="1752788" cy="1390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19F47C-74D1-6537-7CD8-42DCB0E5F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602" y="1723944"/>
            <a:ext cx="1752788" cy="13902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EDF020-C659-C432-0BC6-CDC66A7A2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037" y="1723945"/>
            <a:ext cx="1752788" cy="13902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AD398E-69CA-D83E-6053-2EBAC9E88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72" y="1743061"/>
            <a:ext cx="1739934" cy="13800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7E0D10-9429-980B-3BDF-122E6DDE7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290" y="1743061"/>
            <a:ext cx="1739934" cy="13800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96DC5E-0A9F-2F15-67B6-12295CE657B0}"/>
              </a:ext>
            </a:extLst>
          </p:cNvPr>
          <p:cNvSpPr txBox="1"/>
          <p:nvPr/>
        </p:nvSpPr>
        <p:spPr>
          <a:xfrm>
            <a:off x="7233431" y="3642806"/>
            <a:ext cx="3916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Define Operational Readiness (# FMC/# total) on the Equipment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Allows a unit to see which equipment types are lacking relative to others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170F47-1E97-4D68-320C-8D48833DE408}"/>
              </a:ext>
            </a:extLst>
          </p:cNvPr>
          <p:cNvSpPr txBox="1"/>
          <p:nvPr/>
        </p:nvSpPr>
        <p:spPr>
          <a:xfrm>
            <a:off x="2083401" y="6019057"/>
            <a:ext cx="357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Current OR Rate: 60%</a:t>
            </a:r>
          </a:p>
        </p:txBody>
      </p:sp>
    </p:spTree>
    <p:extLst>
      <p:ext uri="{BB962C8B-B14F-4D97-AF65-F5344CB8AC3E}">
        <p14:creationId xmlns:p14="http://schemas.microsoft.com/office/powerpoint/2010/main" val="159554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A82F1-205D-607F-D93A-88E64D5C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C1768-0B8B-50BE-5607-F7F59CC2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B4509-47A6-1625-3CFC-4BFDBE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9135E5-7D83-6F0B-8388-9FFA23295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41E28-76F4-6BDB-FD90-A773FAFC0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DA8CED-A8F5-BFC2-E335-9D841C670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15045A-5C03-EE6F-D201-9C7835F9E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3CCEAA9-BF30-976F-0EB8-AE4E3C5F0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519F8-CF47-C22F-F08F-BE571F6B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65" y="242465"/>
            <a:ext cx="8848830" cy="83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information would you want?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B39C9-DB7C-767B-7CFD-E3C39E914379}"/>
              </a:ext>
            </a:extLst>
          </p:cNvPr>
          <p:cNvSpPr txBox="1"/>
          <p:nvPr/>
        </p:nvSpPr>
        <p:spPr>
          <a:xfrm>
            <a:off x="2676472" y="1043847"/>
            <a:ext cx="682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Historical Lead Time by Part by Unit</a:t>
            </a:r>
          </a:p>
        </p:txBody>
      </p:sp>
      <p:pic>
        <p:nvPicPr>
          <p:cNvPr id="29" name="Picture 2" descr="Mathematical Sciences | U.S. Military Academy West Point">
            <a:extLst>
              <a:ext uri="{FF2B5EF4-FFF2-40B4-BE49-F238E27FC236}">
                <a16:creationId xmlns:a16="http://schemas.microsoft.com/office/drawing/2014/main" id="{C8C53FFF-DB15-A1D6-7306-66E3CD24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5E16A9-6FF2-2AEB-0D12-C210E842B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FCA59-4BCF-6A96-27D0-A7D88C9B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0" t="5695" r="2479" b="13204"/>
          <a:stretch>
            <a:fillRect/>
          </a:stretch>
        </p:blipFill>
        <p:spPr>
          <a:xfrm>
            <a:off x="657163" y="1567067"/>
            <a:ext cx="5428467" cy="2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DE8C7-266B-CE5D-DE57-B2A5B55C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F166E3-6D9B-BB49-D42B-489BA158F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B34E0-521A-A17B-6EDB-58A127417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B3142-6BEA-5447-997A-F2B808670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79F8E-786F-6AFD-11DC-77F16216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92DDBE-BEAF-6EB0-8FC2-2D308F03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54270B-60D7-4BFC-1F7D-DA7BB721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034D04-7C47-8C46-CC7B-C608DF31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8A6C0-750F-2A72-7191-1D7A7F81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65" y="242465"/>
            <a:ext cx="8848830" cy="83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information would you want?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FB114-798E-B1AE-AA7E-E4626E4DD9E6}"/>
              </a:ext>
            </a:extLst>
          </p:cNvPr>
          <p:cNvSpPr txBox="1"/>
          <p:nvPr/>
        </p:nvSpPr>
        <p:spPr>
          <a:xfrm>
            <a:off x="2676472" y="1043847"/>
            <a:ext cx="682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Historical Lead Time by Part by Unit</a:t>
            </a:r>
          </a:p>
        </p:txBody>
      </p:sp>
      <p:pic>
        <p:nvPicPr>
          <p:cNvPr id="29" name="Picture 2" descr="Mathematical Sciences | U.S. Military Academy West Point">
            <a:extLst>
              <a:ext uri="{FF2B5EF4-FFF2-40B4-BE49-F238E27FC236}">
                <a16:creationId xmlns:a16="http://schemas.microsoft.com/office/drawing/2014/main" id="{50D84B8A-EA6A-6AC6-3866-1F2BDDF6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14BD3F-19D6-A91A-5882-DDF31527A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E2C38-2F5D-D130-8637-EE3C9B552C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0" t="5695" r="2479" b="13204"/>
          <a:stretch>
            <a:fillRect/>
          </a:stretch>
        </p:blipFill>
        <p:spPr>
          <a:xfrm>
            <a:off x="657163" y="1567067"/>
            <a:ext cx="5428467" cy="2130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203D7-F939-A376-AA0E-C66CCD97A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52" y="3813603"/>
            <a:ext cx="5414702" cy="252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248FE-0DFE-4C8A-BD6F-98A3EF33E08F}"/>
              </a:ext>
            </a:extLst>
          </p:cNvPr>
          <p:cNvSpPr txBox="1"/>
          <p:nvPr/>
        </p:nvSpPr>
        <p:spPr>
          <a:xfrm>
            <a:off x="6293016" y="2343277"/>
            <a:ext cx="5396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Historically, how long has it taken your unit to receive that part?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Backed by dataset containing every order ever placed by the Army, ~18M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Allows us to extract distribution metrics: expected lead time (median), and upper limit (95% confidence)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AD8B1-896A-9AFD-CA09-50BD6AE9E7D7}"/>
              </a:ext>
            </a:extLst>
          </p:cNvPr>
          <p:cNvSpPr txBox="1"/>
          <p:nvPr/>
        </p:nvSpPr>
        <p:spPr>
          <a:xfrm>
            <a:off x="1585646" y="6424988"/>
            <a:ext cx="357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Median Lead Time: 27.4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7F13672-43A3-0639-E7EA-D07691202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17575-3AC3-2B4C-E3C4-69D22C08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3D2F85-438F-4EAC-7719-C1060AA7F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6CBF76-511A-1001-590F-C3F73FD5D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1607F5-65A4-3588-FD42-FC346AF5B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2E70EA-1FCA-A760-0528-A862D1FC3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4F2DCB-3AB1-DA3F-E479-76E4511EE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8BF220-AC5F-6B3D-3983-4C49AA440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86AC19-917C-C877-F769-5991150A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E7E34-7029-A2D5-DF61-8CC8C4D2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65" y="242465"/>
            <a:ext cx="8848830" cy="83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Order Information + Context</a:t>
            </a:r>
          </a:p>
        </p:txBody>
      </p:sp>
      <p:pic>
        <p:nvPicPr>
          <p:cNvPr id="29" name="Picture 2" descr="Mathematical Sciences | U.S. Military Academy West Point">
            <a:extLst>
              <a:ext uri="{FF2B5EF4-FFF2-40B4-BE49-F238E27FC236}">
                <a16:creationId xmlns:a16="http://schemas.microsoft.com/office/drawing/2014/main" id="{8BBAEA0C-36CA-5B2D-AB80-6FD8A6ED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85" y="5886164"/>
            <a:ext cx="754157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7FECEF-C948-ED14-2F70-679F796A1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89" y="5886164"/>
            <a:ext cx="967787" cy="967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3CE153-3777-8998-C044-5C8AB7FFDE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94" t="4554" r="1406" b="4733"/>
          <a:stretch>
            <a:fillRect/>
          </a:stretch>
        </p:blipFill>
        <p:spPr>
          <a:xfrm>
            <a:off x="95876" y="1148316"/>
            <a:ext cx="11991109" cy="3158564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8C744466-BC05-87A2-75D4-B3D9A1C70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195753D-8C3B-9061-D15F-0C57DA2922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495FC-6E6C-B5DF-050A-88850FF7EE33}"/>
              </a:ext>
            </a:extLst>
          </p:cNvPr>
          <p:cNvSpPr txBox="1"/>
          <p:nvPr/>
        </p:nvSpPr>
        <p:spPr>
          <a:xfrm>
            <a:off x="126890" y="4230259"/>
            <a:ext cx="10273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Repeating across every unfunded equipment and in a Unit, we can </a:t>
            </a:r>
            <a:r>
              <a:rPr lang="en-US" sz="2400">
                <a:solidFill>
                  <a:schemeClr val="bg1"/>
                </a:solidFill>
              </a:rPr>
              <a:t>create the above table, </a:t>
            </a:r>
            <a:r>
              <a:rPr lang="en-US" sz="2400" dirty="0">
                <a:solidFill>
                  <a:schemeClr val="bg1"/>
                </a:solidFill>
              </a:rPr>
              <a:t>where: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Cost To Repair = sum(Price per Part)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Expected Delivery = max(Part Expected Lead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Allows a user to prioritize spending by OR, under 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we present this to the user?</a:t>
            </a:r>
          </a:p>
        </p:txBody>
      </p:sp>
    </p:spTree>
    <p:extLst>
      <p:ext uri="{BB962C8B-B14F-4D97-AF65-F5344CB8AC3E}">
        <p14:creationId xmlns:p14="http://schemas.microsoft.com/office/powerpoint/2010/main" val="5341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819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Optimizing Spending for Operational Readiness:  A Decision Support Dashboard </vt:lpstr>
      <vt:lpstr>The Problem: What to buy?</vt:lpstr>
      <vt:lpstr>The Problem: What to buy?</vt:lpstr>
      <vt:lpstr>The Problem: What to buy?</vt:lpstr>
      <vt:lpstr>What information would you want?</vt:lpstr>
      <vt:lpstr>What information would you want?</vt:lpstr>
      <vt:lpstr>What information would you want?</vt:lpstr>
      <vt:lpstr>What information would you want?</vt:lpstr>
      <vt:lpstr>Order Information + Context</vt:lpstr>
      <vt:lpstr>The Solution: Readiness Dashboard</vt:lpstr>
      <vt:lpstr>The Solution: Readiness Dashboard</vt:lpstr>
      <vt:lpstr>The Solution: Readiness Dashboard</vt:lpstr>
      <vt:lpstr>The Solution: Readiness Dashboard</vt:lpstr>
      <vt:lpstr>The Solution: Readiness Dashboard</vt:lpstr>
      <vt:lpstr>Handling Limited Data</vt:lpstr>
      <vt:lpstr>Handling Limited Data</vt:lpstr>
      <vt:lpstr>AI-Powered Interpretability</vt:lpstr>
      <vt:lpstr>Part-by-Part Drill Through</vt:lpstr>
      <vt:lpstr>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Peyovich, Grayson R CDT 2027</dc:creator>
  <cp:lastModifiedBy>Peyovich, Grayson R CDT 2027</cp:lastModifiedBy>
  <cp:revision>1</cp:revision>
  <dcterms:created xsi:type="dcterms:W3CDTF">2026-03-18T01:18:17Z</dcterms:created>
  <dcterms:modified xsi:type="dcterms:W3CDTF">2026-04-16T19:19:21Z</dcterms:modified>
</cp:coreProperties>
</file>