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785" r:id="rId5"/>
    <p:sldId id="258" r:id="rId6"/>
    <p:sldId id="263" r:id="rId7"/>
    <p:sldId id="265" r:id="rId8"/>
    <p:sldId id="264" r:id="rId9"/>
    <p:sldId id="790" r:id="rId10"/>
    <p:sldId id="794" r:id="rId11"/>
    <p:sldId id="795" r:id="rId12"/>
    <p:sldId id="786" r:id="rId13"/>
    <p:sldId id="788" r:id="rId14"/>
    <p:sldId id="789" r:id="rId15"/>
    <p:sldId id="797" r:id="rId16"/>
    <p:sldId id="796" r:id="rId17"/>
    <p:sldId id="803" r:id="rId18"/>
    <p:sldId id="798" r:id="rId19"/>
    <p:sldId id="799" r:id="rId20"/>
    <p:sldId id="804" r:id="rId21"/>
    <p:sldId id="800" r:id="rId22"/>
    <p:sldId id="801" r:id="rId23"/>
    <p:sldId id="793" r:id="rId24"/>
    <p:sldId id="787" r:id="rId25"/>
    <p:sldId id="26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20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DA452-0AB4-4DC4-BC73-A0CCC07C08C3}" type="datetimeFigureOut">
              <a:rPr lang="en-US" smtClean="0"/>
              <a:t>3/24/2026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EE5F1-B56B-4FA7-AA66-D97A84DF6E14}" type="slidenum">
              <a:rPr lang="en-US" smtClean="0"/>
              <a:t>‹#›</a:t>
            </a:fld>
            <a:endParaRPr lang="en-US"/>
          </a:p>
        </p:txBody>
      </p:sp>
    </p:spTree>
    <p:extLst>
      <p:ext uri="{BB962C8B-B14F-4D97-AF65-F5344CB8AC3E}">
        <p14:creationId xmlns:p14="http://schemas.microsoft.com/office/powerpoint/2010/main" val="305969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EE5F1-B56B-4FA7-AA66-D97A84DF6E14}" type="slidenum">
              <a:rPr lang="en-US" smtClean="0"/>
              <a:t>3</a:t>
            </a:fld>
            <a:endParaRPr lang="en-US"/>
          </a:p>
        </p:txBody>
      </p:sp>
    </p:spTree>
    <p:extLst>
      <p:ext uri="{BB962C8B-B14F-4D97-AF65-F5344CB8AC3E}">
        <p14:creationId xmlns:p14="http://schemas.microsoft.com/office/powerpoint/2010/main" val="188174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EE5F1-B56B-4FA7-AA66-D97A84DF6E14}" type="slidenum">
              <a:rPr lang="en-US" smtClean="0"/>
              <a:t>6</a:t>
            </a:fld>
            <a:endParaRPr lang="en-US"/>
          </a:p>
        </p:txBody>
      </p:sp>
    </p:spTree>
    <p:extLst>
      <p:ext uri="{BB962C8B-B14F-4D97-AF65-F5344CB8AC3E}">
        <p14:creationId xmlns:p14="http://schemas.microsoft.com/office/powerpoint/2010/main" val="63876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a:solidFill>
                  <a:schemeClr val="tx1"/>
                </a:solidFill>
                <a:effectLst/>
                <a:latin typeface="+mn-lt"/>
                <a:ea typeface="+mn-ea"/>
                <a:cs typeface="+mn-cs"/>
              </a:rPr>
              <a:t>Retrieval-Augmented Generation (RAG) is a design pattern that combines a pretrained Large Language Model (LLM) like ChatGPT with an external data retrieval system to generate an enhanced response incorporating new data outside of the original training data</a:t>
            </a:r>
          </a:p>
          <a:p>
            <a:pPr marL="171450" indent="-171450">
              <a:buFont typeface="Arial" panose="020B0604020202020204" pitchFamily="34" charset="0"/>
              <a:buChar char="•"/>
            </a:pPr>
            <a:endParaRPr lang="en-US" sz="1200" b="1"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a:solidFill>
                  <a:schemeClr val="tx1"/>
                </a:solidFill>
                <a:effectLst/>
                <a:latin typeface="+mn-lt"/>
                <a:ea typeface="+mn-ea"/>
                <a:cs typeface="+mn-cs"/>
              </a:rPr>
              <a:t>The goal of semantic chunking is to find semantically coherent fragments of a sentence representation. These fragments can then be processed independently and recombined as semantic representations without loss of information, interpretation, or semantic relevance. The inherent meaning of the text is used as a guide for the chunking process</a:t>
            </a:r>
          </a:p>
          <a:p>
            <a:pPr marL="171450" indent="-171450">
              <a:buFont typeface="Arial" panose="020B0604020202020204" pitchFamily="34" charset="0"/>
              <a:buChar char="•"/>
            </a:pPr>
            <a:endParaRPr lang="en-US" sz="1200" b="1"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a:solidFill>
                  <a:schemeClr val="tx1"/>
                </a:solidFill>
                <a:effectLst/>
                <a:latin typeface="+mn-lt"/>
                <a:ea typeface="+mn-ea"/>
                <a:cs typeface="+mn-cs"/>
              </a:rPr>
              <a:t>The orchestrator creates a detailed prompt for Azure OpenAI (ChatGPT).</a:t>
            </a:r>
          </a:p>
          <a:p>
            <a:pPr marL="171450" indent="-171450">
              <a:buFont typeface="Arial" panose="020B0604020202020204" pitchFamily="34" charset="0"/>
              <a:buChar char="•"/>
            </a:pPr>
            <a:endParaRPr lang="en-US" sz="1200" b="1"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a:solidFill>
                  <a:schemeClr val="tx1"/>
                </a:solidFill>
                <a:effectLst/>
                <a:latin typeface="+mn-lt"/>
                <a:ea typeface="+mn-ea"/>
                <a:cs typeface="+mn-cs"/>
              </a:rPr>
              <a:t>This prompt is "augmented" – it combines the original TIR text with the relevant knowledge retrieved from the documents.</a:t>
            </a:r>
          </a:p>
          <a:p>
            <a:pPr marL="171450" indent="-171450">
              <a:buFont typeface="Arial" panose="020B0604020202020204" pitchFamily="34" charset="0"/>
              <a:buChar char="•"/>
            </a:pPr>
            <a:endParaRPr lang="en-US" sz="1200" b="1"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a:solidFill>
                  <a:schemeClr val="tx1"/>
                </a:solidFill>
                <a:effectLst/>
                <a:latin typeface="+mn-lt"/>
                <a:ea typeface="+mn-ea"/>
                <a:cs typeface="+mn-cs"/>
              </a:rPr>
              <a:t>Azure OpenAI then uses this rich context to generate the FDSC score and/or a detailed explanation, ensuring the output is based on the provided documents.</a:t>
            </a:r>
          </a:p>
          <a:p>
            <a:pPr marL="0" indent="0">
              <a:buFont typeface="Arial" panose="020B0604020202020204" pitchFamily="34" charset="0"/>
              <a:buNone/>
            </a:pPr>
            <a:endParaRPr lang="en-US" sz="1200" b="1"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a:solidFill>
                  <a:schemeClr val="tx1"/>
                </a:solidFill>
                <a:effectLst/>
                <a:latin typeface="+mn-lt"/>
                <a:ea typeface="+mn-ea"/>
                <a:cs typeface="+mn-cs"/>
              </a:rPr>
              <a:t>Accuracy and Grounding: The AI's responses are not just based on its general training data. They are grounded in the specific "FDSC Documents," which drastically improves accuracy and relevance to the U.S. Army's standards.</a:t>
            </a:r>
          </a:p>
          <a:p>
            <a:pPr marL="171450" indent="-171450">
              <a:buFont typeface="Arial" panose="020B0604020202020204" pitchFamily="34" charset="0"/>
              <a:buChar char="•"/>
            </a:pPr>
            <a:endParaRPr lang="en-US" sz="1200" b="1"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a:solidFill>
                  <a:schemeClr val="tx1"/>
                </a:solidFill>
                <a:effectLst/>
                <a:latin typeface="+mn-lt"/>
                <a:ea typeface="+mn-ea"/>
                <a:cs typeface="+mn-cs"/>
              </a:rPr>
              <a:t>Transparency and Auditability: Because the system retrieves specific information, it can potentially cite the exact sources used for scoring, making the results transparent and auditable.</a:t>
            </a:r>
          </a:p>
          <a:p>
            <a:pPr marL="171450" indent="-171450">
              <a:buFont typeface="Arial" panose="020B0604020202020204" pitchFamily="34" charset="0"/>
              <a:buChar char="•"/>
            </a:pPr>
            <a:endParaRPr lang="en-US" sz="1200" b="1"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a:solidFill>
                  <a:schemeClr val="tx1"/>
                </a:solidFill>
                <a:effectLst/>
                <a:latin typeface="+mn-lt"/>
                <a:ea typeface="+mn-ea"/>
                <a:cs typeface="+mn-cs"/>
              </a:rPr>
              <a:t>Efficiency: This system can perform in seconds what might take a human expert hours of research and cross-referencing.</a:t>
            </a:r>
          </a:p>
          <a:p>
            <a:pPr marL="171450" indent="-171450">
              <a:buFont typeface="Arial" panose="020B0604020202020204" pitchFamily="34" charset="0"/>
              <a:buChar char="•"/>
            </a:pPr>
            <a:endParaRPr lang="en-US" sz="1200" b="1" i="0" kern="120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a:solidFill>
                  <a:schemeClr val="tx1"/>
                </a:solidFill>
                <a:effectLst/>
                <a:latin typeface="+mn-lt"/>
                <a:ea typeface="+mn-ea"/>
                <a:cs typeface="+mn-cs"/>
              </a:rPr>
              <a:t>Scalability: It can handle an enormous volume of documents and scoring requests without a linear increase in human effort.</a:t>
            </a:r>
          </a:p>
          <a:p>
            <a:endParaRPr lang="en-US"/>
          </a:p>
        </p:txBody>
      </p:sp>
      <p:sp>
        <p:nvSpPr>
          <p:cNvPr id="4" name="Slide Number Placeholder 3"/>
          <p:cNvSpPr>
            <a:spLocks noGrp="1"/>
          </p:cNvSpPr>
          <p:nvPr>
            <p:ph type="sldNum" sz="quarter" idx="5"/>
          </p:nvPr>
        </p:nvSpPr>
        <p:spPr/>
        <p:txBody>
          <a:bodyPr/>
          <a:lstStyle/>
          <a:p>
            <a:fld id="{592EE5F1-B56B-4FA7-AA66-D97A84DF6E14}" type="slidenum">
              <a:rPr lang="en-US" smtClean="0"/>
              <a:t>9</a:t>
            </a:fld>
            <a:endParaRPr lang="en-US"/>
          </a:p>
        </p:txBody>
      </p:sp>
    </p:spTree>
    <p:extLst>
      <p:ext uri="{BB962C8B-B14F-4D97-AF65-F5344CB8AC3E}">
        <p14:creationId xmlns:p14="http://schemas.microsoft.com/office/powerpoint/2010/main" val="3686833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Step 1: Ingestion &amp; Retrieval.</a:t>
            </a:r>
          </a:p>
          <a:p>
            <a:pPr lvl="1"/>
            <a:r>
              <a:rPr lang="en-US" sz="1200" b="1" i="0" kern="1200">
                <a:solidFill>
                  <a:schemeClr val="tx1"/>
                </a:solidFill>
                <a:effectLst/>
                <a:latin typeface="+mn-lt"/>
                <a:ea typeface="+mn-ea"/>
                <a:cs typeface="+mn-cs"/>
              </a:rPr>
              <a:t>"First, the workflow ingests a narrative report. It Extracts the Narrative Text and any associated Admin Data."</a:t>
            </a:r>
          </a:p>
          <a:p>
            <a:pPr lvl="1"/>
            <a:r>
              <a:rPr lang="en-US" sz="1200" b="1" i="0" kern="1200">
                <a:solidFill>
                  <a:schemeClr val="tx1"/>
                </a:solidFill>
                <a:effectLst/>
                <a:latin typeface="+mn-lt"/>
                <a:ea typeface="+mn-ea"/>
                <a:cs typeface="+mn-cs"/>
              </a:rPr>
              <a:t>"Immediately, it performs the 'Retrieval' part of RAG. It takes the narrative text and Searches all FDSC document chunks to find the most relevant reference material. This is crucial—we're not just analyzing the report in isolation; we're instantly pulling up the rulebook."</a:t>
            </a:r>
          </a:p>
          <a:p>
            <a:r>
              <a:rPr lang="en-US" sz="1200" b="1" i="0" kern="1200">
                <a:solidFill>
                  <a:schemeClr val="tx1"/>
                </a:solidFill>
                <a:effectLst/>
                <a:latin typeface="+mn-lt"/>
                <a:ea typeface="+mn-ea"/>
                <a:cs typeface="+mn-cs"/>
              </a:rPr>
              <a:t>Step 2: AI-Powered Classification.</a:t>
            </a:r>
          </a:p>
          <a:p>
            <a:pPr lvl="1"/>
            <a:r>
              <a:rPr lang="en-US" sz="1200" b="1" i="0" kern="1200">
                <a:solidFill>
                  <a:schemeClr val="tx1"/>
                </a:solidFill>
                <a:effectLst/>
                <a:latin typeface="+mn-lt"/>
                <a:ea typeface="+mn-ea"/>
                <a:cs typeface="+mn-cs"/>
              </a:rPr>
              <a:t>"This next step is where the intelligence happens. The system creates an Event Category. To do this, it looks at both the original narrative text </a:t>
            </a:r>
            <a:r>
              <a:rPr lang="en-US" sz="1200" b="1" i="1" kern="1200">
                <a:solidFill>
                  <a:schemeClr val="tx1"/>
                </a:solidFill>
                <a:effectLst/>
                <a:latin typeface="+mn-lt"/>
                <a:ea typeface="+mn-ea"/>
                <a:cs typeface="+mn-cs"/>
              </a:rPr>
              <a:t>and</a:t>
            </a:r>
            <a:r>
              <a:rPr lang="en-US" sz="1200" b="1" i="0" kern="1200">
                <a:solidFill>
                  <a:schemeClr val="tx1"/>
                </a:solidFill>
                <a:effectLst/>
                <a:latin typeface="+mn-lt"/>
                <a:ea typeface="+mn-ea"/>
                <a:cs typeface="+mn-cs"/>
              </a:rPr>
              <a:t> the relevant FDSC documents it just retrieved."</a:t>
            </a:r>
          </a:p>
          <a:p>
            <a:pPr lvl="1"/>
            <a:r>
              <a:rPr lang="en-US" sz="1200" b="1" i="0" kern="1200">
                <a:solidFill>
                  <a:schemeClr val="tx1"/>
                </a:solidFill>
                <a:effectLst/>
                <a:latin typeface="+mn-lt"/>
                <a:ea typeface="+mn-ea"/>
                <a:cs typeface="+mn-cs"/>
              </a:rPr>
              <a:t>"This isn't just keyword matching. The AI reads the context to make a high-level judgment, like, 'Based on the report and the official documents, this event looks like a Reliability Failure.’”</a:t>
            </a:r>
          </a:p>
          <a:p>
            <a:r>
              <a:rPr lang="en-US" sz="1200" b="1" i="0" kern="1200">
                <a:solidFill>
                  <a:schemeClr val="tx1"/>
                </a:solidFill>
                <a:effectLst/>
                <a:latin typeface="+mn-lt"/>
                <a:ea typeface="+mn-ea"/>
                <a:cs typeface="+mn-cs"/>
              </a:rPr>
              <a:t>Explain the "When/Then" Logic.</a:t>
            </a:r>
          </a:p>
          <a:p>
            <a:pPr lvl="1"/>
            <a:r>
              <a:rPr lang="en-US" sz="1200" b="1" i="0" kern="1200">
                <a:solidFill>
                  <a:schemeClr val="tx1"/>
                </a:solidFill>
                <a:effectLst/>
                <a:latin typeface="+mn-lt"/>
                <a:ea typeface="+mn-ea"/>
                <a:cs typeface="+mn-cs"/>
              </a:rPr>
              <a:t>"It operates on simple but powerful 'WHEN-THEN' rules. For example, WHEN the Event Category is determined to be an "Event Type: Reliability Failure"..."</a:t>
            </a:r>
          </a:p>
          <a:p>
            <a:pPr lvl="1"/>
            <a:r>
              <a:rPr lang="en-US" sz="1200" b="1" i="0" kern="1200">
                <a:solidFill>
                  <a:schemeClr val="tx1"/>
                </a:solidFill>
                <a:effectLst/>
                <a:latin typeface="+mn-lt"/>
                <a:ea typeface="+mn-ea"/>
                <a:cs typeface="+mn-cs"/>
              </a:rPr>
              <a:t>"...THEN the workflow automatically triggers a deeper analysis focused specifically on that. It moves on to tasks like determining the Cause of the Reliability Event."</a:t>
            </a:r>
          </a:p>
          <a:p>
            <a:r>
              <a:rPr lang="en-US" sz="1200" b="1" i="0" kern="1200">
                <a:solidFill>
                  <a:schemeClr val="tx1"/>
                </a:solidFill>
                <a:effectLst/>
                <a:latin typeface="+mn-lt"/>
                <a:ea typeface="+mn-ea"/>
                <a:cs typeface="+mn-cs"/>
              </a:rPr>
              <a:t>Show its Flexibility.</a:t>
            </a:r>
          </a:p>
          <a:p>
            <a:pPr lvl="1"/>
            <a:r>
              <a:rPr lang="en-US" sz="1200" b="1" i="0" kern="1200">
                <a:solidFill>
                  <a:schemeClr val="tx1"/>
                </a:solidFill>
                <a:effectLst/>
                <a:latin typeface="+mn-lt"/>
                <a:ea typeface="+mn-ea"/>
                <a:cs typeface="+mn-cs"/>
              </a:rPr>
              <a:t>"Likewise, WHEN the category is a "Non-Reliability Failure," it triggers a different, more appropriate set of analytical tasks."</a:t>
            </a:r>
          </a:p>
          <a:p>
            <a:pPr lvl="1"/>
            <a:r>
              <a:rPr lang="en-US" sz="1200" b="1" i="0" kern="1200">
                <a:solidFill>
                  <a:schemeClr val="tx1"/>
                </a:solidFill>
                <a:effectLst/>
                <a:latin typeface="+mn-lt"/>
                <a:ea typeface="+mn-ea"/>
                <a:cs typeface="+mn-cs"/>
              </a:rPr>
              <a:t>"And if it's neither, the Else condition catches it as an "Other Event," ensuring nothing falls through the cracks and can be flagged for human review."</a:t>
            </a:r>
          </a:p>
          <a:p>
            <a:r>
              <a:rPr lang="en-US" sz="1200" b="1" i="0" kern="1200">
                <a:solidFill>
                  <a:schemeClr val="tx1"/>
                </a:solidFill>
                <a:effectLst/>
                <a:latin typeface="+mn-lt"/>
                <a:ea typeface="+mn-ea"/>
                <a:cs typeface="+mn-cs"/>
              </a:rPr>
              <a:t>Key Takeaway: "The key here is that we are combining AI-based classification with structured business rules. The AI handles the fuzzy, context-heavy task of categorization, which then triggers a precise, repeatable analytical process."</a:t>
            </a:r>
          </a:p>
          <a:p>
            <a:endParaRPr lang="en-US" b="1"/>
          </a:p>
        </p:txBody>
      </p:sp>
      <p:sp>
        <p:nvSpPr>
          <p:cNvPr id="4" name="Slide Number Placeholder 3"/>
          <p:cNvSpPr>
            <a:spLocks noGrp="1"/>
          </p:cNvSpPr>
          <p:nvPr>
            <p:ph type="sldNum" sz="quarter" idx="5"/>
          </p:nvPr>
        </p:nvSpPr>
        <p:spPr/>
        <p:txBody>
          <a:bodyPr/>
          <a:lstStyle/>
          <a:p>
            <a:fld id="{592EE5F1-B56B-4FA7-AA66-D97A84DF6E14}" type="slidenum">
              <a:rPr lang="en-US" smtClean="0"/>
              <a:t>10</a:t>
            </a:fld>
            <a:endParaRPr lang="en-US"/>
          </a:p>
        </p:txBody>
      </p:sp>
    </p:spTree>
    <p:extLst>
      <p:ext uri="{BB962C8B-B14F-4D97-AF65-F5344CB8AC3E}">
        <p14:creationId xmlns:p14="http://schemas.microsoft.com/office/powerpoint/2010/main" val="353666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EE5F1-B56B-4FA7-AA66-D97A84DF6E14}" type="slidenum">
              <a:rPr lang="en-US" smtClean="0"/>
              <a:t>14</a:t>
            </a:fld>
            <a:endParaRPr lang="en-US"/>
          </a:p>
        </p:txBody>
      </p:sp>
    </p:spTree>
    <p:extLst>
      <p:ext uri="{BB962C8B-B14F-4D97-AF65-F5344CB8AC3E}">
        <p14:creationId xmlns:p14="http://schemas.microsoft.com/office/powerpoint/2010/main" val="59533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https://pub.towardsai.net/unlocking-the-advantages-of-semantic-chunking-to-supercharge-your-rag-models-d0daa61bab2c</a:t>
            </a:r>
          </a:p>
        </p:txBody>
      </p:sp>
      <p:sp>
        <p:nvSpPr>
          <p:cNvPr id="4" name="Slide Number Placeholder 3"/>
          <p:cNvSpPr>
            <a:spLocks noGrp="1"/>
          </p:cNvSpPr>
          <p:nvPr>
            <p:ph type="sldNum" sz="quarter" idx="5"/>
          </p:nvPr>
        </p:nvSpPr>
        <p:spPr/>
        <p:txBody>
          <a:bodyPr/>
          <a:lstStyle/>
          <a:p>
            <a:fld id="{592EE5F1-B56B-4FA7-AA66-D97A84DF6E14}" type="slidenum">
              <a:rPr lang="en-US" smtClean="0"/>
              <a:t>17</a:t>
            </a:fld>
            <a:endParaRPr lang="en-US"/>
          </a:p>
        </p:txBody>
      </p:sp>
    </p:spTree>
    <p:extLst>
      <p:ext uri="{BB962C8B-B14F-4D97-AF65-F5344CB8AC3E}">
        <p14:creationId xmlns:p14="http://schemas.microsoft.com/office/powerpoint/2010/main" val="314700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BIT/BITE (Built-In Test/Built-In Test Equipment) reliability analysis assesses the capability of embedded diagnostics to accurately detect, isolate, and report system failures without generating false alarms.</a:t>
            </a:r>
          </a:p>
          <a:p>
            <a:endParaRPr lang="en-US" sz="1400" b="1"/>
          </a:p>
        </p:txBody>
      </p:sp>
      <p:sp>
        <p:nvSpPr>
          <p:cNvPr id="4" name="Slide Number Placeholder 3"/>
          <p:cNvSpPr>
            <a:spLocks noGrp="1"/>
          </p:cNvSpPr>
          <p:nvPr>
            <p:ph type="sldNum" sz="quarter" idx="5"/>
          </p:nvPr>
        </p:nvSpPr>
        <p:spPr/>
        <p:txBody>
          <a:bodyPr/>
          <a:lstStyle/>
          <a:p>
            <a:fld id="{592EE5F1-B56B-4FA7-AA66-D97A84DF6E14}" type="slidenum">
              <a:rPr lang="en-US" smtClean="0"/>
              <a:t>19</a:t>
            </a:fld>
            <a:endParaRPr lang="en-US"/>
          </a:p>
        </p:txBody>
      </p:sp>
    </p:spTree>
    <p:extLst>
      <p:ext uri="{BB962C8B-B14F-4D97-AF65-F5344CB8AC3E}">
        <p14:creationId xmlns:p14="http://schemas.microsoft.com/office/powerpoint/2010/main" val="2043858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Insignia - White">
    <p:bg>
      <p:bgPr>
        <a:solidFill>
          <a:srgbClr val="FFFFFF"/>
        </a:solidFill>
        <a:effectLst/>
      </p:bgPr>
    </p:bg>
    <p:spTree>
      <p:nvGrpSpPr>
        <p:cNvPr id="1" name=""/>
        <p:cNvGrpSpPr/>
        <p:nvPr/>
      </p:nvGrpSpPr>
      <p:grpSpPr>
        <a:xfrm>
          <a:off x="0" y="0"/>
          <a:ext cx="0" cy="0"/>
          <a:chOff x="0" y="0"/>
          <a:chExt cx="0" cy="0"/>
        </a:xfrm>
      </p:grpSpPr>
      <p:sp>
        <p:nvSpPr>
          <p:cNvPr id="2" name="Title 3"/>
          <p:cNvSpPr>
            <a:spLocks noGrp="1"/>
          </p:cNvSpPr>
          <p:nvPr>
            <p:ph type="ctrTitle" hasCustomPrompt="1"/>
          </p:nvPr>
        </p:nvSpPr>
        <p:spPr>
          <a:xfrm>
            <a:off x="2565400" y="2423160"/>
            <a:ext cx="5899150" cy="1325880"/>
          </a:xfrm>
        </p:spPr>
        <p:txBody>
          <a:bodyPr anchor="ctr" anchorCtr="0"/>
          <a:lstStyle>
            <a:lvl1pPr algn="l">
              <a:lnSpc>
                <a:spcPct val="80000"/>
              </a:lnSpc>
              <a:defRPr sz="3600">
                <a:solidFill>
                  <a:schemeClr val="tx1"/>
                </a:solidFill>
              </a:defRPr>
            </a:lvl1pPr>
          </a:lstStyle>
          <a:p>
            <a:r>
              <a:rPr lang="en-US"/>
              <a:t>[Presentation title]</a:t>
            </a:r>
          </a:p>
        </p:txBody>
      </p:sp>
      <p:sp>
        <p:nvSpPr>
          <p:cNvPr id="3" name="Subtitle 4"/>
          <p:cNvSpPr>
            <a:spLocks noGrp="1"/>
          </p:cNvSpPr>
          <p:nvPr>
            <p:ph type="subTitle" idx="1" hasCustomPrompt="1"/>
          </p:nvPr>
        </p:nvSpPr>
        <p:spPr>
          <a:xfrm>
            <a:off x="2565400" y="4005072"/>
            <a:ext cx="3520440" cy="457200"/>
          </a:xfrm>
        </p:spPr>
        <p:txBody>
          <a:bodyPr anchor="ctr" anchorCtr="0"/>
          <a:lstStyle>
            <a:lvl1pPr marL="0" indent="0" algn="l">
              <a:spcBef>
                <a:spcPts val="0"/>
              </a:spcBef>
              <a:buNone/>
              <a:defRPr sz="1200" b="1">
                <a:solidFill>
                  <a:schemeClr val="tx1"/>
                </a:solidFill>
              </a:defRPr>
            </a:lvl1pPr>
            <a:lvl2pPr marL="0" indent="0" algn="l">
              <a:spcBef>
                <a:spcPts val="0"/>
              </a:spcBef>
              <a:buNone/>
              <a:defRPr sz="1200" b="1">
                <a:solidFill>
                  <a:schemeClr val="tx2"/>
                </a:solidFill>
              </a:defRPr>
            </a:lvl2pPr>
            <a:lvl3pPr marL="0" indent="0" algn="l">
              <a:spcBef>
                <a:spcPts val="0"/>
              </a:spcBef>
              <a:buNone/>
              <a:defRPr sz="1200" b="1">
                <a:solidFill>
                  <a:schemeClr val="tx2"/>
                </a:solidFill>
              </a:defRPr>
            </a:lvl3pPr>
            <a:lvl4pPr marL="0" indent="0" algn="l">
              <a:spcBef>
                <a:spcPts val="0"/>
              </a:spcBef>
              <a:buNone/>
              <a:defRPr sz="1200" b="1">
                <a:solidFill>
                  <a:schemeClr val="tx2"/>
                </a:solidFill>
              </a:defRPr>
            </a:lvl4pPr>
            <a:lvl5pPr marL="0" indent="0" algn="l">
              <a:spcBef>
                <a:spcPts val="0"/>
              </a:spcBef>
              <a:buNone/>
              <a:defRPr sz="1200" b="1">
                <a:solidFill>
                  <a:schemeClr val="tx2"/>
                </a:solidFill>
              </a:defRPr>
            </a:lvl5pPr>
            <a:lvl6pPr marL="0" indent="0" algn="l">
              <a:spcBef>
                <a:spcPts val="0"/>
              </a:spcBef>
              <a:buNone/>
              <a:defRPr sz="1200" b="1">
                <a:solidFill>
                  <a:schemeClr val="tx2"/>
                </a:solidFill>
              </a:defRPr>
            </a:lvl6pPr>
            <a:lvl7pPr marL="0" indent="0" algn="l">
              <a:spcBef>
                <a:spcPts val="0"/>
              </a:spcBef>
              <a:buNone/>
              <a:defRPr sz="1200" b="1">
                <a:solidFill>
                  <a:schemeClr val="tx2"/>
                </a:solidFill>
              </a:defRPr>
            </a:lvl7pPr>
            <a:lvl8pPr marL="0" indent="0" algn="l">
              <a:spcBef>
                <a:spcPts val="0"/>
              </a:spcBef>
              <a:buNone/>
              <a:defRPr sz="1200" b="1">
                <a:solidFill>
                  <a:schemeClr val="tx2"/>
                </a:solidFill>
              </a:defRPr>
            </a:lvl8pPr>
            <a:lvl9pPr marL="0" indent="0" algn="l">
              <a:spcBef>
                <a:spcPts val="0"/>
              </a:spcBef>
              <a:buNone/>
              <a:defRPr sz="1200" b="1">
                <a:solidFill>
                  <a:schemeClr val="tx2"/>
                </a:solidFill>
              </a:defRPr>
            </a:lvl9pPr>
          </a:lstStyle>
          <a:p>
            <a:r>
              <a:rPr lang="en-US"/>
              <a:t>[Presentation subtitle/description]</a:t>
            </a:r>
          </a:p>
        </p:txBody>
      </p:sp>
      <p:sp>
        <p:nvSpPr>
          <p:cNvPr id="11" name="Text Placeholder 5">
            <a:extLst>
              <a:ext uri="{FF2B5EF4-FFF2-40B4-BE49-F238E27FC236}">
                <a16:creationId xmlns:a16="http://schemas.microsoft.com/office/drawing/2014/main" id="{97FD1123-ADF1-24AE-2B33-8CDACB9D1DC5}"/>
              </a:ext>
            </a:extLst>
          </p:cNvPr>
          <p:cNvSpPr>
            <a:spLocks noGrp="1"/>
          </p:cNvSpPr>
          <p:nvPr>
            <p:ph type="body" sz="quarter" idx="10" hasCustomPrompt="1"/>
          </p:nvPr>
        </p:nvSpPr>
        <p:spPr>
          <a:xfrm>
            <a:off x="6583362" y="4005072"/>
            <a:ext cx="1876426" cy="457200"/>
          </a:xfrm>
        </p:spPr>
        <p:txBody>
          <a:bodyPr anchor="ctr" anchorCtr="0"/>
          <a:lstStyle>
            <a:lvl1pPr marL="0" indent="0" algn="ctr">
              <a:lnSpc>
                <a:spcPct val="80000"/>
              </a:lnSpc>
              <a:spcBef>
                <a:spcPts val="0"/>
              </a:spcBef>
              <a:buFontTx/>
              <a:buNone/>
              <a:defRPr sz="1400" b="1" cap="all" baseline="0">
                <a:solidFill>
                  <a:schemeClr val="tx1"/>
                </a:solidFill>
              </a:defRPr>
            </a:lvl1pPr>
            <a:lvl2pPr marL="0" indent="0" algn="ctr">
              <a:lnSpc>
                <a:spcPct val="80000"/>
              </a:lnSpc>
              <a:spcBef>
                <a:spcPts val="0"/>
              </a:spcBef>
              <a:buFontTx/>
              <a:buNone/>
              <a:defRPr sz="1400" b="1" cap="all" baseline="0">
                <a:solidFill>
                  <a:schemeClr val="tx2"/>
                </a:solidFill>
              </a:defRPr>
            </a:lvl2pPr>
            <a:lvl3pPr marL="0" indent="0" algn="ctr">
              <a:lnSpc>
                <a:spcPct val="80000"/>
              </a:lnSpc>
              <a:spcBef>
                <a:spcPts val="0"/>
              </a:spcBef>
              <a:buFontTx/>
              <a:buNone/>
              <a:defRPr sz="1400" b="1" cap="all" baseline="0">
                <a:solidFill>
                  <a:schemeClr val="tx2"/>
                </a:solidFill>
              </a:defRPr>
            </a:lvl3pPr>
            <a:lvl4pPr marL="0" indent="0" algn="ctr">
              <a:lnSpc>
                <a:spcPct val="80000"/>
              </a:lnSpc>
              <a:spcBef>
                <a:spcPts val="0"/>
              </a:spcBef>
              <a:buFontTx/>
              <a:buNone/>
              <a:defRPr sz="1400" b="1" cap="all" baseline="0">
                <a:solidFill>
                  <a:schemeClr val="tx2"/>
                </a:solidFill>
              </a:defRPr>
            </a:lvl4pPr>
            <a:lvl5pPr marL="0" indent="0" algn="ctr">
              <a:lnSpc>
                <a:spcPct val="80000"/>
              </a:lnSpc>
              <a:spcBef>
                <a:spcPts val="0"/>
              </a:spcBef>
              <a:buFontTx/>
              <a:buNone/>
              <a:defRPr sz="1400" b="1" cap="all" baseline="0">
                <a:solidFill>
                  <a:schemeClr val="tx2"/>
                </a:solidFill>
              </a:defRPr>
            </a:lvl5pPr>
            <a:lvl6pPr marL="0" indent="0" algn="ctr">
              <a:lnSpc>
                <a:spcPct val="80000"/>
              </a:lnSpc>
              <a:spcBef>
                <a:spcPts val="0"/>
              </a:spcBef>
              <a:buFontTx/>
              <a:buNone/>
              <a:defRPr sz="1400" b="1" cap="all" baseline="0">
                <a:solidFill>
                  <a:schemeClr val="tx2"/>
                </a:solidFill>
              </a:defRPr>
            </a:lvl6pPr>
            <a:lvl7pPr marL="0" indent="0" algn="ctr">
              <a:lnSpc>
                <a:spcPct val="80000"/>
              </a:lnSpc>
              <a:spcBef>
                <a:spcPts val="0"/>
              </a:spcBef>
              <a:buFontTx/>
              <a:buNone/>
              <a:defRPr sz="1400" b="1" cap="all" baseline="0">
                <a:solidFill>
                  <a:schemeClr val="tx2"/>
                </a:solidFill>
              </a:defRPr>
            </a:lvl7pPr>
            <a:lvl8pPr marL="0" indent="0" algn="ctr">
              <a:lnSpc>
                <a:spcPct val="80000"/>
              </a:lnSpc>
              <a:spcBef>
                <a:spcPts val="0"/>
              </a:spcBef>
              <a:buFontTx/>
              <a:buNone/>
              <a:defRPr sz="1400" b="1" cap="all" baseline="0">
                <a:solidFill>
                  <a:schemeClr val="tx2"/>
                </a:solidFill>
              </a:defRPr>
            </a:lvl8pPr>
            <a:lvl9pPr marL="0" indent="0" algn="ctr">
              <a:lnSpc>
                <a:spcPct val="80000"/>
              </a:lnSpc>
              <a:spcBef>
                <a:spcPts val="0"/>
              </a:spcBef>
              <a:buFontTx/>
              <a:buNone/>
              <a:defRPr sz="1400" b="1" cap="all" baseline="0">
                <a:solidFill>
                  <a:schemeClr val="tx2"/>
                </a:solidFill>
              </a:defRPr>
            </a:lvl9pPr>
          </a:lstStyle>
          <a:p>
            <a:pPr lvl="0"/>
            <a:r>
              <a:rPr lang="en-US"/>
              <a:t>[00 Month 0000]</a:t>
            </a:r>
          </a:p>
        </p:txBody>
      </p:sp>
      <p:pic>
        <p:nvPicPr>
          <p:cNvPr id="14" name="Picture 13" descr="Logo&#10;&#10;Description automatically generated">
            <a:extLst>
              <a:ext uri="{FF2B5EF4-FFF2-40B4-BE49-F238E27FC236}">
                <a16:creationId xmlns:a16="http://schemas.microsoft.com/office/drawing/2014/main" id="{4E227A42-4FDC-4CA1-B454-F778CCD4C4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202" y="2331720"/>
            <a:ext cx="1508760" cy="1508760"/>
          </a:xfrm>
          <a:prstGeom prst="rect">
            <a:avLst/>
          </a:prstGeom>
        </p:spPr>
      </p:pic>
      <p:sp>
        <p:nvSpPr>
          <p:cNvPr id="31" name="Text Placeholder 28">
            <a:extLst>
              <a:ext uri="{FF2B5EF4-FFF2-40B4-BE49-F238E27FC236}">
                <a16:creationId xmlns:a16="http://schemas.microsoft.com/office/drawing/2014/main" id="{958D28F3-8474-6E23-3DB9-41C4E7F5CC68}"/>
              </a:ext>
            </a:extLst>
          </p:cNvPr>
          <p:cNvSpPr>
            <a:spLocks noGrp="1"/>
          </p:cNvSpPr>
          <p:nvPr>
            <p:ph type="body" sz="quarter" idx="11" hasCustomPrompt="1"/>
          </p:nvPr>
        </p:nvSpPr>
        <p:spPr>
          <a:xfrm>
            <a:off x="411479" y="6209008"/>
            <a:ext cx="3616325" cy="269875"/>
          </a:xfrm>
        </p:spPr>
        <p:txBody>
          <a:bodyPr anchor="ctr"/>
          <a:lstStyle>
            <a:lvl1pPr marL="0" indent="0">
              <a:buNone/>
              <a:defRPr sz="1100" b="1">
                <a:solidFill>
                  <a:schemeClr val="tx1"/>
                </a:solidFill>
              </a:defRPr>
            </a:lvl1pPr>
          </a:lstStyle>
          <a:p>
            <a:pPr lvl="0"/>
            <a:r>
              <a:rPr lang="en-US"/>
              <a:t>DIVISION/UNIT     |     FIRST NAME LAST NAME</a:t>
            </a:r>
          </a:p>
        </p:txBody>
      </p:sp>
      <p:pic>
        <p:nvPicPr>
          <p:cNvPr id="4" name="Picture 3" descr="Logo&#10;&#10;Description automatically generated">
            <a:extLst>
              <a:ext uri="{FF2B5EF4-FFF2-40B4-BE49-F238E27FC236}">
                <a16:creationId xmlns:a16="http://schemas.microsoft.com/office/drawing/2014/main" id="{F87EBBFF-047F-9A38-2B85-E6CCFA3B7E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695" y="407689"/>
            <a:ext cx="2692117" cy="635692"/>
          </a:xfrm>
          <a:prstGeom prst="rect">
            <a:avLst/>
          </a:prstGeom>
        </p:spPr>
      </p:pic>
    </p:spTree>
    <p:extLst>
      <p:ext uri="{BB962C8B-B14F-4D97-AF65-F5344CB8AC3E}">
        <p14:creationId xmlns:p14="http://schemas.microsoft.com/office/powerpoint/2010/main" val="247915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Numbers">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EEBA188-82A1-2FC4-842F-8120003B65B0}"/>
              </a:ext>
            </a:extLst>
          </p:cNvPr>
          <p:cNvSpPr>
            <a:spLocks noGrp="1"/>
          </p:cNvSpPr>
          <p:nvPr>
            <p:ph type="title" hasCustomPrompt="1"/>
          </p:nvPr>
        </p:nvSpPr>
        <p:spPr/>
        <p:txBody>
          <a:bodyPr/>
          <a:lstStyle/>
          <a:p>
            <a:r>
              <a:rPr lang="en-US"/>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01</a:t>
            </a:r>
          </a:p>
        </p:txBody>
      </p:sp>
      <p:sp>
        <p:nvSpPr>
          <p:cNvPr id="3" name="Content Placeholder 2"/>
          <p:cNvSpPr>
            <a:spLocks noGrp="1"/>
          </p:cNvSpPr>
          <p:nvPr>
            <p:ph sz="half" idx="1"/>
          </p:nvPr>
        </p:nvSpPr>
        <p:spPr>
          <a:xfrm>
            <a:off x="41148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02</a:t>
            </a:r>
          </a:p>
        </p:txBody>
      </p:sp>
      <p:sp>
        <p:nvSpPr>
          <p:cNvPr id="4" name="Content Placeholder 3"/>
          <p:cNvSpPr>
            <a:spLocks noGrp="1"/>
          </p:cNvSpPr>
          <p:nvPr>
            <p:ph sz="half" idx="2"/>
          </p:nvPr>
        </p:nvSpPr>
        <p:spPr>
          <a:xfrm>
            <a:off x="256032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41148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41148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41148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256032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256032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256032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470916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470916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470916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6858000" y="3886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685800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685800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Parallelogram 3">
            <a:extLst>
              <a:ext uri="{FF2B5EF4-FFF2-40B4-BE49-F238E27FC236}">
                <a16:creationId xmlns:a16="http://schemas.microsoft.com/office/drawing/2014/main" id="{7655F62C-88FE-F86A-CF58-270B3036D57E}"/>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28" name="Slide Number">
            <a:extLst>
              <a:ext uri="{FF2B5EF4-FFF2-40B4-BE49-F238E27FC236}">
                <a16:creationId xmlns:a16="http://schemas.microsoft.com/office/drawing/2014/main" id="{C968FBA6-3CAA-4BE1-65AE-9E35797A4BFE}"/>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29" name="Straight Connector 28">
            <a:extLst>
              <a:ext uri="{FF2B5EF4-FFF2-40B4-BE49-F238E27FC236}">
                <a16:creationId xmlns:a16="http://schemas.microsoft.com/office/drawing/2014/main" id="{CDB844AB-F032-B529-177C-99FFA1525AF0}"/>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0" name="Text Placeholder 25">
            <a:extLst>
              <a:ext uri="{FF2B5EF4-FFF2-40B4-BE49-F238E27FC236}">
                <a16:creationId xmlns:a16="http://schemas.microsoft.com/office/drawing/2014/main" id="{084C1248-D590-E6C2-F8D8-CF18D03599B0}"/>
              </a:ext>
            </a:extLst>
          </p:cNvPr>
          <p:cNvSpPr>
            <a:spLocks noGrp="1"/>
          </p:cNvSpPr>
          <p:nvPr>
            <p:ph type="body" sz="quarter" idx="16"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2932286965"/>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Numbers - Whi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63F0940-E33E-9D7F-C52B-16CFD0545B23}"/>
              </a:ext>
            </a:extLst>
          </p:cNvPr>
          <p:cNvSpPr>
            <a:spLocks noGrp="1"/>
          </p:cNvSpPr>
          <p:nvPr>
            <p:ph type="title" hasCustomPrompt="1"/>
          </p:nvPr>
        </p:nvSpPr>
        <p:spPr/>
        <p:txBody>
          <a:bodyPr/>
          <a:lstStyle/>
          <a:p>
            <a:r>
              <a:rPr lang="en-US"/>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01</a:t>
            </a:r>
          </a:p>
        </p:txBody>
      </p:sp>
      <p:sp>
        <p:nvSpPr>
          <p:cNvPr id="3" name="Content Placeholder 2"/>
          <p:cNvSpPr>
            <a:spLocks noGrp="1"/>
          </p:cNvSpPr>
          <p:nvPr>
            <p:ph sz="half" idx="1"/>
          </p:nvPr>
        </p:nvSpPr>
        <p:spPr>
          <a:xfrm>
            <a:off x="41148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02</a:t>
            </a:r>
          </a:p>
        </p:txBody>
      </p:sp>
      <p:sp>
        <p:nvSpPr>
          <p:cNvPr id="4" name="Content Placeholder 3"/>
          <p:cNvSpPr>
            <a:spLocks noGrp="1"/>
          </p:cNvSpPr>
          <p:nvPr>
            <p:ph sz="half" idx="2"/>
          </p:nvPr>
        </p:nvSpPr>
        <p:spPr>
          <a:xfrm>
            <a:off x="256032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7" name="Line">
            <a:extLst>
              <a:ext uri="{FF2B5EF4-FFF2-40B4-BE49-F238E27FC236}">
                <a16:creationId xmlns:a16="http://schemas.microsoft.com/office/drawing/2014/main" id="{1A90E933-723C-D9CC-B7AB-3043EDAB638D}"/>
              </a:ext>
              <a:ext uri="{C183D7F6-B498-43B3-948B-1728B52AA6E4}">
                <adec:decorative xmlns:adec="http://schemas.microsoft.com/office/drawing/2017/decorative" val="1"/>
              </a:ext>
            </a:extLst>
          </p:cNvPr>
          <p:cNvCxnSpPr>
            <a:cxnSpLocks/>
          </p:cNvCxnSpPr>
          <p:nvPr userDrawn="1"/>
        </p:nvCxnSpPr>
        <p:spPr>
          <a:xfrm>
            <a:off x="41148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8" name="TextBox">
            <a:extLst>
              <a:ext uri="{FF2B5EF4-FFF2-40B4-BE49-F238E27FC236}">
                <a16:creationId xmlns:a16="http://schemas.microsoft.com/office/drawing/2014/main" id="{8E3B414F-BCCF-E0E0-A5B7-9D21FED7A614}"/>
              </a:ext>
            </a:extLst>
          </p:cNvPr>
          <p:cNvSpPr txBox="1"/>
          <p:nvPr userDrawn="1"/>
        </p:nvSpPr>
        <p:spPr>
          <a:xfrm>
            <a:off x="41148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05</a:t>
            </a:r>
          </a:p>
        </p:txBody>
      </p:sp>
      <p:sp>
        <p:nvSpPr>
          <p:cNvPr id="18" name="Content Placeholder 6">
            <a:extLst>
              <a:ext uri="{FF2B5EF4-FFF2-40B4-BE49-F238E27FC236}">
                <a16:creationId xmlns:a16="http://schemas.microsoft.com/office/drawing/2014/main" id="{5731522F-82BF-A739-FBD5-84B13AFCBF10}"/>
              </a:ext>
            </a:extLst>
          </p:cNvPr>
          <p:cNvSpPr>
            <a:spLocks noGrp="1"/>
          </p:cNvSpPr>
          <p:nvPr>
            <p:ph sz="half" idx="12"/>
          </p:nvPr>
        </p:nvSpPr>
        <p:spPr>
          <a:xfrm>
            <a:off x="41148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Line">
            <a:extLst>
              <a:ext uri="{FF2B5EF4-FFF2-40B4-BE49-F238E27FC236}">
                <a16:creationId xmlns:a16="http://schemas.microsoft.com/office/drawing/2014/main" id="{B07AB9A6-54AF-4DC6-E298-2E576695A65F}"/>
              </a:ext>
              <a:ext uri="{C183D7F6-B498-43B3-948B-1728B52AA6E4}">
                <adec:decorative xmlns:adec="http://schemas.microsoft.com/office/drawing/2017/decorative" val="1"/>
              </a:ext>
            </a:extLst>
          </p:cNvPr>
          <p:cNvCxnSpPr>
            <a:cxnSpLocks/>
          </p:cNvCxnSpPr>
          <p:nvPr userDrawn="1"/>
        </p:nvCxnSpPr>
        <p:spPr>
          <a:xfrm>
            <a:off x="256032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0" name="TextBox">
            <a:extLst>
              <a:ext uri="{FF2B5EF4-FFF2-40B4-BE49-F238E27FC236}">
                <a16:creationId xmlns:a16="http://schemas.microsoft.com/office/drawing/2014/main" id="{E79A49CF-30B2-91DC-6BCA-2A41DD4CBF09}"/>
              </a:ext>
            </a:extLst>
          </p:cNvPr>
          <p:cNvSpPr txBox="1"/>
          <p:nvPr userDrawn="1"/>
        </p:nvSpPr>
        <p:spPr>
          <a:xfrm>
            <a:off x="256032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06</a:t>
            </a:r>
          </a:p>
        </p:txBody>
      </p:sp>
      <p:sp>
        <p:nvSpPr>
          <p:cNvPr id="25" name="Content Placeholder 7">
            <a:extLst>
              <a:ext uri="{FF2B5EF4-FFF2-40B4-BE49-F238E27FC236}">
                <a16:creationId xmlns:a16="http://schemas.microsoft.com/office/drawing/2014/main" id="{5FE6691B-ACEF-8803-7DC3-70B52F899908}"/>
              </a:ext>
            </a:extLst>
          </p:cNvPr>
          <p:cNvSpPr>
            <a:spLocks noGrp="1"/>
          </p:cNvSpPr>
          <p:nvPr>
            <p:ph sz="half" idx="13"/>
          </p:nvPr>
        </p:nvSpPr>
        <p:spPr>
          <a:xfrm>
            <a:off x="256032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1" name="Line">
            <a:extLst>
              <a:ext uri="{FF2B5EF4-FFF2-40B4-BE49-F238E27FC236}">
                <a16:creationId xmlns:a16="http://schemas.microsoft.com/office/drawing/2014/main" id="{DE9CD609-8A04-24B8-B562-11703E18D251}"/>
              </a:ext>
              <a:ext uri="{C183D7F6-B498-43B3-948B-1728B52AA6E4}">
                <adec:decorative xmlns:adec="http://schemas.microsoft.com/office/drawing/2017/decorative" val="1"/>
              </a:ext>
            </a:extLst>
          </p:cNvPr>
          <p:cNvCxnSpPr>
            <a:cxnSpLocks/>
          </p:cNvCxnSpPr>
          <p:nvPr userDrawn="1"/>
        </p:nvCxnSpPr>
        <p:spPr>
          <a:xfrm>
            <a:off x="470916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2" name="TextBox">
            <a:extLst>
              <a:ext uri="{FF2B5EF4-FFF2-40B4-BE49-F238E27FC236}">
                <a16:creationId xmlns:a16="http://schemas.microsoft.com/office/drawing/2014/main" id="{7C5E0031-266F-D418-0BAB-9BD3C4F1EC3F}"/>
              </a:ext>
            </a:extLst>
          </p:cNvPr>
          <p:cNvSpPr txBox="1"/>
          <p:nvPr userDrawn="1"/>
        </p:nvSpPr>
        <p:spPr>
          <a:xfrm>
            <a:off x="470916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07</a:t>
            </a:r>
          </a:p>
        </p:txBody>
      </p:sp>
      <p:sp>
        <p:nvSpPr>
          <p:cNvPr id="26" name="Content Placeholder 8">
            <a:extLst>
              <a:ext uri="{FF2B5EF4-FFF2-40B4-BE49-F238E27FC236}">
                <a16:creationId xmlns:a16="http://schemas.microsoft.com/office/drawing/2014/main" id="{772BE48E-72DE-7245-BBDA-BF3FEC69BED1}"/>
              </a:ext>
            </a:extLst>
          </p:cNvPr>
          <p:cNvSpPr>
            <a:spLocks noGrp="1"/>
          </p:cNvSpPr>
          <p:nvPr>
            <p:ph sz="half" idx="14"/>
          </p:nvPr>
        </p:nvSpPr>
        <p:spPr>
          <a:xfrm>
            <a:off x="470916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Line">
            <a:extLst>
              <a:ext uri="{FF2B5EF4-FFF2-40B4-BE49-F238E27FC236}">
                <a16:creationId xmlns:a16="http://schemas.microsoft.com/office/drawing/2014/main" id="{51FB53C0-6EA8-D891-85A3-23EE83EADE03}"/>
              </a:ext>
              <a:ext uri="{C183D7F6-B498-43B3-948B-1728B52AA6E4}">
                <adec:decorative xmlns:adec="http://schemas.microsoft.com/office/drawing/2017/decorative" val="1"/>
              </a:ext>
            </a:extLst>
          </p:cNvPr>
          <p:cNvCxnSpPr>
            <a:cxnSpLocks/>
          </p:cNvCxnSpPr>
          <p:nvPr userDrawn="1"/>
        </p:nvCxnSpPr>
        <p:spPr>
          <a:xfrm>
            <a:off x="6858000" y="3886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24" name="TextBox">
            <a:extLst>
              <a:ext uri="{FF2B5EF4-FFF2-40B4-BE49-F238E27FC236}">
                <a16:creationId xmlns:a16="http://schemas.microsoft.com/office/drawing/2014/main" id="{6BF9F70B-8D8A-3E73-E423-909DA6A75EB4}"/>
              </a:ext>
            </a:extLst>
          </p:cNvPr>
          <p:cNvSpPr txBox="1"/>
          <p:nvPr userDrawn="1"/>
        </p:nvSpPr>
        <p:spPr>
          <a:xfrm>
            <a:off x="6858000" y="4023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08</a:t>
            </a:r>
          </a:p>
        </p:txBody>
      </p:sp>
      <p:sp>
        <p:nvSpPr>
          <p:cNvPr id="27" name="Content Placeholder 9">
            <a:extLst>
              <a:ext uri="{FF2B5EF4-FFF2-40B4-BE49-F238E27FC236}">
                <a16:creationId xmlns:a16="http://schemas.microsoft.com/office/drawing/2014/main" id="{EA060839-AF98-8040-7AE9-8F0D7E00C135}"/>
              </a:ext>
            </a:extLst>
          </p:cNvPr>
          <p:cNvSpPr>
            <a:spLocks noGrp="1"/>
          </p:cNvSpPr>
          <p:nvPr>
            <p:ph sz="half" idx="15"/>
          </p:nvPr>
        </p:nvSpPr>
        <p:spPr>
          <a:xfrm>
            <a:off x="6858000" y="4572000"/>
            <a:ext cx="1874519" cy="132588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Parallelogram 3">
            <a:extLst>
              <a:ext uri="{FF2B5EF4-FFF2-40B4-BE49-F238E27FC236}">
                <a16:creationId xmlns:a16="http://schemas.microsoft.com/office/drawing/2014/main" id="{1686A02B-20D5-9A31-05AF-C81F3CBC15AA}"/>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28" name="Slide Number">
            <a:extLst>
              <a:ext uri="{FF2B5EF4-FFF2-40B4-BE49-F238E27FC236}">
                <a16:creationId xmlns:a16="http://schemas.microsoft.com/office/drawing/2014/main" id="{7BA3E4E1-D6E6-3831-1CD0-DF20901F11CF}"/>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29" name="Straight Connector 28">
            <a:extLst>
              <a:ext uri="{FF2B5EF4-FFF2-40B4-BE49-F238E27FC236}">
                <a16:creationId xmlns:a16="http://schemas.microsoft.com/office/drawing/2014/main" id="{DBA50CB6-C9E8-DE51-709B-2E4EE7561B25}"/>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0" name="Text Placeholder 25">
            <a:extLst>
              <a:ext uri="{FF2B5EF4-FFF2-40B4-BE49-F238E27FC236}">
                <a16:creationId xmlns:a16="http://schemas.microsoft.com/office/drawing/2014/main" id="{B476F6E7-C253-DBCD-A599-E8FB4CBCC3CC}"/>
              </a:ext>
            </a:extLst>
          </p:cNvPr>
          <p:cNvSpPr>
            <a:spLocks noGrp="1"/>
          </p:cNvSpPr>
          <p:nvPr>
            <p:ph type="body" sz="quarter" idx="16"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1242819872"/>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p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1"/>
            <a:ext cx="6173470" cy="914400"/>
          </a:xfrm>
        </p:spPr>
        <p:txBody>
          <a:bodyPr/>
          <a:lstStyle/>
          <a:p>
            <a:r>
              <a:rPr lang="en-US"/>
              <a:t>[Slide title]</a:t>
            </a:r>
          </a:p>
        </p:txBody>
      </p:sp>
      <p:sp>
        <p:nvSpPr>
          <p:cNvPr id="5" name="Text Placeholder 2">
            <a:extLst>
              <a:ext uri="{FF2B5EF4-FFF2-40B4-BE49-F238E27FC236}">
                <a16:creationId xmlns:a16="http://schemas.microsoft.com/office/drawing/2014/main" id="{79532378-F1EC-4C8C-4ED2-DF860F99516C}"/>
              </a:ext>
            </a:extLst>
          </p:cNvPr>
          <p:cNvSpPr>
            <a:spLocks noGrp="1"/>
          </p:cNvSpPr>
          <p:nvPr>
            <p:ph type="body" sz="quarter" idx="10"/>
          </p:nvPr>
        </p:nvSpPr>
        <p:spPr>
          <a:xfrm>
            <a:off x="411480" y="1600200"/>
            <a:ext cx="8321040" cy="4572000"/>
          </a:xfrm>
        </p:spPr>
        <p:txBody>
          <a:bodyPr numCol="2"/>
          <a:lstStyle>
            <a:lvl1pPr marL="0" indent="0">
              <a:spcBef>
                <a:spcPts val="1000"/>
              </a:spcBef>
              <a:buFontTx/>
              <a:buNone/>
              <a:defRPr sz="1000"/>
            </a:lvl1pPr>
            <a:lvl2pPr marL="137160" indent="-137160">
              <a:spcBef>
                <a:spcPts val="1000"/>
              </a:spcBef>
              <a:buFont typeface="Arial" panose="020B0604020202020204" pitchFamily="34" charset="0"/>
              <a:buChar char="▪"/>
              <a:defRPr sz="1000"/>
            </a:lvl2pPr>
            <a:lvl3pPr marL="274320" indent="-137160">
              <a:defRPr sz="1000"/>
            </a:lvl3pPr>
            <a:lvl4pPr marL="411480" indent="-137160">
              <a:defRPr sz="1000"/>
            </a:lvl4pPr>
            <a:lvl5pPr marL="548640" indent="-137160">
              <a:defRPr sz="1000"/>
            </a:lvl5pPr>
            <a:lvl6pPr marL="685800" indent="-137160">
              <a:defRPr sz="1000"/>
            </a:lvl6pPr>
            <a:lvl7pPr marL="822960" indent="-137160">
              <a:defRPr sz="1000"/>
            </a:lvl7pPr>
            <a:lvl8pPr marL="960120" indent="-137160">
              <a:defRPr sz="1000"/>
            </a:lvl8pPr>
            <a:lvl9pPr marL="1097280" indent="-137160">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Parallelogram 3">
            <a:extLst>
              <a:ext uri="{FF2B5EF4-FFF2-40B4-BE49-F238E27FC236}">
                <a16:creationId xmlns:a16="http://schemas.microsoft.com/office/drawing/2014/main" id="{FBA391AC-892A-E866-6E56-1948CAA1F992}"/>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4" name="Slide Number">
            <a:extLst>
              <a:ext uri="{FF2B5EF4-FFF2-40B4-BE49-F238E27FC236}">
                <a16:creationId xmlns:a16="http://schemas.microsoft.com/office/drawing/2014/main" id="{F86F9D41-7AE4-B906-AF9B-083EB4C36C63}"/>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6" name="Straight Connector 5">
            <a:extLst>
              <a:ext uri="{FF2B5EF4-FFF2-40B4-BE49-F238E27FC236}">
                <a16:creationId xmlns:a16="http://schemas.microsoft.com/office/drawing/2014/main" id="{F4263341-BC1C-F8C8-523D-CDCF0CEB035F}"/>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Text Placeholder 25">
            <a:extLst>
              <a:ext uri="{FF2B5EF4-FFF2-40B4-BE49-F238E27FC236}">
                <a16:creationId xmlns:a16="http://schemas.microsoft.com/office/drawing/2014/main" id="{4C1C8733-DA04-3715-530D-4F53F915071D}"/>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330200560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0F3CE13-290E-12C4-BDCA-17CB5BAFF747}"/>
              </a:ext>
            </a:extLst>
          </p:cNvPr>
          <p:cNvSpPr>
            <a:spLocks noGrp="1"/>
          </p:cNvSpPr>
          <p:nvPr>
            <p:ph type="pic" sz="quarter" idx="10"/>
          </p:nvPr>
        </p:nvSpPr>
        <p:spPr>
          <a:xfrm>
            <a:off x="0" y="0"/>
            <a:ext cx="9144000" cy="6858000"/>
          </a:xfrm>
          <a:solidFill>
            <a:srgbClr val="D5D5D7"/>
          </a:solidFill>
        </p:spPr>
        <p:txBody>
          <a:bodyPr anchor="ctr" anchorCtr="0"/>
          <a:lstStyle>
            <a:lvl1pPr marL="0" indent="0" algn="ctr">
              <a:buFontTx/>
              <a:buNone/>
              <a:defRPr sz="1000">
                <a:solidFill>
                  <a:srgbClr val="221F20"/>
                </a:solidFill>
              </a:defRPr>
            </a:lvl1pPr>
          </a:lstStyle>
          <a:p>
            <a:endParaRPr lang="en-US"/>
          </a:p>
        </p:txBody>
      </p:sp>
      <p:sp>
        <p:nvSpPr>
          <p:cNvPr id="4" name="Title 2">
            <a:extLst>
              <a:ext uri="{FF2B5EF4-FFF2-40B4-BE49-F238E27FC236}">
                <a16:creationId xmlns:a16="http://schemas.microsoft.com/office/drawing/2014/main" id="{0AF67DC4-909F-6BF0-DB86-8675E25715AB}"/>
              </a:ext>
            </a:extLst>
          </p:cNvPr>
          <p:cNvSpPr>
            <a:spLocks noGrp="1"/>
          </p:cNvSpPr>
          <p:nvPr>
            <p:ph type="title" hasCustomPrompt="1"/>
          </p:nvPr>
        </p:nvSpPr>
        <p:spPr/>
        <p:txBody>
          <a:bodyPr/>
          <a:lstStyle/>
          <a:p>
            <a:r>
              <a:rPr lang="en-US"/>
              <a:t>[Slide title]</a:t>
            </a:r>
          </a:p>
        </p:txBody>
      </p:sp>
      <p:sp>
        <p:nvSpPr>
          <p:cNvPr id="3" name="Parallelogram 3">
            <a:extLst>
              <a:ext uri="{FF2B5EF4-FFF2-40B4-BE49-F238E27FC236}">
                <a16:creationId xmlns:a16="http://schemas.microsoft.com/office/drawing/2014/main" id="{149E2183-8478-F67A-87F6-F510178CB46D}"/>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5" name="Slide Number">
            <a:extLst>
              <a:ext uri="{FF2B5EF4-FFF2-40B4-BE49-F238E27FC236}">
                <a16:creationId xmlns:a16="http://schemas.microsoft.com/office/drawing/2014/main" id="{DCDD2CF0-317E-2DD6-54BC-728A1B9ECFB9}"/>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6" name="Straight Connector 5">
            <a:extLst>
              <a:ext uri="{FF2B5EF4-FFF2-40B4-BE49-F238E27FC236}">
                <a16:creationId xmlns:a16="http://schemas.microsoft.com/office/drawing/2014/main" id="{1A586AFF-C779-912D-F728-0A7F51E27F53}"/>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Text Placeholder 25">
            <a:extLst>
              <a:ext uri="{FF2B5EF4-FFF2-40B4-BE49-F238E27FC236}">
                <a16:creationId xmlns:a16="http://schemas.microsoft.com/office/drawing/2014/main" id="{CB6F0E1B-1666-22AF-14C6-753AC5267C78}"/>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371695908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mage 0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a:xfrm>
            <a:off x="411480" y="411481"/>
            <a:ext cx="4023360" cy="914400"/>
          </a:xfrm>
        </p:spPr>
        <p:txBody>
          <a:bodyPr/>
          <a:lstStyle>
            <a:lvl1pPr>
              <a:defRPr sz="2800" b="1" cap="none" baseline="0"/>
            </a:lvl1pPr>
          </a:lstStyle>
          <a:p>
            <a:r>
              <a:rPr lang="en-US"/>
              <a:t>[Slide title]</a:t>
            </a:r>
          </a:p>
        </p:txBody>
      </p:sp>
      <p:sp>
        <p:nvSpPr>
          <p:cNvPr id="3" name="Content Placeholder 2"/>
          <p:cNvSpPr>
            <a:spLocks noGrp="1"/>
          </p:cNvSpPr>
          <p:nvPr>
            <p:ph sz="half" idx="1"/>
          </p:nvPr>
        </p:nvSpPr>
        <p:spPr>
          <a:xfrm>
            <a:off x="41147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icture Placeholder 3">
            <a:extLst>
              <a:ext uri="{FF2B5EF4-FFF2-40B4-BE49-F238E27FC236}">
                <a16:creationId xmlns:a16="http://schemas.microsoft.com/office/drawing/2014/main" id="{A0F3CE13-290E-12C4-BDCA-17CB5BAFF747}"/>
              </a:ext>
            </a:extLst>
          </p:cNvPr>
          <p:cNvSpPr>
            <a:spLocks noGrp="1"/>
          </p:cNvSpPr>
          <p:nvPr>
            <p:ph type="pic" sz="quarter" idx="10"/>
          </p:nvPr>
        </p:nvSpPr>
        <p:spPr>
          <a:xfrm>
            <a:off x="4708527" y="411480"/>
            <a:ext cx="4024311" cy="5760720"/>
          </a:xfrm>
          <a:solidFill>
            <a:srgbClr val="D5D5D7"/>
          </a:solidFill>
        </p:spPr>
        <p:txBody>
          <a:bodyPr anchor="ctr" anchorCtr="0"/>
          <a:lstStyle>
            <a:lvl1pPr marL="0" indent="0" algn="ctr">
              <a:buFontTx/>
              <a:buNone/>
              <a:defRPr sz="1000">
                <a:solidFill>
                  <a:srgbClr val="221F20"/>
                </a:solidFill>
              </a:defRPr>
            </a:lvl1pPr>
          </a:lstStyle>
          <a:p>
            <a:endParaRPr lang="en-US"/>
          </a:p>
        </p:txBody>
      </p:sp>
      <p:sp>
        <p:nvSpPr>
          <p:cNvPr id="4" name="Parallelogram 3">
            <a:extLst>
              <a:ext uri="{FF2B5EF4-FFF2-40B4-BE49-F238E27FC236}">
                <a16:creationId xmlns:a16="http://schemas.microsoft.com/office/drawing/2014/main" id="{D44DC4A3-13E4-5DC5-99DC-D4F88D50F1E4}"/>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6" name="Slide Number">
            <a:extLst>
              <a:ext uri="{FF2B5EF4-FFF2-40B4-BE49-F238E27FC236}">
                <a16:creationId xmlns:a16="http://schemas.microsoft.com/office/drawing/2014/main" id="{D328F649-B696-08DC-8310-A7038994E737}"/>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7" name="Straight Connector 6">
            <a:extLst>
              <a:ext uri="{FF2B5EF4-FFF2-40B4-BE49-F238E27FC236}">
                <a16:creationId xmlns:a16="http://schemas.microsoft.com/office/drawing/2014/main" id="{48C606C3-6A69-0864-BB08-D2DD47FE1CA6}"/>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 Placeholder 25">
            <a:extLst>
              <a:ext uri="{FF2B5EF4-FFF2-40B4-BE49-F238E27FC236}">
                <a16:creationId xmlns:a16="http://schemas.microsoft.com/office/drawing/2014/main" id="{035F14E8-1685-65CF-0221-534133EF37B2}"/>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68220725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Image 02">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455EB0-A36D-4986-9393-AA1D5CE6C067}"/>
              </a:ext>
            </a:extLst>
          </p:cNvPr>
          <p:cNvSpPr>
            <a:spLocks noGrp="1"/>
          </p:cNvSpPr>
          <p:nvPr>
            <p:ph type="pic" sz="quarter" idx="10"/>
          </p:nvPr>
        </p:nvSpPr>
        <p:spPr>
          <a:xfrm>
            <a:off x="411479" y="411480"/>
            <a:ext cx="8321040" cy="3108960"/>
          </a:xfrm>
          <a:solidFill>
            <a:srgbClr val="D5D5D7"/>
          </a:solidFill>
        </p:spPr>
        <p:txBody>
          <a:bodyPr anchor="ctr" anchorCtr="0"/>
          <a:lstStyle>
            <a:lvl1pPr marL="0" indent="0" algn="ctr">
              <a:buFontTx/>
              <a:buNone/>
              <a:defRPr sz="1000">
                <a:solidFill>
                  <a:srgbClr val="221F20"/>
                </a:solidFill>
              </a:defRPr>
            </a:lvl1pPr>
          </a:lstStyle>
          <a:p>
            <a:endParaRPr lang="en-US"/>
          </a:p>
        </p:txBody>
      </p:sp>
      <p:sp>
        <p:nvSpPr>
          <p:cNvPr id="5" name="Title 2">
            <a:extLst>
              <a:ext uri="{FF2B5EF4-FFF2-40B4-BE49-F238E27FC236}">
                <a16:creationId xmlns:a16="http://schemas.microsoft.com/office/drawing/2014/main" id="{C17D0BA3-CE88-4FFE-E80D-CD039190BDDD}"/>
              </a:ext>
            </a:extLst>
          </p:cNvPr>
          <p:cNvSpPr>
            <a:spLocks noGrp="1"/>
          </p:cNvSpPr>
          <p:nvPr>
            <p:ph type="title" hasCustomPrompt="1"/>
          </p:nvPr>
        </p:nvSpPr>
        <p:spPr>
          <a:xfrm>
            <a:off x="411480" y="3794760"/>
            <a:ext cx="4023360" cy="914400"/>
          </a:xfrm>
        </p:spPr>
        <p:txBody>
          <a:bodyPr/>
          <a:lstStyle>
            <a:lvl1pPr>
              <a:defRPr sz="2800" b="1" cap="none" baseline="0"/>
            </a:lvl1pPr>
          </a:lstStyle>
          <a:p>
            <a:r>
              <a:rPr lang="en-US"/>
              <a:t>[Slide title]</a:t>
            </a:r>
          </a:p>
        </p:txBody>
      </p:sp>
      <p:sp>
        <p:nvSpPr>
          <p:cNvPr id="3" name="Content Placeholder 3"/>
          <p:cNvSpPr>
            <a:spLocks noGrp="1"/>
          </p:cNvSpPr>
          <p:nvPr>
            <p:ph sz="half" idx="1"/>
          </p:nvPr>
        </p:nvSpPr>
        <p:spPr>
          <a:xfrm>
            <a:off x="4709159" y="3794760"/>
            <a:ext cx="4023360" cy="2377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arallelogram 3">
            <a:extLst>
              <a:ext uri="{FF2B5EF4-FFF2-40B4-BE49-F238E27FC236}">
                <a16:creationId xmlns:a16="http://schemas.microsoft.com/office/drawing/2014/main" id="{1856D2E3-24FF-4B6F-8791-858C1CED7DBD}"/>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6" name="Slide Number">
            <a:extLst>
              <a:ext uri="{FF2B5EF4-FFF2-40B4-BE49-F238E27FC236}">
                <a16:creationId xmlns:a16="http://schemas.microsoft.com/office/drawing/2014/main" id="{49ECF25D-D6D2-B405-D2F6-621E7184DE1E}"/>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7" name="Straight Connector 6">
            <a:extLst>
              <a:ext uri="{FF2B5EF4-FFF2-40B4-BE49-F238E27FC236}">
                <a16:creationId xmlns:a16="http://schemas.microsoft.com/office/drawing/2014/main" id="{A50A5EA1-836C-5C8C-4E73-8092926A0AF5}"/>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 Placeholder 25">
            <a:extLst>
              <a:ext uri="{FF2B5EF4-FFF2-40B4-BE49-F238E27FC236}">
                <a16:creationId xmlns:a16="http://schemas.microsoft.com/office/drawing/2014/main" id="{0927D685-BB6C-9EE4-AA33-495677C79A9A}"/>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209157517"/>
      </p:ext>
    </p:extLst>
  </p:cSld>
  <p:clrMapOvr>
    <a:masterClrMapping/>
  </p:clrMapOvr>
  <p:extLst>
    <p:ext uri="{DCECCB84-F9BA-43D5-87BE-67443E8EF086}">
      <p15:sldGuideLst xmlns:p15="http://schemas.microsoft.com/office/powerpoint/2012/main">
        <p15:guide id="1" orient="horz" pos="2390">
          <p15:clr>
            <a:srgbClr val="A4A3A4"/>
          </p15:clr>
        </p15:guide>
        <p15:guide id="2" orient="horz" pos="3888">
          <p15:clr>
            <a:srgbClr val="A4A3A4"/>
          </p15:clr>
        </p15:guide>
        <p15:guide id="3" orient="horz" pos="2218">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2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79" y="1600200"/>
            <a:ext cx="4023360" cy="2286000"/>
          </a:xfrm>
          <a:solidFill>
            <a:srgbClr val="D5D5D7"/>
          </a:solidFill>
        </p:spPr>
        <p:txBody>
          <a:bodyPr anchor="ctr" anchorCtr="0"/>
          <a:lstStyle>
            <a:lvl1pPr marL="0" indent="0" algn="ctr">
              <a:buFontTx/>
              <a:buNone/>
              <a:defRPr sz="1000">
                <a:solidFill>
                  <a:srgbClr val="221F20"/>
                </a:solidFill>
              </a:defRPr>
            </a:lvl1pPr>
          </a:lstStyle>
          <a:p>
            <a:endParaRPr lang="en-US"/>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8" y="4114800"/>
            <a:ext cx="402336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3" name="Content Placeholder 4"/>
          <p:cNvSpPr>
            <a:spLocks noGrp="1"/>
          </p:cNvSpPr>
          <p:nvPr>
            <p:ph sz="half" idx="1"/>
          </p:nvPr>
        </p:nvSpPr>
        <p:spPr>
          <a:xfrm>
            <a:off x="411479" y="4526280"/>
            <a:ext cx="4023360" cy="164592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4709159" y="1600200"/>
            <a:ext cx="4023360" cy="2286000"/>
          </a:xfrm>
          <a:solidFill>
            <a:srgbClr val="D5D5D7"/>
          </a:solidFill>
        </p:spPr>
        <p:txBody>
          <a:bodyPr anchor="ctr" anchorCtr="0"/>
          <a:lstStyle>
            <a:lvl1pPr marL="0" indent="0" algn="ctr">
              <a:buFontTx/>
              <a:buNone/>
              <a:defRPr sz="1000">
                <a:solidFill>
                  <a:srgbClr val="221F20"/>
                </a:solidFill>
              </a:defRPr>
            </a:lvl1pPr>
          </a:lstStyle>
          <a:p>
            <a:endParaRPr lang="en-US"/>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4709159" y="4114800"/>
            <a:ext cx="4023360"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4" name="Content Placeholder 7"/>
          <p:cNvSpPr>
            <a:spLocks noGrp="1"/>
          </p:cNvSpPr>
          <p:nvPr>
            <p:ph sz="half" idx="2"/>
          </p:nvPr>
        </p:nvSpPr>
        <p:spPr>
          <a:xfrm>
            <a:off x="4709159" y="4526280"/>
            <a:ext cx="4023360" cy="164592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rallelogram 3">
            <a:extLst>
              <a:ext uri="{FF2B5EF4-FFF2-40B4-BE49-F238E27FC236}">
                <a16:creationId xmlns:a16="http://schemas.microsoft.com/office/drawing/2014/main" id="{10A02B50-2782-0DEF-7151-48A7C5FAAA19}"/>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10" name="Slide Number">
            <a:extLst>
              <a:ext uri="{FF2B5EF4-FFF2-40B4-BE49-F238E27FC236}">
                <a16:creationId xmlns:a16="http://schemas.microsoft.com/office/drawing/2014/main" id="{156CFA3D-3C4C-6210-4A3D-3BF7F6EA76DC}"/>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11" name="Straight Connector 10">
            <a:extLst>
              <a:ext uri="{FF2B5EF4-FFF2-40B4-BE49-F238E27FC236}">
                <a16:creationId xmlns:a16="http://schemas.microsoft.com/office/drawing/2014/main" id="{B91A94A4-79A4-1951-CEDC-EB4B2F70D689}"/>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2" name="Text Placeholder 25">
            <a:extLst>
              <a:ext uri="{FF2B5EF4-FFF2-40B4-BE49-F238E27FC236}">
                <a16:creationId xmlns:a16="http://schemas.microsoft.com/office/drawing/2014/main" id="{58CB3557-0815-42EB-09F6-A7FBF6A2D700}"/>
              </a:ext>
            </a:extLst>
          </p:cNvPr>
          <p:cNvSpPr>
            <a:spLocks noGrp="1"/>
          </p:cNvSpPr>
          <p:nvPr>
            <p:ph type="body" sz="quarter" idx="14"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354447553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guide id="3" orient="horz" pos="2592">
          <p15:clr>
            <a:srgbClr val="A4A3A4"/>
          </p15:clr>
        </p15:guide>
        <p15:guide id="4" orient="horz" pos="2448">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3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79" y="1600200"/>
            <a:ext cx="2587752" cy="1691640"/>
          </a:xfrm>
          <a:solidFill>
            <a:srgbClr val="D5D5D7"/>
          </a:solidFill>
        </p:spPr>
        <p:txBody>
          <a:bodyPr anchor="ctr" anchorCtr="0"/>
          <a:lstStyle>
            <a:lvl1pPr marL="0" indent="0" algn="ctr">
              <a:buFontTx/>
              <a:buNone/>
              <a:defRPr sz="1000">
                <a:solidFill>
                  <a:srgbClr val="221F20"/>
                </a:solidFill>
              </a:defRPr>
            </a:lvl1pPr>
          </a:lstStyle>
          <a:p>
            <a:endParaRPr lang="en-US"/>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8"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3" name="Content Placeholder 4"/>
          <p:cNvSpPr>
            <a:spLocks noGrp="1"/>
          </p:cNvSpPr>
          <p:nvPr>
            <p:ph sz="half" idx="1"/>
          </p:nvPr>
        </p:nvSpPr>
        <p:spPr>
          <a:xfrm>
            <a:off x="411479"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3278123" y="1600200"/>
            <a:ext cx="2587752" cy="1691640"/>
          </a:xfrm>
          <a:solidFill>
            <a:srgbClr val="D5D5D7"/>
          </a:solidFill>
        </p:spPr>
        <p:txBody>
          <a:bodyPr anchor="ctr" anchorCtr="0"/>
          <a:lstStyle>
            <a:lvl1pPr marL="0" indent="0" algn="ctr">
              <a:buFontTx/>
              <a:buNone/>
              <a:defRPr sz="1000">
                <a:solidFill>
                  <a:srgbClr val="221F20"/>
                </a:solidFill>
              </a:defRPr>
            </a:lvl1pPr>
          </a:lstStyle>
          <a:p>
            <a:endParaRPr lang="en-US"/>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3278123"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4" name="Content Placeholder 7"/>
          <p:cNvSpPr>
            <a:spLocks noGrp="1"/>
          </p:cNvSpPr>
          <p:nvPr>
            <p:ph sz="half" idx="2"/>
          </p:nvPr>
        </p:nvSpPr>
        <p:spPr>
          <a:xfrm>
            <a:off x="3278123"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6144767" y="1600200"/>
            <a:ext cx="2587752" cy="1691640"/>
          </a:xfrm>
          <a:solidFill>
            <a:srgbClr val="D5D5D7"/>
          </a:solidFill>
        </p:spPr>
        <p:txBody>
          <a:bodyPr anchor="ctr" anchorCtr="0"/>
          <a:lstStyle>
            <a:lvl1pPr marL="0" indent="0" algn="ctr">
              <a:buFontTx/>
              <a:buNone/>
              <a:defRPr sz="1000">
                <a:solidFill>
                  <a:srgbClr val="221F20"/>
                </a:solidFill>
              </a:defRPr>
            </a:lvl1pPr>
          </a:lstStyle>
          <a:p>
            <a:endParaRPr lang="en-US"/>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6144767" y="3520440"/>
            <a:ext cx="2587752" cy="365760"/>
          </a:xfrm>
        </p:spPr>
        <p:txBody>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6144767" y="3931920"/>
            <a:ext cx="2587752" cy="224028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rallelogram 3">
            <a:extLst>
              <a:ext uri="{FF2B5EF4-FFF2-40B4-BE49-F238E27FC236}">
                <a16:creationId xmlns:a16="http://schemas.microsoft.com/office/drawing/2014/main" id="{BB634024-6BBF-7392-942E-C72A85A192F6}"/>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13" name="Slide Number">
            <a:extLst>
              <a:ext uri="{FF2B5EF4-FFF2-40B4-BE49-F238E27FC236}">
                <a16:creationId xmlns:a16="http://schemas.microsoft.com/office/drawing/2014/main" id="{81069F3D-13DF-BCB7-804F-89D43C4D1DE6}"/>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14" name="Straight Connector 13">
            <a:extLst>
              <a:ext uri="{FF2B5EF4-FFF2-40B4-BE49-F238E27FC236}">
                <a16:creationId xmlns:a16="http://schemas.microsoft.com/office/drawing/2014/main" id="{26B71787-F15D-39D1-4680-3EAE7B919C83}"/>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5" name="Text Placeholder 25">
            <a:extLst>
              <a:ext uri="{FF2B5EF4-FFF2-40B4-BE49-F238E27FC236}">
                <a16:creationId xmlns:a16="http://schemas.microsoft.com/office/drawing/2014/main" id="{7B8FAE53-9A9F-C4F3-D5E9-8B412EC4B521}"/>
              </a:ext>
            </a:extLst>
          </p:cNvPr>
          <p:cNvSpPr>
            <a:spLocks noGrp="1"/>
          </p:cNvSpPr>
          <p:nvPr>
            <p:ph type="body" sz="quarter" idx="18"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3379655358"/>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2218">
          <p15:clr>
            <a:srgbClr val="A4A3A4"/>
          </p15:clr>
        </p15:guide>
        <p15:guide id="3" orient="horz" pos="3888">
          <p15:clr>
            <a:srgbClr val="A4A3A4"/>
          </p15:clr>
        </p15:guide>
        <p15:guide id="4" orient="horz" pos="2074">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4 Imag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a:t>[Slide title]</a:t>
            </a:r>
          </a:p>
        </p:txBody>
      </p:sp>
      <p:sp>
        <p:nvSpPr>
          <p:cNvPr id="2" name="Picture Placeholder 2">
            <a:extLst>
              <a:ext uri="{FF2B5EF4-FFF2-40B4-BE49-F238E27FC236}">
                <a16:creationId xmlns:a16="http://schemas.microsoft.com/office/drawing/2014/main" id="{E4C4A4C8-609A-5582-34D3-DD47E15FD269}"/>
              </a:ext>
            </a:extLst>
          </p:cNvPr>
          <p:cNvSpPr>
            <a:spLocks noGrp="1"/>
          </p:cNvSpPr>
          <p:nvPr>
            <p:ph type="pic" sz="quarter" idx="10"/>
          </p:nvPr>
        </p:nvSpPr>
        <p:spPr>
          <a:xfrm>
            <a:off x="411480" y="1600200"/>
            <a:ext cx="1874519" cy="1234440"/>
          </a:xfrm>
          <a:solidFill>
            <a:srgbClr val="D5D5D7"/>
          </a:solidFill>
        </p:spPr>
        <p:txBody>
          <a:bodyPr anchor="ctr" anchorCtr="0"/>
          <a:lstStyle>
            <a:lvl1pPr marL="0" indent="0" algn="ctr">
              <a:buFontTx/>
              <a:buNone/>
              <a:defRPr sz="1000">
                <a:solidFill>
                  <a:srgbClr val="221F20"/>
                </a:solidFill>
              </a:defRPr>
            </a:lvl1pPr>
          </a:lstStyle>
          <a:p>
            <a:endParaRPr lang="en-US"/>
          </a:p>
        </p:txBody>
      </p:sp>
      <p:sp>
        <p:nvSpPr>
          <p:cNvPr id="8" name="Text Placeholder 3">
            <a:extLst>
              <a:ext uri="{FF2B5EF4-FFF2-40B4-BE49-F238E27FC236}">
                <a16:creationId xmlns:a16="http://schemas.microsoft.com/office/drawing/2014/main" id="{AE500155-914F-3AB3-C892-09CE75C54487}"/>
              </a:ext>
            </a:extLst>
          </p:cNvPr>
          <p:cNvSpPr>
            <a:spLocks noGrp="1"/>
          </p:cNvSpPr>
          <p:nvPr>
            <p:ph type="body" sz="quarter" idx="12" hasCustomPrompt="1"/>
          </p:nvPr>
        </p:nvSpPr>
        <p:spPr>
          <a:xfrm>
            <a:off x="411479"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a:t>[Subtitle]</a:t>
            </a:r>
          </a:p>
        </p:txBody>
      </p:sp>
      <p:sp>
        <p:nvSpPr>
          <p:cNvPr id="3" name="Content Placeholder 4"/>
          <p:cNvSpPr>
            <a:spLocks noGrp="1"/>
          </p:cNvSpPr>
          <p:nvPr>
            <p:ph sz="half" idx="1"/>
          </p:nvPr>
        </p:nvSpPr>
        <p:spPr>
          <a:xfrm>
            <a:off x="41148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a:extLst>
              <a:ext uri="{FF2B5EF4-FFF2-40B4-BE49-F238E27FC236}">
                <a16:creationId xmlns:a16="http://schemas.microsoft.com/office/drawing/2014/main" id="{FC3A5FBE-3D66-4376-9A16-FE11155BA55E}"/>
              </a:ext>
            </a:extLst>
          </p:cNvPr>
          <p:cNvSpPr>
            <a:spLocks noGrp="1"/>
          </p:cNvSpPr>
          <p:nvPr>
            <p:ph type="pic" sz="quarter" idx="11"/>
          </p:nvPr>
        </p:nvSpPr>
        <p:spPr>
          <a:xfrm>
            <a:off x="2571603" y="1600200"/>
            <a:ext cx="1874519" cy="1234440"/>
          </a:xfrm>
          <a:solidFill>
            <a:srgbClr val="D5D5D7"/>
          </a:solidFill>
        </p:spPr>
        <p:txBody>
          <a:bodyPr anchor="ctr" anchorCtr="0"/>
          <a:lstStyle>
            <a:lvl1pPr marL="0" indent="0" algn="ctr">
              <a:buFontTx/>
              <a:buNone/>
              <a:defRPr sz="1000">
                <a:solidFill>
                  <a:srgbClr val="221F20"/>
                </a:solidFill>
              </a:defRPr>
            </a:lvl1pPr>
          </a:lstStyle>
          <a:p>
            <a:endParaRPr lang="en-US"/>
          </a:p>
        </p:txBody>
      </p:sp>
      <p:sp>
        <p:nvSpPr>
          <p:cNvPr id="9" name="Text Placeholder 6">
            <a:extLst>
              <a:ext uri="{FF2B5EF4-FFF2-40B4-BE49-F238E27FC236}">
                <a16:creationId xmlns:a16="http://schemas.microsoft.com/office/drawing/2014/main" id="{CD5289C6-6376-08BD-CF12-DE93A92EFB78}"/>
              </a:ext>
            </a:extLst>
          </p:cNvPr>
          <p:cNvSpPr>
            <a:spLocks noGrp="1"/>
          </p:cNvSpPr>
          <p:nvPr>
            <p:ph type="body" sz="quarter" idx="13" hasCustomPrompt="1"/>
          </p:nvPr>
        </p:nvSpPr>
        <p:spPr>
          <a:xfrm>
            <a:off x="2571603"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a:t>[Subtitle]</a:t>
            </a:r>
          </a:p>
        </p:txBody>
      </p:sp>
      <p:sp>
        <p:nvSpPr>
          <p:cNvPr id="4" name="Content Placeholder 7"/>
          <p:cNvSpPr>
            <a:spLocks noGrp="1"/>
          </p:cNvSpPr>
          <p:nvPr>
            <p:ph sz="half" idx="2"/>
          </p:nvPr>
        </p:nvSpPr>
        <p:spPr>
          <a:xfrm>
            <a:off x="2571603"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a:extLst>
              <a:ext uri="{FF2B5EF4-FFF2-40B4-BE49-F238E27FC236}">
                <a16:creationId xmlns:a16="http://schemas.microsoft.com/office/drawing/2014/main" id="{2F1293E6-42E9-E8B5-FFA8-86FB82D4865C}"/>
              </a:ext>
            </a:extLst>
          </p:cNvPr>
          <p:cNvSpPr>
            <a:spLocks noGrp="1"/>
          </p:cNvSpPr>
          <p:nvPr>
            <p:ph type="pic" sz="quarter" idx="15"/>
          </p:nvPr>
        </p:nvSpPr>
        <p:spPr>
          <a:xfrm>
            <a:off x="4697880" y="1600200"/>
            <a:ext cx="1874519" cy="1234440"/>
          </a:xfrm>
          <a:solidFill>
            <a:srgbClr val="D5D5D7"/>
          </a:solidFill>
        </p:spPr>
        <p:txBody>
          <a:bodyPr anchor="ctr" anchorCtr="0"/>
          <a:lstStyle>
            <a:lvl1pPr marL="0" indent="0" algn="ctr">
              <a:buFontTx/>
              <a:buNone/>
              <a:defRPr sz="1000">
                <a:solidFill>
                  <a:srgbClr val="221F20"/>
                </a:solidFill>
              </a:defRPr>
            </a:lvl1pPr>
          </a:lstStyle>
          <a:p>
            <a:endParaRPr lang="en-US"/>
          </a:p>
        </p:txBody>
      </p:sp>
      <p:sp>
        <p:nvSpPr>
          <p:cNvPr id="11" name="Text Placeholder 9">
            <a:extLst>
              <a:ext uri="{FF2B5EF4-FFF2-40B4-BE49-F238E27FC236}">
                <a16:creationId xmlns:a16="http://schemas.microsoft.com/office/drawing/2014/main" id="{1A0087B1-BE04-FAAE-807C-18D539A58557}"/>
              </a:ext>
            </a:extLst>
          </p:cNvPr>
          <p:cNvSpPr>
            <a:spLocks noGrp="1"/>
          </p:cNvSpPr>
          <p:nvPr>
            <p:ph type="body" sz="quarter" idx="16" hasCustomPrompt="1"/>
          </p:nvPr>
        </p:nvSpPr>
        <p:spPr>
          <a:xfrm>
            <a:off x="4697880"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a:t>[Subtitle]</a:t>
            </a:r>
          </a:p>
        </p:txBody>
      </p:sp>
      <p:sp>
        <p:nvSpPr>
          <p:cNvPr id="12" name="Content Placeholder 10">
            <a:extLst>
              <a:ext uri="{FF2B5EF4-FFF2-40B4-BE49-F238E27FC236}">
                <a16:creationId xmlns:a16="http://schemas.microsoft.com/office/drawing/2014/main" id="{9A4D43E8-8B9E-0180-3592-10B667D09516}"/>
              </a:ext>
            </a:extLst>
          </p:cNvPr>
          <p:cNvSpPr>
            <a:spLocks noGrp="1"/>
          </p:cNvSpPr>
          <p:nvPr>
            <p:ph sz="half" idx="17"/>
          </p:nvPr>
        </p:nvSpPr>
        <p:spPr>
          <a:xfrm>
            <a:off x="469788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1">
            <a:extLst>
              <a:ext uri="{FF2B5EF4-FFF2-40B4-BE49-F238E27FC236}">
                <a16:creationId xmlns:a16="http://schemas.microsoft.com/office/drawing/2014/main" id="{D206E8B5-48CF-3920-10E8-5C214FEE93B1}"/>
              </a:ext>
            </a:extLst>
          </p:cNvPr>
          <p:cNvSpPr>
            <a:spLocks noGrp="1"/>
          </p:cNvSpPr>
          <p:nvPr>
            <p:ph type="pic" sz="quarter" idx="19"/>
          </p:nvPr>
        </p:nvSpPr>
        <p:spPr>
          <a:xfrm>
            <a:off x="6858000" y="1600200"/>
            <a:ext cx="1874519" cy="1234440"/>
          </a:xfrm>
          <a:solidFill>
            <a:srgbClr val="D5D5D7"/>
          </a:solidFill>
        </p:spPr>
        <p:txBody>
          <a:bodyPr anchor="ctr" anchorCtr="0"/>
          <a:lstStyle>
            <a:lvl1pPr marL="0" indent="0" algn="ctr">
              <a:buFontTx/>
              <a:buNone/>
              <a:defRPr sz="1000">
                <a:solidFill>
                  <a:srgbClr val="221F20"/>
                </a:solidFill>
              </a:defRPr>
            </a:lvl1pPr>
          </a:lstStyle>
          <a:p>
            <a:endParaRPr lang="en-US"/>
          </a:p>
        </p:txBody>
      </p:sp>
      <p:sp>
        <p:nvSpPr>
          <p:cNvPr id="14" name="Text Placeholder 12">
            <a:extLst>
              <a:ext uri="{FF2B5EF4-FFF2-40B4-BE49-F238E27FC236}">
                <a16:creationId xmlns:a16="http://schemas.microsoft.com/office/drawing/2014/main" id="{30A8711B-6FCD-CC40-76D9-6F2EED66A6EF}"/>
              </a:ext>
            </a:extLst>
          </p:cNvPr>
          <p:cNvSpPr>
            <a:spLocks noGrp="1"/>
          </p:cNvSpPr>
          <p:nvPr>
            <p:ph type="body" sz="quarter" idx="20" hasCustomPrompt="1"/>
          </p:nvPr>
        </p:nvSpPr>
        <p:spPr>
          <a:xfrm>
            <a:off x="6858000" y="3063240"/>
            <a:ext cx="1874519" cy="365760"/>
          </a:xfrm>
        </p:spPr>
        <p:txBody>
          <a:bodyPr/>
          <a:lstStyle>
            <a:lvl1pPr marL="0" indent="0">
              <a:spcBef>
                <a:spcPts val="0"/>
              </a:spcBef>
              <a:buFontTx/>
              <a:buNone/>
              <a:defRPr sz="1600" b="1"/>
            </a:lvl1pPr>
            <a:lvl2pPr marL="0" indent="0">
              <a:spcBef>
                <a:spcPts val="0"/>
              </a:spcBef>
              <a:buFontTx/>
              <a:buNone/>
              <a:defRPr sz="1600" b="1"/>
            </a:lvl2pPr>
            <a:lvl3pPr marL="0" indent="0">
              <a:spcBef>
                <a:spcPts val="0"/>
              </a:spcBef>
              <a:buFontTx/>
              <a:buNone/>
              <a:defRPr sz="1600" b="1"/>
            </a:lvl3pPr>
            <a:lvl4pPr marL="0" indent="0">
              <a:spcBef>
                <a:spcPts val="0"/>
              </a:spcBef>
              <a:buFontTx/>
              <a:buNone/>
              <a:defRPr sz="1600" b="1"/>
            </a:lvl4pPr>
            <a:lvl5pPr marL="0" indent="0">
              <a:spcBef>
                <a:spcPts val="0"/>
              </a:spcBef>
              <a:buFontTx/>
              <a:buNone/>
              <a:defRPr sz="1600" b="1"/>
            </a:lvl5pPr>
            <a:lvl6pPr marL="0" indent="0">
              <a:spcBef>
                <a:spcPts val="0"/>
              </a:spcBef>
              <a:buFontTx/>
              <a:buNone/>
              <a:defRPr sz="1600" b="1"/>
            </a:lvl6pPr>
            <a:lvl7pPr marL="0" indent="0">
              <a:spcBef>
                <a:spcPts val="0"/>
              </a:spcBef>
              <a:buFontTx/>
              <a:buNone/>
              <a:defRPr sz="1600" b="1"/>
            </a:lvl7pPr>
            <a:lvl8pPr marL="0" indent="0">
              <a:spcBef>
                <a:spcPts val="0"/>
              </a:spcBef>
              <a:buFontTx/>
              <a:buNone/>
              <a:defRPr sz="1600" b="1"/>
            </a:lvl8pPr>
            <a:lvl9pPr marL="0" indent="0">
              <a:spcBef>
                <a:spcPts val="0"/>
              </a:spcBef>
              <a:buFontTx/>
              <a:buNone/>
              <a:defRPr sz="1600" b="1"/>
            </a:lvl9pPr>
          </a:lstStyle>
          <a:p>
            <a:pPr lvl="0"/>
            <a:r>
              <a:rPr lang="en-US"/>
              <a:t>[Subtitle]</a:t>
            </a:r>
          </a:p>
        </p:txBody>
      </p:sp>
      <p:sp>
        <p:nvSpPr>
          <p:cNvPr id="15" name="Content Placeholder 13">
            <a:extLst>
              <a:ext uri="{FF2B5EF4-FFF2-40B4-BE49-F238E27FC236}">
                <a16:creationId xmlns:a16="http://schemas.microsoft.com/office/drawing/2014/main" id="{ABA13BFB-DABC-41BC-F712-51774CC8BA1C}"/>
              </a:ext>
            </a:extLst>
          </p:cNvPr>
          <p:cNvSpPr>
            <a:spLocks noGrp="1"/>
          </p:cNvSpPr>
          <p:nvPr>
            <p:ph sz="half" idx="21"/>
          </p:nvPr>
        </p:nvSpPr>
        <p:spPr>
          <a:xfrm>
            <a:off x="6858000" y="3474720"/>
            <a:ext cx="1874519" cy="269748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rallelogram 3">
            <a:extLst>
              <a:ext uri="{FF2B5EF4-FFF2-40B4-BE49-F238E27FC236}">
                <a16:creationId xmlns:a16="http://schemas.microsoft.com/office/drawing/2014/main" id="{8E364945-CDBC-CD2F-EE6A-91DC50E66559}"/>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16" name="Slide Number">
            <a:extLst>
              <a:ext uri="{FF2B5EF4-FFF2-40B4-BE49-F238E27FC236}">
                <a16:creationId xmlns:a16="http://schemas.microsoft.com/office/drawing/2014/main" id="{C1D0142D-DE33-1561-E974-77E1C3ECFAE8}"/>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17" name="Straight Connector 16">
            <a:extLst>
              <a:ext uri="{FF2B5EF4-FFF2-40B4-BE49-F238E27FC236}">
                <a16:creationId xmlns:a16="http://schemas.microsoft.com/office/drawing/2014/main" id="{B59C81EE-7BF6-75F0-3A7D-41D00FABAD07}"/>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Text Placeholder 25">
            <a:extLst>
              <a:ext uri="{FF2B5EF4-FFF2-40B4-BE49-F238E27FC236}">
                <a16:creationId xmlns:a16="http://schemas.microsoft.com/office/drawing/2014/main" id="{5EA1C999-1841-15A3-2D33-7967A20B7C9C}"/>
              </a:ext>
            </a:extLst>
          </p:cNvPr>
          <p:cNvSpPr>
            <a:spLocks noGrp="1"/>
          </p:cNvSpPr>
          <p:nvPr>
            <p:ph type="body" sz="quarter" idx="2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399109676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1786">
          <p15:clr>
            <a:srgbClr val="A4A3A4"/>
          </p15:clr>
        </p15:guide>
        <p15:guide id="3" orient="horz" pos="3888">
          <p15:clr>
            <a:srgbClr val="A4A3A4"/>
          </p15:clr>
        </p15:guide>
        <p15:guide id="4" orient="horz" pos="1930">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9" name="Text Placeholder 2">
            <a:extLst>
              <a:ext uri="{FF2B5EF4-FFF2-40B4-BE49-F238E27FC236}">
                <a16:creationId xmlns:a16="http://schemas.microsoft.com/office/drawing/2014/main" id="{B62121C3-FD56-A9B2-1088-141E0BDB4C18}"/>
              </a:ext>
            </a:extLst>
          </p:cNvPr>
          <p:cNvSpPr>
            <a:spLocks noGrp="1"/>
          </p:cNvSpPr>
          <p:nvPr>
            <p:ph type="body" sz="quarter" idx="11" hasCustomPrompt="1"/>
          </p:nvPr>
        </p:nvSpPr>
        <p:spPr>
          <a:xfrm>
            <a:off x="411480" y="2148840"/>
            <a:ext cx="6173470"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Parallelogram 3">
            <a:extLst>
              <a:ext uri="{FF2B5EF4-FFF2-40B4-BE49-F238E27FC236}">
                <a16:creationId xmlns:a16="http://schemas.microsoft.com/office/drawing/2014/main" id="{14A27DB0-29CA-6A46-A88A-B8B12562618F}"/>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4" name="Slide Number">
            <a:extLst>
              <a:ext uri="{FF2B5EF4-FFF2-40B4-BE49-F238E27FC236}">
                <a16:creationId xmlns:a16="http://schemas.microsoft.com/office/drawing/2014/main" id="{19035E72-74A9-C7F9-8463-36CBCF23FA8F}"/>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5" name="Straight Connector 4">
            <a:extLst>
              <a:ext uri="{FF2B5EF4-FFF2-40B4-BE49-F238E27FC236}">
                <a16:creationId xmlns:a16="http://schemas.microsoft.com/office/drawing/2014/main" id="{B0EE11CD-ED8F-8836-59AE-F46776E14928}"/>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Text Placeholder 25">
            <a:extLst>
              <a:ext uri="{FF2B5EF4-FFF2-40B4-BE49-F238E27FC236}">
                <a16:creationId xmlns:a16="http://schemas.microsoft.com/office/drawing/2014/main" id="{8C024E8C-F54C-08FF-E23F-B02FF298CB85}"/>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3117696783"/>
      </p:ext>
    </p:extLst>
  </p:cSld>
  <p:clrMapOvr>
    <a:masterClrMapping/>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1"/>
            <a:ext cx="8212258" cy="914400"/>
          </a:xfrm>
        </p:spPr>
        <p:txBody>
          <a:bodyPr/>
          <a:lstStyle/>
          <a:p>
            <a:r>
              <a:rPr lang="en-US"/>
              <a:t>[Slide title]</a:t>
            </a:r>
          </a:p>
        </p:txBody>
      </p:sp>
      <p:sp>
        <p:nvSpPr>
          <p:cNvPr id="8" name="Parallelogram 3">
            <a:extLst>
              <a:ext uri="{FF2B5EF4-FFF2-40B4-BE49-F238E27FC236}">
                <a16:creationId xmlns:a16="http://schemas.microsoft.com/office/drawing/2014/main" id="{7F597C36-8408-89ED-1E29-3F53AE89633D}"/>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3" name="Content Placeholder 2"/>
          <p:cNvSpPr>
            <a:spLocks noGrp="1"/>
          </p:cNvSpPr>
          <p:nvPr>
            <p:ph idx="1"/>
          </p:nvPr>
        </p:nvSpPr>
        <p:spPr>
          <a:xfrm>
            <a:off x="411163" y="1608850"/>
            <a:ext cx="821225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a:extLst>
              <a:ext uri="{FF2B5EF4-FFF2-40B4-BE49-F238E27FC236}">
                <a16:creationId xmlns:a16="http://schemas.microsoft.com/office/drawing/2014/main" id="{0CF74B29-F57B-C813-2E4D-10FAD28D1106}"/>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4" name="Straight Connector 3">
            <a:extLst>
              <a:ext uri="{FF2B5EF4-FFF2-40B4-BE49-F238E27FC236}">
                <a16:creationId xmlns:a16="http://schemas.microsoft.com/office/drawing/2014/main" id="{9B854D06-4C21-BAF3-ED78-94D05F85C63C}"/>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9" name="Text Placeholder 25">
            <a:extLst>
              <a:ext uri="{FF2B5EF4-FFF2-40B4-BE49-F238E27FC236}">
                <a16:creationId xmlns:a16="http://schemas.microsoft.com/office/drawing/2014/main" id="{9E7DBC2E-371E-DE8F-FE0B-4BC79ECE7FA5}"/>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739761045"/>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Image">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6769D177-5706-BF02-E48C-A2FC186D577D}"/>
              </a:ext>
            </a:extLst>
          </p:cNvPr>
          <p:cNvSpPr>
            <a:spLocks noGrp="1"/>
          </p:cNvSpPr>
          <p:nvPr>
            <p:ph type="pic" sz="quarter" idx="10"/>
          </p:nvPr>
        </p:nvSpPr>
        <p:spPr>
          <a:xfrm>
            <a:off x="0" y="0"/>
            <a:ext cx="9144000" cy="6858000"/>
          </a:xfrm>
          <a:solidFill>
            <a:srgbClr val="565557"/>
          </a:solidFill>
        </p:spPr>
        <p:txBody>
          <a:bodyPr anchor="ctr" anchorCtr="0"/>
          <a:lstStyle>
            <a:lvl1pPr marL="0" indent="0" algn="ctr">
              <a:buFontTx/>
              <a:buNone/>
              <a:defRPr sz="1000">
                <a:solidFill>
                  <a:srgbClr val="FFFFFF"/>
                </a:solidFill>
              </a:defRPr>
            </a:lvl1pPr>
          </a:lstStyle>
          <a:p>
            <a:endParaRPr lang="en-US"/>
          </a:p>
        </p:txBody>
      </p:sp>
      <p:sp>
        <p:nvSpPr>
          <p:cNvPr id="2" name="Title 2"/>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bg1"/>
                </a:solidFill>
              </a:defRPr>
            </a:lvl1pPr>
          </a:lstStyle>
          <a:p>
            <a:r>
              <a:rPr lang="en-US"/>
              <a:t>[Section title]</a:t>
            </a:r>
          </a:p>
        </p:txBody>
      </p:sp>
      <p:sp>
        <p:nvSpPr>
          <p:cNvPr id="4" name="Text Placeholder 3">
            <a:extLst>
              <a:ext uri="{FF2B5EF4-FFF2-40B4-BE49-F238E27FC236}">
                <a16:creationId xmlns:a16="http://schemas.microsoft.com/office/drawing/2014/main" id="{CADC6E9F-9E2F-3968-F76A-CD8240DB9C82}"/>
              </a:ext>
            </a:extLst>
          </p:cNvPr>
          <p:cNvSpPr>
            <a:spLocks noGrp="1"/>
          </p:cNvSpPr>
          <p:nvPr>
            <p:ph type="body" sz="quarter" idx="11" hasCustomPrompt="1"/>
          </p:nvPr>
        </p:nvSpPr>
        <p:spPr>
          <a:xfrm>
            <a:off x="411480" y="2148839"/>
            <a:ext cx="6173470" cy="914400"/>
          </a:xfrm>
        </p:spPr>
        <p:txBody>
          <a:bodyPr/>
          <a:lstStyle>
            <a:lvl1pPr marL="0" indent="0">
              <a:spcBef>
                <a:spcPts val="0"/>
              </a:spcBef>
              <a:buFontTx/>
              <a:buNone/>
              <a:defRPr sz="2800">
                <a:solidFill>
                  <a:schemeClr val="bg2"/>
                </a:solidFill>
              </a:defRPr>
            </a:lvl1pPr>
            <a:lvl2pPr marL="182880" indent="-182880">
              <a:spcBef>
                <a:spcPts val="1000"/>
              </a:spcBef>
              <a:buFont typeface="Arial" panose="020B0604020202020204" pitchFamily="34" charset="0"/>
              <a:buChar char="▪"/>
              <a:defRPr>
                <a:solidFill>
                  <a:schemeClr val="bg1"/>
                </a:solidFill>
              </a:defRPr>
            </a:lvl2pPr>
            <a:lvl3pPr marL="365760">
              <a:defRPr>
                <a:solidFill>
                  <a:schemeClr val="bg1"/>
                </a:solidFill>
              </a:defRPr>
            </a:lvl3pPr>
            <a:lvl4pPr marL="548640">
              <a:defRPr>
                <a:solidFill>
                  <a:schemeClr val="bg1"/>
                </a:solidFill>
              </a:defRPr>
            </a:lvl4pPr>
            <a:lvl5pPr marL="731520">
              <a:defRPr>
                <a:solidFill>
                  <a:schemeClr val="bg1"/>
                </a:solidFill>
              </a:defRPr>
            </a:lvl5pPr>
            <a:lvl6pPr marL="914400">
              <a:defRPr>
                <a:solidFill>
                  <a:schemeClr val="bg1"/>
                </a:solidFill>
              </a:defRPr>
            </a:lvl6pPr>
            <a:lvl7pPr marL="1097280">
              <a:defRPr>
                <a:solidFill>
                  <a:schemeClr val="bg1"/>
                </a:solidFill>
              </a:defRPr>
            </a:lvl7pPr>
            <a:lvl8pPr marL="1280160">
              <a:defRPr>
                <a:solidFill>
                  <a:schemeClr val="bg1"/>
                </a:solidFill>
              </a:defRPr>
            </a:lvl8pPr>
            <a:lvl9pPr marL="1463040">
              <a:defRPr>
                <a:solidFill>
                  <a:schemeClr val="bg1"/>
                </a:solidFill>
              </a:defRPr>
            </a:lvl9pPr>
          </a:lstStyle>
          <a:p>
            <a:pPr lvl="0"/>
            <a:r>
              <a:rPr lang="en-US"/>
              <a:t>[Optional section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Parallelogram 3">
            <a:extLst>
              <a:ext uri="{FF2B5EF4-FFF2-40B4-BE49-F238E27FC236}">
                <a16:creationId xmlns:a16="http://schemas.microsoft.com/office/drawing/2014/main" id="{31510E8C-EEB5-C82A-784B-BBA7EC222DE4}"/>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6" name="Slide Number">
            <a:extLst>
              <a:ext uri="{FF2B5EF4-FFF2-40B4-BE49-F238E27FC236}">
                <a16:creationId xmlns:a16="http://schemas.microsoft.com/office/drawing/2014/main" id="{6B798DC2-0C8A-30E6-9CBF-7F1EEA288CC8}"/>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7" name="Straight Connector 6">
            <a:extLst>
              <a:ext uri="{FF2B5EF4-FFF2-40B4-BE49-F238E27FC236}">
                <a16:creationId xmlns:a16="http://schemas.microsoft.com/office/drawing/2014/main" id="{602658EE-EC2B-3B36-1518-DEDB99FF1A41}"/>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 Placeholder 25">
            <a:extLst>
              <a:ext uri="{FF2B5EF4-FFF2-40B4-BE49-F238E27FC236}">
                <a16:creationId xmlns:a16="http://schemas.microsoft.com/office/drawing/2014/main" id="{13180B38-027F-4B0F-8AB4-FEF95B201B34}"/>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solidFill>
                  <a:schemeClr val="bg1"/>
                </a:solidFill>
              </a:defRPr>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3728006826"/>
      </p:ext>
    </p:extLst>
  </p:cSld>
  <p:clrMapOvr>
    <a:masterClrMapping/>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White 0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6173470"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411480" y="2148840"/>
            <a:ext cx="6173470" cy="4023360"/>
          </a:xfrm>
        </p:spPr>
        <p:txBody>
          <a:bodyPr/>
          <a:lstStyle>
            <a:lvl1pPr marL="0" indent="0">
              <a:spcBef>
                <a:spcPts val="0"/>
              </a:spcBef>
              <a:buFontTx/>
              <a:buNone/>
              <a:defRPr sz="28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subtitle]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Parallelogram 3">
            <a:extLst>
              <a:ext uri="{FF2B5EF4-FFF2-40B4-BE49-F238E27FC236}">
                <a16:creationId xmlns:a16="http://schemas.microsoft.com/office/drawing/2014/main" id="{645450E5-E210-011F-E991-B1D69AE63B3B}"/>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5" name="Slide Number">
            <a:extLst>
              <a:ext uri="{FF2B5EF4-FFF2-40B4-BE49-F238E27FC236}">
                <a16:creationId xmlns:a16="http://schemas.microsoft.com/office/drawing/2014/main" id="{FEAD6E0D-0E35-FA0B-31C1-151689E55531}"/>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6" name="Straight Connector 5">
            <a:extLst>
              <a:ext uri="{FF2B5EF4-FFF2-40B4-BE49-F238E27FC236}">
                <a16:creationId xmlns:a16="http://schemas.microsoft.com/office/drawing/2014/main" id="{146C5848-280B-D142-6EF7-D9469517FB60}"/>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Text Placeholder 25">
            <a:extLst>
              <a:ext uri="{FF2B5EF4-FFF2-40B4-BE49-F238E27FC236}">
                <a16:creationId xmlns:a16="http://schemas.microsoft.com/office/drawing/2014/main" id="{6804FFBB-F44E-C28F-4CB6-639963E4AA3B}"/>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3403625384"/>
      </p:ext>
    </p:extLst>
  </p:cSld>
  <p:clrMapOvr>
    <a:masterClrMapping/>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White 0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914400"/>
          </a:xfrm>
        </p:spPr>
        <p:txBody>
          <a:bodyPr anchor="t" anchorCtr="0"/>
          <a:lstStyle>
            <a:lvl1pPr>
              <a:lnSpc>
                <a:spcPct val="90000"/>
              </a:lnSpc>
              <a:defRPr sz="2400" spc="0" baseline="0">
                <a:solidFill>
                  <a:schemeClr val="tx2"/>
                </a:solidFill>
              </a:defRPr>
            </a:lvl1pPr>
          </a:lstStyle>
          <a:p>
            <a:r>
              <a:rPr lang="en-US"/>
              <a:t>[Section title]</a:t>
            </a:r>
          </a:p>
        </p:txBody>
      </p:sp>
      <p:sp>
        <p:nvSpPr>
          <p:cNvPr id="4" name="Text Placeholder 2">
            <a:extLst>
              <a:ext uri="{FF2B5EF4-FFF2-40B4-BE49-F238E27FC236}">
                <a16:creationId xmlns:a16="http://schemas.microsoft.com/office/drawing/2014/main" id="{3EF29EDB-49B7-13CD-321C-E88CD44FB7C6}"/>
              </a:ext>
            </a:extLst>
          </p:cNvPr>
          <p:cNvSpPr>
            <a:spLocks noGrp="1"/>
          </p:cNvSpPr>
          <p:nvPr>
            <p:ph type="body" sz="quarter" idx="11" hasCustomPrompt="1"/>
          </p:nvPr>
        </p:nvSpPr>
        <p:spPr>
          <a:xfrm>
            <a:off x="411480" y="1600200"/>
            <a:ext cx="7254462" cy="4572000"/>
          </a:xfrm>
        </p:spPr>
        <p:txBody>
          <a:bodyPr/>
          <a:lstStyle>
            <a:lvl1pPr marL="0" indent="0">
              <a:lnSpc>
                <a:spcPct val="90000"/>
              </a:lnSpc>
              <a:spcBef>
                <a:spcPts val="0"/>
              </a:spcBef>
              <a:buFontTx/>
              <a:buNone/>
              <a:defRPr sz="3200"/>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[Long section description]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3" name="Parallelogram 3">
            <a:extLst>
              <a:ext uri="{FF2B5EF4-FFF2-40B4-BE49-F238E27FC236}">
                <a16:creationId xmlns:a16="http://schemas.microsoft.com/office/drawing/2014/main" id="{775F6265-1B16-C254-9BBB-6887595E5B35}"/>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5" name="Slide Number">
            <a:extLst>
              <a:ext uri="{FF2B5EF4-FFF2-40B4-BE49-F238E27FC236}">
                <a16:creationId xmlns:a16="http://schemas.microsoft.com/office/drawing/2014/main" id="{3B3EFE1E-6CB9-FB1F-7259-3CD0704989FE}"/>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6" name="Straight Connector 5">
            <a:extLst>
              <a:ext uri="{FF2B5EF4-FFF2-40B4-BE49-F238E27FC236}">
                <a16:creationId xmlns:a16="http://schemas.microsoft.com/office/drawing/2014/main" id="{6C5B74E3-84BE-D26B-5C03-5882EC875DC9}"/>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Text Placeholder 25">
            <a:extLst>
              <a:ext uri="{FF2B5EF4-FFF2-40B4-BE49-F238E27FC236}">
                <a16:creationId xmlns:a16="http://schemas.microsoft.com/office/drawing/2014/main" id="{0078D649-60E1-A588-10A3-4D3578AF981A}"/>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203864966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Half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411480" y="2148840"/>
            <a:ext cx="4023994"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description]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4708527" y="411480"/>
            <a:ext cx="4024311" cy="5760720"/>
          </a:xfrm>
          <a:solidFill>
            <a:srgbClr val="565557"/>
          </a:solidFill>
        </p:spPr>
        <p:txBody>
          <a:bodyPr anchor="ctr" anchorCtr="0"/>
          <a:lstStyle>
            <a:lvl1pPr marL="0" indent="0" algn="ctr">
              <a:buFontTx/>
              <a:buNone/>
              <a:defRPr sz="1000">
                <a:solidFill>
                  <a:srgbClr val="FFFFFF"/>
                </a:solidFill>
              </a:defRPr>
            </a:lvl1pPr>
          </a:lstStyle>
          <a:p>
            <a:endParaRPr lang="en-US"/>
          </a:p>
        </p:txBody>
      </p:sp>
      <p:sp>
        <p:nvSpPr>
          <p:cNvPr id="3" name="Parallelogram 3">
            <a:extLst>
              <a:ext uri="{FF2B5EF4-FFF2-40B4-BE49-F238E27FC236}">
                <a16:creationId xmlns:a16="http://schemas.microsoft.com/office/drawing/2014/main" id="{E069DC73-0587-547A-6A28-5D3FFE69258A}"/>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4" name="Slide Number">
            <a:extLst>
              <a:ext uri="{FF2B5EF4-FFF2-40B4-BE49-F238E27FC236}">
                <a16:creationId xmlns:a16="http://schemas.microsoft.com/office/drawing/2014/main" id="{2471A6ED-681B-1094-D349-0B2C36157B6B}"/>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6" name="Straight Connector 5">
            <a:extLst>
              <a:ext uri="{FF2B5EF4-FFF2-40B4-BE49-F238E27FC236}">
                <a16:creationId xmlns:a16="http://schemas.microsoft.com/office/drawing/2014/main" id="{548F79AC-0B19-2E6D-0262-45D85821056C}"/>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 Placeholder 25">
            <a:extLst>
              <a:ext uri="{FF2B5EF4-FFF2-40B4-BE49-F238E27FC236}">
                <a16:creationId xmlns:a16="http://schemas.microsoft.com/office/drawing/2014/main" id="{D08C4A2E-27EC-C5D7-007F-1ECFF299C010}"/>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3086476065"/>
      </p:ext>
    </p:extLst>
  </p:cSld>
  <p:clrMapOvr>
    <a:masterClrMapping/>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 Half Image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480" y="411480"/>
            <a:ext cx="4023995" cy="1189037"/>
          </a:xfrm>
        </p:spPr>
        <p:txBody>
          <a:bodyPr anchor="t" anchorCtr="0"/>
          <a:lstStyle>
            <a:lvl1pPr>
              <a:lnSpc>
                <a:spcPct val="80000"/>
              </a:lnSpc>
              <a:defRPr sz="4000" spc="-100" baseline="0">
                <a:solidFill>
                  <a:schemeClr val="tx2"/>
                </a:solidFill>
              </a:defRPr>
            </a:lvl1pPr>
          </a:lstStyle>
          <a:p>
            <a:r>
              <a:rPr lang="en-US"/>
              <a:t>[Section title]</a:t>
            </a:r>
          </a:p>
        </p:txBody>
      </p:sp>
      <p:sp>
        <p:nvSpPr>
          <p:cNvPr id="7" name="Text Placeholder 2">
            <a:extLst>
              <a:ext uri="{FF2B5EF4-FFF2-40B4-BE49-F238E27FC236}">
                <a16:creationId xmlns:a16="http://schemas.microsoft.com/office/drawing/2014/main" id="{FD05FCA9-6234-AA37-16E9-CA72B744A81B}"/>
              </a:ext>
            </a:extLst>
          </p:cNvPr>
          <p:cNvSpPr>
            <a:spLocks noGrp="1"/>
          </p:cNvSpPr>
          <p:nvPr>
            <p:ph type="body" sz="quarter" idx="11" hasCustomPrompt="1"/>
          </p:nvPr>
        </p:nvSpPr>
        <p:spPr>
          <a:xfrm>
            <a:off x="411480" y="2148840"/>
            <a:ext cx="4023994" cy="4023360"/>
          </a:xfrm>
        </p:spPr>
        <p:txBody>
          <a:bodyPr/>
          <a:lstStyle>
            <a:lvl1pPr marL="0" indent="0">
              <a:spcBef>
                <a:spcPts val="1000"/>
              </a:spcBef>
              <a:buFontTx/>
              <a:buNone/>
              <a:defRPr/>
            </a:lvl1pPr>
            <a:lvl2pPr marL="182880" indent="-182880">
              <a:spcBef>
                <a:spcPts val="1000"/>
              </a:spcBef>
              <a:buFont typeface="Arial" panose="020B0604020202020204" pitchFamily="34" charset="0"/>
              <a:buChar char="▪"/>
              <a:defRPr/>
            </a:lvl2pPr>
            <a:lvl3pPr marL="365760">
              <a:defRPr/>
            </a:lvl3pPr>
            <a:lvl4pPr marL="548640">
              <a:defRPr/>
            </a:lvl4pPr>
            <a:lvl5pPr marL="731520">
              <a:defRPr/>
            </a:lvl5pPr>
            <a:lvl6pPr marL="914400">
              <a:defRPr/>
            </a:lvl6pPr>
            <a:lvl7pPr marL="1097280">
              <a:defRPr/>
            </a:lvl7pPr>
            <a:lvl8pPr marL="1280160">
              <a:defRPr/>
            </a:lvl8pPr>
            <a:lvl9pPr marL="1463040">
              <a:defRPr/>
            </a:lvl9pPr>
          </a:lstStyle>
          <a:p>
            <a:pPr lvl="0"/>
            <a:r>
              <a:rPr lang="en-US"/>
              <a:t>[Optional section description]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Picture Placeholder 3">
            <a:extLst>
              <a:ext uri="{FF2B5EF4-FFF2-40B4-BE49-F238E27FC236}">
                <a16:creationId xmlns:a16="http://schemas.microsoft.com/office/drawing/2014/main" id="{99F1DF14-7FE6-F760-F31F-7EF2AD60D9CA}"/>
              </a:ext>
            </a:extLst>
          </p:cNvPr>
          <p:cNvSpPr>
            <a:spLocks noGrp="1"/>
          </p:cNvSpPr>
          <p:nvPr>
            <p:ph type="pic" sz="quarter" idx="10"/>
          </p:nvPr>
        </p:nvSpPr>
        <p:spPr>
          <a:xfrm>
            <a:off x="4708527" y="411480"/>
            <a:ext cx="4024311" cy="5760720"/>
          </a:xfrm>
          <a:solidFill>
            <a:srgbClr val="D5D5D7"/>
          </a:solidFill>
        </p:spPr>
        <p:txBody>
          <a:bodyPr anchor="ctr" anchorCtr="0"/>
          <a:lstStyle>
            <a:lvl1pPr marL="0" indent="0" algn="ctr">
              <a:buFontTx/>
              <a:buNone/>
              <a:defRPr sz="1000">
                <a:solidFill>
                  <a:srgbClr val="221F20"/>
                </a:solidFill>
              </a:defRPr>
            </a:lvl1pPr>
          </a:lstStyle>
          <a:p>
            <a:endParaRPr lang="en-US"/>
          </a:p>
        </p:txBody>
      </p:sp>
      <p:sp>
        <p:nvSpPr>
          <p:cNvPr id="3" name="Parallelogram 3">
            <a:extLst>
              <a:ext uri="{FF2B5EF4-FFF2-40B4-BE49-F238E27FC236}">
                <a16:creationId xmlns:a16="http://schemas.microsoft.com/office/drawing/2014/main" id="{71AC83F2-103C-95A6-690E-8F1C12EA3AC5}"/>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4" name="Slide Number">
            <a:extLst>
              <a:ext uri="{FF2B5EF4-FFF2-40B4-BE49-F238E27FC236}">
                <a16:creationId xmlns:a16="http://schemas.microsoft.com/office/drawing/2014/main" id="{42A8DE9F-11B9-68DF-111D-3E5BB1C52AFB}"/>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6" name="Straight Connector 5">
            <a:extLst>
              <a:ext uri="{FF2B5EF4-FFF2-40B4-BE49-F238E27FC236}">
                <a16:creationId xmlns:a16="http://schemas.microsoft.com/office/drawing/2014/main" id="{F5A92AC2-878A-CD97-DAFA-0B9C6E982967}"/>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 Placeholder 25">
            <a:extLst>
              <a:ext uri="{FF2B5EF4-FFF2-40B4-BE49-F238E27FC236}">
                <a16:creationId xmlns:a16="http://schemas.microsoft.com/office/drawing/2014/main" id="{9961FF46-2DD2-6366-07F4-7D465D1AFE92}"/>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652575698"/>
      </p:ext>
    </p:extLst>
  </p:cSld>
  <p:clrMapOvr>
    <a:masterClrMapping/>
  </p:clrMapOvr>
  <p:extLst>
    <p:ext uri="{DCECCB84-F9BA-43D5-87BE-67443E8EF086}">
      <p15:sldGuideLst xmlns:p15="http://schemas.microsoft.com/office/powerpoint/2012/main">
        <p15:guide id="1" orient="horz" pos="1354">
          <p15:clr>
            <a:srgbClr val="A4A3A4"/>
          </p15:clr>
        </p15:guide>
        <p15:guide id="2" orient="horz" pos="3888">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
        <p:nvSpPr>
          <p:cNvPr id="3" name="Parallelogram 3">
            <a:extLst>
              <a:ext uri="{FF2B5EF4-FFF2-40B4-BE49-F238E27FC236}">
                <a16:creationId xmlns:a16="http://schemas.microsoft.com/office/drawing/2014/main" id="{442193D6-5164-BE17-9033-DE97981056C3}"/>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4" name="Slide Number">
            <a:extLst>
              <a:ext uri="{FF2B5EF4-FFF2-40B4-BE49-F238E27FC236}">
                <a16:creationId xmlns:a16="http://schemas.microsoft.com/office/drawing/2014/main" id="{9A82BABF-4BC4-18BF-7D49-55F25FE1DFC7}"/>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5" name="Straight Connector 4">
            <a:extLst>
              <a:ext uri="{FF2B5EF4-FFF2-40B4-BE49-F238E27FC236}">
                <a16:creationId xmlns:a16="http://schemas.microsoft.com/office/drawing/2014/main" id="{42D22F5F-0D03-3B49-9292-92209DAF92C1}"/>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Text Placeholder 25">
            <a:extLst>
              <a:ext uri="{FF2B5EF4-FFF2-40B4-BE49-F238E27FC236}">
                <a16:creationId xmlns:a16="http://schemas.microsoft.com/office/drawing/2014/main" id="{51DC6F05-543C-0727-B676-E85D40B18B0F}"/>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206046094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 Blac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[Slide title]</a:t>
            </a:r>
          </a:p>
        </p:txBody>
      </p:sp>
      <p:sp>
        <p:nvSpPr>
          <p:cNvPr id="3" name="Parallelogram 3">
            <a:extLst>
              <a:ext uri="{FF2B5EF4-FFF2-40B4-BE49-F238E27FC236}">
                <a16:creationId xmlns:a16="http://schemas.microsoft.com/office/drawing/2014/main" id="{FC4F3A10-0330-EF5E-8FD7-3AB1206A805C}"/>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4" name="Slide Number">
            <a:extLst>
              <a:ext uri="{FF2B5EF4-FFF2-40B4-BE49-F238E27FC236}">
                <a16:creationId xmlns:a16="http://schemas.microsoft.com/office/drawing/2014/main" id="{EF6D2429-65EC-8586-5D7B-D8ECDCE64789}"/>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5" name="Straight Connector 4">
            <a:extLst>
              <a:ext uri="{FF2B5EF4-FFF2-40B4-BE49-F238E27FC236}">
                <a16:creationId xmlns:a16="http://schemas.microsoft.com/office/drawing/2014/main" id="{2594CE5F-CDB5-0A17-0E96-E7DFC9C3C69C}"/>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Text Placeholder 25">
            <a:extLst>
              <a:ext uri="{FF2B5EF4-FFF2-40B4-BE49-F238E27FC236}">
                <a16:creationId xmlns:a16="http://schemas.microsoft.com/office/drawing/2014/main" id="{0E0DF60A-D050-7A01-CD6A-622969290F68}"/>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2064555227"/>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9B4997-2A49-8935-BB31-8991CDC55DD5}"/>
              </a:ext>
            </a:extLst>
          </p:cNvPr>
          <p:cNvSpPr/>
          <p:nvPr userDrawn="1"/>
        </p:nvSpPr>
        <p:spPr>
          <a:xfrm>
            <a:off x="5705343" y="17357"/>
            <a:ext cx="3438657" cy="6560059"/>
          </a:xfrm>
          <a:prstGeom prst="rect">
            <a:avLst/>
          </a:prstGeom>
          <a:solidFill>
            <a:schemeClr val="accent3">
              <a:lumMod val="75000"/>
            </a:schemeClr>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3826158-8439-F13C-703F-22E4AFC64870}"/>
              </a:ext>
            </a:extLst>
          </p:cNvPr>
          <p:cNvSpPr/>
          <p:nvPr userDrawn="1"/>
        </p:nvSpPr>
        <p:spPr>
          <a:xfrm>
            <a:off x="0" y="0"/>
            <a:ext cx="9144000" cy="1134345"/>
          </a:xfrm>
          <a:prstGeom prst="rect">
            <a:avLst/>
          </a:prstGeom>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Parallelogram 3">
            <a:extLst>
              <a:ext uri="{FF2B5EF4-FFF2-40B4-BE49-F238E27FC236}">
                <a16:creationId xmlns:a16="http://schemas.microsoft.com/office/drawing/2014/main" id="{7F597C36-8408-89ED-1E29-3F53AE89633D}"/>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rial"/>
                <a:ea typeface="+mn-ea"/>
                <a:cs typeface="+mn-cs"/>
              </a:rPr>
              <a:t>U.S. ARMY TEST AND EVALUATION COMMAND</a:t>
            </a:r>
          </a:p>
        </p:txBody>
      </p:sp>
      <p:sp>
        <p:nvSpPr>
          <p:cNvPr id="3" name="Content Placeholder 2"/>
          <p:cNvSpPr>
            <a:spLocks noGrp="1"/>
          </p:cNvSpPr>
          <p:nvPr>
            <p:ph idx="1"/>
          </p:nvPr>
        </p:nvSpPr>
        <p:spPr>
          <a:xfrm>
            <a:off x="411164" y="1736902"/>
            <a:ext cx="5164206" cy="4443947"/>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a:extLst>
              <a:ext uri="{FF2B5EF4-FFF2-40B4-BE49-F238E27FC236}">
                <a16:creationId xmlns:a16="http://schemas.microsoft.com/office/drawing/2014/main" id="{0CF74B29-F57B-C813-2E4D-10FAD28D1106}"/>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8C732EE-6F85-C542-B0DE-2D911F843EA4}" type="slidenum">
              <a:rPr kumimoji="0" lang="en-US" sz="1100" b="0" i="0" u="none" strike="noStrike" kern="1200" cap="all"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all" spc="0" normalizeH="0" baseline="0" noProof="0">
              <a:ln>
                <a:noFill/>
              </a:ln>
              <a:solidFill>
                <a:srgbClr val="FFFFFF"/>
              </a:solidFill>
              <a:effectLst/>
              <a:uLnTx/>
              <a:uFillTx/>
              <a:latin typeface="Arial"/>
              <a:ea typeface="+mn-ea"/>
              <a:cs typeface="+mn-cs"/>
            </a:endParaRPr>
          </a:p>
        </p:txBody>
      </p:sp>
      <p:sp>
        <p:nvSpPr>
          <p:cNvPr id="18" name="Text Placeholder 17">
            <a:extLst>
              <a:ext uri="{FF2B5EF4-FFF2-40B4-BE49-F238E27FC236}">
                <a16:creationId xmlns:a16="http://schemas.microsoft.com/office/drawing/2014/main" id="{609B94CB-E02A-67E2-C07E-AD00CB077C3D}"/>
              </a:ext>
            </a:extLst>
          </p:cNvPr>
          <p:cNvSpPr>
            <a:spLocks noGrp="1"/>
          </p:cNvSpPr>
          <p:nvPr>
            <p:ph type="body" sz="quarter" idx="12" hasCustomPrompt="1"/>
          </p:nvPr>
        </p:nvSpPr>
        <p:spPr>
          <a:xfrm>
            <a:off x="5875338" y="1300433"/>
            <a:ext cx="3098800" cy="314646"/>
          </a:xfrm>
        </p:spPr>
        <p:txBody>
          <a:bodyPr anchor="ctr"/>
          <a:lstStyle>
            <a:lvl1pPr marL="0" indent="0" algn="ctr">
              <a:buNone/>
              <a:defRPr sz="1400" b="1" spc="300">
                <a:solidFill>
                  <a:schemeClr val="bg2"/>
                </a:solidFill>
              </a:defRPr>
            </a:lvl1pPr>
          </a:lstStyle>
          <a:p>
            <a:pPr lvl="0"/>
            <a:r>
              <a:rPr lang="en-US"/>
              <a:t>[SUBTITLE]</a:t>
            </a:r>
          </a:p>
        </p:txBody>
      </p:sp>
      <p:sp>
        <p:nvSpPr>
          <p:cNvPr id="19" name="Text Placeholder 17">
            <a:extLst>
              <a:ext uri="{FF2B5EF4-FFF2-40B4-BE49-F238E27FC236}">
                <a16:creationId xmlns:a16="http://schemas.microsoft.com/office/drawing/2014/main" id="{D235BD2F-9F0B-55E0-5608-0A494BBEF24B}"/>
              </a:ext>
            </a:extLst>
          </p:cNvPr>
          <p:cNvSpPr>
            <a:spLocks noGrp="1"/>
          </p:cNvSpPr>
          <p:nvPr>
            <p:ph type="body" sz="quarter" idx="13" hasCustomPrompt="1"/>
          </p:nvPr>
        </p:nvSpPr>
        <p:spPr>
          <a:xfrm>
            <a:off x="411164" y="1303120"/>
            <a:ext cx="3098800" cy="314646"/>
          </a:xfrm>
        </p:spPr>
        <p:txBody>
          <a:bodyPr anchor="ctr"/>
          <a:lstStyle>
            <a:lvl1pPr marL="0" indent="0" algn="l">
              <a:buNone/>
              <a:defRPr sz="1400" b="1" spc="300">
                <a:solidFill>
                  <a:schemeClr val="tx1"/>
                </a:solidFill>
              </a:defRPr>
            </a:lvl1pPr>
          </a:lstStyle>
          <a:p>
            <a:pPr lvl="0"/>
            <a:r>
              <a:rPr lang="en-US"/>
              <a:t>[SUBTITLE]</a:t>
            </a:r>
          </a:p>
        </p:txBody>
      </p:sp>
      <p:sp>
        <p:nvSpPr>
          <p:cNvPr id="20" name="Title 1">
            <a:extLst>
              <a:ext uri="{FF2B5EF4-FFF2-40B4-BE49-F238E27FC236}">
                <a16:creationId xmlns:a16="http://schemas.microsoft.com/office/drawing/2014/main" id="{06897412-9D59-703F-B51B-6B1BD10FF371}"/>
              </a:ext>
            </a:extLst>
          </p:cNvPr>
          <p:cNvSpPr>
            <a:spLocks noGrp="1"/>
          </p:cNvSpPr>
          <p:nvPr>
            <p:ph type="title" hasCustomPrompt="1"/>
          </p:nvPr>
        </p:nvSpPr>
        <p:spPr>
          <a:xfrm>
            <a:off x="411480" y="411481"/>
            <a:ext cx="6173470" cy="914400"/>
          </a:xfrm>
        </p:spPr>
        <p:txBody>
          <a:bodyPr/>
          <a:lstStyle>
            <a:lvl1pPr>
              <a:defRPr>
                <a:solidFill>
                  <a:schemeClr val="bg2"/>
                </a:solidFill>
              </a:defRPr>
            </a:lvl1pPr>
          </a:lstStyle>
          <a:p>
            <a:r>
              <a:rPr lang="en-US"/>
              <a:t>[Slide title]</a:t>
            </a:r>
          </a:p>
        </p:txBody>
      </p:sp>
      <p:sp>
        <p:nvSpPr>
          <p:cNvPr id="12" name="Text Placeholder 21">
            <a:extLst>
              <a:ext uri="{FF2B5EF4-FFF2-40B4-BE49-F238E27FC236}">
                <a16:creationId xmlns:a16="http://schemas.microsoft.com/office/drawing/2014/main" id="{E885BFC8-9DE7-6E8A-CB2A-80A53DBD6A91}"/>
              </a:ext>
            </a:extLst>
          </p:cNvPr>
          <p:cNvSpPr>
            <a:spLocks noGrp="1"/>
          </p:cNvSpPr>
          <p:nvPr>
            <p:ph type="body" sz="quarter" idx="15" hasCustomPrompt="1"/>
          </p:nvPr>
        </p:nvSpPr>
        <p:spPr>
          <a:xfrm>
            <a:off x="5875338" y="1751281"/>
            <a:ext cx="3098800" cy="314646"/>
          </a:xfrm>
        </p:spPr>
        <p:txBody>
          <a:bodyPr anchor="ctr"/>
          <a:lstStyle>
            <a:lvl1pPr marL="182880" indent="0">
              <a:lnSpc>
                <a:spcPct val="100000"/>
              </a:lnSpc>
              <a:spcBef>
                <a:spcPts val="600"/>
              </a:spcBef>
              <a:buFont typeface="Arial" panose="020B0604020202020204" pitchFamily="34" charset="0"/>
              <a:buNone/>
              <a:defRPr sz="1200">
                <a:solidFill>
                  <a:schemeClr val="bg2"/>
                </a:solidFill>
              </a:defRPr>
            </a:lvl1pPr>
            <a:lvl2pPr marL="182880" indent="-182880">
              <a:spcBef>
                <a:spcPts val="600"/>
              </a:spcBef>
              <a:buFont typeface="Wingdings" panose="05000000000000000000" pitchFamily="2" charset="2"/>
              <a:buChar char="§"/>
              <a:defRPr sz="1200">
                <a:solidFill>
                  <a:schemeClr val="bg1"/>
                </a:solidFill>
              </a:defRPr>
            </a:lvl2pPr>
            <a:lvl3pPr marL="548640" indent="-182880">
              <a:lnSpc>
                <a:spcPct val="100000"/>
              </a:lnSpc>
              <a:buFont typeface="Wingdings" panose="05000000000000000000" pitchFamily="2" charset="2"/>
              <a:buChar char="§"/>
              <a:defRPr sz="1200">
                <a:solidFill>
                  <a:schemeClr val="bg1"/>
                </a:solidFill>
              </a:defRPr>
            </a:lvl3pPr>
          </a:lstStyle>
          <a:p>
            <a:pPr lvl="0"/>
            <a:r>
              <a:rPr lang="en-US"/>
              <a:t>[OPTIONAL SECTION]</a:t>
            </a:r>
          </a:p>
        </p:txBody>
      </p:sp>
      <p:sp>
        <p:nvSpPr>
          <p:cNvPr id="23" name="Text Placeholder 22">
            <a:extLst>
              <a:ext uri="{FF2B5EF4-FFF2-40B4-BE49-F238E27FC236}">
                <a16:creationId xmlns:a16="http://schemas.microsoft.com/office/drawing/2014/main" id="{E5ED2CBB-8AC2-75A3-60F4-A240AE317C84}"/>
              </a:ext>
            </a:extLst>
          </p:cNvPr>
          <p:cNvSpPr>
            <a:spLocks noGrp="1"/>
          </p:cNvSpPr>
          <p:nvPr>
            <p:ph type="body" sz="quarter" idx="16"/>
          </p:nvPr>
        </p:nvSpPr>
        <p:spPr>
          <a:xfrm>
            <a:off x="5875338" y="2120772"/>
            <a:ext cx="3136074" cy="2117471"/>
          </a:xfrm>
        </p:spPr>
        <p:txBody>
          <a:bodyPr/>
          <a:lstStyle>
            <a:lvl1pPr marL="365760">
              <a:spcBef>
                <a:spcPts val="600"/>
              </a:spcBef>
              <a:defRPr sz="1050">
                <a:solidFill>
                  <a:schemeClr val="bg1"/>
                </a:solidFill>
              </a:defRPr>
            </a:lvl1pPr>
            <a:lvl2pPr marL="354330" indent="-171450">
              <a:spcBef>
                <a:spcPts val="600"/>
              </a:spcBef>
              <a:buSzPct val="70000"/>
              <a:buFont typeface="Wingdings" panose="05000000000000000000" pitchFamily="2" charset="2"/>
              <a:buChar char="§"/>
              <a:defRPr sz="1050">
                <a:solidFill>
                  <a:schemeClr val="bg1"/>
                </a:solidFill>
              </a:defRPr>
            </a:lvl2pPr>
            <a:lvl3pPr marL="354330" indent="-171450">
              <a:spcBef>
                <a:spcPts val="600"/>
              </a:spcBef>
              <a:buSzPct val="70000"/>
              <a:buFont typeface="Wingdings" panose="05000000000000000000" pitchFamily="2" charset="2"/>
              <a:buChar char="§"/>
              <a:defRPr sz="1050">
                <a:solidFill>
                  <a:schemeClr val="bg1"/>
                </a:solidFill>
              </a:defRPr>
            </a:lvl3pPr>
            <a:lvl4pPr marL="354330" indent="-171450">
              <a:spcBef>
                <a:spcPts val="600"/>
              </a:spcBef>
              <a:buSzPct val="70000"/>
              <a:buFont typeface="Wingdings" panose="05000000000000000000" pitchFamily="2" charset="2"/>
              <a:buChar char="§"/>
              <a:defRPr sz="1050">
                <a:solidFill>
                  <a:schemeClr val="bg1"/>
                </a:solidFill>
              </a:defRPr>
            </a:lvl4pPr>
            <a:lvl5pPr marL="354330" indent="-171450">
              <a:spcBef>
                <a:spcPts val="600"/>
              </a:spcBef>
              <a:buSzPct val="70000"/>
              <a:buFont typeface="Wingdings" panose="05000000000000000000" pitchFamily="2" charset="2"/>
              <a:buChar char="§"/>
              <a:defRPr sz="1050">
                <a:solidFill>
                  <a:schemeClr val="bg1"/>
                </a:solidFill>
              </a:defRPr>
            </a:lvl5pPr>
          </a:lstStyle>
          <a:p>
            <a:pPr lvl="0"/>
            <a:r>
              <a:rPr lang="en-US"/>
              <a:t>Click to edit Master text styles</a:t>
            </a:r>
          </a:p>
          <a:p>
            <a:pPr lvl="3"/>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222F5130-01B1-C3F0-A67D-7FC028D65024}"/>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5" name="Text Placeholder 25">
            <a:extLst>
              <a:ext uri="{FF2B5EF4-FFF2-40B4-BE49-F238E27FC236}">
                <a16:creationId xmlns:a16="http://schemas.microsoft.com/office/drawing/2014/main" id="{00F890F7-1093-529D-71B5-B45B75648191}"/>
              </a:ext>
            </a:extLst>
          </p:cNvPr>
          <p:cNvSpPr>
            <a:spLocks noGrp="1"/>
          </p:cNvSpPr>
          <p:nvPr>
            <p:ph type="body" sz="quarter" idx="17"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138351759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0314BD-9E77-C097-1276-BE2FFD86597A}"/>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1709793"/>
            <a:ext cx="9144000" cy="5141843"/>
          </a:xfrm>
          <a:prstGeom prst="rect">
            <a:avLst/>
          </a:prstGeom>
        </p:spPr>
      </p:pic>
      <p:sp>
        <p:nvSpPr>
          <p:cNvPr id="4" name="Rectangle 3">
            <a:extLst>
              <a:ext uri="{FF2B5EF4-FFF2-40B4-BE49-F238E27FC236}">
                <a16:creationId xmlns:a16="http://schemas.microsoft.com/office/drawing/2014/main" id="{859B4997-2A49-8935-BB31-8991CDC55DD5}"/>
              </a:ext>
            </a:extLst>
          </p:cNvPr>
          <p:cNvSpPr/>
          <p:nvPr userDrawn="1"/>
        </p:nvSpPr>
        <p:spPr>
          <a:xfrm>
            <a:off x="5705343" y="-10075"/>
            <a:ext cx="3438657" cy="6560059"/>
          </a:xfrm>
          <a:prstGeom prst="rect">
            <a:avLst/>
          </a:prstGeom>
          <a:solidFill>
            <a:schemeClr val="accent3">
              <a:lumMod val="75000"/>
            </a:schemeClr>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3826158-8439-F13C-703F-22E4AFC64870}"/>
              </a:ext>
            </a:extLst>
          </p:cNvPr>
          <p:cNvSpPr/>
          <p:nvPr userDrawn="1"/>
        </p:nvSpPr>
        <p:spPr>
          <a:xfrm>
            <a:off x="0" y="0"/>
            <a:ext cx="9144000" cy="1134345"/>
          </a:xfrm>
          <a:prstGeom prst="rect">
            <a:avLst/>
          </a:prstGeom>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Parallelogram 3">
            <a:extLst>
              <a:ext uri="{FF2B5EF4-FFF2-40B4-BE49-F238E27FC236}">
                <a16:creationId xmlns:a16="http://schemas.microsoft.com/office/drawing/2014/main" id="{7F597C36-8408-89ED-1E29-3F53AE89633D}"/>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rial"/>
                <a:ea typeface="+mn-ea"/>
                <a:cs typeface="+mn-cs"/>
              </a:rPr>
              <a:t>U.S. ARMY TEST AND EVALUATION COMMAND</a:t>
            </a:r>
          </a:p>
        </p:txBody>
      </p:sp>
      <p:sp>
        <p:nvSpPr>
          <p:cNvPr id="3" name="Content Placeholder 2"/>
          <p:cNvSpPr>
            <a:spLocks noGrp="1"/>
          </p:cNvSpPr>
          <p:nvPr>
            <p:ph idx="1"/>
          </p:nvPr>
        </p:nvSpPr>
        <p:spPr>
          <a:xfrm>
            <a:off x="411164" y="1736902"/>
            <a:ext cx="5164206" cy="4443947"/>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a:extLst>
              <a:ext uri="{FF2B5EF4-FFF2-40B4-BE49-F238E27FC236}">
                <a16:creationId xmlns:a16="http://schemas.microsoft.com/office/drawing/2014/main" id="{0CF74B29-F57B-C813-2E4D-10FAD28D1106}"/>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8C732EE-6F85-C542-B0DE-2D911F843EA4}" type="slidenum">
              <a:rPr kumimoji="0" lang="en-US" sz="1100" b="0" i="0" u="none" strike="noStrike" kern="1200" cap="all"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all" spc="0" normalizeH="0" baseline="0" noProof="0">
              <a:ln>
                <a:noFill/>
              </a:ln>
              <a:solidFill>
                <a:srgbClr val="FFFFFF"/>
              </a:solidFill>
              <a:effectLst/>
              <a:uLnTx/>
              <a:uFillTx/>
              <a:latin typeface="Arial"/>
              <a:ea typeface="+mn-ea"/>
              <a:cs typeface="+mn-cs"/>
            </a:endParaRPr>
          </a:p>
        </p:txBody>
      </p:sp>
      <p:sp>
        <p:nvSpPr>
          <p:cNvPr id="18" name="Text Placeholder 17">
            <a:extLst>
              <a:ext uri="{FF2B5EF4-FFF2-40B4-BE49-F238E27FC236}">
                <a16:creationId xmlns:a16="http://schemas.microsoft.com/office/drawing/2014/main" id="{609B94CB-E02A-67E2-C07E-AD00CB077C3D}"/>
              </a:ext>
            </a:extLst>
          </p:cNvPr>
          <p:cNvSpPr>
            <a:spLocks noGrp="1"/>
          </p:cNvSpPr>
          <p:nvPr>
            <p:ph type="body" sz="quarter" idx="12" hasCustomPrompt="1"/>
          </p:nvPr>
        </p:nvSpPr>
        <p:spPr>
          <a:xfrm>
            <a:off x="5875338" y="1300433"/>
            <a:ext cx="3098800" cy="314646"/>
          </a:xfrm>
        </p:spPr>
        <p:txBody>
          <a:bodyPr anchor="ctr"/>
          <a:lstStyle>
            <a:lvl1pPr marL="0" indent="0" algn="ctr">
              <a:buNone/>
              <a:defRPr sz="1400" b="1" spc="300">
                <a:solidFill>
                  <a:schemeClr val="bg2"/>
                </a:solidFill>
              </a:defRPr>
            </a:lvl1pPr>
          </a:lstStyle>
          <a:p>
            <a:pPr lvl="0"/>
            <a:r>
              <a:rPr lang="en-US"/>
              <a:t>[SUBTITLE]</a:t>
            </a:r>
          </a:p>
        </p:txBody>
      </p:sp>
      <p:sp>
        <p:nvSpPr>
          <p:cNvPr id="19" name="Text Placeholder 17">
            <a:extLst>
              <a:ext uri="{FF2B5EF4-FFF2-40B4-BE49-F238E27FC236}">
                <a16:creationId xmlns:a16="http://schemas.microsoft.com/office/drawing/2014/main" id="{D235BD2F-9F0B-55E0-5608-0A494BBEF24B}"/>
              </a:ext>
            </a:extLst>
          </p:cNvPr>
          <p:cNvSpPr>
            <a:spLocks noGrp="1"/>
          </p:cNvSpPr>
          <p:nvPr>
            <p:ph type="body" sz="quarter" idx="13" hasCustomPrompt="1"/>
          </p:nvPr>
        </p:nvSpPr>
        <p:spPr>
          <a:xfrm>
            <a:off x="411164" y="1303120"/>
            <a:ext cx="3098800" cy="314646"/>
          </a:xfrm>
        </p:spPr>
        <p:txBody>
          <a:bodyPr anchor="ctr"/>
          <a:lstStyle>
            <a:lvl1pPr marL="0" indent="0" algn="l">
              <a:buNone/>
              <a:defRPr sz="1400" b="1" spc="300">
                <a:solidFill>
                  <a:schemeClr val="tx1"/>
                </a:solidFill>
              </a:defRPr>
            </a:lvl1pPr>
          </a:lstStyle>
          <a:p>
            <a:pPr lvl="0"/>
            <a:r>
              <a:rPr lang="en-US"/>
              <a:t>[SUBTITLE]</a:t>
            </a:r>
          </a:p>
        </p:txBody>
      </p:sp>
      <p:sp>
        <p:nvSpPr>
          <p:cNvPr id="20" name="Title 1">
            <a:extLst>
              <a:ext uri="{FF2B5EF4-FFF2-40B4-BE49-F238E27FC236}">
                <a16:creationId xmlns:a16="http://schemas.microsoft.com/office/drawing/2014/main" id="{06897412-9D59-703F-B51B-6B1BD10FF371}"/>
              </a:ext>
            </a:extLst>
          </p:cNvPr>
          <p:cNvSpPr>
            <a:spLocks noGrp="1"/>
          </p:cNvSpPr>
          <p:nvPr>
            <p:ph type="title" hasCustomPrompt="1"/>
          </p:nvPr>
        </p:nvSpPr>
        <p:spPr>
          <a:xfrm>
            <a:off x="411480" y="411481"/>
            <a:ext cx="6173470" cy="914400"/>
          </a:xfrm>
        </p:spPr>
        <p:txBody>
          <a:bodyPr/>
          <a:lstStyle>
            <a:lvl1pPr>
              <a:defRPr>
                <a:solidFill>
                  <a:schemeClr val="bg2"/>
                </a:solidFill>
              </a:defRPr>
            </a:lvl1pPr>
          </a:lstStyle>
          <a:p>
            <a:r>
              <a:rPr lang="en-US"/>
              <a:t>[Slide title]</a:t>
            </a:r>
          </a:p>
        </p:txBody>
      </p:sp>
      <p:sp>
        <p:nvSpPr>
          <p:cNvPr id="12" name="Text Placeholder 21">
            <a:extLst>
              <a:ext uri="{FF2B5EF4-FFF2-40B4-BE49-F238E27FC236}">
                <a16:creationId xmlns:a16="http://schemas.microsoft.com/office/drawing/2014/main" id="{5859309D-CABB-D08E-3A37-FE0B882DD063}"/>
              </a:ext>
            </a:extLst>
          </p:cNvPr>
          <p:cNvSpPr>
            <a:spLocks noGrp="1"/>
          </p:cNvSpPr>
          <p:nvPr>
            <p:ph type="body" sz="quarter" idx="15" hasCustomPrompt="1"/>
          </p:nvPr>
        </p:nvSpPr>
        <p:spPr>
          <a:xfrm>
            <a:off x="5875338" y="1751281"/>
            <a:ext cx="3098800" cy="314646"/>
          </a:xfrm>
        </p:spPr>
        <p:txBody>
          <a:bodyPr anchor="ctr"/>
          <a:lstStyle>
            <a:lvl1pPr marL="182880" indent="0">
              <a:lnSpc>
                <a:spcPct val="100000"/>
              </a:lnSpc>
              <a:spcBef>
                <a:spcPts val="600"/>
              </a:spcBef>
              <a:buFont typeface="Arial" panose="020B0604020202020204" pitchFamily="34" charset="0"/>
              <a:buNone/>
              <a:defRPr sz="1200">
                <a:solidFill>
                  <a:schemeClr val="bg2"/>
                </a:solidFill>
              </a:defRPr>
            </a:lvl1pPr>
            <a:lvl2pPr marL="182880" indent="-182880">
              <a:spcBef>
                <a:spcPts val="600"/>
              </a:spcBef>
              <a:buFont typeface="Wingdings" panose="05000000000000000000" pitchFamily="2" charset="2"/>
              <a:buChar char="§"/>
              <a:defRPr sz="1200">
                <a:solidFill>
                  <a:schemeClr val="bg1"/>
                </a:solidFill>
              </a:defRPr>
            </a:lvl2pPr>
            <a:lvl3pPr marL="548640" indent="-182880">
              <a:lnSpc>
                <a:spcPct val="100000"/>
              </a:lnSpc>
              <a:buFont typeface="Wingdings" panose="05000000000000000000" pitchFamily="2" charset="2"/>
              <a:buChar char="§"/>
              <a:defRPr sz="1200">
                <a:solidFill>
                  <a:schemeClr val="bg1"/>
                </a:solidFill>
              </a:defRPr>
            </a:lvl3pPr>
          </a:lstStyle>
          <a:p>
            <a:pPr lvl="0"/>
            <a:r>
              <a:rPr lang="en-US"/>
              <a:t>[OPTIONAL SECTION]</a:t>
            </a:r>
          </a:p>
        </p:txBody>
      </p:sp>
      <p:sp>
        <p:nvSpPr>
          <p:cNvPr id="17" name="Text Placeholder 22">
            <a:extLst>
              <a:ext uri="{FF2B5EF4-FFF2-40B4-BE49-F238E27FC236}">
                <a16:creationId xmlns:a16="http://schemas.microsoft.com/office/drawing/2014/main" id="{5405C40F-0F6F-37E9-503D-4D7D0FB2D053}"/>
              </a:ext>
            </a:extLst>
          </p:cNvPr>
          <p:cNvSpPr>
            <a:spLocks noGrp="1"/>
          </p:cNvSpPr>
          <p:nvPr>
            <p:ph type="body" sz="quarter" idx="16"/>
          </p:nvPr>
        </p:nvSpPr>
        <p:spPr>
          <a:xfrm>
            <a:off x="5875338" y="2120772"/>
            <a:ext cx="3136074" cy="2117471"/>
          </a:xfrm>
        </p:spPr>
        <p:txBody>
          <a:bodyPr/>
          <a:lstStyle>
            <a:lvl1pPr marL="365760">
              <a:spcBef>
                <a:spcPts val="600"/>
              </a:spcBef>
              <a:defRPr sz="1050">
                <a:solidFill>
                  <a:schemeClr val="bg1"/>
                </a:solidFill>
              </a:defRPr>
            </a:lvl1pPr>
            <a:lvl2pPr marL="354330" indent="-171450">
              <a:spcBef>
                <a:spcPts val="600"/>
              </a:spcBef>
              <a:buSzPct val="70000"/>
              <a:buFont typeface="Wingdings" panose="05000000000000000000" pitchFamily="2" charset="2"/>
              <a:buChar char="§"/>
              <a:defRPr sz="1050">
                <a:solidFill>
                  <a:schemeClr val="bg1"/>
                </a:solidFill>
              </a:defRPr>
            </a:lvl2pPr>
            <a:lvl3pPr marL="354330" indent="-171450">
              <a:spcBef>
                <a:spcPts val="600"/>
              </a:spcBef>
              <a:buSzPct val="70000"/>
              <a:buFont typeface="Wingdings" panose="05000000000000000000" pitchFamily="2" charset="2"/>
              <a:buChar char="§"/>
              <a:defRPr sz="1050">
                <a:solidFill>
                  <a:schemeClr val="bg1"/>
                </a:solidFill>
              </a:defRPr>
            </a:lvl3pPr>
            <a:lvl4pPr marL="354330" indent="-171450">
              <a:spcBef>
                <a:spcPts val="600"/>
              </a:spcBef>
              <a:buSzPct val="70000"/>
              <a:buFont typeface="Wingdings" panose="05000000000000000000" pitchFamily="2" charset="2"/>
              <a:buChar char="§"/>
              <a:defRPr sz="1050">
                <a:solidFill>
                  <a:schemeClr val="bg1"/>
                </a:solidFill>
              </a:defRPr>
            </a:lvl4pPr>
            <a:lvl5pPr marL="354330" indent="-171450">
              <a:spcBef>
                <a:spcPts val="600"/>
              </a:spcBef>
              <a:buSzPct val="70000"/>
              <a:buFont typeface="Wingdings" panose="05000000000000000000" pitchFamily="2" charset="2"/>
              <a:buChar char="§"/>
              <a:defRPr sz="1050">
                <a:solidFill>
                  <a:schemeClr val="bg1"/>
                </a:solidFill>
              </a:defRPr>
            </a:lvl5pPr>
          </a:lstStyle>
          <a:p>
            <a:pPr lvl="0"/>
            <a:r>
              <a:rPr lang="en-US"/>
              <a:t>Click to edit Master text styles</a:t>
            </a:r>
          </a:p>
          <a:p>
            <a:pPr lvl="3"/>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D096C8F6-6A91-95E7-72C3-4221BD62E54A}"/>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Text Placeholder 25">
            <a:extLst>
              <a:ext uri="{FF2B5EF4-FFF2-40B4-BE49-F238E27FC236}">
                <a16:creationId xmlns:a16="http://schemas.microsoft.com/office/drawing/2014/main" id="{214978D1-6E3B-6476-8F0B-1368A28DE6AB}"/>
              </a:ext>
            </a:extLst>
          </p:cNvPr>
          <p:cNvSpPr>
            <a:spLocks noGrp="1"/>
          </p:cNvSpPr>
          <p:nvPr>
            <p:ph type="body" sz="quarter" idx="17"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1857963713"/>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4348"/>
      </p:ext>
    </p:extLst>
  </p:cSld>
  <p:clrMapOvr>
    <a:masterClrMapping/>
  </p:clrMapOvr>
  <p:extLst>
    <p:ext uri="{DCECCB84-F9BA-43D5-87BE-67443E8EF086}">
      <p15:sldGuideLst xmlns:p15="http://schemas.microsoft.com/office/powerpoint/2012/main">
        <p15:guide id="1" orient="horz" pos="3888">
          <p15:clr>
            <a:srgbClr val="A4A3A4"/>
          </p15:clr>
        </p15:guide>
        <p15:guide id="2" orient="horz" pos="1008">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A48AE2-F5B3-77F2-DE87-9F1F74D42127}"/>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1709793"/>
            <a:ext cx="9144000" cy="5141843"/>
          </a:xfrm>
          <a:prstGeom prst="rect">
            <a:avLst/>
          </a:prstGeom>
        </p:spPr>
      </p:pic>
      <p:sp>
        <p:nvSpPr>
          <p:cNvPr id="4" name="Parallelogram 3">
            <a:extLst>
              <a:ext uri="{FF2B5EF4-FFF2-40B4-BE49-F238E27FC236}">
                <a16:creationId xmlns:a16="http://schemas.microsoft.com/office/drawing/2014/main" id="{1665381B-D4C2-BDC1-1FB3-AD703D286E6B}"/>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r>
              <a:rPr lang="en-US" sz="1050"/>
              <a:t>U.S. ARMY TEST AND EVALUATION COMMAND</a:t>
            </a:r>
          </a:p>
        </p:txBody>
      </p:sp>
      <p:sp>
        <p:nvSpPr>
          <p:cNvPr id="2" name="Title 1"/>
          <p:cNvSpPr>
            <a:spLocks noGrp="1"/>
          </p:cNvSpPr>
          <p:nvPr>
            <p:ph type="title" hasCustomPrompt="1"/>
          </p:nvPr>
        </p:nvSpPr>
        <p:spPr>
          <a:xfrm>
            <a:off x="411480" y="411481"/>
            <a:ext cx="8275320" cy="914400"/>
          </a:xfrm>
        </p:spPr>
        <p:txBody>
          <a:bodyPr/>
          <a:lstStyle/>
          <a:p>
            <a:r>
              <a:rPr lang="en-US"/>
              <a:t>[Slide title]</a:t>
            </a:r>
          </a:p>
        </p:txBody>
      </p:sp>
      <p:sp>
        <p:nvSpPr>
          <p:cNvPr id="3" name="Content Placeholder 2"/>
          <p:cNvSpPr>
            <a:spLocks noGrp="1"/>
          </p:cNvSpPr>
          <p:nvPr>
            <p:ph idx="1"/>
          </p:nvPr>
        </p:nvSpPr>
        <p:spPr>
          <a:xfrm>
            <a:off x="411479" y="1600198"/>
            <a:ext cx="82753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a:extLst>
              <a:ext uri="{FF2B5EF4-FFF2-40B4-BE49-F238E27FC236}">
                <a16:creationId xmlns:a16="http://schemas.microsoft.com/office/drawing/2014/main" id="{0CF74B29-F57B-C813-2E4D-10FAD28D1106}"/>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6" name="Straight Connector 5">
            <a:extLst>
              <a:ext uri="{FF2B5EF4-FFF2-40B4-BE49-F238E27FC236}">
                <a16:creationId xmlns:a16="http://schemas.microsoft.com/office/drawing/2014/main" id="{911DF5D6-D1E1-E205-D73F-568EBE55E016}"/>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9" name="Text Placeholder 25">
            <a:extLst>
              <a:ext uri="{FF2B5EF4-FFF2-40B4-BE49-F238E27FC236}">
                <a16:creationId xmlns:a16="http://schemas.microsoft.com/office/drawing/2014/main" id="{4B71CA7E-7C4B-AD94-D69A-719B2EAF6244}"/>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209244421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9FBB499C-D22E-E02E-342C-293D573F4036}"/>
              </a:ext>
            </a:extLst>
          </p:cNvPr>
          <p:cNvSpPr txBox="1"/>
          <p:nvPr userDrawn="1"/>
        </p:nvSpPr>
        <p:spPr>
          <a:xfrm>
            <a:off x="411162" y="2148840"/>
            <a:ext cx="8321040" cy="1371600"/>
          </a:xfrm>
          <a:prstGeom prst="rect">
            <a:avLst/>
          </a:prstGeom>
          <a:noFill/>
        </p:spPr>
        <p:txBody>
          <a:bodyPr wrap="square" lIns="0" tIns="0" rIns="0" bIns="0" rtlCol="0">
            <a:noAutofit/>
          </a:bodyPr>
          <a:lstStyle/>
          <a:p>
            <a:pPr marL="0" indent="0">
              <a:lnSpc>
                <a:spcPct val="90000"/>
              </a:lnSpc>
              <a:spcBef>
                <a:spcPts val="0"/>
              </a:spcBef>
              <a:buSzPct val="100000"/>
              <a:buFontTx/>
              <a:buNone/>
            </a:pPr>
            <a:r>
              <a:rPr lang="en-US" sz="4800" cap="all" baseline="0">
                <a:solidFill>
                  <a:schemeClr val="tx1"/>
                </a:solidFill>
              </a:rPr>
              <a:t>THANK YOU.</a:t>
            </a:r>
          </a:p>
        </p:txBody>
      </p:sp>
      <p:sp>
        <p:nvSpPr>
          <p:cNvPr id="5" name="Text Placeholder 1">
            <a:extLst>
              <a:ext uri="{FF2B5EF4-FFF2-40B4-BE49-F238E27FC236}">
                <a16:creationId xmlns:a16="http://schemas.microsoft.com/office/drawing/2014/main" id="{900DDD06-33DA-C48B-4271-22D241C5EC75}"/>
              </a:ext>
            </a:extLst>
          </p:cNvPr>
          <p:cNvSpPr>
            <a:spLocks noGrp="1"/>
          </p:cNvSpPr>
          <p:nvPr>
            <p:ph type="body" sz="quarter" idx="10" hasCustomPrompt="1"/>
          </p:nvPr>
        </p:nvSpPr>
        <p:spPr>
          <a:xfrm>
            <a:off x="411163" y="5075238"/>
            <a:ext cx="4024312" cy="1371599"/>
          </a:xfrm>
        </p:spPr>
        <p:txBody>
          <a:bodyPr anchor="b" anchorCtr="0"/>
          <a:lstStyle>
            <a:lvl1pPr marL="0" indent="0">
              <a:spcBef>
                <a:spcPts val="0"/>
              </a:spcBef>
              <a:buFontTx/>
              <a:buNone/>
              <a:defRPr sz="1200">
                <a:solidFill>
                  <a:schemeClr val="tx1"/>
                </a:solidFill>
              </a:defRPr>
            </a:lvl1pPr>
            <a:lvl2pPr marL="0" indent="0">
              <a:spcBef>
                <a:spcPts val="0"/>
              </a:spcBef>
              <a:buFontTx/>
              <a:buNone/>
              <a:defRPr sz="1200"/>
            </a:lvl2pPr>
            <a:lvl3pPr marL="0" indent="0">
              <a:spcBef>
                <a:spcPts val="0"/>
              </a:spcBef>
              <a:buFontTx/>
              <a:buNone/>
              <a:defRPr sz="1200"/>
            </a:lvl3pPr>
            <a:lvl4pPr marL="0" indent="0">
              <a:spcBef>
                <a:spcPts val="0"/>
              </a:spcBef>
              <a:buFontTx/>
              <a:buNone/>
              <a:defRPr sz="1200"/>
            </a:lvl4pPr>
            <a:lvl5pPr marL="0" indent="0">
              <a:spcBef>
                <a:spcPts val="0"/>
              </a:spcBef>
              <a:buFontTx/>
              <a:buNone/>
              <a:defRPr sz="1200"/>
            </a:lvl5pPr>
            <a:lvl6pPr marL="0" indent="0">
              <a:spcBef>
                <a:spcPts val="0"/>
              </a:spcBef>
              <a:buFontTx/>
              <a:buNone/>
              <a:defRPr sz="1200"/>
            </a:lvl6pPr>
            <a:lvl7pPr marL="0" indent="0">
              <a:spcBef>
                <a:spcPts val="0"/>
              </a:spcBef>
              <a:buFontTx/>
              <a:buNone/>
              <a:defRPr sz="1200"/>
            </a:lvl7pPr>
            <a:lvl8pPr marL="0" indent="0">
              <a:spcBef>
                <a:spcPts val="0"/>
              </a:spcBef>
              <a:buFontTx/>
              <a:buNone/>
              <a:defRPr sz="1200"/>
            </a:lvl8pPr>
            <a:lvl9pPr marL="0" indent="0">
              <a:spcBef>
                <a:spcPts val="0"/>
              </a:spcBef>
              <a:buFontTx/>
              <a:buNone/>
              <a:defRPr sz="1200"/>
            </a:lvl9pPr>
          </a:lstStyle>
          <a:p>
            <a:pPr lvl="0"/>
            <a:r>
              <a:rPr lang="en-US"/>
              <a:t>[Optional contact information]</a:t>
            </a:r>
          </a:p>
        </p:txBody>
      </p:sp>
      <p:pic>
        <p:nvPicPr>
          <p:cNvPr id="2" name="Picture 1" descr="Logo&#10;&#10;Description automatically generated">
            <a:extLst>
              <a:ext uri="{FF2B5EF4-FFF2-40B4-BE49-F238E27FC236}">
                <a16:creationId xmlns:a16="http://schemas.microsoft.com/office/drawing/2014/main" id="{9AED6F8E-5CDD-EB86-E65E-CDAACB355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695" y="407689"/>
            <a:ext cx="2692117" cy="635692"/>
          </a:xfrm>
          <a:prstGeom prst="rect">
            <a:avLst/>
          </a:prstGeom>
        </p:spPr>
      </p:pic>
    </p:spTree>
    <p:extLst>
      <p:ext uri="{BB962C8B-B14F-4D97-AF65-F5344CB8AC3E}">
        <p14:creationId xmlns:p14="http://schemas.microsoft.com/office/powerpoint/2010/main" val="2607441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go">
    <p:bg>
      <p:bgPr>
        <a:solidFill>
          <a:schemeClr val="bg1"/>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39ED2DF-0DEB-71B0-3246-CCF6224637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0920" y="2821888"/>
            <a:ext cx="5142160" cy="1214223"/>
          </a:xfrm>
          <a:prstGeom prst="rect">
            <a:avLst/>
          </a:prstGeom>
        </p:spPr>
      </p:pic>
    </p:spTree>
    <p:extLst>
      <p:ext uri="{BB962C8B-B14F-4D97-AF65-F5344CB8AC3E}">
        <p14:creationId xmlns:p14="http://schemas.microsoft.com/office/powerpoint/2010/main" val="222444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FE75CC-C5C1-1612-9DE2-03D8D5FBDC40}"/>
              </a:ext>
            </a:extLst>
          </p:cNvPr>
          <p:cNvPicPr>
            <a:picLocks noChangeAspect="1"/>
          </p:cNvPicPr>
          <p:nvPr userDrawn="1"/>
        </p:nvPicPr>
        <p:blipFill>
          <a:blip r:embed="rId2">
            <a:alphaModFix amt="85000"/>
            <a:extLst>
              <a:ext uri="{28A0092B-C50C-407E-A947-70E740481C1C}">
                <a14:useLocalDpi xmlns:a14="http://schemas.microsoft.com/office/drawing/2010/main" val="0"/>
              </a:ext>
            </a:extLst>
          </a:blip>
          <a:stretch>
            <a:fillRect/>
          </a:stretch>
        </p:blipFill>
        <p:spPr>
          <a:xfrm>
            <a:off x="0" y="1709793"/>
            <a:ext cx="9144000" cy="5141843"/>
          </a:xfrm>
          <a:prstGeom prst="rect">
            <a:avLst/>
          </a:prstGeom>
        </p:spPr>
      </p:pic>
      <p:sp>
        <p:nvSpPr>
          <p:cNvPr id="5" name="Title 1">
            <a:extLst>
              <a:ext uri="{FF2B5EF4-FFF2-40B4-BE49-F238E27FC236}">
                <a16:creationId xmlns:a16="http://schemas.microsoft.com/office/drawing/2014/main" id="{C17D0BA3-CE88-4FFE-E80D-CD039190BDDD}"/>
              </a:ext>
            </a:extLst>
          </p:cNvPr>
          <p:cNvSpPr>
            <a:spLocks noGrp="1"/>
          </p:cNvSpPr>
          <p:nvPr>
            <p:ph type="title" hasCustomPrompt="1"/>
          </p:nvPr>
        </p:nvSpPr>
        <p:spPr/>
        <p:txBody>
          <a:bodyPr/>
          <a:lstStyle/>
          <a:p>
            <a:r>
              <a:rPr lang="en-US"/>
              <a:t>[Slide title]</a:t>
            </a:r>
          </a:p>
        </p:txBody>
      </p:sp>
      <p:sp>
        <p:nvSpPr>
          <p:cNvPr id="3" name="Content Placeholder 2"/>
          <p:cNvSpPr>
            <a:spLocks noGrp="1"/>
          </p:cNvSpPr>
          <p:nvPr>
            <p:ph sz="half" idx="1"/>
          </p:nvPr>
        </p:nvSpPr>
        <p:spPr>
          <a:xfrm>
            <a:off x="41147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p:cNvSpPr>
            <a:spLocks noGrp="1"/>
          </p:cNvSpPr>
          <p:nvPr>
            <p:ph sz="half" idx="2"/>
          </p:nvPr>
        </p:nvSpPr>
        <p:spPr>
          <a:xfrm>
            <a:off x="4709159" y="1600200"/>
            <a:ext cx="40233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arallelogram 3">
            <a:extLst>
              <a:ext uri="{FF2B5EF4-FFF2-40B4-BE49-F238E27FC236}">
                <a16:creationId xmlns:a16="http://schemas.microsoft.com/office/drawing/2014/main" id="{433CC7F5-FDAB-F343-B368-695FC4C07D53}"/>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6" name="Slide Number">
            <a:extLst>
              <a:ext uri="{FF2B5EF4-FFF2-40B4-BE49-F238E27FC236}">
                <a16:creationId xmlns:a16="http://schemas.microsoft.com/office/drawing/2014/main" id="{73125993-07A7-16F2-5CAB-BA8761B84780}"/>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7" name="Straight Connector 6">
            <a:extLst>
              <a:ext uri="{FF2B5EF4-FFF2-40B4-BE49-F238E27FC236}">
                <a16:creationId xmlns:a16="http://schemas.microsoft.com/office/drawing/2014/main" id="{D846DDCD-70CA-E7DF-4148-BA9662CB1CA6}"/>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8" name="Text Placeholder 25">
            <a:extLst>
              <a:ext uri="{FF2B5EF4-FFF2-40B4-BE49-F238E27FC236}">
                <a16:creationId xmlns:a16="http://schemas.microsoft.com/office/drawing/2014/main" id="{206145B6-25BC-05D7-06DB-A31FBCF8ADA8}"/>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1216313569"/>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713ED7-122D-D0BC-7C53-E1C615A94F8B}"/>
              </a:ext>
            </a:extLst>
          </p:cNvPr>
          <p:cNvSpPr>
            <a:spLocks noGrp="1"/>
          </p:cNvSpPr>
          <p:nvPr>
            <p:ph type="title" hasCustomPrompt="1"/>
          </p:nvPr>
        </p:nvSpPr>
        <p:spPr/>
        <p:txBody>
          <a:bodyPr/>
          <a:lstStyle/>
          <a:p>
            <a:r>
              <a:rPr lang="en-US"/>
              <a:t>[Slide title]</a:t>
            </a:r>
          </a:p>
        </p:txBody>
      </p:sp>
      <p:sp>
        <p:nvSpPr>
          <p:cNvPr id="3" name="Content Placeholder 2"/>
          <p:cNvSpPr>
            <a:spLocks noGrp="1"/>
          </p:cNvSpPr>
          <p:nvPr>
            <p:ph sz="half" idx="1"/>
          </p:nvPr>
        </p:nvSpPr>
        <p:spPr>
          <a:xfrm>
            <a:off x="411479"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78124"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6144767" y="1600200"/>
            <a:ext cx="258775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arallelogram 3">
            <a:extLst>
              <a:ext uri="{FF2B5EF4-FFF2-40B4-BE49-F238E27FC236}">
                <a16:creationId xmlns:a16="http://schemas.microsoft.com/office/drawing/2014/main" id="{451009F9-4E5C-E8D9-462F-D7DD181D9427}"/>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7" name="Slide Number">
            <a:extLst>
              <a:ext uri="{FF2B5EF4-FFF2-40B4-BE49-F238E27FC236}">
                <a16:creationId xmlns:a16="http://schemas.microsoft.com/office/drawing/2014/main" id="{C049C742-4021-CDB2-A92D-A8CBD4634FC3}"/>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8" name="Straight Connector 7">
            <a:extLst>
              <a:ext uri="{FF2B5EF4-FFF2-40B4-BE49-F238E27FC236}">
                <a16:creationId xmlns:a16="http://schemas.microsoft.com/office/drawing/2014/main" id="{D323295E-00EB-A1FE-A382-E26689210714}"/>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9" name="Text Placeholder 25">
            <a:extLst>
              <a:ext uri="{FF2B5EF4-FFF2-40B4-BE49-F238E27FC236}">
                <a16:creationId xmlns:a16="http://schemas.microsoft.com/office/drawing/2014/main" id="{AF207931-7CD4-0199-3BE2-3F0016D386A7}"/>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2235369916"/>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a:t>[Slide title]</a:t>
            </a:r>
          </a:p>
        </p:txBody>
      </p:sp>
      <p:sp>
        <p:nvSpPr>
          <p:cNvPr id="3" name="Content Placeholder 2"/>
          <p:cNvSpPr>
            <a:spLocks noGrp="1"/>
          </p:cNvSpPr>
          <p:nvPr>
            <p:ph sz="half" idx="1"/>
          </p:nvPr>
        </p:nvSpPr>
        <p:spPr>
          <a:xfrm>
            <a:off x="41148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032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1600200"/>
            <a:ext cx="1874519" cy="4572000"/>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arallelogram 3">
            <a:extLst>
              <a:ext uri="{FF2B5EF4-FFF2-40B4-BE49-F238E27FC236}">
                <a16:creationId xmlns:a16="http://schemas.microsoft.com/office/drawing/2014/main" id="{3B13920E-C109-9371-0E59-D27BB9F7CBF4}"/>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8" name="Slide Number">
            <a:extLst>
              <a:ext uri="{FF2B5EF4-FFF2-40B4-BE49-F238E27FC236}">
                <a16:creationId xmlns:a16="http://schemas.microsoft.com/office/drawing/2014/main" id="{3EB8116E-77B7-03AA-A84D-5321EEDDF13D}"/>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9" name="Straight Connector 8">
            <a:extLst>
              <a:ext uri="{FF2B5EF4-FFF2-40B4-BE49-F238E27FC236}">
                <a16:creationId xmlns:a16="http://schemas.microsoft.com/office/drawing/2014/main" id="{42018461-685C-549E-8C7C-E504D25FB81B}"/>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0" name="Text Placeholder 25">
            <a:extLst>
              <a:ext uri="{FF2B5EF4-FFF2-40B4-BE49-F238E27FC236}">
                <a16:creationId xmlns:a16="http://schemas.microsoft.com/office/drawing/2014/main" id="{7E42317D-71EF-9357-3F23-2AD810866F63}"/>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2622832254"/>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ED6E9-4BFC-F986-93E1-1249E94D9780}"/>
              </a:ext>
            </a:extLst>
          </p:cNvPr>
          <p:cNvSpPr>
            <a:spLocks noGrp="1"/>
          </p:cNvSpPr>
          <p:nvPr>
            <p:ph type="title" hasCustomPrompt="1"/>
          </p:nvPr>
        </p:nvSpPr>
        <p:spPr/>
        <p:txBody>
          <a:bodyPr/>
          <a:lstStyle/>
          <a:p>
            <a:r>
              <a:rPr lang="en-US"/>
              <a:t>[Slide title]</a:t>
            </a:r>
          </a:p>
        </p:txBody>
      </p:sp>
      <p:sp>
        <p:nvSpPr>
          <p:cNvPr id="9" name="Picture Placeholder 2">
            <a:extLst>
              <a:ext uri="{FF2B5EF4-FFF2-40B4-BE49-F238E27FC236}">
                <a16:creationId xmlns:a16="http://schemas.microsoft.com/office/drawing/2014/main" id="{2FDCDCBF-BE41-ACC6-2307-F24F0B601969}"/>
              </a:ext>
            </a:extLst>
          </p:cNvPr>
          <p:cNvSpPr>
            <a:spLocks noGrp="1" noChangeAspect="1"/>
          </p:cNvSpPr>
          <p:nvPr>
            <p:ph type="pic" sz="quarter" idx="12" hasCustomPrompt="1"/>
          </p:nvPr>
        </p:nvSpPr>
        <p:spPr>
          <a:xfrm>
            <a:off x="411480" y="1600200"/>
            <a:ext cx="557784" cy="557784"/>
          </a:xfrm>
        </p:spPr>
        <p:txBody>
          <a:bodyPr anchor="ctr" anchorCtr="0"/>
          <a:lstStyle>
            <a:lvl1pPr marL="0" indent="0" algn="ctr">
              <a:buFontTx/>
              <a:buNone/>
              <a:defRPr sz="800"/>
            </a:lvl1pPr>
          </a:lstStyle>
          <a:p>
            <a:r>
              <a:rPr lang="en-US"/>
              <a:t>[Icon]</a:t>
            </a:r>
          </a:p>
        </p:txBody>
      </p:sp>
      <p:sp>
        <p:nvSpPr>
          <p:cNvPr id="3" name="Content Placeholder 3"/>
          <p:cNvSpPr>
            <a:spLocks noGrp="1"/>
          </p:cNvSpPr>
          <p:nvPr>
            <p:ph sz="half" idx="1"/>
          </p:nvPr>
        </p:nvSpPr>
        <p:spPr>
          <a:xfrm>
            <a:off x="41148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4">
            <a:extLst>
              <a:ext uri="{FF2B5EF4-FFF2-40B4-BE49-F238E27FC236}">
                <a16:creationId xmlns:a16="http://schemas.microsoft.com/office/drawing/2014/main" id="{C7652FE0-2E63-C05D-5D80-EE5429B0A7EE}"/>
              </a:ext>
            </a:extLst>
          </p:cNvPr>
          <p:cNvSpPr>
            <a:spLocks noGrp="1" noChangeAspect="1"/>
          </p:cNvSpPr>
          <p:nvPr>
            <p:ph type="pic" sz="quarter" idx="13" hasCustomPrompt="1"/>
          </p:nvPr>
        </p:nvSpPr>
        <p:spPr>
          <a:xfrm>
            <a:off x="2560320" y="1600200"/>
            <a:ext cx="557784" cy="557784"/>
          </a:xfrm>
        </p:spPr>
        <p:txBody>
          <a:bodyPr anchor="ctr" anchorCtr="0"/>
          <a:lstStyle>
            <a:lvl1pPr marL="0" indent="0" algn="ctr">
              <a:buFontTx/>
              <a:buNone/>
              <a:defRPr sz="800"/>
            </a:lvl1pPr>
          </a:lstStyle>
          <a:p>
            <a:r>
              <a:rPr lang="en-US"/>
              <a:t>[Icon]</a:t>
            </a:r>
          </a:p>
        </p:txBody>
      </p:sp>
      <p:sp>
        <p:nvSpPr>
          <p:cNvPr id="4" name="Content Placeholder 5"/>
          <p:cNvSpPr>
            <a:spLocks noGrp="1"/>
          </p:cNvSpPr>
          <p:nvPr>
            <p:ph sz="half" idx="2"/>
          </p:nvPr>
        </p:nvSpPr>
        <p:spPr>
          <a:xfrm>
            <a:off x="256032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B76F3E0A-3A89-0179-6808-7B86658B2939}"/>
              </a:ext>
            </a:extLst>
          </p:cNvPr>
          <p:cNvSpPr>
            <a:spLocks noGrp="1" noChangeAspect="1"/>
          </p:cNvSpPr>
          <p:nvPr>
            <p:ph type="pic" sz="quarter" idx="14" hasCustomPrompt="1"/>
          </p:nvPr>
        </p:nvSpPr>
        <p:spPr>
          <a:xfrm>
            <a:off x="4709160" y="1600200"/>
            <a:ext cx="557784" cy="557784"/>
          </a:xfrm>
        </p:spPr>
        <p:txBody>
          <a:bodyPr anchor="ctr" anchorCtr="0"/>
          <a:lstStyle>
            <a:lvl1pPr marL="0" indent="0" algn="ctr">
              <a:buFontTx/>
              <a:buNone/>
              <a:defRPr sz="800"/>
            </a:lvl1pPr>
          </a:lstStyle>
          <a:p>
            <a:r>
              <a:rPr lang="en-US"/>
              <a:t>[Icon]</a:t>
            </a:r>
          </a:p>
        </p:txBody>
      </p:sp>
      <p:sp>
        <p:nvSpPr>
          <p:cNvPr id="6" name="Content Placeholder 7">
            <a:extLst>
              <a:ext uri="{FF2B5EF4-FFF2-40B4-BE49-F238E27FC236}">
                <a16:creationId xmlns:a16="http://schemas.microsoft.com/office/drawing/2014/main" id="{617618FB-CD21-AF4A-B264-6355E9BD7981}"/>
              </a:ext>
            </a:extLst>
          </p:cNvPr>
          <p:cNvSpPr>
            <a:spLocks noGrp="1"/>
          </p:cNvSpPr>
          <p:nvPr>
            <p:ph sz="half" idx="10"/>
          </p:nvPr>
        </p:nvSpPr>
        <p:spPr>
          <a:xfrm>
            <a:off x="470916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8">
            <a:extLst>
              <a:ext uri="{FF2B5EF4-FFF2-40B4-BE49-F238E27FC236}">
                <a16:creationId xmlns:a16="http://schemas.microsoft.com/office/drawing/2014/main" id="{83E5AF74-1A89-50D1-F570-2D5345102584}"/>
              </a:ext>
            </a:extLst>
          </p:cNvPr>
          <p:cNvSpPr>
            <a:spLocks noGrp="1" noChangeAspect="1"/>
          </p:cNvSpPr>
          <p:nvPr>
            <p:ph type="pic" sz="quarter" idx="15" hasCustomPrompt="1"/>
          </p:nvPr>
        </p:nvSpPr>
        <p:spPr>
          <a:xfrm>
            <a:off x="6858000" y="1600200"/>
            <a:ext cx="557784" cy="557784"/>
          </a:xfrm>
        </p:spPr>
        <p:txBody>
          <a:bodyPr anchor="ctr" anchorCtr="0"/>
          <a:lstStyle>
            <a:lvl1pPr marL="0" indent="0" algn="ctr">
              <a:buFontTx/>
              <a:buNone/>
              <a:defRPr sz="800"/>
            </a:lvl1pPr>
          </a:lstStyle>
          <a:p>
            <a:r>
              <a:rPr lang="en-US"/>
              <a:t>[Icon]</a:t>
            </a:r>
          </a:p>
        </p:txBody>
      </p:sp>
      <p:sp>
        <p:nvSpPr>
          <p:cNvPr id="5" name="Content Placeholder 9">
            <a:extLst>
              <a:ext uri="{FF2B5EF4-FFF2-40B4-BE49-F238E27FC236}">
                <a16:creationId xmlns:a16="http://schemas.microsoft.com/office/drawing/2014/main" id="{873DCC96-E62A-5505-4F1E-4A80C8498209}"/>
              </a:ext>
            </a:extLst>
          </p:cNvPr>
          <p:cNvSpPr>
            <a:spLocks noGrp="1"/>
          </p:cNvSpPr>
          <p:nvPr>
            <p:ph sz="half" idx="11"/>
          </p:nvPr>
        </p:nvSpPr>
        <p:spPr>
          <a:xfrm>
            <a:off x="6858000" y="2285998"/>
            <a:ext cx="1874519" cy="3886202"/>
          </a:xfrm>
        </p:spPr>
        <p:txBody>
          <a:bodyPr/>
          <a:lstStyle>
            <a:lvl1pPr marL="137160" indent="-137160">
              <a:defRPr sz="1200"/>
            </a:lvl1pPr>
            <a:lvl2pPr marL="274320" indent="-137160">
              <a:defRPr sz="1200"/>
            </a:lvl2pPr>
            <a:lvl3pPr marL="411480" indent="-137160">
              <a:defRPr sz="1200"/>
            </a:lvl3pPr>
            <a:lvl4pPr marL="548640" indent="-137160">
              <a:defRPr sz="1200"/>
            </a:lvl4pPr>
            <a:lvl5pPr marL="685800" indent="-137160">
              <a:defRPr sz="1200"/>
            </a:lvl5pPr>
            <a:lvl6pPr marL="822960" indent="-137160">
              <a:defRPr sz="1200"/>
            </a:lvl6pPr>
            <a:lvl7pPr marL="960120" indent="-137160">
              <a:defRPr sz="1200"/>
            </a:lvl7pPr>
            <a:lvl8pPr marL="1097280" indent="-137160">
              <a:defRPr sz="1200"/>
            </a:lvl8pPr>
            <a:lvl9pPr marL="123444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arallelogram 3">
            <a:extLst>
              <a:ext uri="{FF2B5EF4-FFF2-40B4-BE49-F238E27FC236}">
                <a16:creationId xmlns:a16="http://schemas.microsoft.com/office/drawing/2014/main" id="{57CE3AA1-08FB-8825-1F8F-579E0FB588C1}"/>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8" name="Slide Number">
            <a:extLst>
              <a:ext uri="{FF2B5EF4-FFF2-40B4-BE49-F238E27FC236}">
                <a16:creationId xmlns:a16="http://schemas.microsoft.com/office/drawing/2014/main" id="{432CB20B-C7DB-CD42-C07A-05E612F25DC0}"/>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13" name="Straight Connector 12">
            <a:extLst>
              <a:ext uri="{FF2B5EF4-FFF2-40B4-BE49-F238E27FC236}">
                <a16:creationId xmlns:a16="http://schemas.microsoft.com/office/drawing/2014/main" id="{EC92EFD1-E356-024B-30DC-3788B8126A32}"/>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4" name="Text Placeholder 25">
            <a:extLst>
              <a:ext uri="{FF2B5EF4-FFF2-40B4-BE49-F238E27FC236}">
                <a16:creationId xmlns:a16="http://schemas.microsoft.com/office/drawing/2014/main" id="{B002F18F-C18C-D382-78F3-0860A611A84A}"/>
              </a:ext>
            </a:extLst>
          </p:cNvPr>
          <p:cNvSpPr>
            <a:spLocks noGrp="1"/>
          </p:cNvSpPr>
          <p:nvPr>
            <p:ph type="body" sz="quarter" idx="16"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921627551"/>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Number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54C21BF-3440-8CAE-0A59-466346C7713E}"/>
              </a:ext>
            </a:extLst>
          </p:cNvPr>
          <p:cNvSpPr>
            <a:spLocks noGrp="1"/>
          </p:cNvSpPr>
          <p:nvPr>
            <p:ph type="title" hasCustomPrompt="1"/>
          </p:nvPr>
        </p:nvSpPr>
        <p:spPr/>
        <p:txBody>
          <a:bodyPr/>
          <a:lstStyle/>
          <a:p>
            <a:r>
              <a:rPr lang="en-US"/>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01</a:t>
            </a:r>
          </a:p>
        </p:txBody>
      </p:sp>
      <p:sp>
        <p:nvSpPr>
          <p:cNvPr id="3" name="Content Placeholder 2"/>
          <p:cNvSpPr>
            <a:spLocks noGrp="1"/>
          </p:cNvSpPr>
          <p:nvPr>
            <p:ph sz="half" idx="1"/>
          </p:nvPr>
        </p:nvSpPr>
        <p:spPr>
          <a:xfrm>
            <a:off x="411480" y="2286000"/>
            <a:ext cx="1874519" cy="3886200"/>
          </a:xfrm>
        </p:spPr>
        <p:txBody>
          <a:bodyPr/>
          <a:lstStyle>
            <a:lvl1pPr marL="0" indent="0">
              <a:spcBef>
                <a:spcPts val="1000"/>
              </a:spcBef>
              <a:buFontTx/>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02</a:t>
            </a:r>
          </a:p>
        </p:txBody>
      </p:sp>
      <p:sp>
        <p:nvSpPr>
          <p:cNvPr id="4" name="Content Placeholder 3"/>
          <p:cNvSpPr>
            <a:spLocks noGrp="1"/>
          </p:cNvSpPr>
          <p:nvPr>
            <p:ph sz="half" idx="2"/>
          </p:nvPr>
        </p:nvSpPr>
        <p:spPr>
          <a:xfrm>
            <a:off x="256032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2"/>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solidFill>
                  <a:schemeClr val="tx2"/>
                </a:solidFill>
              </a:rPr>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3886200"/>
          </a:xfrm>
        </p:spPr>
        <p:txBody>
          <a:bodyPr/>
          <a:lstStyle>
            <a:lvl1pPr marL="0" indent="0">
              <a:spcBef>
                <a:spcPts val="1000"/>
              </a:spcBef>
              <a:buNone/>
              <a:defRPr sz="1200">
                <a:solidFill>
                  <a:schemeClr val="tx1"/>
                </a:solidFill>
              </a:defRPr>
            </a:lvl1pPr>
            <a:lvl2pPr marL="137160" indent="-137160">
              <a:spcBef>
                <a:spcPts val="1000"/>
              </a:spcBef>
              <a:buFont typeface="Arial" panose="020B0604020202020204" pitchFamily="34" charset="0"/>
              <a:buChar char="▪"/>
              <a:defRPr sz="1200">
                <a:solidFill>
                  <a:schemeClr val="tx1"/>
                </a:solidFill>
              </a:defRPr>
            </a:lvl2pPr>
            <a:lvl3pPr marL="274320" indent="-137160">
              <a:defRPr sz="1200">
                <a:solidFill>
                  <a:schemeClr val="tx1"/>
                </a:solidFill>
              </a:defRPr>
            </a:lvl3pPr>
            <a:lvl4pPr marL="411480" indent="-137160">
              <a:defRPr sz="1200">
                <a:solidFill>
                  <a:schemeClr val="tx1"/>
                </a:solidFill>
              </a:defRPr>
            </a:lvl4pPr>
            <a:lvl5pPr marL="548640" indent="-137160">
              <a:defRPr sz="1200">
                <a:solidFill>
                  <a:schemeClr val="tx1"/>
                </a:solidFill>
              </a:defRPr>
            </a:lvl5pPr>
            <a:lvl6pPr marL="685800" indent="-137160">
              <a:defRPr sz="1200">
                <a:solidFill>
                  <a:schemeClr val="tx1"/>
                </a:solidFill>
              </a:defRPr>
            </a:lvl6pPr>
            <a:lvl7pPr marL="822960" indent="-137160">
              <a:defRPr sz="1200">
                <a:solidFill>
                  <a:schemeClr val="tx1"/>
                </a:solidFill>
              </a:defRPr>
            </a:lvl7pPr>
            <a:lvl8pPr marL="960120" indent="-137160">
              <a:defRPr sz="1200">
                <a:solidFill>
                  <a:schemeClr val="tx1"/>
                </a:solidFill>
              </a:defRPr>
            </a:lvl8pPr>
            <a:lvl9pPr marL="1097280" indent="-137160">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arallelogram 3">
            <a:extLst>
              <a:ext uri="{FF2B5EF4-FFF2-40B4-BE49-F238E27FC236}">
                <a16:creationId xmlns:a16="http://schemas.microsoft.com/office/drawing/2014/main" id="{A44B314E-8747-8144-D8F5-04845E200CCC}"/>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8" name="Slide Number">
            <a:extLst>
              <a:ext uri="{FF2B5EF4-FFF2-40B4-BE49-F238E27FC236}">
                <a16:creationId xmlns:a16="http://schemas.microsoft.com/office/drawing/2014/main" id="{80ABEE77-3BED-5CFB-0D87-0D9CDE25D2B7}"/>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17" name="Straight Connector 16">
            <a:extLst>
              <a:ext uri="{FF2B5EF4-FFF2-40B4-BE49-F238E27FC236}">
                <a16:creationId xmlns:a16="http://schemas.microsoft.com/office/drawing/2014/main" id="{A6DB73D9-8C41-B1CD-C1C6-694A4C92AAC8}"/>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Text Placeholder 25">
            <a:extLst>
              <a:ext uri="{FF2B5EF4-FFF2-40B4-BE49-F238E27FC236}">
                <a16:creationId xmlns:a16="http://schemas.microsoft.com/office/drawing/2014/main" id="{1B8F6CD8-6F6F-B140-79E8-9D79416026EE}"/>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571150128"/>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3888">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Numbers - Whi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6FD270-DB0B-36F0-B138-75209607ED74}"/>
              </a:ext>
            </a:extLst>
          </p:cNvPr>
          <p:cNvSpPr>
            <a:spLocks noGrp="1"/>
          </p:cNvSpPr>
          <p:nvPr>
            <p:ph type="title" hasCustomPrompt="1"/>
          </p:nvPr>
        </p:nvSpPr>
        <p:spPr/>
        <p:txBody>
          <a:bodyPr/>
          <a:lstStyle/>
          <a:p>
            <a:r>
              <a:rPr lang="en-US"/>
              <a:t>[Slide title]</a:t>
            </a:r>
          </a:p>
        </p:txBody>
      </p:sp>
      <p:cxnSp>
        <p:nvCxnSpPr>
          <p:cNvPr id="15" name="Line">
            <a:extLst>
              <a:ext uri="{FF2B5EF4-FFF2-40B4-BE49-F238E27FC236}">
                <a16:creationId xmlns:a16="http://schemas.microsoft.com/office/drawing/2014/main" id="{8412A77E-32D6-ECE7-C58C-21E3C08D86B3}"/>
              </a:ext>
              <a:ext uri="{C183D7F6-B498-43B3-948B-1728B52AA6E4}">
                <adec:decorative xmlns:adec="http://schemas.microsoft.com/office/drawing/2017/decorative" val="1"/>
              </a:ext>
            </a:extLst>
          </p:cNvPr>
          <p:cNvCxnSpPr>
            <a:cxnSpLocks/>
          </p:cNvCxnSpPr>
          <p:nvPr userDrawn="1"/>
        </p:nvCxnSpPr>
        <p:spPr>
          <a:xfrm>
            <a:off x="41148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3" name="TextBox">
            <a:extLst>
              <a:ext uri="{FF2B5EF4-FFF2-40B4-BE49-F238E27FC236}">
                <a16:creationId xmlns:a16="http://schemas.microsoft.com/office/drawing/2014/main" id="{AF47D3F9-758C-0713-980A-E6E56BBC1088}"/>
              </a:ext>
            </a:extLst>
          </p:cNvPr>
          <p:cNvSpPr txBox="1"/>
          <p:nvPr userDrawn="1"/>
        </p:nvSpPr>
        <p:spPr>
          <a:xfrm>
            <a:off x="41148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01</a:t>
            </a:r>
          </a:p>
        </p:txBody>
      </p:sp>
      <p:sp>
        <p:nvSpPr>
          <p:cNvPr id="3" name="Content Placeholder 2"/>
          <p:cNvSpPr>
            <a:spLocks noGrp="1"/>
          </p:cNvSpPr>
          <p:nvPr>
            <p:ph sz="half" idx="1"/>
          </p:nvPr>
        </p:nvSpPr>
        <p:spPr>
          <a:xfrm>
            <a:off x="411480" y="2286000"/>
            <a:ext cx="1874519" cy="3886200"/>
          </a:xfrm>
        </p:spPr>
        <p:txBody>
          <a:bodyPr/>
          <a:lstStyle>
            <a:lvl1pPr marL="0" indent="0">
              <a:spcBef>
                <a:spcPts val="1000"/>
              </a:spcBef>
              <a:buFontTx/>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cxnSp>
        <p:nvCxnSpPr>
          <p:cNvPr id="9" name="Line">
            <a:extLst>
              <a:ext uri="{FF2B5EF4-FFF2-40B4-BE49-F238E27FC236}">
                <a16:creationId xmlns:a16="http://schemas.microsoft.com/office/drawing/2014/main" id="{D7771284-6191-6AE5-C8DC-E26F4DD28049}"/>
              </a:ext>
              <a:ext uri="{C183D7F6-B498-43B3-948B-1728B52AA6E4}">
                <adec:decorative xmlns:adec="http://schemas.microsoft.com/office/drawing/2017/decorative" val="1"/>
              </a:ext>
            </a:extLst>
          </p:cNvPr>
          <p:cNvCxnSpPr>
            <a:cxnSpLocks/>
          </p:cNvCxnSpPr>
          <p:nvPr userDrawn="1"/>
        </p:nvCxnSpPr>
        <p:spPr>
          <a:xfrm>
            <a:off x="256032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0" name="TextBox">
            <a:extLst>
              <a:ext uri="{FF2B5EF4-FFF2-40B4-BE49-F238E27FC236}">
                <a16:creationId xmlns:a16="http://schemas.microsoft.com/office/drawing/2014/main" id="{0D9A8745-BD6D-12B2-16DF-02CB2BB85704}"/>
              </a:ext>
            </a:extLst>
          </p:cNvPr>
          <p:cNvSpPr txBox="1"/>
          <p:nvPr userDrawn="1"/>
        </p:nvSpPr>
        <p:spPr>
          <a:xfrm>
            <a:off x="256032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02</a:t>
            </a:r>
          </a:p>
        </p:txBody>
      </p:sp>
      <p:sp>
        <p:nvSpPr>
          <p:cNvPr id="4" name="Content Placeholder 3"/>
          <p:cNvSpPr>
            <a:spLocks noGrp="1"/>
          </p:cNvSpPr>
          <p:nvPr>
            <p:ph sz="half" idx="2"/>
          </p:nvPr>
        </p:nvSpPr>
        <p:spPr>
          <a:xfrm>
            <a:off x="256032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cxnSp>
        <p:nvCxnSpPr>
          <p:cNvPr id="11" name="Line">
            <a:extLst>
              <a:ext uri="{FF2B5EF4-FFF2-40B4-BE49-F238E27FC236}">
                <a16:creationId xmlns:a16="http://schemas.microsoft.com/office/drawing/2014/main" id="{7F3E6C41-3F3A-5394-DD39-6844F7E13753}"/>
              </a:ext>
              <a:ext uri="{C183D7F6-B498-43B3-948B-1728B52AA6E4}">
                <adec:decorative xmlns:adec="http://schemas.microsoft.com/office/drawing/2017/decorative" val="1"/>
              </a:ext>
            </a:extLst>
          </p:cNvPr>
          <p:cNvCxnSpPr>
            <a:cxnSpLocks/>
          </p:cNvCxnSpPr>
          <p:nvPr userDrawn="1"/>
        </p:nvCxnSpPr>
        <p:spPr>
          <a:xfrm>
            <a:off x="470916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2" name="TextBox">
            <a:extLst>
              <a:ext uri="{FF2B5EF4-FFF2-40B4-BE49-F238E27FC236}">
                <a16:creationId xmlns:a16="http://schemas.microsoft.com/office/drawing/2014/main" id="{BBB1FB2A-A05A-0E6A-2901-52A7D695A891}"/>
              </a:ext>
            </a:extLst>
          </p:cNvPr>
          <p:cNvSpPr txBox="1"/>
          <p:nvPr userDrawn="1"/>
        </p:nvSpPr>
        <p:spPr>
          <a:xfrm>
            <a:off x="470916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03</a:t>
            </a:r>
          </a:p>
        </p:txBody>
      </p:sp>
      <p:sp>
        <p:nvSpPr>
          <p:cNvPr id="6" name="Content Placeholder 4">
            <a:extLst>
              <a:ext uri="{FF2B5EF4-FFF2-40B4-BE49-F238E27FC236}">
                <a16:creationId xmlns:a16="http://schemas.microsoft.com/office/drawing/2014/main" id="{617618FB-CD21-AF4A-B264-6355E9BD7981}"/>
              </a:ext>
            </a:extLst>
          </p:cNvPr>
          <p:cNvSpPr>
            <a:spLocks noGrp="1"/>
          </p:cNvSpPr>
          <p:nvPr>
            <p:ph sz="half" idx="10"/>
          </p:nvPr>
        </p:nvSpPr>
        <p:spPr>
          <a:xfrm>
            <a:off x="470916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cxnSp>
        <p:nvCxnSpPr>
          <p:cNvPr id="14" name="Line">
            <a:extLst>
              <a:ext uri="{FF2B5EF4-FFF2-40B4-BE49-F238E27FC236}">
                <a16:creationId xmlns:a16="http://schemas.microsoft.com/office/drawing/2014/main" id="{FE115B30-3E6D-E823-531E-BB5BAA199BD0}"/>
              </a:ext>
              <a:ext uri="{C183D7F6-B498-43B3-948B-1728B52AA6E4}">
                <adec:decorative xmlns:adec="http://schemas.microsoft.com/office/drawing/2017/decorative" val="1"/>
              </a:ext>
            </a:extLst>
          </p:cNvPr>
          <p:cNvCxnSpPr>
            <a:cxnSpLocks/>
          </p:cNvCxnSpPr>
          <p:nvPr userDrawn="1"/>
        </p:nvCxnSpPr>
        <p:spPr>
          <a:xfrm>
            <a:off x="6858000" y="1600200"/>
            <a:ext cx="1874520" cy="0"/>
          </a:xfrm>
          <a:prstGeom prst="line">
            <a:avLst/>
          </a:prstGeom>
          <a:ln w="19050" cap="flat">
            <a:solidFill>
              <a:schemeClr val="tx1"/>
            </a:solidFill>
            <a:miter/>
          </a:ln>
        </p:spPr>
        <p:style>
          <a:lnRef idx="1">
            <a:schemeClr val="accent1"/>
          </a:lnRef>
          <a:fillRef idx="0">
            <a:schemeClr val="accent1"/>
          </a:fillRef>
          <a:effectRef idx="0">
            <a:srgbClr val="000000"/>
          </a:effectRef>
          <a:fontRef idx="minor">
            <a:schemeClr val="lt1"/>
          </a:fontRef>
        </p:style>
      </p:cxnSp>
      <p:sp>
        <p:nvSpPr>
          <p:cNvPr id="16" name="TextBox">
            <a:extLst>
              <a:ext uri="{FF2B5EF4-FFF2-40B4-BE49-F238E27FC236}">
                <a16:creationId xmlns:a16="http://schemas.microsoft.com/office/drawing/2014/main" id="{694F0353-A0DD-9642-BDD7-8FC612070822}"/>
              </a:ext>
            </a:extLst>
          </p:cNvPr>
          <p:cNvSpPr txBox="1"/>
          <p:nvPr userDrawn="1"/>
        </p:nvSpPr>
        <p:spPr>
          <a:xfrm>
            <a:off x="6858000" y="1737360"/>
            <a:ext cx="1874519" cy="457200"/>
          </a:xfrm>
          <a:prstGeom prst="rect">
            <a:avLst/>
          </a:prstGeom>
          <a:noFill/>
        </p:spPr>
        <p:txBody>
          <a:bodyPr wrap="square" lIns="0" tIns="0" rIns="0" bIns="0" rtlCol="0">
            <a:noAutofit/>
          </a:bodyPr>
          <a:lstStyle/>
          <a:p>
            <a:pPr marL="0" indent="0">
              <a:lnSpc>
                <a:spcPct val="80000"/>
              </a:lnSpc>
              <a:spcBef>
                <a:spcPts val="0"/>
              </a:spcBef>
              <a:buSzPct val="100000"/>
              <a:buFontTx/>
              <a:buNone/>
            </a:pPr>
            <a:r>
              <a:rPr lang="en-US" sz="3600" b="1"/>
              <a:t>04</a:t>
            </a:r>
          </a:p>
        </p:txBody>
      </p:sp>
      <p:sp>
        <p:nvSpPr>
          <p:cNvPr id="5" name="Content Placeholder 5">
            <a:extLst>
              <a:ext uri="{FF2B5EF4-FFF2-40B4-BE49-F238E27FC236}">
                <a16:creationId xmlns:a16="http://schemas.microsoft.com/office/drawing/2014/main" id="{873DCC96-E62A-5505-4F1E-4A80C8498209}"/>
              </a:ext>
            </a:extLst>
          </p:cNvPr>
          <p:cNvSpPr>
            <a:spLocks noGrp="1"/>
          </p:cNvSpPr>
          <p:nvPr>
            <p:ph sz="half" idx="11"/>
          </p:nvPr>
        </p:nvSpPr>
        <p:spPr>
          <a:xfrm>
            <a:off x="6858000" y="2286000"/>
            <a:ext cx="1874519" cy="3886200"/>
          </a:xfrm>
        </p:spPr>
        <p:txBody>
          <a:bodyPr/>
          <a:lstStyle>
            <a:lvl1pPr marL="0" indent="0">
              <a:spcBef>
                <a:spcPts val="1000"/>
              </a:spcBef>
              <a:buNone/>
              <a:defRPr sz="1200"/>
            </a:lvl1pPr>
            <a:lvl2pPr marL="137160" indent="-137160">
              <a:spcBef>
                <a:spcPts val="1000"/>
              </a:spcBef>
              <a:buFont typeface="Arial" panose="020B0604020202020204" pitchFamily="34" charset="0"/>
              <a:buChar char="▪"/>
              <a:defRPr sz="1200"/>
            </a:lvl2pPr>
            <a:lvl3pPr marL="274320" indent="-137160">
              <a:defRPr sz="1200"/>
            </a:lvl3pPr>
            <a:lvl4pPr marL="411480" indent="-137160">
              <a:defRPr sz="1200"/>
            </a:lvl4pPr>
            <a:lvl5pPr marL="548640" indent="-137160">
              <a:defRPr sz="1200"/>
            </a:lvl5pPr>
            <a:lvl6pPr marL="685800" indent="-137160">
              <a:defRPr sz="1200"/>
            </a:lvl6pPr>
            <a:lvl7pPr marL="822960" indent="-137160">
              <a:defRPr sz="1200"/>
            </a:lvl7pPr>
            <a:lvl8pPr marL="960120" indent="-137160">
              <a:defRPr sz="1200"/>
            </a:lvl8pPr>
            <a:lvl9pPr marL="1097280" indent="-137160">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Parallelogram 3">
            <a:extLst>
              <a:ext uri="{FF2B5EF4-FFF2-40B4-BE49-F238E27FC236}">
                <a16:creationId xmlns:a16="http://schemas.microsoft.com/office/drawing/2014/main" id="{B06F0FF2-2E44-835C-49A5-CDCCDF0D14F8}"/>
              </a:ext>
            </a:extLst>
          </p:cNvPr>
          <p:cNvSpPr/>
          <p:nvPr userDrawn="1"/>
        </p:nvSpPr>
        <p:spPr>
          <a:xfrm>
            <a:off x="5150296" y="6556110"/>
            <a:ext cx="3998217" cy="306684"/>
          </a:xfrm>
          <a:custGeom>
            <a:avLst/>
            <a:gdLst>
              <a:gd name="connsiteX0" fmla="*/ 0 w 5774436"/>
              <a:gd name="connsiteY0" fmla="*/ 301752 h 301752"/>
              <a:gd name="connsiteX1" fmla="*/ 75438 w 5774436"/>
              <a:gd name="connsiteY1" fmla="*/ 0 h 301752"/>
              <a:gd name="connsiteX2" fmla="*/ 5774436 w 5774436"/>
              <a:gd name="connsiteY2" fmla="*/ 0 h 301752"/>
              <a:gd name="connsiteX3" fmla="*/ 5698998 w 5774436"/>
              <a:gd name="connsiteY3" fmla="*/ 301752 h 301752"/>
              <a:gd name="connsiteX4" fmla="*/ 0 w 5774436"/>
              <a:gd name="connsiteY4" fmla="*/ 301752 h 301752"/>
              <a:gd name="connsiteX0" fmla="*/ 0 w 5703455"/>
              <a:gd name="connsiteY0" fmla="*/ 305927 h 305927"/>
              <a:gd name="connsiteX1" fmla="*/ 75438 w 5703455"/>
              <a:gd name="connsiteY1" fmla="*/ 4175 h 305927"/>
              <a:gd name="connsiteX2" fmla="*/ 5703455 w 5703455"/>
              <a:gd name="connsiteY2" fmla="*/ 0 h 305927"/>
              <a:gd name="connsiteX3" fmla="*/ 5698998 w 5703455"/>
              <a:gd name="connsiteY3" fmla="*/ 305927 h 305927"/>
              <a:gd name="connsiteX4" fmla="*/ 0 w 5703455"/>
              <a:gd name="connsiteY4" fmla="*/ 305927 h 305927"/>
              <a:gd name="connsiteX0" fmla="*/ 0 w 5703455"/>
              <a:gd name="connsiteY0" fmla="*/ 308015 h 308015"/>
              <a:gd name="connsiteX1" fmla="*/ 75438 w 5703455"/>
              <a:gd name="connsiteY1" fmla="*/ 6263 h 308015"/>
              <a:gd name="connsiteX2" fmla="*/ 5703455 w 5703455"/>
              <a:gd name="connsiteY2" fmla="*/ 0 h 308015"/>
              <a:gd name="connsiteX3" fmla="*/ 5698998 w 5703455"/>
              <a:gd name="connsiteY3" fmla="*/ 308015 h 308015"/>
              <a:gd name="connsiteX4" fmla="*/ 0 w 5703455"/>
              <a:gd name="connsiteY4" fmla="*/ 308015 h 308015"/>
              <a:gd name="connsiteX0" fmla="*/ 0 w 5795067"/>
              <a:gd name="connsiteY0" fmla="*/ 298871 h 308015"/>
              <a:gd name="connsiteX1" fmla="*/ 167050 w 5795067"/>
              <a:gd name="connsiteY1" fmla="*/ 6263 h 308015"/>
              <a:gd name="connsiteX2" fmla="*/ 5795067 w 5795067"/>
              <a:gd name="connsiteY2" fmla="*/ 0 h 308015"/>
              <a:gd name="connsiteX3" fmla="*/ 5790610 w 5795067"/>
              <a:gd name="connsiteY3" fmla="*/ 308015 h 308015"/>
              <a:gd name="connsiteX4" fmla="*/ 0 w 5795067"/>
              <a:gd name="connsiteY4" fmla="*/ 298871 h 308015"/>
              <a:gd name="connsiteX0" fmla="*/ 0 w 5809639"/>
              <a:gd name="connsiteY0" fmla="*/ 298871 h 308015"/>
              <a:gd name="connsiteX1" fmla="*/ 181622 w 5809639"/>
              <a:gd name="connsiteY1" fmla="*/ 6263 h 308015"/>
              <a:gd name="connsiteX2" fmla="*/ 5809639 w 5809639"/>
              <a:gd name="connsiteY2" fmla="*/ 0 h 308015"/>
              <a:gd name="connsiteX3" fmla="*/ 5805182 w 5809639"/>
              <a:gd name="connsiteY3" fmla="*/ 308015 h 308015"/>
              <a:gd name="connsiteX4" fmla="*/ 0 w 5809639"/>
              <a:gd name="connsiteY4" fmla="*/ 298871 h 308015"/>
              <a:gd name="connsiteX0" fmla="*/ 0 w 5820569"/>
              <a:gd name="connsiteY0" fmla="*/ 301658 h 308015"/>
              <a:gd name="connsiteX1" fmla="*/ 192552 w 5820569"/>
              <a:gd name="connsiteY1" fmla="*/ 6263 h 308015"/>
              <a:gd name="connsiteX2" fmla="*/ 5820569 w 5820569"/>
              <a:gd name="connsiteY2" fmla="*/ 0 h 308015"/>
              <a:gd name="connsiteX3" fmla="*/ 5816112 w 5820569"/>
              <a:gd name="connsiteY3" fmla="*/ 308015 h 308015"/>
              <a:gd name="connsiteX4" fmla="*/ 0 w 5820569"/>
              <a:gd name="connsiteY4" fmla="*/ 301658 h 308015"/>
              <a:gd name="connsiteX0" fmla="*/ 0 w 5820569"/>
              <a:gd name="connsiteY0" fmla="*/ 312809 h 312809"/>
              <a:gd name="connsiteX1" fmla="*/ 192552 w 5820569"/>
              <a:gd name="connsiteY1" fmla="*/ 6263 h 312809"/>
              <a:gd name="connsiteX2" fmla="*/ 5820569 w 5820569"/>
              <a:gd name="connsiteY2" fmla="*/ 0 h 312809"/>
              <a:gd name="connsiteX3" fmla="*/ 5816112 w 5820569"/>
              <a:gd name="connsiteY3" fmla="*/ 308015 h 312809"/>
              <a:gd name="connsiteX4" fmla="*/ 0 w 5820569"/>
              <a:gd name="connsiteY4" fmla="*/ 312809 h 312809"/>
              <a:gd name="connsiteX0" fmla="*/ 0 w 5827202"/>
              <a:gd name="connsiteY0" fmla="*/ 312809 h 312809"/>
              <a:gd name="connsiteX1" fmla="*/ 192552 w 5827202"/>
              <a:gd name="connsiteY1" fmla="*/ 6263 h 312809"/>
              <a:gd name="connsiteX2" fmla="*/ 5820569 w 5827202"/>
              <a:gd name="connsiteY2" fmla="*/ 0 h 312809"/>
              <a:gd name="connsiteX3" fmla="*/ 5827043 w 5827202"/>
              <a:gd name="connsiteY3" fmla="*/ 308015 h 312809"/>
              <a:gd name="connsiteX4" fmla="*/ 0 w 5827202"/>
              <a:gd name="connsiteY4" fmla="*/ 312809 h 312809"/>
              <a:gd name="connsiteX0" fmla="*/ 0 w 5842429"/>
              <a:gd name="connsiteY0" fmla="*/ 307233 h 307233"/>
              <a:gd name="connsiteX1" fmla="*/ 192552 w 5842429"/>
              <a:gd name="connsiteY1" fmla="*/ 687 h 307233"/>
              <a:gd name="connsiteX2" fmla="*/ 5842429 w 5842429"/>
              <a:gd name="connsiteY2" fmla="*/ 0 h 307233"/>
              <a:gd name="connsiteX3" fmla="*/ 5827043 w 5842429"/>
              <a:gd name="connsiteY3" fmla="*/ 302439 h 307233"/>
              <a:gd name="connsiteX4" fmla="*/ 0 w 5842429"/>
              <a:gd name="connsiteY4" fmla="*/ 307233 h 307233"/>
              <a:gd name="connsiteX0" fmla="*/ 0 w 5827857"/>
              <a:gd name="connsiteY0" fmla="*/ 306546 h 306546"/>
              <a:gd name="connsiteX1" fmla="*/ 192552 w 5827857"/>
              <a:gd name="connsiteY1" fmla="*/ 0 h 306546"/>
              <a:gd name="connsiteX2" fmla="*/ 5827857 w 5827857"/>
              <a:gd name="connsiteY2" fmla="*/ 10464 h 306546"/>
              <a:gd name="connsiteX3" fmla="*/ 5827043 w 5827857"/>
              <a:gd name="connsiteY3" fmla="*/ 301752 h 306546"/>
              <a:gd name="connsiteX4" fmla="*/ 0 w 5827857"/>
              <a:gd name="connsiteY4" fmla="*/ 306546 h 306546"/>
              <a:gd name="connsiteX0" fmla="*/ 0 w 5831321"/>
              <a:gd name="connsiteY0" fmla="*/ 306684 h 306684"/>
              <a:gd name="connsiteX1" fmla="*/ 192552 w 5831321"/>
              <a:gd name="connsiteY1" fmla="*/ 138 h 306684"/>
              <a:gd name="connsiteX2" fmla="*/ 5831321 w 5831321"/>
              <a:gd name="connsiteY2" fmla="*/ 0 h 306684"/>
              <a:gd name="connsiteX3" fmla="*/ 5827043 w 5831321"/>
              <a:gd name="connsiteY3" fmla="*/ 301890 h 306684"/>
              <a:gd name="connsiteX4" fmla="*/ 0 w 5831321"/>
              <a:gd name="connsiteY4" fmla="*/ 306684 h 30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1321" h="306684">
                <a:moveTo>
                  <a:pt x="0" y="306684"/>
                </a:moveTo>
                <a:lnTo>
                  <a:pt x="192552" y="138"/>
                </a:lnTo>
                <a:lnTo>
                  <a:pt x="5831321" y="0"/>
                </a:lnTo>
                <a:cubicBezTo>
                  <a:pt x="5829835" y="101976"/>
                  <a:pt x="5828529" y="199914"/>
                  <a:pt x="5827043" y="301890"/>
                </a:cubicBezTo>
                <a:lnTo>
                  <a:pt x="0" y="306684"/>
                </a:lnTo>
                <a:close/>
              </a:path>
            </a:pathLst>
          </a:custGeom>
          <a:solidFill>
            <a:srgbClr val="221F20"/>
          </a:solid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indent="0" algn="ctr">
              <a:lnSpc>
                <a:spcPct val="95000"/>
              </a:lnSpc>
            </a:pPr>
            <a:r>
              <a:rPr lang="en-US" sz="1050"/>
              <a:t>U.S. ARMY TEST AND EVALUATION COMMAND</a:t>
            </a:r>
          </a:p>
        </p:txBody>
      </p:sp>
      <p:sp>
        <p:nvSpPr>
          <p:cNvPr id="8" name="Slide Number">
            <a:extLst>
              <a:ext uri="{FF2B5EF4-FFF2-40B4-BE49-F238E27FC236}">
                <a16:creationId xmlns:a16="http://schemas.microsoft.com/office/drawing/2014/main" id="{B68B2C74-F56B-37CF-B698-C27363BBFDC8}"/>
              </a:ext>
            </a:extLst>
          </p:cNvPr>
          <p:cNvSpPr txBox="1">
            <a:spLocks/>
          </p:cNvSpPr>
          <p:nvPr userDrawn="1"/>
        </p:nvSpPr>
        <p:spPr>
          <a:xfrm>
            <a:off x="8106996" y="6589247"/>
            <a:ext cx="795019" cy="182880"/>
          </a:xfrm>
          <a:prstGeom prst="rect">
            <a:avLst/>
          </a:prstGeom>
        </p:spPr>
        <p:txBody>
          <a:bodyPr vert="horz" wrap="none" lIns="0" tIns="0" rIns="0" bIns="0" rtlCol="0" anchor="b" anchorCtr="0">
            <a:noAutofit/>
          </a:bodyPr>
          <a:lstStyle>
            <a:defPPr>
              <a:defRPr lang="en-US"/>
            </a:defPPr>
            <a:lvl1pPr marL="0" algn="r" defTabSz="457200" rtl="0" eaLnBrk="1" latinLnBrk="0" hangingPunct="1">
              <a:defRPr sz="700" b="1"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8C732EE-6F85-C542-B0DE-2D911F843EA4}" type="slidenum">
              <a:rPr lang="en-US" sz="1100" b="0" smtClean="0">
                <a:solidFill>
                  <a:schemeClr val="bg1"/>
                </a:solidFill>
              </a:rPr>
              <a:pPr/>
              <a:t>‹#›</a:t>
            </a:fld>
            <a:endParaRPr lang="en-US" sz="1100" b="0">
              <a:solidFill>
                <a:schemeClr val="bg1"/>
              </a:solidFill>
            </a:endParaRPr>
          </a:p>
        </p:txBody>
      </p:sp>
      <p:cxnSp>
        <p:nvCxnSpPr>
          <p:cNvPr id="17" name="Straight Connector 16">
            <a:extLst>
              <a:ext uri="{FF2B5EF4-FFF2-40B4-BE49-F238E27FC236}">
                <a16:creationId xmlns:a16="http://schemas.microsoft.com/office/drawing/2014/main" id="{3D62A105-0ADD-094B-27E4-7080276258DB}"/>
              </a:ext>
            </a:extLst>
          </p:cNvPr>
          <p:cNvCxnSpPr>
            <a:cxnSpLocks/>
          </p:cNvCxnSpPr>
          <p:nvPr userDrawn="1"/>
        </p:nvCxnSpPr>
        <p:spPr>
          <a:xfrm>
            <a:off x="0" y="6549984"/>
            <a:ext cx="3465576"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8" name="Text Placeholder 25">
            <a:extLst>
              <a:ext uri="{FF2B5EF4-FFF2-40B4-BE49-F238E27FC236}">
                <a16:creationId xmlns:a16="http://schemas.microsoft.com/office/drawing/2014/main" id="{8924B937-2B8D-002C-DFD9-08D808E91F0C}"/>
              </a:ext>
            </a:extLst>
          </p:cNvPr>
          <p:cNvSpPr>
            <a:spLocks noGrp="1"/>
          </p:cNvSpPr>
          <p:nvPr>
            <p:ph type="body" sz="quarter" idx="12" hasCustomPrompt="1"/>
          </p:nvPr>
        </p:nvSpPr>
        <p:spPr>
          <a:xfrm>
            <a:off x="3657823" y="6458777"/>
            <a:ext cx="1300226" cy="182414"/>
          </a:xfrm>
        </p:spPr>
        <p:txBody>
          <a:bodyPr anchor="ctr"/>
          <a:lstStyle>
            <a:lvl1pPr marL="0" indent="0" algn="ctr">
              <a:buNone/>
              <a:defRPr sz="1000" b="1"/>
            </a:lvl1pPr>
            <a:lvl2pPr marL="182880" indent="0">
              <a:buNone/>
              <a:defRPr sz="1050" b="1"/>
            </a:lvl2pPr>
            <a:lvl3pPr marL="365760" indent="0">
              <a:buNone/>
              <a:defRPr sz="1050" b="1"/>
            </a:lvl3pPr>
            <a:lvl4pPr marL="548640" indent="0">
              <a:buNone/>
              <a:defRPr sz="1050" b="1"/>
            </a:lvl4pPr>
            <a:lvl5pPr marL="731520" indent="0">
              <a:buNone/>
              <a:defRPr sz="1050" b="1"/>
            </a:lvl5pPr>
          </a:lstStyle>
          <a:p>
            <a:pPr lvl="0"/>
            <a:r>
              <a:rPr lang="en-US"/>
              <a:t>[CLASSIFICATION]</a:t>
            </a:r>
          </a:p>
        </p:txBody>
      </p:sp>
    </p:spTree>
    <p:extLst>
      <p:ext uri="{BB962C8B-B14F-4D97-AF65-F5344CB8AC3E}">
        <p14:creationId xmlns:p14="http://schemas.microsoft.com/office/powerpoint/2010/main" val="597364499"/>
      </p:ext>
    </p:extLst>
  </p:cSld>
  <p:clrMapOvr>
    <a:masterClrMapping/>
  </p:clrMapOvr>
  <p:extLst>
    <p:ext uri="{DCECCB84-F9BA-43D5-87BE-67443E8EF086}">
      <p15:sldGuideLst xmlns:p15="http://schemas.microsoft.com/office/powerpoint/2012/main">
        <p15:guide id="1" orient="horz" pos="1008">
          <p15:clr>
            <a:srgbClr val="A4A3A4"/>
          </p15:clr>
        </p15:guide>
        <p15:guide id="2" orient="horz" pos="422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11481"/>
            <a:ext cx="6173470" cy="914400"/>
          </a:xfrm>
          <a:prstGeom prst="rect">
            <a:avLst/>
          </a:prstGeom>
        </p:spPr>
        <p:txBody>
          <a:bodyPr vert="horz" lIns="0" tIns="0" rIns="0" bIns="0" rtlCol="0" anchor="t" anchorCtr="0">
            <a:noAutofit/>
          </a:bodyPr>
          <a:lstStyle/>
          <a:p>
            <a:r>
              <a:rPr lang="en-US"/>
              <a:t>[Slide title]</a:t>
            </a:r>
          </a:p>
        </p:txBody>
      </p:sp>
      <p:sp>
        <p:nvSpPr>
          <p:cNvPr id="3" name="Text Placeholder 2"/>
          <p:cNvSpPr>
            <a:spLocks noGrp="1"/>
          </p:cNvSpPr>
          <p:nvPr>
            <p:ph type="body" idx="1"/>
          </p:nvPr>
        </p:nvSpPr>
        <p:spPr>
          <a:xfrm>
            <a:off x="411479" y="1600198"/>
            <a:ext cx="8321040" cy="4572000"/>
          </a:xfrm>
          <a:prstGeom prst="rect">
            <a:avLst/>
          </a:prstGeom>
        </p:spPr>
        <p:txBody>
          <a:bodyPr vert="horz" lIns="0" tIns="0" rIns="0" bIns="0" spcCol="2743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1712622218"/>
      </p:ext>
    </p:extLst>
  </p:cSld>
  <p:clrMap bg1="lt1" tx1="dk1" bg2="lt2" tx2="dk2" accent1="accent1" accent2="accent2" accent3="accent3" accent4="accent4" accent5="accent5" accent6="accent6" hlink="hlink" folHlink="folHlink"/>
  <p:sldLayoutIdLst>
    <p:sldLayoutId id="2147483711" r:id="rId1"/>
    <p:sldLayoutId id="2147483679" r:id="rId2"/>
    <p:sldLayoutId id="214748371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15" r:id="rId27"/>
    <p:sldLayoutId id="2147483716" r:id="rId28"/>
    <p:sldLayoutId id="2147483705" r:id="rId29"/>
    <p:sldLayoutId id="2147483706" r:id="rId30"/>
    <p:sldLayoutId id="2147483707" r:id="rId31"/>
  </p:sldLayoutIdLst>
  <p:hf sldNum="0" hdr="0" ftr="0" dt="0"/>
  <p:txStyles>
    <p:title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5pPr>
      <a:lvl6pPr marL="109728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6pPr>
      <a:lvl7pPr marL="128016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7pPr>
      <a:lvl8pPr marL="146304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8pPr>
      <a:lvl9pPr marL="1645920" indent="-18288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p15:clr>
            <a:srgbClr val="F26B43"/>
          </p15:clr>
        </p15:guide>
        <p15:guide id="2" pos="259">
          <p15:clr>
            <a:srgbClr val="F26B43"/>
          </p15:clr>
        </p15:guide>
        <p15:guide id="3" pos="5501">
          <p15:clr>
            <a:srgbClr val="F26B43"/>
          </p15:clr>
        </p15:guide>
        <p15:guide id="4" orient="horz" pos="4061">
          <p15:clr>
            <a:srgbClr val="F26B43"/>
          </p15:clr>
        </p15:guide>
        <p15:guide id="6" pos="768">
          <p15:clr>
            <a:srgbClr val="A4A3A4"/>
          </p15:clr>
        </p15:guide>
        <p15:guide id="7" pos="940">
          <p15:clr>
            <a:srgbClr val="A4A3A4"/>
          </p15:clr>
        </p15:guide>
        <p15:guide id="8" pos="1614">
          <p15:clr>
            <a:srgbClr val="A4A3A4"/>
          </p15:clr>
        </p15:guide>
        <p15:guide id="9" pos="2294">
          <p15:clr>
            <a:srgbClr val="A4A3A4"/>
          </p15:clr>
        </p15:guide>
        <p15:guide id="10" pos="2966">
          <p15:clr>
            <a:srgbClr val="A4A3A4"/>
          </p15:clr>
        </p15:guide>
        <p15:guide id="11" pos="2794">
          <p15:clr>
            <a:srgbClr val="A4A3A4"/>
          </p15:clr>
        </p15:guide>
        <p15:guide id="12" pos="3648">
          <p15:clr>
            <a:srgbClr val="A4A3A4"/>
          </p15:clr>
        </p15:guide>
        <p15:guide id="13" pos="4320">
          <p15:clr>
            <a:srgbClr val="A4A3A4"/>
          </p15:clr>
        </p15:guide>
        <p15:guide id="14" pos="5000">
          <p15:clr>
            <a:srgbClr val="A4A3A4"/>
          </p15:clr>
        </p15:guide>
        <p15:guide id="15" pos="1440">
          <p15:clr>
            <a:srgbClr val="A4A3A4"/>
          </p15:clr>
        </p15:guide>
        <p15:guide id="16" pos="2120">
          <p15:clr>
            <a:srgbClr val="A4A3A4"/>
          </p15:clr>
        </p15:guide>
        <p15:guide id="17" pos="3474">
          <p15:clr>
            <a:srgbClr val="A4A3A4"/>
          </p15:clr>
        </p15:guide>
        <p15:guide id="18" pos="4148">
          <p15:clr>
            <a:srgbClr val="A4A3A4"/>
          </p15:clr>
        </p15:guide>
        <p15:guide id="19" pos="4828">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ECF66BB-03B0-F6BD-1123-4D2026BD3DE9}"/>
              </a:ext>
            </a:extLst>
          </p:cNvPr>
          <p:cNvSpPr>
            <a:spLocks noGrp="1"/>
          </p:cNvSpPr>
          <p:nvPr>
            <p:ph type="ctrTitle"/>
          </p:nvPr>
        </p:nvSpPr>
        <p:spPr/>
        <p:txBody>
          <a:bodyPr/>
          <a:lstStyle/>
          <a:p>
            <a:r>
              <a:rPr lang="en-US"/>
              <a:t>Test Incident Report Analytics (TIRANICS) &amp; RAG Assisted fdsc scoring</a:t>
            </a:r>
          </a:p>
        </p:txBody>
      </p:sp>
      <p:sp>
        <p:nvSpPr>
          <p:cNvPr id="14" name="Text Placeholder 13">
            <a:extLst>
              <a:ext uri="{FF2B5EF4-FFF2-40B4-BE49-F238E27FC236}">
                <a16:creationId xmlns:a16="http://schemas.microsoft.com/office/drawing/2014/main" id="{C5E3B023-E90B-0DDE-DCB5-5953ADDDF3C5}"/>
              </a:ext>
            </a:extLst>
          </p:cNvPr>
          <p:cNvSpPr>
            <a:spLocks noGrp="1"/>
          </p:cNvSpPr>
          <p:nvPr>
            <p:ph type="body" sz="quarter" idx="10"/>
          </p:nvPr>
        </p:nvSpPr>
        <p:spPr/>
        <p:txBody>
          <a:bodyPr/>
          <a:lstStyle/>
          <a:p>
            <a:r>
              <a:rPr lang="en-US" dirty="0"/>
              <a:t>23 APRIL 2026</a:t>
            </a:r>
          </a:p>
        </p:txBody>
      </p:sp>
      <p:sp>
        <p:nvSpPr>
          <p:cNvPr id="15" name="Text Placeholder 14">
            <a:extLst>
              <a:ext uri="{FF2B5EF4-FFF2-40B4-BE49-F238E27FC236}">
                <a16:creationId xmlns:a16="http://schemas.microsoft.com/office/drawing/2014/main" id="{B6C009C8-8A01-C93A-60A3-55B0FCE15FB4}"/>
              </a:ext>
            </a:extLst>
          </p:cNvPr>
          <p:cNvSpPr>
            <a:spLocks noGrp="1"/>
          </p:cNvSpPr>
          <p:nvPr>
            <p:ph type="body" sz="quarter" idx="11"/>
          </p:nvPr>
        </p:nvSpPr>
        <p:spPr>
          <a:xfrm>
            <a:off x="411478" y="6209008"/>
            <a:ext cx="3419377" cy="269875"/>
          </a:xfrm>
        </p:spPr>
        <p:txBody>
          <a:bodyPr/>
          <a:lstStyle/>
          <a:p>
            <a:r>
              <a:rPr lang="en-US" dirty="0"/>
              <a:t>Analytics &amp; Artificial Intelligence Division (AAI), Chinomso Oji</a:t>
            </a:r>
          </a:p>
        </p:txBody>
      </p:sp>
      <p:sp>
        <p:nvSpPr>
          <p:cNvPr id="2" name="TextBox 1">
            <a:extLst>
              <a:ext uri="{FF2B5EF4-FFF2-40B4-BE49-F238E27FC236}">
                <a16:creationId xmlns:a16="http://schemas.microsoft.com/office/drawing/2014/main" id="{B3BFE2C5-A123-8624-9E6B-355E484454F2}"/>
              </a:ext>
            </a:extLst>
          </p:cNvPr>
          <p:cNvSpPr txBox="1"/>
          <p:nvPr/>
        </p:nvSpPr>
        <p:spPr>
          <a:xfrm>
            <a:off x="2565400" y="4650382"/>
            <a:ext cx="3287897" cy="1162610"/>
          </a:xfrm>
          <a:prstGeom prst="rect">
            <a:avLst/>
          </a:prstGeom>
          <a:noFill/>
        </p:spPr>
        <p:txBody>
          <a:bodyPr wrap="square" lIns="0" tIns="0" rIns="0" bIns="0" rtlCol="0" anchor="t" anchorCtr="0">
            <a:noAutofit/>
          </a:bodyPr>
          <a:lstStyle/>
          <a:p>
            <a:pPr>
              <a:lnSpc>
                <a:spcPct val="150000"/>
              </a:lnSpc>
              <a:buSzPct val="100000"/>
            </a:pPr>
            <a:endParaRPr lang="en-US" sz="900" dirty="0">
              <a:latin typeface="Arial"/>
            </a:endParaRPr>
          </a:p>
        </p:txBody>
      </p:sp>
    </p:spTree>
    <p:extLst>
      <p:ext uri="{BB962C8B-B14F-4D97-AF65-F5344CB8AC3E}">
        <p14:creationId xmlns:p14="http://schemas.microsoft.com/office/powerpoint/2010/main" val="2727228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1440C-91A0-D20B-6606-4B590697AEF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BD6CED-5174-5073-483C-B76477D1D60A}"/>
              </a:ext>
            </a:extLst>
          </p:cNvPr>
          <p:cNvSpPr>
            <a:spLocks noGrp="1"/>
          </p:cNvSpPr>
          <p:nvPr>
            <p:ph type="title"/>
          </p:nvPr>
        </p:nvSpPr>
        <p:spPr/>
        <p:txBody>
          <a:bodyPr/>
          <a:lstStyle/>
          <a:p>
            <a:r>
              <a:rPr lang="en-US"/>
              <a:t>SAMPLE RAG SCORING workflow</a:t>
            </a:r>
          </a:p>
        </p:txBody>
      </p:sp>
      <p:pic>
        <p:nvPicPr>
          <p:cNvPr id="3" name="Content Placeholder 2">
            <a:extLst>
              <a:ext uri="{FF2B5EF4-FFF2-40B4-BE49-F238E27FC236}">
                <a16:creationId xmlns:a16="http://schemas.microsoft.com/office/drawing/2014/main" id="{9F7D1B67-7A9F-ABBA-E91E-2DA846734019}"/>
              </a:ext>
            </a:extLst>
          </p:cNvPr>
          <p:cNvPicPr>
            <a:picLocks noGrp="1" noChangeAspect="1"/>
          </p:cNvPicPr>
          <p:nvPr>
            <p:ph idx="1"/>
          </p:nvPr>
        </p:nvPicPr>
        <p:blipFill>
          <a:blip r:embed="rId3"/>
          <a:srcRect t="11580" b="7369"/>
          <a:stretch>
            <a:fillRect/>
          </a:stretch>
        </p:blipFill>
        <p:spPr>
          <a:xfrm>
            <a:off x="0" y="871906"/>
            <a:ext cx="9143744" cy="5587772"/>
          </a:xfrm>
          <a:prstGeom prst="rect">
            <a:avLst/>
          </a:prstGeom>
        </p:spPr>
      </p:pic>
    </p:spTree>
    <p:extLst>
      <p:ext uri="{BB962C8B-B14F-4D97-AF65-F5344CB8AC3E}">
        <p14:creationId xmlns:p14="http://schemas.microsoft.com/office/powerpoint/2010/main" val="317581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198E5-2202-8592-95E3-F2A6AF7B8774}"/>
            </a:ext>
          </a:extLst>
        </p:cNvPr>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A36EB3F3-1ECA-8C0E-9A0E-D31CCCF7D077}"/>
              </a:ext>
            </a:extLst>
          </p:cNvPr>
          <p:cNvPicPr>
            <a:picLocks noGrp="1" noChangeAspect="1"/>
          </p:cNvPicPr>
          <p:nvPr>
            <p:ph idx="1"/>
          </p:nvPr>
        </p:nvPicPr>
        <p:blipFill>
          <a:blip r:embed="rId2"/>
          <a:stretch>
            <a:fillRect/>
          </a:stretch>
        </p:blipFill>
        <p:spPr>
          <a:xfrm>
            <a:off x="411163" y="1853484"/>
            <a:ext cx="5164137" cy="4209894"/>
          </a:xfrm>
          <a:prstGeom prst="rect">
            <a:avLst/>
          </a:prstGeom>
        </p:spPr>
      </p:pic>
      <p:sp>
        <p:nvSpPr>
          <p:cNvPr id="10" name="Text Placeholder 9">
            <a:extLst>
              <a:ext uri="{FF2B5EF4-FFF2-40B4-BE49-F238E27FC236}">
                <a16:creationId xmlns:a16="http://schemas.microsoft.com/office/drawing/2014/main" id="{D1E9D27D-5787-9E46-2E7B-8D69B20A3DC8}"/>
              </a:ext>
            </a:extLst>
          </p:cNvPr>
          <p:cNvSpPr>
            <a:spLocks noGrp="1"/>
          </p:cNvSpPr>
          <p:nvPr>
            <p:ph type="body" sz="quarter" idx="12"/>
          </p:nvPr>
        </p:nvSpPr>
        <p:spPr/>
        <p:txBody>
          <a:bodyPr/>
          <a:lstStyle/>
          <a:p>
            <a:r>
              <a:rPr lang="en-US"/>
              <a:t>Scoring Cascade</a:t>
            </a:r>
          </a:p>
        </p:txBody>
      </p:sp>
      <p:sp>
        <p:nvSpPr>
          <p:cNvPr id="2" name="Title 1">
            <a:extLst>
              <a:ext uri="{FF2B5EF4-FFF2-40B4-BE49-F238E27FC236}">
                <a16:creationId xmlns:a16="http://schemas.microsoft.com/office/drawing/2014/main" id="{42302E31-6C71-F824-BB4F-430521B9EB83}"/>
              </a:ext>
            </a:extLst>
          </p:cNvPr>
          <p:cNvSpPr>
            <a:spLocks noGrp="1"/>
          </p:cNvSpPr>
          <p:nvPr>
            <p:ph type="title"/>
          </p:nvPr>
        </p:nvSpPr>
        <p:spPr>
          <a:xfrm>
            <a:off x="423229" y="147628"/>
            <a:ext cx="6173470" cy="914400"/>
          </a:xfrm>
        </p:spPr>
        <p:txBody>
          <a:bodyPr/>
          <a:lstStyle/>
          <a:p>
            <a:r>
              <a:rPr lang="en-US"/>
              <a:t>SAMPLE RAG SCORING WORKFLOW (2)</a:t>
            </a:r>
          </a:p>
        </p:txBody>
      </p:sp>
      <p:sp>
        <p:nvSpPr>
          <p:cNvPr id="13" name="Text Placeholder 12">
            <a:extLst>
              <a:ext uri="{FF2B5EF4-FFF2-40B4-BE49-F238E27FC236}">
                <a16:creationId xmlns:a16="http://schemas.microsoft.com/office/drawing/2014/main" id="{6396E5E3-072F-94A7-7CE2-94E4998CB424}"/>
              </a:ext>
            </a:extLst>
          </p:cNvPr>
          <p:cNvSpPr>
            <a:spLocks noGrp="1"/>
          </p:cNvSpPr>
          <p:nvPr>
            <p:ph type="body" sz="quarter" idx="16"/>
          </p:nvPr>
        </p:nvSpPr>
        <p:spPr>
          <a:xfrm>
            <a:off x="5856701" y="1853484"/>
            <a:ext cx="3136074" cy="3934668"/>
          </a:xfrm>
        </p:spPr>
        <p:txBody>
          <a:bodyPr/>
          <a:lstStyle/>
          <a:p>
            <a:r>
              <a:rPr lang="en-US" sz="1100"/>
              <a:t>Once the event is triaged, the workflow begins a 'scoring cascade.' This is a series of dependent analyses where each step builds upon the last, adding a new layer of insight.</a:t>
            </a:r>
          </a:p>
          <a:p>
            <a:r>
              <a:rPr lang="en-US" sz="1100"/>
              <a:t>It starts with BIT/BITE Scoring. This is the initial technical analysis, directly informed by the conditional path we just chose.</a:t>
            </a:r>
          </a:p>
          <a:p>
            <a:r>
              <a:rPr lang="en-US" sz="1100"/>
              <a:t>The output of that step then becomes the input for the next: Maintenance Demand Scoring. The system now asks, 'Given the technical specifics of this failure, what is the impact on maintenance resources?' It re-analyzes the narrative and documents through this new lens.</a:t>
            </a:r>
          </a:p>
          <a:p>
            <a:r>
              <a:rPr lang="en-US" sz="1100"/>
              <a:t>Following that, we determine Chargeability Scoring. This is a critical operational logistics question. The workflow uses the Maintenance Demand Scoring as a primary input, ensuring our chargeability decisions are directly linked to the analyzed maintenance impact.</a:t>
            </a:r>
          </a:p>
          <a:p>
            <a:endParaRPr lang="en-US"/>
          </a:p>
        </p:txBody>
      </p:sp>
    </p:spTree>
    <p:extLst>
      <p:ext uri="{BB962C8B-B14F-4D97-AF65-F5344CB8AC3E}">
        <p14:creationId xmlns:p14="http://schemas.microsoft.com/office/powerpoint/2010/main" val="339532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B0E0-16D3-556E-90FC-2CBCFB9C8D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6AF37C-57F6-6E49-15C1-718C818E3CFB}"/>
              </a:ext>
            </a:extLst>
          </p:cNvPr>
          <p:cNvSpPr>
            <a:spLocks noGrp="1"/>
          </p:cNvSpPr>
          <p:nvPr>
            <p:ph type="title"/>
          </p:nvPr>
        </p:nvSpPr>
        <p:spPr/>
        <p:txBody>
          <a:bodyPr/>
          <a:lstStyle/>
          <a:p>
            <a:r>
              <a:rPr lang="en-US"/>
              <a:t>Deconstructing the rag workflow</a:t>
            </a:r>
          </a:p>
        </p:txBody>
      </p:sp>
      <p:sp>
        <p:nvSpPr>
          <p:cNvPr id="10" name="Content Placeholder 9">
            <a:extLst>
              <a:ext uri="{FF2B5EF4-FFF2-40B4-BE49-F238E27FC236}">
                <a16:creationId xmlns:a16="http://schemas.microsoft.com/office/drawing/2014/main" id="{D214F9C9-2691-C115-34A9-8C62DD508197}"/>
              </a:ext>
            </a:extLst>
          </p:cNvPr>
          <p:cNvSpPr>
            <a:spLocks noGrp="1"/>
          </p:cNvSpPr>
          <p:nvPr>
            <p:ph idx="1"/>
          </p:nvPr>
        </p:nvSpPr>
        <p:spPr/>
        <p:txBody>
          <a:bodyPr/>
          <a:lstStyle/>
          <a:p>
            <a:r>
              <a:rPr lang="en-US" b="1"/>
              <a:t>Core Technology: </a:t>
            </a:r>
            <a:r>
              <a:rPr lang="en-US"/>
              <a:t>Retrieval-Augmented Generation (RAG) bridges the gap between massive knowledge bases and the reasoning capabilities of Large Language Models (LLMs).</a:t>
            </a:r>
          </a:p>
          <a:p>
            <a:r>
              <a:rPr lang="en-US" b="1"/>
              <a:t>The Two Main Phases:</a:t>
            </a:r>
          </a:p>
          <a:p>
            <a:pPr lvl="1"/>
            <a:r>
              <a:rPr lang="en-US" b="1"/>
              <a:t>Phase 1: </a:t>
            </a:r>
            <a:r>
              <a:rPr lang="en-US"/>
              <a:t>Offline Knowledge Base Construction. This is the foundational step where we process and index all our official documentation (e.g., FD/SC documents) so it can be searched at high speed.</a:t>
            </a:r>
          </a:p>
          <a:p>
            <a:pPr lvl="1"/>
            <a:r>
              <a:rPr lang="en-US" b="1"/>
              <a:t>Phase 2: </a:t>
            </a:r>
            <a:r>
              <a:rPr lang="en-US"/>
              <a:t>Real-time Scoring Workflow. This is the active process that is triggered when a new TIR narrative is submitted for analysis. It involves searching the knowledge base and using that information to generate a score.</a:t>
            </a:r>
          </a:p>
          <a:p>
            <a:endParaRPr lang="en-US"/>
          </a:p>
        </p:txBody>
      </p:sp>
    </p:spTree>
    <p:extLst>
      <p:ext uri="{BB962C8B-B14F-4D97-AF65-F5344CB8AC3E}">
        <p14:creationId xmlns:p14="http://schemas.microsoft.com/office/powerpoint/2010/main" val="751565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6CF9A-F9B3-6143-8AC7-B0AE2058B0C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7CD89D-36C0-B9FF-9E5C-9355A60A8191}"/>
              </a:ext>
            </a:extLst>
          </p:cNvPr>
          <p:cNvSpPr>
            <a:spLocks noGrp="1"/>
          </p:cNvSpPr>
          <p:nvPr>
            <p:ph type="title"/>
          </p:nvPr>
        </p:nvSpPr>
        <p:spPr/>
        <p:txBody>
          <a:bodyPr/>
          <a:lstStyle/>
          <a:p>
            <a:r>
              <a:rPr lang="en-US"/>
              <a:t>Deconstructing the rag workflow</a:t>
            </a:r>
          </a:p>
        </p:txBody>
      </p:sp>
      <p:sp>
        <p:nvSpPr>
          <p:cNvPr id="10" name="Content Placeholder 9">
            <a:extLst>
              <a:ext uri="{FF2B5EF4-FFF2-40B4-BE49-F238E27FC236}">
                <a16:creationId xmlns:a16="http://schemas.microsoft.com/office/drawing/2014/main" id="{070BACD6-7D68-69C4-2D86-B7BCBBB5CF57}"/>
              </a:ext>
            </a:extLst>
          </p:cNvPr>
          <p:cNvSpPr>
            <a:spLocks noGrp="1"/>
          </p:cNvSpPr>
          <p:nvPr>
            <p:ph idx="1"/>
          </p:nvPr>
        </p:nvSpPr>
        <p:spPr/>
        <p:txBody>
          <a:bodyPr/>
          <a:lstStyle/>
          <a:p>
            <a:r>
              <a:rPr lang="en-US" b="1"/>
              <a:t>Building the Knowledge Base </a:t>
            </a:r>
            <a:r>
              <a:rPr lang="en-US"/>
              <a:t>- Ingestion and Chunking: To extract clean text from raw source documents and break it down into meaningful, contextually complete pieces.</a:t>
            </a:r>
          </a:p>
          <a:p>
            <a:r>
              <a:rPr lang="en-US" b="1"/>
              <a:t>Text Extraction:</a:t>
            </a:r>
          </a:p>
          <a:p>
            <a:pPr lvl="1"/>
            <a:r>
              <a:rPr lang="en-US"/>
              <a:t>The system ingests a wide variety of formats: PDFs, Word documents, PowerPoints, Excel files, and more.</a:t>
            </a:r>
          </a:p>
          <a:p>
            <a:pPr lvl="1"/>
            <a:r>
              <a:rPr lang="en-US"/>
              <a:t>It uses advanced tools like Azure AI Document Intelligence (or similar OCR and parsing technologies) to not just pull text, but also understand layouts, tables, and headers.</a:t>
            </a:r>
          </a:p>
          <a:p>
            <a:pPr lvl="1"/>
            <a:r>
              <a:rPr lang="en-US"/>
              <a:t>The output is clean, machine-readable text, stripped of its original complex formatting.</a:t>
            </a:r>
          </a:p>
          <a:p>
            <a:r>
              <a:rPr lang="en-US" b="1"/>
              <a:t>Semantic Chunking:</a:t>
            </a:r>
          </a:p>
          <a:p>
            <a:pPr lvl="1"/>
            <a:r>
              <a:rPr lang="en-US"/>
              <a:t>Simply splitting documents by paragraph is not enough. A single idea might span multiple paragraphs, or one paragraph might contain several ideas.</a:t>
            </a:r>
          </a:p>
          <a:p>
            <a:pPr lvl="1"/>
            <a:r>
              <a:rPr lang="en-US"/>
              <a:t>Semantic Chunking is an intelligent process that breaks down the text based on its meaning. It aims to create self-contained "chunks" of information.</a:t>
            </a:r>
          </a:p>
          <a:p>
            <a:pPr lvl="1"/>
            <a:r>
              <a:rPr lang="en-US"/>
              <a:t>This ensures that when we retrieve information later, we get the full context of an idea, which is essential for the AI to make an accurate judgment.</a:t>
            </a:r>
          </a:p>
          <a:p>
            <a:endParaRPr lang="en-US"/>
          </a:p>
        </p:txBody>
      </p:sp>
    </p:spTree>
    <p:extLst>
      <p:ext uri="{BB962C8B-B14F-4D97-AF65-F5344CB8AC3E}">
        <p14:creationId xmlns:p14="http://schemas.microsoft.com/office/powerpoint/2010/main" val="308428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9D10F-1640-ED81-73FC-E3122D75A1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72C624F-FFD9-037E-4531-A4BFA44A396F}"/>
              </a:ext>
            </a:extLst>
          </p:cNvPr>
          <p:cNvSpPr>
            <a:spLocks noGrp="1"/>
          </p:cNvSpPr>
          <p:nvPr>
            <p:ph type="title"/>
          </p:nvPr>
        </p:nvSpPr>
        <p:spPr/>
        <p:txBody>
          <a:bodyPr/>
          <a:lstStyle/>
          <a:p>
            <a:r>
              <a:rPr lang="en-US">
                <a:cs typeface="Arial"/>
              </a:rPr>
              <a:t>Deconstructing the rag workflow</a:t>
            </a:r>
            <a:endParaRPr lang="en-US"/>
          </a:p>
        </p:txBody>
      </p:sp>
      <p:pic>
        <p:nvPicPr>
          <p:cNvPr id="24" name="Content Placeholder 23">
            <a:extLst>
              <a:ext uri="{FF2B5EF4-FFF2-40B4-BE49-F238E27FC236}">
                <a16:creationId xmlns:a16="http://schemas.microsoft.com/office/drawing/2014/main" id="{5FB6FB9C-B8A9-5593-9730-313D96059256}"/>
              </a:ext>
            </a:extLst>
          </p:cNvPr>
          <p:cNvPicPr>
            <a:picLocks noGrp="1" noChangeAspect="1"/>
          </p:cNvPicPr>
          <p:nvPr>
            <p:ph idx="1"/>
          </p:nvPr>
        </p:nvPicPr>
        <p:blipFill>
          <a:blip r:embed="rId3"/>
          <a:srcRect l="-1" t="20827" r="-119" b="7643"/>
          <a:stretch>
            <a:fillRect/>
          </a:stretch>
        </p:blipFill>
        <p:spPr>
          <a:xfrm>
            <a:off x="0" y="1426029"/>
            <a:ext cx="9154899" cy="4897769"/>
          </a:xfrm>
          <a:prstGeom prst="rect">
            <a:avLst/>
          </a:prstGeom>
        </p:spPr>
      </p:pic>
    </p:spTree>
    <p:extLst>
      <p:ext uri="{BB962C8B-B14F-4D97-AF65-F5344CB8AC3E}">
        <p14:creationId xmlns:p14="http://schemas.microsoft.com/office/powerpoint/2010/main" val="941064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A26F-69CF-F98F-BE3F-24E17097B0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A520B50-F89B-45EA-49A8-9688AF7E7443}"/>
              </a:ext>
            </a:extLst>
          </p:cNvPr>
          <p:cNvSpPr>
            <a:spLocks noGrp="1"/>
          </p:cNvSpPr>
          <p:nvPr>
            <p:ph type="title"/>
          </p:nvPr>
        </p:nvSpPr>
        <p:spPr/>
        <p:txBody>
          <a:bodyPr/>
          <a:lstStyle/>
          <a:p>
            <a:r>
              <a:rPr lang="en-US"/>
              <a:t>Deconstructing the rag workflow</a:t>
            </a:r>
          </a:p>
        </p:txBody>
      </p:sp>
      <p:sp>
        <p:nvSpPr>
          <p:cNvPr id="10" name="Content Placeholder 9">
            <a:extLst>
              <a:ext uri="{FF2B5EF4-FFF2-40B4-BE49-F238E27FC236}">
                <a16:creationId xmlns:a16="http://schemas.microsoft.com/office/drawing/2014/main" id="{A454F55A-234A-15DA-4515-ECE8E550B3E0}"/>
              </a:ext>
            </a:extLst>
          </p:cNvPr>
          <p:cNvSpPr>
            <a:spLocks noGrp="1"/>
          </p:cNvSpPr>
          <p:nvPr>
            <p:ph idx="1"/>
          </p:nvPr>
        </p:nvSpPr>
        <p:spPr/>
        <p:txBody>
          <a:bodyPr/>
          <a:lstStyle/>
          <a:p>
            <a:r>
              <a:rPr lang="en-US" b="1" dirty="0"/>
              <a:t>Embedding and Vector Indexing: </a:t>
            </a:r>
            <a:r>
              <a:rPr lang="en-US" dirty="0"/>
              <a:t>convert the semantic text chunks into a numerical format that a machine can search based on meaning.</a:t>
            </a:r>
          </a:p>
          <a:p>
            <a:r>
              <a:rPr lang="en-US" b="1" dirty="0"/>
              <a:t>Document Embedding:</a:t>
            </a:r>
          </a:p>
          <a:p>
            <a:pPr lvl="1"/>
            <a:r>
              <a:rPr lang="en-US" dirty="0"/>
              <a:t>Each text chunk is fed into a deep learning model known as an Embedding Model (e.g., OpenAI's text-embedding-ada-002).</a:t>
            </a:r>
          </a:p>
          <a:p>
            <a:pPr lvl="1"/>
            <a:r>
              <a:rPr lang="en-US" dirty="0"/>
              <a:t>This model converts the text chunk into a vector—a long list of numbers (e.g., 1,536 dimensions).</a:t>
            </a:r>
          </a:p>
          <a:p>
            <a:pPr lvl="1"/>
            <a:r>
              <a:rPr lang="en-US" dirty="0"/>
              <a:t>The Magic: Semantically similar text chunks will produce vectors that are mathematically "close" to each other in this high-dimensional space. E.g. The vector for </a:t>
            </a:r>
            <a:r>
              <a:rPr lang="en-US" b="1" dirty="0"/>
              <a:t>"component malfunction" </a:t>
            </a:r>
            <a:r>
              <a:rPr lang="en-US" dirty="0"/>
              <a:t>will be closer to </a:t>
            </a:r>
            <a:r>
              <a:rPr lang="en-US" b="1" dirty="0"/>
              <a:t>"hardware failure" </a:t>
            </a:r>
            <a:r>
              <a:rPr lang="en-US" dirty="0"/>
              <a:t>than to </a:t>
            </a:r>
            <a:r>
              <a:rPr lang="en-US" b="1" dirty="0"/>
              <a:t>"operator training.“</a:t>
            </a:r>
          </a:p>
          <a:p>
            <a:r>
              <a:rPr lang="en-US" dirty="0"/>
              <a:t> </a:t>
            </a:r>
            <a:r>
              <a:rPr lang="en-US" b="1" dirty="0"/>
              <a:t>Indexing in a Vector Database:</a:t>
            </a:r>
          </a:p>
          <a:p>
            <a:pPr lvl="1"/>
            <a:r>
              <a:rPr lang="en-US" dirty="0"/>
              <a:t>These vectors are stored in a specialized Vector Database, such as Azure AI Search.</a:t>
            </a:r>
          </a:p>
          <a:p>
            <a:pPr lvl="1"/>
            <a:r>
              <a:rPr lang="en-US" dirty="0"/>
              <a:t>This database is optimized for one core task: finding the vectors in its index that are closest to a new query vector, even among billions of entries.</a:t>
            </a:r>
          </a:p>
          <a:p>
            <a:pPr lvl="1"/>
            <a:r>
              <a:rPr lang="en-US" dirty="0"/>
              <a:t>Each stored vector is linked back to its original text chunk.</a:t>
            </a:r>
            <a:endParaRPr lang="en-US" b="1" dirty="0"/>
          </a:p>
          <a:p>
            <a:endParaRPr lang="en-US" dirty="0"/>
          </a:p>
        </p:txBody>
      </p:sp>
    </p:spTree>
    <p:extLst>
      <p:ext uri="{BB962C8B-B14F-4D97-AF65-F5344CB8AC3E}">
        <p14:creationId xmlns:p14="http://schemas.microsoft.com/office/powerpoint/2010/main" val="1504164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4B848-35DF-E66D-6702-9E99100893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5B09069-9A25-D551-C2D9-D1E6C0B2364F}"/>
              </a:ext>
            </a:extLst>
          </p:cNvPr>
          <p:cNvSpPr>
            <a:spLocks noGrp="1"/>
          </p:cNvSpPr>
          <p:nvPr>
            <p:ph type="title"/>
          </p:nvPr>
        </p:nvSpPr>
        <p:spPr/>
        <p:txBody>
          <a:bodyPr/>
          <a:lstStyle/>
          <a:p>
            <a:r>
              <a:rPr lang="en-US"/>
              <a:t>Deconstructing the rag workflow</a:t>
            </a:r>
          </a:p>
        </p:txBody>
      </p:sp>
      <p:sp>
        <p:nvSpPr>
          <p:cNvPr id="10" name="Content Placeholder 9">
            <a:extLst>
              <a:ext uri="{FF2B5EF4-FFF2-40B4-BE49-F238E27FC236}">
                <a16:creationId xmlns:a16="http://schemas.microsoft.com/office/drawing/2014/main" id="{DB0848F0-2DC3-38DF-A91E-717690277C59}"/>
              </a:ext>
            </a:extLst>
          </p:cNvPr>
          <p:cNvSpPr>
            <a:spLocks noGrp="1"/>
          </p:cNvSpPr>
          <p:nvPr>
            <p:ph idx="1"/>
          </p:nvPr>
        </p:nvSpPr>
        <p:spPr/>
        <p:txBody>
          <a:bodyPr/>
          <a:lstStyle/>
          <a:p>
            <a:pPr marL="182880" lvl="1" indent="0">
              <a:buNone/>
            </a:pPr>
            <a:endParaRPr lang="en-US" b="1" dirty="0">
              <a:highlight>
                <a:srgbClr val="00FF00"/>
              </a:highlight>
            </a:endParaRPr>
          </a:p>
          <a:p>
            <a:r>
              <a:rPr lang="en-US" b="1" dirty="0"/>
              <a:t>Finding the Evidence - Semantic Search &amp; Retrieval: </a:t>
            </a:r>
            <a:r>
              <a:rPr lang="en-US" dirty="0"/>
              <a:t>When a new TIR Narrative arrives, find the most relevant pieces of information from our entire knowledge base.</a:t>
            </a:r>
          </a:p>
          <a:p>
            <a:r>
              <a:rPr lang="en-US" b="1" dirty="0"/>
              <a:t>Querying:</a:t>
            </a:r>
          </a:p>
          <a:p>
            <a:pPr lvl="1"/>
            <a:r>
              <a:rPr lang="en-US" dirty="0"/>
              <a:t>The incoming TIR narrative text is passed through the exact same Embedding Model used in Phase 1. This creates a "query vector" that represents the meaning of the report.</a:t>
            </a:r>
          </a:p>
          <a:p>
            <a:r>
              <a:rPr lang="en-US" b="1" dirty="0"/>
              <a:t>Semantic Search:</a:t>
            </a:r>
          </a:p>
          <a:p>
            <a:pPr lvl="1"/>
            <a:r>
              <a:rPr lang="en-US" dirty="0"/>
              <a:t>This query vector is sent to the Vector Database. The database then performs a similarity search to find the indexed document vectors that are most similar to the query vector.</a:t>
            </a:r>
          </a:p>
          <a:p>
            <a:pPr lvl="1"/>
            <a:r>
              <a:rPr lang="en-US" dirty="0"/>
              <a:t>This is typically done using a metric called Cosine Similarity, which measures the angle between two vectors. A smaller angle equals higher similarity.</a:t>
            </a:r>
          </a:p>
          <a:p>
            <a:r>
              <a:rPr lang="en-US" b="1" dirty="0"/>
              <a:t>Reranking and Top-K Selection:</a:t>
            </a:r>
          </a:p>
          <a:p>
            <a:pPr lvl="1"/>
            <a:r>
              <a:rPr lang="en-US" dirty="0"/>
              <a:t>The database returns the "Top-K" most similar document chunks (e.g., the top 5 or 10 results). Optionally, a reranking model can be used to re-order these Top-K results.</a:t>
            </a:r>
          </a:p>
        </p:txBody>
      </p:sp>
    </p:spTree>
    <p:extLst>
      <p:ext uri="{BB962C8B-B14F-4D97-AF65-F5344CB8AC3E}">
        <p14:creationId xmlns:p14="http://schemas.microsoft.com/office/powerpoint/2010/main" val="1101740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0BA9-8112-9D77-006B-3FAA0705069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3A8471-3155-9C52-6E40-987C1DC14F3C}"/>
              </a:ext>
            </a:extLst>
          </p:cNvPr>
          <p:cNvSpPr>
            <a:spLocks noGrp="1"/>
          </p:cNvSpPr>
          <p:nvPr>
            <p:ph type="title"/>
          </p:nvPr>
        </p:nvSpPr>
        <p:spPr/>
        <p:txBody>
          <a:bodyPr/>
          <a:lstStyle/>
          <a:p>
            <a:r>
              <a:rPr lang="en-US"/>
              <a:t>Deconstructing the rag workflow</a:t>
            </a:r>
          </a:p>
        </p:txBody>
      </p:sp>
      <p:sp>
        <p:nvSpPr>
          <p:cNvPr id="7" name="Rectangle: Rounded Corners 6">
            <a:extLst>
              <a:ext uri="{FF2B5EF4-FFF2-40B4-BE49-F238E27FC236}">
                <a16:creationId xmlns:a16="http://schemas.microsoft.com/office/drawing/2014/main" id="{BF6AE350-27B1-C3D2-AC33-3D62BAA06CC3}"/>
              </a:ext>
            </a:extLst>
          </p:cNvPr>
          <p:cNvSpPr/>
          <p:nvPr/>
        </p:nvSpPr>
        <p:spPr>
          <a:xfrm>
            <a:off x="2081463" y="2430379"/>
            <a:ext cx="1335505" cy="2201779"/>
          </a:xfrm>
          <a:prstGeom prst="roundRect">
            <a:avLst/>
          </a:prstGeom>
          <a:no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EDDF95FD-6625-0BA1-9124-B7C6354D7713}"/>
              </a:ext>
            </a:extLst>
          </p:cNvPr>
          <p:cNvSpPr txBox="1"/>
          <p:nvPr/>
        </p:nvSpPr>
        <p:spPr>
          <a:xfrm>
            <a:off x="2213811" y="2646947"/>
            <a:ext cx="1082842" cy="276727"/>
          </a:xfrm>
          <a:prstGeom prst="rect">
            <a:avLst/>
          </a:prstGeom>
          <a:noFill/>
        </p:spPr>
        <p:txBody>
          <a:bodyPr wrap="square" lIns="0" tIns="0" rIns="0" bIns="0" rtlCol="0" anchor="t" anchorCtr="0">
            <a:noAutofit/>
          </a:bodyPr>
          <a:lstStyle/>
          <a:p>
            <a:pPr marL="0" marR="0" lvl="0" indent="0" algn="l" defTabSz="457200" rtl="0" eaLnBrk="1" fontAlgn="auto" latinLnBrk="0" hangingPunct="1">
              <a:lnSpc>
                <a:spcPct val="100000"/>
              </a:lnSpc>
              <a:spcBef>
                <a:spcPts val="0"/>
              </a:spcBef>
              <a:spcAft>
                <a:spcPts val="0"/>
              </a:spcAft>
              <a:buClrTx/>
              <a:buSzPct val="100000"/>
              <a:buFontTx/>
              <a:buNone/>
              <a:tabLst/>
              <a:defRPr/>
            </a:pPr>
            <a:endParaRPr kumimoji="0" lang="en-US" sz="2000" b="0" i="0" u="none" strike="noStrike" kern="1200" cap="none" spc="0" normalizeH="0" baseline="0" noProof="0">
              <a:ln>
                <a:noFill/>
              </a:ln>
              <a:solidFill>
                <a:srgbClr val="212529"/>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A77BF566-69CA-9700-FE84-B47FE22A64AF}"/>
              </a:ext>
            </a:extLst>
          </p:cNvPr>
          <p:cNvSpPr/>
          <p:nvPr/>
        </p:nvSpPr>
        <p:spPr>
          <a:xfrm>
            <a:off x="2081463" y="2646947"/>
            <a:ext cx="1335505" cy="1816768"/>
          </a:xfrm>
          <a:prstGeom prst="roundRect">
            <a:avLst/>
          </a:prstGeom>
          <a:noFill/>
          <a:ln>
            <a:no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94585009-18B0-A786-437C-A44666807B03}"/>
              </a:ext>
            </a:extLst>
          </p:cNvPr>
          <p:cNvSpPr/>
          <p:nvPr/>
        </p:nvSpPr>
        <p:spPr>
          <a:xfrm>
            <a:off x="1303922" y="2254415"/>
            <a:ext cx="1332497" cy="637677"/>
          </a:xfrm>
          <a:prstGeom prst="roundRect">
            <a:avLst/>
          </a:prstGeom>
          <a:solidFill>
            <a:schemeClr val="bg1"/>
          </a:solidFill>
          <a:ln w="28575">
            <a:solidFill>
              <a:srgbClr val="221F20"/>
            </a:solid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23" name="Straight Arrow Connector 22">
            <a:extLst>
              <a:ext uri="{FF2B5EF4-FFF2-40B4-BE49-F238E27FC236}">
                <a16:creationId xmlns:a16="http://schemas.microsoft.com/office/drawing/2014/main" id="{B19F8C1B-FD10-CDF7-3979-2588E4BBF5F8}"/>
              </a:ext>
            </a:extLst>
          </p:cNvPr>
          <p:cNvCxnSpPr>
            <a:cxnSpLocks/>
          </p:cNvCxnSpPr>
          <p:nvPr/>
        </p:nvCxnSpPr>
        <p:spPr>
          <a:xfrm>
            <a:off x="2666715" y="2583780"/>
            <a:ext cx="553235" cy="6617"/>
          </a:xfrm>
          <a:prstGeom prst="straightConnector1">
            <a:avLst/>
          </a:prstGeom>
          <a:ln w="19050" cap="flat">
            <a:miter/>
            <a:tailEnd type="triangle"/>
          </a:ln>
        </p:spPr>
        <p:style>
          <a:lnRef idx="1">
            <a:schemeClr val="accent1"/>
          </a:lnRef>
          <a:fillRef idx="0">
            <a:schemeClr val="accent1"/>
          </a:fillRef>
          <a:effectRef idx="0">
            <a:srgbClr val="000000"/>
          </a:effectRef>
          <a:fontRef idx="minor">
            <a:srgbClr val="FFFFFF"/>
          </a:fontRef>
        </p:style>
      </p:cxnSp>
      <p:sp>
        <p:nvSpPr>
          <p:cNvPr id="26" name="Rectangle: Rounded Corners 25">
            <a:extLst>
              <a:ext uri="{FF2B5EF4-FFF2-40B4-BE49-F238E27FC236}">
                <a16:creationId xmlns:a16="http://schemas.microsoft.com/office/drawing/2014/main" id="{AD93E697-2037-5372-517F-FC60151EF0F7}"/>
              </a:ext>
            </a:extLst>
          </p:cNvPr>
          <p:cNvSpPr/>
          <p:nvPr/>
        </p:nvSpPr>
        <p:spPr>
          <a:xfrm>
            <a:off x="3206242" y="2277777"/>
            <a:ext cx="1482427" cy="625240"/>
          </a:xfrm>
          <a:prstGeom prst="roundRect">
            <a:avLst/>
          </a:prstGeom>
          <a:noFill/>
          <a:ln w="28575">
            <a:solidFill>
              <a:schemeClr val="tx1"/>
            </a:solid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7" name="TextBox 26">
            <a:extLst>
              <a:ext uri="{FF2B5EF4-FFF2-40B4-BE49-F238E27FC236}">
                <a16:creationId xmlns:a16="http://schemas.microsoft.com/office/drawing/2014/main" id="{609193C9-45EE-A6D8-A570-3D6B9B3CE418}"/>
              </a:ext>
            </a:extLst>
          </p:cNvPr>
          <p:cNvSpPr txBox="1"/>
          <p:nvPr/>
        </p:nvSpPr>
        <p:spPr>
          <a:xfrm>
            <a:off x="1004936" y="2254415"/>
            <a:ext cx="1930467" cy="658731"/>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a:ln>
                  <a:noFill/>
                </a:ln>
                <a:solidFill>
                  <a:srgbClr val="212529"/>
                </a:solidFill>
                <a:effectLst/>
                <a:uLnTx/>
                <a:uFillTx/>
                <a:latin typeface="Arial"/>
                <a:ea typeface="+mn-ea"/>
                <a:cs typeface="+mn-cs"/>
              </a:rPr>
              <a:t>&lt;/&gt; </a:t>
            </a:r>
          </a:p>
          <a:p>
            <a:pPr marL="0" marR="0" lvl="0" indent="0" algn="ctr" defTabSz="4572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a:ln>
                  <a:noFill/>
                </a:ln>
                <a:solidFill>
                  <a:srgbClr val="212529"/>
                </a:solidFill>
                <a:effectLst/>
                <a:uLnTx/>
                <a:uFillTx/>
                <a:latin typeface="Arial"/>
                <a:ea typeface="+mn-ea"/>
                <a:cs typeface="+mn-cs"/>
              </a:rPr>
              <a:t>Embedding</a:t>
            </a:r>
          </a:p>
          <a:p>
            <a:pPr marL="0" marR="0" lvl="0" indent="0" algn="ctr" defTabSz="4572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a:ln>
                  <a:noFill/>
                </a:ln>
                <a:solidFill>
                  <a:srgbClr val="212529"/>
                </a:solidFill>
                <a:effectLst/>
                <a:uLnTx/>
                <a:uFillTx/>
                <a:latin typeface="Arial"/>
                <a:ea typeface="+mn-ea"/>
                <a:cs typeface="+mn-cs"/>
              </a:rPr>
              <a:t> Model</a:t>
            </a:r>
          </a:p>
        </p:txBody>
      </p:sp>
      <p:sp>
        <p:nvSpPr>
          <p:cNvPr id="29" name="Rectangle: Rounded Corners 28">
            <a:extLst>
              <a:ext uri="{FF2B5EF4-FFF2-40B4-BE49-F238E27FC236}">
                <a16:creationId xmlns:a16="http://schemas.microsoft.com/office/drawing/2014/main" id="{04E27DD3-B0C7-C4BB-815F-6AF908F4573F}"/>
              </a:ext>
            </a:extLst>
          </p:cNvPr>
          <p:cNvSpPr/>
          <p:nvPr/>
        </p:nvSpPr>
        <p:spPr>
          <a:xfrm>
            <a:off x="4866168" y="1834818"/>
            <a:ext cx="1332497" cy="2093487"/>
          </a:xfrm>
          <a:prstGeom prst="roundRect">
            <a:avLst/>
          </a:prstGeom>
          <a:solidFill>
            <a:schemeClr val="bg1"/>
          </a:solidFill>
          <a:ln w="28575">
            <a:solidFill>
              <a:srgbClr val="221F20"/>
            </a:solid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0" name="TextBox 29">
            <a:extLst>
              <a:ext uri="{FF2B5EF4-FFF2-40B4-BE49-F238E27FC236}">
                <a16:creationId xmlns:a16="http://schemas.microsoft.com/office/drawing/2014/main" id="{06EEB481-C567-5CD5-465B-BB801611AECF}"/>
              </a:ext>
            </a:extLst>
          </p:cNvPr>
          <p:cNvSpPr txBox="1"/>
          <p:nvPr/>
        </p:nvSpPr>
        <p:spPr>
          <a:xfrm>
            <a:off x="5148158" y="2065784"/>
            <a:ext cx="1082842" cy="276727"/>
          </a:xfrm>
          <a:prstGeom prst="rect">
            <a:avLst/>
          </a:prstGeom>
          <a:noFill/>
        </p:spPr>
        <p:txBody>
          <a:bodyPr wrap="square" lIns="0" tIns="0" rIns="0" bIns="0" rtlCol="0" anchor="t" anchorCtr="0">
            <a:noAutofit/>
          </a:bodyPr>
          <a:lstStyle/>
          <a:p>
            <a:pPr marL="0" marR="0" lvl="0" indent="0" algn="l" defTabSz="457200" rtl="0" eaLnBrk="1" fontAlgn="auto" latinLnBrk="0" hangingPunct="1">
              <a:lnSpc>
                <a:spcPct val="100000"/>
              </a:lnSpc>
              <a:spcBef>
                <a:spcPts val="0"/>
              </a:spcBef>
              <a:spcAft>
                <a:spcPts val="0"/>
              </a:spcAft>
              <a:buClrTx/>
              <a:buSzPct val="100000"/>
              <a:buFontTx/>
              <a:buNone/>
              <a:tabLst/>
              <a:defRPr/>
            </a:pPr>
            <a:r>
              <a:rPr kumimoji="0" lang="en-US" sz="1100" b="0" i="0" u="none" strike="noStrike" kern="1200" cap="none" spc="0" normalizeH="0" baseline="0" noProof="0">
                <a:ln>
                  <a:noFill/>
                </a:ln>
                <a:solidFill>
                  <a:srgbClr val="212529"/>
                </a:solidFill>
                <a:effectLst/>
                <a:uLnTx/>
                <a:uFillTx/>
                <a:latin typeface="Arial"/>
                <a:ea typeface="+mn-ea"/>
                <a:cs typeface="+mn-cs"/>
              </a:rPr>
              <a:t>Embedding 1</a:t>
            </a:r>
          </a:p>
        </p:txBody>
      </p:sp>
      <p:sp>
        <p:nvSpPr>
          <p:cNvPr id="31" name="Rectangle: Rounded Corners 30">
            <a:extLst>
              <a:ext uri="{FF2B5EF4-FFF2-40B4-BE49-F238E27FC236}">
                <a16:creationId xmlns:a16="http://schemas.microsoft.com/office/drawing/2014/main" id="{75915CEC-97C7-BBE6-4E21-D1E64B584FA1}"/>
              </a:ext>
            </a:extLst>
          </p:cNvPr>
          <p:cNvSpPr/>
          <p:nvPr/>
        </p:nvSpPr>
        <p:spPr>
          <a:xfrm>
            <a:off x="4930837" y="2018920"/>
            <a:ext cx="1203158" cy="276727"/>
          </a:xfrm>
          <a:prstGeom prst="roundRect">
            <a:avLst/>
          </a:prstGeom>
          <a:noFill/>
          <a:ln>
            <a:solidFill>
              <a:srgbClr val="00B0F0"/>
            </a:solid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2" name="Rectangle: Rounded Corners 31">
            <a:extLst>
              <a:ext uri="{FF2B5EF4-FFF2-40B4-BE49-F238E27FC236}">
                <a16:creationId xmlns:a16="http://schemas.microsoft.com/office/drawing/2014/main" id="{9EFDE589-219E-DBAB-5385-89D5D005AE58}"/>
              </a:ext>
            </a:extLst>
          </p:cNvPr>
          <p:cNvSpPr/>
          <p:nvPr/>
        </p:nvSpPr>
        <p:spPr>
          <a:xfrm>
            <a:off x="4930837" y="2388075"/>
            <a:ext cx="1203158" cy="276727"/>
          </a:xfrm>
          <a:prstGeom prst="roundRect">
            <a:avLst/>
          </a:prstGeom>
          <a:noFill/>
          <a:ln>
            <a:solidFill>
              <a:srgbClr val="00B0F0"/>
            </a:solid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33" name="Rectangle: Rounded Corners 32">
            <a:extLst>
              <a:ext uri="{FF2B5EF4-FFF2-40B4-BE49-F238E27FC236}">
                <a16:creationId xmlns:a16="http://schemas.microsoft.com/office/drawing/2014/main" id="{8F0DDEDB-6882-FF84-0851-55783F3FBF19}"/>
              </a:ext>
            </a:extLst>
          </p:cNvPr>
          <p:cNvSpPr/>
          <p:nvPr/>
        </p:nvSpPr>
        <p:spPr>
          <a:xfrm>
            <a:off x="4945876" y="3434822"/>
            <a:ext cx="1173080" cy="276727"/>
          </a:xfrm>
          <a:prstGeom prst="roundRect">
            <a:avLst/>
          </a:prstGeom>
          <a:noFill/>
          <a:ln>
            <a:solidFill>
              <a:srgbClr val="00B0F0"/>
            </a:solidFill>
            <a:miter/>
          </a:ln>
        </p:spPr>
        <p:style>
          <a:lnRef idx="0">
            <a:schemeClr val="accent1"/>
          </a:lnRef>
          <a:fillRef idx="1">
            <a:schemeClr val="accent1"/>
          </a:fillRef>
          <a:effectRef idx="0">
            <a:srgbClr val="000000"/>
          </a:effectRef>
          <a:fontRef idx="minor">
            <a:srgbClr val="FFFFFF"/>
          </a:fontRef>
        </p:style>
        <p:txBody>
          <a:bodyPr rtlCol="0" anchor="ctr"/>
          <a:lstStyle/>
          <a:p>
            <a:pPr marL="0" marR="0" lvl="0" indent="0" algn="ctr" defTabSz="4572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cxnSp>
        <p:nvCxnSpPr>
          <p:cNvPr id="34" name="Straight Arrow Connector 33">
            <a:extLst>
              <a:ext uri="{FF2B5EF4-FFF2-40B4-BE49-F238E27FC236}">
                <a16:creationId xmlns:a16="http://schemas.microsoft.com/office/drawing/2014/main" id="{882707CB-3BC0-49DD-D72C-B4147AC52DC7}"/>
              </a:ext>
            </a:extLst>
          </p:cNvPr>
          <p:cNvCxnSpPr/>
          <p:nvPr/>
        </p:nvCxnSpPr>
        <p:spPr>
          <a:xfrm>
            <a:off x="5532416" y="2662123"/>
            <a:ext cx="0" cy="649705"/>
          </a:xfrm>
          <a:prstGeom prst="straightConnector1">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846D3563-9C42-427A-97FC-9EC0F4635CEA}"/>
              </a:ext>
            </a:extLst>
          </p:cNvPr>
          <p:cNvSpPr txBox="1"/>
          <p:nvPr/>
        </p:nvSpPr>
        <p:spPr>
          <a:xfrm>
            <a:off x="5148158" y="2465403"/>
            <a:ext cx="950494" cy="196720"/>
          </a:xfrm>
          <a:prstGeom prst="rect">
            <a:avLst/>
          </a:prstGeom>
          <a:noFill/>
        </p:spPr>
        <p:txBody>
          <a:bodyPr wrap="square" lIns="0" tIns="0" rIns="0" bIns="0" rtlCol="0" anchor="t" anchorCtr="0">
            <a:noAutofit/>
          </a:bodyPr>
          <a:lstStyle/>
          <a:p>
            <a:pPr marL="0" marR="0" lvl="0" indent="0" algn="l" defTabSz="457200" rtl="0" eaLnBrk="1" fontAlgn="auto" latinLnBrk="0" hangingPunct="1">
              <a:lnSpc>
                <a:spcPct val="100000"/>
              </a:lnSpc>
              <a:spcBef>
                <a:spcPts val="0"/>
              </a:spcBef>
              <a:spcAft>
                <a:spcPts val="0"/>
              </a:spcAft>
              <a:buClrTx/>
              <a:buSzPct val="100000"/>
              <a:buFontTx/>
              <a:buNone/>
              <a:tabLst/>
              <a:defRPr/>
            </a:pPr>
            <a:r>
              <a:rPr kumimoji="0" lang="en-US" sz="1100" b="0" i="0" u="none" strike="noStrike" kern="1200" cap="none" spc="0" normalizeH="0" baseline="0" noProof="0">
                <a:ln>
                  <a:noFill/>
                </a:ln>
                <a:solidFill>
                  <a:srgbClr val="212529"/>
                </a:solidFill>
                <a:effectLst/>
                <a:uLnTx/>
                <a:uFillTx/>
                <a:latin typeface="Arial"/>
                <a:ea typeface="+mn-ea"/>
                <a:cs typeface="+mn-cs"/>
              </a:rPr>
              <a:t>Embedding 2</a:t>
            </a:r>
          </a:p>
        </p:txBody>
      </p:sp>
      <p:sp>
        <p:nvSpPr>
          <p:cNvPr id="36" name="TextBox 35">
            <a:extLst>
              <a:ext uri="{FF2B5EF4-FFF2-40B4-BE49-F238E27FC236}">
                <a16:creationId xmlns:a16="http://schemas.microsoft.com/office/drawing/2014/main" id="{4A3E9F85-FE17-7C1A-389C-E16FB19FD850}"/>
              </a:ext>
            </a:extLst>
          </p:cNvPr>
          <p:cNvSpPr txBox="1"/>
          <p:nvPr/>
        </p:nvSpPr>
        <p:spPr>
          <a:xfrm>
            <a:off x="5051154" y="3459889"/>
            <a:ext cx="1082841" cy="206946"/>
          </a:xfrm>
          <a:prstGeom prst="rect">
            <a:avLst/>
          </a:prstGeom>
          <a:noFill/>
        </p:spPr>
        <p:txBody>
          <a:bodyPr wrap="square" lIns="0" tIns="0" rIns="0" bIns="0" rtlCol="0" anchor="t" anchorCtr="0">
            <a:noAutofit/>
          </a:bodyPr>
          <a:lstStyle/>
          <a:p>
            <a:pPr marL="0" marR="0" lvl="0" indent="0" algn="l" defTabSz="457200" rtl="0" eaLnBrk="1" fontAlgn="auto" latinLnBrk="0" hangingPunct="1">
              <a:lnSpc>
                <a:spcPct val="100000"/>
              </a:lnSpc>
              <a:spcBef>
                <a:spcPts val="0"/>
              </a:spcBef>
              <a:spcAft>
                <a:spcPts val="0"/>
              </a:spcAft>
              <a:buClrTx/>
              <a:buSzPct val="100000"/>
              <a:buFontTx/>
              <a:buNone/>
              <a:tabLst/>
              <a:defRPr/>
            </a:pPr>
            <a:r>
              <a:rPr kumimoji="0" lang="en-US" sz="1100" b="0" i="0" u="none" strike="noStrike" kern="1200" cap="none" spc="0" normalizeH="0" baseline="0" noProof="0">
                <a:ln>
                  <a:noFill/>
                </a:ln>
                <a:solidFill>
                  <a:srgbClr val="212529"/>
                </a:solidFill>
                <a:effectLst/>
                <a:uLnTx/>
                <a:uFillTx/>
                <a:latin typeface="Arial"/>
                <a:ea typeface="+mn-ea"/>
                <a:cs typeface="+mn-cs"/>
              </a:rPr>
              <a:t>Embedding n</a:t>
            </a:r>
          </a:p>
        </p:txBody>
      </p:sp>
      <p:cxnSp>
        <p:nvCxnSpPr>
          <p:cNvPr id="37" name="Straight Arrow Connector 36">
            <a:extLst>
              <a:ext uri="{FF2B5EF4-FFF2-40B4-BE49-F238E27FC236}">
                <a16:creationId xmlns:a16="http://schemas.microsoft.com/office/drawing/2014/main" id="{AA2B48D9-F019-4C2D-E3AC-F050E57B3628}"/>
              </a:ext>
            </a:extLst>
          </p:cNvPr>
          <p:cNvCxnSpPr>
            <a:cxnSpLocks/>
          </p:cNvCxnSpPr>
          <p:nvPr/>
        </p:nvCxnSpPr>
        <p:spPr>
          <a:xfrm>
            <a:off x="6847134" y="2769107"/>
            <a:ext cx="794084" cy="0"/>
          </a:xfrm>
          <a:prstGeom prst="straightConnector1">
            <a:avLst/>
          </a:prstGeom>
          <a:ln w="19050" cap="flat">
            <a:miter/>
            <a:tailEnd type="triangle"/>
          </a:ln>
        </p:spPr>
        <p:style>
          <a:lnRef idx="1">
            <a:schemeClr val="accent1"/>
          </a:lnRef>
          <a:fillRef idx="0">
            <a:schemeClr val="accent1"/>
          </a:fillRef>
          <a:effectRef idx="0">
            <a:srgbClr val="000000"/>
          </a:effectRef>
          <a:fontRef idx="minor">
            <a:srgbClr val="FFFFFF"/>
          </a:fontRef>
        </p:style>
      </p:cxnSp>
      <p:pic>
        <p:nvPicPr>
          <p:cNvPr id="39" name="Graphic 38" descr="Database with solid fill">
            <a:extLst>
              <a:ext uri="{FF2B5EF4-FFF2-40B4-BE49-F238E27FC236}">
                <a16:creationId xmlns:a16="http://schemas.microsoft.com/office/drawing/2014/main" id="{ED2702DA-6C4B-0B3C-E461-FA79D6A4DC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2777" y="3648980"/>
            <a:ext cx="743850" cy="743850"/>
          </a:xfrm>
          <a:prstGeom prst="rect">
            <a:avLst/>
          </a:prstGeom>
        </p:spPr>
      </p:pic>
      <p:cxnSp>
        <p:nvCxnSpPr>
          <p:cNvPr id="41" name="Connector: Elbow 40">
            <a:extLst>
              <a:ext uri="{FF2B5EF4-FFF2-40B4-BE49-F238E27FC236}">
                <a16:creationId xmlns:a16="http://schemas.microsoft.com/office/drawing/2014/main" id="{6DDD3681-534C-99A8-4A2C-8328D592FBA5}"/>
              </a:ext>
            </a:extLst>
          </p:cNvPr>
          <p:cNvCxnSpPr>
            <a:cxnSpLocks/>
            <a:stCxn id="29" idx="2"/>
          </p:cNvCxnSpPr>
          <p:nvPr/>
        </p:nvCxnSpPr>
        <p:spPr>
          <a:xfrm rot="5400000">
            <a:off x="4755050" y="3375060"/>
            <a:ext cx="224123" cy="1330613"/>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661ECB7-D8EE-2CF0-8FC2-6AC68C41D115}"/>
              </a:ext>
            </a:extLst>
          </p:cNvPr>
          <p:cNvSpPr txBox="1"/>
          <p:nvPr/>
        </p:nvSpPr>
        <p:spPr>
          <a:xfrm>
            <a:off x="3459838" y="4313500"/>
            <a:ext cx="912946" cy="371477"/>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a:ln>
                  <a:noFill/>
                </a:ln>
                <a:solidFill>
                  <a:srgbClr val="212529"/>
                </a:solidFill>
                <a:effectLst/>
                <a:uLnTx/>
                <a:uFillTx/>
                <a:latin typeface="Arial"/>
                <a:ea typeface="+mn-ea"/>
                <a:cs typeface="+mn-cs"/>
              </a:rPr>
              <a:t>VECTOR DATABASE</a:t>
            </a:r>
          </a:p>
        </p:txBody>
      </p:sp>
      <p:sp>
        <p:nvSpPr>
          <p:cNvPr id="10" name="TextBox 9">
            <a:extLst>
              <a:ext uri="{FF2B5EF4-FFF2-40B4-BE49-F238E27FC236}">
                <a16:creationId xmlns:a16="http://schemas.microsoft.com/office/drawing/2014/main" id="{BEB2F153-EEF9-564B-3D97-C2B098EFB57E}"/>
              </a:ext>
            </a:extLst>
          </p:cNvPr>
          <p:cNvSpPr txBox="1"/>
          <p:nvPr/>
        </p:nvSpPr>
        <p:spPr>
          <a:xfrm>
            <a:off x="3397449" y="2238975"/>
            <a:ext cx="1144370" cy="582656"/>
          </a:xfrm>
          <a:prstGeom prst="rect">
            <a:avLst/>
          </a:prstGeom>
          <a:noFill/>
        </p:spPr>
        <p:txBody>
          <a:bodyPr wrap="square" lIns="0" tIns="0" rIns="0" bIns="0" rtlCol="0" anchor="t" anchorCtr="0">
            <a:noAutofit/>
          </a:bodyPr>
          <a:lstStyle/>
          <a:p>
            <a:pPr marL="0" marR="0" lvl="0" indent="0" algn="ctr" defTabSz="4572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a:ln>
                  <a:noFill/>
                </a:ln>
                <a:solidFill>
                  <a:srgbClr val="212529"/>
                </a:solidFill>
                <a:effectLst/>
                <a:uLnTx/>
                <a:uFillTx/>
                <a:latin typeface="Arial"/>
                <a:ea typeface="+mn-ea"/>
                <a:cs typeface="+mn-cs"/>
              </a:rPr>
              <a:t>&lt;/&gt; </a:t>
            </a:r>
          </a:p>
          <a:p>
            <a:pPr marL="0" marR="0" lvl="0" indent="0" algn="ctr" defTabSz="4572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a:ln>
                  <a:noFill/>
                </a:ln>
                <a:solidFill>
                  <a:srgbClr val="212529"/>
                </a:solidFill>
                <a:effectLst/>
                <a:uLnTx/>
                <a:uFillTx/>
                <a:latin typeface="Arial"/>
                <a:ea typeface="+mn-ea"/>
                <a:cs typeface="+mn-cs"/>
              </a:rPr>
              <a:t>Embedded</a:t>
            </a:r>
          </a:p>
          <a:p>
            <a:pPr marL="0" marR="0" lvl="0" indent="0" algn="ctr" defTabSz="4572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a:ln>
                  <a:noFill/>
                </a:ln>
                <a:solidFill>
                  <a:srgbClr val="212529"/>
                </a:solidFill>
                <a:effectLst/>
                <a:uLnTx/>
                <a:uFillTx/>
                <a:latin typeface="Arial"/>
                <a:ea typeface="+mn-ea"/>
                <a:cs typeface="+mn-cs"/>
              </a:rPr>
              <a:t> Query</a:t>
            </a:r>
          </a:p>
        </p:txBody>
      </p:sp>
      <p:cxnSp>
        <p:nvCxnSpPr>
          <p:cNvPr id="20" name="Straight Arrow Connector 19">
            <a:extLst>
              <a:ext uri="{FF2B5EF4-FFF2-40B4-BE49-F238E27FC236}">
                <a16:creationId xmlns:a16="http://schemas.microsoft.com/office/drawing/2014/main" id="{8774CF98-8681-CC80-281F-314D48485BC7}"/>
              </a:ext>
            </a:extLst>
          </p:cNvPr>
          <p:cNvCxnSpPr>
            <a:cxnSpLocks/>
            <a:endCxn id="39" idx="0"/>
          </p:cNvCxnSpPr>
          <p:nvPr/>
        </p:nvCxnSpPr>
        <p:spPr>
          <a:xfrm>
            <a:off x="3924702" y="2900876"/>
            <a:ext cx="0" cy="748104"/>
          </a:xfrm>
          <a:prstGeom prst="straightConnector1">
            <a:avLst/>
          </a:prstGeom>
          <a:ln w="19050" cap="flat">
            <a:miter/>
            <a:tailEnd type="triangle"/>
          </a:ln>
        </p:spPr>
        <p:style>
          <a:lnRef idx="1">
            <a:schemeClr val="accent1"/>
          </a:lnRef>
          <a:fillRef idx="0">
            <a:schemeClr val="accent1"/>
          </a:fillRef>
          <a:effectRef idx="0">
            <a:srgbClr val="000000"/>
          </a:effectRef>
          <a:fontRef idx="minor">
            <a:srgbClr val="FFFFFF"/>
          </a:fontRef>
        </p:style>
      </p:cxnSp>
      <p:sp>
        <p:nvSpPr>
          <p:cNvPr id="44" name="Arrow: Right 43">
            <a:extLst>
              <a:ext uri="{FF2B5EF4-FFF2-40B4-BE49-F238E27FC236}">
                <a16:creationId xmlns:a16="http://schemas.microsoft.com/office/drawing/2014/main" id="{9D8259BA-CAC6-5CBD-ACFB-977515065A70}"/>
              </a:ext>
            </a:extLst>
          </p:cNvPr>
          <p:cNvSpPr/>
          <p:nvPr/>
        </p:nvSpPr>
        <p:spPr>
          <a:xfrm>
            <a:off x="184197" y="2222832"/>
            <a:ext cx="1036293" cy="658730"/>
          </a:xfrm>
          <a:prstGeom prst="rightArrow">
            <a:avLst/>
          </a:prstGeom>
          <a:noFill/>
          <a:ln w="19050">
            <a:solidFill>
              <a:srgbClr val="221F20"/>
            </a:solid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endParaRPr lang="en-US" sz="1600"/>
          </a:p>
        </p:txBody>
      </p:sp>
      <p:sp>
        <p:nvSpPr>
          <p:cNvPr id="45" name="TextBox 44">
            <a:extLst>
              <a:ext uri="{FF2B5EF4-FFF2-40B4-BE49-F238E27FC236}">
                <a16:creationId xmlns:a16="http://schemas.microsoft.com/office/drawing/2014/main" id="{42DCE74E-F502-0C81-17A3-40382F4AAD0C}"/>
              </a:ext>
            </a:extLst>
          </p:cNvPr>
          <p:cNvSpPr txBox="1"/>
          <p:nvPr/>
        </p:nvSpPr>
        <p:spPr>
          <a:xfrm>
            <a:off x="267629" y="2430379"/>
            <a:ext cx="799871" cy="213889"/>
          </a:xfrm>
          <a:prstGeom prst="rect">
            <a:avLst/>
          </a:prstGeom>
          <a:noFill/>
        </p:spPr>
        <p:txBody>
          <a:bodyPr wrap="square" lIns="0" tIns="0" rIns="0" bIns="0" rtlCol="0" anchor="t" anchorCtr="0">
            <a:noAutofit/>
          </a:bodyPr>
          <a:lstStyle/>
          <a:p>
            <a:pPr marL="0" indent="0" algn="ctr">
              <a:lnSpc>
                <a:spcPct val="100000"/>
              </a:lnSpc>
              <a:spcBef>
                <a:spcPts val="0"/>
              </a:spcBef>
              <a:buSzPct val="100000"/>
              <a:buFontTx/>
              <a:buNone/>
            </a:pPr>
            <a:r>
              <a:rPr kumimoji="0" lang="en-US" sz="1200" b="1" i="0" u="none" strike="noStrike" kern="1200" cap="none" spc="0" normalizeH="0" baseline="0" noProof="0">
                <a:ln>
                  <a:noFill/>
                </a:ln>
                <a:solidFill>
                  <a:srgbClr val="212529"/>
                </a:solidFill>
                <a:effectLst/>
                <a:uLnTx/>
                <a:uFillTx/>
                <a:latin typeface="Arial"/>
                <a:ea typeface="+mn-ea"/>
                <a:cs typeface="+mn-cs"/>
              </a:rPr>
              <a:t>TIR</a:t>
            </a:r>
          </a:p>
        </p:txBody>
      </p:sp>
      <p:cxnSp>
        <p:nvCxnSpPr>
          <p:cNvPr id="63" name="Connector: Elbow 62">
            <a:extLst>
              <a:ext uri="{FF2B5EF4-FFF2-40B4-BE49-F238E27FC236}">
                <a16:creationId xmlns:a16="http://schemas.microsoft.com/office/drawing/2014/main" id="{55D4B877-8A4D-380F-9E00-549C613D84A3}"/>
              </a:ext>
            </a:extLst>
          </p:cNvPr>
          <p:cNvCxnSpPr>
            <a:cxnSpLocks/>
            <a:stCxn id="42" idx="2"/>
          </p:cNvCxnSpPr>
          <p:nvPr/>
        </p:nvCxnSpPr>
        <p:spPr>
          <a:xfrm rot="16200000" flipH="1">
            <a:off x="4135940" y="4465348"/>
            <a:ext cx="415648" cy="854906"/>
          </a:xfrm>
          <a:prstGeom prst="bentConnector2">
            <a:avLst/>
          </a:prstGeom>
          <a:ln w="19050" cap="flat">
            <a:miter/>
            <a:tailEnd type="triangle"/>
          </a:ln>
        </p:spPr>
        <p:style>
          <a:lnRef idx="1">
            <a:schemeClr val="accent1"/>
          </a:lnRef>
          <a:fillRef idx="0">
            <a:schemeClr val="accent1"/>
          </a:fillRef>
          <a:effectRef idx="0">
            <a:srgbClr val="000000"/>
          </a:effectRef>
          <a:fontRef idx="minor">
            <a:srgbClr val="FFFFFF"/>
          </a:fontRef>
        </p:style>
      </p:cxnSp>
      <p:sp>
        <p:nvSpPr>
          <p:cNvPr id="68" name="Rectangle 67">
            <a:extLst>
              <a:ext uri="{FF2B5EF4-FFF2-40B4-BE49-F238E27FC236}">
                <a16:creationId xmlns:a16="http://schemas.microsoft.com/office/drawing/2014/main" id="{40678408-F4F9-12AF-302C-536A735612DE}"/>
              </a:ext>
            </a:extLst>
          </p:cNvPr>
          <p:cNvSpPr/>
          <p:nvPr/>
        </p:nvSpPr>
        <p:spPr>
          <a:xfrm>
            <a:off x="4866168" y="4463715"/>
            <a:ext cx="1579237" cy="1296607"/>
          </a:xfrm>
          <a:prstGeom prst="rect">
            <a:avLst/>
          </a:prstGeom>
          <a:noFill/>
          <a:ln w="19050">
            <a:solidFill>
              <a:schemeClr val="tx1"/>
            </a:solid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endParaRPr lang="en-US" sz="1600"/>
          </a:p>
        </p:txBody>
      </p:sp>
      <p:sp>
        <p:nvSpPr>
          <p:cNvPr id="69" name="TextBox 68">
            <a:extLst>
              <a:ext uri="{FF2B5EF4-FFF2-40B4-BE49-F238E27FC236}">
                <a16:creationId xmlns:a16="http://schemas.microsoft.com/office/drawing/2014/main" id="{7A957A8B-0CBB-8C83-14B0-BFA714216642}"/>
              </a:ext>
            </a:extLst>
          </p:cNvPr>
          <p:cNvSpPr txBox="1"/>
          <p:nvPr/>
        </p:nvSpPr>
        <p:spPr>
          <a:xfrm>
            <a:off x="5051154" y="4684976"/>
            <a:ext cx="1271587" cy="875987"/>
          </a:xfrm>
          <a:prstGeom prst="rect">
            <a:avLst/>
          </a:prstGeom>
          <a:noFill/>
        </p:spPr>
        <p:txBody>
          <a:bodyPr wrap="square" lIns="0" tIns="0" rIns="0" bIns="0" rtlCol="0" anchor="t" anchorCtr="0">
            <a:noAutofit/>
          </a:bodyPr>
          <a:lstStyle/>
          <a:p>
            <a:pPr marL="0" indent="0" algn="ctr">
              <a:lnSpc>
                <a:spcPct val="100000"/>
              </a:lnSpc>
              <a:spcBef>
                <a:spcPts val="0"/>
              </a:spcBef>
              <a:buSzPct val="100000"/>
              <a:buFontTx/>
              <a:buNone/>
            </a:pPr>
            <a:r>
              <a:rPr kumimoji="0" lang="en-US" sz="1100" b="1" i="0" u="none" strike="noStrike" kern="1200" cap="none" spc="0" normalizeH="0" baseline="0" noProof="0">
                <a:ln>
                  <a:noFill/>
                </a:ln>
                <a:solidFill>
                  <a:srgbClr val="212529"/>
                </a:solidFill>
                <a:effectLst/>
                <a:uLnTx/>
                <a:uFillTx/>
                <a:latin typeface="Arial"/>
                <a:ea typeface="+mn-ea"/>
                <a:cs typeface="+mn-cs"/>
              </a:rPr>
              <a:t>User Query</a:t>
            </a:r>
          </a:p>
          <a:p>
            <a:pPr marL="0" indent="0" algn="ctr">
              <a:lnSpc>
                <a:spcPct val="100000"/>
              </a:lnSpc>
              <a:spcBef>
                <a:spcPts val="0"/>
              </a:spcBef>
              <a:buSzPct val="100000"/>
              <a:buFontTx/>
              <a:buNone/>
            </a:pPr>
            <a:r>
              <a:rPr lang="en-US" sz="1100" b="1">
                <a:solidFill>
                  <a:srgbClr val="212529"/>
                </a:solidFill>
                <a:latin typeface="Arial"/>
              </a:rPr>
              <a:t>+</a:t>
            </a:r>
          </a:p>
          <a:p>
            <a:pPr marL="0" indent="0" algn="ctr">
              <a:lnSpc>
                <a:spcPct val="100000"/>
              </a:lnSpc>
              <a:spcBef>
                <a:spcPts val="0"/>
              </a:spcBef>
              <a:buSzPct val="100000"/>
              <a:buFontTx/>
              <a:buNone/>
            </a:pPr>
            <a:r>
              <a:rPr kumimoji="0" lang="en-US" sz="1100" b="1" i="0" u="none" strike="noStrike" kern="1200" cap="none" spc="0" normalizeH="0" baseline="0" noProof="0">
                <a:ln>
                  <a:noFill/>
                </a:ln>
                <a:solidFill>
                  <a:srgbClr val="212529"/>
                </a:solidFill>
                <a:effectLst/>
                <a:uLnTx/>
                <a:uFillTx/>
                <a:latin typeface="Arial"/>
                <a:ea typeface="+mn-ea"/>
                <a:cs typeface="+mn-cs"/>
              </a:rPr>
              <a:t>Retrieved relevant Documents</a:t>
            </a:r>
          </a:p>
        </p:txBody>
      </p:sp>
      <p:pic>
        <p:nvPicPr>
          <p:cNvPr id="1026" name="Picture 2" descr="OpenAI (@openai) • Facebook">
            <a:extLst>
              <a:ext uri="{FF2B5EF4-FFF2-40B4-BE49-F238E27FC236}">
                <a16:creationId xmlns:a16="http://schemas.microsoft.com/office/drawing/2014/main" id="{34BF0DFA-A7F6-7B1B-717C-A6A06EC19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1990" y="2465403"/>
            <a:ext cx="656482" cy="653564"/>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Connector: Elbow 70">
            <a:extLst>
              <a:ext uri="{FF2B5EF4-FFF2-40B4-BE49-F238E27FC236}">
                <a16:creationId xmlns:a16="http://schemas.microsoft.com/office/drawing/2014/main" id="{DFF8A9D8-7A6A-477F-A219-7377FE739321}"/>
              </a:ext>
            </a:extLst>
          </p:cNvPr>
          <p:cNvCxnSpPr>
            <a:stCxn id="68" idx="3"/>
            <a:endCxn id="1026" idx="2"/>
          </p:cNvCxnSpPr>
          <p:nvPr/>
        </p:nvCxnSpPr>
        <p:spPr>
          <a:xfrm flipV="1">
            <a:off x="6445405" y="3118967"/>
            <a:ext cx="254826" cy="1993052"/>
          </a:xfrm>
          <a:prstGeom prst="bentConnector2">
            <a:avLst/>
          </a:prstGeom>
          <a:ln w="19050" cap="flat">
            <a:miter/>
            <a:tailEnd type="triangle"/>
          </a:ln>
        </p:spPr>
        <p:style>
          <a:lnRef idx="1">
            <a:schemeClr val="accent1"/>
          </a:lnRef>
          <a:fillRef idx="0">
            <a:schemeClr val="accent1"/>
          </a:fillRef>
          <a:effectRef idx="0">
            <a:srgbClr val="000000"/>
          </a:effectRef>
          <a:fontRef idx="minor">
            <a:srgbClr val="FFFFFF"/>
          </a:fontRef>
        </p:style>
      </p:cxnSp>
      <p:sp>
        <p:nvSpPr>
          <p:cNvPr id="75" name="Rectangle 74">
            <a:extLst>
              <a:ext uri="{FF2B5EF4-FFF2-40B4-BE49-F238E27FC236}">
                <a16:creationId xmlns:a16="http://schemas.microsoft.com/office/drawing/2014/main" id="{93D50385-B41C-5623-0941-AB446ADD419F}"/>
              </a:ext>
            </a:extLst>
          </p:cNvPr>
          <p:cNvSpPr/>
          <p:nvPr/>
        </p:nvSpPr>
        <p:spPr>
          <a:xfrm>
            <a:off x="7635427" y="2311911"/>
            <a:ext cx="1137425" cy="914392"/>
          </a:xfrm>
          <a:prstGeom prst="rect">
            <a:avLst/>
          </a:prstGeom>
          <a:noFill/>
          <a:ln w="19050">
            <a:solidFill>
              <a:schemeClr val="tx1"/>
            </a:solid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endParaRPr lang="en-US" sz="1600"/>
          </a:p>
        </p:txBody>
      </p:sp>
      <p:sp>
        <p:nvSpPr>
          <p:cNvPr id="76" name="TextBox 75">
            <a:extLst>
              <a:ext uri="{FF2B5EF4-FFF2-40B4-BE49-F238E27FC236}">
                <a16:creationId xmlns:a16="http://schemas.microsoft.com/office/drawing/2014/main" id="{9EFFB58D-0624-73FC-41D1-9CEE3239662D}"/>
              </a:ext>
            </a:extLst>
          </p:cNvPr>
          <p:cNvSpPr txBox="1"/>
          <p:nvPr/>
        </p:nvSpPr>
        <p:spPr>
          <a:xfrm>
            <a:off x="7794702" y="2465403"/>
            <a:ext cx="892098" cy="303704"/>
          </a:xfrm>
          <a:prstGeom prst="rect">
            <a:avLst/>
          </a:prstGeom>
          <a:noFill/>
        </p:spPr>
        <p:txBody>
          <a:bodyPr wrap="square" lIns="0" tIns="0" rIns="0" bIns="0" rtlCol="0" anchor="t" anchorCtr="0">
            <a:noAutofit/>
          </a:bodyPr>
          <a:lstStyle/>
          <a:p>
            <a:pPr marL="0" indent="0" algn="l">
              <a:lnSpc>
                <a:spcPct val="100000"/>
              </a:lnSpc>
              <a:spcBef>
                <a:spcPts val="0"/>
              </a:spcBef>
              <a:buSzPct val="100000"/>
              <a:buFontTx/>
              <a:buNone/>
            </a:pPr>
            <a:r>
              <a:rPr kumimoji="0" lang="en-US" sz="1100" b="1" i="0" u="none" strike="noStrike" kern="1200" cap="none" spc="0" normalizeH="0" baseline="0" noProof="0">
                <a:ln>
                  <a:noFill/>
                </a:ln>
                <a:solidFill>
                  <a:srgbClr val="212529"/>
                </a:solidFill>
                <a:effectLst/>
                <a:uLnTx/>
                <a:uFillTx/>
                <a:latin typeface="Arial"/>
                <a:ea typeface="+mn-ea"/>
                <a:cs typeface="+mn-cs"/>
              </a:rPr>
              <a:t>LLM Response to the Query</a:t>
            </a:r>
          </a:p>
        </p:txBody>
      </p:sp>
    </p:spTree>
    <p:extLst>
      <p:ext uri="{BB962C8B-B14F-4D97-AF65-F5344CB8AC3E}">
        <p14:creationId xmlns:p14="http://schemas.microsoft.com/office/powerpoint/2010/main" val="2810994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F8004-9E6D-98CF-D6EC-D6AEDF986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A91655-5D39-05D0-F9C0-BDDFF604A069}"/>
              </a:ext>
            </a:extLst>
          </p:cNvPr>
          <p:cNvSpPr>
            <a:spLocks noGrp="1"/>
          </p:cNvSpPr>
          <p:nvPr>
            <p:ph type="title"/>
          </p:nvPr>
        </p:nvSpPr>
        <p:spPr/>
        <p:txBody>
          <a:bodyPr/>
          <a:lstStyle/>
          <a:p>
            <a:r>
              <a:rPr lang="en-US"/>
              <a:t>Deconstructing the rag workflow</a:t>
            </a:r>
          </a:p>
        </p:txBody>
      </p:sp>
      <p:sp>
        <p:nvSpPr>
          <p:cNvPr id="10" name="Content Placeholder 9">
            <a:extLst>
              <a:ext uri="{FF2B5EF4-FFF2-40B4-BE49-F238E27FC236}">
                <a16:creationId xmlns:a16="http://schemas.microsoft.com/office/drawing/2014/main" id="{97F155D4-C513-EBBF-6BED-6B35C812A455}"/>
              </a:ext>
            </a:extLst>
          </p:cNvPr>
          <p:cNvSpPr>
            <a:spLocks noGrp="1"/>
          </p:cNvSpPr>
          <p:nvPr>
            <p:ph idx="1"/>
          </p:nvPr>
        </p:nvSpPr>
        <p:spPr/>
        <p:txBody>
          <a:bodyPr/>
          <a:lstStyle/>
          <a:p>
            <a:pPr marL="182880" lvl="1" indent="0">
              <a:buNone/>
            </a:pPr>
            <a:endParaRPr lang="en-US" b="1" dirty="0">
              <a:highlight>
                <a:srgbClr val="00FF00"/>
              </a:highlight>
            </a:endParaRPr>
          </a:p>
          <a:p>
            <a:r>
              <a:rPr lang="en-US" b="1" dirty="0"/>
              <a:t>Prompt Augmentation and Generation: </a:t>
            </a:r>
            <a:r>
              <a:rPr lang="en-US" dirty="0"/>
              <a:t>Uses the retrieved evidence to guide a Large Language Model (LLM) in generating an accurate, grounded, and justifiable score.</a:t>
            </a:r>
          </a:p>
          <a:p>
            <a:r>
              <a:rPr lang="en-US" b="1" dirty="0"/>
              <a:t>Prompt Augmentation:</a:t>
            </a:r>
          </a:p>
          <a:p>
            <a:pPr lvl="1"/>
            <a:r>
              <a:rPr lang="en-US" dirty="0"/>
              <a:t>This is the "Augmented" part of RAG. The system constructs a detailed, comprehensive prompt for an LLM like Azure OpenAI (ChatGPT).</a:t>
            </a:r>
          </a:p>
          <a:p>
            <a:pPr lvl="1"/>
            <a:r>
              <a:rPr lang="en-US" dirty="0"/>
              <a:t>This prompt is a careful combination of:</a:t>
            </a:r>
          </a:p>
          <a:p>
            <a:pPr lvl="2"/>
            <a:r>
              <a:rPr lang="en-US" dirty="0"/>
              <a:t>A System Instruction: "You are an expert at scoring TIRs based </a:t>
            </a:r>
            <a:r>
              <a:rPr lang="en-US" i="1" dirty="0"/>
              <a:t>only</a:t>
            </a:r>
            <a:r>
              <a:rPr lang="en-US" dirty="0"/>
              <a:t> on the provided context."</a:t>
            </a:r>
          </a:p>
          <a:p>
            <a:pPr lvl="2"/>
            <a:r>
              <a:rPr lang="en-US" dirty="0"/>
              <a:t>The Retrieved Context: The Top-K document chunks retrieved in the previous step are inserted directly into the prompt.</a:t>
            </a:r>
          </a:p>
          <a:p>
            <a:pPr lvl="2"/>
            <a:r>
              <a:rPr lang="en-US" dirty="0"/>
              <a:t>The User Query: The original TIR narrative that needs to be scored.</a:t>
            </a:r>
          </a:p>
          <a:p>
            <a:r>
              <a:rPr lang="en-US" b="1" dirty="0"/>
              <a:t>Generation:</a:t>
            </a:r>
          </a:p>
          <a:p>
            <a:pPr lvl="1"/>
            <a:r>
              <a:rPr lang="en-US" dirty="0"/>
              <a:t>The LLM receives this rich, "augmented" prompt. Imperatively, the LLM is instructed to base its analysis and generate its response using the provided context. This prevents the model from "hallucinating“ (probabilistic errors still possible) or using irrelevant general knowledge.</a:t>
            </a:r>
            <a:endParaRPr lang="en-US" b="1" dirty="0"/>
          </a:p>
          <a:p>
            <a:endParaRPr lang="en-US" dirty="0"/>
          </a:p>
        </p:txBody>
      </p:sp>
    </p:spTree>
    <p:extLst>
      <p:ext uri="{BB962C8B-B14F-4D97-AF65-F5344CB8AC3E}">
        <p14:creationId xmlns:p14="http://schemas.microsoft.com/office/powerpoint/2010/main" val="795812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F65D0-CF3B-1FB9-BD88-DCC96DC1107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5F93E-B262-FA19-4B3C-070F9F46945C}"/>
              </a:ext>
            </a:extLst>
          </p:cNvPr>
          <p:cNvSpPr>
            <a:spLocks noGrp="1"/>
          </p:cNvSpPr>
          <p:nvPr>
            <p:ph type="title"/>
          </p:nvPr>
        </p:nvSpPr>
        <p:spPr/>
        <p:txBody>
          <a:bodyPr/>
          <a:lstStyle/>
          <a:p>
            <a:r>
              <a:rPr lang="en-US"/>
              <a:t>Deconstructing the rag workflow</a:t>
            </a:r>
          </a:p>
        </p:txBody>
      </p:sp>
      <p:sp>
        <p:nvSpPr>
          <p:cNvPr id="10" name="Content Placeholder 9">
            <a:extLst>
              <a:ext uri="{FF2B5EF4-FFF2-40B4-BE49-F238E27FC236}">
                <a16:creationId xmlns:a16="http://schemas.microsoft.com/office/drawing/2014/main" id="{AD4CD9DC-77A7-1597-6DEE-978FE7198C4B}"/>
              </a:ext>
            </a:extLst>
          </p:cNvPr>
          <p:cNvSpPr>
            <a:spLocks noGrp="1"/>
          </p:cNvSpPr>
          <p:nvPr>
            <p:ph idx="1"/>
          </p:nvPr>
        </p:nvSpPr>
        <p:spPr/>
        <p:txBody>
          <a:bodyPr/>
          <a:lstStyle/>
          <a:p>
            <a:pPr marL="182880" lvl="1" indent="0">
              <a:buNone/>
            </a:pPr>
            <a:endParaRPr lang="en-US" b="1"/>
          </a:p>
          <a:p>
            <a:r>
              <a:rPr lang="en-US" b="1"/>
              <a:t>The Agentic Process:</a:t>
            </a:r>
          </a:p>
          <a:p>
            <a:pPr lvl="1"/>
            <a:r>
              <a:rPr lang="en-US"/>
              <a:t>The output from the LLM (e.g., the text "Event Type: Reliability Failure") is not the final answer. It is data that is used to make a decision. Each agent in the chain is provided with a more specialized system prompt depending on its role. </a:t>
            </a:r>
          </a:p>
          <a:p>
            <a:pPr lvl="1"/>
            <a:r>
              <a:rPr lang="en-US"/>
              <a:t>The orchestrator treats this output as a routing instruction for a team of specialized "agents" (which are other LLM calls).</a:t>
            </a:r>
          </a:p>
          <a:p>
            <a:r>
              <a:rPr lang="en-US" b="1"/>
              <a:t>Example Conditional Logic:</a:t>
            </a:r>
          </a:p>
          <a:p>
            <a:pPr lvl="1"/>
            <a:r>
              <a:rPr lang="en-US"/>
              <a:t>IF the LLM output is "Reliability Failure," THEN the orchestrator triggers the (Built-In Test/Built-In Test Equipment)  BIT/BITE Scoring agent. </a:t>
            </a:r>
          </a:p>
          <a:p>
            <a:pPr lvl="1"/>
            <a:r>
              <a:rPr lang="en-US"/>
              <a:t>The result of that agent then becomes the input for the Maintenance Demand Scoring agent.</a:t>
            </a:r>
          </a:p>
          <a:p>
            <a:pPr lvl="1"/>
            <a:r>
              <a:rPr lang="en-US"/>
              <a:t>This continues down the chain for Chargeability and Reviewer assignment.</a:t>
            </a:r>
          </a:p>
          <a:p>
            <a:endParaRPr lang="en-US" b="1"/>
          </a:p>
          <a:p>
            <a:endParaRPr lang="en-US" b="1"/>
          </a:p>
          <a:p>
            <a:endParaRPr lang="en-US"/>
          </a:p>
        </p:txBody>
      </p:sp>
    </p:spTree>
    <p:extLst>
      <p:ext uri="{BB962C8B-B14F-4D97-AF65-F5344CB8AC3E}">
        <p14:creationId xmlns:p14="http://schemas.microsoft.com/office/powerpoint/2010/main" val="86247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76A53A-A8DD-7EAF-6864-E654A66E9B2F}"/>
              </a:ext>
            </a:extLst>
          </p:cNvPr>
          <p:cNvSpPr>
            <a:spLocks noGrp="1"/>
          </p:cNvSpPr>
          <p:nvPr>
            <p:ph type="title"/>
          </p:nvPr>
        </p:nvSpPr>
        <p:spPr/>
        <p:txBody>
          <a:bodyPr/>
          <a:lstStyle/>
          <a:p>
            <a:r>
              <a:rPr lang="en-US"/>
              <a:t>AGENDA</a:t>
            </a:r>
          </a:p>
        </p:txBody>
      </p:sp>
      <p:sp>
        <p:nvSpPr>
          <p:cNvPr id="14" name="Content Placeholder 13">
            <a:extLst>
              <a:ext uri="{FF2B5EF4-FFF2-40B4-BE49-F238E27FC236}">
                <a16:creationId xmlns:a16="http://schemas.microsoft.com/office/drawing/2014/main" id="{497C77FB-CB33-82B4-DB96-A14F46865464}"/>
              </a:ext>
            </a:extLst>
          </p:cNvPr>
          <p:cNvSpPr>
            <a:spLocks noGrp="1"/>
          </p:cNvSpPr>
          <p:nvPr>
            <p:ph idx="1"/>
          </p:nvPr>
        </p:nvSpPr>
        <p:spPr/>
        <p:txBody>
          <a:bodyPr/>
          <a:lstStyle/>
          <a:p>
            <a:r>
              <a:rPr lang="en-US" sz="2000"/>
              <a:t>Test Incident Reports and the scoring process</a:t>
            </a:r>
          </a:p>
          <a:p>
            <a:r>
              <a:rPr lang="en-US" sz="2000"/>
              <a:t>What is TIRANICS?</a:t>
            </a:r>
          </a:p>
          <a:p>
            <a:r>
              <a:rPr lang="en-US" sz="2000"/>
              <a:t>NLP Based Features</a:t>
            </a:r>
          </a:p>
          <a:p>
            <a:r>
              <a:rPr lang="en-US" sz="2000"/>
              <a:t>RAG Assisted TIR Scoring</a:t>
            </a:r>
          </a:p>
          <a:p>
            <a:r>
              <a:rPr lang="en-US" sz="2000"/>
              <a:t>Deconstructing the RAG Workflow</a:t>
            </a:r>
          </a:p>
          <a:p>
            <a:r>
              <a:rPr lang="en-US" sz="2000"/>
              <a:t>Future Work</a:t>
            </a:r>
          </a:p>
          <a:p>
            <a:pPr marL="0" indent="0">
              <a:spcBef>
                <a:spcPts val="1200"/>
              </a:spcBef>
              <a:buNone/>
            </a:pPr>
            <a:endParaRPr lang="en-US" sz="2000"/>
          </a:p>
        </p:txBody>
      </p:sp>
    </p:spTree>
    <p:extLst>
      <p:ext uri="{BB962C8B-B14F-4D97-AF65-F5344CB8AC3E}">
        <p14:creationId xmlns:p14="http://schemas.microsoft.com/office/powerpoint/2010/main" val="3867281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109CD-88EE-A20D-72AE-B8AFC08729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9A146FA-D617-C3FB-A909-04B95CDD8DD2}"/>
              </a:ext>
            </a:extLst>
          </p:cNvPr>
          <p:cNvSpPr>
            <a:spLocks noGrp="1"/>
          </p:cNvSpPr>
          <p:nvPr>
            <p:ph type="title"/>
          </p:nvPr>
        </p:nvSpPr>
        <p:spPr/>
        <p:txBody>
          <a:bodyPr/>
          <a:lstStyle/>
          <a:p>
            <a:r>
              <a:rPr lang="en-US">
                <a:cs typeface="Arial"/>
              </a:rPr>
              <a:t>Proof Of Concept</a:t>
            </a:r>
          </a:p>
        </p:txBody>
      </p:sp>
      <p:sp>
        <p:nvSpPr>
          <p:cNvPr id="10" name="Content Placeholder 9">
            <a:extLst>
              <a:ext uri="{FF2B5EF4-FFF2-40B4-BE49-F238E27FC236}">
                <a16:creationId xmlns:a16="http://schemas.microsoft.com/office/drawing/2014/main" id="{A93DADD7-B511-D4AF-661E-7A2096AEC414}"/>
              </a:ext>
            </a:extLst>
          </p:cNvPr>
          <p:cNvSpPr>
            <a:spLocks noGrp="1"/>
          </p:cNvSpPr>
          <p:nvPr>
            <p:ph idx="1"/>
          </p:nvPr>
        </p:nvSpPr>
        <p:spPr/>
        <p:txBody>
          <a:bodyPr vert="horz" lIns="0" tIns="0" rIns="0" bIns="0" spcCol="274320" rtlCol="0" anchor="t">
            <a:noAutofit/>
          </a:bodyPr>
          <a:lstStyle/>
          <a:p>
            <a:endParaRPr lang="en-US"/>
          </a:p>
          <a:p>
            <a:endParaRPr lang="en-US"/>
          </a:p>
        </p:txBody>
      </p:sp>
      <p:cxnSp>
        <p:nvCxnSpPr>
          <p:cNvPr id="9" name="Straight Arrow Connector 8">
            <a:extLst>
              <a:ext uri="{FF2B5EF4-FFF2-40B4-BE49-F238E27FC236}">
                <a16:creationId xmlns:a16="http://schemas.microsoft.com/office/drawing/2014/main" id="{CF08EA49-907B-237B-545E-92F83808745A}"/>
              </a:ext>
            </a:extLst>
          </p:cNvPr>
          <p:cNvCxnSpPr>
            <a:cxnSpLocks/>
          </p:cNvCxnSpPr>
          <p:nvPr/>
        </p:nvCxnSpPr>
        <p:spPr>
          <a:xfrm flipH="1">
            <a:off x="4286857" y="4787831"/>
            <a:ext cx="2704292" cy="9730"/>
          </a:xfrm>
          <a:prstGeom prst="straightConnector1">
            <a:avLst/>
          </a:prstGeom>
          <a:ln w="28575" cap="flat">
            <a:solidFill>
              <a:srgbClr val="FF0000"/>
            </a:solidFill>
            <a:miter/>
            <a:tailEnd type="triangle"/>
          </a:ln>
        </p:spPr>
        <p:style>
          <a:lnRef idx="1">
            <a:schemeClr val="accent1"/>
          </a:lnRef>
          <a:fillRef idx="0">
            <a:schemeClr val="accent1"/>
          </a:fillRef>
          <a:effectRef idx="0">
            <a:srgbClr val="000000"/>
          </a:effectRef>
          <a:fontRef idx="minor">
            <a:srgbClr val="FFFFFF"/>
          </a:fontRef>
        </p:style>
      </p:cxnSp>
      <p:sp>
        <p:nvSpPr>
          <p:cNvPr id="11" name="TextBox 10">
            <a:extLst>
              <a:ext uri="{FF2B5EF4-FFF2-40B4-BE49-F238E27FC236}">
                <a16:creationId xmlns:a16="http://schemas.microsoft.com/office/drawing/2014/main" id="{97C2F914-5000-BE4E-CFD5-6378ACADE1F9}"/>
              </a:ext>
            </a:extLst>
          </p:cNvPr>
          <p:cNvSpPr txBox="1"/>
          <p:nvPr/>
        </p:nvSpPr>
        <p:spPr>
          <a:xfrm>
            <a:off x="2306623" y="4689120"/>
            <a:ext cx="2003507" cy="215444"/>
          </a:xfrm>
          <a:prstGeom prst="rect">
            <a:avLst/>
          </a:prstGeom>
          <a:solidFill>
            <a:schemeClr val="tx1"/>
          </a:solidFill>
          <a:ln>
            <a:solidFill>
              <a:srgbClr val="FF0000"/>
            </a:solid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buSzPct val="100000"/>
            </a:pPr>
            <a:r>
              <a:rPr lang="en-US" sz="1400">
                <a:solidFill>
                  <a:schemeClr val="bg1"/>
                </a:solidFill>
                <a:latin typeface="Arial"/>
                <a:cs typeface="Arial"/>
              </a:rPr>
              <a:t>TIR PREVIEW PANEL</a:t>
            </a:r>
            <a:endParaRPr lang="en-US" sz="1400" b="0" i="0" u="none" strike="noStrike" kern="1200" cap="none" spc="0" normalizeH="0" baseline="0" noProof="0">
              <a:ln>
                <a:noFill/>
              </a:ln>
              <a:solidFill>
                <a:schemeClr val="bg1"/>
              </a:solidFill>
              <a:effectLst/>
              <a:uLnTx/>
              <a:uFillTx/>
              <a:latin typeface="Arial"/>
              <a:cs typeface="Arial"/>
            </a:endParaRPr>
          </a:p>
        </p:txBody>
      </p:sp>
      <p:pic>
        <p:nvPicPr>
          <p:cNvPr id="17" name="Picture 16">
            <a:extLst>
              <a:ext uri="{FF2B5EF4-FFF2-40B4-BE49-F238E27FC236}">
                <a16:creationId xmlns:a16="http://schemas.microsoft.com/office/drawing/2014/main" id="{F186756B-6403-7C26-DEA2-9CBC3A9CCEFD}"/>
              </a:ext>
            </a:extLst>
          </p:cNvPr>
          <p:cNvPicPr>
            <a:picLocks noChangeAspect="1"/>
          </p:cNvPicPr>
          <p:nvPr/>
        </p:nvPicPr>
        <p:blipFill>
          <a:blip r:embed="rId2"/>
          <a:stretch>
            <a:fillRect/>
          </a:stretch>
        </p:blipFill>
        <p:spPr>
          <a:xfrm>
            <a:off x="0" y="905572"/>
            <a:ext cx="9144000" cy="5046855"/>
          </a:xfrm>
          <a:prstGeom prst="rect">
            <a:avLst/>
          </a:prstGeom>
        </p:spPr>
      </p:pic>
    </p:spTree>
    <p:extLst>
      <p:ext uri="{BB962C8B-B14F-4D97-AF65-F5344CB8AC3E}">
        <p14:creationId xmlns:p14="http://schemas.microsoft.com/office/powerpoint/2010/main" val="313475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8DC94-2A5F-6477-6099-8A18B60105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73AD00D-FD65-C3C2-2165-4A107DC0A17E}"/>
              </a:ext>
            </a:extLst>
          </p:cNvPr>
          <p:cNvSpPr>
            <a:spLocks noGrp="1"/>
          </p:cNvSpPr>
          <p:nvPr>
            <p:ph type="title"/>
          </p:nvPr>
        </p:nvSpPr>
        <p:spPr/>
        <p:txBody>
          <a:bodyPr/>
          <a:lstStyle/>
          <a:p>
            <a:r>
              <a:rPr lang="en-US"/>
              <a:t>FUTURE WORK</a:t>
            </a:r>
          </a:p>
        </p:txBody>
      </p:sp>
      <p:sp>
        <p:nvSpPr>
          <p:cNvPr id="10" name="Content Placeholder 9">
            <a:extLst>
              <a:ext uri="{FF2B5EF4-FFF2-40B4-BE49-F238E27FC236}">
                <a16:creationId xmlns:a16="http://schemas.microsoft.com/office/drawing/2014/main" id="{061F8DBF-6D9F-5C6A-CE42-432E5068AD85}"/>
              </a:ext>
            </a:extLst>
          </p:cNvPr>
          <p:cNvSpPr>
            <a:spLocks noGrp="1"/>
          </p:cNvSpPr>
          <p:nvPr>
            <p:ph idx="1"/>
          </p:nvPr>
        </p:nvSpPr>
        <p:spPr/>
        <p:txBody>
          <a:bodyPr/>
          <a:lstStyle/>
          <a:p>
            <a:r>
              <a:rPr lang="en-US"/>
              <a:t>ATEC Data Mesh – ATEC’s Azure Cloud Environment</a:t>
            </a:r>
          </a:p>
          <a:p>
            <a:r>
              <a:rPr lang="en-US"/>
              <a:t>Integrated with TIRSA – ATEC’s Online TIR Scoring tool</a:t>
            </a:r>
          </a:p>
          <a:p>
            <a:r>
              <a:rPr lang="en-US"/>
              <a:t>CAC Authentication</a:t>
            </a:r>
          </a:p>
          <a:p>
            <a:r>
              <a:rPr lang="en-US"/>
              <a:t>Access managed at the project level (following TIRSA)</a:t>
            </a:r>
          </a:p>
          <a:p>
            <a:endParaRPr lang="en-US"/>
          </a:p>
        </p:txBody>
      </p:sp>
    </p:spTree>
    <p:extLst>
      <p:ext uri="{BB962C8B-B14F-4D97-AF65-F5344CB8AC3E}">
        <p14:creationId xmlns:p14="http://schemas.microsoft.com/office/powerpoint/2010/main" val="729107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61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76A53A-A8DD-7EAF-6864-E654A66E9B2F}"/>
              </a:ext>
            </a:extLst>
          </p:cNvPr>
          <p:cNvSpPr>
            <a:spLocks noGrp="1"/>
          </p:cNvSpPr>
          <p:nvPr>
            <p:ph type="title"/>
          </p:nvPr>
        </p:nvSpPr>
        <p:spPr/>
        <p:txBody>
          <a:bodyPr/>
          <a:lstStyle/>
          <a:p>
            <a:r>
              <a:rPr lang="en-US"/>
              <a:t>TEST INCIDENT REPORTS</a:t>
            </a:r>
          </a:p>
        </p:txBody>
      </p:sp>
      <p:pic>
        <p:nvPicPr>
          <p:cNvPr id="3" name="Content Placeholder 2">
            <a:extLst>
              <a:ext uri="{FF2B5EF4-FFF2-40B4-BE49-F238E27FC236}">
                <a16:creationId xmlns:a16="http://schemas.microsoft.com/office/drawing/2014/main" id="{D320CBDE-F255-2FC1-B5CA-C5CD1CE73EC5}"/>
              </a:ext>
            </a:extLst>
          </p:cNvPr>
          <p:cNvPicPr>
            <a:picLocks noGrp="1" noChangeAspect="1"/>
          </p:cNvPicPr>
          <p:nvPr>
            <p:ph idx="1"/>
          </p:nvPr>
        </p:nvPicPr>
        <p:blipFill>
          <a:blip r:embed="rId3"/>
          <a:srcRect l="-99" t="13793" r="-66" b="6896"/>
          <a:stretch>
            <a:fillRect/>
          </a:stretch>
        </p:blipFill>
        <p:spPr>
          <a:xfrm>
            <a:off x="411968" y="1311215"/>
            <a:ext cx="8265889" cy="4294594"/>
          </a:xfrm>
          <a:prstGeom prst="rect">
            <a:avLst/>
          </a:prstGeom>
        </p:spPr>
      </p:pic>
    </p:spTree>
    <p:extLst>
      <p:ext uri="{BB962C8B-B14F-4D97-AF65-F5344CB8AC3E}">
        <p14:creationId xmlns:p14="http://schemas.microsoft.com/office/powerpoint/2010/main" val="429123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D661A-F137-D5B4-04A1-6D665EEF547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78B4E16-0498-EF80-750E-CFE3F1B1A2A9}"/>
              </a:ext>
            </a:extLst>
          </p:cNvPr>
          <p:cNvSpPr>
            <a:spLocks noGrp="1"/>
          </p:cNvSpPr>
          <p:nvPr>
            <p:ph type="title"/>
          </p:nvPr>
        </p:nvSpPr>
        <p:spPr/>
        <p:txBody>
          <a:bodyPr/>
          <a:lstStyle/>
          <a:p>
            <a:r>
              <a:rPr lang="en-US"/>
              <a:t>TEST INCIDENT REPORTS</a:t>
            </a:r>
          </a:p>
        </p:txBody>
      </p:sp>
      <p:sp>
        <p:nvSpPr>
          <p:cNvPr id="14" name="Content Placeholder 13">
            <a:extLst>
              <a:ext uri="{FF2B5EF4-FFF2-40B4-BE49-F238E27FC236}">
                <a16:creationId xmlns:a16="http://schemas.microsoft.com/office/drawing/2014/main" id="{622CFAF0-6112-D763-5921-9A722746ACB7}"/>
              </a:ext>
            </a:extLst>
          </p:cNvPr>
          <p:cNvSpPr>
            <a:spLocks noGrp="1"/>
          </p:cNvSpPr>
          <p:nvPr>
            <p:ph idx="1"/>
          </p:nvPr>
        </p:nvSpPr>
        <p:spPr/>
        <p:txBody>
          <a:bodyPr/>
          <a:lstStyle/>
          <a:p>
            <a:r>
              <a:rPr lang="en-US"/>
              <a:t>Cover everything from routine maintenance to catastrophic failure</a:t>
            </a:r>
          </a:p>
          <a:p>
            <a:r>
              <a:rPr lang="en-US"/>
              <a:t>Contain structured and unstructured data</a:t>
            </a:r>
          </a:p>
          <a:p>
            <a:pPr lvl="1"/>
            <a:r>
              <a:rPr lang="en-US"/>
              <a:t>System ID, time, date, subsystem, keywords, etc.</a:t>
            </a:r>
          </a:p>
          <a:p>
            <a:pPr lvl="1"/>
            <a:r>
              <a:rPr lang="en-US"/>
              <a:t>Free text description of incident and actions taken</a:t>
            </a:r>
          </a:p>
          <a:p>
            <a:r>
              <a:rPr lang="en-US"/>
              <a:t>Scored in three ways:</a:t>
            </a:r>
          </a:p>
          <a:p>
            <a:pPr lvl="1"/>
            <a:r>
              <a:rPr lang="en-US"/>
              <a:t>Class – Information, Minor, Major, Critical</a:t>
            </a:r>
          </a:p>
          <a:p>
            <a:pPr lvl="1"/>
            <a:r>
              <a:rPr lang="en-US"/>
              <a:t>Severity – Essential Function Failure, System Abort, Rapidly Recoverable Event, etc.</a:t>
            </a:r>
          </a:p>
          <a:p>
            <a:pPr lvl="1"/>
            <a:r>
              <a:rPr lang="en-US"/>
              <a:t>Chargeability – Hardware, software, operator, etc.</a:t>
            </a:r>
          </a:p>
          <a:p>
            <a:r>
              <a:rPr lang="en-US"/>
              <a:t>Potentially hundreds to more than one thousand per test event</a:t>
            </a:r>
          </a:p>
          <a:p>
            <a:pPr marL="0" indent="0">
              <a:buNone/>
            </a:pPr>
            <a:endParaRPr lang="en-US" sz="2000"/>
          </a:p>
        </p:txBody>
      </p:sp>
    </p:spTree>
    <p:extLst>
      <p:ext uri="{BB962C8B-B14F-4D97-AF65-F5344CB8AC3E}">
        <p14:creationId xmlns:p14="http://schemas.microsoft.com/office/powerpoint/2010/main" val="237127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6696ED1-B086-F12B-D83A-A323CFC153D2}"/>
              </a:ext>
            </a:extLst>
          </p:cNvPr>
          <p:cNvPicPr>
            <a:picLocks noGrp="1" noChangeAspect="1"/>
          </p:cNvPicPr>
          <p:nvPr>
            <p:ph idx="1"/>
          </p:nvPr>
        </p:nvPicPr>
        <p:blipFill>
          <a:blip r:embed="rId2"/>
          <a:srcRect l="58" t="11158" r="1340" b="211"/>
          <a:stretch>
            <a:fillRect/>
          </a:stretch>
        </p:blipFill>
        <p:spPr>
          <a:xfrm>
            <a:off x="1587" y="2122755"/>
            <a:ext cx="5643642" cy="4176873"/>
          </a:xfrm>
          <a:prstGeom prst="rect">
            <a:avLst/>
          </a:prstGeom>
        </p:spPr>
      </p:pic>
      <p:sp>
        <p:nvSpPr>
          <p:cNvPr id="10" name="Text Placeholder 9">
            <a:extLst>
              <a:ext uri="{FF2B5EF4-FFF2-40B4-BE49-F238E27FC236}">
                <a16:creationId xmlns:a16="http://schemas.microsoft.com/office/drawing/2014/main" id="{3499A5BC-AE19-D8D3-E830-3E5EA25F4CF9}"/>
              </a:ext>
            </a:extLst>
          </p:cNvPr>
          <p:cNvSpPr>
            <a:spLocks noGrp="1"/>
          </p:cNvSpPr>
          <p:nvPr>
            <p:ph type="body" sz="quarter" idx="12"/>
          </p:nvPr>
        </p:nvSpPr>
        <p:spPr/>
        <p:txBody>
          <a:bodyPr/>
          <a:lstStyle/>
          <a:p>
            <a:r>
              <a:rPr lang="en-US"/>
              <a:t>What is the FDSC?</a:t>
            </a:r>
          </a:p>
        </p:txBody>
      </p:sp>
      <p:sp>
        <p:nvSpPr>
          <p:cNvPr id="11" name="Text Placeholder 10">
            <a:extLst>
              <a:ext uri="{FF2B5EF4-FFF2-40B4-BE49-F238E27FC236}">
                <a16:creationId xmlns:a16="http://schemas.microsoft.com/office/drawing/2014/main" id="{731317E9-BF05-B41E-3E4B-0A1F4FC4AB09}"/>
              </a:ext>
            </a:extLst>
          </p:cNvPr>
          <p:cNvSpPr>
            <a:spLocks noGrp="1"/>
          </p:cNvSpPr>
          <p:nvPr>
            <p:ph type="body" sz="quarter" idx="13"/>
          </p:nvPr>
        </p:nvSpPr>
        <p:spPr>
          <a:xfrm>
            <a:off x="68264" y="1236445"/>
            <a:ext cx="5499100" cy="476735"/>
          </a:xfrm>
        </p:spPr>
        <p:txBody>
          <a:bodyPr/>
          <a:lstStyle/>
          <a:p>
            <a:r>
              <a:rPr lang="en-US"/>
              <a:t>Example FDSC Scoring Process Chart</a:t>
            </a:r>
          </a:p>
        </p:txBody>
      </p:sp>
      <p:sp>
        <p:nvSpPr>
          <p:cNvPr id="2" name="Title 1">
            <a:extLst>
              <a:ext uri="{FF2B5EF4-FFF2-40B4-BE49-F238E27FC236}">
                <a16:creationId xmlns:a16="http://schemas.microsoft.com/office/drawing/2014/main" id="{6D763476-48CF-B4A5-8825-B3299D514991}"/>
              </a:ext>
            </a:extLst>
          </p:cNvPr>
          <p:cNvSpPr>
            <a:spLocks noGrp="1"/>
          </p:cNvSpPr>
          <p:nvPr>
            <p:ph type="title"/>
          </p:nvPr>
        </p:nvSpPr>
        <p:spPr>
          <a:xfrm>
            <a:off x="351229" y="161953"/>
            <a:ext cx="6173470" cy="914400"/>
          </a:xfrm>
        </p:spPr>
        <p:txBody>
          <a:bodyPr/>
          <a:lstStyle/>
          <a:p>
            <a:r>
              <a:rPr lang="en-US"/>
              <a:t>Failure Definition and scoring Criteria (FD/SC)</a:t>
            </a:r>
          </a:p>
        </p:txBody>
      </p:sp>
      <p:sp>
        <p:nvSpPr>
          <p:cNvPr id="13" name="Text Placeholder 12">
            <a:extLst>
              <a:ext uri="{FF2B5EF4-FFF2-40B4-BE49-F238E27FC236}">
                <a16:creationId xmlns:a16="http://schemas.microsoft.com/office/drawing/2014/main" id="{4B623322-424F-6A24-452B-8F1C00EC61CF}"/>
              </a:ext>
            </a:extLst>
          </p:cNvPr>
          <p:cNvSpPr>
            <a:spLocks noGrp="1"/>
          </p:cNvSpPr>
          <p:nvPr>
            <p:ph type="body" sz="quarter" idx="16"/>
          </p:nvPr>
        </p:nvSpPr>
        <p:spPr/>
        <p:txBody>
          <a:bodyPr/>
          <a:lstStyle/>
          <a:p>
            <a:pPr>
              <a:spcAft>
                <a:spcPts val="1200"/>
              </a:spcAft>
            </a:pPr>
            <a:r>
              <a:rPr lang="en-US" sz="1200"/>
              <a:t>Main Reference Document for scoring TIRs</a:t>
            </a:r>
          </a:p>
          <a:p>
            <a:pPr>
              <a:spcAft>
                <a:spcPts val="1200"/>
              </a:spcAft>
            </a:pPr>
            <a:r>
              <a:rPr lang="en-US" sz="1200"/>
              <a:t>Provides definitions of failure types and severity</a:t>
            </a:r>
          </a:p>
          <a:p>
            <a:pPr>
              <a:spcAft>
                <a:spcPts val="1200"/>
              </a:spcAft>
            </a:pPr>
            <a:r>
              <a:rPr lang="en-US" sz="1200"/>
              <a:t>Typically lays out a system’s essential functions and what it means for them to be lost or degraded</a:t>
            </a:r>
          </a:p>
          <a:p>
            <a:endParaRPr lang="en-US"/>
          </a:p>
        </p:txBody>
      </p:sp>
    </p:spTree>
    <p:extLst>
      <p:ext uri="{BB962C8B-B14F-4D97-AF65-F5344CB8AC3E}">
        <p14:creationId xmlns:p14="http://schemas.microsoft.com/office/powerpoint/2010/main" val="421663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5EFF1-5F5F-EA65-5CEE-0B0EA28DAF3E}"/>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4B2F53B1-B384-9DCC-86CF-A2B7BF4F496B}"/>
              </a:ext>
            </a:extLst>
          </p:cNvPr>
          <p:cNvSpPr>
            <a:spLocks noGrp="1"/>
          </p:cNvSpPr>
          <p:nvPr>
            <p:ph type="body" sz="quarter" idx="12"/>
          </p:nvPr>
        </p:nvSpPr>
        <p:spPr/>
        <p:txBody>
          <a:bodyPr/>
          <a:lstStyle/>
          <a:p>
            <a:r>
              <a:rPr lang="en-US"/>
              <a:t>Our TIR AI Scoring Strategy</a:t>
            </a:r>
          </a:p>
        </p:txBody>
      </p:sp>
      <p:sp>
        <p:nvSpPr>
          <p:cNvPr id="11" name="Text Placeholder 10">
            <a:extLst>
              <a:ext uri="{FF2B5EF4-FFF2-40B4-BE49-F238E27FC236}">
                <a16:creationId xmlns:a16="http://schemas.microsoft.com/office/drawing/2014/main" id="{C0756493-1D3A-50DF-CD2F-15F152523D5C}"/>
              </a:ext>
            </a:extLst>
          </p:cNvPr>
          <p:cNvSpPr>
            <a:spLocks noGrp="1"/>
          </p:cNvSpPr>
          <p:nvPr>
            <p:ph type="body" sz="quarter" idx="13"/>
          </p:nvPr>
        </p:nvSpPr>
        <p:spPr/>
        <p:txBody>
          <a:bodyPr/>
          <a:lstStyle/>
          <a:p>
            <a:r>
              <a:rPr lang="en-US"/>
              <a:t>System Features</a:t>
            </a:r>
          </a:p>
        </p:txBody>
      </p:sp>
      <p:sp>
        <p:nvSpPr>
          <p:cNvPr id="2" name="Title 1">
            <a:extLst>
              <a:ext uri="{FF2B5EF4-FFF2-40B4-BE49-F238E27FC236}">
                <a16:creationId xmlns:a16="http://schemas.microsoft.com/office/drawing/2014/main" id="{B2CAF5C8-ED1C-2F74-3AE1-C2CD4F937DCC}"/>
              </a:ext>
            </a:extLst>
          </p:cNvPr>
          <p:cNvSpPr>
            <a:spLocks noGrp="1"/>
          </p:cNvSpPr>
          <p:nvPr>
            <p:ph type="title"/>
          </p:nvPr>
        </p:nvSpPr>
        <p:spPr/>
        <p:txBody>
          <a:bodyPr/>
          <a:lstStyle/>
          <a:p>
            <a:r>
              <a:rPr lang="en-US"/>
              <a:t>WHAT IS TIRANICS?</a:t>
            </a:r>
          </a:p>
        </p:txBody>
      </p:sp>
      <p:sp>
        <p:nvSpPr>
          <p:cNvPr id="13" name="Text Placeholder 12">
            <a:extLst>
              <a:ext uri="{FF2B5EF4-FFF2-40B4-BE49-F238E27FC236}">
                <a16:creationId xmlns:a16="http://schemas.microsoft.com/office/drawing/2014/main" id="{20066108-20CF-EA2E-0BAA-80F6A30EECE5}"/>
              </a:ext>
            </a:extLst>
          </p:cNvPr>
          <p:cNvSpPr>
            <a:spLocks noGrp="1"/>
          </p:cNvSpPr>
          <p:nvPr>
            <p:ph type="body" sz="quarter" idx="16"/>
          </p:nvPr>
        </p:nvSpPr>
        <p:spPr>
          <a:xfrm>
            <a:off x="5875338" y="2120772"/>
            <a:ext cx="3136074" cy="4216020"/>
          </a:xfrm>
        </p:spPr>
        <p:txBody>
          <a:bodyPr vert="horz" lIns="0" tIns="0" rIns="0" bIns="0" spcCol="274320" rtlCol="0" anchor="t">
            <a:noAutofit/>
          </a:bodyPr>
          <a:lstStyle/>
          <a:p>
            <a:r>
              <a:rPr lang="en-US"/>
              <a:t>TIRANICS is already a valuable tool with two production-ready features.</a:t>
            </a:r>
          </a:p>
          <a:p>
            <a:r>
              <a:rPr lang="en-US"/>
              <a:t>Historical Insight: The system can identify similar past TIRs and recommend scores using our established NLP/ML pipeline.</a:t>
            </a:r>
          </a:p>
          <a:p>
            <a:r>
              <a:rPr lang="en-US"/>
              <a:t>The Value: This gives analysts powerful insight into historical patterns and trends, answering the question: </a:t>
            </a:r>
            <a:r>
              <a:rPr lang="en-US" i="1"/>
              <a:t>"What does this new TIR look like based on everything we've seen before?"</a:t>
            </a:r>
            <a:endParaRPr lang="en-US"/>
          </a:p>
          <a:p>
            <a:r>
              <a:rPr lang="en-US"/>
              <a:t>The Challenge: While our current NLP models are effective, their knowledge is based solely on past data. They don't inherently know the "why" behind a score according to official guidance.</a:t>
            </a:r>
          </a:p>
          <a:p>
            <a:r>
              <a:rPr lang="en-US"/>
              <a:t>The Solution: The next phase of TIRANICS, currently in development, integrates Retrieval-Augmented Generation (RAG). This is a strategic enhancement, not a replacement.</a:t>
            </a:r>
          </a:p>
          <a:p>
            <a:r>
              <a:rPr lang="en-US"/>
              <a:t>The Goal: RAG connects our analysis directly to the source—the FD/SC documents. It enables the system to score a TIR based on written, verifiable doctrine.</a:t>
            </a:r>
          </a:p>
          <a:p>
            <a:endParaRPr lang="en-US"/>
          </a:p>
        </p:txBody>
      </p:sp>
      <p:pic>
        <p:nvPicPr>
          <p:cNvPr id="5" name="Content Placeholder 4">
            <a:extLst>
              <a:ext uri="{FF2B5EF4-FFF2-40B4-BE49-F238E27FC236}">
                <a16:creationId xmlns:a16="http://schemas.microsoft.com/office/drawing/2014/main" id="{5CE4D01F-13C5-C6CC-6195-F58EBEAD285C}"/>
              </a:ext>
            </a:extLst>
          </p:cNvPr>
          <p:cNvPicPr>
            <a:picLocks noGrp="1" noChangeAspect="1"/>
          </p:cNvPicPr>
          <p:nvPr>
            <p:ph idx="1"/>
          </p:nvPr>
        </p:nvPicPr>
        <p:blipFill>
          <a:blip r:embed="rId3"/>
          <a:stretch>
            <a:fillRect/>
          </a:stretch>
        </p:blipFill>
        <p:spPr>
          <a:xfrm>
            <a:off x="315040" y="2211652"/>
            <a:ext cx="1328021" cy="1698294"/>
          </a:xfrm>
          <a:prstGeom prst="rect">
            <a:avLst/>
          </a:prstGeom>
        </p:spPr>
      </p:pic>
      <p:pic>
        <p:nvPicPr>
          <p:cNvPr id="6" name="Picture 5">
            <a:extLst>
              <a:ext uri="{FF2B5EF4-FFF2-40B4-BE49-F238E27FC236}">
                <a16:creationId xmlns:a16="http://schemas.microsoft.com/office/drawing/2014/main" id="{056B1FEC-74D6-C030-5FF8-3F63D03DDA47}"/>
              </a:ext>
            </a:extLst>
          </p:cNvPr>
          <p:cNvPicPr>
            <a:picLocks noChangeAspect="1"/>
          </p:cNvPicPr>
          <p:nvPr/>
        </p:nvPicPr>
        <p:blipFill>
          <a:blip r:embed="rId4"/>
          <a:stretch>
            <a:fillRect/>
          </a:stretch>
        </p:blipFill>
        <p:spPr>
          <a:xfrm>
            <a:off x="1443323" y="2085111"/>
            <a:ext cx="353598" cy="353598"/>
          </a:xfrm>
          <a:prstGeom prst="rect">
            <a:avLst/>
          </a:prstGeom>
        </p:spPr>
      </p:pic>
      <p:sp>
        <p:nvSpPr>
          <p:cNvPr id="7" name="Rectangle: Rounded Corners 6">
            <a:extLst>
              <a:ext uri="{FF2B5EF4-FFF2-40B4-BE49-F238E27FC236}">
                <a16:creationId xmlns:a16="http://schemas.microsoft.com/office/drawing/2014/main" id="{78A43FCD-1390-651F-6A3C-5F647AA2C568}"/>
              </a:ext>
            </a:extLst>
          </p:cNvPr>
          <p:cNvSpPr/>
          <p:nvPr/>
        </p:nvSpPr>
        <p:spPr>
          <a:xfrm flipH="1">
            <a:off x="1952122" y="2259351"/>
            <a:ext cx="1202010" cy="1634944"/>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900">
                <a:solidFill>
                  <a:schemeClr val="tx1"/>
                </a:solidFill>
              </a:rPr>
              <a:t>Recommend Scores (NLP/ML)</a:t>
            </a:r>
          </a:p>
        </p:txBody>
      </p:sp>
      <p:pic>
        <p:nvPicPr>
          <p:cNvPr id="8" name="Picture 7">
            <a:extLst>
              <a:ext uri="{FF2B5EF4-FFF2-40B4-BE49-F238E27FC236}">
                <a16:creationId xmlns:a16="http://schemas.microsoft.com/office/drawing/2014/main" id="{1AA78136-BD67-96CE-FBCE-1E740791965A}"/>
              </a:ext>
            </a:extLst>
          </p:cNvPr>
          <p:cNvPicPr>
            <a:picLocks noChangeAspect="1"/>
          </p:cNvPicPr>
          <p:nvPr/>
        </p:nvPicPr>
        <p:blipFill>
          <a:blip r:embed="rId4"/>
          <a:stretch>
            <a:fillRect/>
          </a:stretch>
        </p:blipFill>
        <p:spPr>
          <a:xfrm>
            <a:off x="2924168" y="2085750"/>
            <a:ext cx="370215" cy="370215"/>
          </a:xfrm>
          <a:prstGeom prst="rect">
            <a:avLst/>
          </a:prstGeom>
        </p:spPr>
      </p:pic>
      <p:pic>
        <p:nvPicPr>
          <p:cNvPr id="15" name="Picture 14">
            <a:extLst>
              <a:ext uri="{FF2B5EF4-FFF2-40B4-BE49-F238E27FC236}">
                <a16:creationId xmlns:a16="http://schemas.microsoft.com/office/drawing/2014/main" id="{5C16117C-C728-09E1-49F5-549BAE713DD4}"/>
              </a:ext>
            </a:extLst>
          </p:cNvPr>
          <p:cNvPicPr>
            <a:picLocks noChangeAspect="1"/>
          </p:cNvPicPr>
          <p:nvPr/>
        </p:nvPicPr>
        <p:blipFill>
          <a:blip r:embed="rId5"/>
          <a:stretch>
            <a:fillRect/>
          </a:stretch>
        </p:blipFill>
        <p:spPr>
          <a:xfrm>
            <a:off x="2302077" y="3204328"/>
            <a:ext cx="711956" cy="536517"/>
          </a:xfrm>
          <a:prstGeom prst="rect">
            <a:avLst/>
          </a:prstGeom>
        </p:spPr>
      </p:pic>
      <p:pic>
        <p:nvPicPr>
          <p:cNvPr id="20" name="Picture 19">
            <a:extLst>
              <a:ext uri="{FF2B5EF4-FFF2-40B4-BE49-F238E27FC236}">
                <a16:creationId xmlns:a16="http://schemas.microsoft.com/office/drawing/2014/main" id="{96CF6803-704A-4054-61D3-5BB07EAC0844}"/>
              </a:ext>
            </a:extLst>
          </p:cNvPr>
          <p:cNvPicPr>
            <a:picLocks noChangeAspect="1"/>
          </p:cNvPicPr>
          <p:nvPr/>
        </p:nvPicPr>
        <p:blipFill>
          <a:blip r:embed="rId6"/>
          <a:stretch>
            <a:fillRect/>
          </a:stretch>
        </p:blipFill>
        <p:spPr>
          <a:xfrm>
            <a:off x="2478640" y="2716177"/>
            <a:ext cx="258297" cy="374199"/>
          </a:xfrm>
          <a:prstGeom prst="rect">
            <a:avLst/>
          </a:prstGeom>
        </p:spPr>
      </p:pic>
      <p:pic>
        <p:nvPicPr>
          <p:cNvPr id="22" name="Picture 21">
            <a:extLst>
              <a:ext uri="{FF2B5EF4-FFF2-40B4-BE49-F238E27FC236}">
                <a16:creationId xmlns:a16="http://schemas.microsoft.com/office/drawing/2014/main" id="{2BDB2E41-60F9-EB47-7E72-ED7FC3797F75}"/>
              </a:ext>
            </a:extLst>
          </p:cNvPr>
          <p:cNvPicPr>
            <a:picLocks noChangeAspect="1"/>
          </p:cNvPicPr>
          <p:nvPr/>
        </p:nvPicPr>
        <p:blipFill>
          <a:blip r:embed="rId7"/>
          <a:stretch>
            <a:fillRect/>
          </a:stretch>
        </p:blipFill>
        <p:spPr>
          <a:xfrm>
            <a:off x="315041" y="4226818"/>
            <a:ext cx="1340024" cy="1780790"/>
          </a:xfrm>
          <a:prstGeom prst="rect">
            <a:avLst/>
          </a:prstGeom>
        </p:spPr>
      </p:pic>
      <p:pic>
        <p:nvPicPr>
          <p:cNvPr id="23" name="Graphic 22" descr="Gears with solid fill">
            <a:extLst>
              <a:ext uri="{FF2B5EF4-FFF2-40B4-BE49-F238E27FC236}">
                <a16:creationId xmlns:a16="http://schemas.microsoft.com/office/drawing/2014/main" id="{88F7B574-3907-C756-8C6F-2E4BD17973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21574" y="4036487"/>
            <a:ext cx="465827" cy="465827"/>
          </a:xfrm>
          <a:prstGeom prst="rect">
            <a:avLst/>
          </a:prstGeom>
        </p:spPr>
      </p:pic>
      <p:sp>
        <p:nvSpPr>
          <p:cNvPr id="24" name="Rectangle: Rounded Corners 23">
            <a:extLst>
              <a:ext uri="{FF2B5EF4-FFF2-40B4-BE49-F238E27FC236}">
                <a16:creationId xmlns:a16="http://schemas.microsoft.com/office/drawing/2014/main" id="{D42C6923-5EE1-3AFD-22C1-0813B71D611A}"/>
              </a:ext>
            </a:extLst>
          </p:cNvPr>
          <p:cNvSpPr/>
          <p:nvPr/>
        </p:nvSpPr>
        <p:spPr>
          <a:xfrm flipH="1">
            <a:off x="1952121" y="4240533"/>
            <a:ext cx="1328023" cy="176086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900">
                <a:solidFill>
                  <a:schemeClr val="tx1"/>
                </a:solidFill>
              </a:rPr>
              <a:t>Recommend Scores (RAG Assisted FD/SC Scoring)</a:t>
            </a:r>
          </a:p>
        </p:txBody>
      </p:sp>
      <p:pic>
        <p:nvPicPr>
          <p:cNvPr id="30" name="Graphic 29" descr="Robot with solid fill">
            <a:extLst>
              <a:ext uri="{FF2B5EF4-FFF2-40B4-BE49-F238E27FC236}">
                <a16:creationId xmlns:a16="http://schemas.microsoft.com/office/drawing/2014/main" id="{F9EB128A-E4A1-6503-94AE-7FC7C8198C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67863" y="4987157"/>
            <a:ext cx="356305" cy="356305"/>
          </a:xfrm>
          <a:prstGeom prst="rect">
            <a:avLst/>
          </a:prstGeom>
        </p:spPr>
      </p:pic>
      <p:pic>
        <p:nvPicPr>
          <p:cNvPr id="31" name="Picture 30">
            <a:extLst>
              <a:ext uri="{FF2B5EF4-FFF2-40B4-BE49-F238E27FC236}">
                <a16:creationId xmlns:a16="http://schemas.microsoft.com/office/drawing/2014/main" id="{11B8D1D6-C136-2920-FC49-36F978801C8B}"/>
              </a:ext>
            </a:extLst>
          </p:cNvPr>
          <p:cNvPicPr>
            <a:picLocks noChangeAspect="1"/>
          </p:cNvPicPr>
          <p:nvPr/>
        </p:nvPicPr>
        <p:blipFill>
          <a:blip r:embed="rId6"/>
          <a:stretch>
            <a:fillRect/>
          </a:stretch>
        </p:blipFill>
        <p:spPr>
          <a:xfrm>
            <a:off x="2104695" y="5055358"/>
            <a:ext cx="214382" cy="288104"/>
          </a:xfrm>
          <a:prstGeom prst="rect">
            <a:avLst/>
          </a:prstGeom>
        </p:spPr>
      </p:pic>
      <p:pic>
        <p:nvPicPr>
          <p:cNvPr id="32" name="Graphic 31" descr="Gears with solid fill">
            <a:extLst>
              <a:ext uri="{FF2B5EF4-FFF2-40B4-BE49-F238E27FC236}">
                <a16:creationId xmlns:a16="http://schemas.microsoft.com/office/drawing/2014/main" id="{B460D284-5B4E-896E-34BD-F119642DD8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04341" y="4036487"/>
            <a:ext cx="465827" cy="465827"/>
          </a:xfrm>
          <a:prstGeom prst="rect">
            <a:avLst/>
          </a:prstGeom>
        </p:spPr>
      </p:pic>
      <p:pic>
        <p:nvPicPr>
          <p:cNvPr id="33" name="Picture 32">
            <a:extLst>
              <a:ext uri="{FF2B5EF4-FFF2-40B4-BE49-F238E27FC236}">
                <a16:creationId xmlns:a16="http://schemas.microsoft.com/office/drawing/2014/main" id="{CB711F57-7D18-B3B8-4325-6DCFD6BD2859}"/>
              </a:ext>
            </a:extLst>
          </p:cNvPr>
          <p:cNvPicPr>
            <a:picLocks noChangeAspect="1"/>
          </p:cNvPicPr>
          <p:nvPr/>
        </p:nvPicPr>
        <p:blipFill>
          <a:blip r:embed="rId5"/>
          <a:stretch>
            <a:fillRect/>
          </a:stretch>
        </p:blipFill>
        <p:spPr>
          <a:xfrm>
            <a:off x="2442177" y="5383333"/>
            <a:ext cx="711956" cy="536517"/>
          </a:xfrm>
          <a:prstGeom prst="rect">
            <a:avLst/>
          </a:prstGeom>
        </p:spPr>
      </p:pic>
      <p:sp>
        <p:nvSpPr>
          <p:cNvPr id="34" name="Arrow: Right 33">
            <a:extLst>
              <a:ext uri="{FF2B5EF4-FFF2-40B4-BE49-F238E27FC236}">
                <a16:creationId xmlns:a16="http://schemas.microsoft.com/office/drawing/2014/main" id="{234C4E4B-19B2-66EB-7D88-38A4F7EC5168}"/>
              </a:ext>
            </a:extLst>
          </p:cNvPr>
          <p:cNvSpPr/>
          <p:nvPr/>
        </p:nvSpPr>
        <p:spPr>
          <a:xfrm>
            <a:off x="2367346" y="5172176"/>
            <a:ext cx="248786" cy="45719"/>
          </a:xfrm>
          <a:prstGeom prst="rightArrow">
            <a:avLst/>
          </a:prstGeom>
          <a:ln>
            <a:noFill/>
            <a:miter/>
          </a:ln>
        </p:spPr>
        <p:style>
          <a:lnRef idx="0">
            <a:schemeClr val="accent1"/>
          </a:lnRef>
          <a:fillRef idx="1">
            <a:schemeClr val="accent1"/>
          </a:fillRef>
          <a:effectRef idx="0">
            <a:srgbClr val="000000"/>
          </a:effectRef>
          <a:fontRef idx="minor">
            <a:srgbClr val="FFFFFF"/>
          </a:fontRef>
        </p:style>
        <p:txBody>
          <a:bodyPr rtlCol="0" anchor="ctr"/>
          <a:lstStyle/>
          <a:p>
            <a:pPr algn="ctr">
              <a:lnSpc>
                <a:spcPct val="95000"/>
              </a:lnSpc>
            </a:pPr>
            <a:endParaRPr lang="en-US" sz="1600"/>
          </a:p>
        </p:txBody>
      </p:sp>
      <p:sp>
        <p:nvSpPr>
          <p:cNvPr id="35" name="Rectangle: Rounded Corners 34">
            <a:extLst>
              <a:ext uri="{FF2B5EF4-FFF2-40B4-BE49-F238E27FC236}">
                <a16:creationId xmlns:a16="http://schemas.microsoft.com/office/drawing/2014/main" id="{20A2C036-246C-D02D-1D9E-AF6FF21D977B}"/>
              </a:ext>
            </a:extLst>
          </p:cNvPr>
          <p:cNvSpPr/>
          <p:nvPr/>
        </p:nvSpPr>
        <p:spPr>
          <a:xfrm flipH="1">
            <a:off x="3565898" y="4242823"/>
            <a:ext cx="1245049" cy="1758573"/>
          </a:xfrm>
          <a:prstGeom prst="round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900">
                <a:solidFill>
                  <a:schemeClr val="tx1"/>
                </a:solidFill>
              </a:rPr>
              <a:t>Document Chatbot (FD/SC Document)</a:t>
            </a:r>
          </a:p>
        </p:txBody>
      </p:sp>
      <p:pic>
        <p:nvPicPr>
          <p:cNvPr id="36" name="Graphic 35" descr="Gears with solid fill">
            <a:extLst>
              <a:ext uri="{FF2B5EF4-FFF2-40B4-BE49-F238E27FC236}">
                <a16:creationId xmlns:a16="http://schemas.microsoft.com/office/drawing/2014/main" id="{D81F9C42-289C-772A-245C-F3716C3CE9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26969" y="4009482"/>
            <a:ext cx="465827" cy="465827"/>
          </a:xfrm>
          <a:prstGeom prst="rect">
            <a:avLst/>
          </a:prstGeom>
        </p:spPr>
      </p:pic>
      <p:pic>
        <p:nvPicPr>
          <p:cNvPr id="38" name="Graphic 37" descr="Chat with solid fill">
            <a:extLst>
              <a:ext uri="{FF2B5EF4-FFF2-40B4-BE49-F238E27FC236}">
                <a16:creationId xmlns:a16="http://schemas.microsoft.com/office/drawing/2014/main" id="{899DC4C4-3C87-5C62-440A-55E283F61D8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66365" y="5419538"/>
            <a:ext cx="465827" cy="465827"/>
          </a:xfrm>
          <a:prstGeom prst="rect">
            <a:avLst/>
          </a:prstGeom>
        </p:spPr>
      </p:pic>
      <p:pic>
        <p:nvPicPr>
          <p:cNvPr id="40" name="Graphic 39" descr="Document with solid fill">
            <a:extLst>
              <a:ext uri="{FF2B5EF4-FFF2-40B4-BE49-F238E27FC236}">
                <a16:creationId xmlns:a16="http://schemas.microsoft.com/office/drawing/2014/main" id="{BC3B64FE-7FF6-A16B-EB0C-D6116D992CB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04648" y="4829048"/>
            <a:ext cx="457200" cy="457200"/>
          </a:xfrm>
          <a:prstGeom prst="rect">
            <a:avLst/>
          </a:prstGeom>
        </p:spPr>
      </p:pic>
      <p:pic>
        <p:nvPicPr>
          <p:cNvPr id="41" name="Graphic 40" descr="Robot with solid fill">
            <a:extLst>
              <a:ext uri="{FF2B5EF4-FFF2-40B4-BE49-F238E27FC236}">
                <a16:creationId xmlns:a16="http://schemas.microsoft.com/office/drawing/2014/main" id="{12A6CA7A-6E9A-36B9-7909-60B4CBE370B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89340" y="5107900"/>
            <a:ext cx="356305" cy="356305"/>
          </a:xfrm>
          <a:prstGeom prst="rect">
            <a:avLst/>
          </a:prstGeom>
        </p:spPr>
      </p:pic>
    </p:spTree>
    <p:extLst>
      <p:ext uri="{BB962C8B-B14F-4D97-AF65-F5344CB8AC3E}">
        <p14:creationId xmlns:p14="http://schemas.microsoft.com/office/powerpoint/2010/main" val="138652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488C7-0BEE-4100-5AB1-CB5D8B80AD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A6E4B3-3B74-0F0C-C52D-AE7D4F962702}"/>
              </a:ext>
            </a:extLst>
          </p:cNvPr>
          <p:cNvSpPr>
            <a:spLocks noGrp="1"/>
          </p:cNvSpPr>
          <p:nvPr>
            <p:ph type="title"/>
          </p:nvPr>
        </p:nvSpPr>
        <p:spPr/>
        <p:txBody>
          <a:bodyPr/>
          <a:lstStyle/>
          <a:p>
            <a:r>
              <a:rPr lang="en-US"/>
              <a:t>The DUAL Score Recommendation system</a:t>
            </a:r>
          </a:p>
        </p:txBody>
      </p:sp>
      <p:sp>
        <p:nvSpPr>
          <p:cNvPr id="14" name="Content Placeholder 13">
            <a:extLst>
              <a:ext uri="{FF2B5EF4-FFF2-40B4-BE49-F238E27FC236}">
                <a16:creationId xmlns:a16="http://schemas.microsoft.com/office/drawing/2014/main" id="{2FA548F6-A890-74F2-EE49-F95D0B087429}"/>
              </a:ext>
            </a:extLst>
          </p:cNvPr>
          <p:cNvSpPr>
            <a:spLocks noGrp="1"/>
          </p:cNvSpPr>
          <p:nvPr>
            <p:ph idx="1"/>
          </p:nvPr>
        </p:nvSpPr>
        <p:spPr/>
        <p:txBody>
          <a:bodyPr/>
          <a:lstStyle/>
          <a:p>
            <a:r>
              <a:rPr lang="en-US"/>
              <a:t>TIRANICS will provide analysts with two distinct and complementary AI-recommended scores.</a:t>
            </a:r>
          </a:p>
          <a:p>
            <a:r>
              <a:rPr lang="en-US"/>
              <a:t>Score #1: The NLP/ML Score (Pattern-Based)</a:t>
            </a:r>
          </a:p>
          <a:p>
            <a:pPr lvl="1"/>
            <a:r>
              <a:rPr lang="en-US"/>
              <a:t>This is the score from our existing, proven pipeline.</a:t>
            </a:r>
          </a:p>
          <a:p>
            <a:pPr lvl="1"/>
            <a:r>
              <a:rPr lang="en-US"/>
              <a:t>It reflects historical precedent and common practice.</a:t>
            </a:r>
          </a:p>
          <a:p>
            <a:r>
              <a:rPr lang="en-US"/>
              <a:t>Score #2: The RAG Score (Evidence-Based)</a:t>
            </a:r>
          </a:p>
          <a:p>
            <a:pPr lvl="1"/>
            <a:r>
              <a:rPr lang="en-US"/>
              <a:t>This new score is generated by a RAG workflow.</a:t>
            </a:r>
          </a:p>
          <a:p>
            <a:pPr lvl="1"/>
            <a:r>
              <a:rPr lang="en-US"/>
              <a:t>It reflects official documentation by citing the specific FD/SC sections that justify its conclusions.</a:t>
            </a:r>
          </a:p>
          <a:p>
            <a:pPr marL="0" indent="0">
              <a:buNone/>
            </a:pPr>
            <a:endParaRPr lang="en-US" sz="2000"/>
          </a:p>
        </p:txBody>
      </p:sp>
    </p:spTree>
    <p:extLst>
      <p:ext uri="{BB962C8B-B14F-4D97-AF65-F5344CB8AC3E}">
        <p14:creationId xmlns:p14="http://schemas.microsoft.com/office/powerpoint/2010/main" val="235776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3A5DB-AD9A-2185-3534-1698E01BC4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1E4611-567F-E72A-F37D-476C90464521}"/>
              </a:ext>
            </a:extLst>
          </p:cNvPr>
          <p:cNvSpPr>
            <a:spLocks noGrp="1"/>
          </p:cNvSpPr>
          <p:nvPr>
            <p:ph type="title"/>
          </p:nvPr>
        </p:nvSpPr>
        <p:spPr/>
        <p:txBody>
          <a:bodyPr/>
          <a:lstStyle/>
          <a:p>
            <a:r>
              <a:rPr lang="en-US"/>
              <a:t>The DUAL Score Recommendation system</a:t>
            </a:r>
          </a:p>
        </p:txBody>
      </p:sp>
      <p:sp>
        <p:nvSpPr>
          <p:cNvPr id="14" name="Content Placeholder 13">
            <a:extLst>
              <a:ext uri="{FF2B5EF4-FFF2-40B4-BE49-F238E27FC236}">
                <a16:creationId xmlns:a16="http://schemas.microsoft.com/office/drawing/2014/main" id="{9462857C-F2E0-BF0D-1BB4-6640CD738897}"/>
              </a:ext>
            </a:extLst>
          </p:cNvPr>
          <p:cNvSpPr>
            <a:spLocks noGrp="1"/>
          </p:cNvSpPr>
          <p:nvPr>
            <p:ph idx="1"/>
          </p:nvPr>
        </p:nvSpPr>
        <p:spPr/>
        <p:txBody>
          <a:bodyPr/>
          <a:lstStyle/>
          <a:p>
            <a:r>
              <a:rPr lang="en-US" b="1"/>
              <a:t>The Strategic Value of a Dual-Score Approach</a:t>
            </a:r>
          </a:p>
          <a:p>
            <a:r>
              <a:rPr lang="en-US"/>
              <a:t>High-Confidence Validation: When both AI models agree on a score, it provides an extremely high degree of confidence for the human reviewer.</a:t>
            </a:r>
          </a:p>
          <a:p>
            <a:r>
              <a:rPr lang="en-US"/>
              <a:t>Flagging Key Discrepancies: The most valuable insights come when the scores </a:t>
            </a:r>
            <a:r>
              <a:rPr lang="en-US" i="1"/>
              <a:t>disagree</a:t>
            </a:r>
            <a:r>
              <a:rPr lang="en-US"/>
              <a:t>. A discrepancy between the historical pattern (NLP/ML) and official doctrine (RAG) is a critical flag for human experts. It immediately highlights:</a:t>
            </a:r>
          </a:p>
          <a:p>
            <a:pPr lvl="1"/>
            <a:r>
              <a:rPr lang="en-US"/>
              <a:t>Novel or unusual situations.</a:t>
            </a:r>
          </a:p>
          <a:p>
            <a:pPr lvl="1"/>
            <a:r>
              <a:rPr lang="en-US"/>
              <a:t>Potential gaps in the official documentation.</a:t>
            </a:r>
          </a:p>
          <a:p>
            <a:pPr lvl="1"/>
            <a:r>
              <a:rPr lang="en-US"/>
              <a:t>Instances where common field practice may have diverged from doctrine.</a:t>
            </a:r>
          </a:p>
          <a:p>
            <a:r>
              <a:rPr lang="en-US"/>
              <a:t>A More Complete Picture: This two-pronged approach gives analysts the full context: what has been done in the past, and what the official guidance mandates.</a:t>
            </a:r>
          </a:p>
          <a:p>
            <a:pPr marL="0" indent="0">
              <a:buNone/>
            </a:pPr>
            <a:endParaRPr lang="en-US" sz="2000"/>
          </a:p>
        </p:txBody>
      </p:sp>
    </p:spTree>
    <p:extLst>
      <p:ext uri="{BB962C8B-B14F-4D97-AF65-F5344CB8AC3E}">
        <p14:creationId xmlns:p14="http://schemas.microsoft.com/office/powerpoint/2010/main" val="265568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AE34-FC7E-CF4D-0FFB-CA3670F5EC9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B0F1BE-2F08-7B4B-3D28-934CAFA7BA6C}"/>
              </a:ext>
            </a:extLst>
          </p:cNvPr>
          <p:cNvSpPr>
            <a:spLocks noGrp="1"/>
          </p:cNvSpPr>
          <p:nvPr>
            <p:ph type="title"/>
          </p:nvPr>
        </p:nvSpPr>
        <p:spPr/>
        <p:txBody>
          <a:bodyPr/>
          <a:lstStyle/>
          <a:p>
            <a:r>
              <a:rPr lang="en-US"/>
              <a:t>RAG-ASSISTED FDSC SCORING</a:t>
            </a:r>
          </a:p>
        </p:txBody>
      </p:sp>
      <p:pic>
        <p:nvPicPr>
          <p:cNvPr id="3" name="Content Placeholder 2">
            <a:extLst>
              <a:ext uri="{FF2B5EF4-FFF2-40B4-BE49-F238E27FC236}">
                <a16:creationId xmlns:a16="http://schemas.microsoft.com/office/drawing/2014/main" id="{12954DDC-96BE-E6A7-18B7-293E421C32B0}"/>
              </a:ext>
            </a:extLst>
          </p:cNvPr>
          <p:cNvPicPr>
            <a:picLocks noGrp="1" noChangeAspect="1"/>
          </p:cNvPicPr>
          <p:nvPr>
            <p:ph idx="1"/>
          </p:nvPr>
        </p:nvPicPr>
        <p:blipFill>
          <a:blip r:embed="rId3"/>
          <a:srcRect l="9452" t="13464" r="9468" b="8696"/>
          <a:stretch>
            <a:fillRect/>
          </a:stretch>
        </p:blipFill>
        <p:spPr>
          <a:xfrm>
            <a:off x="416795" y="938462"/>
            <a:ext cx="8143556" cy="5403767"/>
          </a:xfrm>
          <a:prstGeom prst="rect">
            <a:avLst/>
          </a:prstGeom>
        </p:spPr>
      </p:pic>
    </p:spTree>
    <p:extLst>
      <p:ext uri="{BB962C8B-B14F-4D97-AF65-F5344CB8AC3E}">
        <p14:creationId xmlns:p14="http://schemas.microsoft.com/office/powerpoint/2010/main" val="813684219"/>
      </p:ext>
    </p:extLst>
  </p:cSld>
  <p:clrMapOvr>
    <a:masterClrMapping/>
  </p:clrMapOvr>
</p:sld>
</file>

<file path=ppt/theme/theme1.xml><?xml version="1.0" encoding="utf-8"?>
<a:theme xmlns:a="http://schemas.openxmlformats.org/drawingml/2006/main" name="US Army 2023">
  <a:themeElements>
    <a:clrScheme name="US Army 2023 Colors">
      <a:dk1>
        <a:srgbClr val="221F20"/>
      </a:dk1>
      <a:lt1>
        <a:srgbClr val="FFFFFF"/>
      </a:lt1>
      <a:dk2>
        <a:srgbClr val="221F20"/>
      </a:dk2>
      <a:lt2>
        <a:srgbClr val="FFCC01"/>
      </a:lt2>
      <a:accent1>
        <a:srgbClr val="221F20"/>
      </a:accent1>
      <a:accent2>
        <a:srgbClr val="FFCC01"/>
      </a:accent2>
      <a:accent3>
        <a:srgbClr val="727365"/>
      </a:accent3>
      <a:accent4>
        <a:srgbClr val="D5D5D7"/>
      </a:accent4>
      <a:accent5>
        <a:srgbClr val="565557"/>
      </a:accent5>
      <a:accent6>
        <a:srgbClr val="BFB8A6"/>
      </a:accent6>
      <a:hlink>
        <a:srgbClr val="565557"/>
      </a:hlink>
      <a:folHlink>
        <a:srgbClr val="565557"/>
      </a:folHlink>
    </a:clrScheme>
    <a:fontScheme name="US Army 2023 Fonts">
      <a:majorFont>
        <a:latin typeface="Arial"/>
        <a:ea typeface=""/>
        <a:cs typeface=""/>
      </a:majorFont>
      <a:minorFont>
        <a:latin typeface="Arial"/>
        <a:ea typeface=""/>
        <a:cs typeface=""/>
      </a:minorFont>
    </a:fontScheme>
    <a:fmtScheme name="US Army 2023 Effects">
      <a:fillStyleLst>
        <a:solidFill>
          <a:schemeClr val="phClr"/>
        </a:solidFill>
        <a:solidFill>
          <a:schemeClr val="phClr"/>
        </a:solidFill>
        <a:solidFill>
          <a:schemeClr val="phClr"/>
        </a:solidFill>
      </a:fillStyleLst>
      <a:lnStyleLst>
        <a:ln w="12700" cap="flat" cmpd="sng" algn="ctr">
          <a:solidFill>
            <a:schemeClr val="phClr"/>
          </a:solidFill>
          <a:prstDash val="solid"/>
        </a:ln>
        <a:ln w="1270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miter/>
        </a:ln>
      </a:spPr>
      <a:bodyPr/>
      <a:lstStyle>
        <a:defPPr algn="ctr">
          <a:lnSpc>
            <a:spcPct val="95000"/>
          </a:lnSpc>
          <a:defRPr sz="1600"/>
        </a:defPPr>
      </a:lstStyle>
      <a:style>
        <a:lnRef idx="0">
          <a:schemeClr val="accent1"/>
        </a:lnRef>
        <a:fillRef idx="1">
          <a:schemeClr val="accent1"/>
        </a:fillRef>
        <a:effectRef idx="0">
          <a:srgbClr val="000000"/>
        </a:effectRef>
        <a:fontRef idx="minor">
          <a:srgbClr val="FFFFFF"/>
        </a:fontRef>
      </a:style>
    </a:spDef>
    <a:lnDef>
      <a:spPr>
        <a:ln w="12700" cap="flat">
          <a:miter/>
        </a:ln>
      </a:spPr>
      <a:bodyPr/>
      <a:lstStyle/>
      <a:style>
        <a:lnRef idx="1">
          <a:schemeClr val="accent1"/>
        </a:lnRef>
        <a:fillRef idx="0">
          <a:schemeClr val="accent1"/>
        </a:fillRef>
        <a:effectRef idx="0">
          <a:srgbClr val="000000"/>
        </a:effectRef>
        <a:fontRef idx="minor">
          <a:srgbClr val="FFFFFF"/>
        </a:fontRef>
      </a:style>
    </a:lnDef>
    <a:txDef>
      <a:spPr>
        <a:noFill/>
      </a:spPr>
      <a:bodyPr wrap="square" lIns="0" tIns="0" rIns="0" bIns="0" rtlCol="0" anchor="t" anchorCtr="0">
        <a:noAutofit/>
      </a:bodyPr>
      <a:lstStyle>
        <a:defPPr marL="0" indent="0" algn="l">
          <a:lnSpc>
            <a:spcPct val="100000"/>
          </a:lnSpc>
          <a:spcBef>
            <a:spcPts val="0"/>
          </a:spcBef>
          <a:buSzPct val="100000"/>
          <a:buFontTx/>
          <a:buNone/>
          <a:defRPr kumimoji="0" sz="2000" b="0" i="0" u="none" strike="noStrike" kern="1200" cap="none" spc="0" normalizeH="0" baseline="0" noProof="0" dirty="0" smtClean="0">
            <a:ln>
              <a:noFill/>
            </a:ln>
            <a:solidFill>
              <a:srgbClr val="212529"/>
            </a:solidFill>
            <a:effectLst/>
            <a:uLnTx/>
            <a:uFillTx/>
            <a:latin typeface="Arial"/>
            <a:ea typeface="+mn-ea"/>
            <a:cs typeface="+mn-cs"/>
          </a:defRPr>
        </a:defPPr>
      </a:lstStyle>
    </a:txDef>
  </a:objectDefaults>
  <a:extraClrSchemeLst/>
  <a:custClrLst>
    <a:custClr name="Army Black">
      <a:srgbClr val="221F20"/>
    </a:custClr>
    <a:custClr name="Army Gold">
      <a:srgbClr val="FFCC01"/>
    </a:custClr>
    <a:custClr name="White">
      <a:srgbClr val="FFFFFF"/>
    </a:custClr>
    <a:custClr name="Army Green">
      <a:srgbClr val="2F372F"/>
    </a:custClr>
    <a:custClr name="Tan">
      <a:srgbClr val="F1E4C7"/>
    </a:custClr>
    <a:custClr name="Field 01">
      <a:srgbClr val="727365"/>
    </a:custClr>
    <a:custClr name="Field 02">
      <a:srgbClr val="BFB8A6"/>
    </a:custClr>
    <a:custClr name="Gray 01">
      <a:srgbClr val="565557"/>
    </a:custClr>
    <a:custClr name="Gray 02">
      <a:srgbClr val="D5D5D7"/>
    </a:custClr>
    <a:custClr name="Highlight Orange">
      <a:srgbClr val="F16521"/>
    </a:custClr>
    <a:custClr name="Highlight Green">
      <a:srgbClr val="2DAA27"/>
    </a:custClr>
    <a:custClr name="Highlight Red">
      <a:srgbClr val="CF0000"/>
    </a:custClr>
  </a:custClrLst>
  <a:extLst>
    <a:ext uri="{05A4C25C-085E-4340-85A3-A5531E510DB2}">
      <thm15:themeFamily xmlns:thm15="http://schemas.microsoft.com/office/thememl/2012/main" name="US Army PowerPoint 4x3 12Feb2023" id="{386A21AF-060A-4C99-AA6F-2AFDADF447D9}" vid="{48D54D36-00F3-4ED8-B600-8F6495AAFD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c93905bf-b08c-430b-8630-76f4d352397a">
      <UserInfo>
        <DisplayName/>
        <AccountId xsi:nil="true"/>
        <AccountType/>
      </UserInfo>
    </SharedWithUsers>
    <TaxCatchAll xmlns="c93905bf-b08c-430b-8630-76f4d352397a" xsi:nil="true"/>
    <lcf76f155ced4ddcb4097134ff3c332f xmlns="4233fc49-3339-4531-8895-cee7bd22929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DDA97709D05344805E34443243448B" ma:contentTypeVersion="18" ma:contentTypeDescription="Create a new document." ma:contentTypeScope="" ma:versionID="e652e703ffea6132cde9b5531084c3c4">
  <xsd:schema xmlns:xsd="http://www.w3.org/2001/XMLSchema" xmlns:xs="http://www.w3.org/2001/XMLSchema" xmlns:p="http://schemas.microsoft.com/office/2006/metadata/properties" xmlns:ns1="http://schemas.microsoft.com/sharepoint/v3" xmlns:ns2="4233fc49-3339-4531-8895-cee7bd229291" xmlns:ns3="c93905bf-b08c-430b-8630-76f4d352397a" targetNamespace="http://schemas.microsoft.com/office/2006/metadata/properties" ma:root="true" ma:fieldsID="ba3532dfeb870bba5ae5338a3099f1f3" ns1:_="" ns2:_="" ns3:_="">
    <xsd:import namespace="http://schemas.microsoft.com/sharepoint/v3"/>
    <xsd:import namespace="4233fc49-3339-4531-8895-cee7bd229291"/>
    <xsd:import namespace="c93905bf-b08c-430b-8630-76f4d35239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33fc49-3339-4531-8895-cee7bd229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3905bf-b08c-430b-8630-76f4d352397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4343970-ffe3-4756-b486-30ccdf9cb662}" ma:internalName="TaxCatchAll" ma:showField="CatchAllData" ma:web="c93905bf-b08c-430b-8630-76f4d35239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F16F1A-2821-48A0-B356-E190416FF436}">
  <ds:schemaRefs>
    <ds:schemaRef ds:uri="http://schemas.openxmlformats.org/package/2006/metadata/core-properties"/>
    <ds:schemaRef ds:uri="4233fc49-3339-4531-8895-cee7bd229291"/>
    <ds:schemaRef ds:uri="http://www.w3.org/XML/1998/namespace"/>
    <ds:schemaRef ds:uri="http://schemas.microsoft.com/office/2006/documentManagement/types"/>
    <ds:schemaRef ds:uri="http://schemas.microsoft.com/office/2006/metadata/properties"/>
    <ds:schemaRef ds:uri="http://schemas.microsoft.com/sharepoint/v3"/>
    <ds:schemaRef ds:uri="http://purl.org/dc/elements/1.1/"/>
    <ds:schemaRef ds:uri="http://schemas.microsoft.com/office/infopath/2007/PartnerControls"/>
    <ds:schemaRef ds:uri="c93905bf-b08c-430b-8630-76f4d352397a"/>
    <ds:schemaRef ds:uri="http://purl.org/dc/dcmitype/"/>
    <ds:schemaRef ds:uri="http://purl.org/dc/terms/"/>
  </ds:schemaRefs>
</ds:datastoreItem>
</file>

<file path=customXml/itemProps2.xml><?xml version="1.0" encoding="utf-8"?>
<ds:datastoreItem xmlns:ds="http://schemas.openxmlformats.org/officeDocument/2006/customXml" ds:itemID="{0579FDF6-0C82-4274-983E-4CF369A0B329}">
  <ds:schemaRefs>
    <ds:schemaRef ds:uri="4233fc49-3339-4531-8895-cee7bd229291"/>
    <ds:schemaRef ds:uri="c93905bf-b08c-430b-8630-76f4d35239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CA580F-019C-4AFF-9E07-9D759F301BF4}">
  <ds:schemaRefs>
    <ds:schemaRef ds:uri="http://schemas.microsoft.com/sharepoint/v3/contenttype/forms"/>
  </ds:schemaRefs>
</ds:datastoreItem>
</file>

<file path=docMetadata/LabelInfo.xml><?xml version="1.0" encoding="utf-8"?>
<clbl:labelList xmlns:clbl="http://schemas.microsoft.com/office/2020/mipLabelMetadata">
  <clbl:label id="{554eecc5-e26c-4620-b240-5a8bb326c33d}" enabled="1" method="Privileged" siteId="{fae6d70f-954b-4811-92b6-0530d6f84c43}" removed="0"/>
</clbl:labelList>
</file>

<file path=docProps/app.xml><?xml version="1.0" encoding="utf-8"?>
<Properties xmlns="http://schemas.openxmlformats.org/officeDocument/2006/extended-properties" xmlns:vt="http://schemas.openxmlformats.org/officeDocument/2006/docPropsVTypes">
  <Template/>
  <TotalTime>9</TotalTime>
  <Words>2479</Words>
  <Application>Microsoft Office PowerPoint</Application>
  <PresentationFormat>On-screen Show (4:3)</PresentationFormat>
  <Paragraphs>182</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Arial</vt:lpstr>
      <vt:lpstr>Wingdings</vt:lpstr>
      <vt:lpstr>US Army 2023</vt:lpstr>
      <vt:lpstr>Test Incident Report Analytics (TIRANICS) &amp; RAG Assisted fdsc scoring</vt:lpstr>
      <vt:lpstr>AGENDA</vt:lpstr>
      <vt:lpstr>TEST INCIDENT REPORTS</vt:lpstr>
      <vt:lpstr>TEST INCIDENT REPORTS</vt:lpstr>
      <vt:lpstr>Failure Definition and scoring Criteria (FD/SC)</vt:lpstr>
      <vt:lpstr>WHAT IS TIRANICS?</vt:lpstr>
      <vt:lpstr>The DUAL Score Recommendation system</vt:lpstr>
      <vt:lpstr>The DUAL Score Recommendation system</vt:lpstr>
      <vt:lpstr>RAG-ASSISTED FDSC SCORING</vt:lpstr>
      <vt:lpstr>SAMPLE RAG SCORING workflow</vt:lpstr>
      <vt:lpstr>SAMPLE RAG SCORING WORKFLOW (2)</vt:lpstr>
      <vt:lpstr>Deconstructing the rag workflow</vt:lpstr>
      <vt:lpstr>Deconstructing the rag workflow</vt:lpstr>
      <vt:lpstr>Deconstructing the rag workflow</vt:lpstr>
      <vt:lpstr>Deconstructing the rag workflow</vt:lpstr>
      <vt:lpstr>Deconstructing the rag workflow</vt:lpstr>
      <vt:lpstr>Deconstructing the rag workflow</vt:lpstr>
      <vt:lpstr>Deconstructing the rag workflow</vt:lpstr>
      <vt:lpstr>Deconstructing the rag workflow</vt:lpstr>
      <vt:lpstr>Proof Of Concept</vt:lpstr>
      <vt:lpstr>FUTURE 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Cantler, Adrienne C CIV (USA)</dc:creator>
  <cp:lastModifiedBy>Oji, Chinomso U CIV USARMY ATEC (USA)</cp:lastModifiedBy>
  <cp:revision>4</cp:revision>
  <dcterms:created xsi:type="dcterms:W3CDTF">2024-07-19T14:31:49Z</dcterms:created>
  <dcterms:modified xsi:type="dcterms:W3CDTF">2026-03-24T15:30:13Z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0x010100E4DDA97709D05344805E34443243448B</vt:lpwstr>
  </property>
  <property fmtid="{D5CDD505-2E9C-101B-9397-08002B2CF9AE}" pid="3" name="ComplianceAssetId">
    <vt:lpwstr/>
  </property>
  <property fmtid="{D5CDD505-2E9C-101B-9397-08002B2CF9AE}" pid="4" name="_dlc_DocIdItemGuid">
    <vt:lpwstr>44c3ec90-c726-4c61-8091-95890b67375c</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