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4"/>
  </p:notesMasterIdLst>
  <p:handoutMasterIdLst>
    <p:handoutMasterId r:id="rId25"/>
  </p:handoutMasterIdLst>
  <p:sldIdLst>
    <p:sldId id="256" r:id="rId5"/>
    <p:sldId id="327" r:id="rId6"/>
    <p:sldId id="350" r:id="rId7"/>
    <p:sldId id="330" r:id="rId8"/>
    <p:sldId id="348" r:id="rId9"/>
    <p:sldId id="331" r:id="rId10"/>
    <p:sldId id="332" r:id="rId11"/>
    <p:sldId id="338" r:id="rId12"/>
    <p:sldId id="343" r:id="rId13"/>
    <p:sldId id="333" r:id="rId14"/>
    <p:sldId id="345" r:id="rId15"/>
    <p:sldId id="349" r:id="rId16"/>
    <p:sldId id="352" r:id="rId17"/>
    <p:sldId id="353" r:id="rId18"/>
    <p:sldId id="344" r:id="rId19"/>
    <p:sldId id="355" r:id="rId20"/>
    <p:sldId id="354" r:id="rId21"/>
    <p:sldId id="340" r:id="rId22"/>
    <p:sldId id="351" r:id="rId23"/>
  </p:sldIdLst>
  <p:sldSz cx="10113963" cy="5688013"/>
  <p:notesSz cx="6858000" cy="9144000"/>
  <p:defaultTextStyle>
    <a:defPPr marL="0" marR="0" indent="0" algn="l" defTabSz="758364" rtl="0" fontAlgn="auto" latinLnBrk="1" hangingPunct="0">
      <a:lnSpc>
        <a:spcPct val="100000"/>
      </a:lnSpc>
      <a:spcBef>
        <a:spcPts val="0"/>
      </a:spcBef>
      <a:spcAft>
        <a:spcPts val="0"/>
      </a:spcAft>
      <a:buClrTx/>
      <a:buSzTx/>
      <a:buFontTx/>
      <a:buNone/>
      <a:tabLst/>
      <a:defRPr kumimoji="0" sz="1493" b="0" i="0" u="none" strike="noStrike" cap="none" spc="0" normalizeH="0" baseline="0">
        <a:ln>
          <a:noFill/>
        </a:ln>
        <a:solidFill>
          <a:srgbClr val="000000"/>
        </a:solidFill>
        <a:effectLst/>
        <a:uFillTx/>
      </a:defRPr>
    </a:defPPr>
    <a:lvl1pPr marL="0" marR="0" indent="0" algn="l" defTabSz="758364" rtl="0" fontAlgn="auto" latinLnBrk="0" hangingPunct="0">
      <a:lnSpc>
        <a:spcPct val="100000"/>
      </a:lnSpc>
      <a:spcBef>
        <a:spcPts val="0"/>
      </a:spcBef>
      <a:spcAft>
        <a:spcPts val="0"/>
      </a:spcAft>
      <a:buClrTx/>
      <a:buSzTx/>
      <a:buFontTx/>
      <a:buNone/>
      <a:tabLst/>
      <a:defRPr kumimoji="0" sz="1493" b="0" i="0" u="none" strike="noStrike" cap="none" spc="0" normalizeH="0" baseline="0">
        <a:ln>
          <a:noFill/>
        </a:ln>
        <a:solidFill>
          <a:srgbClr val="000000"/>
        </a:solidFill>
        <a:effectLst/>
        <a:uFillTx/>
        <a:latin typeface="Calibri"/>
        <a:ea typeface="Calibri"/>
        <a:cs typeface="Calibri"/>
        <a:sym typeface="Calibri"/>
      </a:defRPr>
    </a:lvl1pPr>
    <a:lvl2pPr marL="0" marR="0" indent="379182" algn="l" defTabSz="758364" rtl="0" fontAlgn="auto" latinLnBrk="0" hangingPunct="0">
      <a:lnSpc>
        <a:spcPct val="100000"/>
      </a:lnSpc>
      <a:spcBef>
        <a:spcPts val="0"/>
      </a:spcBef>
      <a:spcAft>
        <a:spcPts val="0"/>
      </a:spcAft>
      <a:buClrTx/>
      <a:buSzTx/>
      <a:buFontTx/>
      <a:buNone/>
      <a:tabLst/>
      <a:defRPr kumimoji="0" sz="1493" b="0" i="0" u="none" strike="noStrike" cap="none" spc="0" normalizeH="0" baseline="0">
        <a:ln>
          <a:noFill/>
        </a:ln>
        <a:solidFill>
          <a:srgbClr val="000000"/>
        </a:solidFill>
        <a:effectLst/>
        <a:uFillTx/>
        <a:latin typeface="Calibri"/>
        <a:ea typeface="Calibri"/>
        <a:cs typeface="Calibri"/>
        <a:sym typeface="Calibri"/>
      </a:defRPr>
    </a:lvl2pPr>
    <a:lvl3pPr marL="0" marR="0" indent="758364" algn="l" defTabSz="758364" rtl="0" fontAlgn="auto" latinLnBrk="0" hangingPunct="0">
      <a:lnSpc>
        <a:spcPct val="100000"/>
      </a:lnSpc>
      <a:spcBef>
        <a:spcPts val="0"/>
      </a:spcBef>
      <a:spcAft>
        <a:spcPts val="0"/>
      </a:spcAft>
      <a:buClrTx/>
      <a:buSzTx/>
      <a:buFontTx/>
      <a:buNone/>
      <a:tabLst/>
      <a:defRPr kumimoji="0" sz="1493" b="0" i="0" u="none" strike="noStrike" cap="none" spc="0" normalizeH="0" baseline="0">
        <a:ln>
          <a:noFill/>
        </a:ln>
        <a:solidFill>
          <a:srgbClr val="000000"/>
        </a:solidFill>
        <a:effectLst/>
        <a:uFillTx/>
        <a:latin typeface="Calibri"/>
        <a:ea typeface="Calibri"/>
        <a:cs typeface="Calibri"/>
        <a:sym typeface="Calibri"/>
      </a:defRPr>
    </a:lvl3pPr>
    <a:lvl4pPr marL="0" marR="0" indent="1137547" algn="l" defTabSz="758364" rtl="0" fontAlgn="auto" latinLnBrk="0" hangingPunct="0">
      <a:lnSpc>
        <a:spcPct val="100000"/>
      </a:lnSpc>
      <a:spcBef>
        <a:spcPts val="0"/>
      </a:spcBef>
      <a:spcAft>
        <a:spcPts val="0"/>
      </a:spcAft>
      <a:buClrTx/>
      <a:buSzTx/>
      <a:buFontTx/>
      <a:buNone/>
      <a:tabLst/>
      <a:defRPr kumimoji="0" sz="1493" b="0" i="0" u="none" strike="noStrike" cap="none" spc="0" normalizeH="0" baseline="0">
        <a:ln>
          <a:noFill/>
        </a:ln>
        <a:solidFill>
          <a:srgbClr val="000000"/>
        </a:solidFill>
        <a:effectLst/>
        <a:uFillTx/>
        <a:latin typeface="Calibri"/>
        <a:ea typeface="Calibri"/>
        <a:cs typeface="Calibri"/>
        <a:sym typeface="Calibri"/>
      </a:defRPr>
    </a:lvl4pPr>
    <a:lvl5pPr marL="0" marR="0" indent="1516730" algn="l" defTabSz="758364" rtl="0" fontAlgn="auto" latinLnBrk="0" hangingPunct="0">
      <a:lnSpc>
        <a:spcPct val="100000"/>
      </a:lnSpc>
      <a:spcBef>
        <a:spcPts val="0"/>
      </a:spcBef>
      <a:spcAft>
        <a:spcPts val="0"/>
      </a:spcAft>
      <a:buClrTx/>
      <a:buSzTx/>
      <a:buFontTx/>
      <a:buNone/>
      <a:tabLst/>
      <a:defRPr kumimoji="0" sz="1493" b="0" i="0" u="none" strike="noStrike" cap="none" spc="0" normalizeH="0" baseline="0">
        <a:ln>
          <a:noFill/>
        </a:ln>
        <a:solidFill>
          <a:srgbClr val="000000"/>
        </a:solidFill>
        <a:effectLst/>
        <a:uFillTx/>
        <a:latin typeface="Calibri"/>
        <a:ea typeface="Calibri"/>
        <a:cs typeface="Calibri"/>
        <a:sym typeface="Calibri"/>
      </a:defRPr>
    </a:lvl5pPr>
    <a:lvl6pPr marL="0" marR="0" indent="1895912" algn="l" defTabSz="758364" rtl="0" fontAlgn="auto" latinLnBrk="0" hangingPunct="0">
      <a:lnSpc>
        <a:spcPct val="100000"/>
      </a:lnSpc>
      <a:spcBef>
        <a:spcPts val="0"/>
      </a:spcBef>
      <a:spcAft>
        <a:spcPts val="0"/>
      </a:spcAft>
      <a:buClrTx/>
      <a:buSzTx/>
      <a:buFontTx/>
      <a:buNone/>
      <a:tabLst/>
      <a:defRPr kumimoji="0" sz="1493" b="0" i="0" u="none" strike="noStrike" cap="none" spc="0" normalizeH="0" baseline="0">
        <a:ln>
          <a:noFill/>
        </a:ln>
        <a:solidFill>
          <a:srgbClr val="000000"/>
        </a:solidFill>
        <a:effectLst/>
        <a:uFillTx/>
        <a:latin typeface="Calibri"/>
        <a:ea typeface="Calibri"/>
        <a:cs typeface="Calibri"/>
        <a:sym typeface="Calibri"/>
      </a:defRPr>
    </a:lvl6pPr>
    <a:lvl7pPr marL="0" marR="0" indent="2275094" algn="l" defTabSz="758364" rtl="0" fontAlgn="auto" latinLnBrk="0" hangingPunct="0">
      <a:lnSpc>
        <a:spcPct val="100000"/>
      </a:lnSpc>
      <a:spcBef>
        <a:spcPts val="0"/>
      </a:spcBef>
      <a:spcAft>
        <a:spcPts val="0"/>
      </a:spcAft>
      <a:buClrTx/>
      <a:buSzTx/>
      <a:buFontTx/>
      <a:buNone/>
      <a:tabLst/>
      <a:defRPr kumimoji="0" sz="1493" b="0" i="0" u="none" strike="noStrike" cap="none" spc="0" normalizeH="0" baseline="0">
        <a:ln>
          <a:noFill/>
        </a:ln>
        <a:solidFill>
          <a:srgbClr val="000000"/>
        </a:solidFill>
        <a:effectLst/>
        <a:uFillTx/>
        <a:latin typeface="Calibri"/>
        <a:ea typeface="Calibri"/>
        <a:cs typeface="Calibri"/>
        <a:sym typeface="Calibri"/>
      </a:defRPr>
    </a:lvl7pPr>
    <a:lvl8pPr marL="0" marR="0" indent="2654277" algn="l" defTabSz="758364" rtl="0" fontAlgn="auto" latinLnBrk="0" hangingPunct="0">
      <a:lnSpc>
        <a:spcPct val="100000"/>
      </a:lnSpc>
      <a:spcBef>
        <a:spcPts val="0"/>
      </a:spcBef>
      <a:spcAft>
        <a:spcPts val="0"/>
      </a:spcAft>
      <a:buClrTx/>
      <a:buSzTx/>
      <a:buFontTx/>
      <a:buNone/>
      <a:tabLst/>
      <a:defRPr kumimoji="0" sz="1493" b="0" i="0" u="none" strike="noStrike" cap="none" spc="0" normalizeH="0" baseline="0">
        <a:ln>
          <a:noFill/>
        </a:ln>
        <a:solidFill>
          <a:srgbClr val="000000"/>
        </a:solidFill>
        <a:effectLst/>
        <a:uFillTx/>
        <a:latin typeface="Calibri"/>
        <a:ea typeface="Calibri"/>
        <a:cs typeface="Calibri"/>
        <a:sym typeface="Calibri"/>
      </a:defRPr>
    </a:lvl8pPr>
    <a:lvl9pPr marL="0" marR="0" indent="3033460" algn="l" defTabSz="758364" rtl="0" fontAlgn="auto" latinLnBrk="0" hangingPunct="0">
      <a:lnSpc>
        <a:spcPct val="100000"/>
      </a:lnSpc>
      <a:spcBef>
        <a:spcPts val="0"/>
      </a:spcBef>
      <a:spcAft>
        <a:spcPts val="0"/>
      </a:spcAft>
      <a:buClrTx/>
      <a:buSzTx/>
      <a:buFontTx/>
      <a:buNone/>
      <a:tabLst/>
      <a:defRPr kumimoji="0" sz="1493"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D8F01A-3978-EB18-76E9-FAE1714CC612}" name="Sandy Shrum and Barbara White" initials="ss and bw" userId="Sandy Shrum and Barbara Whit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3] [3] [2]" lastIdx="1" clrIdx="6"/>
  <p:cmAuthor id="1" name="Microsoft Office User" initials="Office [3]" lastIdx="1" clrIdx="0"/>
  <p:cmAuthor id="8" name="Microsoft Office User" initials="Office [3] [3] [2] [2]" lastIdx="1" clrIdx="7"/>
  <p:cmAuthor id="2" name="Microsoft Office User" initials="Office [3] [2]" lastIdx="1" clrIdx="1"/>
  <p:cmAuthor id="9" name="Microsoft Office User" initials="Office [3] [3] [2] [2] [2]" lastIdx="1" clrIdx="8"/>
  <p:cmAuthor id="3" name="Microsoft Office User" initials="Office [3] [2] [2]" lastIdx="1" clrIdx="2"/>
  <p:cmAuthor id="10" name="Microsoft Office User" initials="Office [3] [3] [2] [2] [2] [2]" lastIdx="1" clrIdx="9"/>
  <p:cmAuthor id="4" name="Microsoft Office User" initials="Office [3] [2] [2] [2]" lastIdx="1" clrIdx="3"/>
  <p:cmAuthor id="11" name="Microsoft Office User" initials="Office [3] [3] [2] [2] [2] [2] [2]" lastIdx="1" clrIdx="10"/>
  <p:cmAuthor id="5" name="Microsoft Office User" initials="Office [3] [2] [2] [2] [2]" lastIdx="1" clrIdx="4"/>
  <p:cmAuthor id="12" name="Microsoft Office User" initials="MOU" lastIdx="1" clrIdx="11">
    <p:extLst>
      <p:ext uri="{19B8F6BF-5375-455C-9EA6-DF929625EA0E}">
        <p15:presenceInfo xmlns:p15="http://schemas.microsoft.com/office/powerpoint/2012/main" userId="Microsoft Office User" providerId="None"/>
      </p:ext>
    </p:extLst>
  </p:cmAuthor>
  <p:cmAuthor id="6" name="Microsoft Office User" initials="Office [3] [3]"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41230"/>
    <a:srgbClr val="94121F"/>
    <a:srgbClr val="182B4B"/>
    <a:srgbClr val="E4DAC4"/>
    <a:srgbClr val="BCB49E"/>
    <a:srgbClr val="009747"/>
    <a:srgbClr val="BCBEC0"/>
    <a:srgbClr val="000000"/>
    <a:srgbClr val="70A094"/>
    <a:srgbClr val="1F4C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F71A15-ACAD-7B4E-ABC0-B5093B3869F4}" v="27" dt="2024-04-09T18:58:00.35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1"/>
    <p:restoredTop sz="94737"/>
  </p:normalViewPr>
  <p:slideViewPr>
    <p:cSldViewPr snapToGrid="0">
      <p:cViewPr varScale="1">
        <p:scale>
          <a:sx n="116" d="100"/>
          <a:sy n="116" d="100"/>
        </p:scale>
        <p:origin x="208"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tin Grimes" userId="41a10e6c-4038-4f11-a690-27563e2bc544" providerId="ADAL" clId="{96D52595-E1F3-E045-8B6F-FE67D1AF7AC7}"/>
    <pc:docChg chg="undo redo custSel addSld delSld modSld modMainMaster">
      <pc:chgData name="Keltin Grimes" userId="41a10e6c-4038-4f11-a690-27563e2bc544" providerId="ADAL" clId="{96D52595-E1F3-E045-8B6F-FE67D1AF7AC7}" dt="2024-03-21T15:46:05.563" v="4342" actId="732"/>
      <pc:docMkLst>
        <pc:docMk/>
      </pc:docMkLst>
      <pc:sldChg chg="modSp mod">
        <pc:chgData name="Keltin Grimes" userId="41a10e6c-4038-4f11-a690-27563e2bc544" providerId="ADAL" clId="{96D52595-E1F3-E045-8B6F-FE67D1AF7AC7}" dt="2024-03-20T19:33:43.859" v="4341" actId="1037"/>
        <pc:sldMkLst>
          <pc:docMk/>
          <pc:sldMk cId="1233805520" sldId="256"/>
        </pc:sldMkLst>
        <pc:picChg chg="mod modCrop">
          <ac:chgData name="Keltin Grimes" userId="41a10e6c-4038-4f11-a690-27563e2bc544" providerId="ADAL" clId="{96D52595-E1F3-E045-8B6F-FE67D1AF7AC7}" dt="2024-03-20T19:33:43.859" v="4341" actId="1037"/>
          <ac:picMkLst>
            <pc:docMk/>
            <pc:sldMk cId="1233805520" sldId="256"/>
            <ac:picMk id="6" creationId="{103A26E5-F1AD-7D5C-F96F-A1951B0A0792}"/>
          </ac:picMkLst>
        </pc:picChg>
      </pc:sldChg>
      <pc:sldChg chg="modSp mod">
        <pc:chgData name="Keltin Grimes" userId="41a10e6c-4038-4f11-a690-27563e2bc544" providerId="ADAL" clId="{96D52595-E1F3-E045-8B6F-FE67D1AF7AC7}" dt="2024-03-13T14:59:27.941" v="84" actId="20577"/>
        <pc:sldMkLst>
          <pc:docMk/>
          <pc:sldMk cId="965088810" sldId="327"/>
        </pc:sldMkLst>
        <pc:spChg chg="mod">
          <ac:chgData name="Keltin Grimes" userId="41a10e6c-4038-4f11-a690-27563e2bc544" providerId="ADAL" clId="{96D52595-E1F3-E045-8B6F-FE67D1AF7AC7}" dt="2024-03-13T14:59:27.941" v="84" actId="20577"/>
          <ac:spMkLst>
            <pc:docMk/>
            <pc:sldMk cId="965088810" sldId="327"/>
            <ac:spMk id="5" creationId="{5DE1763A-AADF-A75E-F550-53A5EAA45BBF}"/>
          </ac:spMkLst>
        </pc:spChg>
      </pc:sldChg>
      <pc:sldChg chg="addSp delSp modSp del mod">
        <pc:chgData name="Keltin Grimes" userId="41a10e6c-4038-4f11-a690-27563e2bc544" providerId="ADAL" clId="{96D52595-E1F3-E045-8B6F-FE67D1AF7AC7}" dt="2024-03-20T17:57:17.586" v="3229" actId="2696"/>
        <pc:sldMkLst>
          <pc:docMk/>
          <pc:sldMk cId="2681414413" sldId="329"/>
        </pc:sldMkLst>
        <pc:spChg chg="add del">
          <ac:chgData name="Keltin Grimes" userId="41a10e6c-4038-4f11-a690-27563e2bc544" providerId="ADAL" clId="{96D52595-E1F3-E045-8B6F-FE67D1AF7AC7}" dt="2024-03-13T14:54:01.104" v="27" actId="478"/>
          <ac:spMkLst>
            <pc:docMk/>
            <pc:sldMk cId="2681414413" sldId="329"/>
            <ac:spMk id="5" creationId="{49BB955D-6DC7-37BC-8E3B-3B3D86D9050A}"/>
          </ac:spMkLst>
        </pc:spChg>
        <pc:spChg chg="add del">
          <ac:chgData name="Keltin Grimes" userId="41a10e6c-4038-4f11-a690-27563e2bc544" providerId="ADAL" clId="{96D52595-E1F3-E045-8B6F-FE67D1AF7AC7}" dt="2024-03-13T14:53:28.659" v="14" actId="478"/>
          <ac:spMkLst>
            <pc:docMk/>
            <pc:sldMk cId="2681414413" sldId="329"/>
            <ac:spMk id="6" creationId="{8153CD90-F5E2-1284-E799-3E6024DAAE6E}"/>
          </ac:spMkLst>
        </pc:spChg>
        <pc:spChg chg="add del">
          <ac:chgData name="Keltin Grimes" userId="41a10e6c-4038-4f11-a690-27563e2bc544" providerId="ADAL" clId="{96D52595-E1F3-E045-8B6F-FE67D1AF7AC7}" dt="2024-03-13T14:54:01.104" v="27" actId="478"/>
          <ac:spMkLst>
            <pc:docMk/>
            <pc:sldMk cId="2681414413" sldId="329"/>
            <ac:spMk id="7" creationId="{68368866-473C-42A1-CFBC-6764E758B615}"/>
          </ac:spMkLst>
        </pc:spChg>
        <pc:spChg chg="add del mod">
          <ac:chgData name="Keltin Grimes" userId="41a10e6c-4038-4f11-a690-27563e2bc544" providerId="ADAL" clId="{96D52595-E1F3-E045-8B6F-FE67D1AF7AC7}" dt="2024-03-13T14:54:13.703" v="50" actId="478"/>
          <ac:spMkLst>
            <pc:docMk/>
            <pc:sldMk cId="2681414413" sldId="329"/>
            <ac:spMk id="10" creationId="{957AE582-385D-6B15-421C-EEBD3AD1E08C}"/>
          </ac:spMkLst>
        </pc:spChg>
        <pc:spChg chg="add del mod">
          <ac:chgData name="Keltin Grimes" userId="41a10e6c-4038-4f11-a690-27563e2bc544" providerId="ADAL" clId="{96D52595-E1F3-E045-8B6F-FE67D1AF7AC7}" dt="2024-03-13T14:53:55.149" v="26" actId="478"/>
          <ac:spMkLst>
            <pc:docMk/>
            <pc:sldMk cId="2681414413" sldId="329"/>
            <ac:spMk id="21" creationId="{D95FD029-EAE7-2CA5-2003-507D652226D3}"/>
          </ac:spMkLst>
        </pc:spChg>
        <pc:spChg chg="mod">
          <ac:chgData name="Keltin Grimes" userId="41a10e6c-4038-4f11-a690-27563e2bc544" providerId="ADAL" clId="{96D52595-E1F3-E045-8B6F-FE67D1AF7AC7}" dt="2024-03-13T14:53:49.859" v="22" actId="1076"/>
          <ac:spMkLst>
            <pc:docMk/>
            <pc:sldMk cId="2681414413" sldId="329"/>
            <ac:spMk id="31" creationId="{4E74DB37-C8DE-2242-868D-1BBC79CC6D82}"/>
          </ac:spMkLst>
        </pc:spChg>
        <pc:spChg chg="mod">
          <ac:chgData name="Keltin Grimes" userId="41a10e6c-4038-4f11-a690-27563e2bc544" providerId="ADAL" clId="{96D52595-E1F3-E045-8B6F-FE67D1AF7AC7}" dt="2024-03-13T14:53:49.859" v="22" actId="1076"/>
          <ac:spMkLst>
            <pc:docMk/>
            <pc:sldMk cId="2681414413" sldId="329"/>
            <ac:spMk id="32" creationId="{81A6B815-9D9E-4D4C-9AFF-E7180999F0FD}"/>
          </ac:spMkLst>
        </pc:spChg>
        <pc:spChg chg="add del">
          <ac:chgData name="Keltin Grimes" userId="41a10e6c-4038-4f11-a690-27563e2bc544" providerId="ADAL" clId="{96D52595-E1F3-E045-8B6F-FE67D1AF7AC7}" dt="2024-03-13T14:53:28.659" v="14" actId="478"/>
          <ac:spMkLst>
            <pc:docMk/>
            <pc:sldMk cId="2681414413" sldId="329"/>
            <ac:spMk id="33" creationId="{CF8D128C-7AD5-DF43-A2C1-FE859D8D9EF2}"/>
          </ac:spMkLst>
        </pc:spChg>
        <pc:picChg chg="add del">
          <ac:chgData name="Keltin Grimes" userId="41a10e6c-4038-4f11-a690-27563e2bc544" providerId="ADAL" clId="{96D52595-E1F3-E045-8B6F-FE67D1AF7AC7}" dt="2024-03-13T14:53:28.659" v="14" actId="478"/>
          <ac:picMkLst>
            <pc:docMk/>
            <pc:sldMk cId="2681414413" sldId="329"/>
            <ac:picMk id="3" creationId="{BDDE2C71-9BF2-A02E-5668-A1BBE2B85B97}"/>
          </ac:picMkLst>
        </pc:picChg>
        <pc:picChg chg="add del">
          <ac:chgData name="Keltin Grimes" userId="41a10e6c-4038-4f11-a690-27563e2bc544" providerId="ADAL" clId="{96D52595-E1F3-E045-8B6F-FE67D1AF7AC7}" dt="2024-03-13T14:54:01.104" v="27" actId="478"/>
          <ac:picMkLst>
            <pc:docMk/>
            <pc:sldMk cId="2681414413" sldId="329"/>
            <ac:picMk id="4" creationId="{8766F977-45A5-B3A3-F9F9-4BAF274E3FDF}"/>
          </ac:picMkLst>
        </pc:picChg>
        <pc:picChg chg="mod">
          <ac:chgData name="Keltin Grimes" userId="41a10e6c-4038-4f11-a690-27563e2bc544" providerId="ADAL" clId="{96D52595-E1F3-E045-8B6F-FE67D1AF7AC7}" dt="2024-03-13T14:53:49.859" v="22" actId="1076"/>
          <ac:picMkLst>
            <pc:docMk/>
            <pc:sldMk cId="2681414413" sldId="329"/>
            <ac:picMk id="11" creationId="{D6867765-C06E-D379-C848-870F7B1E51DE}"/>
          </ac:picMkLst>
        </pc:picChg>
        <pc:picChg chg="add del">
          <ac:chgData name="Keltin Grimes" userId="41a10e6c-4038-4f11-a690-27563e2bc544" providerId="ADAL" clId="{96D52595-E1F3-E045-8B6F-FE67D1AF7AC7}" dt="2024-03-13T14:53:30.608" v="17" actId="478"/>
          <ac:picMkLst>
            <pc:docMk/>
            <pc:sldMk cId="2681414413" sldId="329"/>
            <ac:picMk id="22" creationId="{40D87C69-27C4-D641-9623-17E2E51220D6}"/>
          </ac:picMkLst>
        </pc:picChg>
        <pc:picChg chg="add del">
          <ac:chgData name="Keltin Grimes" userId="41a10e6c-4038-4f11-a690-27563e2bc544" providerId="ADAL" clId="{96D52595-E1F3-E045-8B6F-FE67D1AF7AC7}" dt="2024-03-13T14:53:29.224" v="15" actId="478"/>
          <ac:picMkLst>
            <pc:docMk/>
            <pc:sldMk cId="2681414413" sldId="329"/>
            <ac:picMk id="23" creationId="{CF5BE5B0-BAC1-CC08-2A86-4B0830DA62F2}"/>
          </ac:picMkLst>
        </pc:picChg>
        <pc:picChg chg="mod">
          <ac:chgData name="Keltin Grimes" userId="41a10e6c-4038-4f11-a690-27563e2bc544" providerId="ADAL" clId="{96D52595-E1F3-E045-8B6F-FE67D1AF7AC7}" dt="2024-03-13T14:53:49.859" v="22" actId="1076"/>
          <ac:picMkLst>
            <pc:docMk/>
            <pc:sldMk cId="2681414413" sldId="329"/>
            <ac:picMk id="27" creationId="{70AD1C9E-0401-DD40-BE22-00BF7BCFB2C1}"/>
          </ac:picMkLst>
        </pc:picChg>
        <pc:picChg chg="add del">
          <ac:chgData name="Keltin Grimes" userId="41a10e6c-4038-4f11-a690-27563e2bc544" providerId="ADAL" clId="{96D52595-E1F3-E045-8B6F-FE67D1AF7AC7}" dt="2024-03-13T14:53:28.659" v="14" actId="478"/>
          <ac:picMkLst>
            <pc:docMk/>
            <pc:sldMk cId="2681414413" sldId="329"/>
            <ac:picMk id="30" creationId="{0F5A5592-B2D3-9A41-ADD4-22349255F5C0}"/>
          </ac:picMkLst>
        </pc:picChg>
        <pc:cxnChg chg="add del">
          <ac:chgData name="Keltin Grimes" userId="41a10e6c-4038-4f11-a690-27563e2bc544" providerId="ADAL" clId="{96D52595-E1F3-E045-8B6F-FE67D1AF7AC7}" dt="2024-03-13T14:53:50.248" v="23" actId="478"/>
          <ac:cxnSpMkLst>
            <pc:docMk/>
            <pc:sldMk cId="2681414413" sldId="329"/>
            <ac:cxnSpMk id="9" creationId="{C6C85B1B-48D4-3DBF-6768-E5CF7FC050FE}"/>
          </ac:cxnSpMkLst>
        </pc:cxnChg>
      </pc:sldChg>
      <pc:sldChg chg="addSp delSp modSp mod delAnim modAnim">
        <pc:chgData name="Keltin Grimes" userId="41a10e6c-4038-4f11-a690-27563e2bc544" providerId="ADAL" clId="{96D52595-E1F3-E045-8B6F-FE67D1AF7AC7}" dt="2024-03-20T18:10:37.512" v="3494" actId="948"/>
        <pc:sldMkLst>
          <pc:docMk/>
          <pc:sldMk cId="1223070931" sldId="330"/>
        </pc:sldMkLst>
        <pc:spChg chg="del">
          <ac:chgData name="Keltin Grimes" userId="41a10e6c-4038-4f11-a690-27563e2bc544" providerId="ADAL" clId="{96D52595-E1F3-E045-8B6F-FE67D1AF7AC7}" dt="2024-03-18T19:53:59.313" v="2333" actId="478"/>
          <ac:spMkLst>
            <pc:docMk/>
            <pc:sldMk cId="1223070931" sldId="330"/>
            <ac:spMk id="3" creationId="{7CF0E0EE-57BD-4C15-21F7-12E17F82DE99}"/>
          </ac:spMkLst>
        </pc:spChg>
        <pc:spChg chg="add del mod">
          <ac:chgData name="Keltin Grimes" userId="41a10e6c-4038-4f11-a690-27563e2bc544" providerId="ADAL" clId="{96D52595-E1F3-E045-8B6F-FE67D1AF7AC7}" dt="2024-03-18T19:55:46.654" v="2354" actId="478"/>
          <ac:spMkLst>
            <pc:docMk/>
            <pc:sldMk cId="1223070931" sldId="330"/>
            <ac:spMk id="5" creationId="{E70173CB-E27F-DB2A-9931-F83274E10C65}"/>
          </ac:spMkLst>
        </pc:spChg>
        <pc:spChg chg="add del mod">
          <ac:chgData name="Keltin Grimes" userId="41a10e6c-4038-4f11-a690-27563e2bc544" providerId="ADAL" clId="{96D52595-E1F3-E045-8B6F-FE67D1AF7AC7}" dt="2024-03-18T19:56:09.517" v="2409" actId="478"/>
          <ac:spMkLst>
            <pc:docMk/>
            <pc:sldMk cId="1223070931" sldId="330"/>
            <ac:spMk id="6" creationId="{6E4C6C73-E144-63C8-9835-DB101A612D04}"/>
          </ac:spMkLst>
        </pc:spChg>
        <pc:spChg chg="add del mod">
          <ac:chgData name="Keltin Grimes" userId="41a10e6c-4038-4f11-a690-27563e2bc544" providerId="ADAL" clId="{96D52595-E1F3-E045-8B6F-FE67D1AF7AC7}" dt="2024-03-20T18:10:37.512" v="3494" actId="948"/>
          <ac:spMkLst>
            <pc:docMk/>
            <pc:sldMk cId="1223070931" sldId="330"/>
            <ac:spMk id="8" creationId="{88842F9F-5AAD-EC54-BF48-A511A829B00C}"/>
          </ac:spMkLst>
        </pc:spChg>
        <pc:picChg chg="add mod">
          <ac:chgData name="Keltin Grimes" userId="41a10e6c-4038-4f11-a690-27563e2bc544" providerId="ADAL" clId="{96D52595-E1F3-E045-8B6F-FE67D1AF7AC7}" dt="2024-03-20T17:59:45.623" v="3360" actId="1076"/>
          <ac:picMkLst>
            <pc:docMk/>
            <pc:sldMk cId="1223070931" sldId="330"/>
            <ac:picMk id="4" creationId="{9A1CDB15-EC96-F534-5033-F061DC0CF103}"/>
          </ac:picMkLst>
        </pc:picChg>
      </pc:sldChg>
      <pc:sldChg chg="addSp modSp mod">
        <pc:chgData name="Keltin Grimes" userId="41a10e6c-4038-4f11-a690-27563e2bc544" providerId="ADAL" clId="{96D52595-E1F3-E045-8B6F-FE67D1AF7AC7}" dt="2024-03-15T20:06:36.985" v="2085" actId="14100"/>
        <pc:sldMkLst>
          <pc:docMk/>
          <pc:sldMk cId="3366654367" sldId="331"/>
        </pc:sldMkLst>
        <pc:spChg chg="mod">
          <ac:chgData name="Keltin Grimes" userId="41a10e6c-4038-4f11-a690-27563e2bc544" providerId="ADAL" clId="{96D52595-E1F3-E045-8B6F-FE67D1AF7AC7}" dt="2024-03-15T20:06:28.638" v="2083" actId="14100"/>
          <ac:spMkLst>
            <pc:docMk/>
            <pc:sldMk cId="3366654367" sldId="331"/>
            <ac:spMk id="3" creationId="{288B8D53-2BA2-41DF-DB67-E97F5D6F5EA2}"/>
          </ac:spMkLst>
        </pc:spChg>
        <pc:picChg chg="add mod modCrop">
          <ac:chgData name="Keltin Grimes" userId="41a10e6c-4038-4f11-a690-27563e2bc544" providerId="ADAL" clId="{96D52595-E1F3-E045-8B6F-FE67D1AF7AC7}" dt="2024-03-15T20:06:36.985" v="2085" actId="14100"/>
          <ac:picMkLst>
            <pc:docMk/>
            <pc:sldMk cId="3366654367" sldId="331"/>
            <ac:picMk id="4" creationId="{F9AB67F3-A981-B3A5-F0C4-C7B8144979ED}"/>
          </ac:picMkLst>
        </pc:picChg>
      </pc:sldChg>
      <pc:sldChg chg="addSp modSp mod modAnim">
        <pc:chgData name="Keltin Grimes" userId="41a10e6c-4038-4f11-a690-27563e2bc544" providerId="ADAL" clId="{96D52595-E1F3-E045-8B6F-FE67D1AF7AC7}" dt="2024-03-20T18:18:49.573" v="3963" actId="20577"/>
        <pc:sldMkLst>
          <pc:docMk/>
          <pc:sldMk cId="1134323828" sldId="332"/>
        </pc:sldMkLst>
        <pc:spChg chg="mod">
          <ac:chgData name="Keltin Grimes" userId="41a10e6c-4038-4f11-a690-27563e2bc544" providerId="ADAL" clId="{96D52595-E1F3-E045-8B6F-FE67D1AF7AC7}" dt="2024-03-20T18:18:49.573" v="3963" actId="20577"/>
          <ac:spMkLst>
            <pc:docMk/>
            <pc:sldMk cId="1134323828" sldId="332"/>
            <ac:spMk id="3" creationId="{2376B453-E280-EB05-A8A2-53A45AF0F87E}"/>
          </ac:spMkLst>
        </pc:spChg>
        <pc:picChg chg="add mod">
          <ac:chgData name="Keltin Grimes" userId="41a10e6c-4038-4f11-a690-27563e2bc544" providerId="ADAL" clId="{96D52595-E1F3-E045-8B6F-FE67D1AF7AC7}" dt="2024-03-20T18:13:13.237" v="3562" actId="1076"/>
          <ac:picMkLst>
            <pc:docMk/>
            <pc:sldMk cId="1134323828" sldId="332"/>
            <ac:picMk id="4" creationId="{EBA11686-8D5B-42A6-165E-5C4A2EF61557}"/>
          </ac:picMkLst>
        </pc:picChg>
      </pc:sldChg>
      <pc:sldChg chg="modSp mod">
        <pc:chgData name="Keltin Grimes" userId="41a10e6c-4038-4f11-a690-27563e2bc544" providerId="ADAL" clId="{96D52595-E1F3-E045-8B6F-FE67D1AF7AC7}" dt="2024-03-13T15:20:41.599" v="916" actId="20577"/>
        <pc:sldMkLst>
          <pc:docMk/>
          <pc:sldMk cId="925811600" sldId="333"/>
        </pc:sldMkLst>
        <pc:spChg chg="mod">
          <ac:chgData name="Keltin Grimes" userId="41a10e6c-4038-4f11-a690-27563e2bc544" providerId="ADAL" clId="{96D52595-E1F3-E045-8B6F-FE67D1AF7AC7}" dt="2024-03-13T15:20:41.599" v="916" actId="20577"/>
          <ac:spMkLst>
            <pc:docMk/>
            <pc:sldMk cId="925811600" sldId="333"/>
            <ac:spMk id="3" creationId="{080A394B-66FF-232D-C0F7-F1F497339BB0}"/>
          </ac:spMkLst>
        </pc:spChg>
      </pc:sldChg>
      <pc:sldChg chg="modSp mod">
        <pc:chgData name="Keltin Grimes" userId="41a10e6c-4038-4f11-a690-27563e2bc544" providerId="ADAL" clId="{96D52595-E1F3-E045-8B6F-FE67D1AF7AC7}" dt="2024-03-21T15:46:05.563" v="4342" actId="732"/>
        <pc:sldMkLst>
          <pc:docMk/>
          <pc:sldMk cId="923595182" sldId="335"/>
        </pc:sldMkLst>
        <pc:picChg chg="mod modCrop">
          <ac:chgData name="Keltin Grimes" userId="41a10e6c-4038-4f11-a690-27563e2bc544" providerId="ADAL" clId="{96D52595-E1F3-E045-8B6F-FE67D1AF7AC7}" dt="2024-03-21T15:46:05.563" v="4342" actId="732"/>
          <ac:picMkLst>
            <pc:docMk/>
            <pc:sldMk cId="923595182" sldId="335"/>
            <ac:picMk id="5" creationId="{BB45D6C2-4324-E554-6C54-EADFCC1F98F4}"/>
          </ac:picMkLst>
        </pc:picChg>
        <pc:picChg chg="mod">
          <ac:chgData name="Keltin Grimes" userId="41a10e6c-4038-4f11-a690-27563e2bc544" providerId="ADAL" clId="{96D52595-E1F3-E045-8B6F-FE67D1AF7AC7}" dt="2024-03-13T16:16:39.328" v="1472" actId="14100"/>
          <ac:picMkLst>
            <pc:docMk/>
            <pc:sldMk cId="923595182" sldId="335"/>
            <ac:picMk id="6" creationId="{13575D34-21E4-4565-984F-F3CD9DBD6C70}"/>
          </ac:picMkLst>
        </pc:picChg>
      </pc:sldChg>
      <pc:sldChg chg="modSp mod">
        <pc:chgData name="Keltin Grimes" userId="41a10e6c-4038-4f11-a690-27563e2bc544" providerId="ADAL" clId="{96D52595-E1F3-E045-8B6F-FE67D1AF7AC7}" dt="2024-03-20T15:13:00.688" v="2776" actId="14100"/>
        <pc:sldMkLst>
          <pc:docMk/>
          <pc:sldMk cId="3040352946" sldId="336"/>
        </pc:sldMkLst>
        <pc:picChg chg="mod">
          <ac:chgData name="Keltin Grimes" userId="41a10e6c-4038-4f11-a690-27563e2bc544" providerId="ADAL" clId="{96D52595-E1F3-E045-8B6F-FE67D1AF7AC7}" dt="2024-03-20T15:13:00.688" v="2776" actId="14100"/>
          <ac:picMkLst>
            <pc:docMk/>
            <pc:sldMk cId="3040352946" sldId="336"/>
            <ac:picMk id="4" creationId="{DD1ED693-43C0-A023-74D0-41330A68720D}"/>
          </ac:picMkLst>
        </pc:picChg>
      </pc:sldChg>
      <pc:sldChg chg="addSp modSp mod modAnim">
        <pc:chgData name="Keltin Grimes" userId="41a10e6c-4038-4f11-a690-27563e2bc544" providerId="ADAL" clId="{96D52595-E1F3-E045-8B6F-FE67D1AF7AC7}" dt="2024-03-20T18:21:28.755" v="4144" actId="20577"/>
        <pc:sldMkLst>
          <pc:docMk/>
          <pc:sldMk cId="3131847019" sldId="338"/>
        </pc:sldMkLst>
        <pc:spChg chg="mod">
          <ac:chgData name="Keltin Grimes" userId="41a10e6c-4038-4f11-a690-27563e2bc544" providerId="ADAL" clId="{96D52595-E1F3-E045-8B6F-FE67D1AF7AC7}" dt="2024-03-20T18:21:28.755" v="4144" actId="20577"/>
          <ac:spMkLst>
            <pc:docMk/>
            <pc:sldMk cId="3131847019" sldId="338"/>
            <ac:spMk id="3" creationId="{2376B453-E280-EB05-A8A2-53A45AF0F87E}"/>
          </ac:spMkLst>
        </pc:spChg>
        <pc:picChg chg="add mod">
          <ac:chgData name="Keltin Grimes" userId="41a10e6c-4038-4f11-a690-27563e2bc544" providerId="ADAL" clId="{96D52595-E1F3-E045-8B6F-FE67D1AF7AC7}" dt="2024-03-20T18:20:21.719" v="4040" actId="1076"/>
          <ac:picMkLst>
            <pc:docMk/>
            <pc:sldMk cId="3131847019" sldId="338"/>
            <ac:picMk id="4" creationId="{519DAA6F-0374-B828-0FB7-9078BD05365A}"/>
          </ac:picMkLst>
        </pc:picChg>
      </pc:sldChg>
      <pc:sldChg chg="addSp delSp modSp new del mod modAnim">
        <pc:chgData name="Keltin Grimes" userId="41a10e6c-4038-4f11-a690-27563e2bc544" providerId="ADAL" clId="{96D52595-E1F3-E045-8B6F-FE67D1AF7AC7}" dt="2024-03-20T17:53:25.084" v="3209" actId="2696"/>
        <pc:sldMkLst>
          <pc:docMk/>
          <pc:sldMk cId="1397831556" sldId="339"/>
        </pc:sldMkLst>
        <pc:spChg chg="mod">
          <ac:chgData name="Keltin Grimes" userId="41a10e6c-4038-4f11-a690-27563e2bc544" providerId="ADAL" clId="{96D52595-E1F3-E045-8B6F-FE67D1AF7AC7}" dt="2024-03-18T19:56:24.203" v="2422" actId="20577"/>
          <ac:spMkLst>
            <pc:docMk/>
            <pc:sldMk cId="1397831556" sldId="339"/>
            <ac:spMk id="2" creationId="{525FED4F-D10C-D16E-AE0A-E37FB0A11638}"/>
          </ac:spMkLst>
        </pc:spChg>
        <pc:spChg chg="del">
          <ac:chgData name="Keltin Grimes" userId="41a10e6c-4038-4f11-a690-27563e2bc544" providerId="ADAL" clId="{96D52595-E1F3-E045-8B6F-FE67D1AF7AC7}" dt="2024-03-13T14:58:07.757" v="56" actId="478"/>
          <ac:spMkLst>
            <pc:docMk/>
            <pc:sldMk cId="1397831556" sldId="339"/>
            <ac:spMk id="3" creationId="{6DE42B8F-C7D6-D568-8F29-BE6D9EFA52A4}"/>
          </ac:spMkLst>
        </pc:spChg>
        <pc:spChg chg="add del mod">
          <ac:chgData name="Keltin Grimes" userId="41a10e6c-4038-4f11-a690-27563e2bc544" providerId="ADAL" clId="{96D52595-E1F3-E045-8B6F-FE67D1AF7AC7}" dt="2024-03-13T14:58:06.286" v="55" actId="478"/>
          <ac:spMkLst>
            <pc:docMk/>
            <pc:sldMk cId="1397831556" sldId="339"/>
            <ac:spMk id="4" creationId="{9E05AD82-3BBC-629A-924A-1959AC32AB12}"/>
          </ac:spMkLst>
        </pc:spChg>
        <pc:spChg chg="mod">
          <ac:chgData name="Keltin Grimes" userId="41a10e6c-4038-4f11-a690-27563e2bc544" providerId="ADAL" clId="{96D52595-E1F3-E045-8B6F-FE67D1AF7AC7}" dt="2024-03-13T14:58:03.357" v="54"/>
          <ac:spMkLst>
            <pc:docMk/>
            <pc:sldMk cId="1397831556" sldId="339"/>
            <ac:spMk id="7" creationId="{DBA175B6-5763-56BB-6CA6-D4506307BB01}"/>
          </ac:spMkLst>
        </pc:spChg>
        <pc:spChg chg="add del mod">
          <ac:chgData name="Keltin Grimes" userId="41a10e6c-4038-4f11-a690-27563e2bc544" providerId="ADAL" clId="{96D52595-E1F3-E045-8B6F-FE67D1AF7AC7}" dt="2024-03-13T14:58:06.286" v="55" actId="478"/>
          <ac:spMkLst>
            <pc:docMk/>
            <pc:sldMk cId="1397831556" sldId="339"/>
            <ac:spMk id="10" creationId="{ECBDAA11-6ACF-24FB-E63E-0BC3CFCEF7D0}"/>
          </ac:spMkLst>
        </pc:spChg>
        <pc:spChg chg="add del mod">
          <ac:chgData name="Keltin Grimes" userId="41a10e6c-4038-4f11-a690-27563e2bc544" providerId="ADAL" clId="{96D52595-E1F3-E045-8B6F-FE67D1AF7AC7}" dt="2024-03-13T14:58:06.286" v="55" actId="478"/>
          <ac:spMkLst>
            <pc:docMk/>
            <pc:sldMk cId="1397831556" sldId="339"/>
            <ac:spMk id="11" creationId="{084FBFB3-F16D-5CB3-35F2-40AE2F17E64F}"/>
          </ac:spMkLst>
        </pc:spChg>
        <pc:spChg chg="add del mod">
          <ac:chgData name="Keltin Grimes" userId="41a10e6c-4038-4f11-a690-27563e2bc544" providerId="ADAL" clId="{96D52595-E1F3-E045-8B6F-FE67D1AF7AC7}" dt="2024-03-13T14:58:06.286" v="55" actId="478"/>
          <ac:spMkLst>
            <pc:docMk/>
            <pc:sldMk cId="1397831556" sldId="339"/>
            <ac:spMk id="12" creationId="{6564FB2A-27FA-8FBA-773C-1BCCA0D3B20C}"/>
          </ac:spMkLst>
        </pc:spChg>
        <pc:spChg chg="add mod">
          <ac:chgData name="Keltin Grimes" userId="41a10e6c-4038-4f11-a690-27563e2bc544" providerId="ADAL" clId="{96D52595-E1F3-E045-8B6F-FE67D1AF7AC7}" dt="2024-03-13T14:58:08.239" v="57"/>
          <ac:spMkLst>
            <pc:docMk/>
            <pc:sldMk cId="1397831556" sldId="339"/>
            <ac:spMk id="13" creationId="{E45DDEA9-DC3B-52ED-77E8-9C984C537697}"/>
          </ac:spMkLst>
        </pc:spChg>
        <pc:spChg chg="mod">
          <ac:chgData name="Keltin Grimes" userId="41a10e6c-4038-4f11-a690-27563e2bc544" providerId="ADAL" clId="{96D52595-E1F3-E045-8B6F-FE67D1AF7AC7}" dt="2024-03-13T14:58:08.239" v="57"/>
          <ac:spMkLst>
            <pc:docMk/>
            <pc:sldMk cId="1397831556" sldId="339"/>
            <ac:spMk id="16" creationId="{13F6E7D7-BCA7-ABD4-43FA-4C5C74710CC5}"/>
          </ac:spMkLst>
        </pc:spChg>
        <pc:spChg chg="add mod">
          <ac:chgData name="Keltin Grimes" userId="41a10e6c-4038-4f11-a690-27563e2bc544" providerId="ADAL" clId="{96D52595-E1F3-E045-8B6F-FE67D1AF7AC7}" dt="2024-03-13T14:58:08.239" v="57"/>
          <ac:spMkLst>
            <pc:docMk/>
            <pc:sldMk cId="1397831556" sldId="339"/>
            <ac:spMk id="19" creationId="{D19FD793-D195-BD4E-5C84-0E7CFEF2EF06}"/>
          </ac:spMkLst>
        </pc:spChg>
        <pc:spChg chg="add mod">
          <ac:chgData name="Keltin Grimes" userId="41a10e6c-4038-4f11-a690-27563e2bc544" providerId="ADAL" clId="{96D52595-E1F3-E045-8B6F-FE67D1AF7AC7}" dt="2024-03-13T14:58:08.239" v="57"/>
          <ac:spMkLst>
            <pc:docMk/>
            <pc:sldMk cId="1397831556" sldId="339"/>
            <ac:spMk id="20" creationId="{1F371A85-D824-5BC1-D391-34A7F1AAA39F}"/>
          </ac:spMkLst>
        </pc:spChg>
        <pc:spChg chg="add mod">
          <ac:chgData name="Keltin Grimes" userId="41a10e6c-4038-4f11-a690-27563e2bc544" providerId="ADAL" clId="{96D52595-E1F3-E045-8B6F-FE67D1AF7AC7}" dt="2024-03-13T14:58:08.239" v="57"/>
          <ac:spMkLst>
            <pc:docMk/>
            <pc:sldMk cId="1397831556" sldId="339"/>
            <ac:spMk id="21" creationId="{BB42ED25-FBF6-7708-05EF-558AADF68C60}"/>
          </ac:spMkLst>
        </pc:spChg>
        <pc:grpChg chg="add del mod">
          <ac:chgData name="Keltin Grimes" userId="41a10e6c-4038-4f11-a690-27563e2bc544" providerId="ADAL" clId="{96D52595-E1F3-E045-8B6F-FE67D1AF7AC7}" dt="2024-03-13T14:58:06.286" v="55" actId="478"/>
          <ac:grpSpMkLst>
            <pc:docMk/>
            <pc:sldMk cId="1397831556" sldId="339"/>
            <ac:grpSpMk id="5" creationId="{CF66C5D2-5206-76C1-7206-78F6CFBE76A7}"/>
          </ac:grpSpMkLst>
        </pc:grpChg>
        <pc:grpChg chg="add mod">
          <ac:chgData name="Keltin Grimes" userId="41a10e6c-4038-4f11-a690-27563e2bc544" providerId="ADAL" clId="{96D52595-E1F3-E045-8B6F-FE67D1AF7AC7}" dt="2024-03-13T14:58:08.239" v="57"/>
          <ac:grpSpMkLst>
            <pc:docMk/>
            <pc:sldMk cId="1397831556" sldId="339"/>
            <ac:grpSpMk id="14" creationId="{C842D542-0B1A-DD10-378C-C9F2B786C5F5}"/>
          </ac:grpSpMkLst>
        </pc:grpChg>
        <pc:picChg chg="mod">
          <ac:chgData name="Keltin Grimes" userId="41a10e6c-4038-4f11-a690-27563e2bc544" providerId="ADAL" clId="{96D52595-E1F3-E045-8B6F-FE67D1AF7AC7}" dt="2024-03-13T14:58:03.357" v="54"/>
          <ac:picMkLst>
            <pc:docMk/>
            <pc:sldMk cId="1397831556" sldId="339"/>
            <ac:picMk id="6" creationId="{EC84219A-6270-DC72-2CCA-10D27D85E433}"/>
          </ac:picMkLst>
        </pc:picChg>
        <pc:picChg chg="add del mod">
          <ac:chgData name="Keltin Grimes" userId="41a10e6c-4038-4f11-a690-27563e2bc544" providerId="ADAL" clId="{96D52595-E1F3-E045-8B6F-FE67D1AF7AC7}" dt="2024-03-13T14:58:06.286" v="55" actId="478"/>
          <ac:picMkLst>
            <pc:docMk/>
            <pc:sldMk cId="1397831556" sldId="339"/>
            <ac:picMk id="8" creationId="{7BBCACDB-32DF-AD4C-2E93-C44E9E8AE198}"/>
          </ac:picMkLst>
        </pc:picChg>
        <pc:picChg chg="add del mod">
          <ac:chgData name="Keltin Grimes" userId="41a10e6c-4038-4f11-a690-27563e2bc544" providerId="ADAL" clId="{96D52595-E1F3-E045-8B6F-FE67D1AF7AC7}" dt="2024-03-13T14:58:06.286" v="55" actId="478"/>
          <ac:picMkLst>
            <pc:docMk/>
            <pc:sldMk cId="1397831556" sldId="339"/>
            <ac:picMk id="9" creationId="{0BC9B54A-8039-2C9B-845E-ECAEBC7700B1}"/>
          </ac:picMkLst>
        </pc:picChg>
        <pc:picChg chg="mod">
          <ac:chgData name="Keltin Grimes" userId="41a10e6c-4038-4f11-a690-27563e2bc544" providerId="ADAL" clId="{96D52595-E1F3-E045-8B6F-FE67D1AF7AC7}" dt="2024-03-13T14:58:08.239" v="57"/>
          <ac:picMkLst>
            <pc:docMk/>
            <pc:sldMk cId="1397831556" sldId="339"/>
            <ac:picMk id="15" creationId="{64F2BA65-DBA6-4EBA-9DA2-ED41E80D6457}"/>
          </ac:picMkLst>
        </pc:picChg>
        <pc:picChg chg="add mod">
          <ac:chgData name="Keltin Grimes" userId="41a10e6c-4038-4f11-a690-27563e2bc544" providerId="ADAL" clId="{96D52595-E1F3-E045-8B6F-FE67D1AF7AC7}" dt="2024-03-13T14:58:08.239" v="57"/>
          <ac:picMkLst>
            <pc:docMk/>
            <pc:sldMk cId="1397831556" sldId="339"/>
            <ac:picMk id="17" creationId="{704F7270-6639-D341-D644-F160C5170098}"/>
          </ac:picMkLst>
        </pc:picChg>
        <pc:picChg chg="add mod">
          <ac:chgData name="Keltin Grimes" userId="41a10e6c-4038-4f11-a690-27563e2bc544" providerId="ADAL" clId="{96D52595-E1F3-E045-8B6F-FE67D1AF7AC7}" dt="2024-03-13T14:58:08.239" v="57"/>
          <ac:picMkLst>
            <pc:docMk/>
            <pc:sldMk cId="1397831556" sldId="339"/>
            <ac:picMk id="18" creationId="{9DE6BFD1-C060-E9DB-3EDB-0AB5B26CA6ED}"/>
          </ac:picMkLst>
        </pc:picChg>
      </pc:sldChg>
      <pc:sldChg chg="modSp new mod">
        <pc:chgData name="Keltin Grimes" userId="41a10e6c-4038-4f11-a690-27563e2bc544" providerId="ADAL" clId="{96D52595-E1F3-E045-8B6F-FE67D1AF7AC7}" dt="2024-03-19T20:30:10.549" v="2775" actId="20577"/>
        <pc:sldMkLst>
          <pc:docMk/>
          <pc:sldMk cId="3408310358" sldId="340"/>
        </pc:sldMkLst>
        <pc:spChg chg="mod">
          <ac:chgData name="Keltin Grimes" userId="41a10e6c-4038-4f11-a690-27563e2bc544" providerId="ADAL" clId="{96D52595-E1F3-E045-8B6F-FE67D1AF7AC7}" dt="2024-03-13T15:04:48.422" v="147" actId="20577"/>
          <ac:spMkLst>
            <pc:docMk/>
            <pc:sldMk cId="3408310358" sldId="340"/>
            <ac:spMk id="2" creationId="{47456789-E7A2-42CB-8808-19C357BEE215}"/>
          </ac:spMkLst>
        </pc:spChg>
        <pc:spChg chg="mod">
          <ac:chgData name="Keltin Grimes" userId="41a10e6c-4038-4f11-a690-27563e2bc544" providerId="ADAL" clId="{96D52595-E1F3-E045-8B6F-FE67D1AF7AC7}" dt="2024-03-19T20:30:10.549" v="2775" actId="20577"/>
          <ac:spMkLst>
            <pc:docMk/>
            <pc:sldMk cId="3408310358" sldId="340"/>
            <ac:spMk id="3" creationId="{7BD1B7B4-3A5D-1770-05BE-ADCC2157AD37}"/>
          </ac:spMkLst>
        </pc:spChg>
      </pc:sldChg>
      <pc:sldChg chg="addSp delSp modSp new mod">
        <pc:chgData name="Keltin Grimes" userId="41a10e6c-4038-4f11-a690-27563e2bc544" providerId="ADAL" clId="{96D52595-E1F3-E045-8B6F-FE67D1AF7AC7}" dt="2024-03-20T19:33:19.495" v="4338" actId="20577"/>
        <pc:sldMkLst>
          <pc:docMk/>
          <pc:sldMk cId="1488469857" sldId="341"/>
        </pc:sldMkLst>
        <pc:spChg chg="mod">
          <ac:chgData name="Keltin Grimes" userId="41a10e6c-4038-4f11-a690-27563e2bc544" providerId="ADAL" clId="{96D52595-E1F3-E045-8B6F-FE67D1AF7AC7}" dt="2024-03-13T15:04:53.946" v="157" actId="20577"/>
          <ac:spMkLst>
            <pc:docMk/>
            <pc:sldMk cId="1488469857" sldId="341"/>
            <ac:spMk id="2" creationId="{54D4B98F-3741-B3BB-D2C4-8C6F5194BF7A}"/>
          </ac:spMkLst>
        </pc:spChg>
        <pc:spChg chg="add del mod">
          <ac:chgData name="Keltin Grimes" userId="41a10e6c-4038-4f11-a690-27563e2bc544" providerId="ADAL" clId="{96D52595-E1F3-E045-8B6F-FE67D1AF7AC7}" dt="2024-03-20T19:32:54.285" v="4287" actId="478"/>
          <ac:spMkLst>
            <pc:docMk/>
            <pc:sldMk cId="1488469857" sldId="341"/>
            <ac:spMk id="3" creationId="{AF72AB5A-61A5-0A4D-A745-6F4B57238CED}"/>
          </ac:spMkLst>
        </pc:spChg>
        <pc:spChg chg="add mod">
          <ac:chgData name="Keltin Grimes" userId="41a10e6c-4038-4f11-a690-27563e2bc544" providerId="ADAL" clId="{96D52595-E1F3-E045-8B6F-FE67D1AF7AC7}" dt="2024-03-20T19:32:06.444" v="4275"/>
          <ac:spMkLst>
            <pc:docMk/>
            <pc:sldMk cId="1488469857" sldId="341"/>
            <ac:spMk id="4" creationId="{41FD040E-1D8B-41A5-03ED-978AB3BE4E8D}"/>
          </ac:spMkLst>
        </pc:spChg>
        <pc:spChg chg="add mod">
          <ac:chgData name="Keltin Grimes" userId="41a10e6c-4038-4f11-a690-27563e2bc544" providerId="ADAL" clId="{96D52595-E1F3-E045-8B6F-FE67D1AF7AC7}" dt="2024-03-20T19:32:06.444" v="4275"/>
          <ac:spMkLst>
            <pc:docMk/>
            <pc:sldMk cId="1488469857" sldId="341"/>
            <ac:spMk id="5" creationId="{5E59836B-BB87-E896-2637-B463BAB452F7}"/>
          </ac:spMkLst>
        </pc:spChg>
        <pc:spChg chg="add del mod">
          <ac:chgData name="Keltin Grimes" userId="41a10e6c-4038-4f11-a690-27563e2bc544" providerId="ADAL" clId="{96D52595-E1F3-E045-8B6F-FE67D1AF7AC7}" dt="2024-03-20T19:32:05.798" v="4274" actId="478"/>
          <ac:spMkLst>
            <pc:docMk/>
            <pc:sldMk cId="1488469857" sldId="341"/>
            <ac:spMk id="7" creationId="{2585631C-8139-24BF-631C-5F19FAC52978}"/>
          </ac:spMkLst>
        </pc:spChg>
        <pc:spChg chg="add mod">
          <ac:chgData name="Keltin Grimes" userId="41a10e6c-4038-4f11-a690-27563e2bc544" providerId="ADAL" clId="{96D52595-E1F3-E045-8B6F-FE67D1AF7AC7}" dt="2024-03-20T19:32:11.316" v="4277"/>
          <ac:spMkLst>
            <pc:docMk/>
            <pc:sldMk cId="1488469857" sldId="341"/>
            <ac:spMk id="8" creationId="{1B0B4265-7DB1-FE1D-60AE-CE74F53FC7E3}"/>
          </ac:spMkLst>
        </pc:spChg>
        <pc:spChg chg="add mod">
          <ac:chgData name="Keltin Grimes" userId="41a10e6c-4038-4f11-a690-27563e2bc544" providerId="ADAL" clId="{96D52595-E1F3-E045-8B6F-FE67D1AF7AC7}" dt="2024-03-20T19:32:11.316" v="4277"/>
          <ac:spMkLst>
            <pc:docMk/>
            <pc:sldMk cId="1488469857" sldId="341"/>
            <ac:spMk id="9" creationId="{F966E2B5-2D32-B83E-7D90-609D72475600}"/>
          </ac:spMkLst>
        </pc:spChg>
        <pc:spChg chg="add mod">
          <ac:chgData name="Keltin Grimes" userId="41a10e6c-4038-4f11-a690-27563e2bc544" providerId="ADAL" clId="{96D52595-E1F3-E045-8B6F-FE67D1AF7AC7}" dt="2024-03-20T19:32:12.704" v="4278"/>
          <ac:spMkLst>
            <pc:docMk/>
            <pc:sldMk cId="1488469857" sldId="341"/>
            <ac:spMk id="10" creationId="{F9FD2D9C-5D73-11A2-D202-D05BABC65942}"/>
          </ac:spMkLst>
        </pc:spChg>
        <pc:spChg chg="add del mod">
          <ac:chgData name="Keltin Grimes" userId="41a10e6c-4038-4f11-a690-27563e2bc544" providerId="ADAL" clId="{96D52595-E1F3-E045-8B6F-FE67D1AF7AC7}" dt="2024-03-20T19:32:50.857" v="4286" actId="478"/>
          <ac:spMkLst>
            <pc:docMk/>
            <pc:sldMk cId="1488469857" sldId="341"/>
            <ac:spMk id="11" creationId="{95C1ED8E-D68A-C039-54B1-DABAB3778DD2}"/>
          </ac:spMkLst>
        </pc:spChg>
        <pc:spChg chg="add del mod">
          <ac:chgData name="Keltin Grimes" userId="41a10e6c-4038-4f11-a690-27563e2bc544" providerId="ADAL" clId="{96D52595-E1F3-E045-8B6F-FE67D1AF7AC7}" dt="2024-03-20T19:32:57.772" v="4290" actId="478"/>
          <ac:spMkLst>
            <pc:docMk/>
            <pc:sldMk cId="1488469857" sldId="341"/>
            <ac:spMk id="13" creationId="{4675B05E-A7ED-658F-A83C-63B7095E5D50}"/>
          </ac:spMkLst>
        </pc:spChg>
        <pc:spChg chg="add mod">
          <ac:chgData name="Keltin Grimes" userId="41a10e6c-4038-4f11-a690-27563e2bc544" providerId="ADAL" clId="{96D52595-E1F3-E045-8B6F-FE67D1AF7AC7}" dt="2024-03-20T19:33:19.495" v="4338" actId="20577"/>
          <ac:spMkLst>
            <pc:docMk/>
            <pc:sldMk cId="1488469857" sldId="341"/>
            <ac:spMk id="14" creationId="{D34DB13F-7022-5267-9CEE-8E29EBDC33AC}"/>
          </ac:spMkLst>
        </pc:spChg>
      </pc:sldChg>
      <pc:sldChg chg="new del">
        <pc:chgData name="Keltin Grimes" userId="41a10e6c-4038-4f11-a690-27563e2bc544" providerId="ADAL" clId="{96D52595-E1F3-E045-8B6F-FE67D1AF7AC7}" dt="2024-03-20T19:30:29.857" v="4264" actId="2696"/>
        <pc:sldMkLst>
          <pc:docMk/>
          <pc:sldMk cId="2198771331" sldId="342"/>
        </pc:sldMkLst>
      </pc:sldChg>
      <pc:sldChg chg="modSp new mod">
        <pc:chgData name="Keltin Grimes" userId="41a10e6c-4038-4f11-a690-27563e2bc544" providerId="ADAL" clId="{96D52595-E1F3-E045-8B6F-FE67D1AF7AC7}" dt="2024-03-20T18:31:13.148" v="4217" actId="20577"/>
        <pc:sldMkLst>
          <pc:docMk/>
          <pc:sldMk cId="269469494" sldId="343"/>
        </pc:sldMkLst>
        <pc:spChg chg="mod">
          <ac:chgData name="Keltin Grimes" userId="41a10e6c-4038-4f11-a690-27563e2bc544" providerId="ADAL" clId="{96D52595-E1F3-E045-8B6F-FE67D1AF7AC7}" dt="2024-03-13T15:11:59.712" v="184" actId="20577"/>
          <ac:spMkLst>
            <pc:docMk/>
            <pc:sldMk cId="269469494" sldId="343"/>
            <ac:spMk id="2" creationId="{170B37D5-F3D5-5694-8757-3F51D36CECBB}"/>
          </ac:spMkLst>
        </pc:spChg>
        <pc:spChg chg="mod">
          <ac:chgData name="Keltin Grimes" userId="41a10e6c-4038-4f11-a690-27563e2bc544" providerId="ADAL" clId="{96D52595-E1F3-E045-8B6F-FE67D1AF7AC7}" dt="2024-03-20T18:31:13.148" v="4217" actId="20577"/>
          <ac:spMkLst>
            <pc:docMk/>
            <pc:sldMk cId="269469494" sldId="343"/>
            <ac:spMk id="3" creationId="{B7B0F22C-C4E1-65EA-DCCA-68F23777262B}"/>
          </ac:spMkLst>
        </pc:spChg>
      </pc:sldChg>
      <pc:sldChg chg="addSp modSp new mod">
        <pc:chgData name="Keltin Grimes" userId="41a10e6c-4038-4f11-a690-27563e2bc544" providerId="ADAL" clId="{96D52595-E1F3-E045-8B6F-FE67D1AF7AC7}" dt="2024-03-20T17:52:22.080" v="3208" actId="20577"/>
        <pc:sldMkLst>
          <pc:docMk/>
          <pc:sldMk cId="448245315" sldId="344"/>
        </pc:sldMkLst>
        <pc:spChg chg="mod">
          <ac:chgData name="Keltin Grimes" userId="41a10e6c-4038-4f11-a690-27563e2bc544" providerId="ADAL" clId="{96D52595-E1F3-E045-8B6F-FE67D1AF7AC7}" dt="2024-03-13T15:23:38.407" v="927" actId="20577"/>
          <ac:spMkLst>
            <pc:docMk/>
            <pc:sldMk cId="448245315" sldId="344"/>
            <ac:spMk id="2" creationId="{09054785-6F05-3CA7-7CD9-5A718FA6F6B1}"/>
          </ac:spMkLst>
        </pc:spChg>
        <pc:spChg chg="mod">
          <ac:chgData name="Keltin Grimes" userId="41a10e6c-4038-4f11-a690-27563e2bc544" providerId="ADAL" clId="{96D52595-E1F3-E045-8B6F-FE67D1AF7AC7}" dt="2024-03-20T17:52:22.080" v="3208" actId="20577"/>
          <ac:spMkLst>
            <pc:docMk/>
            <pc:sldMk cId="448245315" sldId="344"/>
            <ac:spMk id="3" creationId="{7C4245EA-63A7-5223-51CB-7ABEF9A82887}"/>
          </ac:spMkLst>
        </pc:spChg>
        <pc:spChg chg="add mod">
          <ac:chgData name="Keltin Grimes" userId="41a10e6c-4038-4f11-a690-27563e2bc544" providerId="ADAL" clId="{96D52595-E1F3-E045-8B6F-FE67D1AF7AC7}" dt="2024-03-20T17:50:19.087" v="3180" actId="2711"/>
          <ac:spMkLst>
            <pc:docMk/>
            <pc:sldMk cId="448245315" sldId="344"/>
            <ac:spMk id="6" creationId="{F782A28F-01CE-BF69-A9CC-4E111433EFC0}"/>
          </ac:spMkLst>
        </pc:spChg>
        <pc:picChg chg="add mod">
          <ac:chgData name="Keltin Grimes" userId="41a10e6c-4038-4f11-a690-27563e2bc544" providerId="ADAL" clId="{96D52595-E1F3-E045-8B6F-FE67D1AF7AC7}" dt="2024-03-20T17:51:12.331" v="3198" actId="1036"/>
          <ac:picMkLst>
            <pc:docMk/>
            <pc:sldMk cId="448245315" sldId="344"/>
            <ac:picMk id="5" creationId="{F77F2F3C-D7E2-9FB0-85D8-39D5106CF653}"/>
          </ac:picMkLst>
        </pc:picChg>
      </pc:sldChg>
      <pc:sldChg chg="addSp delSp modSp new mod">
        <pc:chgData name="Keltin Grimes" userId="41a10e6c-4038-4f11-a690-27563e2bc544" providerId="ADAL" clId="{96D52595-E1F3-E045-8B6F-FE67D1AF7AC7}" dt="2024-03-20T17:45:26.932" v="2882" actId="1076"/>
        <pc:sldMkLst>
          <pc:docMk/>
          <pc:sldMk cId="642126232" sldId="345"/>
        </pc:sldMkLst>
        <pc:spChg chg="mod">
          <ac:chgData name="Keltin Grimes" userId="41a10e6c-4038-4f11-a690-27563e2bc544" providerId="ADAL" clId="{96D52595-E1F3-E045-8B6F-FE67D1AF7AC7}" dt="2024-03-13T15:49:14.833" v="1466" actId="20577"/>
          <ac:spMkLst>
            <pc:docMk/>
            <pc:sldMk cId="642126232" sldId="345"/>
            <ac:spMk id="2" creationId="{8A6D44C7-26EF-C809-44D0-4E0A81DB6C40}"/>
          </ac:spMkLst>
        </pc:spChg>
        <pc:spChg chg="del mod">
          <ac:chgData name="Keltin Grimes" userId="41a10e6c-4038-4f11-a690-27563e2bc544" providerId="ADAL" clId="{96D52595-E1F3-E045-8B6F-FE67D1AF7AC7}" dt="2024-03-20T17:44:34.613" v="2868" actId="478"/>
          <ac:spMkLst>
            <pc:docMk/>
            <pc:sldMk cId="642126232" sldId="345"/>
            <ac:spMk id="3" creationId="{DA192723-5E2E-6E70-0AB7-40C99C26C552}"/>
          </ac:spMkLst>
        </pc:spChg>
        <pc:spChg chg="add del mod">
          <ac:chgData name="Keltin Grimes" userId="41a10e6c-4038-4f11-a690-27563e2bc544" providerId="ADAL" clId="{96D52595-E1F3-E045-8B6F-FE67D1AF7AC7}" dt="2024-03-20T17:44:35.831" v="2869" actId="478"/>
          <ac:spMkLst>
            <pc:docMk/>
            <pc:sldMk cId="642126232" sldId="345"/>
            <ac:spMk id="13" creationId="{7F213912-6CAB-4396-7A79-D94ABB37A521}"/>
          </ac:spMkLst>
        </pc:spChg>
        <pc:spChg chg="add mod">
          <ac:chgData name="Keltin Grimes" userId="41a10e6c-4038-4f11-a690-27563e2bc544" providerId="ADAL" clId="{96D52595-E1F3-E045-8B6F-FE67D1AF7AC7}" dt="2024-03-20T17:45:26.932" v="2882" actId="1076"/>
          <ac:spMkLst>
            <pc:docMk/>
            <pc:sldMk cId="642126232" sldId="345"/>
            <ac:spMk id="14" creationId="{BA57EAB3-A1C5-E639-EBAD-F0861E389DDB}"/>
          </ac:spMkLst>
        </pc:spChg>
        <pc:spChg chg="add mod">
          <ac:chgData name="Keltin Grimes" userId="41a10e6c-4038-4f11-a690-27563e2bc544" providerId="ADAL" clId="{96D52595-E1F3-E045-8B6F-FE67D1AF7AC7}" dt="2024-03-20T17:45:21.101" v="2881" actId="1076"/>
          <ac:spMkLst>
            <pc:docMk/>
            <pc:sldMk cId="642126232" sldId="345"/>
            <ac:spMk id="15" creationId="{3AA19D50-BCA8-FF89-416E-379DB116C742}"/>
          </ac:spMkLst>
        </pc:spChg>
        <pc:picChg chg="add del mod">
          <ac:chgData name="Keltin Grimes" userId="41a10e6c-4038-4f11-a690-27563e2bc544" providerId="ADAL" clId="{96D52595-E1F3-E045-8B6F-FE67D1AF7AC7}" dt="2024-03-20T17:39:37.955" v="2832" actId="478"/>
          <ac:picMkLst>
            <pc:docMk/>
            <pc:sldMk cId="642126232" sldId="345"/>
            <ac:picMk id="5" creationId="{C1089E9D-4026-B2DE-9F91-987E9D8B3EF8}"/>
          </ac:picMkLst>
        </pc:picChg>
        <pc:picChg chg="add mod modCrop">
          <ac:chgData name="Keltin Grimes" userId="41a10e6c-4038-4f11-a690-27563e2bc544" providerId="ADAL" clId="{96D52595-E1F3-E045-8B6F-FE67D1AF7AC7}" dt="2024-03-20T17:44:32.260" v="2867" actId="1076"/>
          <ac:picMkLst>
            <pc:docMk/>
            <pc:sldMk cId="642126232" sldId="345"/>
            <ac:picMk id="7" creationId="{BDCD0ABA-46F1-C3A5-C680-5FB46FB8DB7A}"/>
          </ac:picMkLst>
        </pc:picChg>
        <pc:picChg chg="add del mod">
          <ac:chgData name="Keltin Grimes" userId="41a10e6c-4038-4f11-a690-27563e2bc544" providerId="ADAL" clId="{96D52595-E1F3-E045-8B6F-FE67D1AF7AC7}" dt="2024-03-20T17:39:29.361" v="2828" actId="478"/>
          <ac:picMkLst>
            <pc:docMk/>
            <pc:sldMk cId="642126232" sldId="345"/>
            <ac:picMk id="9" creationId="{D6B35FDD-CF86-1139-07F4-08F678086EF5}"/>
          </ac:picMkLst>
        </pc:picChg>
        <pc:picChg chg="add mod modCrop">
          <ac:chgData name="Keltin Grimes" userId="41a10e6c-4038-4f11-a690-27563e2bc544" providerId="ADAL" clId="{96D52595-E1F3-E045-8B6F-FE67D1AF7AC7}" dt="2024-03-20T17:44:32.260" v="2867" actId="1076"/>
          <ac:picMkLst>
            <pc:docMk/>
            <pc:sldMk cId="642126232" sldId="345"/>
            <ac:picMk id="11" creationId="{6D6DFCE1-4753-6292-D151-766AB956BE5E}"/>
          </ac:picMkLst>
        </pc:picChg>
      </pc:sldChg>
      <pc:sldChg chg="addSp modSp new del mod">
        <pc:chgData name="Keltin Grimes" userId="41a10e6c-4038-4f11-a690-27563e2bc544" providerId="ADAL" clId="{96D52595-E1F3-E045-8B6F-FE67D1AF7AC7}" dt="2024-03-18T19:48:54.509" v="2118" actId="2696"/>
        <pc:sldMkLst>
          <pc:docMk/>
          <pc:sldMk cId="3745129066" sldId="346"/>
        </pc:sldMkLst>
        <pc:spChg chg="mod">
          <ac:chgData name="Keltin Grimes" userId="41a10e6c-4038-4f11-a690-27563e2bc544" providerId="ADAL" clId="{96D52595-E1F3-E045-8B6F-FE67D1AF7AC7}" dt="2024-03-18T19:48:12.952" v="2095" actId="20577"/>
          <ac:spMkLst>
            <pc:docMk/>
            <pc:sldMk cId="3745129066" sldId="346"/>
            <ac:spMk id="2" creationId="{24974458-2D38-AA0D-DF2E-94DF44FAC6A8}"/>
          </ac:spMkLst>
        </pc:spChg>
        <pc:spChg chg="mod">
          <ac:chgData name="Keltin Grimes" userId="41a10e6c-4038-4f11-a690-27563e2bc544" providerId="ADAL" clId="{96D52595-E1F3-E045-8B6F-FE67D1AF7AC7}" dt="2024-03-18T19:48:32.986" v="2113" actId="14100"/>
          <ac:spMkLst>
            <pc:docMk/>
            <pc:sldMk cId="3745129066" sldId="346"/>
            <ac:spMk id="3" creationId="{9FAC9CBE-E435-9913-48FF-7E299274B123}"/>
          </ac:spMkLst>
        </pc:spChg>
        <pc:spChg chg="add mod">
          <ac:chgData name="Keltin Grimes" userId="41a10e6c-4038-4f11-a690-27563e2bc544" providerId="ADAL" clId="{96D52595-E1F3-E045-8B6F-FE67D1AF7AC7}" dt="2024-03-18T19:48:44.213" v="2116" actId="14100"/>
          <ac:spMkLst>
            <pc:docMk/>
            <pc:sldMk cId="3745129066" sldId="346"/>
            <ac:spMk id="4" creationId="{8C3555AD-3BB0-4DE2-C6E3-169E8332CB7E}"/>
          </ac:spMkLst>
        </pc:spChg>
      </pc:sldChg>
      <pc:sldChg chg="modSp new mod">
        <pc:chgData name="Keltin Grimes" userId="41a10e6c-4038-4f11-a690-27563e2bc544" providerId="ADAL" clId="{96D52595-E1F3-E045-8B6F-FE67D1AF7AC7}" dt="2024-03-20T19:31:35.353" v="4267" actId="1076"/>
        <pc:sldMkLst>
          <pc:docMk/>
          <pc:sldMk cId="4255254215" sldId="347"/>
        </pc:sldMkLst>
        <pc:spChg chg="mod">
          <ac:chgData name="Keltin Grimes" userId="41a10e6c-4038-4f11-a690-27563e2bc544" providerId="ADAL" clId="{96D52595-E1F3-E045-8B6F-FE67D1AF7AC7}" dt="2024-03-18T19:48:56.901" v="2125" actId="20577"/>
          <ac:spMkLst>
            <pc:docMk/>
            <pc:sldMk cId="4255254215" sldId="347"/>
            <ac:spMk id="2" creationId="{71DD01BA-349C-9186-3B3F-293195D25C97}"/>
          </ac:spMkLst>
        </pc:spChg>
        <pc:spChg chg="mod">
          <ac:chgData name="Keltin Grimes" userId="41a10e6c-4038-4f11-a690-27563e2bc544" providerId="ADAL" clId="{96D52595-E1F3-E045-8B6F-FE67D1AF7AC7}" dt="2024-03-20T17:57:03.510" v="3228" actId="1037"/>
          <ac:spMkLst>
            <pc:docMk/>
            <pc:sldMk cId="4255254215" sldId="347"/>
            <ac:spMk id="3" creationId="{C4354C78-0F37-9B8F-357A-17AAE146C822}"/>
          </ac:spMkLst>
        </pc:spChg>
        <pc:spChg chg="mod">
          <ac:chgData name="Keltin Grimes" userId="41a10e6c-4038-4f11-a690-27563e2bc544" providerId="ADAL" clId="{96D52595-E1F3-E045-8B6F-FE67D1AF7AC7}" dt="2024-03-20T19:31:35.353" v="4267" actId="1076"/>
          <ac:spMkLst>
            <pc:docMk/>
            <pc:sldMk cId="4255254215" sldId="347"/>
            <ac:spMk id="4" creationId="{0C7B6EDD-4766-3418-90E7-1A3C6A0CBD01}"/>
          </ac:spMkLst>
        </pc:spChg>
      </pc:sldChg>
      <pc:sldChg chg="addSp modSp new mod modAnim">
        <pc:chgData name="Keltin Grimes" userId="41a10e6c-4038-4f11-a690-27563e2bc544" providerId="ADAL" clId="{96D52595-E1F3-E045-8B6F-FE67D1AF7AC7}" dt="2024-03-19T16:43:32.671" v="2660" actId="20577"/>
        <pc:sldMkLst>
          <pc:docMk/>
          <pc:sldMk cId="1607545039" sldId="348"/>
        </pc:sldMkLst>
        <pc:spChg chg="mod">
          <ac:chgData name="Keltin Grimes" userId="41a10e6c-4038-4f11-a690-27563e2bc544" providerId="ADAL" clId="{96D52595-E1F3-E045-8B6F-FE67D1AF7AC7}" dt="2024-03-19T16:03:42.962" v="2453" actId="20577"/>
          <ac:spMkLst>
            <pc:docMk/>
            <pc:sldMk cId="1607545039" sldId="348"/>
            <ac:spMk id="2" creationId="{DBFAEEF3-07B9-15B9-DA49-FA0DF116ACD1}"/>
          </ac:spMkLst>
        </pc:spChg>
        <pc:spChg chg="mod">
          <ac:chgData name="Keltin Grimes" userId="41a10e6c-4038-4f11-a690-27563e2bc544" providerId="ADAL" clId="{96D52595-E1F3-E045-8B6F-FE67D1AF7AC7}" dt="2024-03-19T16:43:32.671" v="2660" actId="20577"/>
          <ac:spMkLst>
            <pc:docMk/>
            <pc:sldMk cId="1607545039" sldId="348"/>
            <ac:spMk id="3" creationId="{BB524D27-5D7D-6EA3-4CC0-CA4ECBFF0F94}"/>
          </ac:spMkLst>
        </pc:spChg>
        <pc:spChg chg="add mod">
          <ac:chgData name="Keltin Grimes" userId="41a10e6c-4038-4f11-a690-27563e2bc544" providerId="ADAL" clId="{96D52595-E1F3-E045-8B6F-FE67D1AF7AC7}" dt="2024-03-19T16:34:06.380" v="2634" actId="1076"/>
          <ac:spMkLst>
            <pc:docMk/>
            <pc:sldMk cId="1607545039" sldId="348"/>
            <ac:spMk id="7" creationId="{F353F116-4BEB-6C64-F6A9-EED7BF241FB3}"/>
          </ac:spMkLst>
        </pc:spChg>
        <pc:spChg chg="add mod">
          <ac:chgData name="Keltin Grimes" userId="41a10e6c-4038-4f11-a690-27563e2bc544" providerId="ADAL" clId="{96D52595-E1F3-E045-8B6F-FE67D1AF7AC7}" dt="2024-03-19T16:34:02.065" v="2633" actId="1076"/>
          <ac:spMkLst>
            <pc:docMk/>
            <pc:sldMk cId="1607545039" sldId="348"/>
            <ac:spMk id="8" creationId="{C3E585BA-05CC-2244-6AE7-E1982C0AB22C}"/>
          </ac:spMkLst>
        </pc:spChg>
        <pc:picChg chg="add mod">
          <ac:chgData name="Keltin Grimes" userId="41a10e6c-4038-4f11-a690-27563e2bc544" providerId="ADAL" clId="{96D52595-E1F3-E045-8B6F-FE67D1AF7AC7}" dt="2024-03-19T16:33:52.454" v="2631" actId="14100"/>
          <ac:picMkLst>
            <pc:docMk/>
            <pc:sldMk cId="1607545039" sldId="348"/>
            <ac:picMk id="5" creationId="{44B10EF9-0AF9-E740-2A9A-A5802A71EFDD}"/>
          </ac:picMkLst>
        </pc:picChg>
        <pc:picChg chg="add mod">
          <ac:chgData name="Keltin Grimes" userId="41a10e6c-4038-4f11-a690-27563e2bc544" providerId="ADAL" clId="{96D52595-E1F3-E045-8B6F-FE67D1AF7AC7}" dt="2024-03-19T16:33:49.419" v="2630" actId="14100"/>
          <ac:picMkLst>
            <pc:docMk/>
            <pc:sldMk cId="1607545039" sldId="348"/>
            <ac:picMk id="6" creationId="{1A862AFA-CBA3-9211-E83E-33849B1B4B24}"/>
          </ac:picMkLst>
        </pc:picChg>
        <pc:picChg chg="add mod">
          <ac:chgData name="Keltin Grimes" userId="41a10e6c-4038-4f11-a690-27563e2bc544" providerId="ADAL" clId="{96D52595-E1F3-E045-8B6F-FE67D1AF7AC7}" dt="2024-03-19T16:34:22.478" v="2636" actId="14100"/>
          <ac:picMkLst>
            <pc:docMk/>
            <pc:sldMk cId="1607545039" sldId="348"/>
            <ac:picMk id="1026" creationId="{926300B0-6F83-F7BB-8F45-62A63B5F58DA}"/>
          </ac:picMkLst>
        </pc:picChg>
      </pc:sldChg>
      <pc:sldChg chg="modSp new mod">
        <pc:chgData name="Keltin Grimes" userId="41a10e6c-4038-4f11-a690-27563e2bc544" providerId="ADAL" clId="{96D52595-E1F3-E045-8B6F-FE67D1AF7AC7}" dt="2024-03-20T18:32:17.504" v="4263" actId="20577"/>
        <pc:sldMkLst>
          <pc:docMk/>
          <pc:sldMk cId="906856084" sldId="349"/>
        </pc:sldMkLst>
        <pc:spChg chg="mod">
          <ac:chgData name="Keltin Grimes" userId="41a10e6c-4038-4f11-a690-27563e2bc544" providerId="ADAL" clId="{96D52595-E1F3-E045-8B6F-FE67D1AF7AC7}" dt="2024-03-20T16:56:06.559" v="2805" actId="20577"/>
          <ac:spMkLst>
            <pc:docMk/>
            <pc:sldMk cId="906856084" sldId="349"/>
            <ac:spMk id="2" creationId="{C9E1CBD7-E736-C810-6B74-AB150C82C399}"/>
          </ac:spMkLst>
        </pc:spChg>
        <pc:spChg chg="mod">
          <ac:chgData name="Keltin Grimes" userId="41a10e6c-4038-4f11-a690-27563e2bc544" providerId="ADAL" clId="{96D52595-E1F3-E045-8B6F-FE67D1AF7AC7}" dt="2024-03-20T18:32:17.504" v="4263" actId="20577"/>
          <ac:spMkLst>
            <pc:docMk/>
            <pc:sldMk cId="906856084" sldId="349"/>
            <ac:spMk id="3" creationId="{8780A241-541B-6D37-0661-9FD89D138CC7}"/>
          </ac:spMkLst>
        </pc:spChg>
      </pc:sldChg>
      <pc:sldMasterChg chg="modSp mod modSldLayout">
        <pc:chgData name="Keltin Grimes" userId="41a10e6c-4038-4f11-a690-27563e2bc544" providerId="ADAL" clId="{96D52595-E1F3-E045-8B6F-FE67D1AF7AC7}" dt="2024-03-13T15:01:01.782" v="133" actId="20577"/>
        <pc:sldMasterMkLst>
          <pc:docMk/>
          <pc:sldMasterMk cId="0" sldId="2147483648"/>
        </pc:sldMasterMkLst>
        <pc:spChg chg="mod">
          <ac:chgData name="Keltin Grimes" userId="41a10e6c-4038-4f11-a690-27563e2bc544" providerId="ADAL" clId="{96D52595-E1F3-E045-8B6F-FE67D1AF7AC7}" dt="2024-03-13T15:00:48.091" v="111" actId="20577"/>
          <ac:spMkLst>
            <pc:docMk/>
            <pc:sldMasterMk cId="0" sldId="2147483648"/>
            <ac:spMk id="90" creationId="{6F29F1CD-769F-2D4C-B109-150831F34239}"/>
          </ac:spMkLst>
        </pc:spChg>
        <pc:spChg chg="mod">
          <ac:chgData name="Keltin Grimes" userId="41a10e6c-4038-4f11-a690-27563e2bc544" providerId="ADAL" clId="{96D52595-E1F3-E045-8B6F-FE67D1AF7AC7}" dt="2024-03-13T15:01:01.782" v="133" actId="20577"/>
          <ac:spMkLst>
            <pc:docMk/>
            <pc:sldMasterMk cId="0" sldId="2147483648"/>
            <ac:spMk id="92" creationId="{69177E1F-1F01-7D47-B130-5F9F6DE18859}"/>
          </ac:spMkLst>
        </pc:spChg>
        <pc:sldLayoutChg chg="modSp mod">
          <pc:chgData name="Keltin Grimes" userId="41a10e6c-4038-4f11-a690-27563e2bc544" providerId="ADAL" clId="{96D52595-E1F3-E045-8B6F-FE67D1AF7AC7}" dt="2024-03-13T14:59:50.695" v="106" actId="20577"/>
          <pc:sldLayoutMkLst>
            <pc:docMk/>
            <pc:sldMasterMk cId="0" sldId="2147483648"/>
            <pc:sldLayoutMk cId="3114746159" sldId="2147483664"/>
          </pc:sldLayoutMkLst>
          <pc:spChg chg="mod">
            <ac:chgData name="Keltin Grimes" userId="41a10e6c-4038-4f11-a690-27563e2bc544" providerId="ADAL" clId="{96D52595-E1F3-E045-8B6F-FE67D1AF7AC7}" dt="2024-03-13T14:59:50.695" v="106" actId="20577"/>
            <ac:spMkLst>
              <pc:docMk/>
              <pc:sldMasterMk cId="0" sldId="2147483648"/>
              <pc:sldLayoutMk cId="3114746159" sldId="2147483664"/>
              <ac:spMk id="2" creationId="{B841FBE9-3557-E91F-2469-94BBF8DEE59D}"/>
            </ac:spMkLst>
          </pc:spChg>
        </pc:sldLayoutChg>
      </pc:sldMasterChg>
    </pc:docChg>
  </pc:docChgLst>
  <pc:docChgLst>
    <pc:chgData name="Kevin Player" userId="S::kjplayer@sei.cmu.edu::4c9e5f5d-4b3b-4d5c-8918-fa1564101511" providerId="AD" clId="Web-{24A23388-4136-BE20-C2CB-A16600C577A2}"/>
    <pc:docChg chg="modSld sldOrd">
      <pc:chgData name="Kevin Player" userId="S::kjplayer@sei.cmu.edu::4c9e5f5d-4b3b-4d5c-8918-fa1564101511" providerId="AD" clId="Web-{24A23388-4136-BE20-C2CB-A16600C577A2}" dt="2024-03-22T12:35:12.429" v="31" actId="14100"/>
      <pc:docMkLst>
        <pc:docMk/>
      </pc:docMkLst>
      <pc:sldChg chg="addSp delSp modSp">
        <pc:chgData name="Kevin Player" userId="S::kjplayer@sei.cmu.edu::4c9e5f5d-4b3b-4d5c-8918-fa1564101511" providerId="AD" clId="Web-{24A23388-4136-BE20-C2CB-A16600C577A2}" dt="2024-03-22T11:49:45.009" v="26" actId="1076"/>
        <pc:sldMkLst>
          <pc:docMk/>
          <pc:sldMk cId="3537694850" sldId="334"/>
        </pc:sldMkLst>
        <pc:picChg chg="del">
          <ac:chgData name="Kevin Player" userId="S::kjplayer@sei.cmu.edu::4c9e5f5d-4b3b-4d5c-8918-fa1564101511" providerId="AD" clId="Web-{24A23388-4136-BE20-C2CB-A16600C577A2}" dt="2024-03-22T11:43:54.113" v="9"/>
          <ac:picMkLst>
            <pc:docMk/>
            <pc:sldMk cId="3537694850" sldId="334"/>
            <ac:picMk id="4" creationId="{9D557097-868C-2074-24BF-F9C39C7AC112}"/>
          </ac:picMkLst>
        </pc:picChg>
        <pc:picChg chg="add del mod">
          <ac:chgData name="Kevin Player" userId="S::kjplayer@sei.cmu.edu::4c9e5f5d-4b3b-4d5c-8918-fa1564101511" providerId="AD" clId="Web-{24A23388-4136-BE20-C2CB-A16600C577A2}" dt="2024-03-22T11:41:36.658" v="3"/>
          <ac:picMkLst>
            <pc:docMk/>
            <pc:sldMk cId="3537694850" sldId="334"/>
            <ac:picMk id="5" creationId="{EE7F1A11-8C8E-B48A-ABA8-4335C89B13EC}"/>
          </ac:picMkLst>
        </pc:picChg>
        <pc:picChg chg="add del mod ord">
          <ac:chgData name="Kevin Player" userId="S::kjplayer@sei.cmu.edu::4c9e5f5d-4b3b-4d5c-8918-fa1564101511" providerId="AD" clId="Web-{24A23388-4136-BE20-C2CB-A16600C577A2}" dt="2024-03-22T11:49:20.868" v="24"/>
          <ac:picMkLst>
            <pc:docMk/>
            <pc:sldMk cId="3537694850" sldId="334"/>
            <ac:picMk id="6" creationId="{E8392644-C3CE-3AEB-116C-637474321208}"/>
          </ac:picMkLst>
        </pc:picChg>
        <pc:picChg chg="add del mod">
          <ac:chgData name="Kevin Player" userId="S::kjplayer@sei.cmu.edu::4c9e5f5d-4b3b-4d5c-8918-fa1564101511" providerId="AD" clId="Web-{24A23388-4136-BE20-C2CB-A16600C577A2}" dt="2024-03-22T11:47:00.334" v="20"/>
          <ac:picMkLst>
            <pc:docMk/>
            <pc:sldMk cId="3537694850" sldId="334"/>
            <ac:picMk id="7" creationId="{171482AF-8CB1-0FC5-FE16-5EDF34063637}"/>
          </ac:picMkLst>
        </pc:picChg>
        <pc:picChg chg="add del mod">
          <ac:chgData name="Kevin Player" userId="S::kjplayer@sei.cmu.edu::4c9e5f5d-4b3b-4d5c-8918-fa1564101511" providerId="AD" clId="Web-{24A23388-4136-BE20-C2CB-A16600C577A2}" dt="2024-03-22T11:49:19.899" v="23"/>
          <ac:picMkLst>
            <pc:docMk/>
            <pc:sldMk cId="3537694850" sldId="334"/>
            <ac:picMk id="8" creationId="{E9FADA4E-9991-4D7A-1157-A8BD36865C62}"/>
          </ac:picMkLst>
        </pc:picChg>
        <pc:picChg chg="add mod">
          <ac:chgData name="Kevin Player" userId="S::kjplayer@sei.cmu.edu::4c9e5f5d-4b3b-4d5c-8918-fa1564101511" providerId="AD" clId="Web-{24A23388-4136-BE20-C2CB-A16600C577A2}" dt="2024-03-22T11:49:45.009" v="26" actId="1076"/>
          <ac:picMkLst>
            <pc:docMk/>
            <pc:sldMk cId="3537694850" sldId="334"/>
            <ac:picMk id="9" creationId="{3BDB7406-E9B6-1EBB-1F7A-0FFFF8FDEB83}"/>
          </ac:picMkLst>
        </pc:picChg>
      </pc:sldChg>
      <pc:sldChg chg="addSp modSp ord">
        <pc:chgData name="Kevin Player" userId="S::kjplayer@sei.cmu.edu::4c9e5f5d-4b3b-4d5c-8918-fa1564101511" providerId="AD" clId="Web-{24A23388-4136-BE20-C2CB-A16600C577A2}" dt="2024-03-22T12:35:12.429" v="31" actId="14100"/>
        <pc:sldMkLst>
          <pc:docMk/>
          <pc:sldMk cId="3987667602" sldId="337"/>
        </pc:sldMkLst>
        <pc:picChg chg="add mod">
          <ac:chgData name="Kevin Player" userId="S::kjplayer@sei.cmu.edu::4c9e5f5d-4b3b-4d5c-8918-fa1564101511" providerId="AD" clId="Web-{24A23388-4136-BE20-C2CB-A16600C577A2}" dt="2024-03-22T12:35:12.429" v="31" actId="14100"/>
          <ac:picMkLst>
            <pc:docMk/>
            <pc:sldMk cId="3987667602" sldId="337"/>
            <ac:picMk id="4" creationId="{DEB214F2-66F8-40C4-9D8E-4C4E088975AD}"/>
          </ac:picMkLst>
        </pc:picChg>
      </pc:sldChg>
    </pc:docChg>
  </pc:docChgLst>
  <pc:docChgLst>
    <pc:chgData name="Kevin Player" userId="S::kjplayer@sei.cmu.edu::4c9e5f5d-4b3b-4d5c-8918-fa1564101511" providerId="AD" clId="Web-{4222140B-B426-318D-0929-38769FBA74F9}"/>
    <pc:docChg chg="modSld">
      <pc:chgData name="Kevin Player" userId="S::kjplayer@sei.cmu.edu::4c9e5f5d-4b3b-4d5c-8918-fa1564101511" providerId="AD" clId="Web-{4222140B-B426-318D-0929-38769FBA74F9}" dt="2024-03-11T19:08:21.851" v="10" actId="14100"/>
      <pc:docMkLst>
        <pc:docMk/>
      </pc:docMkLst>
      <pc:sldChg chg="addSp delSp modSp">
        <pc:chgData name="Kevin Player" userId="S::kjplayer@sei.cmu.edu::4c9e5f5d-4b3b-4d5c-8918-fa1564101511" providerId="AD" clId="Web-{4222140B-B426-318D-0929-38769FBA74F9}" dt="2024-03-11T19:08:21.851" v="10" actId="14100"/>
        <pc:sldMkLst>
          <pc:docMk/>
          <pc:sldMk cId="923595182" sldId="335"/>
        </pc:sldMkLst>
        <pc:picChg chg="del">
          <ac:chgData name="Kevin Player" userId="S::kjplayer@sei.cmu.edu::4c9e5f5d-4b3b-4d5c-8918-fa1564101511" providerId="AD" clId="Web-{4222140B-B426-318D-0929-38769FBA74F9}" dt="2024-03-11T19:07:49.225" v="1"/>
          <ac:picMkLst>
            <pc:docMk/>
            <pc:sldMk cId="923595182" sldId="335"/>
            <ac:picMk id="4" creationId="{65AA5C95-2E40-0ADD-34C6-963D6B294048}"/>
          </ac:picMkLst>
        </pc:picChg>
        <pc:picChg chg="add mod">
          <ac:chgData name="Kevin Player" userId="S::kjplayer@sei.cmu.edu::4c9e5f5d-4b3b-4d5c-8918-fa1564101511" providerId="AD" clId="Web-{4222140B-B426-318D-0929-38769FBA74F9}" dt="2024-03-11T19:08:21.851" v="10" actId="14100"/>
          <ac:picMkLst>
            <pc:docMk/>
            <pc:sldMk cId="923595182" sldId="335"/>
            <ac:picMk id="6" creationId="{13575D34-21E4-4565-984F-F3CD9DBD6C70}"/>
          </ac:picMkLst>
        </pc:picChg>
      </pc:sldChg>
    </pc:docChg>
  </pc:docChgLst>
  <pc:docChgLst>
    <pc:chgData name="Kevin Player" userId="S::kjplayer@sei.cmu.edu::4c9e5f5d-4b3b-4d5c-8918-fa1564101511" providerId="AD" clId="Web-{ED015A44-0127-C0FC-F0B6-91384CCEF810}"/>
    <pc:docChg chg="modSld">
      <pc:chgData name="Kevin Player" userId="S::kjplayer@sei.cmu.edu::4c9e5f5d-4b3b-4d5c-8918-fa1564101511" providerId="AD" clId="Web-{ED015A44-0127-C0FC-F0B6-91384CCEF810}" dt="2024-03-20T18:47:20.826" v="114" actId="1076"/>
      <pc:docMkLst>
        <pc:docMk/>
      </pc:docMkLst>
      <pc:sldChg chg="addSp delSp modSp">
        <pc:chgData name="Kevin Player" userId="S::kjplayer@sei.cmu.edu::4c9e5f5d-4b3b-4d5c-8918-fa1564101511" providerId="AD" clId="Web-{ED015A44-0127-C0FC-F0B6-91384CCEF810}" dt="2024-03-20T18:47:20.826" v="114" actId="1076"/>
        <pc:sldMkLst>
          <pc:docMk/>
          <pc:sldMk cId="923595182" sldId="335"/>
        </pc:sldMkLst>
        <pc:spChg chg="mod">
          <ac:chgData name="Kevin Player" userId="S::kjplayer@sei.cmu.edu::4c9e5f5d-4b3b-4d5c-8918-fa1564101511" providerId="AD" clId="Web-{ED015A44-0127-C0FC-F0B6-91384CCEF810}" dt="2024-03-20T18:47:20.826" v="114" actId="1076"/>
          <ac:spMkLst>
            <pc:docMk/>
            <pc:sldMk cId="923595182" sldId="335"/>
            <ac:spMk id="3" creationId="{303D63E0-B3A0-1371-783D-ED65A7F08768}"/>
          </ac:spMkLst>
        </pc:spChg>
        <pc:spChg chg="add mod">
          <ac:chgData name="Kevin Player" userId="S::kjplayer@sei.cmu.edu::4c9e5f5d-4b3b-4d5c-8918-fa1564101511" providerId="AD" clId="Web-{ED015A44-0127-C0FC-F0B6-91384CCEF810}" dt="2024-03-20T18:38:35.117" v="83" actId="14100"/>
          <ac:spMkLst>
            <pc:docMk/>
            <pc:sldMk cId="923595182" sldId="335"/>
            <ac:spMk id="7" creationId="{CEB32CF1-4BFF-DDE8-742F-2516FDCA30FE}"/>
          </ac:spMkLst>
        </pc:spChg>
        <pc:picChg chg="add del mod ord">
          <ac:chgData name="Kevin Player" userId="S::kjplayer@sei.cmu.edu::4c9e5f5d-4b3b-4d5c-8918-fa1564101511" providerId="AD" clId="Web-{ED015A44-0127-C0FC-F0B6-91384CCEF810}" dt="2024-03-20T18:38:31.539" v="82"/>
          <ac:picMkLst>
            <pc:docMk/>
            <pc:sldMk cId="923595182" sldId="335"/>
            <ac:picMk id="4" creationId="{241D4C94-7F0B-FA28-6943-83B213CD0C7E}"/>
          </ac:picMkLst>
        </pc:picChg>
        <pc:picChg chg="mod">
          <ac:chgData name="Kevin Player" userId="S::kjplayer@sei.cmu.edu::4c9e5f5d-4b3b-4d5c-8918-fa1564101511" providerId="AD" clId="Web-{ED015A44-0127-C0FC-F0B6-91384CCEF810}" dt="2024-03-20T18:35:06.442" v="59" actId="1076"/>
          <ac:picMkLst>
            <pc:docMk/>
            <pc:sldMk cId="923595182" sldId="335"/>
            <ac:picMk id="5" creationId="{BB45D6C2-4324-E554-6C54-EADFCC1F98F4}"/>
          </ac:picMkLst>
        </pc:picChg>
        <pc:picChg chg="del">
          <ac:chgData name="Kevin Player" userId="S::kjplayer@sei.cmu.edu::4c9e5f5d-4b3b-4d5c-8918-fa1564101511" providerId="AD" clId="Web-{ED015A44-0127-C0FC-F0B6-91384CCEF810}" dt="2024-03-20T18:29:36.501" v="2"/>
          <ac:picMkLst>
            <pc:docMk/>
            <pc:sldMk cId="923595182" sldId="335"/>
            <ac:picMk id="6" creationId="{13575D34-21E4-4565-984F-F3CD9DBD6C70}"/>
          </ac:picMkLst>
        </pc:picChg>
        <pc:picChg chg="add del mod ord">
          <ac:chgData name="Kevin Player" userId="S::kjplayer@sei.cmu.edu::4c9e5f5d-4b3b-4d5c-8918-fa1564101511" providerId="AD" clId="Web-{ED015A44-0127-C0FC-F0B6-91384CCEF810}" dt="2024-03-20T18:46:20.903" v="101"/>
          <ac:picMkLst>
            <pc:docMk/>
            <pc:sldMk cId="923595182" sldId="335"/>
            <ac:picMk id="8" creationId="{DEBA734C-9F07-8F17-3219-68FBAC83F2C1}"/>
          </ac:picMkLst>
        </pc:picChg>
        <pc:picChg chg="add mod">
          <ac:chgData name="Kevin Player" userId="S::kjplayer@sei.cmu.edu::4c9e5f5d-4b3b-4d5c-8918-fa1564101511" providerId="AD" clId="Web-{ED015A44-0127-C0FC-F0B6-91384CCEF810}" dt="2024-03-20T18:47:01.873" v="113" actId="14100"/>
          <ac:picMkLst>
            <pc:docMk/>
            <pc:sldMk cId="923595182" sldId="335"/>
            <ac:picMk id="9" creationId="{1895AFFE-2B1B-E3A6-016A-25031CAA9DB6}"/>
          </ac:picMkLst>
        </pc:picChg>
      </pc:sldChg>
    </pc:docChg>
  </pc:docChgLst>
  <pc:docChgLst>
    <pc:chgData name="Keltin Grimes" userId="41a10e6c-4038-4f11-a690-27563e2bc544" providerId="ADAL" clId="{83F71A15-ACAD-7B4E-ABC0-B5093B3869F4}"/>
    <pc:docChg chg="undo redo custSel addSld delSld modSld sldOrd modMainMaster">
      <pc:chgData name="Keltin Grimes" userId="41a10e6c-4038-4f11-a690-27563e2bc544" providerId="ADAL" clId="{83F71A15-ACAD-7B4E-ABC0-B5093B3869F4}" dt="2024-04-09T20:00:48.467" v="2357" actId="12"/>
      <pc:docMkLst>
        <pc:docMk/>
      </pc:docMkLst>
      <pc:sldChg chg="modSp mod">
        <pc:chgData name="Keltin Grimes" userId="41a10e6c-4038-4f11-a690-27563e2bc544" providerId="ADAL" clId="{83F71A15-ACAD-7B4E-ABC0-B5093B3869F4}" dt="2024-04-05T18:45:09.613" v="2302" actId="1036"/>
        <pc:sldMkLst>
          <pc:docMk/>
          <pc:sldMk cId="1233805520" sldId="256"/>
        </pc:sldMkLst>
        <pc:spChg chg="mod">
          <ac:chgData name="Keltin Grimes" userId="41a10e6c-4038-4f11-a690-27563e2bc544" providerId="ADAL" clId="{83F71A15-ACAD-7B4E-ABC0-B5093B3869F4}" dt="2024-04-05T15:58:15.933" v="349" actId="20577"/>
          <ac:spMkLst>
            <pc:docMk/>
            <pc:sldMk cId="1233805520" sldId="256"/>
            <ac:spMk id="2" creationId="{00000000-0000-0000-0000-000000000000}"/>
          </ac:spMkLst>
        </pc:spChg>
        <pc:picChg chg="mod">
          <ac:chgData name="Keltin Grimes" userId="41a10e6c-4038-4f11-a690-27563e2bc544" providerId="ADAL" clId="{83F71A15-ACAD-7B4E-ABC0-B5093B3869F4}" dt="2024-04-05T18:45:09.613" v="2302" actId="1036"/>
          <ac:picMkLst>
            <pc:docMk/>
            <pc:sldMk cId="1233805520" sldId="256"/>
            <ac:picMk id="6" creationId="{103A26E5-F1AD-7D5C-F96F-A1951B0A0792}"/>
          </ac:picMkLst>
        </pc:picChg>
      </pc:sldChg>
      <pc:sldChg chg="addSp delSp modSp mod">
        <pc:chgData name="Keltin Grimes" userId="41a10e6c-4038-4f11-a690-27563e2bc544" providerId="ADAL" clId="{83F71A15-ACAD-7B4E-ABC0-B5093B3869F4}" dt="2024-04-05T18:37:10.541" v="2095" actId="1035"/>
        <pc:sldMkLst>
          <pc:docMk/>
          <pc:sldMk cId="965088810" sldId="327"/>
        </pc:sldMkLst>
        <pc:spChg chg="add del mod">
          <ac:chgData name="Keltin Grimes" userId="41a10e6c-4038-4f11-a690-27563e2bc544" providerId="ADAL" clId="{83F71A15-ACAD-7B4E-ABC0-B5093B3869F4}" dt="2024-04-05T18:35:33.592" v="2072"/>
          <ac:spMkLst>
            <pc:docMk/>
            <pc:sldMk cId="965088810" sldId="327"/>
            <ac:spMk id="2" creationId="{90F52713-EF55-1BF5-6A12-6C7FDAFB53E5}"/>
          </ac:spMkLst>
        </pc:spChg>
        <pc:spChg chg="mod">
          <ac:chgData name="Keltin Grimes" userId="41a10e6c-4038-4f11-a690-27563e2bc544" providerId="ADAL" clId="{83F71A15-ACAD-7B4E-ABC0-B5093B3869F4}" dt="2024-04-05T18:37:10.541" v="2095" actId="1035"/>
          <ac:spMkLst>
            <pc:docMk/>
            <pc:sldMk cId="965088810" sldId="327"/>
            <ac:spMk id="5" creationId="{5DE1763A-AADF-A75E-F550-53A5EAA45BBF}"/>
          </ac:spMkLst>
        </pc:spChg>
      </pc:sldChg>
      <pc:sldChg chg="modSp mod modAnim">
        <pc:chgData name="Keltin Grimes" userId="41a10e6c-4038-4f11-a690-27563e2bc544" providerId="ADAL" clId="{83F71A15-ACAD-7B4E-ABC0-B5093B3869F4}" dt="2024-04-09T18:57:44.952" v="2342"/>
        <pc:sldMkLst>
          <pc:docMk/>
          <pc:sldMk cId="1223070931" sldId="330"/>
        </pc:sldMkLst>
        <pc:spChg chg="mod">
          <ac:chgData name="Keltin Grimes" userId="41a10e6c-4038-4f11-a690-27563e2bc544" providerId="ADAL" clId="{83F71A15-ACAD-7B4E-ABC0-B5093B3869F4}" dt="2024-04-05T15:59:27.650" v="352" actId="255"/>
          <ac:spMkLst>
            <pc:docMk/>
            <pc:sldMk cId="1223070931" sldId="330"/>
            <ac:spMk id="8" creationId="{88842F9F-5AAD-EC54-BF48-A511A829B00C}"/>
          </ac:spMkLst>
        </pc:spChg>
      </pc:sldChg>
      <pc:sldChg chg="modSp mod modAnim">
        <pc:chgData name="Keltin Grimes" userId="41a10e6c-4038-4f11-a690-27563e2bc544" providerId="ADAL" clId="{83F71A15-ACAD-7B4E-ABC0-B5093B3869F4}" dt="2024-04-09T18:57:53.832" v="2344"/>
        <pc:sldMkLst>
          <pc:docMk/>
          <pc:sldMk cId="1134323828" sldId="332"/>
        </pc:sldMkLst>
        <pc:spChg chg="mod">
          <ac:chgData name="Keltin Grimes" userId="41a10e6c-4038-4f11-a690-27563e2bc544" providerId="ADAL" clId="{83F71A15-ACAD-7B4E-ABC0-B5093B3869F4}" dt="2024-04-05T16:07:45.762" v="358" actId="20577"/>
          <ac:spMkLst>
            <pc:docMk/>
            <pc:sldMk cId="1134323828" sldId="332"/>
            <ac:spMk id="3" creationId="{2376B453-E280-EB05-A8A2-53A45AF0F87E}"/>
          </ac:spMkLst>
        </pc:spChg>
      </pc:sldChg>
      <pc:sldChg chg="modSp mod">
        <pc:chgData name="Keltin Grimes" userId="41a10e6c-4038-4f11-a690-27563e2bc544" providerId="ADAL" clId="{83F71A15-ACAD-7B4E-ABC0-B5093B3869F4}" dt="2024-04-09T20:00:48.467" v="2357" actId="12"/>
        <pc:sldMkLst>
          <pc:docMk/>
          <pc:sldMk cId="925811600" sldId="333"/>
        </pc:sldMkLst>
        <pc:spChg chg="mod">
          <ac:chgData name="Keltin Grimes" userId="41a10e6c-4038-4f11-a690-27563e2bc544" providerId="ADAL" clId="{83F71A15-ACAD-7B4E-ABC0-B5093B3869F4}" dt="2024-04-09T20:00:48.467" v="2357" actId="12"/>
          <ac:spMkLst>
            <pc:docMk/>
            <pc:sldMk cId="925811600" sldId="333"/>
            <ac:spMk id="3" creationId="{080A394B-66FF-232D-C0F7-F1F497339BB0}"/>
          </ac:spMkLst>
        </pc:spChg>
      </pc:sldChg>
      <pc:sldChg chg="modSp del mod ord">
        <pc:chgData name="Keltin Grimes" userId="41a10e6c-4038-4f11-a690-27563e2bc544" providerId="ADAL" clId="{83F71A15-ACAD-7B4E-ABC0-B5093B3869F4}" dt="2024-04-05T17:35:35.719" v="1473" actId="2696"/>
        <pc:sldMkLst>
          <pc:docMk/>
          <pc:sldMk cId="3537694850" sldId="334"/>
        </pc:sldMkLst>
        <pc:spChg chg="mod">
          <ac:chgData name="Keltin Grimes" userId="41a10e6c-4038-4f11-a690-27563e2bc544" providerId="ADAL" clId="{83F71A15-ACAD-7B4E-ABC0-B5093B3869F4}" dt="2024-04-05T17:35:26.844" v="1471" actId="14100"/>
          <ac:spMkLst>
            <pc:docMk/>
            <pc:sldMk cId="3537694850" sldId="334"/>
            <ac:spMk id="3" creationId="{3250B3BC-C32B-A15F-7DC6-6E0D2DB81E04}"/>
          </ac:spMkLst>
        </pc:spChg>
        <pc:picChg chg="mod modCrop">
          <ac:chgData name="Keltin Grimes" userId="41a10e6c-4038-4f11-a690-27563e2bc544" providerId="ADAL" clId="{83F71A15-ACAD-7B4E-ABC0-B5093B3869F4}" dt="2024-04-05T16:57:01.660" v="428" actId="1076"/>
          <ac:picMkLst>
            <pc:docMk/>
            <pc:sldMk cId="3537694850" sldId="334"/>
            <ac:picMk id="9" creationId="{3BDB7406-E9B6-1EBB-1F7A-0FFFF8FDEB83}"/>
          </ac:picMkLst>
        </pc:picChg>
      </pc:sldChg>
      <pc:sldChg chg="del">
        <pc:chgData name="Keltin Grimes" userId="41a10e6c-4038-4f11-a690-27563e2bc544" providerId="ADAL" clId="{83F71A15-ACAD-7B4E-ABC0-B5093B3869F4}" dt="2024-04-05T18:43:49.760" v="2263" actId="2696"/>
        <pc:sldMkLst>
          <pc:docMk/>
          <pc:sldMk cId="923595182" sldId="335"/>
        </pc:sldMkLst>
      </pc:sldChg>
      <pc:sldChg chg="add del">
        <pc:chgData name="Keltin Grimes" userId="41a10e6c-4038-4f11-a690-27563e2bc544" providerId="ADAL" clId="{83F71A15-ACAD-7B4E-ABC0-B5093B3869F4}" dt="2024-04-05T18:37:45.066" v="2096" actId="2696"/>
        <pc:sldMkLst>
          <pc:docMk/>
          <pc:sldMk cId="3040352946" sldId="336"/>
        </pc:sldMkLst>
      </pc:sldChg>
      <pc:sldChg chg="del">
        <pc:chgData name="Keltin Grimes" userId="41a10e6c-4038-4f11-a690-27563e2bc544" providerId="ADAL" clId="{83F71A15-ACAD-7B4E-ABC0-B5093B3869F4}" dt="2024-04-05T18:38:01.427" v="2097" actId="2696"/>
        <pc:sldMkLst>
          <pc:docMk/>
          <pc:sldMk cId="3987667602" sldId="337"/>
        </pc:sldMkLst>
      </pc:sldChg>
      <pc:sldChg chg="modAnim">
        <pc:chgData name="Keltin Grimes" userId="41a10e6c-4038-4f11-a690-27563e2bc544" providerId="ADAL" clId="{83F71A15-ACAD-7B4E-ABC0-B5093B3869F4}" dt="2024-04-09T18:58:00.353" v="2346"/>
        <pc:sldMkLst>
          <pc:docMk/>
          <pc:sldMk cId="3131847019" sldId="338"/>
        </pc:sldMkLst>
      </pc:sldChg>
      <pc:sldChg chg="del">
        <pc:chgData name="Keltin Grimes" userId="41a10e6c-4038-4f11-a690-27563e2bc544" providerId="ADAL" clId="{83F71A15-ACAD-7B4E-ABC0-B5093B3869F4}" dt="2024-04-05T15:57:05.445" v="258" actId="2696"/>
        <pc:sldMkLst>
          <pc:docMk/>
          <pc:sldMk cId="1488469857" sldId="341"/>
        </pc:sldMkLst>
      </pc:sldChg>
      <pc:sldChg chg="modSp mod">
        <pc:chgData name="Keltin Grimes" userId="41a10e6c-4038-4f11-a690-27563e2bc544" providerId="ADAL" clId="{83F71A15-ACAD-7B4E-ABC0-B5093B3869F4}" dt="2024-04-09T20:00:31.423" v="2350" actId="12"/>
        <pc:sldMkLst>
          <pc:docMk/>
          <pc:sldMk cId="269469494" sldId="343"/>
        </pc:sldMkLst>
        <pc:spChg chg="mod">
          <ac:chgData name="Keltin Grimes" userId="41a10e6c-4038-4f11-a690-27563e2bc544" providerId="ADAL" clId="{83F71A15-ACAD-7B4E-ABC0-B5093B3869F4}" dt="2024-04-09T20:00:31.423" v="2350" actId="12"/>
          <ac:spMkLst>
            <pc:docMk/>
            <pc:sldMk cId="269469494" sldId="343"/>
            <ac:spMk id="3" creationId="{B7B0F22C-C4E1-65EA-DCCA-68F23777262B}"/>
          </ac:spMkLst>
        </pc:spChg>
      </pc:sldChg>
      <pc:sldChg chg="addSp delSp modSp mod">
        <pc:chgData name="Keltin Grimes" userId="41a10e6c-4038-4f11-a690-27563e2bc544" providerId="ADAL" clId="{83F71A15-ACAD-7B4E-ABC0-B5093B3869F4}" dt="2024-04-05T17:35:20.985" v="1467" actId="1076"/>
        <pc:sldMkLst>
          <pc:docMk/>
          <pc:sldMk cId="448245315" sldId="344"/>
        </pc:sldMkLst>
        <pc:spChg chg="mod">
          <ac:chgData name="Keltin Grimes" userId="41a10e6c-4038-4f11-a690-27563e2bc544" providerId="ADAL" clId="{83F71A15-ACAD-7B4E-ABC0-B5093B3869F4}" dt="2024-04-05T17:33:02.345" v="1285" actId="14100"/>
          <ac:spMkLst>
            <pc:docMk/>
            <pc:sldMk cId="448245315" sldId="344"/>
            <ac:spMk id="3" creationId="{7C4245EA-63A7-5223-51CB-7ABEF9A82887}"/>
          </ac:spMkLst>
        </pc:spChg>
        <pc:spChg chg="mod">
          <ac:chgData name="Keltin Grimes" userId="41a10e6c-4038-4f11-a690-27563e2bc544" providerId="ADAL" clId="{83F71A15-ACAD-7B4E-ABC0-B5093B3869F4}" dt="2024-04-05T17:20:47.068" v="1027" actId="1035"/>
          <ac:spMkLst>
            <pc:docMk/>
            <pc:sldMk cId="448245315" sldId="344"/>
            <ac:spMk id="6" creationId="{F782A28F-01CE-BF69-A9CC-4E111433EFC0}"/>
          </ac:spMkLst>
        </pc:spChg>
        <pc:spChg chg="add mod">
          <ac:chgData name="Keltin Grimes" userId="41a10e6c-4038-4f11-a690-27563e2bc544" providerId="ADAL" clId="{83F71A15-ACAD-7B4E-ABC0-B5093B3869F4}" dt="2024-04-05T17:35:20.985" v="1467" actId="1076"/>
          <ac:spMkLst>
            <pc:docMk/>
            <pc:sldMk cId="448245315" sldId="344"/>
            <ac:spMk id="8" creationId="{6793A228-E77C-3852-298E-9CF918104F1C}"/>
          </ac:spMkLst>
        </pc:spChg>
        <pc:graphicFrameChg chg="add mod modGraphic">
          <ac:chgData name="Keltin Grimes" userId="41a10e6c-4038-4f11-a690-27563e2bc544" providerId="ADAL" clId="{83F71A15-ACAD-7B4E-ABC0-B5093B3869F4}" dt="2024-04-05T17:35:20.554" v="1466" actId="1076"/>
          <ac:graphicFrameMkLst>
            <pc:docMk/>
            <pc:sldMk cId="448245315" sldId="344"/>
            <ac:graphicFrameMk id="7" creationId="{30B7315D-CDB4-B5AA-D2E4-676311046904}"/>
          </ac:graphicFrameMkLst>
        </pc:graphicFrameChg>
        <pc:picChg chg="add del mod modCrop">
          <ac:chgData name="Keltin Grimes" userId="41a10e6c-4038-4f11-a690-27563e2bc544" providerId="ADAL" clId="{83F71A15-ACAD-7B4E-ABC0-B5093B3869F4}" dt="2024-04-05T17:34:10.684" v="1455" actId="478"/>
          <ac:picMkLst>
            <pc:docMk/>
            <pc:sldMk cId="448245315" sldId="344"/>
            <ac:picMk id="4" creationId="{3C92F4EC-F69F-1016-E110-D1C00582DB44}"/>
          </ac:picMkLst>
        </pc:picChg>
        <pc:picChg chg="mod">
          <ac:chgData name="Keltin Grimes" userId="41a10e6c-4038-4f11-a690-27563e2bc544" providerId="ADAL" clId="{83F71A15-ACAD-7B4E-ABC0-B5093B3869F4}" dt="2024-04-05T17:20:47.068" v="1027" actId="1035"/>
          <ac:picMkLst>
            <pc:docMk/>
            <pc:sldMk cId="448245315" sldId="344"/>
            <ac:picMk id="5" creationId="{F77F2F3C-D7E2-9FB0-85D8-39D5106CF653}"/>
          </ac:picMkLst>
        </pc:picChg>
      </pc:sldChg>
      <pc:sldChg chg="del">
        <pc:chgData name="Keltin Grimes" userId="41a10e6c-4038-4f11-a690-27563e2bc544" providerId="ADAL" clId="{83F71A15-ACAD-7B4E-ABC0-B5093B3869F4}" dt="2024-04-05T15:56:47.970" v="247" actId="2696"/>
        <pc:sldMkLst>
          <pc:docMk/>
          <pc:sldMk cId="4255254215" sldId="347"/>
        </pc:sldMkLst>
      </pc:sldChg>
      <pc:sldChg chg="modAnim">
        <pc:chgData name="Keltin Grimes" userId="41a10e6c-4038-4f11-a690-27563e2bc544" providerId="ADAL" clId="{83F71A15-ACAD-7B4E-ABC0-B5093B3869F4}" dt="2024-04-09T18:57:49.825" v="2343"/>
        <pc:sldMkLst>
          <pc:docMk/>
          <pc:sldMk cId="1607545039" sldId="348"/>
        </pc:sldMkLst>
      </pc:sldChg>
      <pc:sldChg chg="modSp new mod">
        <pc:chgData name="Keltin Grimes" userId="41a10e6c-4038-4f11-a690-27563e2bc544" providerId="ADAL" clId="{83F71A15-ACAD-7B4E-ABC0-B5093B3869F4}" dt="2024-04-05T15:56:28.650" v="246" actId="207"/>
        <pc:sldMkLst>
          <pc:docMk/>
          <pc:sldMk cId="249079698" sldId="350"/>
        </pc:sldMkLst>
        <pc:spChg chg="mod">
          <ac:chgData name="Keltin Grimes" userId="41a10e6c-4038-4f11-a690-27563e2bc544" providerId="ADAL" clId="{83F71A15-ACAD-7B4E-ABC0-B5093B3869F4}" dt="2024-04-05T15:54:27.445" v="7" actId="20577"/>
          <ac:spMkLst>
            <pc:docMk/>
            <pc:sldMk cId="249079698" sldId="350"/>
            <ac:spMk id="2" creationId="{84853730-CD3B-BAAC-4365-8B67069D5F1D}"/>
          </ac:spMkLst>
        </pc:spChg>
        <pc:spChg chg="mod">
          <ac:chgData name="Keltin Grimes" userId="41a10e6c-4038-4f11-a690-27563e2bc544" providerId="ADAL" clId="{83F71A15-ACAD-7B4E-ABC0-B5093B3869F4}" dt="2024-04-05T15:56:21.214" v="243" actId="207"/>
          <ac:spMkLst>
            <pc:docMk/>
            <pc:sldMk cId="249079698" sldId="350"/>
            <ac:spMk id="3" creationId="{1104814D-31E3-0E0C-4761-BEC88FC03228}"/>
          </ac:spMkLst>
        </pc:spChg>
        <pc:spChg chg="mod">
          <ac:chgData name="Keltin Grimes" userId="41a10e6c-4038-4f11-a690-27563e2bc544" providerId="ADAL" clId="{83F71A15-ACAD-7B4E-ABC0-B5093B3869F4}" dt="2024-04-05T15:56:28.650" v="246" actId="207"/>
          <ac:spMkLst>
            <pc:docMk/>
            <pc:sldMk cId="249079698" sldId="350"/>
            <ac:spMk id="4" creationId="{42AA402C-CC06-2701-F094-FA21C2D32059}"/>
          </ac:spMkLst>
        </pc:spChg>
      </pc:sldChg>
      <pc:sldChg chg="addSp delSp modSp add mod">
        <pc:chgData name="Keltin Grimes" userId="41a10e6c-4038-4f11-a690-27563e2bc544" providerId="ADAL" clId="{83F71A15-ACAD-7B4E-ABC0-B5093B3869F4}" dt="2024-04-05T18:43:55.398" v="2264" actId="20577"/>
        <pc:sldMkLst>
          <pc:docMk/>
          <pc:sldMk cId="330878705" sldId="351"/>
        </pc:sldMkLst>
        <pc:spChg chg="mod">
          <ac:chgData name="Keltin Grimes" userId="41a10e6c-4038-4f11-a690-27563e2bc544" providerId="ADAL" clId="{83F71A15-ACAD-7B4E-ABC0-B5093B3869F4}" dt="2024-04-05T18:43:55.398" v="2264" actId="20577"/>
          <ac:spMkLst>
            <pc:docMk/>
            <pc:sldMk cId="330878705" sldId="351"/>
            <ac:spMk id="2" creationId="{84853730-CD3B-BAAC-4365-8B67069D5F1D}"/>
          </ac:spMkLst>
        </pc:spChg>
        <pc:spChg chg="add del mod">
          <ac:chgData name="Keltin Grimes" userId="41a10e6c-4038-4f11-a690-27563e2bc544" providerId="ADAL" clId="{83F71A15-ACAD-7B4E-ABC0-B5093B3869F4}" dt="2024-04-05T15:57:48.075" v="344" actId="478"/>
          <ac:spMkLst>
            <pc:docMk/>
            <pc:sldMk cId="330878705" sldId="351"/>
            <ac:spMk id="5" creationId="{C6BDDCBC-7294-AE40-0686-FFA0165F9850}"/>
          </ac:spMkLst>
        </pc:spChg>
      </pc:sldChg>
      <pc:sldChg chg="addSp modSp new mod modNotesTx">
        <pc:chgData name="Keltin Grimes" userId="41a10e6c-4038-4f11-a690-27563e2bc544" providerId="ADAL" clId="{83F71A15-ACAD-7B4E-ABC0-B5093B3869F4}" dt="2024-04-05T17:35:31.512" v="1472"/>
        <pc:sldMkLst>
          <pc:docMk/>
          <pc:sldMk cId="1267244790" sldId="352"/>
        </pc:sldMkLst>
        <pc:spChg chg="mod">
          <ac:chgData name="Keltin Grimes" userId="41a10e6c-4038-4f11-a690-27563e2bc544" providerId="ADAL" clId="{83F71A15-ACAD-7B4E-ABC0-B5093B3869F4}" dt="2024-04-05T16:40:05.314" v="389" actId="20577"/>
          <ac:spMkLst>
            <pc:docMk/>
            <pc:sldMk cId="1267244790" sldId="352"/>
            <ac:spMk id="2" creationId="{0E359564-0253-1B1A-347C-D32455AF091A}"/>
          </ac:spMkLst>
        </pc:spChg>
        <pc:spChg chg="mod">
          <ac:chgData name="Keltin Grimes" userId="41a10e6c-4038-4f11-a690-27563e2bc544" providerId="ADAL" clId="{83F71A15-ACAD-7B4E-ABC0-B5093B3869F4}" dt="2024-04-05T17:08:19.643" v="799" actId="20577"/>
          <ac:spMkLst>
            <pc:docMk/>
            <pc:sldMk cId="1267244790" sldId="352"/>
            <ac:spMk id="3" creationId="{CAA5C28F-0717-2638-4B90-D426D9F3897B}"/>
          </ac:spMkLst>
        </pc:spChg>
        <pc:spChg chg="add mod">
          <ac:chgData name="Keltin Grimes" userId="41a10e6c-4038-4f11-a690-27563e2bc544" providerId="ADAL" clId="{83F71A15-ACAD-7B4E-ABC0-B5093B3869F4}" dt="2024-04-05T16:59:10.912" v="441" actId="1038"/>
          <ac:spMkLst>
            <pc:docMk/>
            <pc:sldMk cId="1267244790" sldId="352"/>
            <ac:spMk id="5" creationId="{D6728FAF-6902-0D33-3F65-3FCA0A867FFD}"/>
          </ac:spMkLst>
        </pc:spChg>
        <pc:picChg chg="add mod">
          <ac:chgData name="Keltin Grimes" userId="41a10e6c-4038-4f11-a690-27563e2bc544" providerId="ADAL" clId="{83F71A15-ACAD-7B4E-ABC0-B5093B3869F4}" dt="2024-04-05T16:58:42.852" v="434" actId="14100"/>
          <ac:picMkLst>
            <pc:docMk/>
            <pc:sldMk cId="1267244790" sldId="352"/>
            <ac:picMk id="4" creationId="{E21DCFCE-6A3B-A5E2-EA21-FC672F249FF8}"/>
          </ac:picMkLst>
        </pc:picChg>
      </pc:sldChg>
      <pc:sldChg chg="addSp modSp new mod">
        <pc:chgData name="Keltin Grimes" userId="41a10e6c-4038-4f11-a690-27563e2bc544" providerId="ADAL" clId="{83F71A15-ACAD-7B4E-ABC0-B5093B3869F4}" dt="2024-04-05T17:29:10.960" v="1217" actId="20577"/>
        <pc:sldMkLst>
          <pc:docMk/>
          <pc:sldMk cId="3545527721" sldId="353"/>
        </pc:sldMkLst>
        <pc:spChg chg="mod">
          <ac:chgData name="Keltin Grimes" userId="41a10e6c-4038-4f11-a690-27563e2bc544" providerId="ADAL" clId="{83F71A15-ACAD-7B4E-ABC0-B5093B3869F4}" dt="2024-04-05T17:08:50.877" v="817" actId="20577"/>
          <ac:spMkLst>
            <pc:docMk/>
            <pc:sldMk cId="3545527721" sldId="353"/>
            <ac:spMk id="2" creationId="{9AE8BB81-5469-5235-6F62-F95AF5E49FBC}"/>
          </ac:spMkLst>
        </pc:spChg>
        <pc:spChg chg="mod">
          <ac:chgData name="Keltin Grimes" userId="41a10e6c-4038-4f11-a690-27563e2bc544" providerId="ADAL" clId="{83F71A15-ACAD-7B4E-ABC0-B5093B3869F4}" dt="2024-04-05T17:29:10.960" v="1217" actId="20577"/>
          <ac:spMkLst>
            <pc:docMk/>
            <pc:sldMk cId="3545527721" sldId="353"/>
            <ac:spMk id="3" creationId="{6CADFEB3-7680-AA73-CEBD-19CF36A1AC7E}"/>
          </ac:spMkLst>
        </pc:spChg>
        <pc:picChg chg="add mod">
          <ac:chgData name="Keltin Grimes" userId="41a10e6c-4038-4f11-a690-27563e2bc544" providerId="ADAL" clId="{83F71A15-ACAD-7B4E-ABC0-B5093B3869F4}" dt="2024-04-05T17:28:14.071" v="1184" actId="14100"/>
          <ac:picMkLst>
            <pc:docMk/>
            <pc:sldMk cId="3545527721" sldId="353"/>
            <ac:picMk id="4" creationId="{65E7BB19-7612-03EE-60A6-993C2C545EC0}"/>
          </ac:picMkLst>
        </pc:picChg>
      </pc:sldChg>
      <pc:sldChg chg="addSp modSp new mod">
        <pc:chgData name="Keltin Grimes" userId="41a10e6c-4038-4f11-a690-27563e2bc544" providerId="ADAL" clId="{83F71A15-ACAD-7B4E-ABC0-B5093B3869F4}" dt="2024-04-05T18:43:30.496" v="2262" actId="14100"/>
        <pc:sldMkLst>
          <pc:docMk/>
          <pc:sldMk cId="3532654043" sldId="354"/>
        </pc:sldMkLst>
        <pc:spChg chg="mod">
          <ac:chgData name="Keltin Grimes" userId="41a10e6c-4038-4f11-a690-27563e2bc544" providerId="ADAL" clId="{83F71A15-ACAD-7B4E-ABC0-B5093B3869F4}" dt="2024-04-05T18:19:19.559" v="1962" actId="20577"/>
          <ac:spMkLst>
            <pc:docMk/>
            <pc:sldMk cId="3532654043" sldId="354"/>
            <ac:spMk id="2" creationId="{F4B92A82-FEAE-1872-574E-DA261CFA7CD5}"/>
          </ac:spMkLst>
        </pc:spChg>
        <pc:spChg chg="mod">
          <ac:chgData name="Keltin Grimes" userId="41a10e6c-4038-4f11-a690-27563e2bc544" providerId="ADAL" clId="{83F71A15-ACAD-7B4E-ABC0-B5093B3869F4}" dt="2024-04-05T18:41:03.361" v="2186" actId="20577"/>
          <ac:spMkLst>
            <pc:docMk/>
            <pc:sldMk cId="3532654043" sldId="354"/>
            <ac:spMk id="3" creationId="{A9422771-C082-0CE9-0D3A-D5A5465B212A}"/>
          </ac:spMkLst>
        </pc:spChg>
        <pc:spChg chg="add mod">
          <ac:chgData name="Keltin Grimes" userId="41a10e6c-4038-4f11-a690-27563e2bc544" providerId="ADAL" clId="{83F71A15-ACAD-7B4E-ABC0-B5093B3869F4}" dt="2024-04-05T18:41:52.250" v="2194" actId="171"/>
          <ac:spMkLst>
            <pc:docMk/>
            <pc:sldMk cId="3532654043" sldId="354"/>
            <ac:spMk id="6" creationId="{ADE02EAF-588B-669B-DB99-08C3975BE44F}"/>
          </ac:spMkLst>
        </pc:spChg>
        <pc:spChg chg="add mod">
          <ac:chgData name="Keltin Grimes" userId="41a10e6c-4038-4f11-a690-27563e2bc544" providerId="ADAL" clId="{83F71A15-ACAD-7B4E-ABC0-B5093B3869F4}" dt="2024-04-05T18:42:54.471" v="2252" actId="1076"/>
          <ac:spMkLst>
            <pc:docMk/>
            <pc:sldMk cId="3532654043" sldId="354"/>
            <ac:spMk id="7" creationId="{B50D72CB-4637-AEEF-307C-8E32EAF89416}"/>
          </ac:spMkLst>
        </pc:spChg>
        <pc:spChg chg="add mod">
          <ac:chgData name="Keltin Grimes" userId="41a10e6c-4038-4f11-a690-27563e2bc544" providerId="ADAL" clId="{83F71A15-ACAD-7B4E-ABC0-B5093B3869F4}" dt="2024-04-05T18:42:52.591" v="2251" actId="1076"/>
          <ac:spMkLst>
            <pc:docMk/>
            <pc:sldMk cId="3532654043" sldId="354"/>
            <ac:spMk id="8" creationId="{A85CC4F8-7B65-63AD-333D-BF13D5E39DC4}"/>
          </ac:spMkLst>
        </pc:spChg>
        <pc:spChg chg="add mod">
          <ac:chgData name="Keltin Grimes" userId="41a10e6c-4038-4f11-a690-27563e2bc544" providerId="ADAL" clId="{83F71A15-ACAD-7B4E-ABC0-B5093B3869F4}" dt="2024-04-05T18:42:49.944" v="2250" actId="1076"/>
          <ac:spMkLst>
            <pc:docMk/>
            <pc:sldMk cId="3532654043" sldId="354"/>
            <ac:spMk id="9" creationId="{EBE9FC6F-9230-AB0A-65F7-239FAD32F515}"/>
          </ac:spMkLst>
        </pc:spChg>
        <pc:picChg chg="add mod">
          <ac:chgData name="Keltin Grimes" userId="41a10e6c-4038-4f11-a690-27563e2bc544" providerId="ADAL" clId="{83F71A15-ACAD-7B4E-ABC0-B5093B3869F4}" dt="2024-04-05T18:41:38.129" v="2191" actId="14100"/>
          <ac:picMkLst>
            <pc:docMk/>
            <pc:sldMk cId="3532654043" sldId="354"/>
            <ac:picMk id="4" creationId="{700F1ECA-D76F-748E-09AE-7FCB13BC3E90}"/>
          </ac:picMkLst>
        </pc:picChg>
        <pc:picChg chg="add mod">
          <ac:chgData name="Keltin Grimes" userId="41a10e6c-4038-4f11-a690-27563e2bc544" providerId="ADAL" clId="{83F71A15-ACAD-7B4E-ABC0-B5093B3869F4}" dt="2024-04-05T18:41:30.371" v="2190" actId="1076"/>
          <ac:picMkLst>
            <pc:docMk/>
            <pc:sldMk cId="3532654043" sldId="354"/>
            <ac:picMk id="5" creationId="{0E8F0F7F-0699-747D-7F06-9FDBF260348E}"/>
          </ac:picMkLst>
        </pc:picChg>
        <pc:cxnChg chg="add mod">
          <ac:chgData name="Keltin Grimes" userId="41a10e6c-4038-4f11-a690-27563e2bc544" providerId="ADAL" clId="{83F71A15-ACAD-7B4E-ABC0-B5093B3869F4}" dt="2024-04-05T18:43:09.153" v="2255" actId="1582"/>
          <ac:cxnSpMkLst>
            <pc:docMk/>
            <pc:sldMk cId="3532654043" sldId="354"/>
            <ac:cxnSpMk id="11" creationId="{17BAAC12-9B14-859F-72CE-CF56903A8B14}"/>
          </ac:cxnSpMkLst>
        </pc:cxnChg>
        <pc:cxnChg chg="add mod">
          <ac:chgData name="Keltin Grimes" userId="41a10e6c-4038-4f11-a690-27563e2bc544" providerId="ADAL" clId="{83F71A15-ACAD-7B4E-ABC0-B5093B3869F4}" dt="2024-04-05T18:43:30.496" v="2262" actId="14100"/>
          <ac:cxnSpMkLst>
            <pc:docMk/>
            <pc:sldMk cId="3532654043" sldId="354"/>
            <ac:cxnSpMk id="12" creationId="{C7B9AEDA-CF90-60B7-624A-D57850182A9D}"/>
          </ac:cxnSpMkLst>
        </pc:cxnChg>
        <pc:cxnChg chg="add mod">
          <ac:chgData name="Keltin Grimes" userId="41a10e6c-4038-4f11-a690-27563e2bc544" providerId="ADAL" clId="{83F71A15-ACAD-7B4E-ABC0-B5093B3869F4}" dt="2024-04-05T18:43:22.586" v="2260" actId="14100"/>
          <ac:cxnSpMkLst>
            <pc:docMk/>
            <pc:sldMk cId="3532654043" sldId="354"/>
            <ac:cxnSpMk id="13" creationId="{604C0EC4-BA66-FD2A-0A3C-AB228CCB85FE}"/>
          </ac:cxnSpMkLst>
        </pc:cxnChg>
      </pc:sldChg>
      <pc:sldChg chg="addSp modSp new mod">
        <pc:chgData name="Keltin Grimes" userId="41a10e6c-4038-4f11-a690-27563e2bc544" providerId="ADAL" clId="{83F71A15-ACAD-7B4E-ABC0-B5093B3869F4}" dt="2024-04-05T18:08:18.855" v="1949" actId="1036"/>
        <pc:sldMkLst>
          <pc:docMk/>
          <pc:sldMk cId="2720083374" sldId="355"/>
        </pc:sldMkLst>
        <pc:spChg chg="mod">
          <ac:chgData name="Keltin Grimes" userId="41a10e6c-4038-4f11-a690-27563e2bc544" providerId="ADAL" clId="{83F71A15-ACAD-7B4E-ABC0-B5093B3869F4}" dt="2024-04-05T18:01:53.100" v="1524" actId="20577"/>
          <ac:spMkLst>
            <pc:docMk/>
            <pc:sldMk cId="2720083374" sldId="355"/>
            <ac:spMk id="2" creationId="{6DFA252E-6B85-F682-A06F-F0EBD5F9FC0D}"/>
          </ac:spMkLst>
        </pc:spChg>
        <pc:spChg chg="mod">
          <ac:chgData name="Keltin Grimes" userId="41a10e6c-4038-4f11-a690-27563e2bc544" providerId="ADAL" clId="{83F71A15-ACAD-7B4E-ABC0-B5093B3869F4}" dt="2024-04-05T18:07:46.651" v="1933" actId="20577"/>
          <ac:spMkLst>
            <pc:docMk/>
            <pc:sldMk cId="2720083374" sldId="355"/>
            <ac:spMk id="3" creationId="{A919A7E3-4A26-3DAD-79F0-508C8BF85D8B}"/>
          </ac:spMkLst>
        </pc:spChg>
        <pc:picChg chg="add mod modCrop">
          <ac:chgData name="Keltin Grimes" userId="41a10e6c-4038-4f11-a690-27563e2bc544" providerId="ADAL" clId="{83F71A15-ACAD-7B4E-ABC0-B5093B3869F4}" dt="2024-04-05T18:08:18.855" v="1949" actId="1036"/>
          <ac:picMkLst>
            <pc:docMk/>
            <pc:sldMk cId="2720083374" sldId="355"/>
            <ac:picMk id="4" creationId="{E5A0E411-CA89-3CEF-90D9-C81FB6F23A31}"/>
          </ac:picMkLst>
        </pc:picChg>
        <pc:picChg chg="add mod modCrop">
          <ac:chgData name="Keltin Grimes" userId="41a10e6c-4038-4f11-a690-27563e2bc544" providerId="ADAL" clId="{83F71A15-ACAD-7B4E-ABC0-B5093B3869F4}" dt="2024-04-05T18:08:18.855" v="1949" actId="1036"/>
          <ac:picMkLst>
            <pc:docMk/>
            <pc:sldMk cId="2720083374" sldId="355"/>
            <ac:picMk id="5" creationId="{00953997-B7B2-AD33-F41A-9836458509F9}"/>
          </ac:picMkLst>
        </pc:picChg>
      </pc:sldChg>
      <pc:sldMasterChg chg="modSp mod modSldLayout">
        <pc:chgData name="Keltin Grimes" userId="41a10e6c-4038-4f11-a690-27563e2bc544" providerId="ADAL" clId="{83F71A15-ACAD-7B4E-ABC0-B5093B3869F4}" dt="2024-04-05T18:45:21.866" v="2341" actId="1038"/>
        <pc:sldMasterMkLst>
          <pc:docMk/>
          <pc:sldMasterMk cId="0" sldId="2147483648"/>
        </pc:sldMasterMkLst>
        <pc:spChg chg="mod">
          <ac:chgData name="Keltin Grimes" userId="41a10e6c-4038-4f11-a690-27563e2bc544" providerId="ADAL" clId="{83F71A15-ACAD-7B4E-ABC0-B5093B3869F4}" dt="2024-04-05T18:44:43.478" v="2273" actId="14100"/>
          <ac:spMkLst>
            <pc:docMk/>
            <pc:sldMasterMk cId="0" sldId="2147483648"/>
            <ac:spMk id="92" creationId="{69177E1F-1F01-7D47-B130-5F9F6DE18859}"/>
          </ac:spMkLst>
        </pc:spChg>
        <pc:sldLayoutChg chg="modSp mod">
          <pc:chgData name="Keltin Grimes" userId="41a10e6c-4038-4f11-a690-27563e2bc544" providerId="ADAL" clId="{83F71A15-ACAD-7B4E-ABC0-B5093B3869F4}" dt="2024-04-05T18:45:21.866" v="2341" actId="1038"/>
          <pc:sldLayoutMkLst>
            <pc:docMk/>
            <pc:sldMasterMk cId="0" sldId="2147483648"/>
            <pc:sldLayoutMk cId="3114746159" sldId="2147483664"/>
          </pc:sldLayoutMkLst>
          <pc:spChg chg="mod">
            <ac:chgData name="Keltin Grimes" userId="41a10e6c-4038-4f11-a690-27563e2bc544" providerId="ADAL" clId="{83F71A15-ACAD-7B4E-ABC0-B5093B3869F4}" dt="2024-04-05T18:45:21.866" v="2341" actId="1038"/>
            <ac:spMkLst>
              <pc:docMk/>
              <pc:sldMasterMk cId="0" sldId="2147483648"/>
              <pc:sldLayoutMk cId="3114746159" sldId="2147483664"/>
              <ac:spMk id="2" creationId="{B841FBE9-3557-E91F-2469-94BBF8DEE59D}"/>
            </ac:spMkLst>
          </pc:spChg>
        </pc:sldLayoutChg>
        <pc:sldLayoutChg chg="addSp delSp modSp mod">
          <pc:chgData name="Keltin Grimes" userId="41a10e6c-4038-4f11-a690-27563e2bc544" providerId="ADAL" clId="{83F71A15-ACAD-7B4E-ABC0-B5093B3869F4}" dt="2024-04-05T18:44:22.643" v="2270"/>
          <pc:sldLayoutMkLst>
            <pc:docMk/>
            <pc:sldMasterMk cId="0" sldId="2147483648"/>
            <pc:sldLayoutMk cId="1656472889" sldId="2147483675"/>
          </pc:sldLayoutMkLst>
          <pc:spChg chg="add del mod">
            <ac:chgData name="Keltin Grimes" userId="41a10e6c-4038-4f11-a690-27563e2bc544" providerId="ADAL" clId="{83F71A15-ACAD-7B4E-ABC0-B5093B3869F4}" dt="2024-04-05T18:44:21.641" v="2268"/>
            <ac:spMkLst>
              <pc:docMk/>
              <pc:sldMasterMk cId="0" sldId="2147483648"/>
              <pc:sldLayoutMk cId="1656472889" sldId="2147483675"/>
              <ac:spMk id="3" creationId="{D1011757-3AF2-C061-6181-CE5CD93779EE}"/>
            </ac:spMkLst>
          </pc:spChg>
          <pc:spChg chg="add del mod">
            <ac:chgData name="Keltin Grimes" userId="41a10e6c-4038-4f11-a690-27563e2bc544" providerId="ADAL" clId="{83F71A15-ACAD-7B4E-ABC0-B5093B3869F4}" dt="2024-04-05T18:44:22.643" v="2270"/>
            <ac:spMkLst>
              <pc:docMk/>
              <pc:sldMasterMk cId="0" sldId="2147483648"/>
              <pc:sldLayoutMk cId="1656472889" sldId="2147483675"/>
              <ac:spMk id="5" creationId="{5DBC3A6B-B22E-280A-50C2-A58CA24BE23B}"/>
            </ac:spMkLst>
          </pc:spChg>
        </pc:sldLayoutChg>
      </pc:sldMasterChg>
    </pc:docChg>
  </pc:docChgLst>
  <pc:docChgLst>
    <pc:chgData name="Kevin Player" userId="S::kjplayer@sei.cmu.edu::4c9e5f5d-4b3b-4d5c-8918-fa1564101511" providerId="AD" clId="Web-{B77E8C34-ED70-898C-111C-F2067846921F}"/>
    <pc:docChg chg="addSld delSld modSld">
      <pc:chgData name="Kevin Player" userId="S::kjplayer@sei.cmu.edu::4c9e5f5d-4b3b-4d5c-8918-fa1564101511" providerId="AD" clId="Web-{B77E8C34-ED70-898C-111C-F2067846921F}" dt="2024-02-29T14:45:53.154" v="756" actId="20577"/>
      <pc:docMkLst>
        <pc:docMk/>
      </pc:docMkLst>
      <pc:sldChg chg="modSp">
        <pc:chgData name="Kevin Player" userId="S::kjplayer@sei.cmu.edu::4c9e5f5d-4b3b-4d5c-8918-fa1564101511" providerId="AD" clId="Web-{B77E8C34-ED70-898C-111C-F2067846921F}" dt="2024-02-29T14:45:53.154" v="756" actId="20577"/>
        <pc:sldMkLst>
          <pc:docMk/>
          <pc:sldMk cId="1134323828" sldId="332"/>
        </pc:sldMkLst>
        <pc:spChg chg="mod">
          <ac:chgData name="Kevin Player" userId="S::kjplayer@sei.cmu.edu::4c9e5f5d-4b3b-4d5c-8918-fa1564101511" providerId="AD" clId="Web-{B77E8C34-ED70-898C-111C-F2067846921F}" dt="2024-02-29T14:45:53.154" v="756" actId="20577"/>
          <ac:spMkLst>
            <pc:docMk/>
            <pc:sldMk cId="1134323828" sldId="332"/>
            <ac:spMk id="3" creationId="{2376B453-E280-EB05-A8A2-53A45AF0F87E}"/>
          </ac:spMkLst>
        </pc:spChg>
      </pc:sldChg>
      <pc:sldChg chg="modSp">
        <pc:chgData name="Kevin Player" userId="S::kjplayer@sei.cmu.edu::4c9e5f5d-4b3b-4d5c-8918-fa1564101511" providerId="AD" clId="Web-{B77E8C34-ED70-898C-111C-F2067846921F}" dt="2024-02-29T14:45:10.513" v="736" actId="20577"/>
        <pc:sldMkLst>
          <pc:docMk/>
          <pc:sldMk cId="925811600" sldId="333"/>
        </pc:sldMkLst>
        <pc:spChg chg="mod">
          <ac:chgData name="Kevin Player" userId="S::kjplayer@sei.cmu.edu::4c9e5f5d-4b3b-4d5c-8918-fa1564101511" providerId="AD" clId="Web-{B77E8C34-ED70-898C-111C-F2067846921F}" dt="2024-02-29T14:45:10.513" v="736" actId="20577"/>
          <ac:spMkLst>
            <pc:docMk/>
            <pc:sldMk cId="925811600" sldId="333"/>
            <ac:spMk id="3" creationId="{080A394B-66FF-232D-C0F7-F1F497339BB0}"/>
          </ac:spMkLst>
        </pc:spChg>
      </pc:sldChg>
      <pc:sldChg chg="modSp">
        <pc:chgData name="Kevin Player" userId="S::kjplayer@sei.cmu.edu::4c9e5f5d-4b3b-4d5c-8918-fa1564101511" providerId="AD" clId="Web-{B77E8C34-ED70-898C-111C-F2067846921F}" dt="2024-02-29T13:56:30.178" v="297" actId="14100"/>
        <pc:sldMkLst>
          <pc:docMk/>
          <pc:sldMk cId="3537694850" sldId="334"/>
        </pc:sldMkLst>
        <pc:spChg chg="mod">
          <ac:chgData name="Kevin Player" userId="S::kjplayer@sei.cmu.edu::4c9e5f5d-4b3b-4d5c-8918-fa1564101511" providerId="AD" clId="Web-{B77E8C34-ED70-898C-111C-F2067846921F}" dt="2024-02-29T13:56:30.178" v="297" actId="14100"/>
          <ac:spMkLst>
            <pc:docMk/>
            <pc:sldMk cId="3537694850" sldId="334"/>
            <ac:spMk id="3" creationId="{3250B3BC-C32B-A15F-7DC6-6E0D2DB81E04}"/>
          </ac:spMkLst>
        </pc:spChg>
        <pc:picChg chg="mod ord">
          <ac:chgData name="Kevin Player" userId="S::kjplayer@sei.cmu.edu::4c9e5f5d-4b3b-4d5c-8918-fa1564101511" providerId="AD" clId="Web-{B77E8C34-ED70-898C-111C-F2067846921F}" dt="2024-02-29T13:53:46.270" v="279" actId="1076"/>
          <ac:picMkLst>
            <pc:docMk/>
            <pc:sldMk cId="3537694850" sldId="334"/>
            <ac:picMk id="4" creationId="{9D557097-868C-2074-24BF-F9C39C7AC112}"/>
          </ac:picMkLst>
        </pc:picChg>
      </pc:sldChg>
      <pc:sldChg chg="modSp">
        <pc:chgData name="Kevin Player" userId="S::kjplayer@sei.cmu.edu::4c9e5f5d-4b3b-4d5c-8918-fa1564101511" providerId="AD" clId="Web-{B77E8C34-ED70-898C-111C-F2067846921F}" dt="2024-02-29T13:55:17.724" v="287" actId="20577"/>
        <pc:sldMkLst>
          <pc:docMk/>
          <pc:sldMk cId="923595182" sldId="335"/>
        </pc:sldMkLst>
        <pc:spChg chg="mod">
          <ac:chgData name="Kevin Player" userId="S::kjplayer@sei.cmu.edu::4c9e5f5d-4b3b-4d5c-8918-fa1564101511" providerId="AD" clId="Web-{B77E8C34-ED70-898C-111C-F2067846921F}" dt="2024-02-29T13:55:17.724" v="287" actId="20577"/>
          <ac:spMkLst>
            <pc:docMk/>
            <pc:sldMk cId="923595182" sldId="335"/>
            <ac:spMk id="3" creationId="{303D63E0-B3A0-1371-783D-ED65A7F08768}"/>
          </ac:spMkLst>
        </pc:spChg>
      </pc:sldChg>
      <pc:sldChg chg="addSp modSp">
        <pc:chgData name="Kevin Player" userId="S::kjplayer@sei.cmu.edu::4c9e5f5d-4b3b-4d5c-8918-fa1564101511" providerId="AD" clId="Web-{B77E8C34-ED70-898C-111C-F2067846921F}" dt="2024-02-29T14:17:18.536" v="658" actId="20577"/>
        <pc:sldMkLst>
          <pc:docMk/>
          <pc:sldMk cId="3040352946" sldId="336"/>
        </pc:sldMkLst>
        <pc:spChg chg="mod">
          <ac:chgData name="Kevin Player" userId="S::kjplayer@sei.cmu.edu::4c9e5f5d-4b3b-4d5c-8918-fa1564101511" providerId="AD" clId="Web-{B77E8C34-ED70-898C-111C-F2067846921F}" dt="2024-02-29T14:17:18.536" v="658" actId="20577"/>
          <ac:spMkLst>
            <pc:docMk/>
            <pc:sldMk cId="3040352946" sldId="336"/>
            <ac:spMk id="3" creationId="{080A394B-66FF-232D-C0F7-F1F497339BB0}"/>
          </ac:spMkLst>
        </pc:spChg>
        <pc:spChg chg="add mod">
          <ac:chgData name="Kevin Player" userId="S::kjplayer@sei.cmu.edu::4c9e5f5d-4b3b-4d5c-8918-fa1564101511" providerId="AD" clId="Web-{B77E8C34-ED70-898C-111C-F2067846921F}" dt="2024-02-29T14:06:40.935" v="566" actId="1076"/>
          <ac:spMkLst>
            <pc:docMk/>
            <pc:sldMk cId="3040352946" sldId="336"/>
            <ac:spMk id="6" creationId="{4F729D37-5E04-1112-447F-4DB6AE618C20}"/>
          </ac:spMkLst>
        </pc:spChg>
        <pc:picChg chg="mod">
          <ac:chgData name="Kevin Player" userId="S::kjplayer@sei.cmu.edu::4c9e5f5d-4b3b-4d5c-8918-fa1564101511" providerId="AD" clId="Web-{B77E8C34-ED70-898C-111C-F2067846921F}" dt="2024-02-29T13:39:03.495" v="37" actId="1076"/>
          <ac:picMkLst>
            <pc:docMk/>
            <pc:sldMk cId="3040352946" sldId="336"/>
            <ac:picMk id="4" creationId="{DD1ED693-43C0-A023-74D0-41330A68720D}"/>
          </ac:picMkLst>
        </pc:picChg>
        <pc:picChg chg="mod">
          <ac:chgData name="Kevin Player" userId="S::kjplayer@sei.cmu.edu::4c9e5f5d-4b3b-4d5c-8918-fa1564101511" providerId="AD" clId="Web-{B77E8C34-ED70-898C-111C-F2067846921F}" dt="2024-02-29T13:51:25.081" v="237" actId="14100"/>
          <ac:picMkLst>
            <pc:docMk/>
            <pc:sldMk cId="3040352946" sldId="336"/>
            <ac:picMk id="5" creationId="{CEF511E2-CEE6-AAD4-0F76-532A701D544F}"/>
          </ac:picMkLst>
        </pc:picChg>
      </pc:sldChg>
      <pc:sldChg chg="addSp delSp modSp add replId">
        <pc:chgData name="Kevin Player" userId="S::kjplayer@sei.cmu.edu::4c9e5f5d-4b3b-4d5c-8918-fa1564101511" providerId="AD" clId="Web-{B77E8C34-ED70-898C-111C-F2067846921F}" dt="2024-02-29T14:18:45.162" v="720" actId="20577"/>
        <pc:sldMkLst>
          <pc:docMk/>
          <pc:sldMk cId="3987667602" sldId="337"/>
        </pc:sldMkLst>
        <pc:spChg chg="mod">
          <ac:chgData name="Kevin Player" userId="S::kjplayer@sei.cmu.edu::4c9e5f5d-4b3b-4d5c-8918-fa1564101511" providerId="AD" clId="Web-{B77E8C34-ED70-898C-111C-F2067846921F}" dt="2024-02-29T14:04:05.402" v="549" actId="20577"/>
          <ac:spMkLst>
            <pc:docMk/>
            <pc:sldMk cId="3987667602" sldId="337"/>
            <ac:spMk id="2" creationId="{0F915B68-EEDA-9928-6FA8-321A2339599D}"/>
          </ac:spMkLst>
        </pc:spChg>
        <pc:spChg chg="mod">
          <ac:chgData name="Kevin Player" userId="S::kjplayer@sei.cmu.edu::4c9e5f5d-4b3b-4d5c-8918-fa1564101511" providerId="AD" clId="Web-{B77E8C34-ED70-898C-111C-F2067846921F}" dt="2024-02-29T14:18:45.162" v="720" actId="20577"/>
          <ac:spMkLst>
            <pc:docMk/>
            <pc:sldMk cId="3987667602" sldId="337"/>
            <ac:spMk id="3" creationId="{080A394B-66FF-232D-C0F7-F1F497339BB0}"/>
          </ac:spMkLst>
        </pc:spChg>
        <pc:picChg chg="add del mod">
          <ac:chgData name="Kevin Player" userId="S::kjplayer@sei.cmu.edu::4c9e5f5d-4b3b-4d5c-8918-fa1564101511" providerId="AD" clId="Web-{B77E8C34-ED70-898C-111C-F2067846921F}" dt="2024-02-29T14:13:14.674" v="605"/>
          <ac:picMkLst>
            <pc:docMk/>
            <pc:sldMk cId="3987667602" sldId="337"/>
            <ac:picMk id="4" creationId="{1CB43225-19D1-6189-4503-0044DB54020C}"/>
          </ac:picMkLst>
        </pc:picChg>
        <pc:picChg chg="add del mod">
          <ac:chgData name="Kevin Player" userId="S::kjplayer@sei.cmu.edu::4c9e5f5d-4b3b-4d5c-8918-fa1564101511" providerId="AD" clId="Web-{B77E8C34-ED70-898C-111C-F2067846921F}" dt="2024-02-29T14:15:06.472" v="618"/>
          <ac:picMkLst>
            <pc:docMk/>
            <pc:sldMk cId="3987667602" sldId="337"/>
            <ac:picMk id="5" creationId="{AFD3B46C-5B59-2B66-314D-CAAD07075B70}"/>
          </ac:picMkLst>
        </pc:picChg>
        <pc:picChg chg="add mod">
          <ac:chgData name="Kevin Player" userId="S::kjplayer@sei.cmu.edu::4c9e5f5d-4b3b-4d5c-8918-fa1564101511" providerId="AD" clId="Web-{B77E8C34-ED70-898C-111C-F2067846921F}" dt="2024-02-29T14:15:25.675" v="622" actId="14100"/>
          <ac:picMkLst>
            <pc:docMk/>
            <pc:sldMk cId="3987667602" sldId="337"/>
            <ac:picMk id="6" creationId="{E39068BE-E38A-A31D-9A59-9C978067BC50}"/>
          </ac:picMkLst>
        </pc:picChg>
      </pc:sldChg>
      <pc:sldChg chg="add del replId">
        <pc:chgData name="Kevin Player" userId="S::kjplayer@sei.cmu.edu::4c9e5f5d-4b3b-4d5c-8918-fa1564101511" providerId="AD" clId="Web-{B77E8C34-ED70-898C-111C-F2067846921F}" dt="2024-02-29T14:14:35.237" v="616"/>
        <pc:sldMkLst>
          <pc:docMk/>
          <pc:sldMk cId="1362212428" sldId="338"/>
        </pc:sldMkLst>
      </pc:sldChg>
      <pc:sldChg chg="add replId">
        <pc:chgData name="Kevin Player" userId="S::kjplayer@sei.cmu.edu::4c9e5f5d-4b3b-4d5c-8918-fa1564101511" providerId="AD" clId="Web-{B77E8C34-ED70-898C-111C-F2067846921F}" dt="2024-02-29T14:45:31.857" v="737"/>
        <pc:sldMkLst>
          <pc:docMk/>
          <pc:sldMk cId="3131847019" sldId="338"/>
        </pc:sldMkLst>
      </pc:sldChg>
      <pc:sldChg chg="add del replId">
        <pc:chgData name="Kevin Player" userId="S::kjplayer@sei.cmu.edu::4c9e5f5d-4b3b-4d5c-8918-fa1564101511" providerId="AD" clId="Web-{B77E8C34-ED70-898C-111C-F2067846921F}" dt="2024-02-29T14:14:32.487" v="615"/>
        <pc:sldMkLst>
          <pc:docMk/>
          <pc:sldMk cId="2601941188" sldId="339"/>
        </pc:sldMkLst>
      </pc:sldChg>
    </pc:docChg>
  </pc:docChgLst>
  <pc:docChgLst>
    <pc:chgData name="Kevin Player" userId="S::kjplayer@sei.cmu.edu::4c9e5f5d-4b3b-4d5c-8918-fa1564101511" providerId="AD" clId="Web-{F79B4217-A660-9E98-FFA7-8C5A8A457AD6}"/>
    <pc:docChg chg="addSld modSld">
      <pc:chgData name="Kevin Player" userId="S::kjplayer@sei.cmu.edu::4c9e5f5d-4b3b-4d5c-8918-fa1564101511" providerId="AD" clId="Web-{F79B4217-A660-9E98-FFA7-8C5A8A457AD6}" dt="2024-02-29T13:36:28.073" v="716" actId="14100"/>
      <pc:docMkLst>
        <pc:docMk/>
      </pc:docMkLst>
      <pc:sldChg chg="addSp modSp">
        <pc:chgData name="Kevin Player" userId="S::kjplayer@sei.cmu.edu::4c9e5f5d-4b3b-4d5c-8918-fa1564101511" providerId="AD" clId="Web-{F79B4217-A660-9E98-FFA7-8C5A8A457AD6}" dt="2024-02-29T13:28:34.223" v="483" actId="14100"/>
        <pc:sldMkLst>
          <pc:docMk/>
          <pc:sldMk cId="3537694850" sldId="334"/>
        </pc:sldMkLst>
        <pc:spChg chg="mod">
          <ac:chgData name="Kevin Player" userId="S::kjplayer@sei.cmu.edu::4c9e5f5d-4b3b-4d5c-8918-fa1564101511" providerId="AD" clId="Web-{F79B4217-A660-9E98-FFA7-8C5A8A457AD6}" dt="2024-02-29T13:27:00.127" v="461" actId="20577"/>
          <ac:spMkLst>
            <pc:docMk/>
            <pc:sldMk cId="3537694850" sldId="334"/>
            <ac:spMk id="2" creationId="{90B00CF3-12E5-67B7-E6CB-5A750165A3F5}"/>
          </ac:spMkLst>
        </pc:spChg>
        <pc:spChg chg="mod">
          <ac:chgData name="Kevin Player" userId="S::kjplayer@sei.cmu.edu::4c9e5f5d-4b3b-4d5c-8918-fa1564101511" providerId="AD" clId="Web-{F79B4217-A660-9E98-FFA7-8C5A8A457AD6}" dt="2024-02-29T13:28:34.223" v="483" actId="14100"/>
          <ac:spMkLst>
            <pc:docMk/>
            <pc:sldMk cId="3537694850" sldId="334"/>
            <ac:spMk id="3" creationId="{3250B3BC-C32B-A15F-7DC6-6E0D2DB81E04}"/>
          </ac:spMkLst>
        </pc:spChg>
        <pc:picChg chg="add mod">
          <ac:chgData name="Kevin Player" userId="S::kjplayer@sei.cmu.edu::4c9e5f5d-4b3b-4d5c-8918-fa1564101511" providerId="AD" clId="Web-{F79B4217-A660-9E98-FFA7-8C5A8A457AD6}" dt="2024-02-29T13:28:27.488" v="482" actId="1076"/>
          <ac:picMkLst>
            <pc:docMk/>
            <pc:sldMk cId="3537694850" sldId="334"/>
            <ac:picMk id="4" creationId="{9D557097-868C-2074-24BF-F9C39C7AC112}"/>
          </ac:picMkLst>
        </pc:picChg>
      </pc:sldChg>
      <pc:sldChg chg="addSp modSp">
        <pc:chgData name="Kevin Player" userId="S::kjplayer@sei.cmu.edu::4c9e5f5d-4b3b-4d5c-8918-fa1564101511" providerId="AD" clId="Web-{F79B4217-A660-9E98-FFA7-8C5A8A457AD6}" dt="2024-02-29T13:36:28.073" v="716" actId="14100"/>
        <pc:sldMkLst>
          <pc:docMk/>
          <pc:sldMk cId="923595182" sldId="335"/>
        </pc:sldMkLst>
        <pc:spChg chg="mod">
          <ac:chgData name="Kevin Player" userId="S::kjplayer@sei.cmu.edu::4c9e5f5d-4b3b-4d5c-8918-fa1564101511" providerId="AD" clId="Web-{F79B4217-A660-9E98-FFA7-8C5A8A457AD6}" dt="2024-02-29T13:36:28.073" v="716" actId="14100"/>
          <ac:spMkLst>
            <pc:docMk/>
            <pc:sldMk cId="923595182" sldId="335"/>
            <ac:spMk id="3" creationId="{303D63E0-B3A0-1371-783D-ED65A7F08768}"/>
          </ac:spMkLst>
        </pc:spChg>
        <pc:picChg chg="add mod">
          <ac:chgData name="Kevin Player" userId="S::kjplayer@sei.cmu.edu::4c9e5f5d-4b3b-4d5c-8918-fa1564101511" providerId="AD" clId="Web-{F79B4217-A660-9E98-FFA7-8C5A8A457AD6}" dt="2024-02-29T13:35:41.338" v="712" actId="14100"/>
          <ac:picMkLst>
            <pc:docMk/>
            <pc:sldMk cId="923595182" sldId="335"/>
            <ac:picMk id="4" creationId="{65AA5C95-2E40-0ADD-34C6-963D6B294048}"/>
          </ac:picMkLst>
        </pc:picChg>
        <pc:picChg chg="add mod">
          <ac:chgData name="Kevin Player" userId="S::kjplayer@sei.cmu.edu::4c9e5f5d-4b3b-4d5c-8918-fa1564101511" providerId="AD" clId="Web-{F79B4217-A660-9E98-FFA7-8C5A8A457AD6}" dt="2024-02-29T13:35:50.244" v="715" actId="14100"/>
          <ac:picMkLst>
            <pc:docMk/>
            <pc:sldMk cId="923595182" sldId="335"/>
            <ac:picMk id="5" creationId="{BB45D6C2-4324-E554-6C54-EADFCC1F98F4}"/>
          </ac:picMkLst>
        </pc:picChg>
      </pc:sldChg>
      <pc:sldChg chg="addSp modSp add replId">
        <pc:chgData name="Kevin Player" userId="S::kjplayer@sei.cmu.edu::4c9e5f5d-4b3b-4d5c-8918-fa1564101511" providerId="AD" clId="Web-{F79B4217-A660-9E98-FFA7-8C5A8A457AD6}" dt="2024-02-29T13:19:44.090" v="198" actId="14100"/>
        <pc:sldMkLst>
          <pc:docMk/>
          <pc:sldMk cId="3040352946" sldId="336"/>
        </pc:sldMkLst>
        <pc:spChg chg="mod">
          <ac:chgData name="Kevin Player" userId="S::kjplayer@sei.cmu.edu::4c9e5f5d-4b3b-4d5c-8918-fa1564101511" providerId="AD" clId="Web-{F79B4217-A660-9E98-FFA7-8C5A8A457AD6}" dt="2024-02-29T12:51:22.165" v="17" actId="20577"/>
          <ac:spMkLst>
            <pc:docMk/>
            <pc:sldMk cId="3040352946" sldId="336"/>
            <ac:spMk id="2" creationId="{0F915B68-EEDA-9928-6FA8-321A2339599D}"/>
          </ac:spMkLst>
        </pc:spChg>
        <pc:spChg chg="mod">
          <ac:chgData name="Kevin Player" userId="S::kjplayer@sei.cmu.edu::4c9e5f5d-4b3b-4d5c-8918-fa1564101511" providerId="AD" clId="Web-{F79B4217-A660-9E98-FFA7-8C5A8A457AD6}" dt="2024-02-29T13:19:40.293" v="197" actId="20577"/>
          <ac:spMkLst>
            <pc:docMk/>
            <pc:sldMk cId="3040352946" sldId="336"/>
            <ac:spMk id="3" creationId="{080A394B-66FF-232D-C0F7-F1F497339BB0}"/>
          </ac:spMkLst>
        </pc:spChg>
        <pc:picChg chg="add mod ord">
          <ac:chgData name="Kevin Player" userId="S::kjplayer@sei.cmu.edu::4c9e5f5d-4b3b-4d5c-8918-fa1564101511" providerId="AD" clId="Web-{F79B4217-A660-9E98-FFA7-8C5A8A457AD6}" dt="2024-02-29T13:16:26.110" v="193" actId="1076"/>
          <ac:picMkLst>
            <pc:docMk/>
            <pc:sldMk cId="3040352946" sldId="336"/>
            <ac:picMk id="4" creationId="{DD1ED693-43C0-A023-74D0-41330A68720D}"/>
          </ac:picMkLst>
        </pc:picChg>
        <pc:picChg chg="add mod">
          <ac:chgData name="Kevin Player" userId="S::kjplayer@sei.cmu.edu::4c9e5f5d-4b3b-4d5c-8918-fa1564101511" providerId="AD" clId="Web-{F79B4217-A660-9E98-FFA7-8C5A8A457AD6}" dt="2024-02-29T13:19:44.090" v="198" actId="14100"/>
          <ac:picMkLst>
            <pc:docMk/>
            <pc:sldMk cId="3040352946" sldId="336"/>
            <ac:picMk id="5" creationId="{CEF511E2-CEE6-AAD4-0F76-532A701D544F}"/>
          </ac:picMkLst>
        </pc:picChg>
      </pc:sldChg>
    </pc:docChg>
  </pc:docChgLst>
  <pc:docChgLst>
    <pc:chgData name="Kevin Player" userId="S::kjplayer@sei.cmu.edu::4c9e5f5d-4b3b-4d5c-8918-fa1564101511" providerId="AD" clId="Web-{36E65D67-0E19-A7E1-9B5A-95BE09224C3A}"/>
    <pc:docChg chg="modSld">
      <pc:chgData name="Kevin Player" userId="S::kjplayer@sei.cmu.edu::4c9e5f5d-4b3b-4d5c-8918-fa1564101511" providerId="AD" clId="Web-{36E65D67-0E19-A7E1-9B5A-95BE09224C3A}" dt="2024-03-21T15:46:01.488" v="21"/>
      <pc:docMkLst>
        <pc:docMk/>
      </pc:docMkLst>
      <pc:sldChg chg="addSp delSp modSp">
        <pc:chgData name="Kevin Player" userId="S::kjplayer@sei.cmu.edu::4c9e5f5d-4b3b-4d5c-8918-fa1564101511" providerId="AD" clId="Web-{36E65D67-0E19-A7E1-9B5A-95BE09224C3A}" dt="2024-03-21T15:31:33.925" v="20"/>
        <pc:sldMkLst>
          <pc:docMk/>
          <pc:sldMk cId="923595182" sldId="335"/>
        </pc:sldMkLst>
        <pc:picChg chg="add del mod">
          <ac:chgData name="Kevin Player" userId="S::kjplayer@sei.cmu.edu::4c9e5f5d-4b3b-4d5c-8918-fa1564101511" providerId="AD" clId="Web-{36E65D67-0E19-A7E1-9B5A-95BE09224C3A}" dt="2024-03-21T14:41:59.772" v="5"/>
          <ac:picMkLst>
            <pc:docMk/>
            <pc:sldMk cId="923595182" sldId="335"/>
            <ac:picMk id="4" creationId="{FD703F27-C188-2E33-E43C-C60BDF91497D}"/>
          </ac:picMkLst>
        </pc:picChg>
        <pc:picChg chg="ord">
          <ac:chgData name="Kevin Player" userId="S::kjplayer@sei.cmu.edu::4c9e5f5d-4b3b-4d5c-8918-fa1564101511" providerId="AD" clId="Web-{36E65D67-0E19-A7E1-9B5A-95BE09224C3A}" dt="2024-03-21T15:31:23.440" v="18"/>
          <ac:picMkLst>
            <pc:docMk/>
            <pc:sldMk cId="923595182" sldId="335"/>
            <ac:picMk id="5" creationId="{BB45D6C2-4324-E554-6C54-EADFCC1F98F4}"/>
          </ac:picMkLst>
        </pc:picChg>
        <pc:picChg chg="add del mod">
          <ac:chgData name="Kevin Player" userId="S::kjplayer@sei.cmu.edu::4c9e5f5d-4b3b-4d5c-8918-fa1564101511" providerId="AD" clId="Web-{36E65D67-0E19-A7E1-9B5A-95BE09224C3A}" dt="2024-03-21T14:41:56.819" v="4"/>
          <ac:picMkLst>
            <pc:docMk/>
            <pc:sldMk cId="923595182" sldId="335"/>
            <ac:picMk id="6" creationId="{5D3702C5-0543-0DF6-F18F-D5E4A9979EAC}"/>
          </ac:picMkLst>
        </pc:picChg>
        <pc:picChg chg="add del mod">
          <ac:chgData name="Kevin Player" userId="S::kjplayer@sei.cmu.edu::4c9e5f5d-4b3b-4d5c-8918-fa1564101511" providerId="AD" clId="Web-{36E65D67-0E19-A7E1-9B5A-95BE09224C3A}" dt="2024-03-21T14:42:33.835" v="8"/>
          <ac:picMkLst>
            <pc:docMk/>
            <pc:sldMk cId="923595182" sldId="335"/>
            <ac:picMk id="8" creationId="{0E780BC2-4B4A-2734-F979-C55054003CF6}"/>
          </ac:picMkLst>
        </pc:picChg>
        <pc:picChg chg="mod ord">
          <ac:chgData name="Kevin Player" userId="S::kjplayer@sei.cmu.edu::4c9e5f5d-4b3b-4d5c-8918-fa1564101511" providerId="AD" clId="Web-{36E65D67-0E19-A7E1-9B5A-95BE09224C3A}" dt="2024-03-21T15:31:33.925" v="20"/>
          <ac:picMkLst>
            <pc:docMk/>
            <pc:sldMk cId="923595182" sldId="335"/>
            <ac:picMk id="9" creationId="{1895AFFE-2B1B-E3A6-016A-25031CAA9DB6}"/>
          </ac:picMkLst>
        </pc:picChg>
        <pc:picChg chg="add del mod">
          <ac:chgData name="Kevin Player" userId="S::kjplayer@sei.cmu.edu::4c9e5f5d-4b3b-4d5c-8918-fa1564101511" providerId="AD" clId="Web-{36E65D67-0E19-A7E1-9B5A-95BE09224C3A}" dt="2024-03-21T14:46:33.290" v="13"/>
          <ac:picMkLst>
            <pc:docMk/>
            <pc:sldMk cId="923595182" sldId="335"/>
            <ac:picMk id="10" creationId="{A18A6D0B-04AB-4933-1C88-E051D596C4EE}"/>
          </ac:picMkLst>
        </pc:picChg>
        <pc:picChg chg="add del mod">
          <ac:chgData name="Kevin Player" userId="S::kjplayer@sei.cmu.edu::4c9e5f5d-4b3b-4d5c-8918-fa1564101511" providerId="AD" clId="Web-{36E65D67-0E19-A7E1-9B5A-95BE09224C3A}" dt="2024-03-21T15:31:05.080" v="17"/>
          <ac:picMkLst>
            <pc:docMk/>
            <pc:sldMk cId="923595182" sldId="335"/>
            <ac:picMk id="11" creationId="{6FDAC92A-4E72-62F3-BC81-AA46EDA6E180}"/>
          </ac:picMkLst>
        </pc:picChg>
      </pc:sldChg>
      <pc:sldChg chg="delSp">
        <pc:chgData name="Kevin Player" userId="S::kjplayer@sei.cmu.edu::4c9e5f5d-4b3b-4d5c-8918-fa1564101511" providerId="AD" clId="Web-{36E65D67-0E19-A7E1-9B5A-95BE09224C3A}" dt="2024-03-21T15:46:01.488" v="21"/>
        <pc:sldMkLst>
          <pc:docMk/>
          <pc:sldMk cId="3987667602" sldId="337"/>
        </pc:sldMkLst>
        <pc:picChg chg="del">
          <ac:chgData name="Kevin Player" userId="S::kjplayer@sei.cmu.edu::4c9e5f5d-4b3b-4d5c-8918-fa1564101511" providerId="AD" clId="Web-{36E65D67-0E19-A7E1-9B5A-95BE09224C3A}" dt="2024-03-21T15:46:01.488" v="21"/>
          <ac:picMkLst>
            <pc:docMk/>
            <pc:sldMk cId="3987667602" sldId="337"/>
            <ac:picMk id="6" creationId="{E39068BE-E38A-A31D-9A59-9C978067BC5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1208F8-C77B-D74F-B744-251287BDCA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BC6985-D59B-ED4C-A70C-2CC55C24F9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3E7B4C-DAAA-FF42-ACC3-9082998C8051}" type="datetimeFigureOut">
              <a:rPr lang="en-US" smtClean="0"/>
              <a:t>4/9/24</a:t>
            </a:fld>
            <a:endParaRPr lang="en-US"/>
          </a:p>
        </p:txBody>
      </p:sp>
      <p:sp>
        <p:nvSpPr>
          <p:cNvPr id="4" name="Footer Placeholder 3">
            <a:extLst>
              <a:ext uri="{FF2B5EF4-FFF2-40B4-BE49-F238E27FC236}">
                <a16:creationId xmlns:a16="http://schemas.microsoft.com/office/drawing/2014/main" id="{051E5110-3723-1A4C-BFBF-177D32FB58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4C7CFF-5960-0D4B-B26E-EF7C0C1C7D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680314-2679-CC4D-9663-C842C457AE93}" type="slidenum">
              <a:rPr lang="en-US" smtClean="0"/>
              <a:t>‹#›</a:t>
            </a:fld>
            <a:endParaRPr lang="en-US"/>
          </a:p>
        </p:txBody>
      </p:sp>
    </p:spTree>
    <p:extLst>
      <p:ext uri="{BB962C8B-B14F-4D97-AF65-F5344CB8AC3E}">
        <p14:creationId xmlns:p14="http://schemas.microsoft.com/office/powerpoint/2010/main" val="2895943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68709531"/>
      </p:ext>
    </p:extLst>
  </p:cSld>
  <p:clrMap bg1="lt1" tx1="dk1" bg2="lt2" tx2="dk2" accent1="accent1" accent2="accent2" accent3="accent3" accent4="accent4" accent5="accent5" accent6="accent6" hlink="hlink" folHlink="folHlink"/>
  <p:notesStyle>
    <a:lvl1pPr latinLnBrk="0">
      <a:defRPr sz="995">
        <a:latin typeface="+mj-lt"/>
        <a:ea typeface="+mj-ea"/>
        <a:cs typeface="+mj-cs"/>
        <a:sym typeface="Open Sans Regular"/>
      </a:defRPr>
    </a:lvl1pPr>
    <a:lvl2pPr indent="189591" latinLnBrk="0">
      <a:defRPr sz="995">
        <a:latin typeface="+mj-lt"/>
        <a:ea typeface="+mj-ea"/>
        <a:cs typeface="+mj-cs"/>
        <a:sym typeface="Open Sans Regular"/>
      </a:defRPr>
    </a:lvl2pPr>
    <a:lvl3pPr indent="379182" latinLnBrk="0">
      <a:defRPr sz="995">
        <a:latin typeface="+mj-lt"/>
        <a:ea typeface="+mj-ea"/>
        <a:cs typeface="+mj-cs"/>
        <a:sym typeface="Open Sans Regular"/>
      </a:defRPr>
    </a:lvl3pPr>
    <a:lvl4pPr indent="568773" latinLnBrk="0">
      <a:defRPr sz="995">
        <a:latin typeface="+mj-lt"/>
        <a:ea typeface="+mj-ea"/>
        <a:cs typeface="+mj-cs"/>
        <a:sym typeface="Open Sans Regular"/>
      </a:defRPr>
    </a:lvl4pPr>
    <a:lvl5pPr indent="758364" latinLnBrk="0">
      <a:defRPr sz="995">
        <a:latin typeface="+mj-lt"/>
        <a:ea typeface="+mj-ea"/>
        <a:cs typeface="+mj-cs"/>
        <a:sym typeface="Open Sans Regular"/>
      </a:defRPr>
    </a:lvl5pPr>
    <a:lvl6pPr indent="947957" latinLnBrk="0">
      <a:defRPr sz="995">
        <a:latin typeface="+mj-lt"/>
        <a:ea typeface="+mj-ea"/>
        <a:cs typeface="+mj-cs"/>
        <a:sym typeface="Open Sans Regular"/>
      </a:defRPr>
    </a:lvl6pPr>
    <a:lvl7pPr indent="1137547" latinLnBrk="0">
      <a:defRPr sz="995">
        <a:latin typeface="+mj-lt"/>
        <a:ea typeface="+mj-ea"/>
        <a:cs typeface="+mj-cs"/>
        <a:sym typeface="Open Sans Regular"/>
      </a:defRPr>
    </a:lvl7pPr>
    <a:lvl8pPr indent="1327139" latinLnBrk="0">
      <a:defRPr sz="995">
        <a:latin typeface="+mj-lt"/>
        <a:ea typeface="+mj-ea"/>
        <a:cs typeface="+mj-cs"/>
        <a:sym typeface="Open Sans Regular"/>
      </a:defRPr>
    </a:lvl8pPr>
    <a:lvl9pPr indent="1516730" latinLnBrk="0">
      <a:defRPr sz="995">
        <a:latin typeface="+mj-lt"/>
        <a:ea typeface="+mj-ea"/>
        <a:cs typeface="+mj-cs"/>
        <a:sym typeface="Open Sans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0121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854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1910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Arial"/>
                <a:ea typeface="Open Sans Light"/>
                <a:cs typeface="Arial"/>
              </a:rPr>
              <a:t>Consider the null case, with no intervention.  We can simulate our hypothesis testing to find out that our p-values are inflated:</a:t>
            </a:r>
            <a:endParaRPr lang="en-US" dirty="0"/>
          </a:p>
          <a:p>
            <a:pPr marL="518795" lvl="1">
              <a:buFont typeface="Arial"/>
              <a:buChar char="•"/>
            </a:pPr>
            <a:r>
              <a:rPr lang="en-US" sz="1900" dirty="0">
                <a:latin typeface="Arial"/>
                <a:ea typeface="Open Sans Light"/>
                <a:cs typeface="Arial"/>
              </a:rPr>
              <a:t>When we do 2^10 tests we expect to see a p-value of 2^-10 but instead see around 2^-60 an inflation factor of around 6, see right.</a:t>
            </a:r>
          </a:p>
          <a:p>
            <a:pPr marL="518795" lvl="1">
              <a:buFont typeface="Arial"/>
              <a:buChar char="•"/>
            </a:pPr>
            <a:r>
              <a:rPr lang="en-US" sz="1900" dirty="0">
                <a:latin typeface="Arial"/>
                <a:ea typeface="Open Sans Light"/>
                <a:cs typeface="Arial"/>
              </a:rPr>
              <a:t>The relationship is approximately log/log linear, see right (best fit 6.22).  But even for nonlinear curves we can calibrate the p-values.</a:t>
            </a:r>
            <a:endParaRPr lang="en-US" dirty="0"/>
          </a:p>
          <a:p>
            <a:pPr marL="342900" indent="-342900">
              <a:buFont typeface="Arial"/>
              <a:buChar char="•"/>
            </a:pPr>
            <a:r>
              <a:rPr lang="en-US" sz="1900" dirty="0">
                <a:latin typeface="Arial"/>
                <a:ea typeface="Open Sans Light"/>
                <a:cs typeface="Arial"/>
              </a:rPr>
              <a:t>For various datasets, models, and intervention sizes we find different calibration curves inflated from 4.89 up to 64.02</a:t>
            </a:r>
          </a:p>
          <a:p>
            <a:pPr marL="518795" lvl="1">
              <a:buFont typeface="Arial"/>
              <a:buChar char="•"/>
            </a:pPr>
            <a:r>
              <a:rPr lang="en-US" sz="1900" dirty="0">
                <a:latin typeface="Arial"/>
                <a:ea typeface="Open Sans Light"/>
                <a:cs typeface="Arial"/>
              </a:rPr>
              <a:t>We just do the calibration on case-by-case basis.</a:t>
            </a:r>
            <a:endParaRPr lang="en-US" sz="1900" dirty="0"/>
          </a:p>
          <a:p>
            <a:endParaRPr lang="en-US" dirty="0"/>
          </a:p>
        </p:txBody>
      </p:sp>
    </p:spTree>
    <p:extLst>
      <p:ext uri="{BB962C8B-B14F-4D97-AF65-F5344CB8AC3E}">
        <p14:creationId xmlns:p14="http://schemas.microsoft.com/office/powerpoint/2010/main" val="1241352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03F42E-D4E9-6348-965A-BC98EA3F47AF}"/>
              </a:ext>
            </a:extLst>
          </p:cNvPr>
          <p:cNvSpPr/>
          <p:nvPr userDrawn="1"/>
        </p:nvSpPr>
        <p:spPr>
          <a:xfrm>
            <a:off x="0" y="1"/>
            <a:ext cx="10113963" cy="5688013"/>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80"/>
          </a:p>
        </p:txBody>
      </p:sp>
      <p:pic>
        <p:nvPicPr>
          <p:cNvPr id="40" name="Picture 39">
            <a:extLst>
              <a:ext uri="{FF2B5EF4-FFF2-40B4-BE49-F238E27FC236}">
                <a16:creationId xmlns:a16="http://schemas.microsoft.com/office/drawing/2014/main" id="{1C445199-0DFC-7144-BD25-E090DDB255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0800000">
            <a:off x="7534275" y="-3"/>
            <a:ext cx="2579688" cy="5688015"/>
          </a:xfrm>
          <a:prstGeom prst="rect">
            <a:avLst/>
          </a:prstGeom>
        </p:spPr>
      </p:pic>
      <p:sp>
        <p:nvSpPr>
          <p:cNvPr id="7" name="Text Placeholder 2"/>
          <p:cNvSpPr>
            <a:spLocks noGrp="1"/>
          </p:cNvSpPr>
          <p:nvPr>
            <p:ph type="body" sz="quarter" idx="10" hasCustomPrompt="1"/>
          </p:nvPr>
        </p:nvSpPr>
        <p:spPr>
          <a:xfrm>
            <a:off x="333376" y="2346304"/>
            <a:ext cx="7010400" cy="995402"/>
          </a:xfrm>
          <a:prstGeom prst="rect">
            <a:avLst/>
          </a:prstGeom>
        </p:spPr>
        <p:txBody>
          <a:bodyPr lIns="0" tIns="0" rIns="0" bIns="0" anchor="t" anchorCtr="0">
            <a:noAutofit/>
          </a:bodyPr>
          <a:lstStyle>
            <a:lvl1pPr marL="0" indent="0">
              <a:buNone/>
              <a:defRPr sz="3200" baseline="0">
                <a:solidFill>
                  <a:schemeClr val="bg2"/>
                </a:solidFill>
                <a:latin typeface="Arial" panose="020B0604020202020204" pitchFamily="34" charset="0"/>
                <a:cs typeface="Arial" panose="020B0604020202020204" pitchFamily="34" charset="0"/>
              </a:defRPr>
            </a:lvl1pPr>
            <a:lvl5pPr>
              <a:defRPr/>
            </a:lvl5pPr>
          </a:lstStyle>
          <a:p>
            <a:pPr lvl="0"/>
            <a:r>
              <a:rPr lang="en-US"/>
              <a:t>Click to add Title</a:t>
            </a:r>
          </a:p>
        </p:txBody>
      </p:sp>
      <p:sp>
        <p:nvSpPr>
          <p:cNvPr id="8" name="Text Placeholder 11"/>
          <p:cNvSpPr>
            <a:spLocks noGrp="1"/>
          </p:cNvSpPr>
          <p:nvPr>
            <p:ph type="body" sz="quarter" idx="11" hasCustomPrompt="1"/>
          </p:nvPr>
        </p:nvSpPr>
        <p:spPr>
          <a:xfrm>
            <a:off x="333374" y="4375473"/>
            <a:ext cx="3810001" cy="280451"/>
          </a:xfrm>
          <a:prstGeom prst="rect">
            <a:avLst/>
          </a:prstGeom>
        </p:spPr>
        <p:txBody>
          <a:bodyPr lIns="0" tIns="0" rIns="0" bIns="0" anchor="ctr">
            <a:noAutofit/>
          </a:bodyPr>
          <a:lstStyle>
            <a:lvl1pPr marL="0" indent="0">
              <a:buNone/>
              <a:defRPr sz="1279" b="1" cap="all" spc="240" baseline="0">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a:t>MONTH XX, 2022</a:t>
            </a:r>
          </a:p>
        </p:txBody>
      </p:sp>
      <p:sp>
        <p:nvSpPr>
          <p:cNvPr id="10" name="Text Placeholder 13"/>
          <p:cNvSpPr>
            <a:spLocks noGrp="1"/>
          </p:cNvSpPr>
          <p:nvPr>
            <p:ph type="body" sz="quarter" idx="12" hasCustomPrompt="1"/>
          </p:nvPr>
        </p:nvSpPr>
        <p:spPr>
          <a:xfrm>
            <a:off x="333373" y="4725708"/>
            <a:ext cx="5410201" cy="417856"/>
          </a:xfrm>
          <a:prstGeom prst="rect">
            <a:avLst/>
          </a:prstGeom>
        </p:spPr>
        <p:txBody>
          <a:bodyPr lIns="0" tIns="0" rIns="0" bIns="0">
            <a:noAutofit/>
          </a:bodyPr>
          <a:lstStyle>
            <a:lvl1pPr marL="0" indent="0">
              <a:lnSpc>
                <a:spcPct val="100000"/>
              </a:lnSpc>
              <a:spcBef>
                <a:spcPts val="0"/>
              </a:spcBef>
              <a:buNone/>
              <a:defRPr sz="1279">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a:t>Presenter’s Name</a:t>
            </a:r>
          </a:p>
          <a:p>
            <a:pPr lvl="0"/>
            <a:r>
              <a:rPr lang="en-US"/>
              <a:t>Presenter’s Title</a:t>
            </a:r>
          </a:p>
        </p:txBody>
      </p:sp>
      <p:pic>
        <p:nvPicPr>
          <p:cNvPr id="27" name="Picture 26">
            <a:extLst>
              <a:ext uri="{FF2B5EF4-FFF2-40B4-BE49-F238E27FC236}">
                <a16:creationId xmlns:a16="http://schemas.microsoft.com/office/drawing/2014/main" id="{667B7352-558A-AF45-8D6F-2058EEC251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34275" y="-2"/>
            <a:ext cx="2579688" cy="2579194"/>
          </a:xfrm>
          <a:prstGeom prst="rect">
            <a:avLst/>
          </a:prstGeom>
        </p:spPr>
      </p:pic>
      <p:sp>
        <p:nvSpPr>
          <p:cNvPr id="9" name="TextBox 8">
            <a:extLst>
              <a:ext uri="{FF2B5EF4-FFF2-40B4-BE49-F238E27FC236}">
                <a16:creationId xmlns:a16="http://schemas.microsoft.com/office/drawing/2014/main" id="{3B31BC1E-DB32-794C-9D87-536CEA2493AF}"/>
              </a:ext>
            </a:extLst>
          </p:cNvPr>
          <p:cNvSpPr txBox="1"/>
          <p:nvPr userDrawn="1"/>
        </p:nvSpPr>
        <p:spPr>
          <a:xfrm>
            <a:off x="333374" y="5419261"/>
            <a:ext cx="2722895" cy="1106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730857" rtl="0" fontAlgn="auto" latinLnBrk="0" hangingPunct="0">
              <a:lnSpc>
                <a:spcPct val="100000"/>
              </a:lnSpc>
              <a:spcBef>
                <a:spcPts val="0"/>
              </a:spcBef>
              <a:spcAft>
                <a:spcPts val="0"/>
              </a:spcAft>
              <a:buClrTx/>
              <a:buSzTx/>
              <a:buFontTx/>
              <a:buNone/>
              <a:tabLst/>
            </a:pPr>
            <a:r>
              <a:rPr kumimoji="0" lang="en-US" sz="719" b="0" i="0" u="none" strike="noStrike" cap="none" spc="0" normalizeH="0" baseline="0">
                <a:ln>
                  <a:noFill/>
                </a:ln>
                <a:solidFill>
                  <a:schemeClr val="tx2"/>
                </a:solidFill>
                <a:effectLst/>
                <a:uFillTx/>
                <a:latin typeface="Arial" panose="020B0604020202020204" pitchFamily="34" charset="0"/>
                <a:ea typeface="Calibri"/>
                <a:cs typeface="Arial" panose="020B0604020202020204" pitchFamily="34" charset="0"/>
                <a:sym typeface="Calibri"/>
              </a:rPr>
              <a:t>© 2024 Carnegie Mellon University</a:t>
            </a:r>
          </a:p>
        </p:txBody>
      </p:sp>
      <p:cxnSp>
        <p:nvCxnSpPr>
          <p:cNvPr id="11" name="Straight Connector 10">
            <a:extLst>
              <a:ext uri="{FF2B5EF4-FFF2-40B4-BE49-F238E27FC236}">
                <a16:creationId xmlns:a16="http://schemas.microsoft.com/office/drawing/2014/main" id="{AA5B969F-22FD-E442-966E-15ED06BC6FC3}"/>
              </a:ext>
            </a:extLst>
          </p:cNvPr>
          <p:cNvCxnSpPr>
            <a:cxnSpLocks/>
          </p:cNvCxnSpPr>
          <p:nvPr userDrawn="1"/>
        </p:nvCxnSpPr>
        <p:spPr>
          <a:xfrm>
            <a:off x="7534275" y="2579192"/>
            <a:ext cx="2579688" cy="0"/>
          </a:xfrm>
          <a:prstGeom prst="line">
            <a:avLst/>
          </a:prstGeom>
          <a:noFill/>
          <a:ln w="12700"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B841FBE9-3557-E91F-2469-94BBF8DEE59D}"/>
              </a:ext>
            </a:extLst>
          </p:cNvPr>
          <p:cNvSpPr txBox="1"/>
          <p:nvPr userDrawn="1"/>
        </p:nvSpPr>
        <p:spPr>
          <a:xfrm>
            <a:off x="2932913" y="5391373"/>
            <a:ext cx="2579688" cy="229530"/>
          </a:xfrm>
          <a:prstGeom prst="rect">
            <a:avLst/>
          </a:prstGeom>
          <a:noFill/>
        </p:spPr>
        <p:txBody>
          <a:bodyPr wrap="square" lIns="0" tIns="0" rIns="0" bIns="0" rtlCol="0">
            <a:noAutofit/>
          </a:bodyPr>
          <a:lstStyle/>
          <a:p>
            <a:r>
              <a:rPr lang="en-US" sz="700" dirty="0">
                <a:effectLst/>
                <a:latin typeface="Arial" panose="020B0604020202020204" pitchFamily="34" charset="0"/>
                <a:ea typeface="Times New Roman" panose="02020603050405020304" pitchFamily="18" charset="0"/>
                <a:cs typeface="Arial" panose="020B0604020202020204" pitchFamily="34" charset="0"/>
              </a:rPr>
              <a:t>DISTRIBUTION STATEMENT A] This material has been approved for public release and unlimited distribution.</a:t>
            </a:r>
            <a:endParaRPr lang="en-US" sz="500" dirty="0">
              <a:solidFill>
                <a:schemeClr val="tx2"/>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1147461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15D6D4-D294-6447-BFC3-D0B02C033CFE}"/>
              </a:ext>
            </a:extLst>
          </p:cNvPr>
          <p:cNvSpPr/>
          <p:nvPr userDrawn="1"/>
        </p:nvSpPr>
        <p:spPr>
          <a:xfrm>
            <a:off x="-2" y="1"/>
            <a:ext cx="10113964" cy="5688013"/>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80"/>
          </a:p>
        </p:txBody>
      </p:sp>
      <p:pic>
        <p:nvPicPr>
          <p:cNvPr id="3" name="Picture 2">
            <a:extLst>
              <a:ext uri="{FF2B5EF4-FFF2-40B4-BE49-F238E27FC236}">
                <a16:creationId xmlns:a16="http://schemas.microsoft.com/office/drawing/2014/main" id="{B05930EE-A9E5-4FA7-7EFD-86CD77BB72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334375" y="1492206"/>
            <a:ext cx="1779589" cy="4195807"/>
          </a:xfrm>
          <a:prstGeom prst="rect">
            <a:avLst/>
          </a:prstGeom>
        </p:spPr>
      </p:pic>
      <p:sp>
        <p:nvSpPr>
          <p:cNvPr id="6" name="Text Placeholder 2">
            <a:extLst>
              <a:ext uri="{FF2B5EF4-FFF2-40B4-BE49-F238E27FC236}">
                <a16:creationId xmlns:a16="http://schemas.microsoft.com/office/drawing/2014/main" id="{05D02C44-4CC3-3046-8DA5-749AFCED1B7D}"/>
              </a:ext>
            </a:extLst>
          </p:cNvPr>
          <p:cNvSpPr>
            <a:spLocks noGrp="1"/>
          </p:cNvSpPr>
          <p:nvPr>
            <p:ph type="body" sz="quarter" idx="10" hasCustomPrompt="1"/>
          </p:nvPr>
        </p:nvSpPr>
        <p:spPr>
          <a:xfrm>
            <a:off x="333375" y="1525636"/>
            <a:ext cx="7083532" cy="995402"/>
          </a:xfrm>
          <a:prstGeom prst="rect">
            <a:avLst/>
          </a:prstGeom>
        </p:spPr>
        <p:txBody>
          <a:bodyPr lIns="0" tIns="0" rIns="0" bIns="0" anchor="t" anchorCtr="0">
            <a:noAutofit/>
          </a:bodyPr>
          <a:lstStyle>
            <a:lvl1pPr marL="0" indent="0">
              <a:buNone/>
              <a:defRPr sz="3200" baseline="0">
                <a:solidFill>
                  <a:schemeClr val="tx1"/>
                </a:solidFill>
                <a:latin typeface="Arial" panose="020B0604020202020204" pitchFamily="34" charset="0"/>
                <a:cs typeface="Arial" panose="020B0604020202020204" pitchFamily="34" charset="0"/>
              </a:defRPr>
            </a:lvl1pPr>
            <a:lvl5pPr>
              <a:defRPr/>
            </a:lvl5pPr>
          </a:lstStyle>
          <a:p>
            <a:pPr lvl="0"/>
            <a:r>
              <a:rPr lang="en-US"/>
              <a:t>Click to add Section Title</a:t>
            </a:r>
          </a:p>
        </p:txBody>
      </p:sp>
      <p:pic>
        <p:nvPicPr>
          <p:cNvPr id="11" name="Picture 10">
            <a:extLst>
              <a:ext uri="{FF2B5EF4-FFF2-40B4-BE49-F238E27FC236}">
                <a16:creationId xmlns:a16="http://schemas.microsoft.com/office/drawing/2014/main" id="{7A4CBCE5-05FD-A74B-A9F1-D9B210D017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33977" y="0"/>
            <a:ext cx="1779988" cy="1778000"/>
          </a:xfrm>
          <a:prstGeom prst="rect">
            <a:avLst/>
          </a:prstGeom>
        </p:spPr>
      </p:pic>
      <p:cxnSp>
        <p:nvCxnSpPr>
          <p:cNvPr id="4" name="Straight Connector 3">
            <a:extLst>
              <a:ext uri="{FF2B5EF4-FFF2-40B4-BE49-F238E27FC236}">
                <a16:creationId xmlns:a16="http://schemas.microsoft.com/office/drawing/2014/main" id="{CBD5E882-E45E-FF4A-9977-EE1BACE09C6A}"/>
              </a:ext>
            </a:extLst>
          </p:cNvPr>
          <p:cNvCxnSpPr>
            <a:cxnSpLocks/>
          </p:cNvCxnSpPr>
          <p:nvPr userDrawn="1"/>
        </p:nvCxnSpPr>
        <p:spPr>
          <a:xfrm>
            <a:off x="8333977" y="1778000"/>
            <a:ext cx="1779986" cy="0"/>
          </a:xfrm>
          <a:prstGeom prst="line">
            <a:avLst/>
          </a:prstGeom>
          <a:noFill/>
          <a:ln w="12700"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cxnSp>
      <p:sp>
        <p:nvSpPr>
          <p:cNvPr id="7" name="Text Placeholder 6">
            <a:extLst>
              <a:ext uri="{FF2B5EF4-FFF2-40B4-BE49-F238E27FC236}">
                <a16:creationId xmlns:a16="http://schemas.microsoft.com/office/drawing/2014/main" id="{71E4F72E-4EB7-43AD-F16F-C4BE174002DF}"/>
              </a:ext>
            </a:extLst>
          </p:cNvPr>
          <p:cNvSpPr>
            <a:spLocks noGrp="1"/>
          </p:cNvSpPr>
          <p:nvPr>
            <p:ph type="body" sz="quarter" idx="11" hasCustomPrompt="1"/>
          </p:nvPr>
        </p:nvSpPr>
        <p:spPr>
          <a:xfrm>
            <a:off x="338251" y="1301282"/>
            <a:ext cx="7078655" cy="210472"/>
          </a:xfrm>
          <a:prstGeom prst="rect">
            <a:avLst/>
          </a:prstGeom>
        </p:spPr>
        <p:txBody>
          <a:bodyPr lIns="0" tIns="0" rIns="0" bIns="0"/>
          <a:lstStyle>
            <a:lvl1pPr>
              <a:defRPr sz="1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add Presentation Title</a:t>
            </a:r>
          </a:p>
        </p:txBody>
      </p:sp>
      <p:sp>
        <p:nvSpPr>
          <p:cNvPr id="2" name="TextBox 1">
            <a:extLst>
              <a:ext uri="{FF2B5EF4-FFF2-40B4-BE49-F238E27FC236}">
                <a16:creationId xmlns:a16="http://schemas.microsoft.com/office/drawing/2014/main" id="{7E651E0A-8D0D-FDB2-5B72-D0A42086F75F}"/>
              </a:ext>
            </a:extLst>
          </p:cNvPr>
          <p:cNvSpPr txBox="1"/>
          <p:nvPr userDrawn="1"/>
        </p:nvSpPr>
        <p:spPr>
          <a:xfrm>
            <a:off x="4333876" y="5391373"/>
            <a:ext cx="3009900" cy="229530"/>
          </a:xfrm>
          <a:prstGeom prst="rect">
            <a:avLst/>
          </a:prstGeom>
          <a:noFill/>
        </p:spPr>
        <p:txBody>
          <a:bodyPr wrap="square" lIns="0" tIns="0" rIns="0" bIns="0" rtlCol="0">
            <a:noAutofit/>
          </a:bodyPr>
          <a:lstStyle/>
          <a:p>
            <a:r>
              <a:rPr lang="en-US" sz="600">
                <a:effectLst/>
                <a:latin typeface="Arial" panose="020B0604020202020204" pitchFamily="34" charset="0"/>
                <a:ea typeface="Times New Roman" panose="02020603050405020304" pitchFamily="18" charset="0"/>
                <a:cs typeface="Arial" panose="020B0604020202020204" pitchFamily="34" charset="0"/>
              </a:rPr>
              <a:t>SEI INTERNAL USE ONLY</a:t>
            </a:r>
            <a:endParaRPr lang="en-US" sz="400">
              <a:solidFill>
                <a:schemeClr val="tx2"/>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94676319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96FD32-C90F-914B-831C-24BCC0C7A713}"/>
              </a:ext>
            </a:extLst>
          </p:cNvPr>
          <p:cNvSpPr>
            <a:spLocks noGrp="1"/>
          </p:cNvSpPr>
          <p:nvPr>
            <p:ph type="body" sz="quarter" idx="10" hasCustomPrompt="1"/>
          </p:nvPr>
        </p:nvSpPr>
        <p:spPr>
          <a:xfrm>
            <a:off x="333374" y="1275373"/>
            <a:ext cx="8684911" cy="3746406"/>
          </a:xfrm>
          <a:prstGeom prst="rect">
            <a:avLst/>
          </a:prstGeom>
        </p:spPr>
        <p:txBody>
          <a:bodyPr lIns="0" tIns="0" rIns="0" bIns="0"/>
          <a:lstStyle>
            <a:lvl1pPr marL="182714" indent="-182714">
              <a:spcAft>
                <a:spcPts val="959"/>
              </a:spcAft>
              <a:buFont typeface="Arial" panose="020B0604020202020204" pitchFamily="34" charset="0"/>
              <a:buChar char="•"/>
              <a:tabLst/>
              <a:defRPr sz="1900" b="0">
                <a:solidFill>
                  <a:schemeClr val="tx1"/>
                </a:solidFill>
                <a:latin typeface="Arial" panose="020B0604020202020204" pitchFamily="34" charset="0"/>
                <a:cs typeface="Arial" panose="020B0604020202020204" pitchFamily="34" charset="0"/>
              </a:defRPr>
            </a:lvl1pPr>
            <a:lvl2pPr>
              <a:defRPr b="1"/>
            </a:lvl2pPr>
            <a:lvl3pPr>
              <a:defRPr b="1"/>
            </a:lvl3pPr>
            <a:lvl4pPr>
              <a:defRPr b="1"/>
            </a:lvl4pPr>
            <a:lvl5pPr>
              <a:defRPr b="1"/>
            </a:lvl5pPr>
          </a:lstStyle>
          <a:p>
            <a:pPr lvl="0"/>
            <a:r>
              <a:rPr lang="en-US"/>
              <a:t>Color Palette</a:t>
            </a:r>
          </a:p>
        </p:txBody>
      </p:sp>
      <p:sp>
        <p:nvSpPr>
          <p:cNvPr id="6" name="TextBox 5">
            <a:extLst>
              <a:ext uri="{FF2B5EF4-FFF2-40B4-BE49-F238E27FC236}">
                <a16:creationId xmlns:a16="http://schemas.microsoft.com/office/drawing/2014/main" id="{D7E7A4A9-AB74-004B-B545-6D5A7F162020}"/>
              </a:ext>
            </a:extLst>
          </p:cNvPr>
          <p:cNvSpPr txBox="1"/>
          <p:nvPr userDrawn="1"/>
        </p:nvSpPr>
        <p:spPr>
          <a:xfrm>
            <a:off x="333374" y="275248"/>
            <a:ext cx="8610601" cy="8825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marL="0" marR="0" indent="0" algn="l" defTabSz="730857" rtl="0" fontAlgn="auto" latinLnBrk="0" hangingPunct="0">
              <a:lnSpc>
                <a:spcPct val="100000"/>
              </a:lnSpc>
              <a:spcBef>
                <a:spcPts val="0"/>
              </a:spcBef>
              <a:spcAft>
                <a:spcPts val="0"/>
              </a:spcAft>
              <a:buClrTx/>
              <a:buSzTx/>
              <a:buFontTx/>
              <a:buNone/>
              <a:tabLst/>
            </a:pPr>
            <a:r>
              <a:rPr kumimoji="0" lang="en-US" sz="2600" b="0" i="0" u="none" strike="noStrike" kern="0" cap="none" spc="0" normalizeH="0" baseline="0" noProof="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sym typeface="Calibri Light"/>
              </a:rPr>
              <a:t>Agenda</a:t>
            </a:r>
            <a:r>
              <a:rPr kumimoji="0" lang="en-US" sz="2800" b="0" i="0" u="none" strike="noStrike" kern="0" cap="none" spc="0" normalizeH="0" baseline="0" noProof="0">
                <a:ln>
                  <a:noFill/>
                </a:ln>
                <a:solidFill>
                  <a:srgbClr val="28773C">
                    <a:lumMod val="50000"/>
                  </a:srgbClr>
                </a:solidFill>
                <a:effectLst/>
                <a:uLnTx/>
                <a:uFillTx/>
                <a:latin typeface="Arial" panose="020B0604020202020204" pitchFamily="34" charset="0"/>
                <a:ea typeface="Open Sans Light" panose="020B0306030504020204" pitchFamily="34" charset="0"/>
                <a:cs typeface="Arial" panose="020B0604020202020204" pitchFamily="34" charset="0"/>
                <a:sym typeface="Calibri Light"/>
              </a:rPr>
              <a:t> </a:t>
            </a:r>
            <a:endParaRPr kumimoji="0" lang="en-US" sz="2800" b="0" i="0" u="none" strike="noStrike" cap="none" spc="0" normalizeH="0" baseline="0">
              <a:ln>
                <a:noFill/>
              </a:ln>
              <a:solidFill>
                <a:srgbClr val="000000"/>
              </a:solidFill>
              <a:effectLst/>
              <a:uFillTx/>
              <a:latin typeface="Arial" panose="020B0604020202020204" pitchFamily="34" charset="0"/>
              <a:ea typeface="Open Sans" panose="020B0606030504020204" pitchFamily="34" charset="0"/>
              <a:cs typeface="Arial" panose="020B0604020202020204" pitchFamily="34" charset="0"/>
              <a:sym typeface="Calibri"/>
            </a:endParaRPr>
          </a:p>
        </p:txBody>
      </p:sp>
    </p:spTree>
    <p:extLst>
      <p:ext uri="{BB962C8B-B14F-4D97-AF65-F5344CB8AC3E}">
        <p14:creationId xmlns:p14="http://schemas.microsoft.com/office/powerpoint/2010/main" val="105088198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9832-495E-4144-B5DB-DFF0F863F89F}"/>
              </a:ext>
            </a:extLst>
          </p:cNvPr>
          <p:cNvSpPr>
            <a:spLocks noGrp="1"/>
          </p:cNvSpPr>
          <p:nvPr>
            <p:ph type="title"/>
          </p:nvPr>
        </p:nvSpPr>
        <p:spPr>
          <a:xfrm>
            <a:off x="333375" y="295603"/>
            <a:ext cx="8610600" cy="754076"/>
          </a:xfrm>
        </p:spPr>
        <p:txBody>
          <a:bodyPr>
            <a:noAutofit/>
          </a:bodyPr>
          <a:lstStyle>
            <a:lvl1pPr>
              <a:defRPr sz="2600"/>
            </a:lvl1pPr>
          </a:lstStyle>
          <a:p>
            <a:r>
              <a:rPr lang="en-US"/>
              <a:t>Click to edit Master title style</a:t>
            </a:r>
          </a:p>
        </p:txBody>
      </p:sp>
      <p:sp>
        <p:nvSpPr>
          <p:cNvPr id="4" name="Text Placeholder 3">
            <a:extLst>
              <a:ext uri="{FF2B5EF4-FFF2-40B4-BE49-F238E27FC236}">
                <a16:creationId xmlns:a16="http://schemas.microsoft.com/office/drawing/2014/main" id="{CB96FD32-C90F-914B-831C-24BCC0C7A713}"/>
              </a:ext>
            </a:extLst>
          </p:cNvPr>
          <p:cNvSpPr>
            <a:spLocks noGrp="1"/>
          </p:cNvSpPr>
          <p:nvPr>
            <p:ph type="body" sz="quarter" idx="10" hasCustomPrompt="1"/>
          </p:nvPr>
        </p:nvSpPr>
        <p:spPr>
          <a:xfrm>
            <a:off x="333375" y="1225692"/>
            <a:ext cx="8610600" cy="3850198"/>
          </a:xfrm>
          <a:prstGeom prst="rect">
            <a:avLst/>
          </a:prstGeom>
        </p:spPr>
        <p:txBody>
          <a:bodyPr lIns="0" tIns="0" rIns="0" bIns="0"/>
          <a:lstStyle>
            <a:lvl1pPr>
              <a:lnSpc>
                <a:spcPct val="130000"/>
              </a:lnSpc>
              <a:defRPr sz="1900" b="1">
                <a:solidFill>
                  <a:schemeClr val="tx2"/>
                </a:solidFill>
                <a:latin typeface="Arial" panose="020B0604020202020204" pitchFamily="34" charset="0"/>
                <a:cs typeface="Arial" panose="020B0604020202020204" pitchFamily="34" charset="0"/>
              </a:defRPr>
            </a:lvl1pPr>
          </a:lstStyle>
          <a:p>
            <a:pPr lvl="0"/>
            <a:r>
              <a:rPr lang="en-US"/>
              <a:t>Click to edit Introductory Text</a:t>
            </a:r>
          </a:p>
        </p:txBody>
      </p:sp>
    </p:spTree>
    <p:extLst>
      <p:ext uri="{BB962C8B-B14F-4D97-AF65-F5344CB8AC3E}">
        <p14:creationId xmlns:p14="http://schemas.microsoft.com/office/powerpoint/2010/main" val="73226296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9832-495E-4144-B5DB-DFF0F863F89F}"/>
              </a:ext>
            </a:extLst>
          </p:cNvPr>
          <p:cNvSpPr>
            <a:spLocks noGrp="1"/>
          </p:cNvSpPr>
          <p:nvPr>
            <p:ph type="title"/>
          </p:nvPr>
        </p:nvSpPr>
        <p:spPr>
          <a:xfrm>
            <a:off x="337132" y="298075"/>
            <a:ext cx="8606843" cy="754076"/>
          </a:xfrm>
        </p:spPr>
        <p:txBody>
          <a:bodyPr>
            <a:noAutofit/>
          </a:bodyPr>
          <a:lstStyle>
            <a:lvl1pPr>
              <a:defRPr sz="2600"/>
            </a:lvl1pPr>
          </a:lstStyle>
          <a:p>
            <a:r>
              <a:rPr lang="en-US"/>
              <a:t>Click to edit Master title style</a:t>
            </a:r>
          </a:p>
        </p:txBody>
      </p:sp>
      <p:sp>
        <p:nvSpPr>
          <p:cNvPr id="4" name="Text Placeholder 3">
            <a:extLst>
              <a:ext uri="{FF2B5EF4-FFF2-40B4-BE49-F238E27FC236}">
                <a16:creationId xmlns:a16="http://schemas.microsoft.com/office/drawing/2014/main" id="{CB96FD32-C90F-914B-831C-24BCC0C7A713}"/>
              </a:ext>
            </a:extLst>
          </p:cNvPr>
          <p:cNvSpPr>
            <a:spLocks noGrp="1"/>
          </p:cNvSpPr>
          <p:nvPr>
            <p:ph type="body" sz="quarter" idx="10"/>
          </p:nvPr>
        </p:nvSpPr>
        <p:spPr>
          <a:xfrm>
            <a:off x="337132" y="1268761"/>
            <a:ext cx="8606844" cy="3827912"/>
          </a:xfrm>
          <a:prstGeom prst="rect">
            <a:avLst/>
          </a:prstGeom>
        </p:spPr>
        <p:txBody>
          <a:bodyPr lIns="0" tIns="0" rIns="0" bIns="0"/>
          <a:lstStyle>
            <a:lvl1pPr>
              <a:lnSpc>
                <a:spcPct val="110000"/>
              </a:lnSpc>
              <a:spcBef>
                <a:spcPts val="300"/>
              </a:spcBef>
              <a:defRPr sz="1918">
                <a:solidFill>
                  <a:schemeClr val="tx1"/>
                </a:solidFill>
                <a:latin typeface="Arial" panose="020B0604020202020204" pitchFamily="34" charset="0"/>
                <a:cs typeface="Arial" panose="020B0604020202020204" pitchFamily="34" charset="0"/>
              </a:defRPr>
            </a:lvl1pPr>
            <a:lvl2pPr marL="176213" indent="-168275">
              <a:lnSpc>
                <a:spcPct val="110000"/>
              </a:lnSpc>
              <a:spcBef>
                <a:spcPts val="300"/>
              </a:spcBef>
              <a:tabLst/>
              <a:defRPr sz="1918">
                <a:solidFill>
                  <a:schemeClr val="tx1"/>
                </a:solidFill>
                <a:latin typeface="Arial" panose="020B0604020202020204" pitchFamily="34" charset="0"/>
                <a:cs typeface="Arial" panose="020B0604020202020204" pitchFamily="34" charset="0"/>
              </a:defRPr>
            </a:lvl2pPr>
            <a:lvl3pPr marL="344488" indent="-136525">
              <a:lnSpc>
                <a:spcPct val="110000"/>
              </a:lnSpc>
              <a:spcBef>
                <a:spcPts val="300"/>
              </a:spcBef>
              <a:tabLst/>
              <a:defRPr sz="1705">
                <a:solidFill>
                  <a:schemeClr val="tx1"/>
                </a:solidFill>
                <a:latin typeface="Arial" panose="020B0604020202020204" pitchFamily="34" charset="0"/>
                <a:cs typeface="Arial" panose="020B0604020202020204" pitchFamily="34" charset="0"/>
              </a:defRPr>
            </a:lvl3pPr>
            <a:lvl4pPr marL="514350" indent="-138113">
              <a:lnSpc>
                <a:spcPct val="110000"/>
              </a:lnSpc>
              <a:spcBef>
                <a:spcPts val="300"/>
              </a:spcBef>
              <a:tabLst/>
              <a:defRPr sz="1705">
                <a:solidFill>
                  <a:schemeClr val="tx1"/>
                </a:solidFill>
                <a:latin typeface="Arial" panose="020B0604020202020204" pitchFamily="34" charset="0"/>
                <a:cs typeface="Arial" panose="020B0604020202020204" pitchFamily="34" charset="0"/>
              </a:defRPr>
            </a:lvl4pPr>
            <a:lvl5pPr marL="690563" indent="-136525">
              <a:lnSpc>
                <a:spcPct val="110000"/>
              </a:lnSpc>
              <a:spcBef>
                <a:spcPts val="300"/>
              </a:spcBef>
              <a:tabLst/>
              <a:defRPr sz="1705">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47288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E69A-ED06-E144-88DC-B744A75C42FF}"/>
              </a:ext>
            </a:extLst>
          </p:cNvPr>
          <p:cNvSpPr>
            <a:spLocks noGrp="1"/>
          </p:cNvSpPr>
          <p:nvPr>
            <p:ph type="title"/>
          </p:nvPr>
        </p:nvSpPr>
        <p:spPr>
          <a:xfrm>
            <a:off x="333375" y="298435"/>
            <a:ext cx="8610600" cy="754076"/>
          </a:xfrm>
        </p:spPr>
        <p:txBody>
          <a:bodyPr>
            <a:noAutofit/>
          </a:bodyPr>
          <a:lstStyle>
            <a:lvl1pPr>
              <a:defRPr sz="2600">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3">
            <a:extLst>
              <a:ext uri="{FF2B5EF4-FFF2-40B4-BE49-F238E27FC236}">
                <a16:creationId xmlns:a16="http://schemas.microsoft.com/office/drawing/2014/main" id="{4EB7D375-D19B-777D-5CBB-AB16FCBF1045}"/>
              </a:ext>
            </a:extLst>
          </p:cNvPr>
          <p:cNvSpPr>
            <a:spLocks noGrp="1"/>
          </p:cNvSpPr>
          <p:nvPr>
            <p:ph type="body" sz="quarter" idx="10"/>
          </p:nvPr>
        </p:nvSpPr>
        <p:spPr>
          <a:xfrm>
            <a:off x="337132" y="1268761"/>
            <a:ext cx="4606343" cy="3827912"/>
          </a:xfrm>
          <a:prstGeom prst="rect">
            <a:avLst/>
          </a:prstGeom>
        </p:spPr>
        <p:txBody>
          <a:bodyPr lIns="0" tIns="0" rIns="0" bIns="0"/>
          <a:lstStyle>
            <a:lvl1pPr>
              <a:lnSpc>
                <a:spcPct val="110000"/>
              </a:lnSpc>
              <a:spcBef>
                <a:spcPts val="300"/>
              </a:spcBef>
              <a:defRPr sz="1900">
                <a:solidFill>
                  <a:schemeClr val="tx1"/>
                </a:solidFill>
                <a:latin typeface="Arial" panose="020B0604020202020204" pitchFamily="34" charset="0"/>
                <a:cs typeface="Arial" panose="020B0604020202020204" pitchFamily="34" charset="0"/>
              </a:defRPr>
            </a:lvl1pPr>
            <a:lvl2pPr marL="176213" indent="-168275">
              <a:lnSpc>
                <a:spcPct val="110000"/>
              </a:lnSpc>
              <a:spcBef>
                <a:spcPts val="300"/>
              </a:spcBef>
              <a:tabLst/>
              <a:defRPr sz="1900">
                <a:solidFill>
                  <a:schemeClr val="tx1"/>
                </a:solidFill>
                <a:latin typeface="Arial" panose="020B0604020202020204" pitchFamily="34" charset="0"/>
                <a:cs typeface="Arial" panose="020B0604020202020204" pitchFamily="34" charset="0"/>
              </a:defRPr>
            </a:lvl2pPr>
            <a:lvl3pPr marL="344488" indent="-136525">
              <a:lnSpc>
                <a:spcPct val="110000"/>
              </a:lnSpc>
              <a:spcBef>
                <a:spcPts val="300"/>
              </a:spcBef>
              <a:tabLst/>
              <a:defRPr sz="1700">
                <a:solidFill>
                  <a:schemeClr val="tx1"/>
                </a:solidFill>
                <a:latin typeface="Arial" panose="020B0604020202020204" pitchFamily="34" charset="0"/>
                <a:cs typeface="Arial" panose="020B0604020202020204" pitchFamily="34" charset="0"/>
              </a:defRPr>
            </a:lvl3pPr>
            <a:lvl4pPr marL="514350" indent="-138113">
              <a:lnSpc>
                <a:spcPct val="110000"/>
              </a:lnSpc>
              <a:spcBef>
                <a:spcPts val="300"/>
              </a:spcBef>
              <a:tabLst/>
              <a:defRPr sz="1700">
                <a:solidFill>
                  <a:schemeClr val="tx1"/>
                </a:solidFill>
                <a:latin typeface="Arial" panose="020B0604020202020204" pitchFamily="34" charset="0"/>
                <a:cs typeface="Arial" panose="020B0604020202020204" pitchFamily="34" charset="0"/>
              </a:defRPr>
            </a:lvl4pPr>
            <a:lvl5pPr marL="690563" indent="-136525">
              <a:lnSpc>
                <a:spcPct val="110000"/>
              </a:lnSpc>
              <a:spcBef>
                <a:spcPts val="300"/>
              </a:spcBef>
              <a:tabLst/>
              <a:defRPr sz="17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4C2918F9-9F99-DBA3-5178-2F5B433A50F1}"/>
              </a:ext>
            </a:extLst>
          </p:cNvPr>
          <p:cNvSpPr>
            <a:spLocks noGrp="1"/>
          </p:cNvSpPr>
          <p:nvPr>
            <p:ph type="body" sz="quarter" idx="11"/>
          </p:nvPr>
        </p:nvSpPr>
        <p:spPr>
          <a:xfrm>
            <a:off x="5137732" y="1268761"/>
            <a:ext cx="4606343" cy="3827912"/>
          </a:xfrm>
          <a:prstGeom prst="rect">
            <a:avLst/>
          </a:prstGeom>
        </p:spPr>
        <p:txBody>
          <a:bodyPr lIns="0" tIns="0" rIns="0" bIns="0"/>
          <a:lstStyle>
            <a:lvl1pPr>
              <a:lnSpc>
                <a:spcPct val="110000"/>
              </a:lnSpc>
              <a:spcBef>
                <a:spcPts val="300"/>
              </a:spcBef>
              <a:defRPr sz="1900">
                <a:solidFill>
                  <a:schemeClr val="tx1"/>
                </a:solidFill>
                <a:latin typeface="Arial" panose="020B0604020202020204" pitchFamily="34" charset="0"/>
                <a:cs typeface="Arial" panose="020B0604020202020204" pitchFamily="34" charset="0"/>
              </a:defRPr>
            </a:lvl1pPr>
            <a:lvl2pPr marL="176213" indent="-168275">
              <a:lnSpc>
                <a:spcPct val="110000"/>
              </a:lnSpc>
              <a:spcBef>
                <a:spcPts val="300"/>
              </a:spcBef>
              <a:tabLst/>
              <a:defRPr sz="1900">
                <a:solidFill>
                  <a:schemeClr val="tx1"/>
                </a:solidFill>
                <a:latin typeface="Arial" panose="020B0604020202020204" pitchFamily="34" charset="0"/>
                <a:cs typeface="Arial" panose="020B0604020202020204" pitchFamily="34" charset="0"/>
              </a:defRPr>
            </a:lvl2pPr>
            <a:lvl3pPr marL="344488" indent="-136525">
              <a:lnSpc>
                <a:spcPct val="110000"/>
              </a:lnSpc>
              <a:spcBef>
                <a:spcPts val="300"/>
              </a:spcBef>
              <a:tabLst/>
              <a:defRPr sz="1700">
                <a:solidFill>
                  <a:schemeClr val="tx1"/>
                </a:solidFill>
                <a:latin typeface="Arial" panose="020B0604020202020204" pitchFamily="34" charset="0"/>
                <a:cs typeface="Arial" panose="020B0604020202020204" pitchFamily="34" charset="0"/>
              </a:defRPr>
            </a:lvl3pPr>
            <a:lvl4pPr marL="514350" indent="-138113">
              <a:lnSpc>
                <a:spcPct val="110000"/>
              </a:lnSpc>
              <a:spcBef>
                <a:spcPts val="300"/>
              </a:spcBef>
              <a:tabLst/>
              <a:defRPr sz="1700">
                <a:solidFill>
                  <a:schemeClr val="tx1"/>
                </a:solidFill>
                <a:latin typeface="Arial" panose="020B0604020202020204" pitchFamily="34" charset="0"/>
                <a:cs typeface="Arial" panose="020B0604020202020204" pitchFamily="34" charset="0"/>
              </a:defRPr>
            </a:lvl4pPr>
            <a:lvl5pPr marL="690563" indent="-136525">
              <a:lnSpc>
                <a:spcPct val="110000"/>
              </a:lnSpc>
              <a:spcBef>
                <a:spcPts val="300"/>
              </a:spcBef>
              <a:tabLst/>
              <a:defRPr sz="17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10772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E69A-ED06-E144-88DC-B744A75C42FF}"/>
              </a:ext>
            </a:extLst>
          </p:cNvPr>
          <p:cNvSpPr>
            <a:spLocks noGrp="1"/>
          </p:cNvSpPr>
          <p:nvPr>
            <p:ph type="title"/>
          </p:nvPr>
        </p:nvSpPr>
        <p:spPr>
          <a:xfrm>
            <a:off x="333375" y="298311"/>
            <a:ext cx="8610600" cy="828128"/>
          </a:xfrm>
        </p:spPr>
        <p:txBody>
          <a:bodyPr>
            <a:noAutofit/>
          </a:bodyPr>
          <a:lstStyle/>
          <a:p>
            <a:r>
              <a:rPr lang="en-US"/>
              <a:t>Click to edit Master title style</a:t>
            </a:r>
          </a:p>
        </p:txBody>
      </p:sp>
      <p:sp>
        <p:nvSpPr>
          <p:cNvPr id="3" name="Text Placeholder 3">
            <a:extLst>
              <a:ext uri="{FF2B5EF4-FFF2-40B4-BE49-F238E27FC236}">
                <a16:creationId xmlns:a16="http://schemas.microsoft.com/office/drawing/2014/main" id="{B96BEECB-2BD3-C940-8C75-8245923C9289}"/>
              </a:ext>
            </a:extLst>
          </p:cNvPr>
          <p:cNvSpPr>
            <a:spLocks noGrp="1"/>
          </p:cNvSpPr>
          <p:nvPr>
            <p:ph type="body" sz="quarter" idx="10"/>
          </p:nvPr>
        </p:nvSpPr>
        <p:spPr>
          <a:xfrm>
            <a:off x="333374" y="1277049"/>
            <a:ext cx="3009901" cy="3820484"/>
          </a:xfrm>
          <a:prstGeom prst="rect">
            <a:avLst/>
          </a:prstGeom>
        </p:spPr>
        <p:txBody>
          <a:bodyPr lIns="0" tIns="0" rIns="0" bIns="0"/>
          <a:lstStyle>
            <a:lvl1pPr>
              <a:lnSpc>
                <a:spcPct val="110000"/>
              </a:lnSpc>
              <a:spcBef>
                <a:spcPts val="300"/>
              </a:spcBef>
              <a:defRPr sz="1700">
                <a:solidFill>
                  <a:schemeClr val="tx1"/>
                </a:solidFill>
                <a:latin typeface="Arial" panose="020B0604020202020204" pitchFamily="34" charset="0"/>
                <a:cs typeface="Arial" panose="020B0604020202020204" pitchFamily="34" charset="0"/>
              </a:defRPr>
            </a:lvl1pPr>
            <a:lvl2pPr marL="119063" indent="-111125">
              <a:lnSpc>
                <a:spcPct val="110000"/>
              </a:lnSpc>
              <a:spcBef>
                <a:spcPts val="300"/>
              </a:spcBef>
              <a:tabLst/>
              <a:defRPr sz="1700">
                <a:solidFill>
                  <a:schemeClr val="tx1"/>
                </a:solidFill>
                <a:latin typeface="Arial" panose="020B0604020202020204" pitchFamily="34" charset="0"/>
                <a:cs typeface="Arial" panose="020B0604020202020204" pitchFamily="34" charset="0"/>
              </a:defRPr>
            </a:lvl2pPr>
            <a:lvl3pPr>
              <a:lnSpc>
                <a:spcPct val="110000"/>
              </a:lnSpc>
              <a:spcBef>
                <a:spcPts val="300"/>
              </a:spcBef>
              <a:defRPr sz="1500">
                <a:solidFill>
                  <a:schemeClr val="tx1"/>
                </a:solidFill>
                <a:latin typeface="Arial" panose="020B0604020202020204" pitchFamily="34" charset="0"/>
                <a:cs typeface="Arial" panose="020B0604020202020204" pitchFamily="34" charset="0"/>
              </a:defRPr>
            </a:lvl3pPr>
            <a:lvl4pPr>
              <a:lnSpc>
                <a:spcPct val="110000"/>
              </a:lnSpc>
              <a:spcBef>
                <a:spcPts val="300"/>
              </a:spcBef>
              <a:defRPr sz="1500">
                <a:solidFill>
                  <a:schemeClr val="tx1"/>
                </a:solidFill>
                <a:latin typeface="Arial" panose="020B0604020202020204" pitchFamily="34" charset="0"/>
                <a:cs typeface="Arial" panose="020B0604020202020204" pitchFamily="34" charset="0"/>
              </a:defRPr>
            </a:lvl4pPr>
            <a:lvl5pPr marL="577850" indent="-122238">
              <a:lnSpc>
                <a:spcPct val="110000"/>
              </a:lnSpc>
              <a:spcBef>
                <a:spcPts val="300"/>
              </a:spcBef>
              <a:tabLst/>
              <a:defRPr sz="15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5AB8F7-C9D4-FD4C-8E4B-AFA68C71ED02}"/>
              </a:ext>
            </a:extLst>
          </p:cNvPr>
          <p:cNvSpPr>
            <a:spLocks noGrp="1"/>
          </p:cNvSpPr>
          <p:nvPr>
            <p:ph type="body" sz="quarter" idx="11"/>
          </p:nvPr>
        </p:nvSpPr>
        <p:spPr>
          <a:xfrm>
            <a:off x="3533775" y="1277048"/>
            <a:ext cx="3009900" cy="3820486"/>
          </a:xfrm>
          <a:prstGeom prst="rect">
            <a:avLst/>
          </a:prstGeom>
        </p:spPr>
        <p:txBody>
          <a:bodyPr lIns="0" tIns="0" rIns="0" bIns="0"/>
          <a:lstStyle>
            <a:lvl1pPr>
              <a:lnSpc>
                <a:spcPct val="110000"/>
              </a:lnSpc>
              <a:spcBef>
                <a:spcPts val="300"/>
              </a:spcBef>
              <a:defRPr sz="1700">
                <a:solidFill>
                  <a:schemeClr val="tx1"/>
                </a:solidFill>
                <a:latin typeface="Arial" panose="020B0604020202020204" pitchFamily="34" charset="0"/>
                <a:cs typeface="Arial" panose="020B0604020202020204" pitchFamily="34" charset="0"/>
              </a:defRPr>
            </a:lvl1pPr>
            <a:lvl2pPr>
              <a:lnSpc>
                <a:spcPct val="110000"/>
              </a:lnSpc>
              <a:spcBef>
                <a:spcPts val="300"/>
              </a:spcBef>
              <a:defRPr sz="1700">
                <a:solidFill>
                  <a:schemeClr val="tx1"/>
                </a:solidFill>
                <a:latin typeface="Arial" panose="020B0604020202020204" pitchFamily="34" charset="0"/>
                <a:cs typeface="Arial" panose="020B0604020202020204" pitchFamily="34" charset="0"/>
              </a:defRPr>
            </a:lvl2pPr>
            <a:lvl3pPr>
              <a:lnSpc>
                <a:spcPct val="110000"/>
              </a:lnSpc>
              <a:spcBef>
                <a:spcPts val="300"/>
              </a:spcBef>
              <a:defRPr sz="1500">
                <a:solidFill>
                  <a:schemeClr val="tx1"/>
                </a:solidFill>
                <a:latin typeface="Arial" panose="020B0604020202020204" pitchFamily="34" charset="0"/>
                <a:cs typeface="Arial" panose="020B0604020202020204" pitchFamily="34" charset="0"/>
              </a:defRPr>
            </a:lvl3pPr>
            <a:lvl4pPr>
              <a:lnSpc>
                <a:spcPct val="110000"/>
              </a:lnSpc>
              <a:spcBef>
                <a:spcPts val="300"/>
              </a:spcBef>
              <a:defRPr sz="1500">
                <a:solidFill>
                  <a:schemeClr val="tx1"/>
                </a:solidFill>
                <a:latin typeface="Arial" panose="020B0604020202020204" pitchFamily="34" charset="0"/>
                <a:cs typeface="Arial" panose="020B0604020202020204" pitchFamily="34" charset="0"/>
              </a:defRPr>
            </a:lvl4pPr>
            <a:lvl5pPr>
              <a:lnSpc>
                <a:spcPct val="110000"/>
              </a:lnSpc>
              <a:spcBef>
                <a:spcPts val="300"/>
              </a:spcBef>
              <a:defRPr sz="15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DD64D21B-C894-BD4A-9CB1-C448B773D23E}"/>
              </a:ext>
            </a:extLst>
          </p:cNvPr>
          <p:cNvSpPr>
            <a:spLocks noGrp="1"/>
          </p:cNvSpPr>
          <p:nvPr>
            <p:ph type="body" sz="quarter" idx="12"/>
          </p:nvPr>
        </p:nvSpPr>
        <p:spPr>
          <a:xfrm>
            <a:off x="6734176" y="1277048"/>
            <a:ext cx="3009900" cy="3820486"/>
          </a:xfrm>
          <a:prstGeom prst="rect">
            <a:avLst/>
          </a:prstGeom>
        </p:spPr>
        <p:txBody>
          <a:bodyPr lIns="0" tIns="0" rIns="0" bIns="0"/>
          <a:lstStyle>
            <a:lvl1pPr>
              <a:lnSpc>
                <a:spcPct val="110000"/>
              </a:lnSpc>
              <a:spcBef>
                <a:spcPts val="300"/>
              </a:spcBef>
              <a:defRPr sz="1700">
                <a:solidFill>
                  <a:schemeClr val="tx1"/>
                </a:solidFill>
                <a:latin typeface="Arial" panose="020B0604020202020204" pitchFamily="34" charset="0"/>
                <a:cs typeface="Arial" panose="020B0604020202020204" pitchFamily="34" charset="0"/>
              </a:defRPr>
            </a:lvl1pPr>
            <a:lvl2pPr>
              <a:lnSpc>
                <a:spcPct val="110000"/>
              </a:lnSpc>
              <a:spcBef>
                <a:spcPts val="300"/>
              </a:spcBef>
              <a:defRPr sz="1700">
                <a:solidFill>
                  <a:schemeClr val="tx1"/>
                </a:solidFill>
                <a:latin typeface="Arial" panose="020B0604020202020204" pitchFamily="34" charset="0"/>
                <a:cs typeface="Arial" panose="020B0604020202020204" pitchFamily="34" charset="0"/>
              </a:defRPr>
            </a:lvl2pPr>
            <a:lvl3pPr>
              <a:lnSpc>
                <a:spcPct val="110000"/>
              </a:lnSpc>
              <a:spcBef>
                <a:spcPts val="300"/>
              </a:spcBef>
              <a:defRPr sz="1500">
                <a:solidFill>
                  <a:schemeClr val="tx1"/>
                </a:solidFill>
                <a:latin typeface="Arial" panose="020B0604020202020204" pitchFamily="34" charset="0"/>
                <a:cs typeface="Arial" panose="020B0604020202020204" pitchFamily="34" charset="0"/>
              </a:defRPr>
            </a:lvl3pPr>
            <a:lvl4pPr>
              <a:lnSpc>
                <a:spcPct val="110000"/>
              </a:lnSpc>
              <a:spcBef>
                <a:spcPts val="300"/>
              </a:spcBef>
              <a:defRPr sz="1500">
                <a:solidFill>
                  <a:schemeClr val="tx1"/>
                </a:solidFill>
                <a:latin typeface="Arial" panose="020B0604020202020204" pitchFamily="34" charset="0"/>
                <a:cs typeface="Arial" panose="020B0604020202020204" pitchFamily="34" charset="0"/>
              </a:defRPr>
            </a:lvl4pPr>
            <a:lvl5pPr>
              <a:lnSpc>
                <a:spcPct val="110000"/>
              </a:lnSpc>
              <a:spcBef>
                <a:spcPts val="300"/>
              </a:spcBef>
              <a:defRPr sz="15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3239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E69A-ED06-E144-88DC-B744A75C42FF}"/>
              </a:ext>
            </a:extLst>
          </p:cNvPr>
          <p:cNvSpPr>
            <a:spLocks noGrp="1"/>
          </p:cNvSpPr>
          <p:nvPr>
            <p:ph type="title"/>
          </p:nvPr>
        </p:nvSpPr>
        <p:spPr>
          <a:xfrm>
            <a:off x="333375" y="293580"/>
            <a:ext cx="8684910" cy="832860"/>
          </a:xfrm>
        </p:spPr>
        <p:txBody>
          <a:bodyPr>
            <a:noAutofit/>
          </a:bodyPr>
          <a:lstStyle/>
          <a:p>
            <a:r>
              <a:rPr lang="en-US"/>
              <a:t>Click to edit Master title style</a:t>
            </a:r>
          </a:p>
        </p:txBody>
      </p:sp>
      <p:sp>
        <p:nvSpPr>
          <p:cNvPr id="3" name="Text Placeholder 3">
            <a:extLst>
              <a:ext uri="{FF2B5EF4-FFF2-40B4-BE49-F238E27FC236}">
                <a16:creationId xmlns:a16="http://schemas.microsoft.com/office/drawing/2014/main" id="{B96BEECB-2BD3-C940-8C75-8245923C9289}"/>
              </a:ext>
            </a:extLst>
          </p:cNvPr>
          <p:cNvSpPr>
            <a:spLocks noGrp="1"/>
          </p:cNvSpPr>
          <p:nvPr>
            <p:ph type="body" sz="quarter" idx="10"/>
          </p:nvPr>
        </p:nvSpPr>
        <p:spPr>
          <a:xfrm>
            <a:off x="333374" y="1282868"/>
            <a:ext cx="2209801" cy="3803844"/>
          </a:xfrm>
          <a:prstGeom prst="rect">
            <a:avLst/>
          </a:prstGeom>
        </p:spPr>
        <p:txBody>
          <a:bodyPr lIns="0" tIns="0" rIns="0" bIns="0"/>
          <a:lstStyle>
            <a:lvl1pPr>
              <a:lnSpc>
                <a:spcPct val="110000"/>
              </a:lnSpc>
              <a:spcBef>
                <a:spcPts val="300"/>
              </a:spcBef>
              <a:defRPr sz="1500">
                <a:solidFill>
                  <a:schemeClr val="tx1"/>
                </a:solidFill>
                <a:latin typeface="Arial" panose="020B0604020202020204" pitchFamily="34" charset="0"/>
                <a:cs typeface="Arial" panose="020B0604020202020204" pitchFamily="34" charset="0"/>
              </a:defRPr>
            </a:lvl1pPr>
            <a:lvl2pPr>
              <a:lnSpc>
                <a:spcPct val="110000"/>
              </a:lnSpc>
              <a:spcBef>
                <a:spcPts val="300"/>
              </a:spcBef>
              <a:defRPr sz="1500">
                <a:solidFill>
                  <a:schemeClr val="tx1"/>
                </a:solidFill>
                <a:latin typeface="Arial" panose="020B0604020202020204" pitchFamily="34" charset="0"/>
                <a:cs typeface="Arial" panose="020B0604020202020204" pitchFamily="34" charset="0"/>
              </a:defRPr>
            </a:lvl2pPr>
            <a:lvl3pPr>
              <a:lnSpc>
                <a:spcPct val="110000"/>
              </a:lnSpc>
              <a:spcBef>
                <a:spcPts val="300"/>
              </a:spcBef>
              <a:defRPr sz="1300">
                <a:solidFill>
                  <a:schemeClr val="tx1"/>
                </a:solidFill>
                <a:latin typeface="Arial" panose="020B0604020202020204" pitchFamily="34" charset="0"/>
                <a:cs typeface="Arial" panose="020B0604020202020204" pitchFamily="34" charset="0"/>
              </a:defRPr>
            </a:lvl3pPr>
            <a:lvl4pPr>
              <a:lnSpc>
                <a:spcPct val="110000"/>
              </a:lnSpc>
              <a:spcBef>
                <a:spcPts val="300"/>
              </a:spcBef>
              <a:defRPr sz="1300">
                <a:solidFill>
                  <a:schemeClr val="tx1"/>
                </a:solidFill>
                <a:latin typeface="Arial" panose="020B0604020202020204" pitchFamily="34" charset="0"/>
                <a:cs typeface="Arial" panose="020B0604020202020204" pitchFamily="34" charset="0"/>
              </a:defRPr>
            </a:lvl4pPr>
            <a:lvl5pPr>
              <a:lnSpc>
                <a:spcPct val="110000"/>
              </a:lnSpc>
              <a:spcBef>
                <a:spcPts val="300"/>
              </a:spcBef>
              <a:defRPr sz="13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0A12D80E-E799-5C45-997A-8E037D548092}"/>
              </a:ext>
            </a:extLst>
          </p:cNvPr>
          <p:cNvSpPr>
            <a:spLocks noGrp="1"/>
          </p:cNvSpPr>
          <p:nvPr>
            <p:ph type="body" sz="quarter" idx="11"/>
          </p:nvPr>
        </p:nvSpPr>
        <p:spPr>
          <a:xfrm>
            <a:off x="2733675" y="1282868"/>
            <a:ext cx="2209800" cy="3803845"/>
          </a:xfrm>
          <a:prstGeom prst="rect">
            <a:avLst/>
          </a:prstGeom>
        </p:spPr>
        <p:txBody>
          <a:bodyPr lIns="0" tIns="0" rIns="0" bIns="0"/>
          <a:lstStyle>
            <a:lvl1pPr>
              <a:lnSpc>
                <a:spcPct val="110000"/>
              </a:lnSpc>
              <a:spcBef>
                <a:spcPts val="300"/>
              </a:spcBef>
              <a:defRPr sz="1500">
                <a:solidFill>
                  <a:schemeClr val="tx1"/>
                </a:solidFill>
                <a:latin typeface="Arial" panose="020B0604020202020204" pitchFamily="34" charset="0"/>
                <a:cs typeface="Arial" panose="020B0604020202020204" pitchFamily="34" charset="0"/>
              </a:defRPr>
            </a:lvl1pPr>
            <a:lvl2pPr>
              <a:lnSpc>
                <a:spcPct val="110000"/>
              </a:lnSpc>
              <a:spcBef>
                <a:spcPts val="300"/>
              </a:spcBef>
              <a:defRPr sz="1500">
                <a:solidFill>
                  <a:schemeClr val="tx1"/>
                </a:solidFill>
                <a:latin typeface="Arial" panose="020B0604020202020204" pitchFamily="34" charset="0"/>
                <a:cs typeface="Arial" panose="020B0604020202020204" pitchFamily="34" charset="0"/>
              </a:defRPr>
            </a:lvl2pPr>
            <a:lvl3pPr>
              <a:lnSpc>
                <a:spcPct val="110000"/>
              </a:lnSpc>
              <a:spcBef>
                <a:spcPts val="300"/>
              </a:spcBef>
              <a:defRPr sz="1300">
                <a:solidFill>
                  <a:schemeClr val="tx1"/>
                </a:solidFill>
                <a:latin typeface="Arial" panose="020B0604020202020204" pitchFamily="34" charset="0"/>
                <a:cs typeface="Arial" panose="020B0604020202020204" pitchFamily="34" charset="0"/>
              </a:defRPr>
            </a:lvl3pPr>
            <a:lvl4pPr>
              <a:lnSpc>
                <a:spcPct val="110000"/>
              </a:lnSpc>
              <a:spcBef>
                <a:spcPts val="300"/>
              </a:spcBef>
              <a:defRPr sz="1300">
                <a:solidFill>
                  <a:schemeClr val="tx1"/>
                </a:solidFill>
                <a:latin typeface="Arial" panose="020B0604020202020204" pitchFamily="34" charset="0"/>
                <a:cs typeface="Arial" panose="020B0604020202020204" pitchFamily="34" charset="0"/>
              </a:defRPr>
            </a:lvl4pPr>
            <a:lvl5pPr>
              <a:lnSpc>
                <a:spcPct val="110000"/>
              </a:lnSpc>
              <a:spcBef>
                <a:spcPts val="300"/>
              </a:spcBef>
              <a:defRPr sz="13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6B29ABC9-80D7-0744-ABEA-FE289C018B7E}"/>
              </a:ext>
            </a:extLst>
          </p:cNvPr>
          <p:cNvSpPr>
            <a:spLocks noGrp="1"/>
          </p:cNvSpPr>
          <p:nvPr>
            <p:ph type="body" sz="quarter" idx="12"/>
          </p:nvPr>
        </p:nvSpPr>
        <p:spPr>
          <a:xfrm>
            <a:off x="5141265" y="1282868"/>
            <a:ext cx="2209800" cy="3803845"/>
          </a:xfrm>
          <a:prstGeom prst="rect">
            <a:avLst/>
          </a:prstGeom>
        </p:spPr>
        <p:txBody>
          <a:bodyPr lIns="0" tIns="0" rIns="0" bIns="0"/>
          <a:lstStyle>
            <a:lvl1pPr>
              <a:lnSpc>
                <a:spcPct val="110000"/>
              </a:lnSpc>
              <a:spcBef>
                <a:spcPts val="300"/>
              </a:spcBef>
              <a:defRPr sz="1500">
                <a:solidFill>
                  <a:schemeClr val="tx1"/>
                </a:solidFill>
                <a:latin typeface="Arial" panose="020B0604020202020204" pitchFamily="34" charset="0"/>
                <a:cs typeface="Arial" panose="020B0604020202020204" pitchFamily="34" charset="0"/>
              </a:defRPr>
            </a:lvl1pPr>
            <a:lvl2pPr>
              <a:lnSpc>
                <a:spcPct val="110000"/>
              </a:lnSpc>
              <a:spcBef>
                <a:spcPts val="300"/>
              </a:spcBef>
              <a:defRPr sz="1500">
                <a:solidFill>
                  <a:schemeClr val="tx1"/>
                </a:solidFill>
                <a:latin typeface="Arial" panose="020B0604020202020204" pitchFamily="34" charset="0"/>
                <a:cs typeface="Arial" panose="020B0604020202020204" pitchFamily="34" charset="0"/>
              </a:defRPr>
            </a:lvl2pPr>
            <a:lvl3pPr>
              <a:lnSpc>
                <a:spcPct val="110000"/>
              </a:lnSpc>
              <a:spcBef>
                <a:spcPts val="300"/>
              </a:spcBef>
              <a:defRPr sz="1300">
                <a:solidFill>
                  <a:schemeClr val="tx1"/>
                </a:solidFill>
                <a:latin typeface="Arial" panose="020B0604020202020204" pitchFamily="34" charset="0"/>
                <a:cs typeface="Arial" panose="020B0604020202020204" pitchFamily="34" charset="0"/>
              </a:defRPr>
            </a:lvl3pPr>
            <a:lvl4pPr>
              <a:lnSpc>
                <a:spcPct val="110000"/>
              </a:lnSpc>
              <a:spcBef>
                <a:spcPts val="300"/>
              </a:spcBef>
              <a:defRPr sz="1300">
                <a:solidFill>
                  <a:schemeClr val="tx1"/>
                </a:solidFill>
                <a:latin typeface="Arial" panose="020B0604020202020204" pitchFamily="34" charset="0"/>
                <a:cs typeface="Arial" panose="020B0604020202020204" pitchFamily="34" charset="0"/>
              </a:defRPr>
            </a:lvl4pPr>
            <a:lvl5pPr>
              <a:lnSpc>
                <a:spcPct val="110000"/>
              </a:lnSpc>
              <a:spcBef>
                <a:spcPts val="300"/>
              </a:spcBef>
              <a:defRPr sz="13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67437E49-9038-3E4F-8850-9E441D979E5C}"/>
              </a:ext>
            </a:extLst>
          </p:cNvPr>
          <p:cNvSpPr>
            <a:spLocks noGrp="1"/>
          </p:cNvSpPr>
          <p:nvPr>
            <p:ph type="body" sz="quarter" idx="13"/>
          </p:nvPr>
        </p:nvSpPr>
        <p:spPr>
          <a:xfrm>
            <a:off x="7534275" y="1282868"/>
            <a:ext cx="2209800" cy="3803844"/>
          </a:xfrm>
          <a:prstGeom prst="rect">
            <a:avLst/>
          </a:prstGeom>
        </p:spPr>
        <p:txBody>
          <a:bodyPr lIns="0" tIns="0" rIns="0" bIns="0"/>
          <a:lstStyle>
            <a:lvl1pPr>
              <a:lnSpc>
                <a:spcPct val="110000"/>
              </a:lnSpc>
              <a:spcBef>
                <a:spcPts val="300"/>
              </a:spcBef>
              <a:defRPr sz="1500">
                <a:solidFill>
                  <a:schemeClr val="tx1"/>
                </a:solidFill>
                <a:latin typeface="Arial" panose="020B0604020202020204" pitchFamily="34" charset="0"/>
                <a:cs typeface="Arial" panose="020B0604020202020204" pitchFamily="34" charset="0"/>
              </a:defRPr>
            </a:lvl1pPr>
            <a:lvl2pPr>
              <a:lnSpc>
                <a:spcPct val="110000"/>
              </a:lnSpc>
              <a:spcBef>
                <a:spcPts val="300"/>
              </a:spcBef>
              <a:defRPr sz="1500">
                <a:solidFill>
                  <a:schemeClr val="tx1"/>
                </a:solidFill>
                <a:latin typeface="Arial" panose="020B0604020202020204" pitchFamily="34" charset="0"/>
                <a:cs typeface="Arial" panose="020B0604020202020204" pitchFamily="34" charset="0"/>
              </a:defRPr>
            </a:lvl2pPr>
            <a:lvl3pPr>
              <a:lnSpc>
                <a:spcPct val="110000"/>
              </a:lnSpc>
              <a:spcBef>
                <a:spcPts val="300"/>
              </a:spcBef>
              <a:defRPr sz="1300">
                <a:solidFill>
                  <a:schemeClr val="tx1"/>
                </a:solidFill>
                <a:latin typeface="Arial" panose="020B0604020202020204" pitchFamily="34" charset="0"/>
                <a:cs typeface="Arial" panose="020B0604020202020204" pitchFamily="34" charset="0"/>
              </a:defRPr>
            </a:lvl3pPr>
            <a:lvl4pPr>
              <a:lnSpc>
                <a:spcPct val="110000"/>
              </a:lnSpc>
              <a:spcBef>
                <a:spcPts val="300"/>
              </a:spcBef>
              <a:defRPr sz="1300">
                <a:solidFill>
                  <a:schemeClr val="tx1"/>
                </a:solidFill>
                <a:latin typeface="Arial" panose="020B0604020202020204" pitchFamily="34" charset="0"/>
                <a:cs typeface="Arial" panose="020B0604020202020204" pitchFamily="34" charset="0"/>
              </a:defRPr>
            </a:lvl4pPr>
            <a:lvl5pPr>
              <a:lnSpc>
                <a:spcPct val="110000"/>
              </a:lnSpc>
              <a:spcBef>
                <a:spcPts val="300"/>
              </a:spcBef>
              <a:defRPr sz="13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22204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E69A-ED06-E144-88DC-B744A75C42FF}"/>
              </a:ext>
            </a:extLst>
          </p:cNvPr>
          <p:cNvSpPr>
            <a:spLocks noGrp="1"/>
          </p:cNvSpPr>
          <p:nvPr>
            <p:ph type="title"/>
          </p:nvPr>
        </p:nvSpPr>
        <p:spPr>
          <a:xfrm>
            <a:off x="340665" y="291065"/>
            <a:ext cx="8603309" cy="745292"/>
          </a:xfrm>
        </p:spPr>
        <p:txBody>
          <a:bodyPr>
            <a:noAutofit/>
          </a:bodyPr>
          <a:lstStyle/>
          <a:p>
            <a:r>
              <a:rPr lang="en-US"/>
              <a:t>Click to edit Master title style</a:t>
            </a:r>
          </a:p>
        </p:txBody>
      </p:sp>
      <p:sp>
        <p:nvSpPr>
          <p:cNvPr id="6" name="Picture Placeholder 5">
            <a:extLst>
              <a:ext uri="{FF2B5EF4-FFF2-40B4-BE49-F238E27FC236}">
                <a16:creationId xmlns:a16="http://schemas.microsoft.com/office/drawing/2014/main" id="{BC59BCE8-FA11-9646-B206-322DBC5967DA}"/>
              </a:ext>
            </a:extLst>
          </p:cNvPr>
          <p:cNvSpPr>
            <a:spLocks noGrp="1"/>
          </p:cNvSpPr>
          <p:nvPr>
            <p:ph type="pic" sz="quarter" idx="12"/>
          </p:nvPr>
        </p:nvSpPr>
        <p:spPr>
          <a:xfrm>
            <a:off x="340667" y="1330325"/>
            <a:ext cx="4602808" cy="3495675"/>
          </a:xfrm>
          <a:prstGeom prst="rect">
            <a:avLst/>
          </a:prstGeom>
        </p:spPr>
        <p:txBody>
          <a:bodyPr/>
          <a:lstStyle>
            <a:lvl1pPr>
              <a:defRPr sz="1119">
                <a:solidFill>
                  <a:schemeClr val="tx2"/>
                </a:solidFill>
                <a:latin typeface="Arial" panose="020B0604020202020204" pitchFamily="34" charset="0"/>
                <a:cs typeface="Arial" panose="020B0604020202020204" pitchFamily="34" charset="0"/>
              </a:defRPr>
            </a:lvl1pPr>
          </a:lstStyle>
          <a:p>
            <a:r>
              <a:rPr lang="en-US"/>
              <a:t>Click icon to add picture</a:t>
            </a:r>
          </a:p>
        </p:txBody>
      </p:sp>
      <p:sp>
        <p:nvSpPr>
          <p:cNvPr id="5" name="Text Placeholder 4">
            <a:extLst>
              <a:ext uri="{FF2B5EF4-FFF2-40B4-BE49-F238E27FC236}">
                <a16:creationId xmlns:a16="http://schemas.microsoft.com/office/drawing/2014/main" id="{07EDE182-B9F6-456D-597D-E37CF607B50B}"/>
              </a:ext>
            </a:extLst>
          </p:cNvPr>
          <p:cNvSpPr>
            <a:spLocks noGrp="1"/>
          </p:cNvSpPr>
          <p:nvPr>
            <p:ph type="body" sz="quarter" idx="13"/>
          </p:nvPr>
        </p:nvSpPr>
        <p:spPr>
          <a:xfrm>
            <a:off x="340665" y="4833922"/>
            <a:ext cx="4602809" cy="258778"/>
          </a:xfrm>
          <a:prstGeom prst="rect">
            <a:avLst/>
          </a:prstGeom>
        </p:spPr>
        <p:txBody>
          <a:bodyPr lIns="0" tIns="54864" rIns="0" bIns="0"/>
          <a:lstStyle>
            <a:lvl1pPr>
              <a:defRPr sz="100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3" name="Text Placeholder 3">
            <a:extLst>
              <a:ext uri="{FF2B5EF4-FFF2-40B4-BE49-F238E27FC236}">
                <a16:creationId xmlns:a16="http://schemas.microsoft.com/office/drawing/2014/main" id="{8B64BD47-755A-14EF-8DAB-76AE2860DFAC}"/>
              </a:ext>
            </a:extLst>
          </p:cNvPr>
          <p:cNvSpPr>
            <a:spLocks noGrp="1"/>
          </p:cNvSpPr>
          <p:nvPr>
            <p:ph type="body" sz="quarter" idx="10"/>
          </p:nvPr>
        </p:nvSpPr>
        <p:spPr>
          <a:xfrm>
            <a:off x="5142869" y="1264788"/>
            <a:ext cx="4602808" cy="3827912"/>
          </a:xfrm>
          <a:prstGeom prst="rect">
            <a:avLst/>
          </a:prstGeom>
        </p:spPr>
        <p:txBody>
          <a:bodyPr lIns="0" tIns="0" rIns="0" bIns="0"/>
          <a:lstStyle>
            <a:lvl1pPr>
              <a:lnSpc>
                <a:spcPct val="110000"/>
              </a:lnSpc>
              <a:spcBef>
                <a:spcPts val="300"/>
              </a:spcBef>
              <a:defRPr sz="1900">
                <a:solidFill>
                  <a:schemeClr val="tx1"/>
                </a:solidFill>
                <a:latin typeface="Arial" panose="020B0604020202020204" pitchFamily="34" charset="0"/>
                <a:cs typeface="Arial" panose="020B0604020202020204" pitchFamily="34" charset="0"/>
              </a:defRPr>
            </a:lvl1pPr>
            <a:lvl2pPr marL="176213" indent="-168275">
              <a:lnSpc>
                <a:spcPct val="110000"/>
              </a:lnSpc>
              <a:spcBef>
                <a:spcPts val="300"/>
              </a:spcBef>
              <a:tabLst/>
              <a:defRPr sz="1900">
                <a:solidFill>
                  <a:schemeClr val="tx1"/>
                </a:solidFill>
                <a:latin typeface="Arial" panose="020B0604020202020204" pitchFamily="34" charset="0"/>
                <a:cs typeface="Arial" panose="020B0604020202020204" pitchFamily="34" charset="0"/>
              </a:defRPr>
            </a:lvl2pPr>
            <a:lvl3pPr marL="344488" indent="-136525">
              <a:lnSpc>
                <a:spcPct val="110000"/>
              </a:lnSpc>
              <a:spcBef>
                <a:spcPts val="300"/>
              </a:spcBef>
              <a:tabLst/>
              <a:defRPr sz="1700">
                <a:solidFill>
                  <a:schemeClr val="tx1"/>
                </a:solidFill>
                <a:latin typeface="Arial" panose="020B0604020202020204" pitchFamily="34" charset="0"/>
                <a:cs typeface="Arial" panose="020B0604020202020204" pitchFamily="34" charset="0"/>
              </a:defRPr>
            </a:lvl3pPr>
            <a:lvl4pPr marL="514350" indent="-138113">
              <a:lnSpc>
                <a:spcPct val="110000"/>
              </a:lnSpc>
              <a:spcBef>
                <a:spcPts val="300"/>
              </a:spcBef>
              <a:tabLst/>
              <a:defRPr sz="1700">
                <a:solidFill>
                  <a:schemeClr val="tx1"/>
                </a:solidFill>
                <a:latin typeface="Arial" panose="020B0604020202020204" pitchFamily="34" charset="0"/>
                <a:cs typeface="Arial" panose="020B0604020202020204" pitchFamily="34" charset="0"/>
              </a:defRPr>
            </a:lvl4pPr>
            <a:lvl5pPr marL="690563" indent="-136525">
              <a:lnSpc>
                <a:spcPct val="110000"/>
              </a:lnSpc>
              <a:spcBef>
                <a:spcPts val="300"/>
              </a:spcBef>
              <a:tabLst/>
              <a:defRPr sz="17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63966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33375" y="279598"/>
            <a:ext cx="8610600" cy="75909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chorCtr="0">
            <a:noAutofit/>
          </a:bodyPr>
          <a:lstStyle/>
          <a:p>
            <a:r>
              <a:t>Title Text</a:t>
            </a:r>
          </a:p>
        </p:txBody>
      </p:sp>
      <p:sp>
        <p:nvSpPr>
          <p:cNvPr id="90" name="TextBox 89">
            <a:extLst>
              <a:ext uri="{FF2B5EF4-FFF2-40B4-BE49-F238E27FC236}">
                <a16:creationId xmlns:a16="http://schemas.microsoft.com/office/drawing/2014/main" id="{6F29F1CD-769F-2D4C-B109-150831F34239}"/>
              </a:ext>
            </a:extLst>
          </p:cNvPr>
          <p:cNvSpPr txBox="1"/>
          <p:nvPr userDrawn="1"/>
        </p:nvSpPr>
        <p:spPr>
          <a:xfrm>
            <a:off x="333376" y="5391373"/>
            <a:ext cx="4113392" cy="2337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730857"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Statistical Validation of Fuel Savings from In-Flight Data Recordings</a:t>
            </a:r>
            <a:br>
              <a:rPr kumimoji="0" lang="en-US" sz="719" b="0" i="0" u="none" strike="noStrike" cap="none" spc="0" normalizeH="0" baseline="0">
                <a:ln>
                  <a:noFill/>
                </a:ln>
                <a:solidFill>
                  <a:schemeClr val="tx2"/>
                </a:solidFill>
                <a:effectLst/>
                <a:uFillTx/>
                <a:latin typeface="Arial" panose="020B0604020202020204" pitchFamily="34" charset="0"/>
                <a:ea typeface="Calibri"/>
                <a:cs typeface="Arial" panose="020B0604020202020204" pitchFamily="34" charset="0"/>
                <a:sym typeface="Calibri"/>
              </a:rPr>
            </a:br>
            <a:r>
              <a:rPr kumimoji="0" lang="en-US" sz="719" b="0" i="0" u="none" strike="noStrike" cap="none" spc="0" normalizeH="0" baseline="0">
                <a:ln>
                  <a:noFill/>
                </a:ln>
                <a:solidFill>
                  <a:schemeClr val="tx2"/>
                </a:solidFill>
                <a:effectLst/>
                <a:uFillTx/>
                <a:latin typeface="Arial" panose="020B0604020202020204" pitchFamily="34" charset="0"/>
                <a:ea typeface="Calibri"/>
                <a:cs typeface="Arial" panose="020B0604020202020204" pitchFamily="34" charset="0"/>
                <a:sym typeface="Calibri"/>
              </a:rPr>
              <a:t>© 2024 Carnegie Mellon University</a:t>
            </a:r>
          </a:p>
        </p:txBody>
      </p:sp>
      <p:sp>
        <p:nvSpPr>
          <p:cNvPr id="91" name="TextBox 90">
            <a:extLst>
              <a:ext uri="{FF2B5EF4-FFF2-40B4-BE49-F238E27FC236}">
                <a16:creationId xmlns:a16="http://schemas.microsoft.com/office/drawing/2014/main" id="{1655A61F-48A9-B544-81B4-3A1F633CD9F1}"/>
              </a:ext>
            </a:extLst>
          </p:cNvPr>
          <p:cNvSpPr txBox="1"/>
          <p:nvPr userDrawn="1"/>
        </p:nvSpPr>
        <p:spPr>
          <a:xfrm>
            <a:off x="9134475" y="5391374"/>
            <a:ext cx="609600" cy="229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r" defTabSz="730857" rtl="0" fontAlgn="auto" latinLnBrk="0" hangingPunct="0">
              <a:lnSpc>
                <a:spcPct val="100000"/>
              </a:lnSpc>
              <a:spcBef>
                <a:spcPts val="0"/>
              </a:spcBef>
              <a:spcAft>
                <a:spcPts val="0"/>
              </a:spcAft>
              <a:buClrTx/>
              <a:buSzTx/>
              <a:buFontTx/>
              <a:buNone/>
              <a:tabLst/>
            </a:pPr>
            <a:fld id="{4A066D2E-EA06-2B41-8A13-CB9DC7F76F47}" type="slidenum">
              <a:rPr kumimoji="0" lang="en-US" sz="1439" b="0" i="0" u="none" strike="noStrike" cap="none" spc="0" normalizeH="0" baseline="0" smtClean="0">
                <a:ln>
                  <a:noFill/>
                </a:ln>
                <a:solidFill>
                  <a:schemeClr val="bg1">
                    <a:lumMod val="65000"/>
                  </a:schemeClr>
                </a:solidFill>
                <a:effectLst/>
                <a:uFillTx/>
                <a:latin typeface="Arial" panose="020B0604020202020204" pitchFamily="34" charset="0"/>
                <a:ea typeface="Calibri"/>
                <a:cs typeface="Arial" panose="020B0604020202020204" pitchFamily="34" charset="0"/>
                <a:sym typeface="Calibri"/>
              </a:rPr>
              <a:pPr marL="0" marR="0" indent="0" algn="r" defTabSz="730857" rtl="0" fontAlgn="auto" latinLnBrk="0" hangingPunct="0">
                <a:lnSpc>
                  <a:spcPct val="100000"/>
                </a:lnSpc>
                <a:spcBef>
                  <a:spcPts val="0"/>
                </a:spcBef>
                <a:spcAft>
                  <a:spcPts val="0"/>
                </a:spcAft>
                <a:buClrTx/>
                <a:buSzTx/>
                <a:buFontTx/>
                <a:buNone/>
                <a:tabLst/>
              </a:pPr>
              <a:t>‹#›</a:t>
            </a:fld>
            <a:endParaRPr kumimoji="0" lang="en-US" sz="1439" b="0" i="0" u="none" strike="noStrike" cap="none" spc="0" normalizeH="0" baseline="0">
              <a:ln>
                <a:noFill/>
              </a:ln>
              <a:solidFill>
                <a:schemeClr val="bg1">
                  <a:lumMod val="65000"/>
                </a:schemeClr>
              </a:solidFill>
              <a:effectLst/>
              <a:uFillTx/>
              <a:latin typeface="Arial" panose="020B0604020202020204" pitchFamily="34" charset="0"/>
              <a:ea typeface="Calibri"/>
              <a:cs typeface="Arial" panose="020B0604020202020204" pitchFamily="34" charset="0"/>
              <a:sym typeface="Calibri"/>
            </a:endParaRPr>
          </a:p>
        </p:txBody>
      </p:sp>
      <p:sp>
        <p:nvSpPr>
          <p:cNvPr id="92" name="TextBox 91">
            <a:extLst>
              <a:ext uri="{FF2B5EF4-FFF2-40B4-BE49-F238E27FC236}">
                <a16:creationId xmlns:a16="http://schemas.microsoft.com/office/drawing/2014/main" id="{69177E1F-1F01-7D47-B130-5F9F6DE18859}"/>
              </a:ext>
            </a:extLst>
          </p:cNvPr>
          <p:cNvSpPr txBox="1"/>
          <p:nvPr userDrawn="1"/>
        </p:nvSpPr>
        <p:spPr>
          <a:xfrm>
            <a:off x="6283353" y="5391373"/>
            <a:ext cx="2846923" cy="229530"/>
          </a:xfrm>
          <a:prstGeom prst="rect">
            <a:avLst/>
          </a:prstGeom>
          <a:noFill/>
        </p:spPr>
        <p:txBody>
          <a:bodyPr wrap="square" lIns="0" tIns="0" rIns="0" bIns="0" rtlCol="0">
            <a:noAutofit/>
          </a:bodyPr>
          <a:lstStyle/>
          <a:p>
            <a:pPr marL="0" marR="0">
              <a:spcBef>
                <a:spcPts val="0"/>
              </a:spcBef>
              <a:spcAft>
                <a:spcPts val="300"/>
              </a:spcAft>
            </a:pPr>
            <a:r>
              <a:rPr lang="en-US" sz="800" dirty="0">
                <a:effectLst/>
                <a:latin typeface="Arial" panose="020B0604020202020204" pitchFamily="34" charset="0"/>
                <a:ea typeface="Times New Roman" panose="02020603050405020304" pitchFamily="18" charset="0"/>
                <a:cs typeface="Arial" panose="020B0604020202020204" pitchFamily="34" charset="0"/>
              </a:rPr>
              <a:t>[DISTRIBUTION STATEMENT A] This material has been approved for public release and unlimited distribution.</a:t>
            </a:r>
          </a:p>
        </p:txBody>
      </p:sp>
      <p:pic>
        <p:nvPicPr>
          <p:cNvPr id="5" name="Picture 4">
            <a:extLst>
              <a:ext uri="{FF2B5EF4-FFF2-40B4-BE49-F238E27FC236}">
                <a16:creationId xmlns:a16="http://schemas.microsoft.com/office/drawing/2014/main" id="{495AB533-7146-C3F9-F5C0-15CBE0114FCF}"/>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130277" y="1"/>
            <a:ext cx="978394" cy="978394"/>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74" r:id="rId3"/>
    <p:sldLayoutId id="2147483671" r:id="rId4"/>
    <p:sldLayoutId id="2147483675" r:id="rId5"/>
    <p:sldLayoutId id="2147483666" r:id="rId6"/>
    <p:sldLayoutId id="2147483667" r:id="rId7"/>
    <p:sldLayoutId id="2147483672" r:id="rId8"/>
    <p:sldLayoutId id="2147483673" r:id="rId9"/>
  </p:sldLayoutIdLst>
  <p:transition spd="med"/>
  <p:hf hdr="0" dt="0"/>
  <p:txStyles>
    <p:titleStyle>
      <a:lvl1pPr marL="0" marR="0" indent="0" algn="l" defTabSz="730857" rtl="0" eaLnBrk="1" latinLnBrk="0" hangingPunct="1">
        <a:lnSpc>
          <a:spcPct val="100000"/>
        </a:lnSpc>
        <a:spcBef>
          <a:spcPts val="0"/>
        </a:spcBef>
        <a:spcAft>
          <a:spcPts val="0"/>
        </a:spcAft>
        <a:buClrTx/>
        <a:buSzTx/>
        <a:buFontTx/>
        <a:buNone/>
        <a:tabLst/>
        <a:defRPr sz="2600" b="0" i="0" u="none" strike="noStrike" cap="none" spc="0" baseline="0">
          <a:ln>
            <a:noFill/>
          </a:ln>
          <a:solidFill>
            <a:schemeClr val="tx1"/>
          </a:solidFill>
          <a:uFillTx/>
          <a:latin typeface="Arial" panose="020B0604020202020204" pitchFamily="34" charset="0"/>
          <a:ea typeface="Open Sans Light" panose="020B0306030504020204" pitchFamily="34" charset="0"/>
          <a:cs typeface="Arial" panose="020B0604020202020204" pitchFamily="34" charset="0"/>
          <a:sym typeface="Calibri Light"/>
        </a:defRPr>
      </a:lvl1pPr>
      <a:lvl2pPr marL="0" marR="0" indent="0" algn="l" defTabSz="730857" rtl="0" eaLnBrk="1" latinLnBrk="0" hangingPunct="1">
        <a:lnSpc>
          <a:spcPct val="90000"/>
        </a:lnSpc>
        <a:spcBef>
          <a:spcPts val="0"/>
        </a:spcBef>
        <a:spcAft>
          <a:spcPts val="0"/>
        </a:spcAft>
        <a:buClrTx/>
        <a:buSzTx/>
        <a:buFontTx/>
        <a:buNone/>
        <a:tabLst/>
        <a:defRPr sz="3517"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730857" rtl="0" eaLnBrk="1" latinLnBrk="0" hangingPunct="1">
        <a:lnSpc>
          <a:spcPct val="90000"/>
        </a:lnSpc>
        <a:spcBef>
          <a:spcPts val="0"/>
        </a:spcBef>
        <a:spcAft>
          <a:spcPts val="0"/>
        </a:spcAft>
        <a:buClrTx/>
        <a:buSzTx/>
        <a:buFontTx/>
        <a:buNone/>
        <a:tabLst/>
        <a:defRPr sz="3517"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730857" rtl="0" eaLnBrk="1" latinLnBrk="0" hangingPunct="1">
        <a:lnSpc>
          <a:spcPct val="90000"/>
        </a:lnSpc>
        <a:spcBef>
          <a:spcPts val="0"/>
        </a:spcBef>
        <a:spcAft>
          <a:spcPts val="0"/>
        </a:spcAft>
        <a:buClrTx/>
        <a:buSzTx/>
        <a:buFontTx/>
        <a:buNone/>
        <a:tabLst/>
        <a:defRPr sz="3517"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730857" rtl="0" eaLnBrk="1" latinLnBrk="0" hangingPunct="1">
        <a:lnSpc>
          <a:spcPct val="90000"/>
        </a:lnSpc>
        <a:spcBef>
          <a:spcPts val="0"/>
        </a:spcBef>
        <a:spcAft>
          <a:spcPts val="0"/>
        </a:spcAft>
        <a:buClrTx/>
        <a:buSzTx/>
        <a:buFontTx/>
        <a:buNone/>
        <a:tabLst/>
        <a:defRPr sz="3517"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730857" rtl="0" eaLnBrk="1" latinLnBrk="0" hangingPunct="1">
        <a:lnSpc>
          <a:spcPct val="90000"/>
        </a:lnSpc>
        <a:spcBef>
          <a:spcPts val="0"/>
        </a:spcBef>
        <a:spcAft>
          <a:spcPts val="0"/>
        </a:spcAft>
        <a:buClrTx/>
        <a:buSzTx/>
        <a:buFontTx/>
        <a:buNone/>
        <a:tabLst/>
        <a:defRPr sz="3517"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730857" rtl="0" eaLnBrk="1" latinLnBrk="0" hangingPunct="1">
        <a:lnSpc>
          <a:spcPct val="90000"/>
        </a:lnSpc>
        <a:spcBef>
          <a:spcPts val="0"/>
        </a:spcBef>
        <a:spcAft>
          <a:spcPts val="0"/>
        </a:spcAft>
        <a:buClrTx/>
        <a:buSzTx/>
        <a:buFontTx/>
        <a:buNone/>
        <a:tabLst/>
        <a:defRPr sz="3517"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730857" rtl="0" eaLnBrk="1" latinLnBrk="0" hangingPunct="1">
        <a:lnSpc>
          <a:spcPct val="90000"/>
        </a:lnSpc>
        <a:spcBef>
          <a:spcPts val="0"/>
        </a:spcBef>
        <a:spcAft>
          <a:spcPts val="0"/>
        </a:spcAft>
        <a:buClrTx/>
        <a:buSzTx/>
        <a:buFontTx/>
        <a:buNone/>
        <a:tabLst/>
        <a:defRPr sz="3517"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730857" rtl="0" eaLnBrk="1" latinLnBrk="0" hangingPunct="1">
        <a:lnSpc>
          <a:spcPct val="90000"/>
        </a:lnSpc>
        <a:spcBef>
          <a:spcPts val="0"/>
        </a:spcBef>
        <a:spcAft>
          <a:spcPts val="0"/>
        </a:spcAft>
        <a:buClrTx/>
        <a:buSzTx/>
        <a:buFontTx/>
        <a:buNone/>
        <a:tabLst/>
        <a:defRPr sz="3517" b="0" i="0" u="none" strike="noStrike" cap="none" spc="0" baseline="0">
          <a:ln>
            <a:noFill/>
          </a:ln>
          <a:solidFill>
            <a:srgbClr val="000000"/>
          </a:solidFill>
          <a:uFillTx/>
          <a:latin typeface="Calibri Light"/>
          <a:ea typeface="Calibri Light"/>
          <a:cs typeface="Calibri Light"/>
          <a:sym typeface="Calibri Light"/>
        </a:defRPr>
      </a:lvl9pPr>
    </p:titleStyle>
    <p:bodyStyle>
      <a:lvl1pPr marL="0" marR="0" indent="0" algn="l" defTabSz="730857" rtl="0" eaLnBrk="1" latinLnBrk="0" hangingPunct="1">
        <a:lnSpc>
          <a:spcPct val="100000"/>
        </a:lnSpc>
        <a:spcBef>
          <a:spcPts val="0"/>
        </a:spcBef>
        <a:spcAft>
          <a:spcPts val="0"/>
        </a:spcAft>
        <a:buClrTx/>
        <a:buSzPct val="100000"/>
        <a:buFontTx/>
        <a:buNone/>
        <a:tabLst/>
        <a:defRPr sz="1599" b="0" i="0" u="none" strike="noStrike" cap="none" spc="0" baseline="0">
          <a:ln>
            <a:noFill/>
          </a:ln>
          <a:solidFill>
            <a:schemeClr val="accent3">
              <a:lumMod val="50000"/>
            </a:schemeClr>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1pPr>
      <a:lvl2pPr marL="137036" marR="0" indent="-129423" algn="l" defTabSz="730857" rtl="0" eaLnBrk="1" latinLnBrk="0" hangingPunct="1">
        <a:lnSpc>
          <a:spcPct val="100000"/>
        </a:lnSpc>
        <a:spcBef>
          <a:spcPts val="799"/>
        </a:spcBef>
        <a:spcAft>
          <a:spcPts val="0"/>
        </a:spcAft>
        <a:buClrTx/>
        <a:buSzPct val="100000"/>
        <a:buFont typeface="Arial" panose="020B0604020202020204" pitchFamily="34" charset="0"/>
        <a:buChar char="•"/>
        <a:tabLst/>
        <a:defRPr sz="1599" b="0" i="0" u="none" strike="noStrike" cap="none" spc="0" baseline="0">
          <a:ln>
            <a:noFill/>
          </a:ln>
          <a:solidFill>
            <a:schemeClr val="accent3">
              <a:lumMod val="50000"/>
            </a:schemeClr>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2pPr>
      <a:lvl3pPr marL="274071" marR="0" indent="-137036" algn="l" defTabSz="730857" rtl="0" eaLnBrk="1" latinLnBrk="0" hangingPunct="1">
        <a:lnSpc>
          <a:spcPct val="100000"/>
        </a:lnSpc>
        <a:spcBef>
          <a:spcPts val="799"/>
        </a:spcBef>
        <a:spcAft>
          <a:spcPts val="0"/>
        </a:spcAft>
        <a:buClrTx/>
        <a:buSzPct val="100000"/>
        <a:buFont typeface="System Font Regular"/>
        <a:buChar char="-"/>
        <a:tabLst/>
        <a:defRPr sz="1439" b="0" i="0" u="none" strike="noStrike" cap="none" spc="0" baseline="0">
          <a:ln>
            <a:noFill/>
          </a:ln>
          <a:solidFill>
            <a:schemeClr val="accent3">
              <a:lumMod val="50000"/>
            </a:schemeClr>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3pPr>
      <a:lvl4pPr marL="411108" marR="0" indent="-137036" algn="l" defTabSz="730857" rtl="0" eaLnBrk="1" latinLnBrk="0" hangingPunct="1">
        <a:lnSpc>
          <a:spcPct val="100000"/>
        </a:lnSpc>
        <a:spcBef>
          <a:spcPts val="799"/>
        </a:spcBef>
        <a:spcAft>
          <a:spcPts val="0"/>
        </a:spcAft>
        <a:buClrTx/>
        <a:buSzPct val="100000"/>
        <a:buFont typeface="Arial" panose="020B0604020202020204" pitchFamily="34" charset="0"/>
        <a:buChar char="•"/>
        <a:tabLst/>
        <a:defRPr sz="1439" b="0" i="0" u="none" strike="noStrike" cap="none" spc="0" baseline="0">
          <a:ln>
            <a:noFill/>
          </a:ln>
          <a:solidFill>
            <a:schemeClr val="tx1">
              <a:lumMod val="65000"/>
              <a:lumOff val="35000"/>
            </a:schemeClr>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4pPr>
      <a:lvl5pPr marL="595091" marR="0" indent="-138305" algn="l" defTabSz="730857" rtl="0" eaLnBrk="1" latinLnBrk="0" hangingPunct="1">
        <a:lnSpc>
          <a:spcPct val="100000"/>
        </a:lnSpc>
        <a:spcBef>
          <a:spcPts val="799"/>
        </a:spcBef>
        <a:spcAft>
          <a:spcPts val="0"/>
        </a:spcAft>
        <a:buClrTx/>
        <a:buSzPct val="100000"/>
        <a:buFont typeface="System Font Regular"/>
        <a:buChar char="-"/>
        <a:tabLst/>
        <a:defRPr sz="1279" b="0" i="0" u="none" strike="noStrike" cap="none" spc="0" baseline="0">
          <a:ln>
            <a:noFill/>
          </a:ln>
          <a:solidFill>
            <a:schemeClr val="tx1">
              <a:lumMod val="65000"/>
              <a:lumOff val="35000"/>
            </a:schemeClr>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5pPr>
      <a:lvl6pPr marL="2111365" marR="0" indent="-284222" algn="l" defTabSz="730857" rtl="0" eaLnBrk="1" latinLnBrk="0" hangingPunct="1">
        <a:lnSpc>
          <a:spcPct val="90000"/>
        </a:lnSpc>
        <a:spcBef>
          <a:spcPts val="799"/>
        </a:spcBef>
        <a:spcAft>
          <a:spcPts val="0"/>
        </a:spcAft>
        <a:buClrTx/>
        <a:buSzPct val="100000"/>
        <a:buFont typeface="Arial"/>
        <a:buChar char="•"/>
        <a:tabLst/>
        <a:defRPr sz="2238" b="0" i="0" u="none" strike="noStrike" cap="none" spc="0" baseline="0">
          <a:ln>
            <a:noFill/>
          </a:ln>
          <a:solidFill>
            <a:srgbClr val="000000"/>
          </a:solidFill>
          <a:uFillTx/>
          <a:latin typeface="+mj-lt"/>
          <a:ea typeface="+mj-ea"/>
          <a:cs typeface="+mj-cs"/>
          <a:sym typeface="Open Sans Regular"/>
        </a:defRPr>
      </a:lvl6pPr>
      <a:lvl7pPr marL="2476793" marR="0" indent="-284222" algn="l" defTabSz="730857" rtl="0" eaLnBrk="1" latinLnBrk="0" hangingPunct="1">
        <a:lnSpc>
          <a:spcPct val="90000"/>
        </a:lnSpc>
        <a:spcBef>
          <a:spcPts val="799"/>
        </a:spcBef>
        <a:spcAft>
          <a:spcPts val="0"/>
        </a:spcAft>
        <a:buClrTx/>
        <a:buSzPct val="100000"/>
        <a:buFont typeface="Arial"/>
        <a:buChar char="•"/>
        <a:tabLst/>
        <a:defRPr sz="2238" b="0" i="0" u="none" strike="noStrike" cap="none" spc="0" baseline="0">
          <a:ln>
            <a:noFill/>
          </a:ln>
          <a:solidFill>
            <a:srgbClr val="000000"/>
          </a:solidFill>
          <a:uFillTx/>
          <a:latin typeface="+mj-lt"/>
          <a:ea typeface="+mj-ea"/>
          <a:cs typeface="+mj-cs"/>
          <a:sym typeface="Open Sans Regular"/>
        </a:defRPr>
      </a:lvl7pPr>
      <a:lvl8pPr marL="2842222" marR="0" indent="-284222" algn="l" defTabSz="730857" rtl="0" eaLnBrk="1" latinLnBrk="0" hangingPunct="1">
        <a:lnSpc>
          <a:spcPct val="90000"/>
        </a:lnSpc>
        <a:spcBef>
          <a:spcPts val="799"/>
        </a:spcBef>
        <a:spcAft>
          <a:spcPts val="0"/>
        </a:spcAft>
        <a:buClrTx/>
        <a:buSzPct val="100000"/>
        <a:buFont typeface="Arial"/>
        <a:buChar char="•"/>
        <a:tabLst/>
        <a:defRPr sz="2238" b="0" i="0" u="none" strike="noStrike" cap="none" spc="0" baseline="0">
          <a:ln>
            <a:noFill/>
          </a:ln>
          <a:solidFill>
            <a:srgbClr val="000000"/>
          </a:solidFill>
          <a:uFillTx/>
          <a:latin typeface="+mj-lt"/>
          <a:ea typeface="+mj-ea"/>
          <a:cs typeface="+mj-cs"/>
          <a:sym typeface="Open Sans Regular"/>
        </a:defRPr>
      </a:lvl8pPr>
      <a:lvl9pPr marL="3207650" marR="0" indent="-284222" algn="l" defTabSz="730857" rtl="0" eaLnBrk="1" latinLnBrk="0" hangingPunct="1">
        <a:lnSpc>
          <a:spcPct val="90000"/>
        </a:lnSpc>
        <a:spcBef>
          <a:spcPts val="799"/>
        </a:spcBef>
        <a:spcAft>
          <a:spcPts val="0"/>
        </a:spcAft>
        <a:buClrTx/>
        <a:buSzPct val="100000"/>
        <a:buFont typeface="Arial"/>
        <a:buChar char="•"/>
        <a:tabLst/>
        <a:defRPr sz="2238" b="0" i="0" u="none" strike="noStrike" cap="none" spc="0" baseline="0">
          <a:ln>
            <a:noFill/>
          </a:ln>
          <a:solidFill>
            <a:srgbClr val="000000"/>
          </a:solidFill>
          <a:uFillTx/>
          <a:latin typeface="+mj-lt"/>
          <a:ea typeface="+mj-ea"/>
          <a:cs typeface="+mj-cs"/>
          <a:sym typeface="Open Sans Regular"/>
        </a:defRPr>
      </a:lvl9pPr>
    </p:bodyStyle>
    <p:otherStyle>
      <a:lvl1pPr marL="0" marR="0" indent="0" algn="r" defTabSz="730857" rtl="0" eaLnBrk="1" latinLnBrk="0" hangingPunct="1">
        <a:lnSpc>
          <a:spcPct val="100000"/>
        </a:lnSpc>
        <a:spcBef>
          <a:spcPts val="0"/>
        </a:spcBef>
        <a:spcAft>
          <a:spcPts val="0"/>
        </a:spcAft>
        <a:buClrTx/>
        <a:buSzTx/>
        <a:buFontTx/>
        <a:buNone/>
        <a:tabLst/>
        <a:defRPr sz="959" b="0" i="0" u="none" strike="noStrike" cap="none" spc="0" baseline="0">
          <a:ln>
            <a:noFill/>
          </a:ln>
          <a:solidFill>
            <a:schemeClr val="tx1"/>
          </a:solidFill>
          <a:uFillTx/>
          <a:latin typeface="+mn-lt"/>
          <a:ea typeface="+mn-ea"/>
          <a:cs typeface="+mn-cs"/>
          <a:sym typeface="Open Sans Regular"/>
        </a:defRPr>
      </a:lvl1pPr>
      <a:lvl2pPr marL="0" marR="0" indent="365429" algn="r" defTabSz="730857" rtl="0" eaLnBrk="1" latinLnBrk="0" hangingPunct="1">
        <a:lnSpc>
          <a:spcPct val="100000"/>
        </a:lnSpc>
        <a:spcBef>
          <a:spcPts val="0"/>
        </a:spcBef>
        <a:spcAft>
          <a:spcPts val="0"/>
        </a:spcAft>
        <a:buClrTx/>
        <a:buSzTx/>
        <a:buFontTx/>
        <a:buNone/>
        <a:tabLst/>
        <a:defRPr sz="959" b="0" i="0" u="none" strike="noStrike" cap="none" spc="0" baseline="0">
          <a:ln>
            <a:noFill/>
          </a:ln>
          <a:solidFill>
            <a:schemeClr val="tx1"/>
          </a:solidFill>
          <a:uFillTx/>
          <a:latin typeface="+mn-lt"/>
          <a:ea typeface="+mn-ea"/>
          <a:cs typeface="+mn-cs"/>
          <a:sym typeface="Open Sans Regular"/>
        </a:defRPr>
      </a:lvl2pPr>
      <a:lvl3pPr marL="0" marR="0" indent="730857" algn="r" defTabSz="730857" rtl="0" eaLnBrk="1" latinLnBrk="0" hangingPunct="1">
        <a:lnSpc>
          <a:spcPct val="100000"/>
        </a:lnSpc>
        <a:spcBef>
          <a:spcPts val="0"/>
        </a:spcBef>
        <a:spcAft>
          <a:spcPts val="0"/>
        </a:spcAft>
        <a:buClrTx/>
        <a:buSzTx/>
        <a:buFontTx/>
        <a:buNone/>
        <a:tabLst/>
        <a:defRPr sz="959" b="0" i="0" u="none" strike="noStrike" cap="none" spc="0" baseline="0">
          <a:ln>
            <a:noFill/>
          </a:ln>
          <a:solidFill>
            <a:schemeClr val="tx1"/>
          </a:solidFill>
          <a:uFillTx/>
          <a:latin typeface="+mn-lt"/>
          <a:ea typeface="+mn-ea"/>
          <a:cs typeface="+mn-cs"/>
          <a:sym typeface="Open Sans Regular"/>
        </a:defRPr>
      </a:lvl3pPr>
      <a:lvl4pPr marL="0" marR="0" indent="1096286" algn="r" defTabSz="730857" rtl="0" eaLnBrk="1" latinLnBrk="0" hangingPunct="1">
        <a:lnSpc>
          <a:spcPct val="100000"/>
        </a:lnSpc>
        <a:spcBef>
          <a:spcPts val="0"/>
        </a:spcBef>
        <a:spcAft>
          <a:spcPts val="0"/>
        </a:spcAft>
        <a:buClrTx/>
        <a:buSzTx/>
        <a:buFontTx/>
        <a:buNone/>
        <a:tabLst/>
        <a:defRPr sz="959" b="0" i="0" u="none" strike="noStrike" cap="none" spc="0" baseline="0">
          <a:ln>
            <a:noFill/>
          </a:ln>
          <a:solidFill>
            <a:schemeClr val="tx1"/>
          </a:solidFill>
          <a:uFillTx/>
          <a:latin typeface="+mn-lt"/>
          <a:ea typeface="+mn-ea"/>
          <a:cs typeface="+mn-cs"/>
          <a:sym typeface="Open Sans Regular"/>
        </a:defRPr>
      </a:lvl4pPr>
      <a:lvl5pPr marL="0" marR="0" indent="1461714" algn="r" defTabSz="730857" rtl="0" eaLnBrk="1" latinLnBrk="0" hangingPunct="1">
        <a:lnSpc>
          <a:spcPct val="100000"/>
        </a:lnSpc>
        <a:spcBef>
          <a:spcPts val="0"/>
        </a:spcBef>
        <a:spcAft>
          <a:spcPts val="0"/>
        </a:spcAft>
        <a:buClrTx/>
        <a:buSzTx/>
        <a:buFontTx/>
        <a:buNone/>
        <a:tabLst/>
        <a:defRPr sz="959" b="0" i="0" u="none" strike="noStrike" cap="none" spc="0" baseline="0">
          <a:ln>
            <a:noFill/>
          </a:ln>
          <a:solidFill>
            <a:schemeClr val="tx1"/>
          </a:solidFill>
          <a:uFillTx/>
          <a:latin typeface="+mn-lt"/>
          <a:ea typeface="+mn-ea"/>
          <a:cs typeface="+mn-cs"/>
          <a:sym typeface="Open Sans Regular"/>
        </a:defRPr>
      </a:lvl5pPr>
      <a:lvl6pPr marL="0" marR="0" indent="1827143" algn="r" defTabSz="730857" rtl="0" eaLnBrk="1" latinLnBrk="0" hangingPunct="1">
        <a:lnSpc>
          <a:spcPct val="100000"/>
        </a:lnSpc>
        <a:spcBef>
          <a:spcPts val="0"/>
        </a:spcBef>
        <a:spcAft>
          <a:spcPts val="0"/>
        </a:spcAft>
        <a:buClrTx/>
        <a:buSzTx/>
        <a:buFontTx/>
        <a:buNone/>
        <a:tabLst/>
        <a:defRPr sz="959" b="0" i="0" u="none" strike="noStrike" cap="none" spc="0" baseline="0">
          <a:ln>
            <a:noFill/>
          </a:ln>
          <a:solidFill>
            <a:schemeClr val="tx1"/>
          </a:solidFill>
          <a:uFillTx/>
          <a:latin typeface="+mn-lt"/>
          <a:ea typeface="+mn-ea"/>
          <a:cs typeface="+mn-cs"/>
          <a:sym typeface="Open Sans Regular"/>
        </a:defRPr>
      </a:lvl6pPr>
      <a:lvl7pPr marL="0" marR="0" indent="2192571" algn="r" defTabSz="730857" rtl="0" eaLnBrk="1" latinLnBrk="0" hangingPunct="1">
        <a:lnSpc>
          <a:spcPct val="100000"/>
        </a:lnSpc>
        <a:spcBef>
          <a:spcPts val="0"/>
        </a:spcBef>
        <a:spcAft>
          <a:spcPts val="0"/>
        </a:spcAft>
        <a:buClrTx/>
        <a:buSzTx/>
        <a:buFontTx/>
        <a:buNone/>
        <a:tabLst/>
        <a:defRPr sz="959" b="0" i="0" u="none" strike="noStrike" cap="none" spc="0" baseline="0">
          <a:ln>
            <a:noFill/>
          </a:ln>
          <a:solidFill>
            <a:schemeClr val="tx1"/>
          </a:solidFill>
          <a:uFillTx/>
          <a:latin typeface="+mn-lt"/>
          <a:ea typeface="+mn-ea"/>
          <a:cs typeface="+mn-cs"/>
          <a:sym typeface="Open Sans Regular"/>
        </a:defRPr>
      </a:lvl7pPr>
      <a:lvl8pPr marL="0" marR="0" indent="2558000" algn="r" defTabSz="730857" rtl="0" eaLnBrk="1" latinLnBrk="0" hangingPunct="1">
        <a:lnSpc>
          <a:spcPct val="100000"/>
        </a:lnSpc>
        <a:spcBef>
          <a:spcPts val="0"/>
        </a:spcBef>
        <a:spcAft>
          <a:spcPts val="0"/>
        </a:spcAft>
        <a:buClrTx/>
        <a:buSzTx/>
        <a:buFontTx/>
        <a:buNone/>
        <a:tabLst/>
        <a:defRPr sz="959" b="0" i="0" u="none" strike="noStrike" cap="none" spc="0" baseline="0">
          <a:ln>
            <a:noFill/>
          </a:ln>
          <a:solidFill>
            <a:schemeClr val="tx1"/>
          </a:solidFill>
          <a:uFillTx/>
          <a:latin typeface="+mn-lt"/>
          <a:ea typeface="+mn-ea"/>
          <a:cs typeface="+mn-cs"/>
          <a:sym typeface="Open Sans Regular"/>
        </a:defRPr>
      </a:lvl8pPr>
      <a:lvl9pPr marL="0" marR="0" indent="2923428" algn="r" defTabSz="730857" rtl="0" eaLnBrk="1" latinLnBrk="0" hangingPunct="1">
        <a:lnSpc>
          <a:spcPct val="100000"/>
        </a:lnSpc>
        <a:spcBef>
          <a:spcPts val="0"/>
        </a:spcBef>
        <a:spcAft>
          <a:spcPts val="0"/>
        </a:spcAft>
        <a:buClrTx/>
        <a:buSzTx/>
        <a:buFontTx/>
        <a:buNone/>
        <a:tabLst/>
        <a:defRPr sz="959" b="0" i="0" u="none" strike="noStrike" cap="none" spc="0" baseline="0">
          <a:ln>
            <a:noFill/>
          </a:ln>
          <a:solidFill>
            <a:schemeClr val="tx1"/>
          </a:solidFill>
          <a:uFillTx/>
          <a:latin typeface="+mn-lt"/>
          <a:ea typeface="+mn-ea"/>
          <a:cs typeface="+mn-cs"/>
          <a:sym typeface="Open Sans Regular"/>
        </a:defRPr>
      </a:lvl9pPr>
    </p:otherStyle>
  </p:txStyles>
  <p:extLst>
    <p:ext uri="{27BBF7A9-308A-43DC-89C8-2F10F3537804}">
      <p15:sldGuideLst xmlns:p15="http://schemas.microsoft.com/office/powerpoint/2012/main">
        <p15:guide id="1" orient="horz" pos="1793" userDrawn="1">
          <p15:clr>
            <a:srgbClr val="F26B43"/>
          </p15:clr>
        </p15:guide>
        <p15:guide id="2" pos="3186" userDrawn="1">
          <p15:clr>
            <a:srgbClr val="F26B43"/>
          </p15:clr>
        </p15:guide>
        <p15:guide id="3" pos="210" userDrawn="1">
          <p15:clr>
            <a:srgbClr val="A4A3A4"/>
          </p15:clr>
        </p15:guide>
        <p15:guide id="5" orient="horz" pos="228" userDrawn="1">
          <p15:clr>
            <a:srgbClr val="A4A3A4"/>
          </p15:clr>
        </p15:guide>
        <p15:guide id="6" orient="horz" pos="3330" userDrawn="1">
          <p15:clr>
            <a:srgbClr val="A4A3A4"/>
          </p15:clr>
        </p15:guide>
        <p15:guide id="7" pos="594" userDrawn="1">
          <p15:clr>
            <a:srgbClr val="A4A3A4"/>
          </p15:clr>
        </p15:guide>
        <p15:guide id="8" pos="714" userDrawn="1">
          <p15:clr>
            <a:srgbClr val="A4A3A4"/>
          </p15:clr>
        </p15:guide>
        <p15:guide id="9" pos="1098" userDrawn="1">
          <p15:clr>
            <a:srgbClr val="A4A3A4"/>
          </p15:clr>
        </p15:guide>
        <p15:guide id="10" pos="1218" userDrawn="1">
          <p15:clr>
            <a:srgbClr val="A4A3A4"/>
          </p15:clr>
        </p15:guide>
        <p15:guide id="11" pos="1602" userDrawn="1">
          <p15:clr>
            <a:srgbClr val="A4A3A4"/>
          </p15:clr>
        </p15:guide>
        <p15:guide id="12" pos="1722" userDrawn="1">
          <p15:clr>
            <a:srgbClr val="A4A3A4"/>
          </p15:clr>
        </p15:guide>
        <p15:guide id="13" pos="2106" userDrawn="1">
          <p15:clr>
            <a:srgbClr val="A4A3A4"/>
          </p15:clr>
        </p15:guide>
        <p15:guide id="15" pos="3114" userDrawn="1">
          <p15:clr>
            <a:srgbClr val="A4A3A4"/>
          </p15:clr>
        </p15:guide>
        <p15:guide id="16" pos="2610" userDrawn="1">
          <p15:clr>
            <a:srgbClr val="A4A3A4"/>
          </p15:clr>
        </p15:guide>
        <p15:guide id="17" pos="3618" userDrawn="1">
          <p15:clr>
            <a:srgbClr val="A4A3A4"/>
          </p15:clr>
        </p15:guide>
        <p15:guide id="19" pos="4122" userDrawn="1">
          <p15:clr>
            <a:srgbClr val="A4A3A4"/>
          </p15:clr>
        </p15:guide>
        <p15:guide id="20" pos="4242" userDrawn="1">
          <p15:clr>
            <a:srgbClr val="A4A3A4"/>
          </p15:clr>
        </p15:guide>
        <p15:guide id="21" pos="4626" userDrawn="1">
          <p15:clr>
            <a:srgbClr val="A4A3A4"/>
          </p15:clr>
        </p15:guide>
        <p15:guide id="22" pos="4746" userDrawn="1">
          <p15:clr>
            <a:srgbClr val="A4A3A4"/>
          </p15:clr>
        </p15:guide>
        <p15:guide id="23" pos="5130" userDrawn="1">
          <p15:clr>
            <a:srgbClr val="A4A3A4"/>
          </p15:clr>
        </p15:guide>
        <p15:guide id="24" pos="5250" userDrawn="1">
          <p15:clr>
            <a:srgbClr val="A4A3A4"/>
          </p15:clr>
        </p15:guide>
        <p15:guide id="25" pos="5634" userDrawn="1">
          <p15:clr>
            <a:srgbClr val="A4A3A4"/>
          </p15:clr>
        </p15:guide>
        <p15:guide id="26" pos="5754" userDrawn="1">
          <p15:clr>
            <a:srgbClr val="A4A3A4"/>
          </p15:clr>
        </p15:guide>
        <p15:guide id="27" pos="6138" userDrawn="1">
          <p15:clr>
            <a:srgbClr val="A4A3A4"/>
          </p15:clr>
        </p15:guide>
        <p15:guide id="29" pos="2730" userDrawn="1">
          <p15:clr>
            <a:srgbClr val="A4A3A4"/>
          </p15:clr>
        </p15:guide>
        <p15:guide id="30" pos="2226" userDrawn="1">
          <p15:clr>
            <a:srgbClr val="A4A3A4"/>
          </p15:clr>
        </p15:guide>
        <p15:guide id="31" pos="3738" userDrawn="1">
          <p15:clr>
            <a:srgbClr val="A4A3A4"/>
          </p15:clr>
        </p15:guide>
        <p15:guide id="32" orient="horz" pos="705" userDrawn="1">
          <p15:clr>
            <a:srgbClr val="A4A3A4"/>
          </p15:clr>
        </p15:guide>
        <p15:guide id="33" orient="horz" pos="838" userDrawn="1">
          <p15:clr>
            <a:srgbClr val="A4A3A4"/>
          </p15:clr>
        </p15:guide>
        <p15:guide id="34" orient="horz" pos="3208" userDrawn="1">
          <p15:clr>
            <a:srgbClr val="A4A3A4"/>
          </p15:clr>
        </p15:guide>
        <p15:guide id="35" pos="323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ansport&#10;&#10;Description automatically generated">
            <a:extLst>
              <a:ext uri="{FF2B5EF4-FFF2-40B4-BE49-F238E27FC236}">
                <a16:creationId xmlns:a16="http://schemas.microsoft.com/office/drawing/2014/main" id="{103A26E5-F1AD-7D5C-F96F-A1951B0A079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 r="39440"/>
          <a:stretch/>
        </p:blipFill>
        <p:spPr>
          <a:xfrm>
            <a:off x="2818462" y="1211942"/>
            <a:ext cx="4706946" cy="5185629"/>
          </a:xfrm>
          <a:prstGeom prst="rect">
            <a:avLst/>
          </a:prstGeom>
        </p:spPr>
      </p:pic>
      <p:sp>
        <p:nvSpPr>
          <p:cNvPr id="2" name="Text Placeholder 1"/>
          <p:cNvSpPr>
            <a:spLocks noGrp="1"/>
          </p:cNvSpPr>
          <p:nvPr>
            <p:ph type="body" sz="quarter" idx="10"/>
          </p:nvPr>
        </p:nvSpPr>
        <p:spPr>
          <a:xfrm>
            <a:off x="333376" y="2346304"/>
            <a:ext cx="6834679" cy="995402"/>
          </a:xfrm>
        </p:spPr>
        <p:txBody>
          <a:bodyPr/>
          <a:lstStyle/>
          <a:p>
            <a:r>
              <a:rPr lang="en-US" dirty="0"/>
              <a:t>Statistical Validation of Fuel Savings using In-Flight Data Recordings</a:t>
            </a:r>
          </a:p>
        </p:txBody>
      </p:sp>
      <p:sp>
        <p:nvSpPr>
          <p:cNvPr id="3" name="Text Placeholder 2"/>
          <p:cNvSpPr>
            <a:spLocks noGrp="1"/>
          </p:cNvSpPr>
          <p:nvPr>
            <p:ph type="body" sz="quarter" idx="11"/>
          </p:nvPr>
        </p:nvSpPr>
        <p:spPr/>
        <p:txBody>
          <a:bodyPr/>
          <a:lstStyle/>
          <a:p>
            <a:r>
              <a:rPr lang="en-US"/>
              <a:t>APRIL 18, 2024</a:t>
            </a:r>
          </a:p>
        </p:txBody>
      </p:sp>
      <p:sp>
        <p:nvSpPr>
          <p:cNvPr id="4" name="Text Placeholder 3"/>
          <p:cNvSpPr>
            <a:spLocks noGrp="1"/>
          </p:cNvSpPr>
          <p:nvPr>
            <p:ph type="body" sz="quarter" idx="12"/>
          </p:nvPr>
        </p:nvSpPr>
        <p:spPr/>
        <p:txBody>
          <a:bodyPr/>
          <a:lstStyle/>
          <a:p>
            <a:r>
              <a:rPr lang="en-US"/>
              <a:t>Keltin Grimes, Kevin Player</a:t>
            </a:r>
          </a:p>
        </p:txBody>
      </p:sp>
    </p:spTree>
    <p:extLst>
      <p:ext uri="{BB962C8B-B14F-4D97-AF65-F5344CB8AC3E}">
        <p14:creationId xmlns:p14="http://schemas.microsoft.com/office/powerpoint/2010/main" val="123380552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15B68-EEDA-9928-6FA8-321A2339599D}"/>
              </a:ext>
            </a:extLst>
          </p:cNvPr>
          <p:cNvSpPr>
            <a:spLocks noGrp="1"/>
          </p:cNvSpPr>
          <p:nvPr>
            <p:ph type="title"/>
          </p:nvPr>
        </p:nvSpPr>
        <p:spPr/>
        <p:txBody>
          <a:bodyPr/>
          <a:lstStyle/>
          <a:p>
            <a:r>
              <a:rPr lang="en-US"/>
              <a:t>Modeling</a:t>
            </a:r>
          </a:p>
        </p:txBody>
      </p:sp>
      <p:sp>
        <p:nvSpPr>
          <p:cNvPr id="3" name="Text Placeholder 2">
            <a:extLst>
              <a:ext uri="{FF2B5EF4-FFF2-40B4-BE49-F238E27FC236}">
                <a16:creationId xmlns:a16="http://schemas.microsoft.com/office/drawing/2014/main" id="{080A394B-66FF-232D-C0F7-F1F497339BB0}"/>
              </a:ext>
            </a:extLst>
          </p:cNvPr>
          <p:cNvSpPr>
            <a:spLocks noGrp="1"/>
          </p:cNvSpPr>
          <p:nvPr>
            <p:ph type="body" sz="quarter" idx="10"/>
          </p:nvPr>
        </p:nvSpPr>
        <p:spPr/>
        <p:txBody>
          <a:bodyPr lIns="0" tIns="0" rIns="0" bIns="0" anchor="t"/>
          <a:lstStyle/>
          <a:p>
            <a:r>
              <a:rPr lang="en-US" sz="1900" dirty="0">
                <a:latin typeface="Arial"/>
                <a:ea typeface="Open Sans Light"/>
                <a:cs typeface="Arial"/>
              </a:rPr>
              <a:t>Fit some model of fuel rate without knowledge of intervention</a:t>
            </a:r>
          </a:p>
          <a:p>
            <a:pPr marL="342900" indent="-342900">
              <a:buFont typeface="Arial" panose="020B0604020202020204" pitchFamily="34" charset="0"/>
              <a:buChar char="•"/>
            </a:pPr>
            <a:r>
              <a:rPr lang="en-US" sz="1900" dirty="0">
                <a:latin typeface="Arial"/>
                <a:ea typeface="Open Sans Light"/>
                <a:cs typeface="Arial"/>
              </a:rPr>
              <a:t>Linear</a:t>
            </a:r>
          </a:p>
          <a:p>
            <a:pPr marL="342900" indent="-342900">
              <a:buFont typeface="Arial" panose="020B0604020202020204" pitchFamily="34" charset="0"/>
              <a:buChar char="•"/>
            </a:pPr>
            <a:r>
              <a:rPr lang="en-US" sz="1900" dirty="0" err="1">
                <a:latin typeface="Arial"/>
                <a:ea typeface="Open Sans Light"/>
                <a:cs typeface="Arial"/>
              </a:rPr>
              <a:t>XGBoost</a:t>
            </a:r>
            <a:endParaRPr lang="en-US" sz="1900" dirty="0">
              <a:latin typeface="Arial"/>
              <a:ea typeface="Open Sans Light"/>
              <a:cs typeface="Arial"/>
            </a:endParaRPr>
          </a:p>
          <a:p>
            <a:pPr marL="342900" indent="-342900">
              <a:buFont typeface="Arial" panose="020B0604020202020204" pitchFamily="34" charset="0"/>
              <a:buChar char="•"/>
            </a:pPr>
            <a:r>
              <a:rPr lang="en-US" sz="1900" dirty="0">
                <a:latin typeface="Arial"/>
                <a:ea typeface="Open Sans Light"/>
                <a:cs typeface="Arial"/>
              </a:rPr>
              <a:t>Other options (could imagine splines, RNNs/LSTMs, etc.)</a:t>
            </a:r>
          </a:p>
          <a:p>
            <a:pPr marL="342900" indent="-342900">
              <a:buFontTx/>
              <a:buChar char="-"/>
            </a:pPr>
            <a:endParaRPr lang="en-US" sz="1900" dirty="0">
              <a:latin typeface="Arial"/>
              <a:ea typeface="Open Sans Light"/>
              <a:cs typeface="Arial"/>
            </a:endParaRPr>
          </a:p>
          <a:p>
            <a:r>
              <a:rPr lang="en-US" sz="1900" dirty="0">
                <a:latin typeface="Arial"/>
                <a:ea typeface="Open Sans Light"/>
                <a:cs typeface="Arial"/>
              </a:rPr>
              <a:t>Two-sample t-test for difference of means</a:t>
            </a:r>
          </a:p>
          <a:p>
            <a:pPr marL="342900" indent="-342900">
              <a:buFont typeface="Arial" panose="020B0604020202020204" pitchFamily="34" charset="0"/>
              <a:buChar char="•"/>
            </a:pPr>
            <a:r>
              <a:rPr lang="en-US" sz="1900" dirty="0">
                <a:latin typeface="Arial"/>
                <a:ea typeface="Open Sans Light"/>
                <a:cs typeface="Arial"/>
              </a:rPr>
              <a:t>For multiple interventions: a regression over indicator variables</a:t>
            </a:r>
          </a:p>
        </p:txBody>
      </p:sp>
    </p:spTree>
    <p:extLst>
      <p:ext uri="{BB962C8B-B14F-4D97-AF65-F5344CB8AC3E}">
        <p14:creationId xmlns:p14="http://schemas.microsoft.com/office/powerpoint/2010/main" val="92581160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44C7-26EF-C809-44D0-4E0A81DB6C40}"/>
              </a:ext>
            </a:extLst>
          </p:cNvPr>
          <p:cNvSpPr>
            <a:spLocks noGrp="1"/>
          </p:cNvSpPr>
          <p:nvPr>
            <p:ph type="title"/>
          </p:nvPr>
        </p:nvSpPr>
        <p:spPr/>
        <p:txBody>
          <a:bodyPr/>
          <a:lstStyle/>
          <a:p>
            <a:r>
              <a:rPr lang="en-US"/>
              <a:t>Results</a:t>
            </a:r>
          </a:p>
        </p:txBody>
      </p:sp>
      <p:pic>
        <p:nvPicPr>
          <p:cNvPr id="7" name="Picture 6">
            <a:extLst>
              <a:ext uri="{FF2B5EF4-FFF2-40B4-BE49-F238E27FC236}">
                <a16:creationId xmlns:a16="http://schemas.microsoft.com/office/drawing/2014/main" id="{BDCD0ABA-46F1-C3A5-C680-5FB46FB8DB7A}"/>
              </a:ext>
            </a:extLst>
          </p:cNvPr>
          <p:cNvPicPr>
            <a:picLocks noChangeAspect="1"/>
          </p:cNvPicPr>
          <p:nvPr/>
        </p:nvPicPr>
        <p:blipFill rotWithShape="1">
          <a:blip r:embed="rId2">
            <a:extLst>
              <a:ext uri="{28A0092B-C50C-407E-A947-70E740481C1C}">
                <a14:useLocalDpi xmlns:a14="http://schemas.microsoft.com/office/drawing/2010/main" val="0"/>
              </a:ext>
            </a:extLst>
          </a:blip>
          <a:srcRect t="10396" b="10396"/>
          <a:stretch/>
        </p:blipFill>
        <p:spPr>
          <a:xfrm>
            <a:off x="1169987" y="1268761"/>
            <a:ext cx="3866211" cy="3827912"/>
          </a:xfrm>
          <a:prstGeom prst="rect">
            <a:avLst/>
          </a:prstGeom>
        </p:spPr>
      </p:pic>
      <p:pic>
        <p:nvPicPr>
          <p:cNvPr id="11" name="Picture 10">
            <a:extLst>
              <a:ext uri="{FF2B5EF4-FFF2-40B4-BE49-F238E27FC236}">
                <a16:creationId xmlns:a16="http://schemas.microsoft.com/office/drawing/2014/main" id="{6D6DFCE1-4753-6292-D151-766AB956BE5E}"/>
              </a:ext>
            </a:extLst>
          </p:cNvPr>
          <p:cNvPicPr>
            <a:picLocks noChangeAspect="1"/>
          </p:cNvPicPr>
          <p:nvPr/>
        </p:nvPicPr>
        <p:blipFill rotWithShape="1">
          <a:blip r:embed="rId3">
            <a:extLst>
              <a:ext uri="{28A0092B-C50C-407E-A947-70E740481C1C}">
                <a14:useLocalDpi xmlns:a14="http://schemas.microsoft.com/office/drawing/2010/main" val="0"/>
              </a:ext>
            </a:extLst>
          </a:blip>
          <a:srcRect t="10396" b="10396"/>
          <a:stretch/>
        </p:blipFill>
        <p:spPr>
          <a:xfrm>
            <a:off x="5036198" y="1268761"/>
            <a:ext cx="3866211" cy="3827912"/>
          </a:xfrm>
          <a:prstGeom prst="rect">
            <a:avLst/>
          </a:prstGeom>
        </p:spPr>
      </p:pic>
      <p:sp>
        <p:nvSpPr>
          <p:cNvPr id="14" name="TextBox 13">
            <a:extLst>
              <a:ext uri="{FF2B5EF4-FFF2-40B4-BE49-F238E27FC236}">
                <a16:creationId xmlns:a16="http://schemas.microsoft.com/office/drawing/2014/main" id="{BA57EAB3-A1C5-E639-EBAD-F0861E389DDB}"/>
              </a:ext>
            </a:extLst>
          </p:cNvPr>
          <p:cNvSpPr txBox="1"/>
          <p:nvPr/>
        </p:nvSpPr>
        <p:spPr>
          <a:xfrm>
            <a:off x="625610" y="2808514"/>
            <a:ext cx="45941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Calibri"/>
                <a:ea typeface="Calibri"/>
                <a:cs typeface="Calibri"/>
                <a:sym typeface="Calibri"/>
              </a:rPr>
              <a:t>A10</a:t>
            </a:r>
          </a:p>
        </p:txBody>
      </p:sp>
      <p:sp>
        <p:nvSpPr>
          <p:cNvPr id="15" name="TextBox 14">
            <a:extLst>
              <a:ext uri="{FF2B5EF4-FFF2-40B4-BE49-F238E27FC236}">
                <a16:creationId xmlns:a16="http://schemas.microsoft.com/office/drawing/2014/main" id="{3AA19D50-BCA8-FF89-416E-379DB116C742}"/>
              </a:ext>
            </a:extLst>
          </p:cNvPr>
          <p:cNvSpPr txBox="1"/>
          <p:nvPr/>
        </p:nvSpPr>
        <p:spPr>
          <a:xfrm>
            <a:off x="8943975" y="2808514"/>
            <a:ext cx="54437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Calibri"/>
                <a:ea typeface="Calibri"/>
                <a:cs typeface="Calibri"/>
                <a:sym typeface="Calibri"/>
              </a:rPr>
              <a:t>F15E</a:t>
            </a:r>
          </a:p>
        </p:txBody>
      </p:sp>
    </p:spTree>
    <p:extLst>
      <p:ext uri="{BB962C8B-B14F-4D97-AF65-F5344CB8AC3E}">
        <p14:creationId xmlns:p14="http://schemas.microsoft.com/office/powerpoint/2010/main" val="6421262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CBD7-E736-C810-6B74-AB150C82C399}"/>
              </a:ext>
            </a:extLst>
          </p:cNvPr>
          <p:cNvSpPr>
            <a:spLocks noGrp="1"/>
          </p:cNvSpPr>
          <p:nvPr>
            <p:ph type="title"/>
          </p:nvPr>
        </p:nvSpPr>
        <p:spPr/>
        <p:txBody>
          <a:bodyPr/>
          <a:lstStyle/>
          <a:p>
            <a:r>
              <a:rPr lang="en-US"/>
              <a:t>Real-World Results</a:t>
            </a:r>
          </a:p>
        </p:txBody>
      </p:sp>
      <p:sp>
        <p:nvSpPr>
          <p:cNvPr id="3" name="Text Placeholder 2">
            <a:extLst>
              <a:ext uri="{FF2B5EF4-FFF2-40B4-BE49-F238E27FC236}">
                <a16:creationId xmlns:a16="http://schemas.microsoft.com/office/drawing/2014/main" id="{8780A241-541B-6D37-0661-9FD89D138CC7}"/>
              </a:ext>
            </a:extLst>
          </p:cNvPr>
          <p:cNvSpPr>
            <a:spLocks noGrp="1"/>
          </p:cNvSpPr>
          <p:nvPr>
            <p:ph type="body" sz="quarter" idx="10"/>
          </p:nvPr>
        </p:nvSpPr>
        <p:spPr/>
        <p:txBody>
          <a:bodyPr/>
          <a:lstStyle/>
          <a:p>
            <a:r>
              <a:rPr lang="en-US"/>
              <a:t>KC-135 Engine Wash</a:t>
            </a:r>
          </a:p>
          <a:p>
            <a:pPr marL="342900" indent="-342900">
              <a:buFont typeface="Arial" panose="020B0604020202020204" pitchFamily="34" charset="0"/>
              <a:buChar char="•"/>
            </a:pPr>
            <a:r>
              <a:rPr lang="en-US"/>
              <a:t>Engine wash data dating back to 2013</a:t>
            </a:r>
          </a:p>
          <a:p>
            <a:pPr marL="342900" indent="-342900">
              <a:buFont typeface="Arial" panose="020B0604020202020204" pitchFamily="34" charset="0"/>
              <a:buChar char="•"/>
            </a:pPr>
            <a:r>
              <a:rPr lang="en-US"/>
              <a:t>SMEs estimate 0.5-1.0% fuel rate improvements</a:t>
            </a:r>
          </a:p>
          <a:p>
            <a:pPr marL="342900" indent="-342900">
              <a:buFont typeface="Arial" panose="020B0604020202020204" pitchFamily="34" charset="0"/>
              <a:buChar char="•"/>
            </a:pPr>
            <a:endParaRPr lang="en-US"/>
          </a:p>
          <a:p>
            <a:r>
              <a:rPr lang="en-US"/>
              <a:t>Our analysis:</a:t>
            </a:r>
          </a:p>
          <a:p>
            <a:pPr marL="342900" indent="-342900">
              <a:buFont typeface="Arial" panose="020B0604020202020204" pitchFamily="34" charset="0"/>
              <a:buChar char="•"/>
            </a:pPr>
            <a:r>
              <a:rPr lang="en-US"/>
              <a:t>54,000 sorties between 2021-23 – 2500 intervened sorties</a:t>
            </a:r>
          </a:p>
          <a:p>
            <a:pPr marL="342900" indent="-342900">
              <a:buFont typeface="Arial" panose="020B0604020202020204" pitchFamily="34" charset="0"/>
              <a:buChar char="•"/>
            </a:pPr>
            <a:r>
              <a:rPr lang="en-US"/>
              <a:t>Model coefficients right in line with SME estimates</a:t>
            </a:r>
          </a:p>
        </p:txBody>
      </p:sp>
    </p:spTree>
    <p:extLst>
      <p:ext uri="{BB962C8B-B14F-4D97-AF65-F5344CB8AC3E}">
        <p14:creationId xmlns:p14="http://schemas.microsoft.com/office/powerpoint/2010/main" val="90685608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9564-0253-1B1A-347C-D32455AF091A}"/>
              </a:ext>
            </a:extLst>
          </p:cNvPr>
          <p:cNvSpPr>
            <a:spLocks noGrp="1"/>
          </p:cNvSpPr>
          <p:nvPr>
            <p:ph type="title"/>
          </p:nvPr>
        </p:nvSpPr>
        <p:spPr/>
        <p:txBody>
          <a:bodyPr/>
          <a:lstStyle/>
          <a:p>
            <a:r>
              <a:rPr lang="en-US" dirty="0"/>
              <a:t>Issue: P-Value Calibration</a:t>
            </a:r>
          </a:p>
        </p:txBody>
      </p:sp>
      <p:sp>
        <p:nvSpPr>
          <p:cNvPr id="3" name="Text Placeholder 2">
            <a:extLst>
              <a:ext uri="{FF2B5EF4-FFF2-40B4-BE49-F238E27FC236}">
                <a16:creationId xmlns:a16="http://schemas.microsoft.com/office/drawing/2014/main" id="{CAA5C28F-0717-2638-4B90-D426D9F3897B}"/>
              </a:ext>
            </a:extLst>
          </p:cNvPr>
          <p:cNvSpPr>
            <a:spLocks noGrp="1"/>
          </p:cNvSpPr>
          <p:nvPr>
            <p:ph type="body" sz="quarter" idx="10"/>
          </p:nvPr>
        </p:nvSpPr>
        <p:spPr>
          <a:xfrm>
            <a:off x="337132" y="1268761"/>
            <a:ext cx="6091100" cy="3827912"/>
          </a:xfrm>
        </p:spPr>
        <p:txBody>
          <a:bodyPr/>
          <a:lstStyle/>
          <a:p>
            <a:r>
              <a:rPr lang="en-US" dirty="0"/>
              <a:t>Observations are not independent</a:t>
            </a:r>
          </a:p>
          <a:p>
            <a:pPr marL="342900" indent="-342900">
              <a:buFont typeface="Arial" panose="020B0604020202020204" pitchFamily="34" charset="0"/>
              <a:buChar char="•"/>
            </a:pPr>
            <a:r>
              <a:rPr lang="en-US" dirty="0"/>
              <a:t>When repeatedly simulating the null case, we find lower p-values than expected (higher confidence)</a:t>
            </a:r>
          </a:p>
          <a:p>
            <a:pPr marL="342900" indent="-342900">
              <a:buFont typeface="Arial" panose="020B0604020202020204" pitchFamily="34" charset="0"/>
              <a:buChar char="•"/>
            </a:pPr>
            <a:endParaRPr lang="en-US" dirty="0"/>
          </a:p>
          <a:p>
            <a:r>
              <a:rPr lang="en-US" dirty="0"/>
              <a:t>Likely due to dependence across sorties not captured by the model (e.g. Tail Number, Base Code, etc.)</a:t>
            </a:r>
          </a:p>
          <a:p>
            <a:endParaRPr lang="en-US" dirty="0"/>
          </a:p>
          <a:p>
            <a:r>
              <a:rPr lang="en-US" dirty="0"/>
              <a:t>Caveats:</a:t>
            </a:r>
          </a:p>
          <a:p>
            <a:pPr marL="342900" indent="-342900">
              <a:buFont typeface="Arial" panose="020B0604020202020204" pitchFamily="34" charset="0"/>
              <a:buChar char="•"/>
            </a:pPr>
            <a:r>
              <a:rPr lang="en-US" dirty="0"/>
              <a:t>Dependent on accurate simulations</a:t>
            </a:r>
          </a:p>
          <a:p>
            <a:pPr marL="342900" indent="-342900">
              <a:buFont typeface="Arial" panose="020B0604020202020204" pitchFamily="34" charset="0"/>
              <a:buChar char="•"/>
            </a:pPr>
            <a:r>
              <a:rPr lang="en-US" dirty="0"/>
              <a:t>Models work well without calibration</a:t>
            </a:r>
          </a:p>
        </p:txBody>
      </p:sp>
      <p:pic>
        <p:nvPicPr>
          <p:cNvPr id="4" name="Picture 3">
            <a:extLst>
              <a:ext uri="{FF2B5EF4-FFF2-40B4-BE49-F238E27FC236}">
                <a16:creationId xmlns:a16="http://schemas.microsoft.com/office/drawing/2014/main" id="{E21DCFCE-6A3B-A5E2-EA21-FC672F249FF8}"/>
              </a:ext>
            </a:extLst>
          </p:cNvPr>
          <p:cNvPicPr>
            <a:picLocks noChangeAspect="1"/>
          </p:cNvPicPr>
          <p:nvPr/>
        </p:nvPicPr>
        <p:blipFill rotWithShape="1">
          <a:blip r:embed="rId3"/>
          <a:srcRect t="4746"/>
          <a:stretch/>
        </p:blipFill>
        <p:spPr>
          <a:xfrm>
            <a:off x="6428232" y="1268761"/>
            <a:ext cx="3348599" cy="3999049"/>
          </a:xfrm>
          <a:prstGeom prst="rect">
            <a:avLst/>
          </a:prstGeom>
        </p:spPr>
      </p:pic>
      <p:sp>
        <p:nvSpPr>
          <p:cNvPr id="5" name="Rectangle 4">
            <a:extLst>
              <a:ext uri="{FF2B5EF4-FFF2-40B4-BE49-F238E27FC236}">
                <a16:creationId xmlns:a16="http://schemas.microsoft.com/office/drawing/2014/main" id="{D6728FAF-6902-0D33-3F65-3FCA0A867FFD}"/>
              </a:ext>
            </a:extLst>
          </p:cNvPr>
          <p:cNvSpPr/>
          <p:nvPr/>
        </p:nvSpPr>
        <p:spPr>
          <a:xfrm>
            <a:off x="6716612" y="1288425"/>
            <a:ext cx="493776" cy="331439"/>
          </a:xfrm>
          <a:prstGeom prst="rect">
            <a:avLst/>
          </a:prstGeom>
          <a:solidFill>
            <a:srgbClr val="FFFFFF"/>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126724479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BB81-5469-5235-6F62-F95AF5E49FBC}"/>
              </a:ext>
            </a:extLst>
          </p:cNvPr>
          <p:cNvSpPr>
            <a:spLocks noGrp="1"/>
          </p:cNvSpPr>
          <p:nvPr>
            <p:ph type="title"/>
          </p:nvPr>
        </p:nvSpPr>
        <p:spPr/>
        <p:txBody>
          <a:bodyPr/>
          <a:lstStyle/>
          <a:p>
            <a:r>
              <a:rPr lang="en-US" dirty="0"/>
              <a:t>Business Metrics</a:t>
            </a:r>
          </a:p>
        </p:txBody>
      </p:sp>
      <p:sp>
        <p:nvSpPr>
          <p:cNvPr id="3" name="Text Placeholder 2">
            <a:extLst>
              <a:ext uri="{FF2B5EF4-FFF2-40B4-BE49-F238E27FC236}">
                <a16:creationId xmlns:a16="http://schemas.microsoft.com/office/drawing/2014/main" id="{6CADFEB3-7680-AA73-CEBD-19CF36A1AC7E}"/>
              </a:ext>
            </a:extLst>
          </p:cNvPr>
          <p:cNvSpPr>
            <a:spLocks noGrp="1"/>
          </p:cNvSpPr>
          <p:nvPr>
            <p:ph type="body" sz="quarter" idx="10"/>
          </p:nvPr>
        </p:nvSpPr>
        <p:spPr>
          <a:xfrm>
            <a:off x="337133" y="1268761"/>
            <a:ext cx="5479762" cy="3827912"/>
          </a:xfrm>
        </p:spPr>
        <p:txBody>
          <a:bodyPr/>
          <a:lstStyle/>
          <a:p>
            <a:r>
              <a:rPr lang="en-US" dirty="0"/>
              <a:t>Can reframe the analysis in terms of Precision/Recall/ROC metrics</a:t>
            </a:r>
          </a:p>
          <a:p>
            <a:pPr marL="342900" indent="-342900">
              <a:buFont typeface="Arial" panose="020B0604020202020204" pitchFamily="34" charset="0"/>
              <a:buChar char="•"/>
            </a:pPr>
            <a:r>
              <a:rPr lang="en-US" dirty="0"/>
              <a:t>Can no longer claim statistical significance or provide uncertainty estimates, but no concerns about calibration</a:t>
            </a:r>
          </a:p>
          <a:p>
            <a:pPr marL="342900" indent="-342900">
              <a:buFont typeface="Arial" panose="020B0604020202020204" pitchFamily="34" charset="0"/>
              <a:buChar char="•"/>
            </a:pPr>
            <a:r>
              <a:rPr lang="en-US" dirty="0"/>
              <a:t>Can tune thresholds to according to decision-maker preferences</a:t>
            </a:r>
          </a:p>
          <a:p>
            <a:pPr marL="342900" indent="-342900">
              <a:buFont typeface="Arial" panose="020B0604020202020204" pitchFamily="34" charset="0"/>
              <a:buChar char="•"/>
            </a:pPr>
            <a:endParaRPr lang="en-US" dirty="0"/>
          </a:p>
          <a:p>
            <a:r>
              <a:rPr lang="en-US" dirty="0"/>
              <a:t>We use ROC curves for model comparison and feature selection</a:t>
            </a:r>
          </a:p>
        </p:txBody>
      </p:sp>
      <p:pic>
        <p:nvPicPr>
          <p:cNvPr id="4" name="Picture 3">
            <a:extLst>
              <a:ext uri="{FF2B5EF4-FFF2-40B4-BE49-F238E27FC236}">
                <a16:creationId xmlns:a16="http://schemas.microsoft.com/office/drawing/2014/main" id="{65E7BB19-7612-03EE-60A6-993C2C545EC0}"/>
              </a:ext>
            </a:extLst>
          </p:cNvPr>
          <p:cNvPicPr>
            <a:picLocks noChangeAspect="1"/>
          </p:cNvPicPr>
          <p:nvPr/>
        </p:nvPicPr>
        <p:blipFill>
          <a:blip r:embed="rId2"/>
          <a:stretch>
            <a:fillRect/>
          </a:stretch>
        </p:blipFill>
        <p:spPr>
          <a:xfrm>
            <a:off x="5816894" y="1268761"/>
            <a:ext cx="3959937" cy="3827911"/>
          </a:xfrm>
          <a:prstGeom prst="rect">
            <a:avLst/>
          </a:prstGeom>
        </p:spPr>
      </p:pic>
    </p:spTree>
    <p:extLst>
      <p:ext uri="{BB962C8B-B14F-4D97-AF65-F5344CB8AC3E}">
        <p14:creationId xmlns:p14="http://schemas.microsoft.com/office/powerpoint/2010/main" val="354552772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4785-6F05-3CA7-7CD9-5A718FA6F6B1}"/>
              </a:ext>
            </a:extLst>
          </p:cNvPr>
          <p:cNvSpPr>
            <a:spLocks noGrp="1"/>
          </p:cNvSpPr>
          <p:nvPr>
            <p:ph type="title"/>
          </p:nvPr>
        </p:nvSpPr>
        <p:spPr/>
        <p:txBody>
          <a:bodyPr/>
          <a:lstStyle/>
          <a:p>
            <a:r>
              <a:rPr lang="en-US" dirty="0"/>
              <a:t>Priors</a:t>
            </a:r>
          </a:p>
        </p:txBody>
      </p:sp>
      <p:sp>
        <p:nvSpPr>
          <p:cNvPr id="3" name="Text Placeholder 2">
            <a:extLst>
              <a:ext uri="{FF2B5EF4-FFF2-40B4-BE49-F238E27FC236}">
                <a16:creationId xmlns:a16="http://schemas.microsoft.com/office/drawing/2014/main" id="{7C4245EA-63A7-5223-51CB-7ABEF9A82887}"/>
              </a:ext>
            </a:extLst>
          </p:cNvPr>
          <p:cNvSpPr>
            <a:spLocks noGrp="1"/>
          </p:cNvSpPr>
          <p:nvPr>
            <p:ph type="body" sz="quarter" idx="10"/>
          </p:nvPr>
        </p:nvSpPr>
        <p:spPr>
          <a:xfrm>
            <a:off x="337132" y="1268761"/>
            <a:ext cx="7439462" cy="3827912"/>
          </a:xfrm>
        </p:spPr>
        <p:txBody>
          <a:bodyPr/>
          <a:lstStyle/>
          <a:p>
            <a:r>
              <a:rPr lang="en-US" dirty="0"/>
              <a:t>Interventions likely come with strong priors</a:t>
            </a:r>
          </a:p>
          <a:p>
            <a:pPr marL="342900" indent="-342900">
              <a:spcAft>
                <a:spcPts val="600"/>
              </a:spcAft>
              <a:buFontTx/>
              <a:buChar char="-"/>
            </a:pPr>
            <a:r>
              <a:rPr lang="en-US" dirty="0"/>
              <a:t>A multi-million dollar fleet upgrade should (hopefully) have more than a 50% chance of success</a:t>
            </a:r>
          </a:p>
          <a:p>
            <a:r>
              <a:rPr lang="en-US" dirty="0"/>
              <a:t>Assuming a probability </a:t>
            </a:r>
            <a:r>
              <a:rPr lang="el-GR" dirty="0"/>
              <a:t>α</a:t>
            </a:r>
            <a:r>
              <a:rPr lang="en-US" dirty="0"/>
              <a:t> of success and </a:t>
            </a:r>
            <a:r>
              <a:rPr lang="el-GR" dirty="0"/>
              <a:t>β</a:t>
            </a:r>
            <a:r>
              <a:rPr lang="en-US" dirty="0"/>
              <a:t> = 1 -</a:t>
            </a:r>
            <a:r>
              <a:rPr lang="el-GR" dirty="0"/>
              <a:t> α </a:t>
            </a:r>
            <a:r>
              <a:rPr lang="en-US" dirty="0"/>
              <a:t>of failure</a:t>
            </a:r>
          </a:p>
          <a:p>
            <a:endParaRPr lang="en-US" dirty="0"/>
          </a:p>
          <a:p>
            <a:endParaRPr lang="en-US" dirty="0"/>
          </a:p>
          <a:p>
            <a:endParaRPr lang="en-US" dirty="0"/>
          </a:p>
          <a:p>
            <a:r>
              <a:rPr lang="en-US" dirty="0"/>
              <a:t>All other metrics (recall, FPR, TPR, ROC Curve) remain constant, but with a strong positive prior the precision can increase greatly.</a:t>
            </a:r>
          </a:p>
          <a:p>
            <a:r>
              <a:rPr lang="en-US" dirty="0"/>
              <a:t>- i.e. if we say positive, can be very confident actually positive</a:t>
            </a:r>
          </a:p>
        </p:txBody>
      </p:sp>
      <p:pic>
        <p:nvPicPr>
          <p:cNvPr id="5" name="Picture 4" descr="A picture containing text, clock&#10;&#10;Description automatically generated">
            <a:extLst>
              <a:ext uri="{FF2B5EF4-FFF2-40B4-BE49-F238E27FC236}">
                <a16:creationId xmlns:a16="http://schemas.microsoft.com/office/drawing/2014/main" id="{F77F2F3C-D7E2-9FB0-85D8-39D5106CF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733" y="2749924"/>
            <a:ext cx="2201507" cy="1039111"/>
          </a:xfrm>
          <a:prstGeom prst="rect">
            <a:avLst/>
          </a:prstGeom>
        </p:spPr>
      </p:pic>
      <p:sp>
        <p:nvSpPr>
          <p:cNvPr id="6" name="TextBox 5">
            <a:extLst>
              <a:ext uri="{FF2B5EF4-FFF2-40B4-BE49-F238E27FC236}">
                <a16:creationId xmlns:a16="http://schemas.microsoft.com/office/drawing/2014/main" id="{F782A28F-01CE-BF69-A9CC-4E111433EFC0}"/>
              </a:ext>
            </a:extLst>
          </p:cNvPr>
          <p:cNvSpPr txBox="1"/>
          <p:nvPr/>
        </p:nvSpPr>
        <p:spPr>
          <a:xfrm>
            <a:off x="2028497" y="3019500"/>
            <a:ext cx="220188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latin typeface="Arial" panose="020B0604020202020204" pitchFamily="34" charset="0"/>
                <a:cs typeface="Arial" panose="020B0604020202020204" pitchFamily="34" charset="0"/>
              </a:rPr>
              <a:t>Adjusted Precision =</a:t>
            </a:r>
            <a:endParaRPr kumimoji="0" lang="en-U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graphicFrame>
        <p:nvGraphicFramePr>
          <p:cNvPr id="7" name="Table 6">
            <a:extLst>
              <a:ext uri="{FF2B5EF4-FFF2-40B4-BE49-F238E27FC236}">
                <a16:creationId xmlns:a16="http://schemas.microsoft.com/office/drawing/2014/main" id="{30B7315D-CDB4-B5AA-D2E4-676311046904}"/>
              </a:ext>
            </a:extLst>
          </p:cNvPr>
          <p:cNvGraphicFramePr>
            <a:graphicFrameLocks noGrp="1"/>
          </p:cNvGraphicFramePr>
          <p:nvPr>
            <p:extLst>
              <p:ext uri="{D42A27DB-BD31-4B8C-83A1-F6EECF244321}">
                <p14:modId xmlns:p14="http://schemas.microsoft.com/office/powerpoint/2010/main" val="2927431047"/>
              </p:ext>
            </p:extLst>
          </p:nvPr>
        </p:nvGraphicFramePr>
        <p:xfrm>
          <a:off x="7838947" y="1926462"/>
          <a:ext cx="1812226" cy="1462368"/>
        </p:xfrm>
        <a:graphic>
          <a:graphicData uri="http://schemas.openxmlformats.org/drawingml/2006/table">
            <a:tbl>
              <a:tblPr firstRow="1" bandRow="1">
                <a:tableStyleId>{5940675A-B579-460E-94D1-54222C63F5DA}</a:tableStyleId>
              </a:tblPr>
              <a:tblGrid>
                <a:gridCol w="818493">
                  <a:extLst>
                    <a:ext uri="{9D8B030D-6E8A-4147-A177-3AD203B41FA5}">
                      <a16:colId xmlns:a16="http://schemas.microsoft.com/office/drawing/2014/main" val="907999013"/>
                    </a:ext>
                  </a:extLst>
                </a:gridCol>
                <a:gridCol w="993733">
                  <a:extLst>
                    <a:ext uri="{9D8B030D-6E8A-4147-A177-3AD203B41FA5}">
                      <a16:colId xmlns:a16="http://schemas.microsoft.com/office/drawing/2014/main" val="2288867369"/>
                    </a:ext>
                  </a:extLst>
                </a:gridCol>
              </a:tblGrid>
              <a:tr h="365592">
                <a:tc>
                  <a:txBody>
                    <a:bodyPr/>
                    <a:lstStyle/>
                    <a:p>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Precision</a:t>
                      </a:r>
                    </a:p>
                  </a:txBody>
                  <a:tcPr/>
                </a:tc>
                <a:extLst>
                  <a:ext uri="{0D108BD9-81ED-4DB2-BD59-A6C34878D82A}">
                    <a16:rowId xmlns:a16="http://schemas.microsoft.com/office/drawing/2014/main" val="3343943541"/>
                  </a:ext>
                </a:extLst>
              </a:tr>
              <a:tr h="365592">
                <a:tc>
                  <a:txBody>
                    <a:bodyPr/>
                    <a:lstStyle/>
                    <a:p>
                      <a:r>
                        <a:rPr lang="el-GR" sz="1400" dirty="0">
                          <a:latin typeface="Arial" panose="020B0604020202020204" pitchFamily="34" charset="0"/>
                          <a:cs typeface="Arial" panose="020B0604020202020204" pitchFamily="34" charset="0"/>
                        </a:rPr>
                        <a:t>α</a:t>
                      </a:r>
                      <a:r>
                        <a:rPr lang="en-US" sz="1400" dirty="0">
                          <a:latin typeface="Arial" panose="020B0604020202020204" pitchFamily="34" charset="0"/>
                          <a:cs typeface="Arial" panose="020B0604020202020204" pitchFamily="34" charset="0"/>
                        </a:rPr>
                        <a:t> = 0.5</a:t>
                      </a:r>
                    </a:p>
                  </a:txBody>
                  <a:tcPr/>
                </a:tc>
                <a:tc>
                  <a:txBody>
                    <a:bodyPr/>
                    <a:lstStyle/>
                    <a:p>
                      <a:r>
                        <a:rPr lang="en-US" sz="1400" dirty="0">
                          <a:latin typeface="Arial" panose="020B0604020202020204" pitchFamily="34" charset="0"/>
                          <a:cs typeface="Arial" panose="020B0604020202020204" pitchFamily="34" charset="0"/>
                        </a:rPr>
                        <a:t>0.7</a:t>
                      </a:r>
                    </a:p>
                  </a:txBody>
                  <a:tcPr/>
                </a:tc>
                <a:extLst>
                  <a:ext uri="{0D108BD9-81ED-4DB2-BD59-A6C34878D82A}">
                    <a16:rowId xmlns:a16="http://schemas.microsoft.com/office/drawing/2014/main" val="4104215960"/>
                  </a:ext>
                </a:extLst>
              </a:tr>
              <a:tr h="365592">
                <a:tc>
                  <a:txBody>
                    <a:bodyPr/>
                    <a:lstStyle/>
                    <a:p>
                      <a:pPr marL="0" marR="0" lvl="0" indent="0" algn="r" defTabSz="730857" rtl="0" eaLnBrk="1" fontAlgn="auto" latinLnBrk="0" hangingPunct="1">
                        <a:lnSpc>
                          <a:spcPct val="100000"/>
                        </a:lnSpc>
                        <a:spcBef>
                          <a:spcPts val="0"/>
                        </a:spcBef>
                        <a:spcAft>
                          <a:spcPts val="0"/>
                        </a:spcAft>
                        <a:buClrTx/>
                        <a:buSzTx/>
                        <a:buFontTx/>
                        <a:buNone/>
                        <a:tabLst/>
                        <a:defRPr/>
                      </a:pPr>
                      <a:r>
                        <a:rPr lang="el-GR" sz="1400" dirty="0">
                          <a:latin typeface="Arial" panose="020B0604020202020204" pitchFamily="34" charset="0"/>
                          <a:cs typeface="Arial" panose="020B0604020202020204" pitchFamily="34" charset="0"/>
                        </a:rPr>
                        <a:t>α</a:t>
                      </a:r>
                      <a:r>
                        <a:rPr lang="en-US" sz="1400" dirty="0">
                          <a:latin typeface="Arial" panose="020B0604020202020204" pitchFamily="34" charset="0"/>
                          <a:cs typeface="Arial" panose="020B0604020202020204" pitchFamily="34" charset="0"/>
                        </a:rPr>
                        <a:t> = 0.8</a:t>
                      </a:r>
                    </a:p>
                  </a:txBody>
                  <a:tcPr/>
                </a:tc>
                <a:tc>
                  <a:txBody>
                    <a:bodyPr/>
                    <a:lstStyle/>
                    <a:p>
                      <a:r>
                        <a:rPr lang="en-US" sz="1400" dirty="0">
                          <a:latin typeface="Arial" panose="020B0604020202020204" pitchFamily="34" charset="0"/>
                          <a:cs typeface="Arial" panose="020B0604020202020204" pitchFamily="34" charset="0"/>
                        </a:rPr>
                        <a:t>0.91</a:t>
                      </a:r>
                    </a:p>
                  </a:txBody>
                  <a:tcPr/>
                </a:tc>
                <a:extLst>
                  <a:ext uri="{0D108BD9-81ED-4DB2-BD59-A6C34878D82A}">
                    <a16:rowId xmlns:a16="http://schemas.microsoft.com/office/drawing/2014/main" val="483334820"/>
                  </a:ext>
                </a:extLst>
              </a:tr>
              <a:tr h="365592">
                <a:tc>
                  <a:txBody>
                    <a:bodyPr/>
                    <a:lstStyle/>
                    <a:p>
                      <a:pPr marL="0" marR="0" lvl="0" indent="0" algn="r" defTabSz="730857" rtl="0" eaLnBrk="1" fontAlgn="auto" latinLnBrk="0" hangingPunct="1">
                        <a:lnSpc>
                          <a:spcPct val="100000"/>
                        </a:lnSpc>
                        <a:spcBef>
                          <a:spcPts val="0"/>
                        </a:spcBef>
                        <a:spcAft>
                          <a:spcPts val="0"/>
                        </a:spcAft>
                        <a:buClrTx/>
                        <a:buSzTx/>
                        <a:buFontTx/>
                        <a:buNone/>
                        <a:tabLst/>
                        <a:defRPr/>
                      </a:pPr>
                      <a:r>
                        <a:rPr lang="el-GR" sz="1400" dirty="0">
                          <a:latin typeface="Arial" panose="020B0604020202020204" pitchFamily="34" charset="0"/>
                          <a:cs typeface="Arial" panose="020B0604020202020204" pitchFamily="34" charset="0"/>
                        </a:rPr>
                        <a:t>α</a:t>
                      </a:r>
                      <a:r>
                        <a:rPr lang="en-US" sz="1400" dirty="0">
                          <a:latin typeface="Arial" panose="020B0604020202020204" pitchFamily="34" charset="0"/>
                          <a:cs typeface="Arial" panose="020B0604020202020204" pitchFamily="34" charset="0"/>
                        </a:rPr>
                        <a:t> = 0.9</a:t>
                      </a:r>
                    </a:p>
                  </a:txBody>
                  <a:tcPr/>
                </a:tc>
                <a:tc>
                  <a:txBody>
                    <a:bodyPr/>
                    <a:lstStyle/>
                    <a:p>
                      <a:r>
                        <a:rPr lang="en-US" sz="1400" dirty="0">
                          <a:latin typeface="Arial" panose="020B0604020202020204" pitchFamily="34" charset="0"/>
                          <a:cs typeface="Arial" panose="020B0604020202020204" pitchFamily="34" charset="0"/>
                        </a:rPr>
                        <a:t>0.96</a:t>
                      </a:r>
                    </a:p>
                  </a:txBody>
                  <a:tcPr/>
                </a:tc>
                <a:extLst>
                  <a:ext uri="{0D108BD9-81ED-4DB2-BD59-A6C34878D82A}">
                    <a16:rowId xmlns:a16="http://schemas.microsoft.com/office/drawing/2014/main" val="2774336068"/>
                  </a:ext>
                </a:extLst>
              </a:tr>
            </a:tbl>
          </a:graphicData>
        </a:graphic>
      </p:graphicFrame>
      <p:sp>
        <p:nvSpPr>
          <p:cNvPr id="8" name="TextBox 7">
            <a:extLst>
              <a:ext uri="{FF2B5EF4-FFF2-40B4-BE49-F238E27FC236}">
                <a16:creationId xmlns:a16="http://schemas.microsoft.com/office/drawing/2014/main" id="{6793A228-E77C-3852-298E-9CF918104F1C}"/>
              </a:ext>
            </a:extLst>
          </p:cNvPr>
          <p:cNvSpPr txBox="1"/>
          <p:nvPr/>
        </p:nvSpPr>
        <p:spPr>
          <a:xfrm>
            <a:off x="7522290" y="3388830"/>
            <a:ext cx="244553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Calibri"/>
                <a:ea typeface="Calibri"/>
                <a:cs typeface="Calibri"/>
                <a:sym typeface="Calibri"/>
              </a:rPr>
              <a:t>Linear Model, Recall = 0.633</a:t>
            </a:r>
          </a:p>
        </p:txBody>
      </p:sp>
    </p:spTree>
    <p:extLst>
      <p:ext uri="{BB962C8B-B14F-4D97-AF65-F5344CB8AC3E}">
        <p14:creationId xmlns:p14="http://schemas.microsoft.com/office/powerpoint/2010/main" val="4482453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252E-6B85-F682-A06F-F0EBD5F9FC0D}"/>
              </a:ext>
            </a:extLst>
          </p:cNvPr>
          <p:cNvSpPr>
            <a:spLocks noGrp="1"/>
          </p:cNvSpPr>
          <p:nvPr>
            <p:ph type="title"/>
          </p:nvPr>
        </p:nvSpPr>
        <p:spPr/>
        <p:txBody>
          <a:bodyPr/>
          <a:lstStyle/>
          <a:p>
            <a:r>
              <a:rPr lang="en-US" dirty="0"/>
              <a:t>Modeling – Not Optimization</a:t>
            </a:r>
          </a:p>
        </p:txBody>
      </p:sp>
      <p:sp>
        <p:nvSpPr>
          <p:cNvPr id="3" name="Text Placeholder 2">
            <a:extLst>
              <a:ext uri="{FF2B5EF4-FFF2-40B4-BE49-F238E27FC236}">
                <a16:creationId xmlns:a16="http://schemas.microsoft.com/office/drawing/2014/main" id="{A919A7E3-4A26-3DAD-79F0-508C8BF85D8B}"/>
              </a:ext>
            </a:extLst>
          </p:cNvPr>
          <p:cNvSpPr>
            <a:spLocks noGrp="1"/>
          </p:cNvSpPr>
          <p:nvPr>
            <p:ph type="body" sz="quarter" idx="10"/>
          </p:nvPr>
        </p:nvSpPr>
        <p:spPr/>
        <p:txBody>
          <a:bodyPr/>
          <a:lstStyle/>
          <a:p>
            <a:r>
              <a:rPr lang="en-US" dirty="0"/>
              <a:t>When running greedy feature selection</a:t>
            </a:r>
          </a:p>
          <a:p>
            <a:pPr marL="342900" indent="-342900">
              <a:buFont typeface="Arial" panose="020B0604020202020204" pitchFamily="34" charset="0"/>
              <a:buChar char="•"/>
            </a:pPr>
            <a:r>
              <a:rPr lang="en-US" dirty="0"/>
              <a:t>Cross Validation error decreases consistently (left)</a:t>
            </a:r>
          </a:p>
          <a:p>
            <a:pPr marL="342900" indent="-342900">
              <a:buFont typeface="Arial" panose="020B0604020202020204" pitchFamily="34" charset="0"/>
              <a:buChar char="•"/>
            </a:pPr>
            <a:r>
              <a:rPr lang="en-US" dirty="0"/>
              <a:t>AUC of intervention simulations peaks, then decreases (right)</a:t>
            </a:r>
          </a:p>
          <a:p>
            <a:r>
              <a:rPr lang="en-US" dirty="0"/>
              <a:t>Emphasizes need for thoughtful modeling</a:t>
            </a:r>
          </a:p>
        </p:txBody>
      </p:sp>
      <p:pic>
        <p:nvPicPr>
          <p:cNvPr id="4" name="Picture 3">
            <a:extLst>
              <a:ext uri="{FF2B5EF4-FFF2-40B4-BE49-F238E27FC236}">
                <a16:creationId xmlns:a16="http://schemas.microsoft.com/office/drawing/2014/main" id="{E5A0E411-CA89-3CEF-90D9-C81FB6F23A31}"/>
              </a:ext>
            </a:extLst>
          </p:cNvPr>
          <p:cNvPicPr>
            <a:picLocks noChangeAspect="1"/>
          </p:cNvPicPr>
          <p:nvPr/>
        </p:nvPicPr>
        <p:blipFill rotWithShape="1">
          <a:blip r:embed="rId2"/>
          <a:srcRect b="50437"/>
          <a:stretch/>
        </p:blipFill>
        <p:spPr>
          <a:xfrm>
            <a:off x="5056981" y="2694580"/>
            <a:ext cx="3287043" cy="2354416"/>
          </a:xfrm>
          <a:prstGeom prst="rect">
            <a:avLst/>
          </a:prstGeom>
        </p:spPr>
      </p:pic>
      <p:pic>
        <p:nvPicPr>
          <p:cNvPr id="5" name="Picture 4">
            <a:extLst>
              <a:ext uri="{FF2B5EF4-FFF2-40B4-BE49-F238E27FC236}">
                <a16:creationId xmlns:a16="http://schemas.microsoft.com/office/drawing/2014/main" id="{00953997-B7B2-AD33-F41A-9836458509F9}"/>
              </a:ext>
            </a:extLst>
          </p:cNvPr>
          <p:cNvPicPr>
            <a:picLocks noChangeAspect="1"/>
          </p:cNvPicPr>
          <p:nvPr/>
        </p:nvPicPr>
        <p:blipFill rotWithShape="1">
          <a:blip r:embed="rId2"/>
          <a:srcRect t="49609"/>
          <a:stretch/>
        </p:blipFill>
        <p:spPr>
          <a:xfrm>
            <a:off x="1769938" y="2728136"/>
            <a:ext cx="3287043" cy="2393704"/>
          </a:xfrm>
          <a:prstGeom prst="rect">
            <a:avLst/>
          </a:prstGeom>
        </p:spPr>
      </p:pic>
    </p:spTree>
    <p:extLst>
      <p:ext uri="{BB962C8B-B14F-4D97-AF65-F5344CB8AC3E}">
        <p14:creationId xmlns:p14="http://schemas.microsoft.com/office/powerpoint/2010/main" val="27200833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92A82-FEAE-1872-574E-DA261CFA7CD5}"/>
              </a:ext>
            </a:extLst>
          </p:cNvPr>
          <p:cNvSpPr>
            <a:spLocks noGrp="1"/>
          </p:cNvSpPr>
          <p:nvPr>
            <p:ph type="title"/>
          </p:nvPr>
        </p:nvSpPr>
        <p:spPr/>
        <p:txBody>
          <a:bodyPr/>
          <a:lstStyle/>
          <a:p>
            <a:r>
              <a:rPr lang="en-US" dirty="0"/>
              <a:t>Future Work: Causal Modeling</a:t>
            </a:r>
          </a:p>
        </p:txBody>
      </p:sp>
      <p:sp>
        <p:nvSpPr>
          <p:cNvPr id="3" name="Text Placeholder 2">
            <a:extLst>
              <a:ext uri="{FF2B5EF4-FFF2-40B4-BE49-F238E27FC236}">
                <a16:creationId xmlns:a16="http://schemas.microsoft.com/office/drawing/2014/main" id="{A9422771-C082-0CE9-0D3A-D5A5465B212A}"/>
              </a:ext>
            </a:extLst>
          </p:cNvPr>
          <p:cNvSpPr>
            <a:spLocks noGrp="1"/>
          </p:cNvSpPr>
          <p:nvPr>
            <p:ph type="body" sz="quarter" idx="10"/>
          </p:nvPr>
        </p:nvSpPr>
        <p:spPr/>
        <p:txBody>
          <a:bodyPr/>
          <a:lstStyle/>
          <a:p>
            <a:r>
              <a:rPr lang="en-US" dirty="0"/>
              <a:t>Initial experiments with Granger “Causality” show interesting structure</a:t>
            </a:r>
          </a:p>
          <a:p>
            <a:pPr marL="342900" indent="-342900">
              <a:buFont typeface="Arial" panose="020B0604020202020204" pitchFamily="34" charset="0"/>
              <a:buChar char="•"/>
            </a:pPr>
            <a:r>
              <a:rPr lang="en-US" dirty="0"/>
              <a:t>Find high correlations between time-shifted features</a:t>
            </a:r>
          </a:p>
          <a:p>
            <a:pPr marL="342900" indent="-342900">
              <a:buFont typeface="Arial" panose="020B0604020202020204" pitchFamily="34" charset="0"/>
              <a:buChar char="•"/>
            </a:pPr>
            <a:r>
              <a:rPr lang="en-US" dirty="0"/>
              <a:t>Filter to a cycle-free graph</a:t>
            </a:r>
          </a:p>
          <a:p>
            <a:endParaRPr lang="en-US" dirty="0"/>
          </a:p>
        </p:txBody>
      </p:sp>
      <p:pic>
        <p:nvPicPr>
          <p:cNvPr id="4" name="Picture 3">
            <a:extLst>
              <a:ext uri="{FF2B5EF4-FFF2-40B4-BE49-F238E27FC236}">
                <a16:creationId xmlns:a16="http://schemas.microsoft.com/office/drawing/2014/main" id="{700F1ECA-D76F-748E-09AE-7FCB13BC3E90}"/>
              </a:ext>
            </a:extLst>
          </p:cNvPr>
          <p:cNvPicPr>
            <a:picLocks noChangeAspect="1"/>
          </p:cNvPicPr>
          <p:nvPr/>
        </p:nvPicPr>
        <p:blipFill>
          <a:blip r:embed="rId2"/>
          <a:stretch>
            <a:fillRect/>
          </a:stretch>
        </p:blipFill>
        <p:spPr>
          <a:xfrm>
            <a:off x="337132" y="2390863"/>
            <a:ext cx="9411899" cy="2831168"/>
          </a:xfrm>
          <a:prstGeom prst="rect">
            <a:avLst/>
          </a:prstGeom>
        </p:spPr>
      </p:pic>
      <p:sp>
        <p:nvSpPr>
          <p:cNvPr id="6" name="Rectangle 5">
            <a:extLst>
              <a:ext uri="{FF2B5EF4-FFF2-40B4-BE49-F238E27FC236}">
                <a16:creationId xmlns:a16="http://schemas.microsoft.com/office/drawing/2014/main" id="{ADE02EAF-588B-669B-DB99-08C3975BE44F}"/>
              </a:ext>
            </a:extLst>
          </p:cNvPr>
          <p:cNvSpPr/>
          <p:nvPr/>
        </p:nvSpPr>
        <p:spPr>
          <a:xfrm>
            <a:off x="6233020" y="2374084"/>
            <a:ext cx="1610686" cy="1003778"/>
          </a:xfrm>
          <a:prstGeom prst="rect">
            <a:avLst/>
          </a:prstGeom>
          <a:solidFill>
            <a:srgbClr val="FFFFFF"/>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5" name="Picture 4">
            <a:extLst>
              <a:ext uri="{FF2B5EF4-FFF2-40B4-BE49-F238E27FC236}">
                <a16:creationId xmlns:a16="http://schemas.microsoft.com/office/drawing/2014/main" id="{0E8F0F7F-0699-747D-7F06-9FDBF260348E}"/>
              </a:ext>
            </a:extLst>
          </p:cNvPr>
          <p:cNvPicPr>
            <a:picLocks noChangeAspect="1"/>
          </p:cNvPicPr>
          <p:nvPr/>
        </p:nvPicPr>
        <p:blipFill rotWithShape="1">
          <a:blip r:embed="rId3"/>
          <a:srcRect t="21339"/>
          <a:stretch/>
        </p:blipFill>
        <p:spPr>
          <a:xfrm>
            <a:off x="4715529" y="2140644"/>
            <a:ext cx="4826937" cy="365335"/>
          </a:xfrm>
          <a:prstGeom prst="rect">
            <a:avLst/>
          </a:prstGeom>
        </p:spPr>
      </p:pic>
      <p:sp>
        <p:nvSpPr>
          <p:cNvPr id="7" name="TextBox 6">
            <a:extLst>
              <a:ext uri="{FF2B5EF4-FFF2-40B4-BE49-F238E27FC236}">
                <a16:creationId xmlns:a16="http://schemas.microsoft.com/office/drawing/2014/main" id="{B50D72CB-4637-AEEF-307C-8E32EAF89416}"/>
              </a:ext>
            </a:extLst>
          </p:cNvPr>
          <p:cNvSpPr txBox="1"/>
          <p:nvPr/>
        </p:nvSpPr>
        <p:spPr>
          <a:xfrm>
            <a:off x="612397" y="4864142"/>
            <a:ext cx="84414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Altitude</a:t>
            </a:r>
          </a:p>
        </p:txBody>
      </p:sp>
      <p:sp>
        <p:nvSpPr>
          <p:cNvPr id="8" name="TextBox 7">
            <a:extLst>
              <a:ext uri="{FF2B5EF4-FFF2-40B4-BE49-F238E27FC236}">
                <a16:creationId xmlns:a16="http://schemas.microsoft.com/office/drawing/2014/main" id="{A85CC4F8-7B65-63AD-333D-BF13D5E39DC4}"/>
              </a:ext>
            </a:extLst>
          </p:cNvPr>
          <p:cNvSpPr txBox="1"/>
          <p:nvPr/>
        </p:nvSpPr>
        <p:spPr>
          <a:xfrm>
            <a:off x="5073568" y="4864142"/>
            <a:ext cx="231890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Longitudinal Stick Force</a:t>
            </a:r>
          </a:p>
        </p:txBody>
      </p:sp>
      <p:sp>
        <p:nvSpPr>
          <p:cNvPr id="9" name="TextBox 8">
            <a:extLst>
              <a:ext uri="{FF2B5EF4-FFF2-40B4-BE49-F238E27FC236}">
                <a16:creationId xmlns:a16="http://schemas.microsoft.com/office/drawing/2014/main" id="{EBE9FC6F-9230-AB0A-65F7-239FAD32F515}"/>
              </a:ext>
            </a:extLst>
          </p:cNvPr>
          <p:cNvSpPr txBox="1"/>
          <p:nvPr/>
        </p:nvSpPr>
        <p:spPr>
          <a:xfrm>
            <a:off x="7038363" y="2875973"/>
            <a:ext cx="180113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Lateral Stick Force</a:t>
            </a:r>
          </a:p>
        </p:txBody>
      </p:sp>
      <p:cxnSp>
        <p:nvCxnSpPr>
          <p:cNvPr id="11" name="Straight Arrow Connector 10">
            <a:extLst>
              <a:ext uri="{FF2B5EF4-FFF2-40B4-BE49-F238E27FC236}">
                <a16:creationId xmlns:a16="http://schemas.microsoft.com/office/drawing/2014/main" id="{17BAAC12-9B14-859F-72CE-CF56903A8B14}"/>
              </a:ext>
            </a:extLst>
          </p:cNvPr>
          <p:cNvCxnSpPr/>
          <p:nvPr/>
        </p:nvCxnSpPr>
        <p:spPr>
          <a:xfrm flipV="1">
            <a:off x="1468073" y="4664279"/>
            <a:ext cx="2053990" cy="37880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C7B9AEDA-CF90-60B7-624A-D57850182A9D}"/>
              </a:ext>
            </a:extLst>
          </p:cNvPr>
          <p:cNvCxnSpPr>
            <a:cxnSpLocks/>
            <a:stCxn id="9" idx="1"/>
          </p:cNvCxnSpPr>
          <p:nvPr/>
        </p:nvCxnSpPr>
        <p:spPr>
          <a:xfrm flipH="1">
            <a:off x="6461001" y="3060638"/>
            <a:ext cx="577362" cy="43488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604C0EC4-BA66-FD2A-0A3C-AB228CCB85FE}"/>
              </a:ext>
            </a:extLst>
          </p:cNvPr>
          <p:cNvCxnSpPr>
            <a:cxnSpLocks/>
            <a:stCxn id="8" idx="1"/>
          </p:cNvCxnSpPr>
          <p:nvPr/>
        </p:nvCxnSpPr>
        <p:spPr>
          <a:xfrm flipH="1">
            <a:off x="4202884" y="5048807"/>
            <a:ext cx="870684" cy="7213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265404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56789-E7A2-42CB-8808-19C357BEE215}"/>
              </a:ext>
            </a:extLst>
          </p:cNvPr>
          <p:cNvSpPr>
            <a:spLocks noGrp="1"/>
          </p:cNvSpPr>
          <p:nvPr>
            <p:ph type="title"/>
          </p:nvPr>
        </p:nvSpPr>
        <p:spPr/>
        <p:txBody>
          <a:bodyPr/>
          <a:lstStyle/>
          <a:p>
            <a:r>
              <a:rPr lang="en-US"/>
              <a:t>Future Work</a:t>
            </a:r>
          </a:p>
        </p:txBody>
      </p:sp>
      <p:sp>
        <p:nvSpPr>
          <p:cNvPr id="3" name="Text Placeholder 2">
            <a:extLst>
              <a:ext uri="{FF2B5EF4-FFF2-40B4-BE49-F238E27FC236}">
                <a16:creationId xmlns:a16="http://schemas.microsoft.com/office/drawing/2014/main" id="{7BD1B7B4-3A5D-1770-05BE-ADCC2157AD37}"/>
              </a:ext>
            </a:extLst>
          </p:cNvPr>
          <p:cNvSpPr>
            <a:spLocks noGrp="1"/>
          </p:cNvSpPr>
          <p:nvPr>
            <p:ph type="body" sz="quarter" idx="10"/>
          </p:nvPr>
        </p:nvSpPr>
        <p:spPr/>
        <p:txBody>
          <a:bodyPr/>
          <a:lstStyle/>
          <a:p>
            <a:pPr marL="342900" indent="-342900">
              <a:buFont typeface="Arial" panose="020B0604020202020204" pitchFamily="34" charset="0"/>
              <a:buChar char="•"/>
            </a:pPr>
            <a:r>
              <a:rPr lang="en-US"/>
              <a:t>Improved simulations</a:t>
            </a:r>
          </a:p>
          <a:p>
            <a:pPr marL="342900" indent="-342900">
              <a:buFont typeface="Arial" panose="020B0604020202020204" pitchFamily="34" charset="0"/>
              <a:buChar char="•"/>
            </a:pPr>
            <a:r>
              <a:rPr lang="en-US"/>
              <a:t>Improved data processing workflows to streamline acquisition of new aircraft</a:t>
            </a:r>
          </a:p>
          <a:p>
            <a:pPr marL="342900" indent="-342900">
              <a:buFont typeface="Arial" panose="020B0604020202020204" pitchFamily="34" charset="0"/>
              <a:buChar char="•"/>
            </a:pPr>
            <a:r>
              <a:rPr lang="en-US"/>
              <a:t>New models</a:t>
            </a:r>
          </a:p>
          <a:p>
            <a:pPr marL="342900" indent="-342900">
              <a:buFont typeface="Arial" panose="020B0604020202020204" pitchFamily="34" charset="0"/>
              <a:buChar char="•"/>
            </a:pPr>
            <a:r>
              <a:rPr lang="en-US"/>
              <a:t>Continued study of</a:t>
            </a:r>
          </a:p>
          <a:p>
            <a:pPr marL="519113" lvl="1" indent="-342900"/>
            <a:r>
              <a:rPr lang="en-US"/>
              <a:t>P-value Calibration</a:t>
            </a:r>
          </a:p>
          <a:p>
            <a:pPr marL="519113" lvl="1" indent="-342900"/>
            <a:r>
              <a:rPr lang="en-US"/>
              <a:t>Causal Modeling</a:t>
            </a:r>
          </a:p>
          <a:p>
            <a:pPr marL="342900" indent="-342900">
              <a:buFont typeface="Arial" panose="020B0604020202020204" pitchFamily="34" charset="0"/>
              <a:buChar char="•"/>
            </a:pPr>
            <a:r>
              <a:rPr lang="en-US"/>
              <a:t>Engineering/process improvements</a:t>
            </a:r>
          </a:p>
        </p:txBody>
      </p:sp>
    </p:spTree>
    <p:extLst>
      <p:ext uri="{BB962C8B-B14F-4D97-AF65-F5344CB8AC3E}">
        <p14:creationId xmlns:p14="http://schemas.microsoft.com/office/powerpoint/2010/main" val="340831035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3730-CD3B-BAAC-4365-8B67069D5F1D}"/>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1104814D-31E3-0E0C-4761-BEC88FC03228}"/>
              </a:ext>
            </a:extLst>
          </p:cNvPr>
          <p:cNvSpPr>
            <a:spLocks noGrp="1"/>
          </p:cNvSpPr>
          <p:nvPr>
            <p:ph type="body" sz="quarter" idx="10"/>
          </p:nvPr>
        </p:nvSpPr>
        <p:spPr/>
        <p:txBody>
          <a:bodyPr/>
          <a:lstStyle/>
          <a:p>
            <a:pPr algn="ctr"/>
            <a:r>
              <a:rPr lang="en-US" sz="2400" dirty="0"/>
              <a:t>Keltin Grimes</a:t>
            </a:r>
          </a:p>
          <a:p>
            <a:pPr algn="ctr"/>
            <a:r>
              <a:rPr lang="en-US" sz="1800" i="1" dirty="0">
                <a:solidFill>
                  <a:schemeClr val="tx1">
                    <a:lumMod val="50000"/>
                    <a:lumOff val="50000"/>
                  </a:schemeClr>
                </a:solidFill>
              </a:rPr>
              <a:t>Assistant Researcher</a:t>
            </a:r>
          </a:p>
          <a:p>
            <a:pPr algn="ctr"/>
            <a:endParaRPr lang="en-US" dirty="0"/>
          </a:p>
          <a:p>
            <a:pPr algn="ctr"/>
            <a:r>
              <a:rPr lang="en-US" dirty="0"/>
              <a:t>Carnegie Mellon University</a:t>
            </a:r>
          </a:p>
          <a:p>
            <a:pPr algn="ctr"/>
            <a:r>
              <a:rPr lang="en-US" dirty="0"/>
              <a:t>Software Engineering Institute</a:t>
            </a:r>
          </a:p>
          <a:p>
            <a:pPr algn="ctr"/>
            <a:r>
              <a:rPr lang="en-US" dirty="0"/>
              <a:t>AI Division</a:t>
            </a:r>
          </a:p>
          <a:p>
            <a:pPr algn="ctr"/>
            <a:endParaRPr lang="en-US" dirty="0"/>
          </a:p>
          <a:p>
            <a:pPr algn="ctr"/>
            <a:r>
              <a:rPr lang="en-US" dirty="0" err="1"/>
              <a:t>kgrimes@sei.cmu.edu</a:t>
            </a:r>
            <a:endParaRPr lang="en-US" dirty="0"/>
          </a:p>
        </p:txBody>
      </p:sp>
      <p:sp>
        <p:nvSpPr>
          <p:cNvPr id="4" name="Text Placeholder 3">
            <a:extLst>
              <a:ext uri="{FF2B5EF4-FFF2-40B4-BE49-F238E27FC236}">
                <a16:creationId xmlns:a16="http://schemas.microsoft.com/office/drawing/2014/main" id="{42AA402C-CC06-2701-F094-FA21C2D32059}"/>
              </a:ext>
            </a:extLst>
          </p:cNvPr>
          <p:cNvSpPr>
            <a:spLocks noGrp="1"/>
          </p:cNvSpPr>
          <p:nvPr>
            <p:ph type="body" sz="quarter" idx="11"/>
          </p:nvPr>
        </p:nvSpPr>
        <p:spPr/>
        <p:txBody>
          <a:bodyPr/>
          <a:lstStyle/>
          <a:p>
            <a:pPr algn="ctr"/>
            <a:r>
              <a:rPr lang="en-US" sz="2400" dirty="0"/>
              <a:t>Kevin Player</a:t>
            </a:r>
          </a:p>
          <a:p>
            <a:pPr algn="ctr"/>
            <a:r>
              <a:rPr lang="en-US" sz="1800" i="1" dirty="0">
                <a:solidFill>
                  <a:schemeClr val="tx1">
                    <a:lumMod val="50000"/>
                    <a:lumOff val="50000"/>
                  </a:schemeClr>
                </a:solidFill>
              </a:rPr>
              <a:t>ML Research Scientist</a:t>
            </a:r>
          </a:p>
          <a:p>
            <a:pPr algn="ctr"/>
            <a:endParaRPr lang="en-US" dirty="0"/>
          </a:p>
          <a:p>
            <a:pPr algn="ctr"/>
            <a:r>
              <a:rPr lang="en-US" dirty="0"/>
              <a:t>Carnegie Mellon University</a:t>
            </a:r>
          </a:p>
          <a:p>
            <a:pPr algn="ctr"/>
            <a:r>
              <a:rPr lang="en-US" dirty="0"/>
              <a:t>Software Engineering Institute</a:t>
            </a:r>
          </a:p>
          <a:p>
            <a:pPr algn="ctr"/>
            <a:r>
              <a:rPr lang="en-US" dirty="0"/>
              <a:t>AI Division</a:t>
            </a:r>
          </a:p>
          <a:p>
            <a:pPr algn="ctr"/>
            <a:endParaRPr lang="en-US" dirty="0"/>
          </a:p>
          <a:p>
            <a:pPr algn="ctr"/>
            <a:r>
              <a:rPr lang="en-US" dirty="0" err="1"/>
              <a:t>kjplayer@sei.cmu.edu</a:t>
            </a:r>
            <a:endParaRPr lang="en-US" dirty="0"/>
          </a:p>
        </p:txBody>
      </p:sp>
    </p:spTree>
    <p:extLst>
      <p:ext uri="{BB962C8B-B14F-4D97-AF65-F5344CB8AC3E}">
        <p14:creationId xmlns:p14="http://schemas.microsoft.com/office/powerpoint/2010/main" val="3308787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CFF01F-4B98-190A-7796-91FDBFE8E666}"/>
              </a:ext>
            </a:extLst>
          </p:cNvPr>
          <p:cNvSpPr>
            <a:spLocks noGrp="1"/>
          </p:cNvSpPr>
          <p:nvPr>
            <p:ph type="title"/>
          </p:nvPr>
        </p:nvSpPr>
        <p:spPr/>
        <p:txBody>
          <a:bodyPr/>
          <a:lstStyle/>
          <a:p>
            <a:r>
              <a:rPr lang="en-US" dirty="0"/>
              <a:t>Document Marking</a:t>
            </a:r>
          </a:p>
        </p:txBody>
      </p:sp>
      <p:sp>
        <p:nvSpPr>
          <p:cNvPr id="5" name="Text Placeholder 4">
            <a:extLst>
              <a:ext uri="{FF2B5EF4-FFF2-40B4-BE49-F238E27FC236}">
                <a16:creationId xmlns:a16="http://schemas.microsoft.com/office/drawing/2014/main" id="{5DE1763A-AADF-A75E-F550-53A5EAA45BBF}"/>
              </a:ext>
            </a:extLst>
          </p:cNvPr>
          <p:cNvSpPr>
            <a:spLocks noGrp="1"/>
          </p:cNvSpPr>
          <p:nvPr>
            <p:ph type="body" sz="quarter" idx="10"/>
          </p:nvPr>
        </p:nvSpPr>
        <p:spPr>
          <a:xfrm>
            <a:off x="337132" y="1092592"/>
            <a:ext cx="8606844" cy="3827912"/>
          </a:xfrm>
        </p:spPr>
        <p:txBody>
          <a:bodyPr/>
          <a:lstStyle/>
          <a:p>
            <a:pPr marL="0" marR="0">
              <a:spcBef>
                <a:spcPts val="0"/>
              </a:spcBef>
              <a:spcAft>
                <a:spcPts val="300"/>
              </a:spcAft>
            </a:pPr>
            <a:r>
              <a:rPr lang="en-US" sz="1200" dirty="0">
                <a:effectLst/>
                <a:ea typeface="Times New Roman" panose="02020603050405020304" pitchFamily="18" charset="0"/>
              </a:rPr>
              <a:t>Copyright 2024 Carnegie Mellon University.</a:t>
            </a:r>
          </a:p>
          <a:p>
            <a:pPr marL="0" marR="0">
              <a:spcBef>
                <a:spcPts val="0"/>
              </a:spcBef>
              <a:spcAft>
                <a:spcPts val="300"/>
              </a:spcAft>
            </a:pPr>
            <a:r>
              <a:rPr lang="en-US" sz="1200" dirty="0">
                <a:effectLst/>
                <a:ea typeface="Times New Roman" panose="02020603050405020304" pitchFamily="18" charset="0"/>
              </a:rPr>
              <a:t>This material is based upon work funded and supported by the Department of Defense under Contract No. FA8702-15-D-0002 with Carnegie Mellon University for the operation of the Software Engineering Institute, a federally funded research and development center.  </a:t>
            </a:r>
          </a:p>
          <a:p>
            <a:pPr marL="0" marR="0">
              <a:spcBef>
                <a:spcPts val="0"/>
              </a:spcBef>
              <a:spcAft>
                <a:spcPts val="300"/>
              </a:spcAft>
            </a:pPr>
            <a:r>
              <a:rPr lang="en-US" sz="1200" dirty="0">
                <a:effectLst/>
                <a:ea typeface="Times New Roman" panose="02020603050405020304" pitchFamily="18" charset="0"/>
              </a:rPr>
              <a:t>The view, opinions, and/or findings contained in this material are those of the author(s) and should not be construed as an official Government position, policy, or decision, unless designated by other documentation.</a:t>
            </a:r>
          </a:p>
          <a:p>
            <a:pPr marL="0" marR="0">
              <a:spcBef>
                <a:spcPts val="0"/>
              </a:spcBef>
              <a:spcAft>
                <a:spcPts val="300"/>
              </a:spcAft>
            </a:pPr>
            <a:r>
              <a:rPr lang="en-US" sz="1200" dirty="0">
                <a:effectLst/>
                <a:ea typeface="Times New Roman" panose="02020603050405020304" pitchFamily="18" charset="0"/>
              </a:rPr>
              <a:t>NO WARRANTY. THIS CARNEGIE MELLON UNIVERSITY AND SOFTWARE ENGINEERING INSTITUTE MATERIAL IS FURNISHED ON AN "AS-IS" BASIS. CARNEGIE MELLON UNIVERSITY MAKES NO WARRANTIES OF ANY KIND, EITHER EXPRESSED OR IMPLIED, AS TO ANY MATTER INCLUDING, BUT NOT LIMITED TO, WARRANTY OF FITNESS FOR PURPOSE OR MERCHANTABILITY, EXCLUSIVITY, OR RESULTS OBTAINED FROM USE OF THE MATERIAL. CARNEGIE MELLON UNIVERSITY DOES NOT MAKE ANY WARRANTY OF ANY KIND WITH RESPECT TO FREEDOM FROM PATENT, TRADEMARK, OR COPYRIGHT INFRINGEMENT.</a:t>
            </a:r>
          </a:p>
          <a:p>
            <a:pPr marL="0" marR="0">
              <a:spcBef>
                <a:spcPts val="0"/>
              </a:spcBef>
              <a:spcAft>
                <a:spcPts val="300"/>
              </a:spcAft>
            </a:pPr>
            <a:r>
              <a:rPr lang="en-US" sz="1200" dirty="0">
                <a:effectLst/>
                <a:ea typeface="Times New Roman" panose="02020603050405020304" pitchFamily="18" charset="0"/>
              </a:rPr>
              <a:t>[DISTRIBUTION STATEMENT A] This material has been approved for public release and unlimited distribution.  Please see Copyright notice for non-US Government use and distribution.</a:t>
            </a:r>
          </a:p>
          <a:p>
            <a:pPr marL="0" marR="0">
              <a:spcBef>
                <a:spcPts val="0"/>
              </a:spcBef>
              <a:spcAft>
                <a:spcPts val="300"/>
              </a:spcAft>
            </a:pPr>
            <a:r>
              <a:rPr lang="en-US" sz="1200" dirty="0">
                <a:effectLst/>
                <a:ea typeface="Times New Roman" panose="02020603050405020304" pitchFamily="18" charset="0"/>
              </a:rPr>
              <a:t>This material may be reproduced in its entirety, without modification, and freely distributed in written or electronic form without requesting formal permission. Permission is required for any other use.  Requests for permission should be directed to the Software Engineering Institute at </a:t>
            </a:r>
            <a:r>
              <a:rPr lang="en-US" sz="1200" dirty="0" err="1">
                <a:effectLst/>
                <a:ea typeface="Times New Roman" panose="02020603050405020304" pitchFamily="18" charset="0"/>
              </a:rPr>
              <a:t>permission@sei.cmu.edu</a:t>
            </a:r>
            <a:r>
              <a:rPr lang="en-US" sz="1200" dirty="0">
                <a:effectLst/>
                <a:ea typeface="Times New Roman" panose="02020603050405020304" pitchFamily="18" charset="0"/>
              </a:rPr>
              <a:t>.</a:t>
            </a:r>
            <a:endParaRPr lang="en-US" sz="1400" dirty="0">
              <a:effectLst/>
              <a:ea typeface="Times New Roman" panose="02020603050405020304" pitchFamily="18" charset="0"/>
            </a:endParaRPr>
          </a:p>
          <a:p>
            <a:pPr marL="0" marR="0">
              <a:spcBef>
                <a:spcPts val="0"/>
              </a:spcBef>
              <a:spcAft>
                <a:spcPts val="300"/>
              </a:spcAft>
            </a:pPr>
            <a:r>
              <a:rPr lang="en-US" sz="1200" dirty="0">
                <a:effectLst/>
                <a:ea typeface="Times New Roman" panose="02020603050405020304" pitchFamily="18" charset="0"/>
              </a:rPr>
              <a:t>Carnegie Mellon® is registered in the U.S. Patent and Trademark Office by Carnegie Mellon University.</a:t>
            </a:r>
          </a:p>
          <a:p>
            <a:pPr marL="0" marR="0">
              <a:spcBef>
                <a:spcPts val="0"/>
              </a:spcBef>
              <a:spcAft>
                <a:spcPts val="300"/>
              </a:spcAft>
            </a:pPr>
            <a:r>
              <a:rPr lang="en-US" sz="1200" dirty="0">
                <a:effectLst/>
                <a:ea typeface="Times New Roman" panose="02020603050405020304" pitchFamily="18" charset="0"/>
              </a:rPr>
              <a:t>DM24-0407</a:t>
            </a:r>
          </a:p>
        </p:txBody>
      </p:sp>
    </p:spTree>
    <p:extLst>
      <p:ext uri="{BB962C8B-B14F-4D97-AF65-F5344CB8AC3E}">
        <p14:creationId xmlns:p14="http://schemas.microsoft.com/office/powerpoint/2010/main" val="96508881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3730-CD3B-BAAC-4365-8B67069D5F1D}"/>
              </a:ext>
            </a:extLst>
          </p:cNvPr>
          <p:cNvSpPr>
            <a:spLocks noGrp="1"/>
          </p:cNvSpPr>
          <p:nvPr>
            <p:ph type="title"/>
          </p:nvPr>
        </p:nvSpPr>
        <p:spPr/>
        <p:txBody>
          <a:bodyPr/>
          <a:lstStyle/>
          <a:p>
            <a:r>
              <a:rPr lang="en-US" dirty="0"/>
              <a:t>Authors</a:t>
            </a:r>
          </a:p>
        </p:txBody>
      </p:sp>
      <p:sp>
        <p:nvSpPr>
          <p:cNvPr id="3" name="Text Placeholder 2">
            <a:extLst>
              <a:ext uri="{FF2B5EF4-FFF2-40B4-BE49-F238E27FC236}">
                <a16:creationId xmlns:a16="http://schemas.microsoft.com/office/drawing/2014/main" id="{1104814D-31E3-0E0C-4761-BEC88FC03228}"/>
              </a:ext>
            </a:extLst>
          </p:cNvPr>
          <p:cNvSpPr>
            <a:spLocks noGrp="1"/>
          </p:cNvSpPr>
          <p:nvPr>
            <p:ph type="body" sz="quarter" idx="10"/>
          </p:nvPr>
        </p:nvSpPr>
        <p:spPr/>
        <p:txBody>
          <a:bodyPr/>
          <a:lstStyle/>
          <a:p>
            <a:pPr algn="ctr"/>
            <a:r>
              <a:rPr lang="en-US" sz="2400" dirty="0"/>
              <a:t>Keltin Grimes</a:t>
            </a:r>
          </a:p>
          <a:p>
            <a:pPr algn="ctr"/>
            <a:r>
              <a:rPr lang="en-US" sz="1800" i="1" dirty="0">
                <a:solidFill>
                  <a:schemeClr val="tx1">
                    <a:lumMod val="50000"/>
                    <a:lumOff val="50000"/>
                  </a:schemeClr>
                </a:solidFill>
              </a:rPr>
              <a:t>Assistant Researcher</a:t>
            </a:r>
          </a:p>
          <a:p>
            <a:pPr algn="ctr"/>
            <a:endParaRPr lang="en-US" dirty="0"/>
          </a:p>
          <a:p>
            <a:pPr algn="ctr"/>
            <a:r>
              <a:rPr lang="en-US" dirty="0"/>
              <a:t>Carnegie Mellon University</a:t>
            </a:r>
          </a:p>
          <a:p>
            <a:pPr algn="ctr"/>
            <a:r>
              <a:rPr lang="en-US" dirty="0"/>
              <a:t>Software Engineering Institute</a:t>
            </a:r>
          </a:p>
          <a:p>
            <a:pPr algn="ctr"/>
            <a:r>
              <a:rPr lang="en-US" dirty="0"/>
              <a:t>AI Division</a:t>
            </a:r>
          </a:p>
          <a:p>
            <a:pPr algn="ctr"/>
            <a:endParaRPr lang="en-US" dirty="0"/>
          </a:p>
          <a:p>
            <a:pPr algn="ctr"/>
            <a:r>
              <a:rPr lang="en-US" dirty="0" err="1"/>
              <a:t>kgrimes@sei.cmu.edu</a:t>
            </a:r>
            <a:endParaRPr lang="en-US" dirty="0"/>
          </a:p>
        </p:txBody>
      </p:sp>
      <p:sp>
        <p:nvSpPr>
          <p:cNvPr id="4" name="Text Placeholder 3">
            <a:extLst>
              <a:ext uri="{FF2B5EF4-FFF2-40B4-BE49-F238E27FC236}">
                <a16:creationId xmlns:a16="http://schemas.microsoft.com/office/drawing/2014/main" id="{42AA402C-CC06-2701-F094-FA21C2D32059}"/>
              </a:ext>
            </a:extLst>
          </p:cNvPr>
          <p:cNvSpPr>
            <a:spLocks noGrp="1"/>
          </p:cNvSpPr>
          <p:nvPr>
            <p:ph type="body" sz="quarter" idx="11"/>
          </p:nvPr>
        </p:nvSpPr>
        <p:spPr/>
        <p:txBody>
          <a:bodyPr/>
          <a:lstStyle/>
          <a:p>
            <a:pPr algn="ctr"/>
            <a:r>
              <a:rPr lang="en-US" sz="2400" dirty="0"/>
              <a:t>Kevin Player</a:t>
            </a:r>
          </a:p>
          <a:p>
            <a:pPr algn="ctr"/>
            <a:r>
              <a:rPr lang="en-US" sz="1800" i="1" dirty="0">
                <a:solidFill>
                  <a:schemeClr val="tx1">
                    <a:lumMod val="50000"/>
                    <a:lumOff val="50000"/>
                  </a:schemeClr>
                </a:solidFill>
              </a:rPr>
              <a:t>ML Research Scientist</a:t>
            </a:r>
          </a:p>
          <a:p>
            <a:pPr algn="ctr"/>
            <a:endParaRPr lang="en-US" dirty="0"/>
          </a:p>
          <a:p>
            <a:pPr algn="ctr"/>
            <a:r>
              <a:rPr lang="en-US" dirty="0"/>
              <a:t>Carnegie Mellon University</a:t>
            </a:r>
          </a:p>
          <a:p>
            <a:pPr algn="ctr"/>
            <a:r>
              <a:rPr lang="en-US" dirty="0"/>
              <a:t>Software Engineering Institute</a:t>
            </a:r>
          </a:p>
          <a:p>
            <a:pPr algn="ctr"/>
            <a:r>
              <a:rPr lang="en-US" dirty="0"/>
              <a:t>AI Division</a:t>
            </a:r>
          </a:p>
          <a:p>
            <a:pPr algn="ctr"/>
            <a:endParaRPr lang="en-US" dirty="0"/>
          </a:p>
          <a:p>
            <a:pPr algn="ctr"/>
            <a:r>
              <a:rPr lang="en-US" dirty="0" err="1"/>
              <a:t>kjplayer@sei.cmu.edu</a:t>
            </a:r>
            <a:endParaRPr lang="en-US" dirty="0"/>
          </a:p>
        </p:txBody>
      </p:sp>
    </p:spTree>
    <p:extLst>
      <p:ext uri="{BB962C8B-B14F-4D97-AF65-F5344CB8AC3E}">
        <p14:creationId xmlns:p14="http://schemas.microsoft.com/office/powerpoint/2010/main" val="24907969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842F9F-5AAD-EC54-BF48-A511A829B00C}"/>
              </a:ext>
            </a:extLst>
          </p:cNvPr>
          <p:cNvSpPr>
            <a:spLocks noGrp="1"/>
          </p:cNvSpPr>
          <p:nvPr>
            <p:ph type="body" sz="quarter" idx="10"/>
          </p:nvPr>
        </p:nvSpPr>
        <p:spPr/>
        <p:txBody>
          <a:bodyPr/>
          <a:lstStyle/>
          <a:p>
            <a:r>
              <a:rPr lang="en-US" sz="1920" dirty="0"/>
              <a:t>How do we validate whether upgrades to aircraft are actually saving fuel?</a:t>
            </a:r>
          </a:p>
          <a:p>
            <a:pPr marL="342900" indent="-342900">
              <a:buFont typeface="Arial" panose="020B0604020202020204" pitchFamily="34" charset="0"/>
              <a:buChar char="•"/>
            </a:pPr>
            <a:r>
              <a:rPr lang="en-US" sz="1920" dirty="0"/>
              <a:t>How do we know when something has gone wrong?</a:t>
            </a:r>
          </a:p>
          <a:p>
            <a:endParaRPr lang="en-US" sz="1920" dirty="0"/>
          </a:p>
          <a:p>
            <a:r>
              <a:rPr lang="en-US" sz="1920" dirty="0"/>
              <a:t>Successful solutions can have big impact</a:t>
            </a:r>
          </a:p>
          <a:p>
            <a:pPr marL="285750" indent="-285750">
              <a:buFont typeface="Arial" panose="020B0604020202020204" pitchFamily="34" charset="0"/>
              <a:buChar char="•"/>
            </a:pPr>
            <a:r>
              <a:rPr lang="en-US" sz="1920" dirty="0">
                <a:latin typeface="Arial" panose="020B0604020202020204" pitchFamily="34" charset="0"/>
                <a:ea typeface="+mn-ea"/>
                <a:cs typeface="Arial" panose="020B0604020202020204" pitchFamily="34" charset="0"/>
              </a:rPr>
              <a:t>The Air Force uses </a:t>
            </a:r>
            <a:r>
              <a:rPr kumimoji="0" lang="en-US" sz="1920" b="0" i="0" u="none" strike="noStrike" kern="0" cap="none" spc="0" normalizeH="0" baseline="0" noProof="0" dirty="0">
                <a:ln>
                  <a:noFill/>
                </a:ln>
                <a:solidFill>
                  <a:srgbClr val="000000"/>
                </a:solidFill>
                <a:effectLst/>
                <a:uLnTx/>
                <a:uFillTx/>
                <a:latin typeface="Arial" panose="020B0604020202020204" pitchFamily="34" charset="0"/>
                <a:ea typeface="Open Sans Light" panose="020B0306030504020204" pitchFamily="34" charset="0"/>
                <a:cs typeface="Arial" panose="020B0604020202020204" pitchFamily="34" charset="0"/>
                <a:sym typeface="Open Sans Regular"/>
              </a:rPr>
              <a:t>~</a:t>
            </a:r>
            <a:r>
              <a:rPr lang="en-US" sz="1920" dirty="0">
                <a:latin typeface="Arial" panose="020B0604020202020204" pitchFamily="34" charset="0"/>
                <a:ea typeface="+mn-ea"/>
                <a:cs typeface="Arial" panose="020B0604020202020204" pitchFamily="34" charset="0"/>
              </a:rPr>
              <a:t>2 Billion gallons ($6-8 Billion) of fuel annually</a:t>
            </a:r>
          </a:p>
          <a:p>
            <a:endParaRPr lang="en-US" sz="1920" dirty="0"/>
          </a:p>
          <a:p>
            <a:pPr>
              <a:spcBef>
                <a:spcPts val="0"/>
              </a:spcBef>
            </a:pPr>
            <a:r>
              <a:rPr lang="en-US" sz="1920" dirty="0"/>
              <a:t>End goal: Detect interventions with as little as </a:t>
            </a:r>
          </a:p>
          <a:p>
            <a:pPr>
              <a:spcBef>
                <a:spcPts val="0"/>
              </a:spcBef>
            </a:pPr>
            <a:r>
              <a:rPr lang="en-US" sz="1920" dirty="0"/>
              <a:t>0.5% fuel rate reduction.</a:t>
            </a:r>
          </a:p>
        </p:txBody>
      </p:sp>
      <p:sp>
        <p:nvSpPr>
          <p:cNvPr id="2" name="Title 1">
            <a:extLst>
              <a:ext uri="{FF2B5EF4-FFF2-40B4-BE49-F238E27FC236}">
                <a16:creationId xmlns:a16="http://schemas.microsoft.com/office/drawing/2014/main" id="{44B87A68-66BE-C0AE-D32F-2800F6ACA9A8}"/>
              </a:ext>
            </a:extLst>
          </p:cNvPr>
          <p:cNvSpPr>
            <a:spLocks noGrp="1"/>
          </p:cNvSpPr>
          <p:nvPr>
            <p:ph type="title"/>
          </p:nvPr>
        </p:nvSpPr>
        <p:spPr/>
        <p:txBody>
          <a:bodyPr/>
          <a:lstStyle/>
          <a:p>
            <a:r>
              <a:rPr lang="en-US" dirty="0"/>
              <a:t>Project Goals/Introductions</a:t>
            </a:r>
          </a:p>
        </p:txBody>
      </p:sp>
      <p:pic>
        <p:nvPicPr>
          <p:cNvPr id="4" name="Picture 2">
            <a:extLst>
              <a:ext uri="{FF2B5EF4-FFF2-40B4-BE49-F238E27FC236}">
                <a16:creationId xmlns:a16="http://schemas.microsoft.com/office/drawing/2014/main" id="{9A1CDB15-EC96-F534-5033-F061DC0CF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019" y="3442618"/>
            <a:ext cx="3292812" cy="1624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07093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EEF3-07B9-15B9-DA49-FA0DF116ACD1}"/>
              </a:ext>
            </a:extLst>
          </p:cNvPr>
          <p:cNvSpPr>
            <a:spLocks noGrp="1"/>
          </p:cNvSpPr>
          <p:nvPr>
            <p:ph type="title"/>
          </p:nvPr>
        </p:nvSpPr>
        <p:spPr/>
        <p:txBody>
          <a:bodyPr/>
          <a:lstStyle/>
          <a:p>
            <a:r>
              <a:rPr lang="en-US"/>
              <a:t>Interventions</a:t>
            </a:r>
          </a:p>
        </p:txBody>
      </p:sp>
      <p:sp>
        <p:nvSpPr>
          <p:cNvPr id="3" name="Text Placeholder 2">
            <a:extLst>
              <a:ext uri="{FF2B5EF4-FFF2-40B4-BE49-F238E27FC236}">
                <a16:creationId xmlns:a16="http://schemas.microsoft.com/office/drawing/2014/main" id="{BB524D27-5D7D-6EA3-4CC0-CA4ECBFF0F94}"/>
              </a:ext>
            </a:extLst>
          </p:cNvPr>
          <p:cNvSpPr>
            <a:spLocks noGrp="1"/>
          </p:cNvSpPr>
          <p:nvPr>
            <p:ph type="body" sz="quarter" idx="10"/>
          </p:nvPr>
        </p:nvSpPr>
        <p:spPr>
          <a:xfrm>
            <a:off x="337131" y="1268761"/>
            <a:ext cx="5864885" cy="3827912"/>
          </a:xfrm>
        </p:spPr>
        <p:txBody>
          <a:bodyPr/>
          <a:lstStyle/>
          <a:p>
            <a:r>
              <a:rPr lang="en-US" dirty="0"/>
              <a:t>Any modifications to the physical aircraft, its software, or its operation are in scope.</a:t>
            </a:r>
          </a:p>
          <a:p>
            <a:pPr marL="342900" indent="-342900">
              <a:buFont typeface="Arial" panose="020B0604020202020204" pitchFamily="34" charset="0"/>
              <a:buChar char="•"/>
            </a:pPr>
            <a:r>
              <a:rPr lang="en-US" dirty="0"/>
              <a:t>Just need a date and a tail number</a:t>
            </a:r>
          </a:p>
          <a:p>
            <a:pPr marL="342900" indent="-342900">
              <a:buFont typeface="Arial" panose="020B0604020202020204" pitchFamily="34" charset="0"/>
              <a:buChar char="•"/>
            </a:pPr>
            <a:r>
              <a:rPr lang="en-US" dirty="0"/>
              <a:t>Some examples:</a:t>
            </a:r>
          </a:p>
        </p:txBody>
      </p:sp>
      <p:pic>
        <p:nvPicPr>
          <p:cNvPr id="5" name="Picture 4" descr="A picture containing plane, indoor, ceiling, airplane&#10;&#10;Description automatically generated">
            <a:extLst>
              <a:ext uri="{FF2B5EF4-FFF2-40B4-BE49-F238E27FC236}">
                <a16:creationId xmlns:a16="http://schemas.microsoft.com/office/drawing/2014/main" id="{44B10EF9-0AF9-E740-2A9A-A5802A71E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151" y="3231330"/>
            <a:ext cx="1923680" cy="1820056"/>
          </a:xfrm>
          <a:prstGeom prst="rect">
            <a:avLst/>
          </a:prstGeom>
        </p:spPr>
      </p:pic>
      <p:pic>
        <p:nvPicPr>
          <p:cNvPr id="1026" name="Picture 2" descr="infographic on compressor blade scanning process and benefits">
            <a:extLst>
              <a:ext uri="{FF2B5EF4-FFF2-40B4-BE49-F238E27FC236}">
                <a16:creationId xmlns:a16="http://schemas.microsoft.com/office/drawing/2014/main" id="{926300B0-6F83-F7BB-8F45-62A63B5F5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54" r="26993" b="7787"/>
          <a:stretch/>
        </p:blipFill>
        <p:spPr bwMode="auto">
          <a:xfrm>
            <a:off x="337132" y="2844004"/>
            <a:ext cx="7029310" cy="22073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VIDS - News - ANG Wing tests innovative cargo system">
            <a:extLst>
              <a:ext uri="{FF2B5EF4-FFF2-40B4-BE49-F238E27FC236}">
                <a16:creationId xmlns:a16="http://schemas.microsoft.com/office/drawing/2014/main" id="{1A862AFA-CBA3-9211-E83E-33849B1B4B2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791743" y="1052150"/>
            <a:ext cx="1985087" cy="179185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53F116-4BEB-6C64-F6A9-EED7BF241FB3}"/>
              </a:ext>
            </a:extLst>
          </p:cNvPr>
          <p:cNvSpPr txBox="1"/>
          <p:nvPr/>
        </p:nvSpPr>
        <p:spPr>
          <a:xfrm>
            <a:off x="7822090" y="2868391"/>
            <a:ext cx="192368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a:ea typeface="Calibri"/>
                <a:cs typeface="Calibri"/>
                <a:sym typeface="Calibri"/>
              </a:rPr>
              <a:t>Vertical Pallet Stacker</a:t>
            </a:r>
          </a:p>
        </p:txBody>
      </p:sp>
      <p:sp>
        <p:nvSpPr>
          <p:cNvPr id="8" name="TextBox 7">
            <a:extLst>
              <a:ext uri="{FF2B5EF4-FFF2-40B4-BE49-F238E27FC236}">
                <a16:creationId xmlns:a16="http://schemas.microsoft.com/office/drawing/2014/main" id="{C3E585BA-05CC-2244-6AE7-E1982C0AB22C}"/>
              </a:ext>
            </a:extLst>
          </p:cNvPr>
          <p:cNvSpPr txBox="1"/>
          <p:nvPr/>
        </p:nvSpPr>
        <p:spPr>
          <a:xfrm>
            <a:off x="8253212" y="5051386"/>
            <a:ext cx="1062148"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err="1"/>
              <a:t>Microvanes</a:t>
            </a:r>
            <a:endParaRPr kumimoji="0" lang="en-US" sz="16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160754503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88B4E-425B-DC21-65FF-19B1D40F9A87}"/>
              </a:ext>
            </a:extLst>
          </p:cNvPr>
          <p:cNvSpPr>
            <a:spLocks noGrp="1"/>
          </p:cNvSpPr>
          <p:nvPr>
            <p:ph type="title"/>
          </p:nvPr>
        </p:nvSpPr>
        <p:spPr/>
        <p:txBody>
          <a:bodyPr/>
          <a:lstStyle/>
          <a:p>
            <a:r>
              <a:rPr lang="en-US"/>
              <a:t>Data Processing</a:t>
            </a:r>
          </a:p>
        </p:txBody>
      </p:sp>
      <p:sp>
        <p:nvSpPr>
          <p:cNvPr id="3" name="Text Placeholder 2">
            <a:extLst>
              <a:ext uri="{FF2B5EF4-FFF2-40B4-BE49-F238E27FC236}">
                <a16:creationId xmlns:a16="http://schemas.microsoft.com/office/drawing/2014/main" id="{288B8D53-2BA2-41DF-DB67-E97F5D6F5EA2}"/>
              </a:ext>
            </a:extLst>
          </p:cNvPr>
          <p:cNvSpPr>
            <a:spLocks noGrp="1"/>
          </p:cNvSpPr>
          <p:nvPr>
            <p:ph type="body" sz="quarter" idx="10"/>
          </p:nvPr>
        </p:nvSpPr>
        <p:spPr>
          <a:xfrm>
            <a:off x="337132" y="1268761"/>
            <a:ext cx="6633823" cy="3827912"/>
          </a:xfrm>
        </p:spPr>
        <p:txBody>
          <a:bodyPr/>
          <a:lstStyle/>
          <a:p>
            <a:r>
              <a:rPr lang="en-US"/>
              <a:t>Challenges: </a:t>
            </a:r>
          </a:p>
          <a:p>
            <a:pPr marL="342900" indent="-342900">
              <a:buFont typeface="Arial" panose="020B0604020202020204" pitchFamily="34" charset="0"/>
              <a:buChar char="•"/>
            </a:pPr>
            <a:r>
              <a:rPr lang="en-US"/>
              <a:t>Different flight characteristics</a:t>
            </a:r>
          </a:p>
          <a:p>
            <a:pPr marL="342900" indent="-342900">
              <a:buFont typeface="Arial" panose="020B0604020202020204" pitchFamily="34" charset="0"/>
              <a:buChar char="•"/>
            </a:pPr>
            <a:r>
              <a:rPr lang="en-US"/>
              <a:t>Different sensors</a:t>
            </a:r>
          </a:p>
          <a:p>
            <a:pPr marL="342900" indent="-342900">
              <a:buFont typeface="Arial" panose="020B0604020202020204" pitchFamily="34" charset="0"/>
              <a:buChar char="•"/>
            </a:pPr>
            <a:r>
              <a:rPr lang="en-US"/>
              <a:t>Different data formats</a:t>
            </a:r>
          </a:p>
          <a:p>
            <a:pPr marL="342900" indent="-342900">
              <a:buFont typeface="Arial" panose="020B0604020202020204" pitchFamily="34" charset="0"/>
              <a:buChar char="•"/>
            </a:pPr>
            <a:endParaRPr lang="en-US"/>
          </a:p>
          <a:p>
            <a:r>
              <a:rPr lang="en-US"/>
              <a:t>This was one of our main time bottlenecks.</a:t>
            </a:r>
          </a:p>
          <a:p>
            <a:endParaRPr lang="en-US"/>
          </a:p>
          <a:p>
            <a:r>
              <a:rPr lang="en-US"/>
              <a:t>Future systems will need think carefully about how to maximize code reuse and automate processing/cleaning</a:t>
            </a:r>
          </a:p>
          <a:p>
            <a:pPr marL="342900" indent="-342900">
              <a:buFont typeface="Arial" panose="020B0604020202020204" pitchFamily="34" charset="0"/>
              <a:buChar char="•"/>
            </a:pPr>
            <a:r>
              <a:rPr lang="en-US"/>
              <a:t>We do find models are fairly robust to noise</a:t>
            </a:r>
          </a:p>
        </p:txBody>
      </p:sp>
      <p:pic>
        <p:nvPicPr>
          <p:cNvPr id="4" name="Picture 3" descr="Chart, line chart&#10;&#10;Description automatically generated">
            <a:extLst>
              <a:ext uri="{FF2B5EF4-FFF2-40B4-BE49-F238E27FC236}">
                <a16:creationId xmlns:a16="http://schemas.microsoft.com/office/drawing/2014/main" id="{F9AB67F3-A981-B3A5-F0C4-C7B814497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0955" y="1104813"/>
            <a:ext cx="2996885" cy="3995847"/>
          </a:xfrm>
          <a:prstGeom prst="rect">
            <a:avLst/>
          </a:prstGeom>
        </p:spPr>
      </p:pic>
    </p:spTree>
    <p:extLst>
      <p:ext uri="{BB962C8B-B14F-4D97-AF65-F5344CB8AC3E}">
        <p14:creationId xmlns:p14="http://schemas.microsoft.com/office/powerpoint/2010/main" val="336665436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39BB-1387-91DA-63A7-761AE6D52AB3}"/>
              </a:ext>
            </a:extLst>
          </p:cNvPr>
          <p:cNvSpPr>
            <a:spLocks noGrp="1"/>
          </p:cNvSpPr>
          <p:nvPr>
            <p:ph type="title"/>
          </p:nvPr>
        </p:nvSpPr>
        <p:spPr/>
        <p:txBody>
          <a:bodyPr/>
          <a:lstStyle/>
          <a:p>
            <a:r>
              <a:rPr lang="en-US" dirty="0"/>
              <a:t>Segmenting</a:t>
            </a:r>
          </a:p>
        </p:txBody>
      </p:sp>
      <p:sp>
        <p:nvSpPr>
          <p:cNvPr id="3" name="Text Placeholder 2">
            <a:extLst>
              <a:ext uri="{FF2B5EF4-FFF2-40B4-BE49-F238E27FC236}">
                <a16:creationId xmlns:a16="http://schemas.microsoft.com/office/drawing/2014/main" id="{2376B453-E280-EB05-A8A2-53A45AF0F87E}"/>
              </a:ext>
            </a:extLst>
          </p:cNvPr>
          <p:cNvSpPr>
            <a:spLocks noGrp="1"/>
          </p:cNvSpPr>
          <p:nvPr>
            <p:ph type="body" sz="quarter" idx="10"/>
          </p:nvPr>
        </p:nvSpPr>
        <p:spPr>
          <a:xfrm>
            <a:off x="337132" y="1268761"/>
            <a:ext cx="5559171" cy="3827912"/>
          </a:xfrm>
        </p:spPr>
        <p:txBody>
          <a:bodyPr lIns="0" tIns="0" rIns="0" bIns="0" anchor="t"/>
          <a:lstStyle/>
          <a:p>
            <a:r>
              <a:rPr lang="en-US" sz="1900" dirty="0">
                <a:latin typeface="Arial"/>
                <a:ea typeface="Open Sans Light"/>
                <a:cs typeface="Arial"/>
              </a:rPr>
              <a:t>Isolation to specific portions of flight may be of interest</a:t>
            </a:r>
          </a:p>
          <a:p>
            <a:pPr marL="342900" indent="-342900">
              <a:buFont typeface="Arial" panose="020B0604020202020204" pitchFamily="34" charset="0"/>
              <a:buChar char="•"/>
            </a:pPr>
            <a:r>
              <a:rPr lang="en-US" sz="1900" dirty="0">
                <a:latin typeface="Arial"/>
                <a:ea typeface="Open Sans Light"/>
                <a:cs typeface="Arial"/>
              </a:rPr>
              <a:t>Use heuristics to segment sorties into taxi, takeoff, climb, cruise, descent, landing, and training/other</a:t>
            </a:r>
          </a:p>
          <a:p>
            <a:endParaRPr lang="en-US" sz="1900" dirty="0">
              <a:latin typeface="Arial"/>
              <a:ea typeface="Open Sans Light"/>
              <a:cs typeface="Arial"/>
            </a:endParaRPr>
          </a:p>
          <a:p>
            <a:r>
              <a:rPr lang="en-US" sz="1900" dirty="0">
                <a:latin typeface="Arial"/>
                <a:ea typeface="Open Sans Light"/>
                <a:cs typeface="Arial"/>
              </a:rPr>
              <a:t>We developed heuristics parametrized for different aircraft characteristics (e.g. different speeds or cruising altitudes)</a:t>
            </a:r>
          </a:p>
          <a:p>
            <a:pPr marL="342900" indent="-342900">
              <a:buFont typeface="Arial" panose="020B0604020202020204" pitchFamily="34" charset="0"/>
              <a:buChar char="•"/>
            </a:pPr>
            <a:r>
              <a:rPr lang="en-US" sz="1900" dirty="0">
                <a:latin typeface="Arial"/>
                <a:ea typeface="Open Sans Light"/>
                <a:cs typeface="Arial"/>
              </a:rPr>
              <a:t>Works for aircraft we examined, but otherwise another bottleneck</a:t>
            </a:r>
            <a:endParaRPr lang="en-US" sz="1900" dirty="0"/>
          </a:p>
        </p:txBody>
      </p:sp>
      <p:pic>
        <p:nvPicPr>
          <p:cNvPr id="4" name="Picture 3" descr="Chart, line chart&#10;&#10;Description automatically generated">
            <a:extLst>
              <a:ext uri="{FF2B5EF4-FFF2-40B4-BE49-F238E27FC236}">
                <a16:creationId xmlns:a16="http://schemas.microsoft.com/office/drawing/2014/main" id="{EBA11686-8D5B-42A6-165E-5C4A2EF61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6303" y="1052151"/>
            <a:ext cx="4058498" cy="4058498"/>
          </a:xfrm>
          <a:prstGeom prst="rect">
            <a:avLst/>
          </a:prstGeom>
        </p:spPr>
      </p:pic>
    </p:spTree>
    <p:extLst>
      <p:ext uri="{BB962C8B-B14F-4D97-AF65-F5344CB8AC3E}">
        <p14:creationId xmlns:p14="http://schemas.microsoft.com/office/powerpoint/2010/main" val="113432382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39BB-1387-91DA-63A7-761AE6D52AB3}"/>
              </a:ext>
            </a:extLst>
          </p:cNvPr>
          <p:cNvSpPr>
            <a:spLocks noGrp="1"/>
          </p:cNvSpPr>
          <p:nvPr>
            <p:ph type="title"/>
          </p:nvPr>
        </p:nvSpPr>
        <p:spPr/>
        <p:txBody>
          <a:bodyPr/>
          <a:lstStyle/>
          <a:p>
            <a:r>
              <a:rPr lang="en-US"/>
              <a:t>Segmenting</a:t>
            </a:r>
          </a:p>
        </p:txBody>
      </p:sp>
      <p:sp>
        <p:nvSpPr>
          <p:cNvPr id="3" name="Text Placeholder 2">
            <a:extLst>
              <a:ext uri="{FF2B5EF4-FFF2-40B4-BE49-F238E27FC236}">
                <a16:creationId xmlns:a16="http://schemas.microsoft.com/office/drawing/2014/main" id="{2376B453-E280-EB05-A8A2-53A45AF0F87E}"/>
              </a:ext>
            </a:extLst>
          </p:cNvPr>
          <p:cNvSpPr>
            <a:spLocks noGrp="1"/>
          </p:cNvSpPr>
          <p:nvPr>
            <p:ph type="body" sz="quarter" idx="10"/>
          </p:nvPr>
        </p:nvSpPr>
        <p:spPr>
          <a:xfrm>
            <a:off x="337132" y="1268761"/>
            <a:ext cx="3863263" cy="3827912"/>
          </a:xfrm>
        </p:spPr>
        <p:txBody>
          <a:bodyPr/>
          <a:lstStyle/>
          <a:p>
            <a:r>
              <a:rPr lang="en-US"/>
              <a:t>Having ground-truth segments could improve segmenting process</a:t>
            </a:r>
          </a:p>
          <a:p>
            <a:pPr marL="342900" indent="-342900">
              <a:buFont typeface="Arial" panose="020B0604020202020204" pitchFamily="34" charset="0"/>
              <a:buChar char="•"/>
            </a:pPr>
            <a:r>
              <a:rPr lang="en-US"/>
              <a:t>Prototyped an interactive labeling tool</a:t>
            </a:r>
          </a:p>
          <a:p>
            <a:pPr marL="342900" indent="-342900">
              <a:buFont typeface="Arial" panose="020B0604020202020204" pitchFamily="34" charset="0"/>
              <a:buChar char="•"/>
            </a:pPr>
            <a:r>
              <a:rPr lang="en-US"/>
              <a:t>Could automatically optimize segmenting based on labels</a:t>
            </a:r>
          </a:p>
        </p:txBody>
      </p:sp>
      <p:pic>
        <p:nvPicPr>
          <p:cNvPr id="4" name="Screen Recording 2024-01-23 at 3.17.02 PM.mov">
            <a:hlinkClick r:id="" action="ppaction://media"/>
            <a:extLst>
              <a:ext uri="{FF2B5EF4-FFF2-40B4-BE49-F238E27FC236}">
                <a16:creationId xmlns:a16="http://schemas.microsoft.com/office/drawing/2014/main" id="{519DAA6F-0374-B828-0FB7-9078BD0536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00395" y="1052151"/>
            <a:ext cx="5576436" cy="4141010"/>
          </a:xfrm>
          <a:prstGeom prst="rect">
            <a:avLst/>
          </a:prstGeom>
        </p:spPr>
      </p:pic>
    </p:spTree>
    <p:extLst>
      <p:ext uri="{BB962C8B-B14F-4D97-AF65-F5344CB8AC3E}">
        <p14:creationId xmlns:p14="http://schemas.microsoft.com/office/powerpoint/2010/main" val="3131847019"/>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37D5-F3D5-5694-8757-3F51D36CECBB}"/>
              </a:ext>
            </a:extLst>
          </p:cNvPr>
          <p:cNvSpPr>
            <a:spLocks noGrp="1"/>
          </p:cNvSpPr>
          <p:nvPr>
            <p:ph type="title"/>
          </p:nvPr>
        </p:nvSpPr>
        <p:spPr/>
        <p:txBody>
          <a:bodyPr/>
          <a:lstStyle/>
          <a:p>
            <a:r>
              <a:rPr lang="en-US"/>
              <a:t>Simulations</a:t>
            </a:r>
          </a:p>
        </p:txBody>
      </p:sp>
      <p:sp>
        <p:nvSpPr>
          <p:cNvPr id="3" name="Text Placeholder 2">
            <a:extLst>
              <a:ext uri="{FF2B5EF4-FFF2-40B4-BE49-F238E27FC236}">
                <a16:creationId xmlns:a16="http://schemas.microsoft.com/office/drawing/2014/main" id="{B7B0F22C-C4E1-65EA-DCCA-68F23777262B}"/>
              </a:ext>
            </a:extLst>
          </p:cNvPr>
          <p:cNvSpPr>
            <a:spLocks noGrp="1"/>
          </p:cNvSpPr>
          <p:nvPr>
            <p:ph type="body" sz="quarter" idx="10"/>
          </p:nvPr>
        </p:nvSpPr>
        <p:spPr/>
        <p:txBody>
          <a:bodyPr/>
          <a:lstStyle/>
          <a:p>
            <a:r>
              <a:rPr lang="en-US" dirty="0"/>
              <a:t>Limited intervention data – requires the use of simulations to evaluate models</a:t>
            </a:r>
          </a:p>
          <a:p>
            <a:endParaRPr lang="en-US" dirty="0"/>
          </a:p>
          <a:p>
            <a:r>
              <a:rPr lang="en-US" dirty="0"/>
              <a:t>Approach for an intervention of size n:</a:t>
            </a:r>
          </a:p>
          <a:p>
            <a:pPr marL="342900" indent="-342900">
              <a:buFont typeface="Arial" panose="020B0604020202020204" pitchFamily="34" charset="0"/>
              <a:buChar char="•"/>
            </a:pPr>
            <a:r>
              <a:rPr lang="en-US" dirty="0"/>
              <a:t>Randomly select some number of tail numbers</a:t>
            </a:r>
          </a:p>
          <a:p>
            <a:pPr marL="342900" indent="-342900">
              <a:buFont typeface="Arial" panose="020B0604020202020204" pitchFamily="34" charset="0"/>
              <a:buChar char="•"/>
            </a:pPr>
            <a:r>
              <a:rPr lang="en-US" dirty="0"/>
              <a:t>Take n most recent sorties from selected tail numbers</a:t>
            </a:r>
          </a:p>
          <a:p>
            <a:pPr marL="342900" indent="-342900">
              <a:buFont typeface="Arial" panose="020B0604020202020204" pitchFamily="34" charset="0"/>
              <a:buChar char="•"/>
            </a:pPr>
            <a:r>
              <a:rPr lang="en-US" dirty="0"/>
              <a:t>Reduce fuel rate by some percent shift sampled from a gaussian</a:t>
            </a:r>
          </a:p>
          <a:p>
            <a:pPr marL="342900" indent="-342900">
              <a:buFontTx/>
              <a:buChar char="-"/>
            </a:pPr>
            <a:endParaRPr lang="en-US" dirty="0"/>
          </a:p>
          <a:p>
            <a:r>
              <a:rPr lang="en-US" dirty="0"/>
              <a:t>Other options:</a:t>
            </a:r>
          </a:p>
          <a:p>
            <a:pPr marL="342900" indent="-342900">
              <a:buFont typeface="Arial" panose="020B0604020202020204" pitchFamily="34" charset="0"/>
              <a:buChar char="•"/>
            </a:pPr>
            <a:r>
              <a:rPr lang="en-US" dirty="0"/>
              <a:t>Account for bases/locations</a:t>
            </a:r>
          </a:p>
          <a:p>
            <a:pPr marL="342900" indent="-342900">
              <a:buFont typeface="Arial" panose="020B0604020202020204" pitchFamily="34" charset="0"/>
              <a:buChar char="•"/>
            </a:pPr>
            <a:r>
              <a:rPr lang="en-US" dirty="0"/>
              <a:t>Account for causal relationships between variables</a:t>
            </a:r>
          </a:p>
          <a:p>
            <a:pPr marL="342900" indent="-342900">
              <a:buFont typeface="Arial" panose="020B0604020202020204" pitchFamily="34" charset="0"/>
              <a:buChar char="•"/>
            </a:pPr>
            <a:r>
              <a:rPr lang="en-US" dirty="0"/>
              <a:t>Digital twin-</a:t>
            </a:r>
            <a:r>
              <a:rPr lang="en-US" dirty="0" err="1"/>
              <a:t>esque</a:t>
            </a:r>
            <a:r>
              <a:rPr lang="en-US" dirty="0"/>
              <a:t> simulations</a:t>
            </a:r>
          </a:p>
        </p:txBody>
      </p:sp>
    </p:spTree>
    <p:extLst>
      <p:ext uri="{BB962C8B-B14F-4D97-AF65-F5344CB8AC3E}">
        <p14:creationId xmlns:p14="http://schemas.microsoft.com/office/powerpoint/2010/main" val="269469494"/>
      </p:ext>
    </p:extLst>
  </p:cSld>
  <p:clrMapOvr>
    <a:masterClrMapping/>
  </p:clrMapOvr>
  <p:transition spd="med"/>
</p:sld>
</file>

<file path=ppt/theme/theme1.xml><?xml version="1.0" encoding="utf-8"?>
<a:theme xmlns:a="http://schemas.openxmlformats.org/drawingml/2006/main" name="SEI_root">
  <a:themeElements>
    <a:clrScheme name="CMU_SEI_2c">
      <a:dk1>
        <a:srgbClr val="000000"/>
      </a:dk1>
      <a:lt1>
        <a:srgbClr val="FFFFFF"/>
      </a:lt1>
      <a:dk2>
        <a:srgbClr val="6C6D71"/>
      </a:dk2>
      <a:lt2>
        <a:srgbClr val="C4112F"/>
      </a:lt2>
      <a:accent1>
        <a:srgbClr val="008BC0"/>
      </a:accent1>
      <a:accent2>
        <a:srgbClr val="FCB514"/>
      </a:accent2>
      <a:accent3>
        <a:srgbClr val="378855"/>
      </a:accent3>
      <a:accent4>
        <a:srgbClr val="033672"/>
      </a:accent4>
      <a:accent5>
        <a:srgbClr val="37898A"/>
      </a:accent5>
      <a:accent6>
        <a:srgbClr val="EE5C38"/>
      </a:accent6>
      <a:hlink>
        <a:srgbClr val="0A50E1"/>
      </a:hlink>
      <a:folHlink>
        <a:srgbClr val="6EB2E6"/>
      </a:folHlink>
    </a:clrScheme>
    <a:fontScheme name="CMU-OpenSans">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EI_Template_16x9.potx" id="{142AABB7-BA61-446A-AB7F-F486BA8E8CA9}" vid="{4C613322-88A4-4F17-9158-9340F0881181}"/>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Open Sans Regular"/>
        <a:ea typeface="Open Sans Regular"/>
        <a:cs typeface="Open Sans Regular"/>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62BBEBC13ACA4091BD2B9573878052" ma:contentTypeVersion="6" ma:contentTypeDescription="Create a new document." ma:contentTypeScope="" ma:versionID="24a402ecdbbe16172da48400e963b103">
  <xsd:schema xmlns:xsd="http://www.w3.org/2001/XMLSchema" xmlns:xs="http://www.w3.org/2001/XMLSchema" xmlns:p="http://schemas.microsoft.com/office/2006/metadata/properties" xmlns:ns2="5018110e-72f9-41a4-8986-4f419dec5dda" xmlns:ns3="1cb7edf1-36d6-4498-a044-d53302de1d45" targetNamespace="http://schemas.microsoft.com/office/2006/metadata/properties" ma:root="true" ma:fieldsID="bae031543afb2499fec2b95e992e929c" ns2:_="" ns3:_="">
    <xsd:import namespace="5018110e-72f9-41a4-8986-4f419dec5dda"/>
    <xsd:import namespace="1cb7edf1-36d6-4498-a044-d53302de1d4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18110e-72f9-41a4-8986-4f419dec5d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b7edf1-36d6-4498-a044-d53302de1d4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040794-6CB6-49EE-B391-79F46420C291}">
  <ds:schemaRefs>
    <ds:schemaRef ds:uri="http://schemas.microsoft.com/sharepoint/v3/contenttype/forms"/>
  </ds:schemaRefs>
</ds:datastoreItem>
</file>

<file path=customXml/itemProps2.xml><?xml version="1.0" encoding="utf-8"?>
<ds:datastoreItem xmlns:ds="http://schemas.openxmlformats.org/officeDocument/2006/customXml" ds:itemID="{7D755138-A37E-4AAF-B660-15DF56D74B49}">
  <ds:schemaRefs>
    <ds:schemaRef ds:uri="http://www.w3.org/XML/1998/namespace"/>
    <ds:schemaRef ds:uri="5018110e-72f9-41a4-8986-4f419dec5dda"/>
    <ds:schemaRef ds:uri="http://schemas.microsoft.com/office/infopath/2007/PartnerControls"/>
    <ds:schemaRef ds:uri="http://schemas.microsoft.com/office/2006/documentManagement/types"/>
    <ds:schemaRef ds:uri="http://schemas.openxmlformats.org/package/2006/metadata/core-properties"/>
    <ds:schemaRef ds:uri="1cb7edf1-36d6-4498-a044-d53302de1d45"/>
    <ds:schemaRef ds:uri="http://schemas.microsoft.com/office/2006/metadata/properties"/>
    <ds:schemaRef ds:uri="http://purl.org/dc/dcmitype/"/>
    <ds:schemaRef ds:uri="http://purl.org/dc/terms/"/>
    <ds:schemaRef ds:uri="http://purl.org/dc/elements/1.1/"/>
  </ds:schemaRefs>
</ds:datastoreItem>
</file>

<file path=customXml/itemProps3.xml><?xml version="1.0" encoding="utf-8"?>
<ds:datastoreItem xmlns:ds="http://schemas.openxmlformats.org/officeDocument/2006/customXml" ds:itemID="{6F8CF70A-9A0A-43C2-80B8-00E9FDC27034}">
  <ds:schemaRefs>
    <ds:schemaRef ds:uri="1cb7edf1-36d6-4498-a044-d53302de1d45"/>
    <ds:schemaRef ds:uri="5018110e-72f9-41a4-8986-4f419dec5d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SEI_root</Template>
  <TotalTime>63</TotalTime>
  <Words>1173</Words>
  <Application>Microsoft Macintosh PowerPoint</Application>
  <PresentationFormat>Custom</PresentationFormat>
  <Paragraphs>170</Paragraphs>
  <Slides>19</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Open Sans Light</vt:lpstr>
      <vt:lpstr>Open Sans Regular</vt:lpstr>
      <vt:lpstr>System Font Regular</vt:lpstr>
      <vt:lpstr>Times New Roman</vt:lpstr>
      <vt:lpstr>SEI_root</vt:lpstr>
      <vt:lpstr>PowerPoint Presentation</vt:lpstr>
      <vt:lpstr>Document Marking</vt:lpstr>
      <vt:lpstr>Authors</vt:lpstr>
      <vt:lpstr>Project Goals/Introductions</vt:lpstr>
      <vt:lpstr>Interventions</vt:lpstr>
      <vt:lpstr>Data Processing</vt:lpstr>
      <vt:lpstr>Segmenting</vt:lpstr>
      <vt:lpstr>Segmenting</vt:lpstr>
      <vt:lpstr>Simulations</vt:lpstr>
      <vt:lpstr>Modeling</vt:lpstr>
      <vt:lpstr>Results</vt:lpstr>
      <vt:lpstr>Real-World Results</vt:lpstr>
      <vt:lpstr>Issue: P-Value Calibration</vt:lpstr>
      <vt:lpstr>Business Metrics</vt:lpstr>
      <vt:lpstr>Priors</vt:lpstr>
      <vt:lpstr>Modeling – Not Optimization</vt:lpstr>
      <vt:lpstr>Future Work: Causal Modeling</vt:lpstr>
      <vt:lpstr>Future Work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Shriver</dc:creator>
  <cp:lastModifiedBy>Keltin Grimes</cp:lastModifiedBy>
  <cp:revision>1</cp:revision>
  <cp:lastPrinted>2020-03-12T20:03:37Z</cp:lastPrinted>
  <dcterms:created xsi:type="dcterms:W3CDTF">2023-07-18T13:19:26Z</dcterms:created>
  <dcterms:modified xsi:type="dcterms:W3CDTF">2024-04-09T20:00:55Z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0x010100A862BBEBC13ACA4091BD2B9573878052</vt:lpwstr>
  </property>
  <property fmtid="{D5CDD505-2E9C-101B-9397-08002B2CF9AE}" pid="3" name="MediaServiceImageTags">
    <vt:lpwstr/>
  </property>
</Properties>
</file>