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8" r:id="rId2"/>
    <p:sldMasterId id="2147483787" r:id="rId3"/>
    <p:sldMasterId id="2147483843" r:id="rId4"/>
  </p:sldMasterIdLst>
  <p:notesMasterIdLst>
    <p:notesMasterId r:id="rId34"/>
  </p:notesMasterIdLst>
  <p:sldIdLst>
    <p:sldId id="1193" r:id="rId5"/>
    <p:sldId id="1222" r:id="rId6"/>
    <p:sldId id="1150" r:id="rId7"/>
    <p:sldId id="1184" r:id="rId8"/>
    <p:sldId id="1194" r:id="rId9"/>
    <p:sldId id="1181" r:id="rId10"/>
    <p:sldId id="1226" r:id="rId11"/>
    <p:sldId id="1234" r:id="rId12"/>
    <p:sldId id="1227" r:id="rId13"/>
    <p:sldId id="1228" r:id="rId14"/>
    <p:sldId id="1229" r:id="rId15"/>
    <p:sldId id="1233" r:id="rId16"/>
    <p:sldId id="1046" r:id="rId17"/>
    <p:sldId id="1230" r:id="rId18"/>
    <p:sldId id="1232" r:id="rId19"/>
    <p:sldId id="1368" r:id="rId20"/>
    <p:sldId id="1235" r:id="rId21"/>
    <p:sldId id="1185" r:id="rId22"/>
    <p:sldId id="1095" r:id="rId23"/>
    <p:sldId id="1225" r:id="rId24"/>
    <p:sldId id="1187" r:id="rId25"/>
    <p:sldId id="1398" r:id="rId26"/>
    <p:sldId id="1402" r:id="rId27"/>
    <p:sldId id="1458" r:id="rId28"/>
    <p:sldId id="1457" r:id="rId29"/>
    <p:sldId id="1459" r:id="rId30"/>
    <p:sldId id="1223" r:id="rId31"/>
    <p:sldId id="1186" r:id="rId32"/>
    <p:sldId id="122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86" y="58"/>
      </p:cViewPr>
      <p:guideLst/>
    </p:cSldViewPr>
  </p:slideViewPr>
  <p:notesTextViewPr>
    <p:cViewPr>
      <p:scale>
        <a:sx n="1" d="1"/>
        <a:sy n="1" d="1"/>
      </p:scale>
      <p:origin x="0" y="0"/>
    </p:cViewPr>
  </p:notesTextViewPr>
  <p:notesViewPr>
    <p:cSldViewPr snapToGrid="0">
      <p:cViewPr varScale="1">
        <p:scale>
          <a:sx n="48" d="100"/>
          <a:sy n="48" d="100"/>
        </p:scale>
        <p:origin x="18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6E3B0C-515B-4610-A275-5A5C297B2C54}"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B3E5C5-F96D-44BE-B372-2FA25EE1FAF3}" type="slidenum">
              <a:rPr lang="en-US" smtClean="0"/>
              <a:t>‹#›</a:t>
            </a:fld>
            <a:endParaRPr lang="en-US"/>
          </a:p>
        </p:txBody>
      </p:sp>
    </p:spTree>
    <p:extLst>
      <p:ext uri="{BB962C8B-B14F-4D97-AF65-F5344CB8AC3E}">
        <p14:creationId xmlns:p14="http://schemas.microsoft.com/office/powerpoint/2010/main" val="232790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3E5C5-F96D-44BE-B372-2FA25EE1FAF3}" type="slidenum">
              <a:rPr lang="en-US" smtClean="0"/>
              <a:t>2</a:t>
            </a:fld>
            <a:endParaRPr lang="en-US"/>
          </a:p>
        </p:txBody>
      </p:sp>
    </p:spTree>
    <p:extLst>
      <p:ext uri="{BB962C8B-B14F-4D97-AF65-F5344CB8AC3E}">
        <p14:creationId xmlns:p14="http://schemas.microsoft.com/office/powerpoint/2010/main" val="359279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7D07-85C0-4D78-B69D-2D2FF44F2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83DAEA-B0B8-4202-8A3C-0F303B4EA6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3582DB-0BDB-4861-8508-3136755FFC6D}"/>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E91D82E7-17C9-49A3-A7FD-83F276739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EC96F-F52D-4A87-9EC8-1AF4DBA7CF26}"/>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91954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6C1D-843C-4D30-B23D-7DAA1FA2A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5CA45B-3342-44C0-B4DC-FE8C7908C9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11291-E266-4548-8A92-4541770BE875}"/>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A2C9D471-AB3C-4659-A1B9-2EB7FC159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3F63E-DD6E-4DAA-BFE7-4B0BA8DC85B3}"/>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0882837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5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59739" y="216131"/>
            <a:ext cx="1945179" cy="3100648"/>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191250" y="480063"/>
            <a:ext cx="5905474" cy="660511"/>
          </a:xfrm>
          <a:prstGeom prst="rect">
            <a:avLst/>
          </a:prstGeom>
          <a:noFill/>
        </p:spPr>
        <p:txBody>
          <a:bodyPr lIns="0" tIns="0" rIns="0" bIns="0" anchor="ctr"/>
          <a:lstStyle>
            <a:lvl1pPr algn="l">
              <a:defRPr sz="4800">
                <a:solidFill>
                  <a:schemeClr val="tx1"/>
                </a:solidFill>
              </a:defRPr>
            </a:lvl1pPr>
          </a:lstStyle>
          <a:p>
            <a:r>
              <a:rPr lang="en-US" dirty="0"/>
              <a:t>Click to edit title style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191250" y="1186779"/>
            <a:ext cx="5905474"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6" name="Picture Placeholder 12">
            <a:extLst>
              <a:ext uri="{FF2B5EF4-FFF2-40B4-BE49-F238E27FC236}">
                <a16:creationId xmlns:a16="http://schemas.microsoft.com/office/drawing/2014/main" id="{56DB9C9D-2D0D-4A2B-A6B9-EFF8469674FB}"/>
              </a:ext>
            </a:extLst>
          </p:cNvPr>
          <p:cNvSpPr>
            <a:spLocks noGrp="1"/>
          </p:cNvSpPr>
          <p:nvPr>
            <p:ph type="pic" sz="quarter" idx="13"/>
          </p:nvPr>
        </p:nvSpPr>
        <p:spPr>
          <a:xfrm>
            <a:off x="459739" y="3541222"/>
            <a:ext cx="1945179" cy="3100648"/>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7" name="Picture Placeholder 12">
            <a:extLst>
              <a:ext uri="{FF2B5EF4-FFF2-40B4-BE49-F238E27FC236}">
                <a16:creationId xmlns:a16="http://schemas.microsoft.com/office/drawing/2014/main" id="{AE8AB57A-65F5-4019-8E3C-561FE928C4F8}"/>
              </a:ext>
            </a:extLst>
          </p:cNvPr>
          <p:cNvSpPr>
            <a:spLocks noGrp="1"/>
          </p:cNvSpPr>
          <p:nvPr>
            <p:ph type="pic" sz="quarter" idx="14"/>
          </p:nvPr>
        </p:nvSpPr>
        <p:spPr>
          <a:xfrm>
            <a:off x="2672137" y="1878676"/>
            <a:ext cx="1970117" cy="310896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8" name="Picture Placeholder 12">
            <a:extLst>
              <a:ext uri="{FF2B5EF4-FFF2-40B4-BE49-F238E27FC236}">
                <a16:creationId xmlns:a16="http://schemas.microsoft.com/office/drawing/2014/main" id="{8F249D55-E8B3-4DAA-BE10-F156B05BB9D1}"/>
              </a:ext>
            </a:extLst>
          </p:cNvPr>
          <p:cNvSpPr>
            <a:spLocks noGrp="1"/>
          </p:cNvSpPr>
          <p:nvPr>
            <p:ph type="pic" sz="quarter" idx="15"/>
          </p:nvPr>
        </p:nvSpPr>
        <p:spPr>
          <a:xfrm>
            <a:off x="2672137" y="0"/>
            <a:ext cx="1970117" cy="1587731"/>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9" name="Picture Placeholder 12">
            <a:extLst>
              <a:ext uri="{FF2B5EF4-FFF2-40B4-BE49-F238E27FC236}">
                <a16:creationId xmlns:a16="http://schemas.microsoft.com/office/drawing/2014/main" id="{CC04169D-60E9-43DB-BB76-4453C391CE9A}"/>
              </a:ext>
            </a:extLst>
          </p:cNvPr>
          <p:cNvSpPr>
            <a:spLocks noGrp="1"/>
          </p:cNvSpPr>
          <p:nvPr>
            <p:ph type="pic" sz="quarter" idx="16"/>
          </p:nvPr>
        </p:nvSpPr>
        <p:spPr>
          <a:xfrm>
            <a:off x="2672137" y="5270269"/>
            <a:ext cx="1970117" cy="1587731"/>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1" name="Picture Placeholder 12">
            <a:extLst>
              <a:ext uri="{FF2B5EF4-FFF2-40B4-BE49-F238E27FC236}">
                <a16:creationId xmlns:a16="http://schemas.microsoft.com/office/drawing/2014/main" id="{E6934239-8544-4D3A-A79E-430D4ED7D244}"/>
              </a:ext>
            </a:extLst>
          </p:cNvPr>
          <p:cNvSpPr>
            <a:spLocks noGrp="1"/>
          </p:cNvSpPr>
          <p:nvPr>
            <p:ph type="pic" sz="quarter" idx="18"/>
          </p:nvPr>
        </p:nvSpPr>
        <p:spPr>
          <a:xfrm>
            <a:off x="4909473" y="1727200"/>
            <a:ext cx="1970117" cy="4342942"/>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4764453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8_L 7">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FCDA5FB-2377-489E-9783-0664E5B3EB07}"/>
              </a:ext>
            </a:extLst>
          </p:cNvPr>
          <p:cNvSpPr>
            <a:spLocks noGrp="1"/>
          </p:cNvSpPr>
          <p:nvPr>
            <p:ph type="pic" sz="quarter" idx="15"/>
          </p:nvPr>
        </p:nvSpPr>
        <p:spPr>
          <a:xfrm>
            <a:off x="-587376" y="390525"/>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18" name="Picture Placeholder 17">
            <a:extLst>
              <a:ext uri="{FF2B5EF4-FFF2-40B4-BE49-F238E27FC236}">
                <a16:creationId xmlns:a16="http://schemas.microsoft.com/office/drawing/2014/main" id="{F4ED3885-0D20-40CC-B142-A6F4F8887AAD}"/>
              </a:ext>
            </a:extLst>
          </p:cNvPr>
          <p:cNvSpPr>
            <a:spLocks noGrp="1"/>
          </p:cNvSpPr>
          <p:nvPr>
            <p:ph type="pic" sz="quarter" idx="16"/>
          </p:nvPr>
        </p:nvSpPr>
        <p:spPr>
          <a:xfrm>
            <a:off x="4098924" y="390525"/>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5F9573DD-C672-4897-ABAA-C21A7B5D1867}"/>
              </a:ext>
            </a:extLst>
          </p:cNvPr>
          <p:cNvSpPr>
            <a:spLocks noGrp="1"/>
          </p:cNvSpPr>
          <p:nvPr>
            <p:ph type="pic" sz="quarter" idx="17"/>
          </p:nvPr>
        </p:nvSpPr>
        <p:spPr>
          <a:xfrm>
            <a:off x="1174749" y="2095500"/>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D6B7993A-E256-4982-91AA-260C78438AE0}"/>
              </a:ext>
            </a:extLst>
          </p:cNvPr>
          <p:cNvSpPr>
            <a:spLocks noGrp="1"/>
          </p:cNvSpPr>
          <p:nvPr>
            <p:ph type="pic" sz="quarter" idx="18"/>
          </p:nvPr>
        </p:nvSpPr>
        <p:spPr>
          <a:xfrm>
            <a:off x="5861049" y="2095500"/>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6" name="Picture Placeholder 17">
            <a:extLst>
              <a:ext uri="{FF2B5EF4-FFF2-40B4-BE49-F238E27FC236}">
                <a16:creationId xmlns:a16="http://schemas.microsoft.com/office/drawing/2014/main" id="{F4ED3885-0D20-40CC-B142-A6F4F8887AAD}"/>
              </a:ext>
            </a:extLst>
          </p:cNvPr>
          <p:cNvSpPr>
            <a:spLocks noGrp="1"/>
          </p:cNvSpPr>
          <p:nvPr>
            <p:ph type="pic" sz="quarter" idx="19"/>
          </p:nvPr>
        </p:nvSpPr>
        <p:spPr>
          <a:xfrm>
            <a:off x="8816973" y="390525"/>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E670FF7-BFEE-4572-AA6D-F338A65CBDAA}"/>
              </a:ext>
            </a:extLst>
          </p:cNvPr>
          <p:cNvSpPr>
            <a:spLocks noGrp="1"/>
          </p:cNvSpPr>
          <p:nvPr>
            <p:ph type="sldNum" sz="quarter" idx="20"/>
          </p:nvPr>
        </p:nvSpPr>
        <p:spPr>
          <a:xfrm>
            <a:off x="16192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9092777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4_L 7">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5560523" y="480063"/>
            <a:ext cx="6098077" cy="660511"/>
          </a:xfrm>
          <a:prstGeom prst="rect">
            <a:avLst/>
          </a:prstGeom>
          <a:noFill/>
        </p:spPr>
        <p:txBody>
          <a:bodyPr lIns="0" tIns="0" rIns="0" bIns="0" anchor="ctr"/>
          <a:lstStyle>
            <a:lvl1pPr algn="l">
              <a:defRPr sz="4800">
                <a:solidFill>
                  <a:schemeClr val="tx1"/>
                </a:solidFill>
              </a:defRPr>
            </a:lvl1pPr>
          </a:lstStyle>
          <a:p>
            <a:r>
              <a:rPr lang="en-US" dirty="0"/>
              <a:t>Click to edit title style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5560523" y="1186779"/>
            <a:ext cx="6098077"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8" name="Picture Placeholder 16">
            <a:extLst>
              <a:ext uri="{FF2B5EF4-FFF2-40B4-BE49-F238E27FC236}">
                <a16:creationId xmlns:a16="http://schemas.microsoft.com/office/drawing/2014/main" id="{3FCDA5FB-2377-489E-9783-0664E5B3EB07}"/>
              </a:ext>
            </a:extLst>
          </p:cNvPr>
          <p:cNvSpPr>
            <a:spLocks noGrp="1"/>
          </p:cNvSpPr>
          <p:nvPr>
            <p:ph type="pic" sz="quarter" idx="17"/>
          </p:nvPr>
        </p:nvSpPr>
        <p:spPr>
          <a:xfrm>
            <a:off x="798284"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9" name="Picture Placeholder 18">
            <a:extLst>
              <a:ext uri="{FF2B5EF4-FFF2-40B4-BE49-F238E27FC236}">
                <a16:creationId xmlns:a16="http://schemas.microsoft.com/office/drawing/2014/main" id="{5F9573DD-C672-4897-ABAA-C21A7B5D1867}"/>
              </a:ext>
            </a:extLst>
          </p:cNvPr>
          <p:cNvSpPr>
            <a:spLocks noGrp="1"/>
          </p:cNvSpPr>
          <p:nvPr>
            <p:ph type="pic" sz="quarter" idx="18"/>
          </p:nvPr>
        </p:nvSpPr>
        <p:spPr>
          <a:xfrm>
            <a:off x="2693043" y="2067424"/>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6C755DD-5036-426D-952D-E67A320FC69E}"/>
              </a:ext>
            </a:extLst>
          </p:cNvPr>
          <p:cNvSpPr>
            <a:spLocks noGrp="1"/>
          </p:cNvSpPr>
          <p:nvPr>
            <p:ph type="sldNum" sz="quarter" idx="19"/>
          </p:nvPr>
        </p:nvSpPr>
        <p:spPr>
          <a:xfrm>
            <a:off x="229761" y="6308771"/>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6426483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4_L 7">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3FCDA5FB-2377-489E-9783-0664E5B3EB07}"/>
              </a:ext>
            </a:extLst>
          </p:cNvPr>
          <p:cNvSpPr>
            <a:spLocks noGrp="1"/>
          </p:cNvSpPr>
          <p:nvPr>
            <p:ph type="pic" sz="quarter" idx="17"/>
          </p:nvPr>
        </p:nvSpPr>
        <p:spPr>
          <a:xfrm>
            <a:off x="201384"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9" name="Picture Placeholder 18">
            <a:extLst>
              <a:ext uri="{FF2B5EF4-FFF2-40B4-BE49-F238E27FC236}">
                <a16:creationId xmlns:a16="http://schemas.microsoft.com/office/drawing/2014/main" id="{5F9573DD-C672-4897-ABAA-C21A7B5D1867}"/>
              </a:ext>
            </a:extLst>
          </p:cNvPr>
          <p:cNvSpPr>
            <a:spLocks noGrp="1"/>
          </p:cNvSpPr>
          <p:nvPr>
            <p:ph type="pic" sz="quarter" idx="18"/>
          </p:nvPr>
        </p:nvSpPr>
        <p:spPr>
          <a:xfrm>
            <a:off x="2070743" y="2067424"/>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6" name="Picture Placeholder 16">
            <a:extLst>
              <a:ext uri="{FF2B5EF4-FFF2-40B4-BE49-F238E27FC236}">
                <a16:creationId xmlns:a16="http://schemas.microsoft.com/office/drawing/2014/main" id="{3FCDA5FB-2377-489E-9783-0664E5B3EB07}"/>
              </a:ext>
            </a:extLst>
          </p:cNvPr>
          <p:cNvSpPr>
            <a:spLocks noGrp="1"/>
          </p:cNvSpPr>
          <p:nvPr>
            <p:ph type="pic" sz="quarter" idx="19"/>
          </p:nvPr>
        </p:nvSpPr>
        <p:spPr>
          <a:xfrm>
            <a:off x="5414080"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9C033328-3353-429E-BF7C-1ADAA979F7A9}"/>
              </a:ext>
            </a:extLst>
          </p:cNvPr>
          <p:cNvSpPr>
            <a:spLocks noGrp="1"/>
          </p:cNvSpPr>
          <p:nvPr>
            <p:ph type="sldNum" sz="quarter" idx="20"/>
          </p:nvPr>
        </p:nvSpPr>
        <p:spPr>
          <a:xfrm>
            <a:off x="201384" y="6222604"/>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6213851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1_L 7">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3FCDA5FB-2377-489E-9783-0664E5B3EB07}"/>
              </a:ext>
            </a:extLst>
          </p:cNvPr>
          <p:cNvSpPr>
            <a:spLocks noGrp="1"/>
          </p:cNvSpPr>
          <p:nvPr>
            <p:ph type="pic" sz="quarter" idx="17"/>
          </p:nvPr>
        </p:nvSpPr>
        <p:spPr>
          <a:xfrm>
            <a:off x="3409041"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9" name="Picture Placeholder 18">
            <a:extLst>
              <a:ext uri="{FF2B5EF4-FFF2-40B4-BE49-F238E27FC236}">
                <a16:creationId xmlns:a16="http://schemas.microsoft.com/office/drawing/2014/main" id="{5F9573DD-C672-4897-ABAA-C21A7B5D1867}"/>
              </a:ext>
            </a:extLst>
          </p:cNvPr>
          <p:cNvSpPr>
            <a:spLocks noGrp="1"/>
          </p:cNvSpPr>
          <p:nvPr>
            <p:ph type="pic" sz="quarter" idx="18"/>
          </p:nvPr>
        </p:nvSpPr>
        <p:spPr>
          <a:xfrm>
            <a:off x="6323429" y="-922519"/>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6" name="Picture Placeholder 16">
            <a:extLst>
              <a:ext uri="{FF2B5EF4-FFF2-40B4-BE49-F238E27FC236}">
                <a16:creationId xmlns:a16="http://schemas.microsoft.com/office/drawing/2014/main" id="{3FCDA5FB-2377-489E-9783-0664E5B3EB07}"/>
              </a:ext>
            </a:extLst>
          </p:cNvPr>
          <p:cNvSpPr>
            <a:spLocks noGrp="1"/>
          </p:cNvSpPr>
          <p:nvPr>
            <p:ph type="pic" sz="quarter" idx="19"/>
          </p:nvPr>
        </p:nvSpPr>
        <p:spPr>
          <a:xfrm>
            <a:off x="8621737"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12EC37E6-AD7B-4783-A2A2-6FF3833930A4}"/>
              </a:ext>
            </a:extLst>
          </p:cNvPr>
          <p:cNvSpPr>
            <a:spLocks noGrp="1"/>
          </p:cNvSpPr>
          <p:nvPr>
            <p:ph type="sldNum" sz="quarter" idx="20"/>
          </p:nvPr>
        </p:nvSpPr>
        <p:spPr>
          <a:xfrm>
            <a:off x="229761" y="632651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0970622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0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5610226" y="1"/>
            <a:ext cx="6581774" cy="4131424"/>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6" name="Text Placeholder 3">
            <a:extLst>
              <a:ext uri="{FF2B5EF4-FFF2-40B4-BE49-F238E27FC236}">
                <a16:creationId xmlns:a16="http://schemas.microsoft.com/office/drawing/2014/main" id="{9780B26B-6E5E-40F2-AAFE-EEBF69D0E2AE}"/>
              </a:ext>
            </a:extLst>
          </p:cNvPr>
          <p:cNvSpPr>
            <a:spLocks noGrp="1"/>
          </p:cNvSpPr>
          <p:nvPr>
            <p:ph type="body" sz="half" idx="2" hasCustomPrompt="1"/>
          </p:nvPr>
        </p:nvSpPr>
        <p:spPr>
          <a:xfrm>
            <a:off x="508002" y="1161801"/>
            <a:ext cx="5102224" cy="231007"/>
          </a:xfrm>
          <a:prstGeom prst="rect">
            <a:avLst/>
          </a:prstGeom>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7" name="Title 2">
            <a:extLst>
              <a:ext uri="{FF2B5EF4-FFF2-40B4-BE49-F238E27FC236}">
                <a16:creationId xmlns:a16="http://schemas.microsoft.com/office/drawing/2014/main" id="{EAF0EA88-F354-4F7C-B65A-00CE6168D24C}"/>
              </a:ext>
            </a:extLst>
          </p:cNvPr>
          <p:cNvSpPr>
            <a:spLocks noGrp="1"/>
          </p:cNvSpPr>
          <p:nvPr>
            <p:ph type="title" hasCustomPrompt="1"/>
          </p:nvPr>
        </p:nvSpPr>
        <p:spPr>
          <a:xfrm>
            <a:off x="508002" y="455085"/>
            <a:ext cx="5102224" cy="660511"/>
          </a:xfrm>
          <a:prstGeom prst="rect">
            <a:avLst/>
          </a:prstGeom>
        </p:spPr>
        <p:txBody>
          <a:bodyPr lIns="0" tIns="0" rIns="0" bIns="0" anchor="ctr"/>
          <a:lstStyle>
            <a:lvl1pPr algn="l">
              <a:defRPr sz="4800">
                <a:solidFill>
                  <a:schemeClr val="tx1"/>
                </a:solidFill>
              </a:defRPr>
            </a:lvl1pPr>
          </a:lstStyle>
          <a:p>
            <a:r>
              <a:rPr lang="en-US" dirty="0"/>
              <a:t>Click to edit title</a:t>
            </a:r>
          </a:p>
        </p:txBody>
      </p:sp>
      <p:sp>
        <p:nvSpPr>
          <p:cNvPr id="2" name="Slide Number Placeholder 1">
            <a:extLst>
              <a:ext uri="{FF2B5EF4-FFF2-40B4-BE49-F238E27FC236}">
                <a16:creationId xmlns:a16="http://schemas.microsoft.com/office/drawing/2014/main" id="{90253C76-D3D1-4EEB-B43D-158BA9833321}"/>
              </a:ext>
            </a:extLst>
          </p:cNvPr>
          <p:cNvSpPr>
            <a:spLocks noGrp="1"/>
          </p:cNvSpPr>
          <p:nvPr>
            <p:ph type="sldNum" sz="quarter" idx="13"/>
          </p:nvPr>
        </p:nvSpPr>
        <p:spPr>
          <a:xfrm>
            <a:off x="216173"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7020425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36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3060700" y="455085"/>
            <a:ext cx="8610600" cy="367634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643642F0-A0F5-45EC-83A9-DBC8CDA4EACA}"/>
              </a:ext>
            </a:extLst>
          </p:cNvPr>
          <p:cNvSpPr>
            <a:spLocks noGrp="1"/>
          </p:cNvSpPr>
          <p:nvPr>
            <p:ph type="sldNum" sz="quarter" idx="13"/>
          </p:nvPr>
        </p:nvSpPr>
        <p:spPr>
          <a:xfrm>
            <a:off x="190850" y="6319068"/>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941705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7_L 7">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4679EF8-94C2-4EAC-A8F8-345EC4A1EBF5}"/>
              </a:ext>
            </a:extLst>
          </p:cNvPr>
          <p:cNvSpPr>
            <a:spLocks noGrp="1"/>
          </p:cNvSpPr>
          <p:nvPr>
            <p:ph type="pic" sz="quarter" idx="14"/>
          </p:nvPr>
        </p:nvSpPr>
        <p:spPr>
          <a:xfrm>
            <a:off x="0" y="0"/>
            <a:ext cx="3048000" cy="4131425"/>
          </a:xfrm>
          <a:custGeom>
            <a:avLst/>
            <a:gdLst>
              <a:gd name="connsiteX0" fmla="*/ 0 w 3048000"/>
              <a:gd name="connsiteY0" fmla="*/ 0 h 4131425"/>
              <a:gd name="connsiteX1" fmla="*/ 3048000 w 3048000"/>
              <a:gd name="connsiteY1" fmla="*/ 0 h 4131425"/>
              <a:gd name="connsiteX2" fmla="*/ 3048000 w 3048000"/>
              <a:gd name="connsiteY2" fmla="*/ 4131425 h 4131425"/>
              <a:gd name="connsiteX3" fmla="*/ 0 w 3048000"/>
              <a:gd name="connsiteY3" fmla="*/ 4131425 h 4131425"/>
            </a:gdLst>
            <a:ahLst/>
            <a:cxnLst>
              <a:cxn ang="0">
                <a:pos x="connsiteX0" y="connsiteY0"/>
              </a:cxn>
              <a:cxn ang="0">
                <a:pos x="connsiteX1" y="connsiteY1"/>
              </a:cxn>
              <a:cxn ang="0">
                <a:pos x="connsiteX2" y="connsiteY2"/>
              </a:cxn>
              <a:cxn ang="0">
                <a:pos x="connsiteX3" y="connsiteY3"/>
              </a:cxn>
            </a:cxnLst>
            <a:rect l="l" t="t" r="r" b="b"/>
            <a:pathLst>
              <a:path w="3048000" h="4131425">
                <a:moveTo>
                  <a:pt x="0" y="0"/>
                </a:moveTo>
                <a:lnTo>
                  <a:pt x="3048000" y="0"/>
                </a:lnTo>
                <a:lnTo>
                  <a:pt x="3048000" y="4131425"/>
                </a:lnTo>
                <a:lnTo>
                  <a:pt x="0" y="4131425"/>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3" name="Picture Placeholder 12">
            <a:extLst>
              <a:ext uri="{FF2B5EF4-FFF2-40B4-BE49-F238E27FC236}">
                <a16:creationId xmlns:a16="http://schemas.microsoft.com/office/drawing/2014/main" id="{F4679EF8-94C2-4EAC-A8F8-345EC4A1EBF5}"/>
              </a:ext>
            </a:extLst>
          </p:cNvPr>
          <p:cNvSpPr>
            <a:spLocks noGrp="1"/>
          </p:cNvSpPr>
          <p:nvPr>
            <p:ph type="pic" sz="quarter" idx="15"/>
          </p:nvPr>
        </p:nvSpPr>
        <p:spPr>
          <a:xfrm>
            <a:off x="3048000" y="1"/>
            <a:ext cx="3048000" cy="2819400"/>
          </a:xfrm>
          <a:custGeom>
            <a:avLst/>
            <a:gdLst>
              <a:gd name="connsiteX0" fmla="*/ 0 w 3048000"/>
              <a:gd name="connsiteY0" fmla="*/ 0 h 2819400"/>
              <a:gd name="connsiteX1" fmla="*/ 3048000 w 3048000"/>
              <a:gd name="connsiteY1" fmla="*/ 0 h 2819400"/>
              <a:gd name="connsiteX2" fmla="*/ 3048000 w 3048000"/>
              <a:gd name="connsiteY2" fmla="*/ 2819400 h 2819400"/>
              <a:gd name="connsiteX3" fmla="*/ 0 w 3048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3048000" h="2819400">
                <a:moveTo>
                  <a:pt x="0" y="0"/>
                </a:moveTo>
                <a:lnTo>
                  <a:pt x="3048000" y="0"/>
                </a:lnTo>
                <a:lnTo>
                  <a:pt x="3048000" y="2819400"/>
                </a:lnTo>
                <a:lnTo>
                  <a:pt x="0" y="28194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4" name="Picture Placeholder 13">
            <a:extLst>
              <a:ext uri="{FF2B5EF4-FFF2-40B4-BE49-F238E27FC236}">
                <a16:creationId xmlns:a16="http://schemas.microsoft.com/office/drawing/2014/main" id="{F4679EF8-94C2-4EAC-A8F8-345EC4A1EBF5}"/>
              </a:ext>
            </a:extLst>
          </p:cNvPr>
          <p:cNvSpPr>
            <a:spLocks noGrp="1"/>
          </p:cNvSpPr>
          <p:nvPr>
            <p:ph type="pic" sz="quarter" idx="16"/>
          </p:nvPr>
        </p:nvSpPr>
        <p:spPr>
          <a:xfrm>
            <a:off x="6096000" y="0"/>
            <a:ext cx="3048000" cy="4131425"/>
          </a:xfrm>
          <a:custGeom>
            <a:avLst/>
            <a:gdLst>
              <a:gd name="connsiteX0" fmla="*/ 0 w 3048000"/>
              <a:gd name="connsiteY0" fmla="*/ 0 h 4131425"/>
              <a:gd name="connsiteX1" fmla="*/ 3048000 w 3048000"/>
              <a:gd name="connsiteY1" fmla="*/ 0 h 4131425"/>
              <a:gd name="connsiteX2" fmla="*/ 3048000 w 3048000"/>
              <a:gd name="connsiteY2" fmla="*/ 4131425 h 4131425"/>
              <a:gd name="connsiteX3" fmla="*/ 0 w 3048000"/>
              <a:gd name="connsiteY3" fmla="*/ 4131425 h 4131425"/>
            </a:gdLst>
            <a:ahLst/>
            <a:cxnLst>
              <a:cxn ang="0">
                <a:pos x="connsiteX0" y="connsiteY0"/>
              </a:cxn>
              <a:cxn ang="0">
                <a:pos x="connsiteX1" y="connsiteY1"/>
              </a:cxn>
              <a:cxn ang="0">
                <a:pos x="connsiteX2" y="connsiteY2"/>
              </a:cxn>
              <a:cxn ang="0">
                <a:pos x="connsiteX3" y="connsiteY3"/>
              </a:cxn>
            </a:cxnLst>
            <a:rect l="l" t="t" r="r" b="b"/>
            <a:pathLst>
              <a:path w="3048000" h="4131425">
                <a:moveTo>
                  <a:pt x="0" y="0"/>
                </a:moveTo>
                <a:lnTo>
                  <a:pt x="3048000" y="0"/>
                </a:lnTo>
                <a:lnTo>
                  <a:pt x="3048000" y="4131425"/>
                </a:lnTo>
                <a:lnTo>
                  <a:pt x="0" y="4131425"/>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5" name="Picture Placeholder 14">
            <a:extLst>
              <a:ext uri="{FF2B5EF4-FFF2-40B4-BE49-F238E27FC236}">
                <a16:creationId xmlns:a16="http://schemas.microsoft.com/office/drawing/2014/main" id="{F4679EF8-94C2-4EAC-A8F8-345EC4A1EBF5}"/>
              </a:ext>
            </a:extLst>
          </p:cNvPr>
          <p:cNvSpPr>
            <a:spLocks noGrp="1"/>
          </p:cNvSpPr>
          <p:nvPr>
            <p:ph type="pic" sz="quarter" idx="17"/>
          </p:nvPr>
        </p:nvSpPr>
        <p:spPr>
          <a:xfrm>
            <a:off x="9144000" y="1"/>
            <a:ext cx="3048000" cy="2819400"/>
          </a:xfrm>
          <a:custGeom>
            <a:avLst/>
            <a:gdLst>
              <a:gd name="connsiteX0" fmla="*/ 0 w 3048000"/>
              <a:gd name="connsiteY0" fmla="*/ 0 h 2819400"/>
              <a:gd name="connsiteX1" fmla="*/ 3048000 w 3048000"/>
              <a:gd name="connsiteY1" fmla="*/ 0 h 2819400"/>
              <a:gd name="connsiteX2" fmla="*/ 3048000 w 3048000"/>
              <a:gd name="connsiteY2" fmla="*/ 2819400 h 2819400"/>
              <a:gd name="connsiteX3" fmla="*/ 0 w 3048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3048000" h="2819400">
                <a:moveTo>
                  <a:pt x="0" y="0"/>
                </a:moveTo>
                <a:lnTo>
                  <a:pt x="3048000" y="0"/>
                </a:lnTo>
                <a:lnTo>
                  <a:pt x="3048000" y="2819400"/>
                </a:lnTo>
                <a:lnTo>
                  <a:pt x="0" y="28194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B74C4B67-C5AD-41AC-9722-D9FF7430893E}"/>
              </a:ext>
            </a:extLst>
          </p:cNvPr>
          <p:cNvSpPr>
            <a:spLocks noGrp="1"/>
          </p:cNvSpPr>
          <p:nvPr>
            <p:ph type="sldNum" sz="quarter" idx="18"/>
          </p:nvPr>
        </p:nvSpPr>
        <p:spPr>
          <a:xfrm>
            <a:off x="15240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237177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9_L 7">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F4679EF8-94C2-4EAC-A8F8-345EC4A1EBF5}"/>
              </a:ext>
            </a:extLst>
          </p:cNvPr>
          <p:cNvSpPr>
            <a:spLocks noGrp="1"/>
          </p:cNvSpPr>
          <p:nvPr>
            <p:ph type="pic" sz="quarter" idx="17"/>
          </p:nvPr>
        </p:nvSpPr>
        <p:spPr>
          <a:xfrm>
            <a:off x="9905999"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0" name="Picture Placeholder 29">
            <a:extLst>
              <a:ext uri="{FF2B5EF4-FFF2-40B4-BE49-F238E27FC236}">
                <a16:creationId xmlns:a16="http://schemas.microsoft.com/office/drawing/2014/main" id="{F4679EF8-94C2-4EAC-A8F8-345EC4A1EBF5}"/>
              </a:ext>
            </a:extLst>
          </p:cNvPr>
          <p:cNvSpPr>
            <a:spLocks noGrp="1"/>
          </p:cNvSpPr>
          <p:nvPr>
            <p:ph type="pic" sz="quarter" idx="18"/>
          </p:nvPr>
        </p:nvSpPr>
        <p:spPr>
          <a:xfrm>
            <a:off x="9905999"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3" name="Picture Placeholder 32">
            <a:extLst>
              <a:ext uri="{FF2B5EF4-FFF2-40B4-BE49-F238E27FC236}">
                <a16:creationId xmlns:a16="http://schemas.microsoft.com/office/drawing/2014/main" id="{F4679EF8-94C2-4EAC-A8F8-345EC4A1EBF5}"/>
              </a:ext>
            </a:extLst>
          </p:cNvPr>
          <p:cNvSpPr>
            <a:spLocks noGrp="1"/>
          </p:cNvSpPr>
          <p:nvPr>
            <p:ph type="pic" sz="quarter" idx="19"/>
          </p:nvPr>
        </p:nvSpPr>
        <p:spPr>
          <a:xfrm>
            <a:off x="9905999"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1" name="Picture Placeholder 30">
            <a:extLst>
              <a:ext uri="{FF2B5EF4-FFF2-40B4-BE49-F238E27FC236}">
                <a16:creationId xmlns:a16="http://schemas.microsoft.com/office/drawing/2014/main" id="{F4679EF8-94C2-4EAC-A8F8-345EC4A1EBF5}"/>
              </a:ext>
            </a:extLst>
          </p:cNvPr>
          <p:cNvSpPr>
            <a:spLocks noGrp="1"/>
          </p:cNvSpPr>
          <p:nvPr>
            <p:ph type="pic" sz="quarter" idx="20"/>
          </p:nvPr>
        </p:nvSpPr>
        <p:spPr>
          <a:xfrm>
            <a:off x="7619999"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2" name="Picture Placeholder 31">
            <a:extLst>
              <a:ext uri="{FF2B5EF4-FFF2-40B4-BE49-F238E27FC236}">
                <a16:creationId xmlns:a16="http://schemas.microsoft.com/office/drawing/2014/main" id="{F4679EF8-94C2-4EAC-A8F8-345EC4A1EBF5}"/>
              </a:ext>
            </a:extLst>
          </p:cNvPr>
          <p:cNvSpPr>
            <a:spLocks noGrp="1"/>
          </p:cNvSpPr>
          <p:nvPr>
            <p:ph type="pic" sz="quarter" idx="21"/>
          </p:nvPr>
        </p:nvSpPr>
        <p:spPr>
          <a:xfrm>
            <a:off x="5333999"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5" name="Picture Placeholder 24">
            <a:extLst>
              <a:ext uri="{FF2B5EF4-FFF2-40B4-BE49-F238E27FC236}">
                <a16:creationId xmlns:a16="http://schemas.microsoft.com/office/drawing/2014/main" id="{F4679EF8-94C2-4EAC-A8F8-345EC4A1EBF5}"/>
              </a:ext>
            </a:extLst>
          </p:cNvPr>
          <p:cNvSpPr>
            <a:spLocks noGrp="1"/>
          </p:cNvSpPr>
          <p:nvPr>
            <p:ph type="pic" sz="quarter" idx="22"/>
          </p:nvPr>
        </p:nvSpPr>
        <p:spPr>
          <a:xfrm>
            <a:off x="5333999"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6" name="Picture Placeholder 25">
            <a:extLst>
              <a:ext uri="{FF2B5EF4-FFF2-40B4-BE49-F238E27FC236}">
                <a16:creationId xmlns:a16="http://schemas.microsoft.com/office/drawing/2014/main" id="{F4679EF8-94C2-4EAC-A8F8-345EC4A1EBF5}"/>
              </a:ext>
            </a:extLst>
          </p:cNvPr>
          <p:cNvSpPr>
            <a:spLocks noGrp="1"/>
          </p:cNvSpPr>
          <p:nvPr>
            <p:ph type="pic" sz="quarter" idx="23"/>
          </p:nvPr>
        </p:nvSpPr>
        <p:spPr>
          <a:xfrm>
            <a:off x="7619999"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174152425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0_L 7">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F4679EF8-94C2-4EAC-A8F8-345EC4A1EBF5}"/>
              </a:ext>
            </a:extLst>
          </p:cNvPr>
          <p:cNvSpPr>
            <a:spLocks noGrp="1"/>
          </p:cNvSpPr>
          <p:nvPr>
            <p:ph type="pic" sz="quarter" idx="22"/>
          </p:nvPr>
        </p:nvSpPr>
        <p:spPr>
          <a:xfrm>
            <a:off x="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8" name="Picture Placeholder 27">
            <a:extLst>
              <a:ext uri="{FF2B5EF4-FFF2-40B4-BE49-F238E27FC236}">
                <a16:creationId xmlns:a16="http://schemas.microsoft.com/office/drawing/2014/main" id="{F4679EF8-94C2-4EAC-A8F8-345EC4A1EBF5}"/>
              </a:ext>
            </a:extLst>
          </p:cNvPr>
          <p:cNvSpPr>
            <a:spLocks noGrp="1"/>
          </p:cNvSpPr>
          <p:nvPr>
            <p:ph type="pic" sz="quarter" idx="24"/>
          </p:nvPr>
        </p:nvSpPr>
        <p:spPr>
          <a:xfrm>
            <a:off x="0"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9" name="Picture Placeholder 38">
            <a:extLst>
              <a:ext uri="{FF2B5EF4-FFF2-40B4-BE49-F238E27FC236}">
                <a16:creationId xmlns:a16="http://schemas.microsoft.com/office/drawing/2014/main" id="{F4679EF8-94C2-4EAC-A8F8-345EC4A1EBF5}"/>
              </a:ext>
            </a:extLst>
          </p:cNvPr>
          <p:cNvSpPr>
            <a:spLocks noGrp="1"/>
          </p:cNvSpPr>
          <p:nvPr>
            <p:ph type="pic" sz="quarter" idx="25"/>
          </p:nvPr>
        </p:nvSpPr>
        <p:spPr>
          <a:xfrm>
            <a:off x="0"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6" name="Picture Placeholder 35">
            <a:extLst>
              <a:ext uri="{FF2B5EF4-FFF2-40B4-BE49-F238E27FC236}">
                <a16:creationId xmlns:a16="http://schemas.microsoft.com/office/drawing/2014/main" id="{F4679EF8-94C2-4EAC-A8F8-345EC4A1EBF5}"/>
              </a:ext>
            </a:extLst>
          </p:cNvPr>
          <p:cNvSpPr>
            <a:spLocks noGrp="1"/>
          </p:cNvSpPr>
          <p:nvPr>
            <p:ph type="pic" sz="quarter" idx="26"/>
          </p:nvPr>
        </p:nvSpPr>
        <p:spPr>
          <a:xfrm>
            <a:off x="2286000"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4" name="Picture Placeholder 33">
            <a:extLst>
              <a:ext uri="{FF2B5EF4-FFF2-40B4-BE49-F238E27FC236}">
                <a16:creationId xmlns:a16="http://schemas.microsoft.com/office/drawing/2014/main" id="{F4679EF8-94C2-4EAC-A8F8-345EC4A1EBF5}"/>
              </a:ext>
            </a:extLst>
          </p:cNvPr>
          <p:cNvSpPr>
            <a:spLocks noGrp="1"/>
          </p:cNvSpPr>
          <p:nvPr>
            <p:ph type="pic" sz="quarter" idx="27"/>
          </p:nvPr>
        </p:nvSpPr>
        <p:spPr>
          <a:xfrm>
            <a:off x="2286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2" name="Picture Placeholder 21">
            <a:extLst>
              <a:ext uri="{FF2B5EF4-FFF2-40B4-BE49-F238E27FC236}">
                <a16:creationId xmlns:a16="http://schemas.microsoft.com/office/drawing/2014/main" id="{F4679EF8-94C2-4EAC-A8F8-345EC4A1EBF5}"/>
              </a:ext>
            </a:extLst>
          </p:cNvPr>
          <p:cNvSpPr>
            <a:spLocks noGrp="1"/>
          </p:cNvSpPr>
          <p:nvPr>
            <p:ph type="pic" sz="quarter" idx="28"/>
          </p:nvPr>
        </p:nvSpPr>
        <p:spPr>
          <a:xfrm>
            <a:off x="4778829" y="203200"/>
            <a:ext cx="1879600" cy="18796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5" name="Picture Placeholder 34">
            <a:extLst>
              <a:ext uri="{FF2B5EF4-FFF2-40B4-BE49-F238E27FC236}">
                <a16:creationId xmlns:a16="http://schemas.microsoft.com/office/drawing/2014/main" id="{F4679EF8-94C2-4EAC-A8F8-345EC4A1EBF5}"/>
              </a:ext>
            </a:extLst>
          </p:cNvPr>
          <p:cNvSpPr>
            <a:spLocks noGrp="1"/>
          </p:cNvSpPr>
          <p:nvPr>
            <p:ph type="pic" sz="quarter" idx="29"/>
          </p:nvPr>
        </p:nvSpPr>
        <p:spPr>
          <a:xfrm>
            <a:off x="4572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7" name="Picture Placeholder 36">
            <a:extLst>
              <a:ext uri="{FF2B5EF4-FFF2-40B4-BE49-F238E27FC236}">
                <a16:creationId xmlns:a16="http://schemas.microsoft.com/office/drawing/2014/main" id="{F4679EF8-94C2-4EAC-A8F8-345EC4A1EBF5}"/>
              </a:ext>
            </a:extLst>
          </p:cNvPr>
          <p:cNvSpPr>
            <a:spLocks noGrp="1"/>
          </p:cNvSpPr>
          <p:nvPr>
            <p:ph type="pic" sz="quarter" idx="30"/>
          </p:nvPr>
        </p:nvSpPr>
        <p:spPr>
          <a:xfrm>
            <a:off x="4572000"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5052B4DF-B0CF-471F-AD86-99D8878E5EF4}"/>
              </a:ext>
            </a:extLst>
          </p:cNvPr>
          <p:cNvSpPr>
            <a:spLocks noGrp="1"/>
          </p:cNvSpPr>
          <p:nvPr>
            <p:ph type="sldNum" sz="quarter" idx="31"/>
          </p:nvPr>
        </p:nvSpPr>
        <p:spPr>
          <a:xfrm>
            <a:off x="103301" y="639770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752914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6ED3B-9245-4698-8126-CFFFD00DB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C756D-0622-40CE-9F92-9D46414A0F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4DC68-1AD7-486F-ADCC-FF04CFD94FE4}"/>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720745A2-583A-45EB-B700-670AD73E2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48B21-D9D6-4446-ADC5-5A3FCE6681C7}"/>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3913236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7_L 7">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604000" y="480063"/>
            <a:ext cx="5109029" cy="660511"/>
          </a:xfrm>
          <a:prstGeom prst="rect">
            <a:avLst/>
          </a:prstGeom>
          <a:noFill/>
        </p:spPr>
        <p:txBody>
          <a:bodyPr lIns="0" tIns="0" rIns="0" bIns="0" anchor="ctr"/>
          <a:lstStyle>
            <a:lvl1pPr algn="l">
              <a:defRPr sz="4800">
                <a:solidFill>
                  <a:schemeClr val="tx1"/>
                </a:solidFill>
              </a:defRPr>
            </a:lvl1pPr>
          </a:lstStyle>
          <a:p>
            <a:r>
              <a:rPr lang="en-US" dirty="0"/>
              <a:t>Click to edit title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604000" y="1186779"/>
            <a:ext cx="5109029"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6" name="Picture Placeholder 16">
            <a:extLst>
              <a:ext uri="{FF2B5EF4-FFF2-40B4-BE49-F238E27FC236}">
                <a16:creationId xmlns:a16="http://schemas.microsoft.com/office/drawing/2014/main" id="{F4679EF8-94C2-4EAC-A8F8-345EC4A1EBF5}"/>
              </a:ext>
            </a:extLst>
          </p:cNvPr>
          <p:cNvSpPr>
            <a:spLocks noGrp="1"/>
          </p:cNvSpPr>
          <p:nvPr>
            <p:ph type="pic" sz="quarter" idx="14"/>
          </p:nvPr>
        </p:nvSpPr>
        <p:spPr>
          <a:xfrm>
            <a:off x="0" y="0"/>
            <a:ext cx="3285260" cy="338328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0" y="3474720"/>
            <a:ext cx="3285260" cy="338328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9" name="Picture Placeholder 16">
            <a:extLst>
              <a:ext uri="{FF2B5EF4-FFF2-40B4-BE49-F238E27FC236}">
                <a16:creationId xmlns:a16="http://schemas.microsoft.com/office/drawing/2014/main" id="{04F2052C-DC32-41A5-B852-91727AB1CF67}"/>
              </a:ext>
            </a:extLst>
          </p:cNvPr>
          <p:cNvSpPr>
            <a:spLocks noGrp="1"/>
          </p:cNvSpPr>
          <p:nvPr>
            <p:ph type="pic" sz="quarter" idx="16"/>
          </p:nvPr>
        </p:nvSpPr>
        <p:spPr>
          <a:xfrm>
            <a:off x="3374968" y="0"/>
            <a:ext cx="2726574"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66EFC5D8-6186-4AF1-8E63-0925909CD780}"/>
              </a:ext>
            </a:extLst>
          </p:cNvPr>
          <p:cNvSpPr>
            <a:spLocks noGrp="1"/>
          </p:cNvSpPr>
          <p:nvPr>
            <p:ph type="sldNum" sz="quarter" idx="17"/>
          </p:nvPr>
        </p:nvSpPr>
        <p:spPr>
          <a:xfrm>
            <a:off x="129310" y="6387974"/>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3805573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8_L 7">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508001" y="1870710"/>
            <a:ext cx="5102224" cy="32442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6563594" y="1870710"/>
            <a:ext cx="5102224" cy="32442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3A49B280-1C4D-468F-AB93-6FA8DC402157}"/>
              </a:ext>
            </a:extLst>
          </p:cNvPr>
          <p:cNvSpPr>
            <a:spLocks noGrp="1"/>
          </p:cNvSpPr>
          <p:nvPr>
            <p:ph type="sldNum" sz="quarter" idx="17"/>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506718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9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9091" y="1862398"/>
            <a:ext cx="12192000" cy="322499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3FE9F6E-571A-43A8-B4AF-AFFA3FC82150}"/>
              </a:ext>
            </a:extLst>
          </p:cNvPr>
          <p:cNvSpPr>
            <a:spLocks noGrp="1"/>
          </p:cNvSpPr>
          <p:nvPr>
            <p:ph type="sldNum" sz="quarter" idx="17"/>
          </p:nvPr>
        </p:nvSpPr>
        <p:spPr>
          <a:xfrm>
            <a:off x="181122"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0323016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3_L 7">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535708" y="2152650"/>
            <a:ext cx="5477256" cy="314325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6191250" y="2152650"/>
            <a:ext cx="5477256" cy="314325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6" name="Text Placeholder 3">
            <a:extLst>
              <a:ext uri="{FF2B5EF4-FFF2-40B4-BE49-F238E27FC236}">
                <a16:creationId xmlns:a16="http://schemas.microsoft.com/office/drawing/2014/main" id="{09DB7FF5-C4A5-49D5-89A5-0B12C50EF078}"/>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7CFC7A6F-A914-4EAD-BC19-0AD76A8D82F0}"/>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515BA134-CCA3-4C4E-9257-3F371B316E92}"/>
              </a:ext>
            </a:extLst>
          </p:cNvPr>
          <p:cNvSpPr>
            <a:spLocks noGrp="1"/>
          </p:cNvSpPr>
          <p:nvPr>
            <p:ph type="sldNum" sz="quarter" idx="17"/>
          </p:nvPr>
        </p:nvSpPr>
        <p:spPr>
          <a:xfrm>
            <a:off x="20057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336766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6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6A77BE4B-5198-4301-A59E-B5FE73E9D182}"/>
              </a:ext>
            </a:extLst>
          </p:cNvPr>
          <p:cNvSpPr>
            <a:spLocks noGrp="1"/>
          </p:cNvSpPr>
          <p:nvPr>
            <p:ph type="sldNum" sz="quarter" idx="13"/>
          </p:nvPr>
        </p:nvSpPr>
        <p:spPr>
          <a:xfrm>
            <a:off x="171395" y="6387975"/>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0003480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0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084917" y="0"/>
            <a:ext cx="6107084"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13579553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5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785515"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27EBC9B7-4983-4F85-A4C4-EFBA1065D9EC}"/>
              </a:ext>
            </a:extLst>
          </p:cNvPr>
          <p:cNvSpPr>
            <a:spLocks noGrp="1"/>
          </p:cNvSpPr>
          <p:nvPr>
            <p:ph type="sldNum" sz="quarter" idx="13"/>
          </p:nvPr>
        </p:nvSpPr>
        <p:spPr>
          <a:xfrm>
            <a:off x="220033" y="6334135"/>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184454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8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922491"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4" name="Picture Placeholder 12"/>
          <p:cNvSpPr>
            <a:spLocks noGrp="1"/>
          </p:cNvSpPr>
          <p:nvPr>
            <p:ph type="pic" sz="quarter" idx="13"/>
          </p:nvPr>
        </p:nvSpPr>
        <p:spPr>
          <a:xfrm>
            <a:off x="836325"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2FA18043-0470-4B3B-A768-91B0ED8138B4}"/>
              </a:ext>
            </a:extLst>
          </p:cNvPr>
          <p:cNvSpPr>
            <a:spLocks noGrp="1"/>
          </p:cNvSpPr>
          <p:nvPr>
            <p:ph type="sldNum" sz="quarter" idx="14"/>
          </p:nvPr>
        </p:nvSpPr>
        <p:spPr>
          <a:xfrm>
            <a:off x="162274"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7949669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4680066"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0" name="Title 2">
            <a:extLst>
              <a:ext uri="{FF2B5EF4-FFF2-40B4-BE49-F238E27FC236}">
                <a16:creationId xmlns:a16="http://schemas.microsoft.com/office/drawing/2014/main" id="{BDA6E906-F92A-4CBF-A6B3-5F90ACA2F91A}"/>
              </a:ext>
            </a:extLst>
          </p:cNvPr>
          <p:cNvSpPr>
            <a:spLocks noGrp="1"/>
          </p:cNvSpPr>
          <p:nvPr>
            <p:ph type="title" hasCustomPrompt="1"/>
          </p:nvPr>
        </p:nvSpPr>
        <p:spPr>
          <a:xfrm>
            <a:off x="5105400" y="480063"/>
            <a:ext cx="6500876" cy="660511"/>
          </a:xfrm>
          <a:prstGeom prst="rect">
            <a:avLst/>
          </a:prstGeom>
          <a:noFill/>
        </p:spPr>
        <p:txBody>
          <a:bodyPr lIns="0" tIns="0" rIns="0" bIns="0" anchor="ctr"/>
          <a:lstStyle>
            <a:lvl1pPr algn="l">
              <a:defRPr sz="4800">
                <a:solidFill>
                  <a:schemeClr val="tx1"/>
                </a:solidFill>
              </a:defRPr>
            </a:lvl1pPr>
          </a:lstStyle>
          <a:p>
            <a:r>
              <a:rPr lang="en-US" dirty="0"/>
              <a:t>Click to edit title style</a:t>
            </a:r>
          </a:p>
        </p:txBody>
      </p:sp>
      <p:sp>
        <p:nvSpPr>
          <p:cNvPr id="11" name="Text Placeholder 3">
            <a:extLst>
              <a:ext uri="{FF2B5EF4-FFF2-40B4-BE49-F238E27FC236}">
                <a16:creationId xmlns:a16="http://schemas.microsoft.com/office/drawing/2014/main" id="{0ED96E72-3957-4C32-BD3E-AA327489D9F1}"/>
              </a:ext>
            </a:extLst>
          </p:cNvPr>
          <p:cNvSpPr>
            <a:spLocks noGrp="1"/>
          </p:cNvSpPr>
          <p:nvPr>
            <p:ph type="body" sz="half" idx="2" hasCustomPrompt="1"/>
          </p:nvPr>
        </p:nvSpPr>
        <p:spPr>
          <a:xfrm>
            <a:off x="5105400" y="1186779"/>
            <a:ext cx="6500876"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Picture Placeholder 8">
            <a:extLst>
              <a:ext uri="{FF2B5EF4-FFF2-40B4-BE49-F238E27FC236}">
                <a16:creationId xmlns:a16="http://schemas.microsoft.com/office/drawing/2014/main" id="{2FB06373-CFBF-485D-90DD-F6DE546F0135}"/>
              </a:ext>
            </a:extLst>
          </p:cNvPr>
          <p:cNvSpPr>
            <a:spLocks noGrp="1"/>
          </p:cNvSpPr>
          <p:nvPr>
            <p:ph type="pic" sz="quarter" idx="14"/>
          </p:nvPr>
        </p:nvSpPr>
        <p:spPr>
          <a:xfrm>
            <a:off x="1061949" y="739969"/>
            <a:ext cx="2556166" cy="2556166"/>
          </a:xfrm>
          <a:custGeom>
            <a:avLst/>
            <a:gdLst>
              <a:gd name="connsiteX0" fmla="*/ 608523 w 1662546"/>
              <a:gd name="connsiteY0" fmla="*/ 0 h 1662546"/>
              <a:gd name="connsiteX1" fmla="*/ 1054023 w 1662546"/>
              <a:gd name="connsiteY1" fmla="*/ 0 h 1662546"/>
              <a:gd name="connsiteX2" fmla="*/ 1439796 w 1662546"/>
              <a:gd name="connsiteY2" fmla="*/ 222750 h 1662546"/>
              <a:gd name="connsiteX3" fmla="*/ 1662546 w 1662546"/>
              <a:gd name="connsiteY3" fmla="*/ 608523 h 1662546"/>
              <a:gd name="connsiteX4" fmla="*/ 1662546 w 1662546"/>
              <a:gd name="connsiteY4" fmla="*/ 1054023 h 1662546"/>
              <a:gd name="connsiteX5" fmla="*/ 1439796 w 1662546"/>
              <a:gd name="connsiteY5" fmla="*/ 1439796 h 1662546"/>
              <a:gd name="connsiteX6" fmla="*/ 1054023 w 1662546"/>
              <a:gd name="connsiteY6" fmla="*/ 1662546 h 1662546"/>
              <a:gd name="connsiteX7" fmla="*/ 608523 w 1662546"/>
              <a:gd name="connsiteY7" fmla="*/ 1662546 h 1662546"/>
              <a:gd name="connsiteX8" fmla="*/ 222750 w 1662546"/>
              <a:gd name="connsiteY8" fmla="*/ 1439796 h 1662546"/>
              <a:gd name="connsiteX9" fmla="*/ 0 w 1662546"/>
              <a:gd name="connsiteY9" fmla="*/ 1054023 h 1662546"/>
              <a:gd name="connsiteX10" fmla="*/ 0 w 1662546"/>
              <a:gd name="connsiteY10" fmla="*/ 608523 h 1662546"/>
              <a:gd name="connsiteX11" fmla="*/ 222750 w 1662546"/>
              <a:gd name="connsiteY11" fmla="*/ 222750 h 16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546" h="1662546">
                <a:moveTo>
                  <a:pt x="608523" y="0"/>
                </a:moveTo>
                <a:lnTo>
                  <a:pt x="1054023" y="0"/>
                </a:lnTo>
                <a:lnTo>
                  <a:pt x="1439796" y="222750"/>
                </a:lnTo>
                <a:lnTo>
                  <a:pt x="1662546" y="608523"/>
                </a:lnTo>
                <a:lnTo>
                  <a:pt x="1662546" y="1054023"/>
                </a:lnTo>
                <a:lnTo>
                  <a:pt x="1439796" y="1439796"/>
                </a:lnTo>
                <a:lnTo>
                  <a:pt x="1054023" y="1662546"/>
                </a:lnTo>
                <a:lnTo>
                  <a:pt x="608523" y="1662546"/>
                </a:lnTo>
                <a:lnTo>
                  <a:pt x="222750" y="1439796"/>
                </a:lnTo>
                <a:lnTo>
                  <a:pt x="0" y="1054023"/>
                </a:lnTo>
                <a:lnTo>
                  <a:pt x="0" y="608523"/>
                </a:lnTo>
                <a:lnTo>
                  <a:pt x="222750" y="222750"/>
                </a:lnTo>
                <a:close/>
              </a:path>
            </a:pathLst>
          </a:custGeom>
          <a:solidFill>
            <a:schemeClr val="tx1">
              <a:lumMod val="10000"/>
              <a:lumOff val="90000"/>
            </a:schemeClr>
          </a:solidFill>
          <a:effectLst>
            <a:outerShdw blurRad="50800" dist="38100" dir="5400000" algn="t" rotWithShape="0">
              <a:prstClr val="black">
                <a:alpha val="40000"/>
              </a:prstClr>
            </a:outerShdw>
          </a:effectLst>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74C28939-6D46-4F94-95B8-7AC326606A10}"/>
              </a:ext>
            </a:extLst>
          </p:cNvPr>
          <p:cNvSpPr>
            <a:spLocks noGrp="1"/>
          </p:cNvSpPr>
          <p:nvPr>
            <p:ph type="sldNum" sz="quarter" idx="15"/>
          </p:nvPr>
        </p:nvSpPr>
        <p:spPr>
          <a:xfrm>
            <a:off x="151940" y="6387974"/>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1946335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M1">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0C6A659C-FD62-4B2F-91C4-0A21C23D547C}"/>
              </a:ext>
            </a:extLst>
          </p:cNvPr>
          <p:cNvSpPr>
            <a:spLocks noGrp="1"/>
          </p:cNvSpPr>
          <p:nvPr>
            <p:ph type="sldNum" sz="quarter" idx="10"/>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08978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668982"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4" name="Slide Number Placeholder 1">
            <a:extLst>
              <a:ext uri="{FF2B5EF4-FFF2-40B4-BE49-F238E27FC236}">
                <a16:creationId xmlns:a16="http://schemas.microsoft.com/office/drawing/2014/main" id="{9FB9CF0C-1E80-46CD-8E61-1C755C63966E}"/>
              </a:ext>
            </a:extLst>
          </p:cNvPr>
          <p:cNvSpPr>
            <a:spLocks noGrp="1"/>
          </p:cNvSpPr>
          <p:nvPr>
            <p:ph type="sldNum" sz="quarter" idx="13"/>
          </p:nvPr>
        </p:nvSpPr>
        <p:spPr>
          <a:xfrm>
            <a:off x="1324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2615499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0"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182EBD9-60B0-4DC4-9DF4-9BB7C8ADD284}"/>
              </a:ext>
            </a:extLst>
          </p:cNvPr>
          <p:cNvSpPr>
            <a:spLocks noGrp="1"/>
          </p:cNvSpPr>
          <p:nvPr>
            <p:ph type="sldNum" sz="quarter" idx="13"/>
          </p:nvPr>
        </p:nvSpPr>
        <p:spPr>
          <a:xfrm>
            <a:off x="220033" y="635879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72248395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668982"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31287647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E2998B00-9F4F-42B4-A870-F1E201C6B223}"/>
              </a:ext>
            </a:extLst>
          </p:cNvPr>
          <p:cNvSpPr>
            <a:spLocks noGrp="1"/>
          </p:cNvSpPr>
          <p:nvPr>
            <p:ph type="sldNum" sz="quarter" idx="10"/>
          </p:nvPr>
        </p:nvSpPr>
        <p:spPr>
          <a:xfrm>
            <a:off x="20057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7074849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mockup07">
    <p:spTree>
      <p:nvGrpSpPr>
        <p:cNvPr id="1" name=""/>
        <p:cNvGrpSpPr/>
        <p:nvPr/>
      </p:nvGrpSpPr>
      <p:grpSpPr>
        <a:xfrm>
          <a:off x="0" y="0"/>
          <a:ext cx="0" cy="0"/>
          <a:chOff x="0" y="0"/>
          <a:chExt cx="0" cy="0"/>
        </a:xfrm>
      </p:grpSpPr>
      <p:sp>
        <p:nvSpPr>
          <p:cNvPr id="10" name="Picture Placeholder 9"/>
          <p:cNvSpPr>
            <a:spLocks noGrp="1"/>
          </p:cNvSpPr>
          <p:nvPr>
            <p:ph type="pic" sz="quarter" idx="24" hasCustomPrompt="1"/>
          </p:nvPr>
        </p:nvSpPr>
        <p:spPr>
          <a:xfrm>
            <a:off x="5008768" y="2367153"/>
            <a:ext cx="2176211" cy="3574083"/>
          </a:xfrm>
          <a:custGeom>
            <a:avLst/>
            <a:gdLst>
              <a:gd name="connsiteX0" fmla="*/ 1632158 w 1632158"/>
              <a:gd name="connsiteY0" fmla="*/ 0 h 2680562"/>
              <a:gd name="connsiteX1" fmla="*/ 1632158 w 1632158"/>
              <a:gd name="connsiteY1" fmla="*/ 2680562 h 2680562"/>
              <a:gd name="connsiteX2" fmla="*/ 0 w 1632158"/>
              <a:gd name="connsiteY2" fmla="*/ 2680562 h 2680562"/>
              <a:gd name="connsiteX3" fmla="*/ 0 w 1632158"/>
              <a:gd name="connsiteY3" fmla="*/ 2618 h 2680562"/>
            </a:gdLst>
            <a:ahLst/>
            <a:cxnLst>
              <a:cxn ang="0">
                <a:pos x="connsiteX0" y="connsiteY0"/>
              </a:cxn>
              <a:cxn ang="0">
                <a:pos x="connsiteX1" y="connsiteY1"/>
              </a:cxn>
              <a:cxn ang="0">
                <a:pos x="connsiteX2" y="connsiteY2"/>
              </a:cxn>
              <a:cxn ang="0">
                <a:pos x="connsiteX3" y="connsiteY3"/>
              </a:cxn>
            </a:cxnLst>
            <a:rect l="l" t="t" r="r" b="b"/>
            <a:pathLst>
              <a:path w="1632158" h="2680562">
                <a:moveTo>
                  <a:pt x="1632158" y="0"/>
                </a:moveTo>
                <a:lnTo>
                  <a:pt x="1632158" y="2680562"/>
                </a:lnTo>
                <a:lnTo>
                  <a:pt x="0" y="2680562"/>
                </a:lnTo>
                <a:lnTo>
                  <a:pt x="0" y="2618"/>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5664D3D4-26A1-4729-AAB0-425F8C996AC0}"/>
              </a:ext>
            </a:extLst>
          </p:cNvPr>
          <p:cNvSpPr>
            <a:spLocks noGrp="1"/>
          </p:cNvSpPr>
          <p:nvPr>
            <p:ph type="sldNum" sz="quarter" idx="25"/>
          </p:nvPr>
        </p:nvSpPr>
        <p:spPr>
          <a:xfrm>
            <a:off x="181122" y="630913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92564564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mockup09">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579500" y="2194543"/>
            <a:ext cx="3030573" cy="3803975"/>
          </a:xfrm>
          <a:custGeom>
            <a:avLst/>
            <a:gdLst>
              <a:gd name="connsiteX0" fmla="*/ 12662 w 2272930"/>
              <a:gd name="connsiteY0" fmla="*/ 0 h 2852981"/>
              <a:gd name="connsiteX1" fmla="*/ 2262378 w 2272930"/>
              <a:gd name="connsiteY1" fmla="*/ 2109 h 2852981"/>
              <a:gd name="connsiteX2" fmla="*/ 2272930 w 2272930"/>
              <a:gd name="connsiteY2" fmla="*/ 14760 h 2852981"/>
              <a:gd name="connsiteX3" fmla="*/ 2272930 w 2272930"/>
              <a:gd name="connsiteY3" fmla="*/ 2842438 h 2852981"/>
              <a:gd name="connsiteX4" fmla="*/ 2260268 w 2272930"/>
              <a:gd name="connsiteY4" fmla="*/ 2852981 h 2852981"/>
              <a:gd name="connsiteX5" fmla="*/ 12662 w 2272930"/>
              <a:gd name="connsiteY5" fmla="*/ 2852981 h 2852981"/>
              <a:gd name="connsiteX6" fmla="*/ 0 w 2272930"/>
              <a:gd name="connsiteY6" fmla="*/ 2840329 h 2852981"/>
              <a:gd name="connsiteX7" fmla="*/ 2110 w 2272930"/>
              <a:gd name="connsiteY7" fmla="*/ 12652 h 2852981"/>
              <a:gd name="connsiteX8" fmla="*/ 12662 w 2272930"/>
              <a:gd name="connsiteY8" fmla="*/ 0 h 285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2930" h="2852981">
                <a:moveTo>
                  <a:pt x="12662" y="0"/>
                </a:moveTo>
                <a:cubicBezTo>
                  <a:pt x="2262378" y="2109"/>
                  <a:pt x="2262378" y="2109"/>
                  <a:pt x="2262378" y="2109"/>
                </a:cubicBezTo>
                <a:cubicBezTo>
                  <a:pt x="2268709" y="2109"/>
                  <a:pt x="2272930" y="6326"/>
                  <a:pt x="2272930" y="14760"/>
                </a:cubicBezTo>
                <a:cubicBezTo>
                  <a:pt x="2272930" y="2842438"/>
                  <a:pt x="2272930" y="2842438"/>
                  <a:pt x="2272930" y="2842438"/>
                </a:cubicBezTo>
                <a:cubicBezTo>
                  <a:pt x="2272930" y="2848764"/>
                  <a:pt x="2266599" y="2852981"/>
                  <a:pt x="2260268" y="2852981"/>
                </a:cubicBezTo>
                <a:cubicBezTo>
                  <a:pt x="12662" y="2852981"/>
                  <a:pt x="12662" y="2852981"/>
                  <a:pt x="12662" y="2852981"/>
                </a:cubicBezTo>
                <a:cubicBezTo>
                  <a:pt x="6331" y="2852981"/>
                  <a:pt x="0" y="2846655"/>
                  <a:pt x="0" y="2840329"/>
                </a:cubicBezTo>
                <a:cubicBezTo>
                  <a:pt x="2110" y="12652"/>
                  <a:pt x="2110" y="12652"/>
                  <a:pt x="2110" y="12652"/>
                </a:cubicBezTo>
                <a:cubicBezTo>
                  <a:pt x="2110" y="6326"/>
                  <a:pt x="6331" y="0"/>
                  <a:pt x="12662"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2C7943AC-CD3E-47FD-8802-2BEADD0B8FE4}"/>
              </a:ext>
            </a:extLst>
          </p:cNvPr>
          <p:cNvSpPr>
            <a:spLocks noGrp="1"/>
          </p:cNvSpPr>
          <p:nvPr>
            <p:ph type="sldNum" sz="quarter" idx="12"/>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20472876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mockup13">
    <p:spTree>
      <p:nvGrpSpPr>
        <p:cNvPr id="1" name=""/>
        <p:cNvGrpSpPr/>
        <p:nvPr/>
      </p:nvGrpSpPr>
      <p:grpSpPr>
        <a:xfrm>
          <a:off x="0" y="0"/>
          <a:ext cx="0" cy="0"/>
          <a:chOff x="0" y="0"/>
          <a:chExt cx="0" cy="0"/>
        </a:xfrm>
      </p:grpSpPr>
      <p:sp>
        <p:nvSpPr>
          <p:cNvPr id="17" name="Picture Placeholder 16"/>
          <p:cNvSpPr>
            <a:spLocks noGrp="1"/>
          </p:cNvSpPr>
          <p:nvPr>
            <p:ph type="pic" sz="quarter" idx="11" hasCustomPrompt="1"/>
          </p:nvPr>
        </p:nvSpPr>
        <p:spPr>
          <a:xfrm>
            <a:off x="1016001" y="2419294"/>
            <a:ext cx="5191775" cy="3202877"/>
          </a:xfrm>
          <a:custGeom>
            <a:avLst/>
            <a:gdLst>
              <a:gd name="connsiteX0" fmla="*/ 0 w 3893831"/>
              <a:gd name="connsiteY0" fmla="*/ 0 h 2402158"/>
              <a:gd name="connsiteX1" fmla="*/ 3893831 w 3893831"/>
              <a:gd name="connsiteY1" fmla="*/ 0 h 2402158"/>
              <a:gd name="connsiteX2" fmla="*/ 3893831 w 3893831"/>
              <a:gd name="connsiteY2" fmla="*/ 2402158 h 2402158"/>
              <a:gd name="connsiteX3" fmla="*/ 0 w 3893831"/>
              <a:gd name="connsiteY3" fmla="*/ 2402158 h 2402158"/>
            </a:gdLst>
            <a:ahLst/>
            <a:cxnLst>
              <a:cxn ang="0">
                <a:pos x="connsiteX0" y="connsiteY0"/>
              </a:cxn>
              <a:cxn ang="0">
                <a:pos x="connsiteX1" y="connsiteY1"/>
              </a:cxn>
              <a:cxn ang="0">
                <a:pos x="connsiteX2" y="connsiteY2"/>
              </a:cxn>
              <a:cxn ang="0">
                <a:pos x="connsiteX3" y="connsiteY3"/>
              </a:cxn>
            </a:cxnLst>
            <a:rect l="l" t="t" r="r" b="b"/>
            <a:pathLst>
              <a:path w="3893831" h="2402158">
                <a:moveTo>
                  <a:pt x="0" y="0"/>
                </a:moveTo>
                <a:lnTo>
                  <a:pt x="3893831" y="0"/>
                </a:lnTo>
                <a:lnTo>
                  <a:pt x="3893831" y="2402158"/>
                </a:lnTo>
                <a:lnTo>
                  <a:pt x="0" y="240215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13" name="Picture Placeholder 12"/>
          <p:cNvSpPr>
            <a:spLocks noGrp="1"/>
          </p:cNvSpPr>
          <p:nvPr>
            <p:ph type="pic" sz="quarter" idx="12" hasCustomPrompt="1"/>
          </p:nvPr>
        </p:nvSpPr>
        <p:spPr>
          <a:xfrm>
            <a:off x="5545723" y="3542701"/>
            <a:ext cx="2000652" cy="2511219"/>
          </a:xfrm>
          <a:custGeom>
            <a:avLst/>
            <a:gdLst>
              <a:gd name="connsiteX0" fmla="*/ 8359 w 1500489"/>
              <a:gd name="connsiteY0" fmla="*/ 0 h 1883414"/>
              <a:gd name="connsiteX1" fmla="*/ 1493523 w 1500489"/>
              <a:gd name="connsiteY1" fmla="*/ 1392 h 1883414"/>
              <a:gd name="connsiteX2" fmla="*/ 1500489 w 1500489"/>
              <a:gd name="connsiteY2" fmla="*/ 9744 h 1883414"/>
              <a:gd name="connsiteX3" fmla="*/ 1500489 w 1500489"/>
              <a:gd name="connsiteY3" fmla="*/ 1876454 h 1883414"/>
              <a:gd name="connsiteX4" fmla="*/ 1492130 w 1500489"/>
              <a:gd name="connsiteY4" fmla="*/ 1883414 h 1883414"/>
              <a:gd name="connsiteX5" fmla="*/ 8359 w 1500489"/>
              <a:gd name="connsiteY5" fmla="*/ 1883414 h 1883414"/>
              <a:gd name="connsiteX6" fmla="*/ 0 w 1500489"/>
              <a:gd name="connsiteY6" fmla="*/ 1875062 h 1883414"/>
              <a:gd name="connsiteX7" fmla="*/ 1393 w 1500489"/>
              <a:gd name="connsiteY7" fmla="*/ 8352 h 1883414"/>
              <a:gd name="connsiteX8" fmla="*/ 8359 w 1500489"/>
              <a:gd name="connsiteY8" fmla="*/ 0 h 18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489" h="1883414">
                <a:moveTo>
                  <a:pt x="8359" y="0"/>
                </a:moveTo>
                <a:cubicBezTo>
                  <a:pt x="1493523" y="1392"/>
                  <a:pt x="1493523" y="1392"/>
                  <a:pt x="1493523" y="1392"/>
                </a:cubicBezTo>
                <a:cubicBezTo>
                  <a:pt x="1497703" y="1392"/>
                  <a:pt x="1500489" y="4176"/>
                  <a:pt x="1500489" y="9744"/>
                </a:cubicBezTo>
                <a:cubicBezTo>
                  <a:pt x="1500489" y="1876454"/>
                  <a:pt x="1500489" y="1876454"/>
                  <a:pt x="1500489" y="1876454"/>
                </a:cubicBezTo>
                <a:cubicBezTo>
                  <a:pt x="1500489" y="1880630"/>
                  <a:pt x="1496310" y="1883414"/>
                  <a:pt x="1492130" y="1883414"/>
                </a:cubicBezTo>
                <a:cubicBezTo>
                  <a:pt x="8359" y="1883414"/>
                  <a:pt x="8359" y="1883414"/>
                  <a:pt x="8359" y="1883414"/>
                </a:cubicBezTo>
                <a:cubicBezTo>
                  <a:pt x="4180" y="1883414"/>
                  <a:pt x="0" y="1879238"/>
                  <a:pt x="0" y="1875062"/>
                </a:cubicBezTo>
                <a:cubicBezTo>
                  <a:pt x="1393" y="8352"/>
                  <a:pt x="1393" y="8352"/>
                  <a:pt x="1393" y="8352"/>
                </a:cubicBezTo>
                <a:cubicBezTo>
                  <a:pt x="1393" y="4176"/>
                  <a:pt x="4180" y="0"/>
                  <a:pt x="8359"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39197714-0CFD-47BE-A261-41D2869F2468}"/>
              </a:ext>
            </a:extLst>
          </p:cNvPr>
          <p:cNvSpPr>
            <a:spLocks noGrp="1"/>
          </p:cNvSpPr>
          <p:nvPr>
            <p:ph type="sldNum" sz="quarter" idx="13"/>
          </p:nvPr>
        </p:nvSpPr>
        <p:spPr>
          <a:xfrm>
            <a:off x="206444"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25835268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mockup14">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6155049" y="2032865"/>
            <a:ext cx="5239415" cy="2954100"/>
          </a:xfrm>
          <a:custGeom>
            <a:avLst/>
            <a:gdLst>
              <a:gd name="connsiteX0" fmla="*/ 0 w 3929561"/>
              <a:gd name="connsiteY0" fmla="*/ 0 h 2215575"/>
              <a:gd name="connsiteX1" fmla="*/ 3929561 w 3929561"/>
              <a:gd name="connsiteY1" fmla="*/ 0 h 2215575"/>
              <a:gd name="connsiteX2" fmla="*/ 3929561 w 3929561"/>
              <a:gd name="connsiteY2" fmla="*/ 2215575 h 2215575"/>
              <a:gd name="connsiteX3" fmla="*/ 0 w 3929561"/>
              <a:gd name="connsiteY3" fmla="*/ 2215575 h 2215575"/>
            </a:gdLst>
            <a:ahLst/>
            <a:cxnLst>
              <a:cxn ang="0">
                <a:pos x="connsiteX0" y="connsiteY0"/>
              </a:cxn>
              <a:cxn ang="0">
                <a:pos x="connsiteX1" y="connsiteY1"/>
              </a:cxn>
              <a:cxn ang="0">
                <a:pos x="connsiteX2" y="connsiteY2"/>
              </a:cxn>
              <a:cxn ang="0">
                <a:pos x="connsiteX3" y="connsiteY3"/>
              </a:cxn>
            </a:cxnLst>
            <a:rect l="l" t="t" r="r" b="b"/>
            <a:pathLst>
              <a:path w="3929561" h="2215575">
                <a:moveTo>
                  <a:pt x="0" y="0"/>
                </a:moveTo>
                <a:lnTo>
                  <a:pt x="3929561" y="0"/>
                </a:lnTo>
                <a:lnTo>
                  <a:pt x="3929561" y="2215575"/>
                </a:lnTo>
                <a:lnTo>
                  <a:pt x="0" y="221557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336086C1-4F5D-4D4A-AEA3-8A54B46485A0}"/>
              </a:ext>
            </a:extLst>
          </p:cNvPr>
          <p:cNvSpPr>
            <a:spLocks noGrp="1"/>
          </p:cNvSpPr>
          <p:nvPr>
            <p:ph type="sldNum" sz="quarter" idx="12"/>
          </p:nvPr>
        </p:nvSpPr>
        <p:spPr>
          <a:xfrm>
            <a:off x="220032"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7338781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71687"/>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5E5C8-A141-420D-A382-42E26F822E7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AACA43F-4F52-4885-8BB0-E8FD3C1A9E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85D43A-94AC-48D6-90DD-4D8B9F4B14E4}"/>
              </a:ext>
            </a:extLst>
          </p:cNvPr>
          <p:cNvSpPr>
            <a:spLocks noGrp="1"/>
          </p:cNvSpPr>
          <p:nvPr>
            <p:ph type="sldNum" sz="quarter" idx="12"/>
          </p:nvPr>
        </p:nvSpPr>
        <p:spPr/>
        <p:txBody>
          <a:bodyPr/>
          <a:lstStyle>
            <a:lvl1pPr>
              <a:defRPr/>
            </a:lvl1pPr>
          </a:lstStyle>
          <a:p>
            <a:pPr>
              <a:defRPr/>
            </a:pPr>
            <a:fld id="{0AF4A41F-CF78-4B9A-B87A-36EC3098C8DD}" type="slidenum">
              <a:rPr lang="en-US"/>
              <a:pPr>
                <a:defRPr/>
              </a:pPr>
              <a:t>‹#›</a:t>
            </a:fld>
            <a:endParaRPr lang="en-US"/>
          </a:p>
        </p:txBody>
      </p:sp>
    </p:spTree>
    <p:extLst>
      <p:ext uri="{BB962C8B-B14F-4D97-AF65-F5344CB8AC3E}">
        <p14:creationId xmlns:p14="http://schemas.microsoft.com/office/powerpoint/2010/main" val="42850789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7D07-85C0-4D78-B69D-2D2FF44F2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83DAEA-B0B8-4202-8A3C-0F303B4EA6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3582DB-0BDB-4861-8508-3136755FFC6D}"/>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E91D82E7-17C9-49A3-A7FD-83F276739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EC96F-F52D-4A87-9EC8-1AF4DBA7CF26}"/>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3143989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0"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182EBD9-60B0-4DC4-9DF4-9BB7C8ADD284}"/>
              </a:ext>
            </a:extLst>
          </p:cNvPr>
          <p:cNvSpPr>
            <a:spLocks noGrp="1"/>
          </p:cNvSpPr>
          <p:nvPr>
            <p:ph type="sldNum" sz="quarter" idx="13"/>
          </p:nvPr>
        </p:nvSpPr>
        <p:spPr>
          <a:xfrm>
            <a:off x="220033" y="635879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26150481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17D07-85C0-4D78-B69D-2D2FF44F21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83DAEA-B0B8-4202-8A3C-0F303B4EA6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3582DB-0BDB-4861-8508-3136755FFC6D}"/>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E91D82E7-17C9-49A3-A7FD-83F276739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EC96F-F52D-4A87-9EC8-1AF4DBA7CF26}"/>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6289904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0FA9-464B-4D48-9E62-6F93AABC7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9421C-CBD4-4B36-82F0-369021B487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7579A-803B-42B4-A129-4DEFC502D6CE}"/>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9B7C07C2-D640-47E2-A7D7-CA45C3429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FF42C-F443-4CE2-814B-93CC2A73A2E5}"/>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30941428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CA58-E6E3-465A-9A23-C3EF850A01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2B952E-8EA1-434E-A137-68E6A1D89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E33ED-0C7A-4B29-A17E-AB1390B7AEBF}"/>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3E471071-F304-4B5B-B17E-400C97345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C6C80-D049-40A3-9D45-2B4DA8DB7A89}"/>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6866776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9413-4033-4452-8B78-1053EFC06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917EF-5258-4526-B6F4-469DBD8870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BF0373-3F53-4492-82B5-76D0291AB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5A70B-8A1E-4204-9530-DD9002A03C07}"/>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6" name="Footer Placeholder 5">
            <a:extLst>
              <a:ext uri="{FF2B5EF4-FFF2-40B4-BE49-F238E27FC236}">
                <a16:creationId xmlns:a16="http://schemas.microsoft.com/office/drawing/2014/main" id="{F83C4349-97BA-4143-9D48-173FD611F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FA4C0-226D-4BD7-B943-B76B02C8EEBD}"/>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36982753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205F-8648-4F08-A48D-AE6CC255BB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5277F8-45AD-4097-AED0-331EC84A8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E2837-9383-4D37-975A-459A685B7F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966F1-A0AD-4658-A3C4-9ED878221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70AD64-081B-44EF-8485-3B2C272A41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3E036-57E9-4552-948A-8CDF35D4AADB}"/>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8" name="Footer Placeholder 7">
            <a:extLst>
              <a:ext uri="{FF2B5EF4-FFF2-40B4-BE49-F238E27FC236}">
                <a16:creationId xmlns:a16="http://schemas.microsoft.com/office/drawing/2014/main" id="{44831494-7A0F-471B-B789-36A2ABA41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3F9A9B-32DD-4A5B-9F29-E0F56F912C00}"/>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9344852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A898-2676-4DF9-A721-DD31E85A5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ABCB4-8C03-4FC1-AC3A-AE563A33E234}"/>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4" name="Footer Placeholder 3">
            <a:extLst>
              <a:ext uri="{FF2B5EF4-FFF2-40B4-BE49-F238E27FC236}">
                <a16:creationId xmlns:a16="http://schemas.microsoft.com/office/drawing/2014/main" id="{A45C81A5-91E0-4CF2-8FA1-A15BBD1D58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7A4935-E2D9-4213-A4A3-EE66736CD2D6}"/>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629769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F0B92-1F92-46B7-A349-64F90B71C070}"/>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3" name="Footer Placeholder 2">
            <a:extLst>
              <a:ext uri="{FF2B5EF4-FFF2-40B4-BE49-F238E27FC236}">
                <a16:creationId xmlns:a16="http://schemas.microsoft.com/office/drawing/2014/main" id="{D377653F-8937-4959-825B-30D8B58590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9F7B18-424B-4429-999B-DA2CF8BABF3E}"/>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6070457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B846-1AB5-4DA7-984D-00A0CC8E3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C74AA7-66F1-4885-8C4C-459520012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97697-E784-47F8-99E9-AD497BE1C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F4BED-94C9-4380-A35F-E5A903094BBA}"/>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6" name="Footer Placeholder 5">
            <a:extLst>
              <a:ext uri="{FF2B5EF4-FFF2-40B4-BE49-F238E27FC236}">
                <a16:creationId xmlns:a16="http://schemas.microsoft.com/office/drawing/2014/main" id="{4E124A4E-DE24-4B67-9CE2-6B035A541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D23C5-5844-47CC-99CF-3FE6D340BD52}"/>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3766340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62E4-31C8-46B6-A9AE-2E8596A907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B00D77-A7A3-4C54-85C1-F7B0AE69A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6899C-50CD-4119-94C5-768F9F8F0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E89F5-1F68-4E17-9D16-925A31168F9F}"/>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6" name="Footer Placeholder 5">
            <a:extLst>
              <a:ext uri="{FF2B5EF4-FFF2-40B4-BE49-F238E27FC236}">
                <a16:creationId xmlns:a16="http://schemas.microsoft.com/office/drawing/2014/main" id="{85CF8757-0689-4288-9655-D366E0903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A18D6-6FAD-49AF-9BBB-288A15D07427}"/>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351139009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E6C1D-843C-4D30-B23D-7DAA1FA2A7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5CA45B-3342-44C0-B4DC-FE8C7908C9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11291-E266-4548-8A92-4541770BE875}"/>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A2C9D471-AB3C-4659-A1B9-2EB7FC1597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63F63E-DD6E-4DAA-BFE7-4B0BA8DC85B3}"/>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941591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Main Slide">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0" y="-1"/>
            <a:ext cx="12192000" cy="411480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365760" bIns="274320" anchor="t" anchorCtr="1">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5A2625CB-84D8-482F-88C0-C73B4AFFD2DE}"/>
              </a:ext>
            </a:extLst>
          </p:cNvPr>
          <p:cNvSpPr>
            <a:spLocks noGrp="1"/>
          </p:cNvSpPr>
          <p:nvPr>
            <p:ph type="sldNum" sz="quarter" idx="15"/>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8178772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6ED3B-9245-4698-8126-CFFFD00DB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C756D-0622-40CE-9F92-9D46414A0F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4DC68-1AD7-486F-ADCC-FF04CFD94FE4}"/>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720745A2-583A-45EB-B700-670AD73E2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548B21-D9D6-4446-ADC5-5A3FCE6681C7}"/>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4031055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668982"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4" name="Slide Number Placeholder 1">
            <a:extLst>
              <a:ext uri="{FF2B5EF4-FFF2-40B4-BE49-F238E27FC236}">
                <a16:creationId xmlns:a16="http://schemas.microsoft.com/office/drawing/2014/main" id="{9FB9CF0C-1E80-46CD-8E61-1C755C63966E}"/>
              </a:ext>
            </a:extLst>
          </p:cNvPr>
          <p:cNvSpPr>
            <a:spLocks noGrp="1"/>
          </p:cNvSpPr>
          <p:nvPr>
            <p:ph type="sldNum" sz="quarter" idx="13"/>
          </p:nvPr>
        </p:nvSpPr>
        <p:spPr>
          <a:xfrm>
            <a:off x="1324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048420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2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056611" y="0"/>
            <a:ext cx="4064924" cy="6857999"/>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10B8C494-B762-494A-8068-7CDDA39AB49F}"/>
              </a:ext>
            </a:extLst>
          </p:cNvPr>
          <p:cNvSpPr>
            <a:spLocks noGrp="1"/>
          </p:cNvSpPr>
          <p:nvPr>
            <p:ph type="sldNum" sz="quarter" idx="13"/>
          </p:nvPr>
        </p:nvSpPr>
        <p:spPr>
          <a:xfrm>
            <a:off x="1324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7309373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0"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182EBD9-60B0-4DC4-9DF4-9BB7C8ADD284}"/>
              </a:ext>
            </a:extLst>
          </p:cNvPr>
          <p:cNvSpPr>
            <a:spLocks noGrp="1"/>
          </p:cNvSpPr>
          <p:nvPr>
            <p:ph type="sldNum" sz="quarter" idx="13"/>
          </p:nvPr>
        </p:nvSpPr>
        <p:spPr>
          <a:xfrm>
            <a:off x="220033" y="635879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9374262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6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5" name="Picture Placeholder 24">
            <a:extLst>
              <a:ext uri="{FF2B5EF4-FFF2-40B4-BE49-F238E27FC236}">
                <a16:creationId xmlns:a16="http://schemas.microsoft.com/office/drawing/2014/main" id="{2823B6A9-40A8-42B9-9EB1-B0F9406F60C2}"/>
              </a:ext>
            </a:extLst>
          </p:cNvPr>
          <p:cNvSpPr>
            <a:spLocks noGrp="1"/>
          </p:cNvSpPr>
          <p:nvPr>
            <p:ph type="pic" sz="quarter" idx="14"/>
          </p:nvPr>
        </p:nvSpPr>
        <p:spPr>
          <a:xfrm>
            <a:off x="1035843"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2" name="Picture Placeholder 31">
            <a:extLst>
              <a:ext uri="{FF2B5EF4-FFF2-40B4-BE49-F238E27FC236}">
                <a16:creationId xmlns:a16="http://schemas.microsoft.com/office/drawing/2014/main" id="{87E3E655-0A47-43A1-8A37-731F5825E417}"/>
              </a:ext>
            </a:extLst>
          </p:cNvPr>
          <p:cNvSpPr>
            <a:spLocks noGrp="1"/>
          </p:cNvSpPr>
          <p:nvPr>
            <p:ph type="pic" sz="quarter" idx="15"/>
          </p:nvPr>
        </p:nvSpPr>
        <p:spPr>
          <a:xfrm>
            <a:off x="3947318"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3" name="Picture Placeholder 32">
            <a:extLst>
              <a:ext uri="{FF2B5EF4-FFF2-40B4-BE49-F238E27FC236}">
                <a16:creationId xmlns:a16="http://schemas.microsoft.com/office/drawing/2014/main" id="{56D125EE-B392-4412-8DD7-C23C429D126E}"/>
              </a:ext>
            </a:extLst>
          </p:cNvPr>
          <p:cNvSpPr>
            <a:spLocks noGrp="1"/>
          </p:cNvSpPr>
          <p:nvPr>
            <p:ph type="pic" sz="quarter" idx="16"/>
          </p:nvPr>
        </p:nvSpPr>
        <p:spPr>
          <a:xfrm>
            <a:off x="6858793"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4" name="Picture Placeholder 33">
            <a:extLst>
              <a:ext uri="{FF2B5EF4-FFF2-40B4-BE49-F238E27FC236}">
                <a16:creationId xmlns:a16="http://schemas.microsoft.com/office/drawing/2014/main" id="{D1540A36-0B04-449A-8A2E-EC359727EA13}"/>
              </a:ext>
            </a:extLst>
          </p:cNvPr>
          <p:cNvSpPr>
            <a:spLocks noGrp="1"/>
          </p:cNvSpPr>
          <p:nvPr>
            <p:ph type="pic" sz="quarter" idx="17"/>
          </p:nvPr>
        </p:nvSpPr>
        <p:spPr>
          <a:xfrm>
            <a:off x="9770268"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5" name="Picture Placeholder 34">
            <a:extLst>
              <a:ext uri="{FF2B5EF4-FFF2-40B4-BE49-F238E27FC236}">
                <a16:creationId xmlns:a16="http://schemas.microsoft.com/office/drawing/2014/main" id="{30F7AA1D-4F04-4966-AEEC-E2C6677642E3}"/>
              </a:ext>
            </a:extLst>
          </p:cNvPr>
          <p:cNvSpPr>
            <a:spLocks noGrp="1"/>
          </p:cNvSpPr>
          <p:nvPr>
            <p:ph type="pic" sz="quarter" idx="18"/>
          </p:nvPr>
        </p:nvSpPr>
        <p:spPr>
          <a:xfrm>
            <a:off x="3947318"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6" name="Picture Placeholder 35">
            <a:extLst>
              <a:ext uri="{FF2B5EF4-FFF2-40B4-BE49-F238E27FC236}">
                <a16:creationId xmlns:a16="http://schemas.microsoft.com/office/drawing/2014/main" id="{D64A3304-4616-4D0B-AB5E-C0F96D88D14F}"/>
              </a:ext>
            </a:extLst>
          </p:cNvPr>
          <p:cNvSpPr>
            <a:spLocks noGrp="1"/>
          </p:cNvSpPr>
          <p:nvPr>
            <p:ph type="pic" sz="quarter" idx="19"/>
          </p:nvPr>
        </p:nvSpPr>
        <p:spPr>
          <a:xfrm>
            <a:off x="6858793"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7" name="Picture Placeholder 36">
            <a:extLst>
              <a:ext uri="{FF2B5EF4-FFF2-40B4-BE49-F238E27FC236}">
                <a16:creationId xmlns:a16="http://schemas.microsoft.com/office/drawing/2014/main" id="{9C437EFC-84BC-419C-B226-9FF25B600C85}"/>
              </a:ext>
            </a:extLst>
          </p:cNvPr>
          <p:cNvSpPr>
            <a:spLocks noGrp="1"/>
          </p:cNvSpPr>
          <p:nvPr>
            <p:ph type="pic" sz="quarter" idx="20"/>
          </p:nvPr>
        </p:nvSpPr>
        <p:spPr>
          <a:xfrm>
            <a:off x="9770268"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9" name="Picture Placeholder 38">
            <a:extLst>
              <a:ext uri="{FF2B5EF4-FFF2-40B4-BE49-F238E27FC236}">
                <a16:creationId xmlns:a16="http://schemas.microsoft.com/office/drawing/2014/main" id="{5B52C905-3CB7-416C-B401-3FCCF509F907}"/>
              </a:ext>
            </a:extLst>
          </p:cNvPr>
          <p:cNvSpPr>
            <a:spLocks noGrp="1"/>
          </p:cNvSpPr>
          <p:nvPr>
            <p:ph type="pic" sz="quarter" idx="21"/>
          </p:nvPr>
        </p:nvSpPr>
        <p:spPr>
          <a:xfrm>
            <a:off x="1035843" y="4164853"/>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FE30D80-8542-4202-B4F4-53B73577E19B}"/>
              </a:ext>
            </a:extLst>
          </p:cNvPr>
          <p:cNvSpPr>
            <a:spLocks noGrp="1"/>
          </p:cNvSpPr>
          <p:nvPr>
            <p:ph type="sldNum" sz="quarter" idx="22"/>
          </p:nvPr>
        </p:nvSpPr>
        <p:spPr>
          <a:xfrm>
            <a:off x="14670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7490718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5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578600" y="480063"/>
            <a:ext cx="5080000" cy="660511"/>
          </a:xfrm>
          <a:prstGeom prst="rect">
            <a:avLst/>
          </a:prstGeom>
          <a:noFill/>
        </p:spPr>
        <p:txBody>
          <a:bodyPr lIns="0" tIns="0" rIns="0" bIns="0" anchor="ctr"/>
          <a:lstStyle>
            <a:lvl1pPr algn="l">
              <a:defRPr sz="4800">
                <a:solidFill>
                  <a:schemeClr val="tx1"/>
                </a:solidFill>
              </a:defRPr>
            </a:lvl1pPr>
          </a:lstStyle>
          <a:p>
            <a:r>
              <a:rPr lang="en-US" dirty="0"/>
              <a:t>Click to edit title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578600" y="1186779"/>
            <a:ext cx="5080000"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2" name="Slide Number Placeholder 1">
            <a:extLst>
              <a:ext uri="{FF2B5EF4-FFF2-40B4-BE49-F238E27FC236}">
                <a16:creationId xmlns:a16="http://schemas.microsoft.com/office/drawing/2014/main" id="{65FE6A94-E3FF-405A-ACCD-A26921ECB015}"/>
              </a:ext>
            </a:extLst>
          </p:cNvPr>
          <p:cNvSpPr>
            <a:spLocks noGrp="1"/>
          </p:cNvSpPr>
          <p:nvPr>
            <p:ph type="sldNum" sz="quarter" idx="13"/>
          </p:nvPr>
        </p:nvSpPr>
        <p:spPr>
          <a:xfrm>
            <a:off x="151939"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82662811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17_Main Slide">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0" y="-1"/>
            <a:ext cx="12192000" cy="411480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365760" bIns="274320" anchor="t" anchorCtr="1">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5A2625CB-84D8-482F-88C0-C73B4AFFD2DE}"/>
              </a:ext>
            </a:extLst>
          </p:cNvPr>
          <p:cNvSpPr>
            <a:spLocks noGrp="1"/>
          </p:cNvSpPr>
          <p:nvPr>
            <p:ph type="sldNum" sz="quarter" idx="15"/>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5838586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0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084917" y="0"/>
            <a:ext cx="6107084"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19208783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8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922491"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4" name="Picture Placeholder 12"/>
          <p:cNvSpPr>
            <a:spLocks noGrp="1"/>
          </p:cNvSpPr>
          <p:nvPr>
            <p:ph type="pic" sz="quarter" idx="13"/>
          </p:nvPr>
        </p:nvSpPr>
        <p:spPr>
          <a:xfrm>
            <a:off x="836325"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2FA18043-0470-4B3B-A768-91B0ED8138B4}"/>
              </a:ext>
            </a:extLst>
          </p:cNvPr>
          <p:cNvSpPr>
            <a:spLocks noGrp="1"/>
          </p:cNvSpPr>
          <p:nvPr>
            <p:ph type="sldNum" sz="quarter" idx="14"/>
          </p:nvPr>
        </p:nvSpPr>
        <p:spPr>
          <a:xfrm>
            <a:off x="162274"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942811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8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508001" y="17428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6668704D-28C9-422D-B45D-6F6EB35758F8}"/>
              </a:ext>
            </a:extLst>
          </p:cNvPr>
          <p:cNvSpPr>
            <a:spLocks noGrp="1"/>
          </p:cNvSpPr>
          <p:nvPr>
            <p:ph type="sldNum" sz="quarter" idx="16"/>
          </p:nvPr>
        </p:nvSpPr>
        <p:spPr>
          <a:xfrm>
            <a:off x="190851"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816019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8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922491"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4" name="Picture Placeholder 12"/>
          <p:cNvSpPr>
            <a:spLocks noGrp="1"/>
          </p:cNvSpPr>
          <p:nvPr>
            <p:ph type="pic" sz="quarter" idx="13"/>
          </p:nvPr>
        </p:nvSpPr>
        <p:spPr>
          <a:xfrm>
            <a:off x="836325"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2FA18043-0470-4B3B-A768-91B0ED8138B4}"/>
              </a:ext>
            </a:extLst>
          </p:cNvPr>
          <p:cNvSpPr>
            <a:spLocks noGrp="1"/>
          </p:cNvSpPr>
          <p:nvPr>
            <p:ph type="sldNum" sz="quarter" idx="14"/>
          </p:nvPr>
        </p:nvSpPr>
        <p:spPr>
          <a:xfrm>
            <a:off x="162274"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3663463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9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6507544" y="17496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13D637AF-31DB-4124-9238-1127CF16D5F1}"/>
              </a:ext>
            </a:extLst>
          </p:cNvPr>
          <p:cNvSpPr>
            <a:spLocks noGrp="1"/>
          </p:cNvSpPr>
          <p:nvPr>
            <p:ph type="sldNum" sz="quarter" idx="16"/>
          </p:nvPr>
        </p:nvSpPr>
        <p:spPr>
          <a:xfrm>
            <a:off x="20421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0724052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0"/>
            <a:ext cx="7112000" cy="762000"/>
          </a:xfrm>
        </p:spPr>
        <p:txBody>
          <a:bodyPr/>
          <a:lstStyle/>
          <a:p>
            <a:r>
              <a:rPr lang="en-US"/>
              <a:t>Click to edit Master title style</a:t>
            </a:r>
          </a:p>
        </p:txBody>
      </p:sp>
      <p:sp>
        <p:nvSpPr>
          <p:cNvPr id="3" name="Text Placeholder 2"/>
          <p:cNvSpPr>
            <a:spLocks noGrp="1"/>
          </p:cNvSpPr>
          <p:nvPr>
            <p:ph type="body" sz="half" idx="1"/>
          </p:nvPr>
        </p:nvSpPr>
        <p:spPr>
          <a:xfrm>
            <a:off x="609600" y="914400"/>
            <a:ext cx="5384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3848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10000"/>
            <a:ext cx="53848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4673600" y="6534150"/>
            <a:ext cx="2844800" cy="323850"/>
          </a:xfrm>
        </p:spPr>
        <p:txBody>
          <a:bodyPr/>
          <a:lstStyle>
            <a:lvl1pPr>
              <a:defRPr/>
            </a:lvl1pPr>
          </a:lstStyle>
          <a:p>
            <a:fld id="{22B0D859-5B68-4025-B544-8209728155C4}" type="slidenum">
              <a:rPr lang="en-US"/>
              <a:pPr/>
              <a:t>‹#›</a:t>
            </a:fld>
            <a:endParaRPr lang="en-US"/>
          </a:p>
        </p:txBody>
      </p:sp>
    </p:spTree>
    <p:extLst>
      <p:ext uri="{BB962C8B-B14F-4D97-AF65-F5344CB8AC3E}">
        <p14:creationId xmlns:p14="http://schemas.microsoft.com/office/powerpoint/2010/main" val="17182776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0"/>
            <a:ext cx="7112000" cy="762000"/>
          </a:xfrm>
        </p:spPr>
        <p:txBody>
          <a:bodyPr/>
          <a:lstStyle/>
          <a:p>
            <a:r>
              <a:rPr lang="en-US"/>
              <a:t>Click to edit Master title style</a:t>
            </a:r>
          </a:p>
        </p:txBody>
      </p:sp>
      <p:sp>
        <p:nvSpPr>
          <p:cNvPr id="3" name="Text Placeholder 2"/>
          <p:cNvSpPr>
            <a:spLocks noGrp="1"/>
          </p:cNvSpPr>
          <p:nvPr>
            <p:ph type="body" sz="half" idx="1"/>
          </p:nvPr>
        </p:nvSpPr>
        <p:spPr>
          <a:xfrm>
            <a:off x="609600" y="914400"/>
            <a:ext cx="5384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384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4673600" y="6534150"/>
            <a:ext cx="2844800" cy="323850"/>
          </a:xfrm>
        </p:spPr>
        <p:txBody>
          <a:bodyPr/>
          <a:lstStyle>
            <a:lvl1pPr>
              <a:defRPr/>
            </a:lvl1pPr>
          </a:lstStyle>
          <a:p>
            <a:fld id="{D8F477A0-67E5-468F-81DD-7B9935EB7E64}" type="slidenum">
              <a:rPr lang="en-US"/>
              <a:pPr/>
              <a:t>‹#›</a:t>
            </a:fld>
            <a:endParaRPr lang="en-US"/>
          </a:p>
        </p:txBody>
      </p:sp>
    </p:spTree>
    <p:extLst>
      <p:ext uri="{BB962C8B-B14F-4D97-AF65-F5344CB8AC3E}">
        <p14:creationId xmlns:p14="http://schemas.microsoft.com/office/powerpoint/2010/main" val="16737603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50006"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0" name="Picture Placeholder 16">
            <a:extLst>
              <a:ext uri="{FF2B5EF4-FFF2-40B4-BE49-F238E27FC236}">
                <a16:creationId xmlns:a16="http://schemas.microsoft.com/office/drawing/2014/main" id="{2031FCCF-686D-468E-8C46-6D2D14A15774}"/>
              </a:ext>
            </a:extLst>
          </p:cNvPr>
          <p:cNvSpPr>
            <a:spLocks noGrp="1"/>
          </p:cNvSpPr>
          <p:nvPr>
            <p:ph type="pic" sz="quarter" idx="15"/>
          </p:nvPr>
        </p:nvSpPr>
        <p:spPr>
          <a:xfrm>
            <a:off x="4581679"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E7C85D0B-3CBE-4CAC-BCF5-6BEFB2BF465F}"/>
              </a:ext>
            </a:extLst>
          </p:cNvPr>
          <p:cNvSpPr>
            <a:spLocks noGrp="1"/>
          </p:cNvSpPr>
          <p:nvPr>
            <p:ph type="pic" sz="quarter" idx="16"/>
          </p:nvPr>
        </p:nvSpPr>
        <p:spPr>
          <a:xfrm>
            <a:off x="8613351"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8CB723D9-E522-4D75-AA05-1F2DBEDC1E22}"/>
              </a:ext>
            </a:extLst>
          </p:cNvPr>
          <p:cNvSpPr>
            <a:spLocks noGrp="1"/>
          </p:cNvSpPr>
          <p:nvPr>
            <p:ph type="sldNum" sz="quarter" idx="17"/>
          </p:nvPr>
        </p:nvSpPr>
        <p:spPr>
          <a:xfrm>
            <a:off x="140467" y="634880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50315752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M1">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0C6A659C-FD62-4B2F-91C4-0A21C23D547C}"/>
              </a:ext>
            </a:extLst>
          </p:cNvPr>
          <p:cNvSpPr>
            <a:spLocks noGrp="1"/>
          </p:cNvSpPr>
          <p:nvPr>
            <p:ph type="sldNum" sz="quarter" idx="10"/>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6522520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8_L 7">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508001" y="1870710"/>
            <a:ext cx="5102224" cy="32442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6563594" y="1870710"/>
            <a:ext cx="5102224" cy="32442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3A49B280-1C4D-468F-AB93-6FA8DC402157}"/>
              </a:ext>
            </a:extLst>
          </p:cNvPr>
          <p:cNvSpPr>
            <a:spLocks noGrp="1"/>
          </p:cNvSpPr>
          <p:nvPr>
            <p:ph type="sldNum" sz="quarter" idx="17"/>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8384661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7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2" name="Title 1">
            <a:extLst>
              <a:ext uri="{FF2B5EF4-FFF2-40B4-BE49-F238E27FC236}">
                <a16:creationId xmlns:a16="http://schemas.microsoft.com/office/drawing/2014/main" id="{8408B872-D518-4CB6-9B78-A867083B23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6877E97-0FFD-4A6D-AC39-2290EB35CBDD}"/>
              </a:ext>
            </a:extLst>
          </p:cNvPr>
          <p:cNvSpPr>
            <a:spLocks noGrp="1"/>
          </p:cNvSpPr>
          <p:nvPr>
            <p:ph type="sldNum" sz="quarter" idx="11"/>
          </p:nvPr>
        </p:nvSpPr>
        <p:spPr>
          <a:xfrm>
            <a:off x="197322" y="6337233"/>
            <a:ext cx="621357"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095764478"/>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6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6A77BE4B-5198-4301-A59E-B5FE73E9D182}"/>
              </a:ext>
            </a:extLst>
          </p:cNvPr>
          <p:cNvSpPr>
            <a:spLocks noGrp="1"/>
          </p:cNvSpPr>
          <p:nvPr>
            <p:ph type="sldNum" sz="quarter" idx="13"/>
          </p:nvPr>
        </p:nvSpPr>
        <p:spPr>
          <a:xfrm>
            <a:off x="171395" y="6387975"/>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4833680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9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9091" y="1862398"/>
            <a:ext cx="12192000" cy="322499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3FE9F6E-571A-43A8-B4AF-AFFA3FC82150}"/>
              </a:ext>
            </a:extLst>
          </p:cNvPr>
          <p:cNvSpPr>
            <a:spLocks noGrp="1"/>
          </p:cNvSpPr>
          <p:nvPr>
            <p:ph type="sldNum" sz="quarter" idx="17"/>
          </p:nvPr>
        </p:nvSpPr>
        <p:spPr>
          <a:xfrm>
            <a:off x="181122" y="6337233"/>
            <a:ext cx="2743200" cy="365125"/>
          </a:xfrm>
          <a:prstGeom prst="rect">
            <a:avLst/>
          </a:prstGeo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2322723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33_L 7">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535708" y="2152650"/>
            <a:ext cx="5477256" cy="314325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6191250" y="2152650"/>
            <a:ext cx="5477256" cy="314325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6" name="Text Placeholder 3">
            <a:extLst>
              <a:ext uri="{FF2B5EF4-FFF2-40B4-BE49-F238E27FC236}">
                <a16:creationId xmlns:a16="http://schemas.microsoft.com/office/drawing/2014/main" id="{09DB7FF5-C4A5-49D5-89A5-0B12C50EF078}"/>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7CFC7A6F-A914-4EAD-BC19-0AD76A8D82F0}"/>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515BA134-CCA3-4C4E-9257-3F371B316E92}"/>
              </a:ext>
            </a:extLst>
          </p:cNvPr>
          <p:cNvSpPr>
            <a:spLocks noGrp="1"/>
          </p:cNvSpPr>
          <p:nvPr>
            <p:ph type="sldNum" sz="quarter" idx="17"/>
          </p:nvPr>
        </p:nvSpPr>
        <p:spPr>
          <a:xfrm>
            <a:off x="200578" y="6337233"/>
            <a:ext cx="2743200" cy="365125"/>
          </a:xfrm>
          <a:prstGeom prst="rect">
            <a:avLst/>
          </a:prstGeo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9477180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8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508001" y="17428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6668704D-28C9-422D-B45D-6F6EB35758F8}"/>
              </a:ext>
            </a:extLst>
          </p:cNvPr>
          <p:cNvSpPr>
            <a:spLocks noGrp="1"/>
          </p:cNvSpPr>
          <p:nvPr>
            <p:ph type="sldNum" sz="quarter" idx="16"/>
          </p:nvPr>
        </p:nvSpPr>
        <p:spPr>
          <a:xfrm>
            <a:off x="190851"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405492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36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3060700" y="455085"/>
            <a:ext cx="8610600" cy="367634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643642F0-A0F5-45EC-83A9-DBC8CDA4EACA}"/>
              </a:ext>
            </a:extLst>
          </p:cNvPr>
          <p:cNvSpPr>
            <a:spLocks noGrp="1"/>
          </p:cNvSpPr>
          <p:nvPr>
            <p:ph type="sldNum" sz="quarter" idx="13"/>
          </p:nvPr>
        </p:nvSpPr>
        <p:spPr>
          <a:xfrm>
            <a:off x="190850" y="6319068"/>
            <a:ext cx="2743200" cy="365125"/>
          </a:xfrm>
          <a:prstGeom prst="rect">
            <a:avLst/>
          </a:prstGeo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6250275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F6D-E3A3-431B-A5CC-1948FA547202}"/>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BULLET COPY SLIDE: Click to edit title</a:t>
            </a:r>
          </a:p>
        </p:txBody>
      </p:sp>
      <p:sp>
        <p:nvSpPr>
          <p:cNvPr id="3" name="Slide Number Placeholder 2">
            <a:extLst>
              <a:ext uri="{FF2B5EF4-FFF2-40B4-BE49-F238E27FC236}">
                <a16:creationId xmlns:a16="http://schemas.microsoft.com/office/drawing/2014/main" id="{0162557B-EE16-40E2-A0E7-34F506C0478E}"/>
              </a:ext>
            </a:extLst>
          </p:cNvPr>
          <p:cNvSpPr>
            <a:spLocks noGrp="1"/>
          </p:cNvSpPr>
          <p:nvPr>
            <p:ph type="sldNum" sz="quarter" idx="10"/>
          </p:nvPr>
        </p:nvSpPr>
        <p:spPr>
          <a:xfrm>
            <a:off x="109523" y="6310312"/>
            <a:ext cx="2743200" cy="365125"/>
          </a:xfrm>
          <a:prstGeom prst="rect">
            <a:avLst/>
          </a:prstGeom>
        </p:spPr>
        <p:txBody>
          <a:bodyPr/>
          <a:lstStyle>
            <a:lvl1pPr algn="l">
              <a:defRPr/>
            </a:lvl1pPr>
          </a:lstStyle>
          <a:p>
            <a:fld id="{CE10FBEB-2ABB-43E9-9397-345F7D063024}" type="slidenum">
              <a:rPr lang="en-US" smtClean="0"/>
              <a:pPr/>
              <a:t>‹#›</a:t>
            </a:fld>
            <a:endParaRPr lang="en-US"/>
          </a:p>
        </p:txBody>
      </p:sp>
      <p:sp>
        <p:nvSpPr>
          <p:cNvPr id="6" name="Text Placeholder 5">
            <a:extLst>
              <a:ext uri="{FF2B5EF4-FFF2-40B4-BE49-F238E27FC236}">
                <a16:creationId xmlns:a16="http://schemas.microsoft.com/office/drawing/2014/main" id="{9B6C8C6E-3F93-40B5-89F3-FB1F1ADB5FBB}"/>
              </a:ext>
            </a:extLst>
          </p:cNvPr>
          <p:cNvSpPr>
            <a:spLocks noGrp="1"/>
          </p:cNvSpPr>
          <p:nvPr>
            <p:ph type="body" sz="quarter" idx="11"/>
          </p:nvPr>
        </p:nvSpPr>
        <p:spPr>
          <a:xfrm>
            <a:off x="838200" y="2062171"/>
            <a:ext cx="10453828" cy="3851669"/>
          </a:xfrm>
          <a:prstGeom prst="rect">
            <a:avLst/>
          </a:prstGeom>
        </p:spPr>
        <p:txBody>
          <a:bodyPr/>
          <a:lstStyle>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483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9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6507544" y="17496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13D637AF-31DB-4124-9238-1127CF16D5F1}"/>
              </a:ext>
            </a:extLst>
          </p:cNvPr>
          <p:cNvSpPr>
            <a:spLocks noGrp="1"/>
          </p:cNvSpPr>
          <p:nvPr>
            <p:ph type="sldNum" sz="quarter" idx="16"/>
          </p:nvPr>
        </p:nvSpPr>
        <p:spPr>
          <a:xfrm>
            <a:off x="20421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343868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2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056611" y="0"/>
            <a:ext cx="4064924" cy="6857999"/>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10B8C494-B762-494A-8068-7CDDA39AB49F}"/>
              </a:ext>
            </a:extLst>
          </p:cNvPr>
          <p:cNvSpPr>
            <a:spLocks noGrp="1"/>
          </p:cNvSpPr>
          <p:nvPr>
            <p:ph type="sldNum" sz="quarter" idx="13"/>
          </p:nvPr>
        </p:nvSpPr>
        <p:spPr>
          <a:xfrm>
            <a:off x="1324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615353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0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084917" y="0"/>
            <a:ext cx="6107084"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1444442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E0FA9-464B-4D48-9E62-6F93AABC7F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A9421C-CBD4-4B36-82F0-369021B487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7579A-803B-42B4-A129-4DEFC502D6CE}"/>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9B7C07C2-D640-47E2-A7D7-CA45C3429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FF42C-F443-4CE2-814B-93CC2A73A2E5}"/>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939952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6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6A77BE4B-5198-4301-A59E-B5FE73E9D182}"/>
              </a:ext>
            </a:extLst>
          </p:cNvPr>
          <p:cNvSpPr>
            <a:spLocks noGrp="1"/>
          </p:cNvSpPr>
          <p:nvPr>
            <p:ph type="sldNum" sz="quarter" idx="13"/>
          </p:nvPr>
        </p:nvSpPr>
        <p:spPr>
          <a:xfrm>
            <a:off x="171395" y="6387975"/>
            <a:ext cx="2743200" cy="365125"/>
          </a:xfrm>
          <a:prstGeom prst="rect">
            <a:avLst/>
          </a:prstGeo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253419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7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2" name="Title 1">
            <a:extLst>
              <a:ext uri="{FF2B5EF4-FFF2-40B4-BE49-F238E27FC236}">
                <a16:creationId xmlns:a16="http://schemas.microsoft.com/office/drawing/2014/main" id="{8408B872-D518-4CB6-9B78-A867083B23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6877E97-0FFD-4A6D-AC39-2290EB35CBDD}"/>
              </a:ext>
            </a:extLst>
          </p:cNvPr>
          <p:cNvSpPr>
            <a:spLocks noGrp="1"/>
          </p:cNvSpPr>
          <p:nvPr>
            <p:ph type="sldNum" sz="quarter" idx="11"/>
          </p:nvPr>
        </p:nvSpPr>
        <p:spPr>
          <a:xfrm>
            <a:off x="197322" y="6337233"/>
            <a:ext cx="621357" cy="365125"/>
          </a:xfrm>
        </p:spPr>
        <p:txBody>
          <a:bodyPr/>
          <a:lstStyle>
            <a:lvl1pPr algn="l">
              <a:defRPr/>
            </a:lvl1pPr>
          </a:lstStyle>
          <a:p>
            <a:fld id="{CE10FBEB-2ABB-43E9-9397-345F7D063024}" type="slidenum">
              <a:rPr lang="en-US" smtClean="0"/>
              <a:pPr/>
              <a:t>‹#›</a:t>
            </a:fld>
            <a:endParaRPr lang="en-US"/>
          </a:p>
        </p:txBody>
      </p:sp>
      <p:sp>
        <p:nvSpPr>
          <p:cNvPr id="5" name="Rectangle 4">
            <a:extLst>
              <a:ext uri="{FF2B5EF4-FFF2-40B4-BE49-F238E27FC236}">
                <a16:creationId xmlns:a16="http://schemas.microsoft.com/office/drawing/2014/main" id="{CE771DE6-20C4-4B27-81FE-01702A99BF25}"/>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626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F6D-E3A3-431B-A5CC-1948FA547202}"/>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BULLET COPY SLIDE: Click to edit title</a:t>
            </a:r>
          </a:p>
        </p:txBody>
      </p:sp>
      <p:sp>
        <p:nvSpPr>
          <p:cNvPr id="3" name="Slide Number Placeholder 2">
            <a:extLst>
              <a:ext uri="{FF2B5EF4-FFF2-40B4-BE49-F238E27FC236}">
                <a16:creationId xmlns:a16="http://schemas.microsoft.com/office/drawing/2014/main" id="{0162557B-EE16-40E2-A0E7-34F506C0478E}"/>
              </a:ext>
            </a:extLst>
          </p:cNvPr>
          <p:cNvSpPr>
            <a:spLocks noGrp="1"/>
          </p:cNvSpPr>
          <p:nvPr>
            <p:ph type="sldNum" sz="quarter" idx="10"/>
          </p:nvPr>
        </p:nvSpPr>
        <p:spPr>
          <a:xfrm>
            <a:off x="109523" y="6310312"/>
            <a:ext cx="2743200" cy="365125"/>
          </a:xfrm>
        </p:spPr>
        <p:txBody>
          <a:bodyPr/>
          <a:lstStyle>
            <a:lvl1pPr algn="l">
              <a:defRPr/>
            </a:lvl1pPr>
          </a:lstStyle>
          <a:p>
            <a:fld id="{CE10FBEB-2ABB-43E9-9397-345F7D063024}" type="slidenum">
              <a:rPr lang="en-US" smtClean="0"/>
              <a:pPr/>
              <a:t>‹#›</a:t>
            </a:fld>
            <a:endParaRPr lang="en-US"/>
          </a:p>
        </p:txBody>
      </p:sp>
      <p:sp>
        <p:nvSpPr>
          <p:cNvPr id="6" name="Text Placeholder 5">
            <a:extLst>
              <a:ext uri="{FF2B5EF4-FFF2-40B4-BE49-F238E27FC236}">
                <a16:creationId xmlns:a16="http://schemas.microsoft.com/office/drawing/2014/main" id="{9B6C8C6E-3F93-40B5-89F3-FB1F1ADB5FBB}"/>
              </a:ext>
            </a:extLst>
          </p:cNvPr>
          <p:cNvSpPr>
            <a:spLocks noGrp="1"/>
          </p:cNvSpPr>
          <p:nvPr>
            <p:ph type="body" sz="quarter" idx="11"/>
          </p:nvPr>
        </p:nvSpPr>
        <p:spPr>
          <a:xfrm>
            <a:off x="838200" y="2062171"/>
            <a:ext cx="10453828" cy="3851669"/>
          </a:xfrm>
          <a:prstGeom prst="rect">
            <a:avLst/>
          </a:prstGeom>
        </p:spPr>
        <p:txBody>
          <a:bodyPr/>
          <a:lstStyle>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98890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Main Slide">
    <p:spTree>
      <p:nvGrpSpPr>
        <p:cNvPr id="1" name=""/>
        <p:cNvGrpSpPr/>
        <p:nvPr/>
      </p:nvGrpSpPr>
      <p:grpSpPr>
        <a:xfrm>
          <a:off x="0" y="0"/>
          <a:ext cx="0" cy="0"/>
          <a:chOff x="0" y="0"/>
          <a:chExt cx="0" cy="0"/>
        </a:xfrm>
      </p:grpSpPr>
      <p:sp>
        <p:nvSpPr>
          <p:cNvPr id="2" name="Picture Placeholder 16">
            <a:extLst>
              <a:ext uri="{FF2B5EF4-FFF2-40B4-BE49-F238E27FC236}">
                <a16:creationId xmlns:a16="http://schemas.microsoft.com/office/drawing/2014/main" id="{0ED6AF05-C9B5-44A0-A055-E8C983485275}"/>
              </a:ext>
            </a:extLst>
          </p:cNvPr>
          <p:cNvSpPr>
            <a:spLocks noGrp="1"/>
          </p:cNvSpPr>
          <p:nvPr>
            <p:ph type="pic" sz="quarter" idx="11"/>
          </p:nvPr>
        </p:nvSpPr>
        <p:spPr>
          <a:xfrm>
            <a:off x="0" y="0"/>
            <a:ext cx="12192000" cy="68579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alpha val="77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 name="Text Placeholder 3">
            <a:extLst>
              <a:ext uri="{FF2B5EF4-FFF2-40B4-BE49-F238E27FC236}">
                <a16:creationId xmlns:a16="http://schemas.microsoft.com/office/drawing/2014/main" id="{97F10614-7877-4D53-B156-102156487F2E}"/>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4" name="Title 2">
            <a:extLst>
              <a:ext uri="{FF2B5EF4-FFF2-40B4-BE49-F238E27FC236}">
                <a16:creationId xmlns:a16="http://schemas.microsoft.com/office/drawing/2014/main" id="{5CEF2946-993B-4536-9F37-39E8C1D89C54}"/>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14801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12192000" cy="68579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2164087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406400" y="349251"/>
            <a:ext cx="11379200" cy="61594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748995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4" name="Picture Placeholder 16">
            <a:extLst>
              <a:ext uri="{FF2B5EF4-FFF2-40B4-BE49-F238E27FC236}">
                <a16:creationId xmlns:a16="http://schemas.microsoft.com/office/drawing/2014/main" id="{7841AF37-95AA-4AFC-980B-FDF49AC0F632}"/>
              </a:ext>
            </a:extLst>
          </p:cNvPr>
          <p:cNvSpPr>
            <a:spLocks noGrp="1"/>
          </p:cNvSpPr>
          <p:nvPr>
            <p:ph type="pic" sz="quarter" idx="11"/>
          </p:nvPr>
        </p:nvSpPr>
        <p:spPr>
          <a:xfrm>
            <a:off x="152400" y="142875"/>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5" name="Picture Placeholder 16">
            <a:extLst>
              <a:ext uri="{FF2B5EF4-FFF2-40B4-BE49-F238E27FC236}">
                <a16:creationId xmlns:a16="http://schemas.microsoft.com/office/drawing/2014/main" id="{6C7227B7-356F-4754-A019-0EAEBE172ABA}"/>
              </a:ext>
            </a:extLst>
          </p:cNvPr>
          <p:cNvSpPr>
            <a:spLocks noGrp="1"/>
          </p:cNvSpPr>
          <p:nvPr>
            <p:ph type="pic" sz="quarter" idx="12"/>
          </p:nvPr>
        </p:nvSpPr>
        <p:spPr>
          <a:xfrm>
            <a:off x="4171950" y="142875"/>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6" name="Picture Placeholder 16">
            <a:extLst>
              <a:ext uri="{FF2B5EF4-FFF2-40B4-BE49-F238E27FC236}">
                <a16:creationId xmlns:a16="http://schemas.microsoft.com/office/drawing/2014/main" id="{59D60D12-5B3E-4E90-8B6C-CC360ADA4DEA}"/>
              </a:ext>
            </a:extLst>
          </p:cNvPr>
          <p:cNvSpPr>
            <a:spLocks noGrp="1"/>
          </p:cNvSpPr>
          <p:nvPr>
            <p:ph type="pic" sz="quarter" idx="13"/>
          </p:nvPr>
        </p:nvSpPr>
        <p:spPr>
          <a:xfrm>
            <a:off x="8191500" y="142875"/>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152400" y="2133600"/>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0" name="Picture Placeholder 16">
            <a:extLst>
              <a:ext uri="{FF2B5EF4-FFF2-40B4-BE49-F238E27FC236}">
                <a16:creationId xmlns:a16="http://schemas.microsoft.com/office/drawing/2014/main" id="{C0640E9A-0647-44B0-BCA7-0B5CACE284C5}"/>
              </a:ext>
            </a:extLst>
          </p:cNvPr>
          <p:cNvSpPr>
            <a:spLocks noGrp="1"/>
          </p:cNvSpPr>
          <p:nvPr>
            <p:ph type="pic" sz="quarter" idx="15"/>
          </p:nvPr>
        </p:nvSpPr>
        <p:spPr>
          <a:xfrm>
            <a:off x="4171950" y="2133600"/>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1" name="Picture Placeholder 16">
            <a:extLst>
              <a:ext uri="{FF2B5EF4-FFF2-40B4-BE49-F238E27FC236}">
                <a16:creationId xmlns:a16="http://schemas.microsoft.com/office/drawing/2014/main" id="{DF306E5D-43AE-4463-9FBA-5D18D24CD5E5}"/>
              </a:ext>
            </a:extLst>
          </p:cNvPr>
          <p:cNvSpPr>
            <a:spLocks noGrp="1"/>
          </p:cNvSpPr>
          <p:nvPr>
            <p:ph type="pic" sz="quarter" idx="16"/>
          </p:nvPr>
        </p:nvSpPr>
        <p:spPr>
          <a:xfrm>
            <a:off x="8191500" y="2133600"/>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 name="Slide Number Placeholder 2">
            <a:extLst>
              <a:ext uri="{FF2B5EF4-FFF2-40B4-BE49-F238E27FC236}">
                <a16:creationId xmlns:a16="http://schemas.microsoft.com/office/drawing/2014/main" id="{626BA9AE-D9E9-4BE2-8DEE-6188F7CFBEE8}"/>
              </a:ext>
            </a:extLst>
          </p:cNvPr>
          <p:cNvSpPr>
            <a:spLocks noGrp="1"/>
          </p:cNvSpPr>
          <p:nvPr>
            <p:ph type="sldNum" sz="quarter" idx="18"/>
          </p:nvPr>
        </p:nvSpPr>
        <p:spPr>
          <a:xfrm>
            <a:off x="152400" y="6329347"/>
            <a:ext cx="2743200" cy="365125"/>
          </a:xfrm>
        </p:spPr>
        <p:txBody>
          <a:bodyPr/>
          <a:lstStyle>
            <a:lvl1pPr algn="l">
              <a:defRPr/>
            </a:lvl1pPr>
          </a:lstStyle>
          <a:p>
            <a:fld id="{CE10FBEB-2ABB-43E9-9397-345F7D063024}" type="slidenum">
              <a:rPr lang="en-US" smtClean="0"/>
              <a:pPr/>
              <a:t>‹#›</a:t>
            </a:fld>
            <a:endParaRPr lang="en-US"/>
          </a:p>
        </p:txBody>
      </p:sp>
      <p:sp>
        <p:nvSpPr>
          <p:cNvPr id="14" name="Rectangle 13">
            <a:extLst>
              <a:ext uri="{FF2B5EF4-FFF2-40B4-BE49-F238E27FC236}">
                <a16:creationId xmlns:a16="http://schemas.microsoft.com/office/drawing/2014/main" id="{4AD5CDE8-9E51-4410-B024-B873226757E9}"/>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93948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08001" y="2583712"/>
            <a:ext cx="3511549" cy="318134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2" name="Picture Placeholder 16">
            <a:extLst>
              <a:ext uri="{FF2B5EF4-FFF2-40B4-BE49-F238E27FC236}">
                <a16:creationId xmlns:a16="http://schemas.microsoft.com/office/drawing/2014/main" id="{76835F01-1971-453B-8B7B-2D63B66EA940}"/>
              </a:ext>
            </a:extLst>
          </p:cNvPr>
          <p:cNvSpPr>
            <a:spLocks noGrp="1"/>
          </p:cNvSpPr>
          <p:nvPr>
            <p:ph type="pic" sz="quarter" idx="15"/>
          </p:nvPr>
        </p:nvSpPr>
        <p:spPr>
          <a:xfrm>
            <a:off x="4311074" y="2583712"/>
            <a:ext cx="3511549" cy="318134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3" name="Picture Placeholder 16">
            <a:extLst>
              <a:ext uri="{FF2B5EF4-FFF2-40B4-BE49-F238E27FC236}">
                <a16:creationId xmlns:a16="http://schemas.microsoft.com/office/drawing/2014/main" id="{A1302098-4420-48F6-824B-C758E9B99761}"/>
              </a:ext>
            </a:extLst>
          </p:cNvPr>
          <p:cNvSpPr>
            <a:spLocks noGrp="1"/>
          </p:cNvSpPr>
          <p:nvPr>
            <p:ph type="pic" sz="quarter" idx="16"/>
          </p:nvPr>
        </p:nvSpPr>
        <p:spPr>
          <a:xfrm>
            <a:off x="8114146" y="2583712"/>
            <a:ext cx="3511549" cy="318134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 name="Slide Number Placeholder 2">
            <a:extLst>
              <a:ext uri="{FF2B5EF4-FFF2-40B4-BE49-F238E27FC236}">
                <a16:creationId xmlns:a16="http://schemas.microsoft.com/office/drawing/2014/main" id="{A0DCD2D6-E08E-4617-8156-1EE32EA067AF}"/>
              </a:ext>
            </a:extLst>
          </p:cNvPr>
          <p:cNvSpPr>
            <a:spLocks noGrp="1"/>
          </p:cNvSpPr>
          <p:nvPr>
            <p:ph type="sldNum" sz="quarter" idx="18"/>
          </p:nvPr>
        </p:nvSpPr>
        <p:spPr>
          <a:xfrm>
            <a:off x="116145" y="6312286"/>
            <a:ext cx="2743200" cy="365125"/>
          </a:xfrm>
        </p:spPr>
        <p:txBody>
          <a:bodyPr/>
          <a:lstStyle>
            <a:lvl1pPr algn="l">
              <a:defRPr/>
            </a:lvl1pPr>
          </a:lstStyle>
          <a:p>
            <a:fld id="{CE10FBEB-2ABB-43E9-9397-345F7D063024}" type="slidenum">
              <a:rPr lang="en-US" smtClean="0"/>
              <a:pPr/>
              <a:t>‹#›</a:t>
            </a:fld>
            <a:endParaRPr lang="en-US"/>
          </a:p>
        </p:txBody>
      </p:sp>
      <p:sp>
        <p:nvSpPr>
          <p:cNvPr id="15" name="Rectangle 14">
            <a:extLst>
              <a:ext uri="{FF2B5EF4-FFF2-40B4-BE49-F238E27FC236}">
                <a16:creationId xmlns:a16="http://schemas.microsoft.com/office/drawing/2014/main" id="{1877BB3C-023F-4629-B61C-FB26A6A53EB1}"/>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4609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Main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7A9B1E9-9FC1-417A-8916-6DD2409F6E84}"/>
              </a:ext>
            </a:extLst>
          </p:cNvPr>
          <p:cNvSpPr>
            <a:spLocks noGrp="1"/>
          </p:cNvSpPr>
          <p:nvPr userDrawn="1">
            <p:ph type="pic" sz="quarter" idx="14"/>
          </p:nvPr>
        </p:nvSpPr>
        <p:spPr>
          <a:xfrm>
            <a:off x="508001"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userDrawn="1">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userDrawn="1">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389918F1-EF05-495B-BB60-A8ADAAB53C67}"/>
              </a:ext>
            </a:extLst>
          </p:cNvPr>
          <p:cNvSpPr>
            <a:spLocks noGrp="1"/>
          </p:cNvSpPr>
          <p:nvPr userDrawn="1">
            <p:ph type="pic" sz="quarter" idx="15"/>
          </p:nvPr>
        </p:nvSpPr>
        <p:spPr>
          <a:xfrm>
            <a:off x="3348248"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8" name="Picture Placeholder 17">
            <a:extLst>
              <a:ext uri="{FF2B5EF4-FFF2-40B4-BE49-F238E27FC236}">
                <a16:creationId xmlns:a16="http://schemas.microsoft.com/office/drawing/2014/main" id="{331BAD54-E9C2-4A47-A7DC-2A6D6B1B3042}"/>
              </a:ext>
            </a:extLst>
          </p:cNvPr>
          <p:cNvSpPr>
            <a:spLocks noGrp="1"/>
          </p:cNvSpPr>
          <p:nvPr userDrawn="1">
            <p:ph type="pic" sz="quarter" idx="16"/>
          </p:nvPr>
        </p:nvSpPr>
        <p:spPr>
          <a:xfrm>
            <a:off x="6188495"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4F0AE879-8E5F-4DCD-B961-AD8F3AD09E48}"/>
              </a:ext>
            </a:extLst>
          </p:cNvPr>
          <p:cNvSpPr>
            <a:spLocks noGrp="1"/>
          </p:cNvSpPr>
          <p:nvPr userDrawn="1">
            <p:ph type="pic" sz="quarter" idx="17"/>
          </p:nvPr>
        </p:nvSpPr>
        <p:spPr>
          <a:xfrm>
            <a:off x="9028741"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E9510C2D-4952-4893-8E92-3CBE4E8DD881}"/>
              </a:ext>
            </a:extLst>
          </p:cNvPr>
          <p:cNvSpPr>
            <a:spLocks noGrp="1"/>
          </p:cNvSpPr>
          <p:nvPr>
            <p:ph type="sldNum" sz="quarter" idx="18"/>
          </p:nvPr>
        </p:nvSpPr>
        <p:spPr>
          <a:xfrm>
            <a:off x="171395" y="6314680"/>
            <a:ext cx="2743200" cy="365125"/>
          </a:xfrm>
        </p:spPr>
        <p:txBody>
          <a:bodyPr/>
          <a:lstStyle>
            <a:lvl1pPr algn="l">
              <a:defRPr/>
            </a:lvl1pPr>
          </a:lstStyle>
          <a:p>
            <a:fld id="{CE10FBEB-2ABB-43E9-9397-345F7D063024}" type="slidenum">
              <a:rPr lang="en-US" smtClean="0"/>
              <a:pPr/>
              <a:t>‹#›</a:t>
            </a:fld>
            <a:endParaRPr lang="en-US"/>
          </a:p>
        </p:txBody>
      </p:sp>
      <p:sp>
        <p:nvSpPr>
          <p:cNvPr id="13" name="Rectangle 12">
            <a:extLst>
              <a:ext uri="{FF2B5EF4-FFF2-40B4-BE49-F238E27FC236}">
                <a16:creationId xmlns:a16="http://schemas.microsoft.com/office/drawing/2014/main" id="{0E8DCEB1-7EED-4C33-8A44-8E1E5E33A52A}"/>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53367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0" y="0"/>
            <a:ext cx="7156174" cy="3448878"/>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0" name="Picture Placeholder 16">
            <a:extLst>
              <a:ext uri="{FF2B5EF4-FFF2-40B4-BE49-F238E27FC236}">
                <a16:creationId xmlns:a16="http://schemas.microsoft.com/office/drawing/2014/main" id="{D3937379-0B61-447A-862E-847A4916253A}"/>
              </a:ext>
            </a:extLst>
          </p:cNvPr>
          <p:cNvSpPr>
            <a:spLocks noGrp="1"/>
          </p:cNvSpPr>
          <p:nvPr>
            <p:ph type="pic" sz="quarter" idx="15"/>
          </p:nvPr>
        </p:nvSpPr>
        <p:spPr>
          <a:xfrm>
            <a:off x="7156174" y="3448878"/>
            <a:ext cx="5035826"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B8A8F5B6-5FC1-4D5B-A2DC-576407A6C1C9}"/>
              </a:ext>
            </a:extLst>
          </p:cNvPr>
          <p:cNvSpPr>
            <a:spLocks noGrp="1"/>
          </p:cNvSpPr>
          <p:nvPr>
            <p:ph type="pic" sz="quarter" idx="16"/>
          </p:nvPr>
        </p:nvSpPr>
        <p:spPr>
          <a:xfrm>
            <a:off x="0" y="3448878"/>
            <a:ext cx="5148470"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2591022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BCA58-E6E3-465A-9A23-C3EF850A01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2B952E-8EA1-434E-A137-68E6A1D894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CE33ED-0C7A-4B29-A17E-AB1390B7AEBF}"/>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3E471071-F304-4B5B-B17E-400C973458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C6C80-D049-40A3-9D45-2B4DA8DB7A89}"/>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3643178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035826" y="0"/>
            <a:ext cx="7156174" cy="3448878"/>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0" name="Picture Placeholder 16">
            <a:extLst>
              <a:ext uri="{FF2B5EF4-FFF2-40B4-BE49-F238E27FC236}">
                <a16:creationId xmlns:a16="http://schemas.microsoft.com/office/drawing/2014/main" id="{D3937379-0B61-447A-862E-847A4916253A}"/>
              </a:ext>
            </a:extLst>
          </p:cNvPr>
          <p:cNvSpPr>
            <a:spLocks noGrp="1"/>
          </p:cNvSpPr>
          <p:nvPr>
            <p:ph type="pic" sz="quarter" idx="15"/>
          </p:nvPr>
        </p:nvSpPr>
        <p:spPr>
          <a:xfrm>
            <a:off x="0" y="3448878"/>
            <a:ext cx="5035826"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B8A8F5B6-5FC1-4D5B-A2DC-576407A6C1C9}"/>
              </a:ext>
            </a:extLst>
          </p:cNvPr>
          <p:cNvSpPr>
            <a:spLocks noGrp="1"/>
          </p:cNvSpPr>
          <p:nvPr>
            <p:ph type="pic" sz="quarter" idx="16"/>
          </p:nvPr>
        </p:nvSpPr>
        <p:spPr>
          <a:xfrm>
            <a:off x="7043530" y="3448878"/>
            <a:ext cx="5148470"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2063475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50006"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0" name="Picture Placeholder 16">
            <a:extLst>
              <a:ext uri="{FF2B5EF4-FFF2-40B4-BE49-F238E27FC236}">
                <a16:creationId xmlns:a16="http://schemas.microsoft.com/office/drawing/2014/main" id="{2031FCCF-686D-468E-8C46-6D2D14A15774}"/>
              </a:ext>
            </a:extLst>
          </p:cNvPr>
          <p:cNvSpPr>
            <a:spLocks noGrp="1"/>
          </p:cNvSpPr>
          <p:nvPr>
            <p:ph type="pic" sz="quarter" idx="15"/>
          </p:nvPr>
        </p:nvSpPr>
        <p:spPr>
          <a:xfrm>
            <a:off x="4581679"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E7C85D0B-3CBE-4CAC-BCF5-6BEFB2BF465F}"/>
              </a:ext>
            </a:extLst>
          </p:cNvPr>
          <p:cNvSpPr>
            <a:spLocks noGrp="1"/>
          </p:cNvSpPr>
          <p:nvPr>
            <p:ph type="pic" sz="quarter" idx="16"/>
          </p:nvPr>
        </p:nvSpPr>
        <p:spPr>
          <a:xfrm>
            <a:off x="8613351"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8CB723D9-E522-4D75-AA05-1F2DBEDC1E22}"/>
              </a:ext>
            </a:extLst>
          </p:cNvPr>
          <p:cNvSpPr>
            <a:spLocks noGrp="1"/>
          </p:cNvSpPr>
          <p:nvPr>
            <p:ph type="sldNum" sz="quarter" idx="17"/>
          </p:nvPr>
        </p:nvSpPr>
        <p:spPr>
          <a:xfrm>
            <a:off x="140467" y="6348802"/>
            <a:ext cx="2743200" cy="365125"/>
          </a:xfrm>
        </p:spPr>
        <p:txBody>
          <a:bodyPr/>
          <a:lstStyle>
            <a:lvl1pPr algn="l">
              <a:defRPr/>
            </a:lvl1pPr>
          </a:lstStyle>
          <a:p>
            <a:fld id="{CE10FBEB-2ABB-43E9-9397-345F7D063024}" type="slidenum">
              <a:rPr lang="en-US" smtClean="0"/>
              <a:pPr/>
              <a:t>‹#›</a:t>
            </a:fld>
            <a:endParaRPr lang="en-US"/>
          </a:p>
        </p:txBody>
      </p:sp>
      <p:sp>
        <p:nvSpPr>
          <p:cNvPr id="15" name="Rectangle 14">
            <a:extLst>
              <a:ext uri="{FF2B5EF4-FFF2-40B4-BE49-F238E27FC236}">
                <a16:creationId xmlns:a16="http://schemas.microsoft.com/office/drawing/2014/main" id="{8C0779B8-DEB1-454E-A086-E55868002740}"/>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5789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8" name="Picture Placeholder 17">
            <a:extLst>
              <a:ext uri="{FF2B5EF4-FFF2-40B4-BE49-F238E27FC236}">
                <a16:creationId xmlns:a16="http://schemas.microsoft.com/office/drawing/2014/main" id="{5548D796-8337-4EEB-BB9F-307BE6D7174A}"/>
              </a:ext>
            </a:extLst>
          </p:cNvPr>
          <p:cNvSpPr>
            <a:spLocks noGrp="1"/>
          </p:cNvSpPr>
          <p:nvPr>
            <p:ph type="pic" sz="quarter" idx="14"/>
          </p:nvPr>
        </p:nvSpPr>
        <p:spPr>
          <a:xfrm>
            <a:off x="1555385" y="2871751"/>
            <a:ext cx="2075650" cy="1789352"/>
          </a:xfrm>
          <a:custGeom>
            <a:avLst/>
            <a:gdLst>
              <a:gd name="connsiteX0" fmla="*/ 447338 w 2075650"/>
              <a:gd name="connsiteY0" fmla="*/ 0 h 1789352"/>
              <a:gd name="connsiteX1" fmla="*/ 1628312 w 2075650"/>
              <a:gd name="connsiteY1" fmla="*/ 0 h 1789352"/>
              <a:gd name="connsiteX2" fmla="*/ 2075650 w 2075650"/>
              <a:gd name="connsiteY2" fmla="*/ 894676 h 1789352"/>
              <a:gd name="connsiteX3" fmla="*/ 1628312 w 2075650"/>
              <a:gd name="connsiteY3" fmla="*/ 1789352 h 1789352"/>
              <a:gd name="connsiteX4" fmla="*/ 447338 w 2075650"/>
              <a:gd name="connsiteY4" fmla="*/ 1789352 h 1789352"/>
              <a:gd name="connsiteX5" fmla="*/ 0 w 2075650"/>
              <a:gd name="connsiteY5" fmla="*/ 894676 h 178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650" h="1789352">
                <a:moveTo>
                  <a:pt x="447338" y="0"/>
                </a:moveTo>
                <a:lnTo>
                  <a:pt x="1628312" y="0"/>
                </a:lnTo>
                <a:lnTo>
                  <a:pt x="2075650" y="894676"/>
                </a:lnTo>
                <a:lnTo>
                  <a:pt x="1628312" y="1789352"/>
                </a:lnTo>
                <a:lnTo>
                  <a:pt x="447338" y="1789352"/>
                </a:lnTo>
                <a:lnTo>
                  <a:pt x="0" y="894676"/>
                </a:lnTo>
                <a:close/>
              </a:path>
            </a:pathLst>
          </a:cu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775099F3-B034-466D-BF04-C5A9F865B7F8}"/>
              </a:ext>
            </a:extLst>
          </p:cNvPr>
          <p:cNvSpPr>
            <a:spLocks noGrp="1"/>
          </p:cNvSpPr>
          <p:nvPr>
            <p:ph type="pic" sz="quarter" idx="15"/>
          </p:nvPr>
        </p:nvSpPr>
        <p:spPr>
          <a:xfrm>
            <a:off x="5060463" y="2871751"/>
            <a:ext cx="2075650" cy="1789352"/>
          </a:xfrm>
          <a:custGeom>
            <a:avLst/>
            <a:gdLst>
              <a:gd name="connsiteX0" fmla="*/ 447338 w 2075650"/>
              <a:gd name="connsiteY0" fmla="*/ 0 h 1789352"/>
              <a:gd name="connsiteX1" fmla="*/ 1628312 w 2075650"/>
              <a:gd name="connsiteY1" fmla="*/ 0 h 1789352"/>
              <a:gd name="connsiteX2" fmla="*/ 2075650 w 2075650"/>
              <a:gd name="connsiteY2" fmla="*/ 894676 h 1789352"/>
              <a:gd name="connsiteX3" fmla="*/ 1628312 w 2075650"/>
              <a:gd name="connsiteY3" fmla="*/ 1789352 h 1789352"/>
              <a:gd name="connsiteX4" fmla="*/ 447338 w 2075650"/>
              <a:gd name="connsiteY4" fmla="*/ 1789352 h 1789352"/>
              <a:gd name="connsiteX5" fmla="*/ 0 w 2075650"/>
              <a:gd name="connsiteY5" fmla="*/ 894676 h 178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650" h="1789352">
                <a:moveTo>
                  <a:pt x="447338" y="0"/>
                </a:moveTo>
                <a:lnTo>
                  <a:pt x="1628312" y="0"/>
                </a:lnTo>
                <a:lnTo>
                  <a:pt x="2075650" y="894676"/>
                </a:lnTo>
                <a:lnTo>
                  <a:pt x="1628312" y="1789352"/>
                </a:lnTo>
                <a:lnTo>
                  <a:pt x="447338" y="1789352"/>
                </a:lnTo>
                <a:lnTo>
                  <a:pt x="0" y="894676"/>
                </a:lnTo>
                <a:close/>
              </a:path>
            </a:pathLst>
          </a:cu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3066F9FF-38A3-45C6-9468-1224C0394F32}"/>
              </a:ext>
            </a:extLst>
          </p:cNvPr>
          <p:cNvSpPr>
            <a:spLocks noGrp="1"/>
          </p:cNvSpPr>
          <p:nvPr>
            <p:ph type="pic" sz="quarter" idx="16"/>
          </p:nvPr>
        </p:nvSpPr>
        <p:spPr>
          <a:xfrm>
            <a:off x="8565541" y="2871751"/>
            <a:ext cx="2075650" cy="1789352"/>
          </a:xfrm>
          <a:custGeom>
            <a:avLst/>
            <a:gdLst>
              <a:gd name="connsiteX0" fmla="*/ 447338 w 2075650"/>
              <a:gd name="connsiteY0" fmla="*/ 0 h 1789352"/>
              <a:gd name="connsiteX1" fmla="*/ 1628312 w 2075650"/>
              <a:gd name="connsiteY1" fmla="*/ 0 h 1789352"/>
              <a:gd name="connsiteX2" fmla="*/ 2075650 w 2075650"/>
              <a:gd name="connsiteY2" fmla="*/ 894676 h 1789352"/>
              <a:gd name="connsiteX3" fmla="*/ 1628312 w 2075650"/>
              <a:gd name="connsiteY3" fmla="*/ 1789352 h 1789352"/>
              <a:gd name="connsiteX4" fmla="*/ 447338 w 2075650"/>
              <a:gd name="connsiteY4" fmla="*/ 1789352 h 1789352"/>
              <a:gd name="connsiteX5" fmla="*/ 0 w 2075650"/>
              <a:gd name="connsiteY5" fmla="*/ 894676 h 178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650" h="1789352">
                <a:moveTo>
                  <a:pt x="447338" y="0"/>
                </a:moveTo>
                <a:lnTo>
                  <a:pt x="1628312" y="0"/>
                </a:lnTo>
                <a:lnTo>
                  <a:pt x="2075650" y="894676"/>
                </a:lnTo>
                <a:lnTo>
                  <a:pt x="1628312" y="1789352"/>
                </a:lnTo>
                <a:lnTo>
                  <a:pt x="447338" y="1789352"/>
                </a:lnTo>
                <a:lnTo>
                  <a:pt x="0" y="894676"/>
                </a:lnTo>
                <a:close/>
              </a:path>
            </a:pathLst>
          </a:cu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914F1561-026F-44C3-A323-F85CD935BF36}"/>
              </a:ext>
            </a:extLst>
          </p:cNvPr>
          <p:cNvSpPr>
            <a:spLocks noGrp="1"/>
          </p:cNvSpPr>
          <p:nvPr>
            <p:ph type="sldNum" sz="quarter" idx="17"/>
          </p:nvPr>
        </p:nvSpPr>
        <p:spPr>
          <a:xfrm>
            <a:off x="183785" y="6337233"/>
            <a:ext cx="2743200" cy="365125"/>
          </a:xfrm>
        </p:spPr>
        <p:txBody>
          <a:bodyPr/>
          <a:lstStyle>
            <a:lvl1pPr algn="l">
              <a:defRPr/>
            </a:lvl1pPr>
          </a:lstStyle>
          <a:p>
            <a:fld id="{CE10FBEB-2ABB-43E9-9397-345F7D063024}" type="slidenum">
              <a:rPr lang="en-US" smtClean="0"/>
              <a:pPr/>
              <a:t>‹#›</a:t>
            </a:fld>
            <a:endParaRPr lang="en-US"/>
          </a:p>
        </p:txBody>
      </p:sp>
      <p:sp>
        <p:nvSpPr>
          <p:cNvPr id="13" name="Rectangle 12">
            <a:extLst>
              <a:ext uri="{FF2B5EF4-FFF2-40B4-BE49-F238E27FC236}">
                <a16:creationId xmlns:a16="http://schemas.microsoft.com/office/drawing/2014/main" id="{9F282970-D276-40C1-925F-42A49768CDD8}"/>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77098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6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5" name="Picture Placeholder 24">
            <a:extLst>
              <a:ext uri="{FF2B5EF4-FFF2-40B4-BE49-F238E27FC236}">
                <a16:creationId xmlns:a16="http://schemas.microsoft.com/office/drawing/2014/main" id="{2823B6A9-40A8-42B9-9EB1-B0F9406F60C2}"/>
              </a:ext>
            </a:extLst>
          </p:cNvPr>
          <p:cNvSpPr>
            <a:spLocks noGrp="1"/>
          </p:cNvSpPr>
          <p:nvPr>
            <p:ph type="pic" sz="quarter" idx="14"/>
          </p:nvPr>
        </p:nvSpPr>
        <p:spPr>
          <a:xfrm>
            <a:off x="1035843"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2" name="Picture Placeholder 31">
            <a:extLst>
              <a:ext uri="{FF2B5EF4-FFF2-40B4-BE49-F238E27FC236}">
                <a16:creationId xmlns:a16="http://schemas.microsoft.com/office/drawing/2014/main" id="{87E3E655-0A47-43A1-8A37-731F5825E417}"/>
              </a:ext>
            </a:extLst>
          </p:cNvPr>
          <p:cNvSpPr>
            <a:spLocks noGrp="1"/>
          </p:cNvSpPr>
          <p:nvPr>
            <p:ph type="pic" sz="quarter" idx="15"/>
          </p:nvPr>
        </p:nvSpPr>
        <p:spPr>
          <a:xfrm>
            <a:off x="3947318"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3" name="Picture Placeholder 32">
            <a:extLst>
              <a:ext uri="{FF2B5EF4-FFF2-40B4-BE49-F238E27FC236}">
                <a16:creationId xmlns:a16="http://schemas.microsoft.com/office/drawing/2014/main" id="{56D125EE-B392-4412-8DD7-C23C429D126E}"/>
              </a:ext>
            </a:extLst>
          </p:cNvPr>
          <p:cNvSpPr>
            <a:spLocks noGrp="1"/>
          </p:cNvSpPr>
          <p:nvPr>
            <p:ph type="pic" sz="quarter" idx="16"/>
          </p:nvPr>
        </p:nvSpPr>
        <p:spPr>
          <a:xfrm>
            <a:off x="6858793"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4" name="Picture Placeholder 33">
            <a:extLst>
              <a:ext uri="{FF2B5EF4-FFF2-40B4-BE49-F238E27FC236}">
                <a16:creationId xmlns:a16="http://schemas.microsoft.com/office/drawing/2014/main" id="{D1540A36-0B04-449A-8A2E-EC359727EA13}"/>
              </a:ext>
            </a:extLst>
          </p:cNvPr>
          <p:cNvSpPr>
            <a:spLocks noGrp="1"/>
          </p:cNvSpPr>
          <p:nvPr>
            <p:ph type="pic" sz="quarter" idx="17"/>
          </p:nvPr>
        </p:nvSpPr>
        <p:spPr>
          <a:xfrm>
            <a:off x="9770268"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5" name="Picture Placeholder 34">
            <a:extLst>
              <a:ext uri="{FF2B5EF4-FFF2-40B4-BE49-F238E27FC236}">
                <a16:creationId xmlns:a16="http://schemas.microsoft.com/office/drawing/2014/main" id="{30F7AA1D-4F04-4966-AEEC-E2C6677642E3}"/>
              </a:ext>
            </a:extLst>
          </p:cNvPr>
          <p:cNvSpPr>
            <a:spLocks noGrp="1"/>
          </p:cNvSpPr>
          <p:nvPr>
            <p:ph type="pic" sz="quarter" idx="18"/>
          </p:nvPr>
        </p:nvSpPr>
        <p:spPr>
          <a:xfrm>
            <a:off x="3947318"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6" name="Picture Placeholder 35">
            <a:extLst>
              <a:ext uri="{FF2B5EF4-FFF2-40B4-BE49-F238E27FC236}">
                <a16:creationId xmlns:a16="http://schemas.microsoft.com/office/drawing/2014/main" id="{D64A3304-4616-4D0B-AB5E-C0F96D88D14F}"/>
              </a:ext>
            </a:extLst>
          </p:cNvPr>
          <p:cNvSpPr>
            <a:spLocks noGrp="1"/>
          </p:cNvSpPr>
          <p:nvPr>
            <p:ph type="pic" sz="quarter" idx="19"/>
          </p:nvPr>
        </p:nvSpPr>
        <p:spPr>
          <a:xfrm>
            <a:off x="6858793"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7" name="Picture Placeholder 36">
            <a:extLst>
              <a:ext uri="{FF2B5EF4-FFF2-40B4-BE49-F238E27FC236}">
                <a16:creationId xmlns:a16="http://schemas.microsoft.com/office/drawing/2014/main" id="{9C437EFC-84BC-419C-B226-9FF25B600C85}"/>
              </a:ext>
            </a:extLst>
          </p:cNvPr>
          <p:cNvSpPr>
            <a:spLocks noGrp="1"/>
          </p:cNvSpPr>
          <p:nvPr>
            <p:ph type="pic" sz="quarter" idx="20"/>
          </p:nvPr>
        </p:nvSpPr>
        <p:spPr>
          <a:xfrm>
            <a:off x="9770268"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9" name="Picture Placeholder 38">
            <a:extLst>
              <a:ext uri="{FF2B5EF4-FFF2-40B4-BE49-F238E27FC236}">
                <a16:creationId xmlns:a16="http://schemas.microsoft.com/office/drawing/2014/main" id="{5B52C905-3CB7-416C-B401-3FCCF509F907}"/>
              </a:ext>
            </a:extLst>
          </p:cNvPr>
          <p:cNvSpPr>
            <a:spLocks noGrp="1"/>
          </p:cNvSpPr>
          <p:nvPr>
            <p:ph type="pic" sz="quarter" idx="21"/>
          </p:nvPr>
        </p:nvSpPr>
        <p:spPr>
          <a:xfrm>
            <a:off x="1035843" y="4164853"/>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FE30D80-8542-4202-B4F4-53B73577E19B}"/>
              </a:ext>
            </a:extLst>
          </p:cNvPr>
          <p:cNvSpPr>
            <a:spLocks noGrp="1"/>
          </p:cNvSpPr>
          <p:nvPr>
            <p:ph type="sldNum" sz="quarter" idx="22"/>
          </p:nvPr>
        </p:nvSpPr>
        <p:spPr>
          <a:xfrm>
            <a:off x="146708" y="6337233"/>
            <a:ext cx="2743200" cy="365125"/>
          </a:xfrm>
        </p:spPr>
        <p:txBody>
          <a:bodyPr/>
          <a:lstStyle>
            <a:lvl1pPr algn="l">
              <a:defRPr/>
            </a:lvl1pPr>
          </a:lstStyle>
          <a:p>
            <a:fld id="{CE10FBEB-2ABB-43E9-9397-345F7D063024}" type="slidenum">
              <a:rPr lang="en-US" smtClean="0"/>
              <a:pPr/>
              <a:t>‹#›</a:t>
            </a:fld>
            <a:endParaRPr lang="en-US"/>
          </a:p>
        </p:txBody>
      </p:sp>
      <p:sp>
        <p:nvSpPr>
          <p:cNvPr id="16" name="Rectangle 15">
            <a:extLst>
              <a:ext uri="{FF2B5EF4-FFF2-40B4-BE49-F238E27FC236}">
                <a16:creationId xmlns:a16="http://schemas.microsoft.com/office/drawing/2014/main" id="{745610EA-0D53-402D-8050-3FAD041A0698}"/>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80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8" name="Picture Placeholder 17">
            <a:extLst>
              <a:ext uri="{FF2B5EF4-FFF2-40B4-BE49-F238E27FC236}">
                <a16:creationId xmlns:a16="http://schemas.microsoft.com/office/drawing/2014/main" id="{5548D796-8337-4EEB-BB9F-307BE6D7174A}"/>
              </a:ext>
            </a:extLst>
          </p:cNvPr>
          <p:cNvSpPr>
            <a:spLocks noGrp="1"/>
          </p:cNvSpPr>
          <p:nvPr>
            <p:ph type="pic" sz="quarter" idx="14"/>
          </p:nvPr>
        </p:nvSpPr>
        <p:spPr>
          <a:xfrm>
            <a:off x="532422" y="2908300"/>
            <a:ext cx="3426693" cy="2086178"/>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775099F3-B034-466D-BF04-C5A9F865B7F8}"/>
              </a:ext>
            </a:extLst>
          </p:cNvPr>
          <p:cNvSpPr>
            <a:spLocks noGrp="1"/>
          </p:cNvSpPr>
          <p:nvPr>
            <p:ph type="pic" sz="quarter" idx="15"/>
          </p:nvPr>
        </p:nvSpPr>
        <p:spPr>
          <a:xfrm>
            <a:off x="4412880" y="2908300"/>
            <a:ext cx="3426693" cy="2086178"/>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3066F9FF-38A3-45C6-9468-1224C0394F32}"/>
              </a:ext>
            </a:extLst>
          </p:cNvPr>
          <p:cNvSpPr>
            <a:spLocks noGrp="1"/>
          </p:cNvSpPr>
          <p:nvPr>
            <p:ph type="pic" sz="quarter" idx="16"/>
          </p:nvPr>
        </p:nvSpPr>
        <p:spPr>
          <a:xfrm>
            <a:off x="8239125" y="2908300"/>
            <a:ext cx="3426693" cy="2086178"/>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1B1E8760-18EB-40BF-A12F-A6001A91AAE4}"/>
              </a:ext>
            </a:extLst>
          </p:cNvPr>
          <p:cNvSpPr>
            <a:spLocks noGrp="1"/>
          </p:cNvSpPr>
          <p:nvPr>
            <p:ph type="sldNum" sz="quarter" idx="17"/>
          </p:nvPr>
        </p:nvSpPr>
        <p:spPr>
          <a:xfrm>
            <a:off x="102951" y="6323296"/>
            <a:ext cx="2743200" cy="365125"/>
          </a:xfrm>
        </p:spPr>
        <p:txBody>
          <a:bodyPr/>
          <a:lstStyle>
            <a:lvl1pPr algn="l">
              <a:defRPr/>
            </a:lvl1pPr>
          </a:lstStyle>
          <a:p>
            <a:fld id="{CE10FBEB-2ABB-43E9-9397-345F7D063024}" type="slidenum">
              <a:rPr lang="en-US" smtClean="0"/>
              <a:pPr/>
              <a:t>‹#›</a:t>
            </a:fld>
            <a:endParaRPr lang="en-US"/>
          </a:p>
        </p:txBody>
      </p:sp>
      <p:sp>
        <p:nvSpPr>
          <p:cNvPr id="13" name="Rectangle 12">
            <a:extLst>
              <a:ext uri="{FF2B5EF4-FFF2-40B4-BE49-F238E27FC236}">
                <a16:creationId xmlns:a16="http://schemas.microsoft.com/office/drawing/2014/main" id="{D9FD015B-1EDD-4032-BE2C-650CE046CED5}"/>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718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58EEDD90-C195-4629-8D1C-4F23DE4A38D6}"/>
              </a:ext>
            </a:extLst>
          </p:cNvPr>
          <p:cNvSpPr>
            <a:spLocks noGrp="1"/>
          </p:cNvSpPr>
          <p:nvPr>
            <p:ph type="pic" sz="quarter" idx="14"/>
          </p:nvPr>
        </p:nvSpPr>
        <p:spPr>
          <a:xfrm>
            <a:off x="508001" y="1893894"/>
            <a:ext cx="2587624" cy="3605249"/>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10" name="Picture Placeholder 9">
            <a:extLst>
              <a:ext uri="{FF2B5EF4-FFF2-40B4-BE49-F238E27FC236}">
                <a16:creationId xmlns:a16="http://schemas.microsoft.com/office/drawing/2014/main" id="{01C5436D-C975-4BE7-A21D-956A37930FA6}"/>
              </a:ext>
            </a:extLst>
          </p:cNvPr>
          <p:cNvSpPr>
            <a:spLocks noGrp="1"/>
          </p:cNvSpPr>
          <p:nvPr>
            <p:ph type="pic" sz="quarter" idx="15"/>
          </p:nvPr>
        </p:nvSpPr>
        <p:spPr>
          <a:xfrm>
            <a:off x="6308726" y="1893894"/>
            <a:ext cx="2587624" cy="3605249"/>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4CA65CE4-72B7-42DF-BE13-41088E633E0B}"/>
              </a:ext>
            </a:extLst>
          </p:cNvPr>
          <p:cNvSpPr>
            <a:spLocks noGrp="1"/>
          </p:cNvSpPr>
          <p:nvPr>
            <p:ph type="sldNum" sz="quarter" idx="16"/>
          </p:nvPr>
        </p:nvSpPr>
        <p:spPr>
          <a:xfrm>
            <a:off x="151939" y="6337233"/>
            <a:ext cx="2743200" cy="365125"/>
          </a:xfrm>
        </p:spPr>
        <p:txBody>
          <a:bodyPr/>
          <a:lstStyle>
            <a:lvl1pPr algn="l">
              <a:defRPr/>
            </a:lvl1pPr>
          </a:lstStyle>
          <a:p>
            <a:fld id="{CE10FBEB-2ABB-43E9-9397-345F7D063024}" type="slidenum">
              <a:rPr lang="en-US" smtClean="0"/>
              <a:pPr/>
              <a:t>‹#›</a:t>
            </a:fld>
            <a:endParaRPr lang="en-US"/>
          </a:p>
        </p:txBody>
      </p:sp>
      <p:sp>
        <p:nvSpPr>
          <p:cNvPr id="14" name="Rectangle 13">
            <a:extLst>
              <a:ext uri="{FF2B5EF4-FFF2-40B4-BE49-F238E27FC236}">
                <a16:creationId xmlns:a16="http://schemas.microsoft.com/office/drawing/2014/main" id="{CAE97E88-08AB-4F01-BE62-80A4629C57A7}"/>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1007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EEDD90-C195-4629-8D1C-4F23DE4A38D6}"/>
              </a:ext>
            </a:extLst>
          </p:cNvPr>
          <p:cNvSpPr>
            <a:spLocks noGrp="1"/>
          </p:cNvSpPr>
          <p:nvPr>
            <p:ph type="pic" sz="quarter" idx="14"/>
          </p:nvPr>
        </p:nvSpPr>
        <p:spPr>
          <a:xfrm>
            <a:off x="756479" y="46734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8E73ECB9-2A0E-488C-BA77-A7C5E1AC082D}"/>
              </a:ext>
            </a:extLst>
          </p:cNvPr>
          <p:cNvSpPr>
            <a:spLocks noGrp="1"/>
          </p:cNvSpPr>
          <p:nvPr>
            <p:ph type="pic" sz="quarter" idx="15"/>
          </p:nvPr>
        </p:nvSpPr>
        <p:spPr>
          <a:xfrm>
            <a:off x="756479" y="354142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3" name="Picture Placeholder 22">
            <a:extLst>
              <a:ext uri="{FF2B5EF4-FFF2-40B4-BE49-F238E27FC236}">
                <a16:creationId xmlns:a16="http://schemas.microsoft.com/office/drawing/2014/main" id="{BBC10622-2104-4577-8B1E-B777979D13B3}"/>
              </a:ext>
            </a:extLst>
          </p:cNvPr>
          <p:cNvSpPr>
            <a:spLocks noGrp="1"/>
          </p:cNvSpPr>
          <p:nvPr>
            <p:ph type="pic" sz="quarter" idx="16"/>
          </p:nvPr>
        </p:nvSpPr>
        <p:spPr>
          <a:xfrm>
            <a:off x="6481419" y="46734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5" name="Picture Placeholder 24">
            <a:extLst>
              <a:ext uri="{FF2B5EF4-FFF2-40B4-BE49-F238E27FC236}">
                <a16:creationId xmlns:a16="http://schemas.microsoft.com/office/drawing/2014/main" id="{A4D3FE23-6723-4778-8E8D-FEF4990D5F2C}"/>
              </a:ext>
            </a:extLst>
          </p:cNvPr>
          <p:cNvSpPr>
            <a:spLocks noGrp="1"/>
          </p:cNvSpPr>
          <p:nvPr>
            <p:ph type="pic" sz="quarter" idx="17"/>
          </p:nvPr>
        </p:nvSpPr>
        <p:spPr>
          <a:xfrm>
            <a:off x="6481419" y="354142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05851252-52D5-44FC-96F1-1C69F16665F7}"/>
              </a:ext>
            </a:extLst>
          </p:cNvPr>
          <p:cNvSpPr>
            <a:spLocks noGrp="1"/>
          </p:cNvSpPr>
          <p:nvPr>
            <p:ph type="sldNum" sz="quarter" idx="18"/>
          </p:nvPr>
        </p:nvSpPr>
        <p:spPr>
          <a:xfrm>
            <a:off x="155712" y="6337233"/>
            <a:ext cx="2743200" cy="365125"/>
          </a:xfrm>
        </p:spPr>
        <p:txBody>
          <a:bodyPr/>
          <a:lstStyle>
            <a:lvl1pPr algn="l">
              <a:defRPr/>
            </a:lvl1pPr>
          </a:lstStyle>
          <a:p>
            <a:fld id="{CE10FBEB-2ABB-43E9-9397-345F7D063024}" type="slidenum">
              <a:rPr lang="en-US" smtClean="0"/>
              <a:pPr/>
              <a:t>‹#›</a:t>
            </a:fld>
            <a:endParaRPr lang="en-US" dirty="0"/>
          </a:p>
        </p:txBody>
      </p:sp>
      <p:sp>
        <p:nvSpPr>
          <p:cNvPr id="11" name="Rectangle 10">
            <a:extLst>
              <a:ext uri="{FF2B5EF4-FFF2-40B4-BE49-F238E27FC236}">
                <a16:creationId xmlns:a16="http://schemas.microsoft.com/office/drawing/2014/main" id="{414EE332-3250-4FCB-B011-F263C55DE2D9}"/>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9375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4_Main Slid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2D7EB78-2F6A-4EEB-A072-F24F25B6B7D2}"/>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4B6D9BE5-D4AE-45BB-B576-C382CAEC380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6F0B9C3C-299C-4FB8-B831-AB852F5CA3D0}"/>
              </a:ext>
            </a:extLst>
          </p:cNvPr>
          <p:cNvSpPr>
            <a:spLocks noGrp="1"/>
          </p:cNvSpPr>
          <p:nvPr>
            <p:ph type="pic" sz="quarter" idx="14"/>
          </p:nvPr>
        </p:nvSpPr>
        <p:spPr>
          <a:xfrm>
            <a:off x="907009" y="1863240"/>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3" name="Picture Placeholder 12">
            <a:extLst>
              <a:ext uri="{FF2B5EF4-FFF2-40B4-BE49-F238E27FC236}">
                <a16:creationId xmlns:a16="http://schemas.microsoft.com/office/drawing/2014/main" id="{F9A6F93E-6FA5-4E9A-A381-F79F1428E741}"/>
              </a:ext>
            </a:extLst>
          </p:cNvPr>
          <p:cNvSpPr>
            <a:spLocks noGrp="1"/>
          </p:cNvSpPr>
          <p:nvPr>
            <p:ph type="pic" sz="quarter" idx="16"/>
          </p:nvPr>
        </p:nvSpPr>
        <p:spPr>
          <a:xfrm>
            <a:off x="3417453" y="2644637"/>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4" name="Picture Placeholder 13">
            <a:extLst>
              <a:ext uri="{FF2B5EF4-FFF2-40B4-BE49-F238E27FC236}">
                <a16:creationId xmlns:a16="http://schemas.microsoft.com/office/drawing/2014/main" id="{5B44990D-8C7A-46DE-A495-02432AEB88D7}"/>
              </a:ext>
            </a:extLst>
          </p:cNvPr>
          <p:cNvSpPr>
            <a:spLocks noGrp="1"/>
          </p:cNvSpPr>
          <p:nvPr>
            <p:ph type="pic" sz="quarter" idx="17"/>
          </p:nvPr>
        </p:nvSpPr>
        <p:spPr>
          <a:xfrm>
            <a:off x="5927897" y="1863240"/>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2" name="Picture Placeholder 11">
            <a:extLst>
              <a:ext uri="{FF2B5EF4-FFF2-40B4-BE49-F238E27FC236}">
                <a16:creationId xmlns:a16="http://schemas.microsoft.com/office/drawing/2014/main" id="{AB32FE10-BEC4-4D6C-B1D8-8D4860B99651}"/>
              </a:ext>
            </a:extLst>
          </p:cNvPr>
          <p:cNvSpPr>
            <a:spLocks noGrp="1"/>
          </p:cNvSpPr>
          <p:nvPr>
            <p:ph type="pic" sz="quarter" idx="15"/>
          </p:nvPr>
        </p:nvSpPr>
        <p:spPr>
          <a:xfrm>
            <a:off x="8438341" y="2644637"/>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1BF4BDD-6FF8-4BEA-B642-07180A2BEF5C}"/>
              </a:ext>
            </a:extLst>
          </p:cNvPr>
          <p:cNvSpPr>
            <a:spLocks noGrp="1"/>
          </p:cNvSpPr>
          <p:nvPr>
            <p:ph type="sldNum" sz="quarter" idx="18"/>
          </p:nvPr>
        </p:nvSpPr>
        <p:spPr>
          <a:xfrm>
            <a:off x="167533" y="6337233"/>
            <a:ext cx="2743200" cy="365125"/>
          </a:xfrm>
        </p:spPr>
        <p:txBody>
          <a:bodyPr/>
          <a:lstStyle>
            <a:lvl1pPr algn="l">
              <a:defRPr/>
            </a:lvl1pPr>
          </a:lstStyle>
          <a:p>
            <a:fld id="{CE10FBEB-2ABB-43E9-9397-345F7D063024}" type="slidenum">
              <a:rPr lang="en-US" smtClean="0"/>
              <a:pPr/>
              <a:t>‹#›</a:t>
            </a:fld>
            <a:endParaRPr lang="en-US"/>
          </a:p>
        </p:txBody>
      </p:sp>
      <p:sp>
        <p:nvSpPr>
          <p:cNvPr id="16" name="Rectangle 15">
            <a:extLst>
              <a:ext uri="{FF2B5EF4-FFF2-40B4-BE49-F238E27FC236}">
                <a16:creationId xmlns:a16="http://schemas.microsoft.com/office/drawing/2014/main" id="{88F2A728-8DE3-4472-9BD1-7295AF79F314}"/>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368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58EEDD90-C195-4629-8D1C-4F23DE4A38D6}"/>
              </a:ext>
            </a:extLst>
          </p:cNvPr>
          <p:cNvSpPr>
            <a:spLocks noGrp="1"/>
          </p:cNvSpPr>
          <p:nvPr>
            <p:ph type="pic" sz="quarter" idx="14"/>
          </p:nvPr>
        </p:nvSpPr>
        <p:spPr>
          <a:xfrm>
            <a:off x="551682" y="2718261"/>
            <a:ext cx="2454275"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6" name="Picture Placeholder 5">
            <a:extLst>
              <a:ext uri="{FF2B5EF4-FFF2-40B4-BE49-F238E27FC236}">
                <a16:creationId xmlns:a16="http://schemas.microsoft.com/office/drawing/2014/main" id="{CBAD6B9D-E356-4F8F-8CBE-6F4599EE83DB}"/>
              </a:ext>
            </a:extLst>
          </p:cNvPr>
          <p:cNvSpPr>
            <a:spLocks noGrp="1"/>
          </p:cNvSpPr>
          <p:nvPr>
            <p:ph type="pic" sz="quarter" idx="15"/>
          </p:nvPr>
        </p:nvSpPr>
        <p:spPr>
          <a:xfrm>
            <a:off x="3411489" y="2718261"/>
            <a:ext cx="2473324"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1" name="Picture Placeholder 10">
            <a:extLst>
              <a:ext uri="{FF2B5EF4-FFF2-40B4-BE49-F238E27FC236}">
                <a16:creationId xmlns:a16="http://schemas.microsoft.com/office/drawing/2014/main" id="{4BA63712-6235-476A-950F-E685A9184072}"/>
              </a:ext>
            </a:extLst>
          </p:cNvPr>
          <p:cNvSpPr>
            <a:spLocks noGrp="1"/>
          </p:cNvSpPr>
          <p:nvPr>
            <p:ph type="pic" sz="quarter" idx="16"/>
          </p:nvPr>
        </p:nvSpPr>
        <p:spPr>
          <a:xfrm>
            <a:off x="6293620" y="2718261"/>
            <a:ext cx="2473324"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2" name="Picture Placeholder 11">
            <a:extLst>
              <a:ext uri="{FF2B5EF4-FFF2-40B4-BE49-F238E27FC236}">
                <a16:creationId xmlns:a16="http://schemas.microsoft.com/office/drawing/2014/main" id="{0453F593-04D8-4020-8964-4565ED74439E}"/>
              </a:ext>
            </a:extLst>
          </p:cNvPr>
          <p:cNvSpPr>
            <a:spLocks noGrp="1"/>
          </p:cNvSpPr>
          <p:nvPr>
            <p:ph type="pic" sz="quarter" idx="17"/>
          </p:nvPr>
        </p:nvSpPr>
        <p:spPr>
          <a:xfrm>
            <a:off x="9175751" y="2718261"/>
            <a:ext cx="2473324"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EBBCCBEE-7C43-4ECB-8897-5C14805DB96F}"/>
              </a:ext>
            </a:extLst>
          </p:cNvPr>
          <p:cNvSpPr>
            <a:spLocks noGrp="1"/>
          </p:cNvSpPr>
          <p:nvPr>
            <p:ph type="sldNum" sz="quarter" idx="18"/>
          </p:nvPr>
        </p:nvSpPr>
        <p:spPr>
          <a:xfrm>
            <a:off x="156280" y="6337233"/>
            <a:ext cx="2743200" cy="365125"/>
          </a:xfrm>
        </p:spPr>
        <p:txBody>
          <a:bodyPr/>
          <a:lstStyle>
            <a:lvl1pPr algn="l">
              <a:defRPr/>
            </a:lvl1pPr>
          </a:lstStyle>
          <a:p>
            <a:fld id="{CE10FBEB-2ABB-43E9-9397-345F7D063024}" type="slidenum">
              <a:rPr lang="en-US" smtClean="0"/>
              <a:pPr/>
              <a:t>‹#›</a:t>
            </a:fld>
            <a:endParaRPr lang="en-US"/>
          </a:p>
        </p:txBody>
      </p:sp>
      <p:sp>
        <p:nvSpPr>
          <p:cNvPr id="15" name="Rectangle 14">
            <a:extLst>
              <a:ext uri="{FF2B5EF4-FFF2-40B4-BE49-F238E27FC236}">
                <a16:creationId xmlns:a16="http://schemas.microsoft.com/office/drawing/2014/main" id="{C19F57FC-22FA-4467-9403-FCF76EB77D31}"/>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128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1027580" y="3318641"/>
            <a:ext cx="4048298" cy="173493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15" name="Picture Placeholder 16">
            <a:extLst>
              <a:ext uri="{FF2B5EF4-FFF2-40B4-BE49-F238E27FC236}">
                <a16:creationId xmlns:a16="http://schemas.microsoft.com/office/drawing/2014/main" id="{897AD6A5-0794-4359-A5D5-1C7BBB235F5C}"/>
              </a:ext>
            </a:extLst>
          </p:cNvPr>
          <p:cNvSpPr>
            <a:spLocks noGrp="1"/>
          </p:cNvSpPr>
          <p:nvPr>
            <p:ph type="pic" sz="quarter" idx="15"/>
          </p:nvPr>
        </p:nvSpPr>
        <p:spPr>
          <a:xfrm>
            <a:off x="7104184" y="3318641"/>
            <a:ext cx="4048298" cy="173493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97381A54-5A49-4460-BE5E-5CC9B87928E8}"/>
              </a:ext>
            </a:extLst>
          </p:cNvPr>
          <p:cNvSpPr>
            <a:spLocks noGrp="1"/>
          </p:cNvSpPr>
          <p:nvPr>
            <p:ph type="sldNum" sz="quarter" idx="16"/>
          </p:nvPr>
        </p:nvSpPr>
        <p:spPr>
          <a:xfrm>
            <a:off x="189802"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D61A40DD-657B-4EC9-907C-593B59B3E97F}"/>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129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29413-4033-4452-8B78-1053EFC06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F917EF-5258-4526-B6F4-469DBD8870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BF0373-3F53-4492-82B5-76D0291ABC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5A70B-8A1E-4204-9530-DD9002A03C07}"/>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6" name="Footer Placeholder 5">
            <a:extLst>
              <a:ext uri="{FF2B5EF4-FFF2-40B4-BE49-F238E27FC236}">
                <a16:creationId xmlns:a16="http://schemas.microsoft.com/office/drawing/2014/main" id="{F83C4349-97BA-4143-9D48-173FD611F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FA4C0-226D-4BD7-B943-B76B02C8EEBD}"/>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2207815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8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508001" y="17428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6668704D-28C9-422D-B45D-6F6EB35758F8}"/>
              </a:ext>
            </a:extLst>
          </p:cNvPr>
          <p:cNvSpPr>
            <a:spLocks noGrp="1"/>
          </p:cNvSpPr>
          <p:nvPr>
            <p:ph type="sldNum" sz="quarter" idx="16"/>
          </p:nvPr>
        </p:nvSpPr>
        <p:spPr>
          <a:xfrm>
            <a:off x="190851"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C74FD3D8-1822-4597-964B-01709BC73E72}"/>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79671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9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6507544" y="17496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13D637AF-31DB-4124-9238-1127CF16D5F1}"/>
              </a:ext>
            </a:extLst>
          </p:cNvPr>
          <p:cNvSpPr>
            <a:spLocks noGrp="1"/>
          </p:cNvSpPr>
          <p:nvPr>
            <p:ph type="sldNum" sz="quarter" idx="16"/>
          </p:nvPr>
        </p:nvSpPr>
        <p:spPr>
          <a:xfrm>
            <a:off x="204218"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8ED8DF7E-FD28-4789-9569-A5A36276C395}"/>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2799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Main Slide">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0" y="-1"/>
            <a:ext cx="12192000" cy="45054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365760" bIns="274320" anchor="t" anchorCtr="1">
            <a:noAutofit/>
          </a:bodyPr>
          <a:lstStyle>
            <a:lvl1pPr marL="0" indent="0" algn="ctr" rtl="0">
              <a:buNone/>
              <a:defRPr sz="1400">
                <a:solidFill>
                  <a:schemeClr val="bg1">
                    <a:lumMod val="65000"/>
                  </a:schemeClr>
                </a:solidFill>
              </a:defRPr>
            </a:lvl1pPr>
          </a:lstStyle>
          <a:p>
            <a:endParaRPr lang="en-US" dirty="0"/>
          </a:p>
        </p:txBody>
      </p:sp>
      <p:sp>
        <p:nvSpPr>
          <p:cNvPr id="15" name="Picture Placeholder 16">
            <a:extLst>
              <a:ext uri="{FF2B5EF4-FFF2-40B4-BE49-F238E27FC236}">
                <a16:creationId xmlns:a16="http://schemas.microsoft.com/office/drawing/2014/main" id="{897AD6A5-0794-4359-A5D5-1C7BBB235F5C}"/>
              </a:ext>
            </a:extLst>
          </p:cNvPr>
          <p:cNvSpPr>
            <a:spLocks noGrp="1"/>
          </p:cNvSpPr>
          <p:nvPr>
            <p:ph type="pic" sz="quarter" idx="15"/>
          </p:nvPr>
        </p:nvSpPr>
        <p:spPr>
          <a:xfrm>
            <a:off x="1059506" y="1415110"/>
            <a:ext cx="3552732" cy="47133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EE686D10-D647-4D66-82F1-2F24D6ABFCE1}"/>
              </a:ext>
            </a:extLst>
          </p:cNvPr>
          <p:cNvSpPr>
            <a:spLocks noGrp="1"/>
          </p:cNvSpPr>
          <p:nvPr>
            <p:ph type="sldNum" sz="quarter" idx="16"/>
          </p:nvPr>
        </p:nvSpPr>
        <p:spPr>
          <a:xfrm>
            <a:off x="220033"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2453860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7_Main Slide">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0" y="-1"/>
            <a:ext cx="12192000" cy="411480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365760" bIns="274320" anchor="t" anchorCtr="1">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5A2625CB-84D8-482F-88C0-C73B4AFFD2DE}"/>
              </a:ext>
            </a:extLst>
          </p:cNvPr>
          <p:cNvSpPr>
            <a:spLocks noGrp="1"/>
          </p:cNvSpPr>
          <p:nvPr>
            <p:ph type="sldNum" sz="quarter" idx="15"/>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
        <p:nvSpPr>
          <p:cNvPr id="7" name="Rectangle 6">
            <a:extLst>
              <a:ext uri="{FF2B5EF4-FFF2-40B4-BE49-F238E27FC236}">
                <a16:creationId xmlns:a16="http://schemas.microsoft.com/office/drawing/2014/main" id="{C9189069-5835-465F-8593-3996D70F8AAE}"/>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655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578600" y="480063"/>
            <a:ext cx="5080000" cy="660511"/>
          </a:xfrm>
          <a:prstGeom prst="rect">
            <a:avLst/>
          </a:prstGeom>
          <a:noFill/>
        </p:spPr>
        <p:txBody>
          <a:bodyPr lIns="0" tIns="0" rIns="0" bIns="0" anchor="ctr"/>
          <a:lstStyle>
            <a:lvl1pPr algn="l">
              <a:defRPr sz="4800">
                <a:solidFill>
                  <a:schemeClr val="tx1"/>
                </a:solidFill>
              </a:defRPr>
            </a:lvl1pPr>
          </a:lstStyle>
          <a:p>
            <a:r>
              <a:rPr lang="en-US" dirty="0"/>
              <a:t>Click to edit title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578600" y="1186779"/>
            <a:ext cx="5080000"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2" name="Slide Number Placeholder 1">
            <a:extLst>
              <a:ext uri="{FF2B5EF4-FFF2-40B4-BE49-F238E27FC236}">
                <a16:creationId xmlns:a16="http://schemas.microsoft.com/office/drawing/2014/main" id="{65FE6A94-E3FF-405A-ACCD-A26921ECB015}"/>
              </a:ext>
            </a:extLst>
          </p:cNvPr>
          <p:cNvSpPr>
            <a:spLocks noGrp="1"/>
          </p:cNvSpPr>
          <p:nvPr>
            <p:ph type="sldNum" sz="quarter" idx="13"/>
          </p:nvPr>
        </p:nvSpPr>
        <p:spPr>
          <a:xfrm>
            <a:off x="151939" y="6337233"/>
            <a:ext cx="2743200" cy="365125"/>
          </a:xfrm>
        </p:spPr>
        <p:txBody>
          <a:bodyPr/>
          <a:lstStyle>
            <a:lvl1pPr algn="l">
              <a:defRPr/>
            </a:lvl1pPr>
          </a:lstStyle>
          <a:p>
            <a:fld id="{CE10FBEB-2ABB-43E9-9397-345F7D063024}" type="slidenum">
              <a:rPr lang="en-US" smtClean="0"/>
              <a:pPr/>
              <a:t>‹#›</a:t>
            </a:fld>
            <a:endParaRPr lang="en-US"/>
          </a:p>
        </p:txBody>
      </p:sp>
      <p:sp>
        <p:nvSpPr>
          <p:cNvPr id="6" name="Rectangle 5">
            <a:extLst>
              <a:ext uri="{FF2B5EF4-FFF2-40B4-BE49-F238E27FC236}">
                <a16:creationId xmlns:a16="http://schemas.microsoft.com/office/drawing/2014/main" id="{0754A423-40C4-435E-9AA8-CCD41CC758A2}"/>
              </a:ext>
            </a:extLst>
          </p:cNvPr>
          <p:cNvSpPr/>
          <p:nvPr userDrawn="1"/>
        </p:nvSpPr>
        <p:spPr>
          <a:xfrm>
            <a:off x="6096000" y="6702358"/>
            <a:ext cx="4867072" cy="48638"/>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8533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2_L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7CD671-AE6F-4AB6-95C7-97D0C0957FC6}"/>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p:cNvSpPr>
            <a:spLocks noGrp="1"/>
          </p:cNvSpPr>
          <p:nvPr>
            <p:ph type="pic" sz="quarter" idx="12"/>
          </p:nvPr>
        </p:nvSpPr>
        <p:spPr>
          <a:xfrm>
            <a:off x="4056611" y="0"/>
            <a:ext cx="4064924" cy="6857999"/>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10B8C494-B762-494A-8068-7CDDA39AB49F}"/>
              </a:ext>
            </a:extLst>
          </p:cNvPr>
          <p:cNvSpPr>
            <a:spLocks noGrp="1"/>
          </p:cNvSpPr>
          <p:nvPr>
            <p:ph type="sldNum" sz="quarter" idx="13"/>
          </p:nvPr>
        </p:nvSpPr>
        <p:spPr>
          <a:xfrm>
            <a:off x="1324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730766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5_L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4E3F9AE-614D-4E26-AB43-D1EE70C05622}"/>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p:cNvSpPr>
            <a:spLocks noGrp="1"/>
          </p:cNvSpPr>
          <p:nvPr>
            <p:ph type="pic" sz="quarter" idx="12"/>
          </p:nvPr>
        </p:nvSpPr>
        <p:spPr>
          <a:xfrm>
            <a:off x="459739" y="216131"/>
            <a:ext cx="1945179" cy="3100648"/>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191250" y="480063"/>
            <a:ext cx="5905474" cy="660511"/>
          </a:xfrm>
          <a:prstGeom prst="rect">
            <a:avLst/>
          </a:prstGeom>
          <a:noFill/>
        </p:spPr>
        <p:txBody>
          <a:bodyPr lIns="0" tIns="0" rIns="0" bIns="0" anchor="ctr"/>
          <a:lstStyle>
            <a:lvl1pPr algn="l">
              <a:defRPr sz="4800">
                <a:solidFill>
                  <a:schemeClr val="tx1"/>
                </a:solidFill>
              </a:defRPr>
            </a:lvl1pPr>
          </a:lstStyle>
          <a:p>
            <a:r>
              <a:rPr lang="en-US" dirty="0"/>
              <a:t>Click to edit title style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191250" y="1186779"/>
            <a:ext cx="5905474"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6" name="Picture Placeholder 12">
            <a:extLst>
              <a:ext uri="{FF2B5EF4-FFF2-40B4-BE49-F238E27FC236}">
                <a16:creationId xmlns:a16="http://schemas.microsoft.com/office/drawing/2014/main" id="{56DB9C9D-2D0D-4A2B-A6B9-EFF8469674FB}"/>
              </a:ext>
            </a:extLst>
          </p:cNvPr>
          <p:cNvSpPr>
            <a:spLocks noGrp="1"/>
          </p:cNvSpPr>
          <p:nvPr>
            <p:ph type="pic" sz="quarter" idx="13"/>
          </p:nvPr>
        </p:nvSpPr>
        <p:spPr>
          <a:xfrm>
            <a:off x="459739" y="3541222"/>
            <a:ext cx="1945179" cy="3100648"/>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7" name="Picture Placeholder 12">
            <a:extLst>
              <a:ext uri="{FF2B5EF4-FFF2-40B4-BE49-F238E27FC236}">
                <a16:creationId xmlns:a16="http://schemas.microsoft.com/office/drawing/2014/main" id="{AE8AB57A-65F5-4019-8E3C-561FE928C4F8}"/>
              </a:ext>
            </a:extLst>
          </p:cNvPr>
          <p:cNvSpPr>
            <a:spLocks noGrp="1"/>
          </p:cNvSpPr>
          <p:nvPr>
            <p:ph type="pic" sz="quarter" idx="14"/>
          </p:nvPr>
        </p:nvSpPr>
        <p:spPr>
          <a:xfrm>
            <a:off x="2672137" y="1878676"/>
            <a:ext cx="1970117" cy="310896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8" name="Picture Placeholder 12">
            <a:extLst>
              <a:ext uri="{FF2B5EF4-FFF2-40B4-BE49-F238E27FC236}">
                <a16:creationId xmlns:a16="http://schemas.microsoft.com/office/drawing/2014/main" id="{8F249D55-E8B3-4DAA-BE10-F156B05BB9D1}"/>
              </a:ext>
            </a:extLst>
          </p:cNvPr>
          <p:cNvSpPr>
            <a:spLocks noGrp="1"/>
          </p:cNvSpPr>
          <p:nvPr>
            <p:ph type="pic" sz="quarter" idx="15"/>
          </p:nvPr>
        </p:nvSpPr>
        <p:spPr>
          <a:xfrm>
            <a:off x="2672137" y="0"/>
            <a:ext cx="1970117" cy="1587731"/>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9" name="Picture Placeholder 12">
            <a:extLst>
              <a:ext uri="{FF2B5EF4-FFF2-40B4-BE49-F238E27FC236}">
                <a16:creationId xmlns:a16="http://schemas.microsoft.com/office/drawing/2014/main" id="{CC04169D-60E9-43DB-BB76-4453C391CE9A}"/>
              </a:ext>
            </a:extLst>
          </p:cNvPr>
          <p:cNvSpPr>
            <a:spLocks noGrp="1"/>
          </p:cNvSpPr>
          <p:nvPr>
            <p:ph type="pic" sz="quarter" idx="16"/>
          </p:nvPr>
        </p:nvSpPr>
        <p:spPr>
          <a:xfrm>
            <a:off x="2672137" y="5270269"/>
            <a:ext cx="1970117" cy="1587731"/>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1" name="Picture Placeholder 12">
            <a:extLst>
              <a:ext uri="{FF2B5EF4-FFF2-40B4-BE49-F238E27FC236}">
                <a16:creationId xmlns:a16="http://schemas.microsoft.com/office/drawing/2014/main" id="{E6934239-8544-4D3A-A79E-430D4ED7D244}"/>
              </a:ext>
            </a:extLst>
          </p:cNvPr>
          <p:cNvSpPr>
            <a:spLocks noGrp="1"/>
          </p:cNvSpPr>
          <p:nvPr>
            <p:ph type="pic" sz="quarter" idx="18"/>
          </p:nvPr>
        </p:nvSpPr>
        <p:spPr>
          <a:xfrm>
            <a:off x="4909473" y="1727200"/>
            <a:ext cx="1970117" cy="4342942"/>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3329697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8_L 7">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3FCDA5FB-2377-489E-9783-0664E5B3EB07}"/>
              </a:ext>
            </a:extLst>
          </p:cNvPr>
          <p:cNvSpPr>
            <a:spLocks noGrp="1"/>
          </p:cNvSpPr>
          <p:nvPr>
            <p:ph type="pic" sz="quarter" idx="15"/>
          </p:nvPr>
        </p:nvSpPr>
        <p:spPr>
          <a:xfrm>
            <a:off x="-587376" y="390525"/>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18" name="Picture Placeholder 17">
            <a:extLst>
              <a:ext uri="{FF2B5EF4-FFF2-40B4-BE49-F238E27FC236}">
                <a16:creationId xmlns:a16="http://schemas.microsoft.com/office/drawing/2014/main" id="{F4ED3885-0D20-40CC-B142-A6F4F8887AAD}"/>
              </a:ext>
            </a:extLst>
          </p:cNvPr>
          <p:cNvSpPr>
            <a:spLocks noGrp="1"/>
          </p:cNvSpPr>
          <p:nvPr>
            <p:ph type="pic" sz="quarter" idx="16"/>
          </p:nvPr>
        </p:nvSpPr>
        <p:spPr>
          <a:xfrm>
            <a:off x="4098924" y="390525"/>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5F9573DD-C672-4897-ABAA-C21A7B5D1867}"/>
              </a:ext>
            </a:extLst>
          </p:cNvPr>
          <p:cNvSpPr>
            <a:spLocks noGrp="1"/>
          </p:cNvSpPr>
          <p:nvPr>
            <p:ph type="pic" sz="quarter" idx="17"/>
          </p:nvPr>
        </p:nvSpPr>
        <p:spPr>
          <a:xfrm>
            <a:off x="1174749" y="2095500"/>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D6B7993A-E256-4982-91AA-260C78438AE0}"/>
              </a:ext>
            </a:extLst>
          </p:cNvPr>
          <p:cNvSpPr>
            <a:spLocks noGrp="1"/>
          </p:cNvSpPr>
          <p:nvPr>
            <p:ph type="pic" sz="quarter" idx="18"/>
          </p:nvPr>
        </p:nvSpPr>
        <p:spPr>
          <a:xfrm>
            <a:off x="5861049" y="2095500"/>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6" name="Picture Placeholder 17">
            <a:extLst>
              <a:ext uri="{FF2B5EF4-FFF2-40B4-BE49-F238E27FC236}">
                <a16:creationId xmlns:a16="http://schemas.microsoft.com/office/drawing/2014/main" id="{F4ED3885-0D20-40CC-B142-A6F4F8887AAD}"/>
              </a:ext>
            </a:extLst>
          </p:cNvPr>
          <p:cNvSpPr>
            <a:spLocks noGrp="1"/>
          </p:cNvSpPr>
          <p:nvPr>
            <p:ph type="pic" sz="quarter" idx="19"/>
          </p:nvPr>
        </p:nvSpPr>
        <p:spPr>
          <a:xfrm>
            <a:off x="8816973" y="390525"/>
            <a:ext cx="3733800" cy="4381500"/>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E670FF7-BFEE-4572-AA6D-F338A65CBDAA}"/>
              </a:ext>
            </a:extLst>
          </p:cNvPr>
          <p:cNvSpPr>
            <a:spLocks noGrp="1"/>
          </p:cNvSpPr>
          <p:nvPr>
            <p:ph type="sldNum" sz="quarter" idx="20"/>
          </p:nvPr>
        </p:nvSpPr>
        <p:spPr>
          <a:xfrm>
            <a:off x="161925" y="6337233"/>
            <a:ext cx="2743200" cy="365125"/>
          </a:xfrm>
        </p:spPr>
        <p:txBody>
          <a:bodyPr/>
          <a:lstStyle>
            <a:lvl1pPr algn="l">
              <a:defRPr/>
            </a:lvl1pPr>
          </a:lstStyle>
          <a:p>
            <a:fld id="{CE10FBEB-2ABB-43E9-9397-345F7D063024}" type="slidenum">
              <a:rPr lang="en-US" smtClean="0"/>
              <a:pPr/>
              <a:t>‹#›</a:t>
            </a:fld>
            <a:endParaRPr lang="en-US"/>
          </a:p>
        </p:txBody>
      </p:sp>
      <p:sp>
        <p:nvSpPr>
          <p:cNvPr id="8" name="Rectangle 7">
            <a:extLst>
              <a:ext uri="{FF2B5EF4-FFF2-40B4-BE49-F238E27FC236}">
                <a16:creationId xmlns:a16="http://schemas.microsoft.com/office/drawing/2014/main" id="{333A1382-E6C0-4F57-BF55-E848D8710BC6}"/>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609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4_L 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EF87F2-462C-4618-82E2-517BD6C3EA88}"/>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5560523" y="480063"/>
            <a:ext cx="6098077" cy="660511"/>
          </a:xfrm>
          <a:prstGeom prst="rect">
            <a:avLst/>
          </a:prstGeom>
          <a:noFill/>
        </p:spPr>
        <p:txBody>
          <a:bodyPr lIns="0" tIns="0" rIns="0" bIns="0" anchor="ctr"/>
          <a:lstStyle>
            <a:lvl1pPr algn="l">
              <a:defRPr sz="4800">
                <a:solidFill>
                  <a:schemeClr val="tx1"/>
                </a:solidFill>
              </a:defRPr>
            </a:lvl1pPr>
          </a:lstStyle>
          <a:p>
            <a:r>
              <a:rPr lang="en-US" dirty="0"/>
              <a:t>Click to edit title style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5560523" y="1186779"/>
            <a:ext cx="6098077"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8" name="Picture Placeholder 16">
            <a:extLst>
              <a:ext uri="{FF2B5EF4-FFF2-40B4-BE49-F238E27FC236}">
                <a16:creationId xmlns:a16="http://schemas.microsoft.com/office/drawing/2014/main" id="{3FCDA5FB-2377-489E-9783-0664E5B3EB07}"/>
              </a:ext>
            </a:extLst>
          </p:cNvPr>
          <p:cNvSpPr>
            <a:spLocks noGrp="1"/>
          </p:cNvSpPr>
          <p:nvPr>
            <p:ph type="pic" sz="quarter" idx="17"/>
          </p:nvPr>
        </p:nvSpPr>
        <p:spPr>
          <a:xfrm>
            <a:off x="798284"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9" name="Picture Placeholder 18">
            <a:extLst>
              <a:ext uri="{FF2B5EF4-FFF2-40B4-BE49-F238E27FC236}">
                <a16:creationId xmlns:a16="http://schemas.microsoft.com/office/drawing/2014/main" id="{5F9573DD-C672-4897-ABAA-C21A7B5D1867}"/>
              </a:ext>
            </a:extLst>
          </p:cNvPr>
          <p:cNvSpPr>
            <a:spLocks noGrp="1"/>
          </p:cNvSpPr>
          <p:nvPr>
            <p:ph type="pic" sz="quarter" idx="18"/>
          </p:nvPr>
        </p:nvSpPr>
        <p:spPr>
          <a:xfrm>
            <a:off x="2693043" y="2067424"/>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6C755DD-5036-426D-952D-E67A320FC69E}"/>
              </a:ext>
            </a:extLst>
          </p:cNvPr>
          <p:cNvSpPr>
            <a:spLocks noGrp="1"/>
          </p:cNvSpPr>
          <p:nvPr>
            <p:ph type="sldNum" sz="quarter" idx="19"/>
          </p:nvPr>
        </p:nvSpPr>
        <p:spPr>
          <a:xfrm>
            <a:off x="229761" y="6308771"/>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5865146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4_L 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2FE57A-76AE-44FB-88C9-72CB397F5B84}"/>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16">
            <a:extLst>
              <a:ext uri="{FF2B5EF4-FFF2-40B4-BE49-F238E27FC236}">
                <a16:creationId xmlns:a16="http://schemas.microsoft.com/office/drawing/2014/main" id="{3FCDA5FB-2377-489E-9783-0664E5B3EB07}"/>
              </a:ext>
            </a:extLst>
          </p:cNvPr>
          <p:cNvSpPr>
            <a:spLocks noGrp="1"/>
          </p:cNvSpPr>
          <p:nvPr>
            <p:ph type="pic" sz="quarter" idx="17"/>
          </p:nvPr>
        </p:nvSpPr>
        <p:spPr>
          <a:xfrm>
            <a:off x="201384"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9" name="Picture Placeholder 18">
            <a:extLst>
              <a:ext uri="{FF2B5EF4-FFF2-40B4-BE49-F238E27FC236}">
                <a16:creationId xmlns:a16="http://schemas.microsoft.com/office/drawing/2014/main" id="{5F9573DD-C672-4897-ABAA-C21A7B5D1867}"/>
              </a:ext>
            </a:extLst>
          </p:cNvPr>
          <p:cNvSpPr>
            <a:spLocks noGrp="1"/>
          </p:cNvSpPr>
          <p:nvPr>
            <p:ph type="pic" sz="quarter" idx="18"/>
          </p:nvPr>
        </p:nvSpPr>
        <p:spPr>
          <a:xfrm>
            <a:off x="2070743" y="2067424"/>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6" name="Picture Placeholder 16">
            <a:extLst>
              <a:ext uri="{FF2B5EF4-FFF2-40B4-BE49-F238E27FC236}">
                <a16:creationId xmlns:a16="http://schemas.microsoft.com/office/drawing/2014/main" id="{3FCDA5FB-2377-489E-9783-0664E5B3EB07}"/>
              </a:ext>
            </a:extLst>
          </p:cNvPr>
          <p:cNvSpPr>
            <a:spLocks noGrp="1"/>
          </p:cNvSpPr>
          <p:nvPr>
            <p:ph type="pic" sz="quarter" idx="19"/>
          </p:nvPr>
        </p:nvSpPr>
        <p:spPr>
          <a:xfrm>
            <a:off x="5414080"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9C033328-3353-429E-BF7C-1ADAA979F7A9}"/>
              </a:ext>
            </a:extLst>
          </p:cNvPr>
          <p:cNvSpPr>
            <a:spLocks noGrp="1"/>
          </p:cNvSpPr>
          <p:nvPr>
            <p:ph type="sldNum" sz="quarter" idx="20"/>
          </p:nvPr>
        </p:nvSpPr>
        <p:spPr>
          <a:xfrm>
            <a:off x="201384" y="6222604"/>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334301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205F-8648-4F08-A48D-AE6CC255BB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5277F8-45AD-4097-AED0-331EC84A8B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2E2837-9383-4D37-975A-459A685B7F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966F1-A0AD-4658-A3C4-9ED8782217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70AD64-081B-44EF-8485-3B2C272A41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53E036-57E9-4552-948A-8CDF35D4AADB}"/>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8" name="Footer Placeholder 7">
            <a:extLst>
              <a:ext uri="{FF2B5EF4-FFF2-40B4-BE49-F238E27FC236}">
                <a16:creationId xmlns:a16="http://schemas.microsoft.com/office/drawing/2014/main" id="{44831494-7A0F-471B-B789-36A2ABA41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3F9A9B-32DD-4A5B-9F29-E0F56F912C00}"/>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4053982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L 7">
    <p:spTree>
      <p:nvGrpSpPr>
        <p:cNvPr id="1" name=""/>
        <p:cNvGrpSpPr/>
        <p:nvPr/>
      </p:nvGrpSpPr>
      <p:grpSpPr>
        <a:xfrm>
          <a:off x="0" y="0"/>
          <a:ext cx="0" cy="0"/>
          <a:chOff x="0" y="0"/>
          <a:chExt cx="0" cy="0"/>
        </a:xfrm>
      </p:grpSpPr>
      <p:sp>
        <p:nvSpPr>
          <p:cNvPr id="8" name="Picture Placeholder 16">
            <a:extLst>
              <a:ext uri="{FF2B5EF4-FFF2-40B4-BE49-F238E27FC236}">
                <a16:creationId xmlns:a16="http://schemas.microsoft.com/office/drawing/2014/main" id="{3FCDA5FB-2377-489E-9783-0664E5B3EB07}"/>
              </a:ext>
            </a:extLst>
          </p:cNvPr>
          <p:cNvSpPr>
            <a:spLocks noGrp="1"/>
          </p:cNvSpPr>
          <p:nvPr>
            <p:ph type="pic" sz="quarter" idx="17"/>
          </p:nvPr>
        </p:nvSpPr>
        <p:spPr>
          <a:xfrm>
            <a:off x="3409041"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9" name="Picture Placeholder 18">
            <a:extLst>
              <a:ext uri="{FF2B5EF4-FFF2-40B4-BE49-F238E27FC236}">
                <a16:creationId xmlns:a16="http://schemas.microsoft.com/office/drawing/2014/main" id="{5F9573DD-C672-4897-ABAA-C21A7B5D1867}"/>
              </a:ext>
            </a:extLst>
          </p:cNvPr>
          <p:cNvSpPr>
            <a:spLocks noGrp="1"/>
          </p:cNvSpPr>
          <p:nvPr>
            <p:ph type="pic" sz="quarter" idx="18"/>
          </p:nvPr>
        </p:nvSpPr>
        <p:spPr>
          <a:xfrm>
            <a:off x="6323429" y="-922519"/>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6" name="Picture Placeholder 16">
            <a:extLst>
              <a:ext uri="{FF2B5EF4-FFF2-40B4-BE49-F238E27FC236}">
                <a16:creationId xmlns:a16="http://schemas.microsoft.com/office/drawing/2014/main" id="{3FCDA5FB-2377-489E-9783-0664E5B3EB07}"/>
              </a:ext>
            </a:extLst>
          </p:cNvPr>
          <p:cNvSpPr>
            <a:spLocks noGrp="1"/>
          </p:cNvSpPr>
          <p:nvPr>
            <p:ph type="pic" sz="quarter" idx="19"/>
          </p:nvPr>
        </p:nvSpPr>
        <p:spPr>
          <a:xfrm>
            <a:off x="8621737" y="0"/>
            <a:ext cx="4082404" cy="4790576"/>
          </a:xfrm>
          <a:custGeom>
            <a:avLst/>
            <a:gdLst>
              <a:gd name="connsiteX0" fmla="*/ 1514243 w 3733800"/>
              <a:gd name="connsiteY0" fmla="*/ 0 h 4381500"/>
              <a:gd name="connsiteX1" fmla="*/ 3733800 w 3733800"/>
              <a:gd name="connsiteY1" fmla="*/ 0 h 4381500"/>
              <a:gd name="connsiteX2" fmla="*/ 2219557 w 3733800"/>
              <a:gd name="connsiteY2" fmla="*/ 4381500 h 4381500"/>
              <a:gd name="connsiteX3" fmla="*/ 0 w 3733800"/>
              <a:gd name="connsiteY3" fmla="*/ 4381500 h 4381500"/>
            </a:gdLst>
            <a:ahLst/>
            <a:cxnLst>
              <a:cxn ang="0">
                <a:pos x="connsiteX0" y="connsiteY0"/>
              </a:cxn>
              <a:cxn ang="0">
                <a:pos x="connsiteX1" y="connsiteY1"/>
              </a:cxn>
              <a:cxn ang="0">
                <a:pos x="connsiteX2" y="connsiteY2"/>
              </a:cxn>
              <a:cxn ang="0">
                <a:pos x="connsiteX3" y="connsiteY3"/>
              </a:cxn>
            </a:cxnLst>
            <a:rect l="l" t="t" r="r" b="b"/>
            <a:pathLst>
              <a:path w="3733800" h="4381500">
                <a:moveTo>
                  <a:pt x="1514243" y="0"/>
                </a:moveTo>
                <a:lnTo>
                  <a:pt x="3733800" y="0"/>
                </a:lnTo>
                <a:lnTo>
                  <a:pt x="2219557" y="4381500"/>
                </a:lnTo>
                <a:lnTo>
                  <a:pt x="0" y="4381500"/>
                </a:lnTo>
                <a:close/>
              </a:path>
            </a:pathLst>
          </a:custGeom>
          <a:solidFill>
            <a:schemeClr val="tx1">
              <a:lumMod val="10000"/>
              <a:lumOff val="90000"/>
            </a:schemeClr>
          </a:solidFill>
        </p:spPr>
        <p:txBody>
          <a:bodyPr wrap="square" bIns="274320" anchor="b">
            <a:noAutofit/>
          </a:bodyPr>
          <a:lstStyle>
            <a:lvl1pPr marL="0" indent="0" algn="ctr" rtl="0">
              <a:buNone/>
              <a:defRPr sz="10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12EC37E6-AD7B-4783-A2A2-6FF3833930A4}"/>
              </a:ext>
            </a:extLst>
          </p:cNvPr>
          <p:cNvSpPr>
            <a:spLocks noGrp="1"/>
          </p:cNvSpPr>
          <p:nvPr>
            <p:ph type="sldNum" sz="quarter" idx="20"/>
          </p:nvPr>
        </p:nvSpPr>
        <p:spPr>
          <a:xfrm>
            <a:off x="229761" y="632651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5D5FCCFF-DFB6-4DED-8530-A8FF449E1B87}"/>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744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0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5610226" y="1"/>
            <a:ext cx="6581774" cy="4131424"/>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6" name="Text Placeholder 3">
            <a:extLst>
              <a:ext uri="{FF2B5EF4-FFF2-40B4-BE49-F238E27FC236}">
                <a16:creationId xmlns:a16="http://schemas.microsoft.com/office/drawing/2014/main" id="{9780B26B-6E5E-40F2-AAFE-EEBF69D0E2AE}"/>
              </a:ext>
            </a:extLst>
          </p:cNvPr>
          <p:cNvSpPr>
            <a:spLocks noGrp="1"/>
          </p:cNvSpPr>
          <p:nvPr>
            <p:ph type="body" sz="half" idx="2" hasCustomPrompt="1"/>
          </p:nvPr>
        </p:nvSpPr>
        <p:spPr>
          <a:xfrm>
            <a:off x="508002" y="1161801"/>
            <a:ext cx="5102224" cy="231007"/>
          </a:xfrm>
          <a:prstGeom prst="rect">
            <a:avLst/>
          </a:prstGeom>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7" name="Title 2">
            <a:extLst>
              <a:ext uri="{FF2B5EF4-FFF2-40B4-BE49-F238E27FC236}">
                <a16:creationId xmlns:a16="http://schemas.microsoft.com/office/drawing/2014/main" id="{EAF0EA88-F354-4F7C-B65A-00CE6168D24C}"/>
              </a:ext>
            </a:extLst>
          </p:cNvPr>
          <p:cNvSpPr>
            <a:spLocks noGrp="1"/>
          </p:cNvSpPr>
          <p:nvPr>
            <p:ph type="title" hasCustomPrompt="1"/>
          </p:nvPr>
        </p:nvSpPr>
        <p:spPr>
          <a:xfrm>
            <a:off x="508002" y="455085"/>
            <a:ext cx="5102224" cy="660511"/>
          </a:xfrm>
          <a:prstGeom prst="rect">
            <a:avLst/>
          </a:prstGeom>
        </p:spPr>
        <p:txBody>
          <a:bodyPr lIns="0" tIns="0" rIns="0" bIns="0" anchor="ctr"/>
          <a:lstStyle>
            <a:lvl1pPr algn="l">
              <a:defRPr sz="4800">
                <a:solidFill>
                  <a:schemeClr val="tx1"/>
                </a:solidFill>
              </a:defRPr>
            </a:lvl1pPr>
          </a:lstStyle>
          <a:p>
            <a:r>
              <a:rPr lang="en-US" dirty="0"/>
              <a:t>Click to edit title</a:t>
            </a:r>
          </a:p>
        </p:txBody>
      </p:sp>
      <p:sp>
        <p:nvSpPr>
          <p:cNvPr id="2" name="Slide Number Placeholder 1">
            <a:extLst>
              <a:ext uri="{FF2B5EF4-FFF2-40B4-BE49-F238E27FC236}">
                <a16:creationId xmlns:a16="http://schemas.microsoft.com/office/drawing/2014/main" id="{90253C76-D3D1-4EEB-B43D-158BA9833321}"/>
              </a:ext>
            </a:extLst>
          </p:cNvPr>
          <p:cNvSpPr>
            <a:spLocks noGrp="1"/>
          </p:cNvSpPr>
          <p:nvPr>
            <p:ph type="sldNum" sz="quarter" idx="13"/>
          </p:nvPr>
        </p:nvSpPr>
        <p:spPr>
          <a:xfrm>
            <a:off x="216173" y="6337233"/>
            <a:ext cx="2743200" cy="365125"/>
          </a:xfrm>
        </p:spPr>
        <p:txBody>
          <a:bodyPr/>
          <a:lstStyle>
            <a:lvl1pPr algn="l">
              <a:defRPr/>
            </a:lvl1pPr>
          </a:lstStyle>
          <a:p>
            <a:fld id="{CE10FBEB-2ABB-43E9-9397-345F7D063024}" type="slidenum">
              <a:rPr lang="en-US" smtClean="0"/>
              <a:pPr/>
              <a:t>‹#›</a:t>
            </a:fld>
            <a:endParaRPr lang="en-US"/>
          </a:p>
        </p:txBody>
      </p:sp>
      <p:sp>
        <p:nvSpPr>
          <p:cNvPr id="11" name="Rectangle 10">
            <a:extLst>
              <a:ext uri="{FF2B5EF4-FFF2-40B4-BE49-F238E27FC236}">
                <a16:creationId xmlns:a16="http://schemas.microsoft.com/office/drawing/2014/main" id="{05B4CE27-C64E-4BA5-AAB1-B8EFC77E08B3}"/>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1099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6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3060700" y="455085"/>
            <a:ext cx="8610600" cy="367634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643642F0-A0F5-45EC-83A9-DBC8CDA4EACA}"/>
              </a:ext>
            </a:extLst>
          </p:cNvPr>
          <p:cNvSpPr>
            <a:spLocks noGrp="1"/>
          </p:cNvSpPr>
          <p:nvPr>
            <p:ph type="sldNum" sz="quarter" idx="13"/>
          </p:nvPr>
        </p:nvSpPr>
        <p:spPr>
          <a:xfrm>
            <a:off x="190850" y="6319068"/>
            <a:ext cx="2743200" cy="365125"/>
          </a:xfrm>
        </p:spPr>
        <p:txBody>
          <a:bodyPr/>
          <a:lstStyle>
            <a:lvl1pPr algn="l">
              <a:defRPr/>
            </a:lvl1pPr>
          </a:lstStyle>
          <a:p>
            <a:fld id="{CE10FBEB-2ABB-43E9-9397-345F7D063024}" type="slidenum">
              <a:rPr lang="en-US" smtClean="0"/>
              <a:pPr/>
              <a:t>‹#›</a:t>
            </a:fld>
            <a:endParaRPr lang="en-US"/>
          </a:p>
        </p:txBody>
      </p:sp>
      <p:sp>
        <p:nvSpPr>
          <p:cNvPr id="8" name="Rectangle 7">
            <a:extLst>
              <a:ext uri="{FF2B5EF4-FFF2-40B4-BE49-F238E27FC236}">
                <a16:creationId xmlns:a16="http://schemas.microsoft.com/office/drawing/2014/main" id="{FDC12178-D192-4540-B9F7-952502A2C77B}"/>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07225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7_L 7">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4679EF8-94C2-4EAC-A8F8-345EC4A1EBF5}"/>
              </a:ext>
            </a:extLst>
          </p:cNvPr>
          <p:cNvSpPr>
            <a:spLocks noGrp="1"/>
          </p:cNvSpPr>
          <p:nvPr>
            <p:ph type="pic" sz="quarter" idx="14"/>
          </p:nvPr>
        </p:nvSpPr>
        <p:spPr>
          <a:xfrm>
            <a:off x="0" y="0"/>
            <a:ext cx="3048000" cy="4131425"/>
          </a:xfrm>
          <a:custGeom>
            <a:avLst/>
            <a:gdLst>
              <a:gd name="connsiteX0" fmla="*/ 0 w 3048000"/>
              <a:gd name="connsiteY0" fmla="*/ 0 h 4131425"/>
              <a:gd name="connsiteX1" fmla="*/ 3048000 w 3048000"/>
              <a:gd name="connsiteY1" fmla="*/ 0 h 4131425"/>
              <a:gd name="connsiteX2" fmla="*/ 3048000 w 3048000"/>
              <a:gd name="connsiteY2" fmla="*/ 4131425 h 4131425"/>
              <a:gd name="connsiteX3" fmla="*/ 0 w 3048000"/>
              <a:gd name="connsiteY3" fmla="*/ 4131425 h 4131425"/>
            </a:gdLst>
            <a:ahLst/>
            <a:cxnLst>
              <a:cxn ang="0">
                <a:pos x="connsiteX0" y="connsiteY0"/>
              </a:cxn>
              <a:cxn ang="0">
                <a:pos x="connsiteX1" y="connsiteY1"/>
              </a:cxn>
              <a:cxn ang="0">
                <a:pos x="connsiteX2" y="connsiteY2"/>
              </a:cxn>
              <a:cxn ang="0">
                <a:pos x="connsiteX3" y="connsiteY3"/>
              </a:cxn>
            </a:cxnLst>
            <a:rect l="l" t="t" r="r" b="b"/>
            <a:pathLst>
              <a:path w="3048000" h="4131425">
                <a:moveTo>
                  <a:pt x="0" y="0"/>
                </a:moveTo>
                <a:lnTo>
                  <a:pt x="3048000" y="0"/>
                </a:lnTo>
                <a:lnTo>
                  <a:pt x="3048000" y="4131425"/>
                </a:lnTo>
                <a:lnTo>
                  <a:pt x="0" y="4131425"/>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3" name="Picture Placeholder 12">
            <a:extLst>
              <a:ext uri="{FF2B5EF4-FFF2-40B4-BE49-F238E27FC236}">
                <a16:creationId xmlns:a16="http://schemas.microsoft.com/office/drawing/2014/main" id="{F4679EF8-94C2-4EAC-A8F8-345EC4A1EBF5}"/>
              </a:ext>
            </a:extLst>
          </p:cNvPr>
          <p:cNvSpPr>
            <a:spLocks noGrp="1"/>
          </p:cNvSpPr>
          <p:nvPr>
            <p:ph type="pic" sz="quarter" idx="15"/>
          </p:nvPr>
        </p:nvSpPr>
        <p:spPr>
          <a:xfrm>
            <a:off x="3048000" y="1"/>
            <a:ext cx="3048000" cy="2819400"/>
          </a:xfrm>
          <a:custGeom>
            <a:avLst/>
            <a:gdLst>
              <a:gd name="connsiteX0" fmla="*/ 0 w 3048000"/>
              <a:gd name="connsiteY0" fmla="*/ 0 h 2819400"/>
              <a:gd name="connsiteX1" fmla="*/ 3048000 w 3048000"/>
              <a:gd name="connsiteY1" fmla="*/ 0 h 2819400"/>
              <a:gd name="connsiteX2" fmla="*/ 3048000 w 3048000"/>
              <a:gd name="connsiteY2" fmla="*/ 2819400 h 2819400"/>
              <a:gd name="connsiteX3" fmla="*/ 0 w 3048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3048000" h="2819400">
                <a:moveTo>
                  <a:pt x="0" y="0"/>
                </a:moveTo>
                <a:lnTo>
                  <a:pt x="3048000" y="0"/>
                </a:lnTo>
                <a:lnTo>
                  <a:pt x="3048000" y="2819400"/>
                </a:lnTo>
                <a:lnTo>
                  <a:pt x="0" y="28194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4" name="Picture Placeholder 13">
            <a:extLst>
              <a:ext uri="{FF2B5EF4-FFF2-40B4-BE49-F238E27FC236}">
                <a16:creationId xmlns:a16="http://schemas.microsoft.com/office/drawing/2014/main" id="{F4679EF8-94C2-4EAC-A8F8-345EC4A1EBF5}"/>
              </a:ext>
            </a:extLst>
          </p:cNvPr>
          <p:cNvSpPr>
            <a:spLocks noGrp="1"/>
          </p:cNvSpPr>
          <p:nvPr>
            <p:ph type="pic" sz="quarter" idx="16"/>
          </p:nvPr>
        </p:nvSpPr>
        <p:spPr>
          <a:xfrm>
            <a:off x="6096000" y="0"/>
            <a:ext cx="3048000" cy="4131425"/>
          </a:xfrm>
          <a:custGeom>
            <a:avLst/>
            <a:gdLst>
              <a:gd name="connsiteX0" fmla="*/ 0 w 3048000"/>
              <a:gd name="connsiteY0" fmla="*/ 0 h 4131425"/>
              <a:gd name="connsiteX1" fmla="*/ 3048000 w 3048000"/>
              <a:gd name="connsiteY1" fmla="*/ 0 h 4131425"/>
              <a:gd name="connsiteX2" fmla="*/ 3048000 w 3048000"/>
              <a:gd name="connsiteY2" fmla="*/ 4131425 h 4131425"/>
              <a:gd name="connsiteX3" fmla="*/ 0 w 3048000"/>
              <a:gd name="connsiteY3" fmla="*/ 4131425 h 4131425"/>
            </a:gdLst>
            <a:ahLst/>
            <a:cxnLst>
              <a:cxn ang="0">
                <a:pos x="connsiteX0" y="connsiteY0"/>
              </a:cxn>
              <a:cxn ang="0">
                <a:pos x="connsiteX1" y="connsiteY1"/>
              </a:cxn>
              <a:cxn ang="0">
                <a:pos x="connsiteX2" y="connsiteY2"/>
              </a:cxn>
              <a:cxn ang="0">
                <a:pos x="connsiteX3" y="connsiteY3"/>
              </a:cxn>
            </a:cxnLst>
            <a:rect l="l" t="t" r="r" b="b"/>
            <a:pathLst>
              <a:path w="3048000" h="4131425">
                <a:moveTo>
                  <a:pt x="0" y="0"/>
                </a:moveTo>
                <a:lnTo>
                  <a:pt x="3048000" y="0"/>
                </a:lnTo>
                <a:lnTo>
                  <a:pt x="3048000" y="4131425"/>
                </a:lnTo>
                <a:lnTo>
                  <a:pt x="0" y="4131425"/>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5" name="Picture Placeholder 14">
            <a:extLst>
              <a:ext uri="{FF2B5EF4-FFF2-40B4-BE49-F238E27FC236}">
                <a16:creationId xmlns:a16="http://schemas.microsoft.com/office/drawing/2014/main" id="{F4679EF8-94C2-4EAC-A8F8-345EC4A1EBF5}"/>
              </a:ext>
            </a:extLst>
          </p:cNvPr>
          <p:cNvSpPr>
            <a:spLocks noGrp="1"/>
          </p:cNvSpPr>
          <p:nvPr>
            <p:ph type="pic" sz="quarter" idx="17"/>
          </p:nvPr>
        </p:nvSpPr>
        <p:spPr>
          <a:xfrm>
            <a:off x="9144000" y="1"/>
            <a:ext cx="3048000" cy="2819400"/>
          </a:xfrm>
          <a:custGeom>
            <a:avLst/>
            <a:gdLst>
              <a:gd name="connsiteX0" fmla="*/ 0 w 3048000"/>
              <a:gd name="connsiteY0" fmla="*/ 0 h 2819400"/>
              <a:gd name="connsiteX1" fmla="*/ 3048000 w 3048000"/>
              <a:gd name="connsiteY1" fmla="*/ 0 h 2819400"/>
              <a:gd name="connsiteX2" fmla="*/ 3048000 w 3048000"/>
              <a:gd name="connsiteY2" fmla="*/ 2819400 h 2819400"/>
              <a:gd name="connsiteX3" fmla="*/ 0 w 3048000"/>
              <a:gd name="connsiteY3" fmla="*/ 2819400 h 2819400"/>
            </a:gdLst>
            <a:ahLst/>
            <a:cxnLst>
              <a:cxn ang="0">
                <a:pos x="connsiteX0" y="connsiteY0"/>
              </a:cxn>
              <a:cxn ang="0">
                <a:pos x="connsiteX1" y="connsiteY1"/>
              </a:cxn>
              <a:cxn ang="0">
                <a:pos x="connsiteX2" y="connsiteY2"/>
              </a:cxn>
              <a:cxn ang="0">
                <a:pos x="connsiteX3" y="connsiteY3"/>
              </a:cxn>
            </a:cxnLst>
            <a:rect l="l" t="t" r="r" b="b"/>
            <a:pathLst>
              <a:path w="3048000" h="2819400">
                <a:moveTo>
                  <a:pt x="0" y="0"/>
                </a:moveTo>
                <a:lnTo>
                  <a:pt x="3048000" y="0"/>
                </a:lnTo>
                <a:lnTo>
                  <a:pt x="3048000" y="2819400"/>
                </a:lnTo>
                <a:lnTo>
                  <a:pt x="0" y="28194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B74C4B67-C5AD-41AC-9722-D9FF7430893E}"/>
              </a:ext>
            </a:extLst>
          </p:cNvPr>
          <p:cNvSpPr>
            <a:spLocks noGrp="1"/>
          </p:cNvSpPr>
          <p:nvPr>
            <p:ph type="sldNum" sz="quarter" idx="18"/>
          </p:nvPr>
        </p:nvSpPr>
        <p:spPr>
          <a:xfrm>
            <a:off x="152400" y="6337233"/>
            <a:ext cx="2743200" cy="365125"/>
          </a:xfrm>
        </p:spPr>
        <p:txBody>
          <a:bodyPr/>
          <a:lstStyle>
            <a:lvl1pPr algn="l">
              <a:defRPr/>
            </a:lvl1pPr>
          </a:lstStyle>
          <a:p>
            <a:fld id="{CE10FBEB-2ABB-43E9-9397-345F7D063024}" type="slidenum">
              <a:rPr lang="en-US" smtClean="0"/>
              <a:pPr/>
              <a:t>‹#›</a:t>
            </a:fld>
            <a:endParaRPr lang="en-US"/>
          </a:p>
        </p:txBody>
      </p:sp>
      <p:sp>
        <p:nvSpPr>
          <p:cNvPr id="7" name="Rectangle 6">
            <a:extLst>
              <a:ext uri="{FF2B5EF4-FFF2-40B4-BE49-F238E27FC236}">
                <a16:creationId xmlns:a16="http://schemas.microsoft.com/office/drawing/2014/main" id="{414235B3-ED20-4BBA-87F8-618358BA6CDD}"/>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5173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_L 7">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4A9F9D-B591-4E4F-959C-A61D622A8649}"/>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F4679EF8-94C2-4EAC-A8F8-345EC4A1EBF5}"/>
              </a:ext>
            </a:extLst>
          </p:cNvPr>
          <p:cNvSpPr>
            <a:spLocks noGrp="1"/>
          </p:cNvSpPr>
          <p:nvPr>
            <p:ph type="pic" sz="quarter" idx="17"/>
          </p:nvPr>
        </p:nvSpPr>
        <p:spPr>
          <a:xfrm>
            <a:off x="9905999"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0" name="Picture Placeholder 29">
            <a:extLst>
              <a:ext uri="{FF2B5EF4-FFF2-40B4-BE49-F238E27FC236}">
                <a16:creationId xmlns:a16="http://schemas.microsoft.com/office/drawing/2014/main" id="{F4679EF8-94C2-4EAC-A8F8-345EC4A1EBF5}"/>
              </a:ext>
            </a:extLst>
          </p:cNvPr>
          <p:cNvSpPr>
            <a:spLocks noGrp="1"/>
          </p:cNvSpPr>
          <p:nvPr>
            <p:ph type="pic" sz="quarter" idx="18"/>
          </p:nvPr>
        </p:nvSpPr>
        <p:spPr>
          <a:xfrm>
            <a:off x="9905999"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3" name="Picture Placeholder 32">
            <a:extLst>
              <a:ext uri="{FF2B5EF4-FFF2-40B4-BE49-F238E27FC236}">
                <a16:creationId xmlns:a16="http://schemas.microsoft.com/office/drawing/2014/main" id="{F4679EF8-94C2-4EAC-A8F8-345EC4A1EBF5}"/>
              </a:ext>
            </a:extLst>
          </p:cNvPr>
          <p:cNvSpPr>
            <a:spLocks noGrp="1"/>
          </p:cNvSpPr>
          <p:nvPr>
            <p:ph type="pic" sz="quarter" idx="19"/>
          </p:nvPr>
        </p:nvSpPr>
        <p:spPr>
          <a:xfrm>
            <a:off x="9905999"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1" name="Picture Placeholder 30">
            <a:extLst>
              <a:ext uri="{FF2B5EF4-FFF2-40B4-BE49-F238E27FC236}">
                <a16:creationId xmlns:a16="http://schemas.microsoft.com/office/drawing/2014/main" id="{F4679EF8-94C2-4EAC-A8F8-345EC4A1EBF5}"/>
              </a:ext>
            </a:extLst>
          </p:cNvPr>
          <p:cNvSpPr>
            <a:spLocks noGrp="1"/>
          </p:cNvSpPr>
          <p:nvPr>
            <p:ph type="pic" sz="quarter" idx="20"/>
          </p:nvPr>
        </p:nvSpPr>
        <p:spPr>
          <a:xfrm>
            <a:off x="7619999"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2" name="Picture Placeholder 31">
            <a:extLst>
              <a:ext uri="{FF2B5EF4-FFF2-40B4-BE49-F238E27FC236}">
                <a16:creationId xmlns:a16="http://schemas.microsoft.com/office/drawing/2014/main" id="{F4679EF8-94C2-4EAC-A8F8-345EC4A1EBF5}"/>
              </a:ext>
            </a:extLst>
          </p:cNvPr>
          <p:cNvSpPr>
            <a:spLocks noGrp="1"/>
          </p:cNvSpPr>
          <p:nvPr>
            <p:ph type="pic" sz="quarter" idx="21"/>
          </p:nvPr>
        </p:nvSpPr>
        <p:spPr>
          <a:xfrm>
            <a:off x="5333999"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5" name="Picture Placeholder 24">
            <a:extLst>
              <a:ext uri="{FF2B5EF4-FFF2-40B4-BE49-F238E27FC236}">
                <a16:creationId xmlns:a16="http://schemas.microsoft.com/office/drawing/2014/main" id="{F4679EF8-94C2-4EAC-A8F8-345EC4A1EBF5}"/>
              </a:ext>
            </a:extLst>
          </p:cNvPr>
          <p:cNvSpPr>
            <a:spLocks noGrp="1"/>
          </p:cNvSpPr>
          <p:nvPr>
            <p:ph type="pic" sz="quarter" idx="22"/>
          </p:nvPr>
        </p:nvSpPr>
        <p:spPr>
          <a:xfrm>
            <a:off x="5333999"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6" name="Picture Placeholder 25">
            <a:extLst>
              <a:ext uri="{FF2B5EF4-FFF2-40B4-BE49-F238E27FC236}">
                <a16:creationId xmlns:a16="http://schemas.microsoft.com/office/drawing/2014/main" id="{F4679EF8-94C2-4EAC-A8F8-345EC4A1EBF5}"/>
              </a:ext>
            </a:extLst>
          </p:cNvPr>
          <p:cNvSpPr>
            <a:spLocks noGrp="1"/>
          </p:cNvSpPr>
          <p:nvPr>
            <p:ph type="pic" sz="quarter" idx="23"/>
          </p:nvPr>
        </p:nvSpPr>
        <p:spPr>
          <a:xfrm>
            <a:off x="7619999"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3842566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0_L 7">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84CC8-65FD-417D-BC53-008F8E4BD438}"/>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8">
            <a:extLst>
              <a:ext uri="{FF2B5EF4-FFF2-40B4-BE49-F238E27FC236}">
                <a16:creationId xmlns:a16="http://schemas.microsoft.com/office/drawing/2014/main" id="{F4679EF8-94C2-4EAC-A8F8-345EC4A1EBF5}"/>
              </a:ext>
            </a:extLst>
          </p:cNvPr>
          <p:cNvSpPr>
            <a:spLocks noGrp="1"/>
          </p:cNvSpPr>
          <p:nvPr>
            <p:ph type="pic" sz="quarter" idx="22"/>
          </p:nvPr>
        </p:nvSpPr>
        <p:spPr>
          <a:xfrm>
            <a:off x="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8" name="Picture Placeholder 27">
            <a:extLst>
              <a:ext uri="{FF2B5EF4-FFF2-40B4-BE49-F238E27FC236}">
                <a16:creationId xmlns:a16="http://schemas.microsoft.com/office/drawing/2014/main" id="{F4679EF8-94C2-4EAC-A8F8-345EC4A1EBF5}"/>
              </a:ext>
            </a:extLst>
          </p:cNvPr>
          <p:cNvSpPr>
            <a:spLocks noGrp="1"/>
          </p:cNvSpPr>
          <p:nvPr>
            <p:ph type="pic" sz="quarter" idx="24"/>
          </p:nvPr>
        </p:nvSpPr>
        <p:spPr>
          <a:xfrm>
            <a:off x="0" y="2286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9" name="Picture Placeholder 38">
            <a:extLst>
              <a:ext uri="{FF2B5EF4-FFF2-40B4-BE49-F238E27FC236}">
                <a16:creationId xmlns:a16="http://schemas.microsoft.com/office/drawing/2014/main" id="{F4679EF8-94C2-4EAC-A8F8-345EC4A1EBF5}"/>
              </a:ext>
            </a:extLst>
          </p:cNvPr>
          <p:cNvSpPr>
            <a:spLocks noGrp="1"/>
          </p:cNvSpPr>
          <p:nvPr>
            <p:ph type="pic" sz="quarter" idx="25"/>
          </p:nvPr>
        </p:nvSpPr>
        <p:spPr>
          <a:xfrm>
            <a:off x="0"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6" name="Picture Placeholder 35">
            <a:extLst>
              <a:ext uri="{FF2B5EF4-FFF2-40B4-BE49-F238E27FC236}">
                <a16:creationId xmlns:a16="http://schemas.microsoft.com/office/drawing/2014/main" id="{F4679EF8-94C2-4EAC-A8F8-345EC4A1EBF5}"/>
              </a:ext>
            </a:extLst>
          </p:cNvPr>
          <p:cNvSpPr>
            <a:spLocks noGrp="1"/>
          </p:cNvSpPr>
          <p:nvPr>
            <p:ph type="pic" sz="quarter" idx="26"/>
          </p:nvPr>
        </p:nvSpPr>
        <p:spPr>
          <a:xfrm>
            <a:off x="2286000"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4" name="Picture Placeholder 33">
            <a:extLst>
              <a:ext uri="{FF2B5EF4-FFF2-40B4-BE49-F238E27FC236}">
                <a16:creationId xmlns:a16="http://schemas.microsoft.com/office/drawing/2014/main" id="{F4679EF8-94C2-4EAC-A8F8-345EC4A1EBF5}"/>
              </a:ext>
            </a:extLst>
          </p:cNvPr>
          <p:cNvSpPr>
            <a:spLocks noGrp="1"/>
          </p:cNvSpPr>
          <p:nvPr>
            <p:ph type="pic" sz="quarter" idx="27"/>
          </p:nvPr>
        </p:nvSpPr>
        <p:spPr>
          <a:xfrm>
            <a:off x="2286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2" name="Picture Placeholder 21">
            <a:extLst>
              <a:ext uri="{FF2B5EF4-FFF2-40B4-BE49-F238E27FC236}">
                <a16:creationId xmlns:a16="http://schemas.microsoft.com/office/drawing/2014/main" id="{F4679EF8-94C2-4EAC-A8F8-345EC4A1EBF5}"/>
              </a:ext>
            </a:extLst>
          </p:cNvPr>
          <p:cNvSpPr>
            <a:spLocks noGrp="1"/>
          </p:cNvSpPr>
          <p:nvPr>
            <p:ph type="pic" sz="quarter" idx="28"/>
          </p:nvPr>
        </p:nvSpPr>
        <p:spPr>
          <a:xfrm>
            <a:off x="4778829" y="203200"/>
            <a:ext cx="1879600" cy="18796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5" name="Picture Placeholder 34">
            <a:extLst>
              <a:ext uri="{FF2B5EF4-FFF2-40B4-BE49-F238E27FC236}">
                <a16:creationId xmlns:a16="http://schemas.microsoft.com/office/drawing/2014/main" id="{F4679EF8-94C2-4EAC-A8F8-345EC4A1EBF5}"/>
              </a:ext>
            </a:extLst>
          </p:cNvPr>
          <p:cNvSpPr>
            <a:spLocks noGrp="1"/>
          </p:cNvSpPr>
          <p:nvPr>
            <p:ph type="pic" sz="quarter" idx="29"/>
          </p:nvPr>
        </p:nvSpPr>
        <p:spPr>
          <a:xfrm>
            <a:off x="4572000" y="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7" name="Picture Placeholder 36">
            <a:extLst>
              <a:ext uri="{FF2B5EF4-FFF2-40B4-BE49-F238E27FC236}">
                <a16:creationId xmlns:a16="http://schemas.microsoft.com/office/drawing/2014/main" id="{F4679EF8-94C2-4EAC-A8F8-345EC4A1EBF5}"/>
              </a:ext>
            </a:extLst>
          </p:cNvPr>
          <p:cNvSpPr>
            <a:spLocks noGrp="1"/>
          </p:cNvSpPr>
          <p:nvPr>
            <p:ph type="pic" sz="quarter" idx="30"/>
          </p:nvPr>
        </p:nvSpPr>
        <p:spPr>
          <a:xfrm>
            <a:off x="4572000" y="4572000"/>
            <a:ext cx="2286000" cy="2286000"/>
          </a:xfrm>
          <a:custGeom>
            <a:avLst/>
            <a:gdLst>
              <a:gd name="connsiteX0" fmla="*/ 0 w 2286000"/>
              <a:gd name="connsiteY0" fmla="*/ 0 h 2286000"/>
              <a:gd name="connsiteX1" fmla="*/ 2286000 w 2286000"/>
              <a:gd name="connsiteY1" fmla="*/ 0 h 2286000"/>
              <a:gd name="connsiteX2" fmla="*/ 2286000 w 2286000"/>
              <a:gd name="connsiteY2" fmla="*/ 2286000 h 2286000"/>
              <a:gd name="connsiteX3" fmla="*/ 0 w 2286000"/>
              <a:gd name="connsiteY3" fmla="*/ 2286000 h 2286000"/>
            </a:gdLst>
            <a:ahLst/>
            <a:cxnLst>
              <a:cxn ang="0">
                <a:pos x="connsiteX0" y="connsiteY0"/>
              </a:cxn>
              <a:cxn ang="0">
                <a:pos x="connsiteX1" y="connsiteY1"/>
              </a:cxn>
              <a:cxn ang="0">
                <a:pos x="connsiteX2" y="connsiteY2"/>
              </a:cxn>
              <a:cxn ang="0">
                <a:pos x="connsiteX3" y="connsiteY3"/>
              </a:cxn>
            </a:cxnLst>
            <a:rect l="l" t="t" r="r" b="b"/>
            <a:pathLst>
              <a:path w="2286000" h="2286000">
                <a:moveTo>
                  <a:pt x="0" y="0"/>
                </a:moveTo>
                <a:lnTo>
                  <a:pt x="2286000" y="0"/>
                </a:lnTo>
                <a:lnTo>
                  <a:pt x="2286000" y="2286000"/>
                </a:lnTo>
                <a:lnTo>
                  <a:pt x="0" y="2286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5052B4DF-B0CF-471F-AD86-99D8878E5EF4}"/>
              </a:ext>
            </a:extLst>
          </p:cNvPr>
          <p:cNvSpPr>
            <a:spLocks noGrp="1"/>
          </p:cNvSpPr>
          <p:nvPr>
            <p:ph type="sldNum" sz="quarter" idx="31"/>
          </p:nvPr>
        </p:nvSpPr>
        <p:spPr>
          <a:xfrm>
            <a:off x="103301" y="639770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247909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L 7">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8BD1D4-006D-48FB-AC8A-38E62E784602}"/>
              </a:ext>
            </a:extLst>
          </p:cNvPr>
          <p:cNvSpPr/>
          <p:nvPr userDrawn="1"/>
        </p:nvSpPr>
        <p:spPr>
          <a:xfrm>
            <a:off x="6096000" y="6702358"/>
            <a:ext cx="4867072" cy="50741"/>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604000" y="480063"/>
            <a:ext cx="5109029" cy="660511"/>
          </a:xfrm>
          <a:prstGeom prst="rect">
            <a:avLst/>
          </a:prstGeom>
          <a:noFill/>
        </p:spPr>
        <p:txBody>
          <a:bodyPr lIns="0" tIns="0" rIns="0" bIns="0" anchor="ctr"/>
          <a:lstStyle>
            <a:lvl1pPr algn="l">
              <a:defRPr sz="4800">
                <a:solidFill>
                  <a:schemeClr val="tx1"/>
                </a:solidFill>
              </a:defRPr>
            </a:lvl1pPr>
          </a:lstStyle>
          <a:p>
            <a:r>
              <a:rPr lang="en-US" dirty="0"/>
              <a:t>Click to edit title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604000" y="1186779"/>
            <a:ext cx="5109029"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6" name="Picture Placeholder 16">
            <a:extLst>
              <a:ext uri="{FF2B5EF4-FFF2-40B4-BE49-F238E27FC236}">
                <a16:creationId xmlns:a16="http://schemas.microsoft.com/office/drawing/2014/main" id="{F4679EF8-94C2-4EAC-A8F8-345EC4A1EBF5}"/>
              </a:ext>
            </a:extLst>
          </p:cNvPr>
          <p:cNvSpPr>
            <a:spLocks noGrp="1"/>
          </p:cNvSpPr>
          <p:nvPr>
            <p:ph type="pic" sz="quarter" idx="14"/>
          </p:nvPr>
        </p:nvSpPr>
        <p:spPr>
          <a:xfrm>
            <a:off x="0" y="0"/>
            <a:ext cx="3285260" cy="338328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0" y="3474720"/>
            <a:ext cx="3285260" cy="338328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9" name="Picture Placeholder 16">
            <a:extLst>
              <a:ext uri="{FF2B5EF4-FFF2-40B4-BE49-F238E27FC236}">
                <a16:creationId xmlns:a16="http://schemas.microsoft.com/office/drawing/2014/main" id="{04F2052C-DC32-41A5-B852-91727AB1CF67}"/>
              </a:ext>
            </a:extLst>
          </p:cNvPr>
          <p:cNvSpPr>
            <a:spLocks noGrp="1"/>
          </p:cNvSpPr>
          <p:nvPr>
            <p:ph type="pic" sz="quarter" idx="16"/>
          </p:nvPr>
        </p:nvSpPr>
        <p:spPr>
          <a:xfrm>
            <a:off x="3374968" y="0"/>
            <a:ext cx="2726574" cy="685800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66EFC5D8-6186-4AF1-8E63-0925909CD780}"/>
              </a:ext>
            </a:extLst>
          </p:cNvPr>
          <p:cNvSpPr>
            <a:spLocks noGrp="1"/>
          </p:cNvSpPr>
          <p:nvPr>
            <p:ph type="sldNum" sz="quarter" idx="17"/>
          </p:nvPr>
        </p:nvSpPr>
        <p:spPr>
          <a:xfrm>
            <a:off x="129310" y="6387974"/>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751217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8_L 7">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508001" y="1870710"/>
            <a:ext cx="5102224" cy="32442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6563594" y="1870710"/>
            <a:ext cx="5102224" cy="32442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3A49B280-1C4D-468F-AB93-6FA8DC402157}"/>
              </a:ext>
            </a:extLst>
          </p:cNvPr>
          <p:cNvSpPr>
            <a:spLocks noGrp="1"/>
          </p:cNvSpPr>
          <p:nvPr>
            <p:ph type="sldNum" sz="quarter" idx="17"/>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
        <p:nvSpPr>
          <p:cNvPr id="14" name="Rectangle 13">
            <a:extLst>
              <a:ext uri="{FF2B5EF4-FFF2-40B4-BE49-F238E27FC236}">
                <a16:creationId xmlns:a16="http://schemas.microsoft.com/office/drawing/2014/main" id="{B87D6D3E-8859-4A4E-9876-E8FA5FFF5D2E}"/>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6302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9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9091" y="1862398"/>
            <a:ext cx="12192000" cy="322499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3FE9F6E-571A-43A8-B4AF-AFFA3FC82150}"/>
              </a:ext>
            </a:extLst>
          </p:cNvPr>
          <p:cNvSpPr>
            <a:spLocks noGrp="1"/>
          </p:cNvSpPr>
          <p:nvPr>
            <p:ph type="sldNum" sz="quarter" idx="17"/>
          </p:nvPr>
        </p:nvSpPr>
        <p:spPr>
          <a:xfrm>
            <a:off x="181122"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F42BB9DE-965A-4FE5-B061-48674E8DE0C8}"/>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6548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3_L 7">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6D278777-2D56-4F20-9A8F-AE61F94422F7}"/>
              </a:ext>
            </a:extLst>
          </p:cNvPr>
          <p:cNvSpPr>
            <a:spLocks noGrp="1"/>
          </p:cNvSpPr>
          <p:nvPr>
            <p:ph type="pic" sz="quarter" idx="15"/>
          </p:nvPr>
        </p:nvSpPr>
        <p:spPr>
          <a:xfrm>
            <a:off x="535708" y="2152650"/>
            <a:ext cx="5477256" cy="314325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CD29BCE7-52A6-4420-AF08-18E5223F5269}"/>
              </a:ext>
            </a:extLst>
          </p:cNvPr>
          <p:cNvSpPr>
            <a:spLocks noGrp="1"/>
          </p:cNvSpPr>
          <p:nvPr>
            <p:ph type="pic" sz="quarter" idx="16"/>
          </p:nvPr>
        </p:nvSpPr>
        <p:spPr>
          <a:xfrm>
            <a:off x="6191250" y="2152650"/>
            <a:ext cx="5477256" cy="3143250"/>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731520" bIns="274320" anchor="t" anchorCtr="1">
            <a:noAutofit/>
          </a:bodyPr>
          <a:lstStyle>
            <a:lvl1pPr marL="0" indent="0" algn="ctr">
              <a:buNone/>
              <a:defRPr sz="1400">
                <a:solidFill>
                  <a:schemeClr val="bg1">
                    <a:lumMod val="65000"/>
                  </a:schemeClr>
                </a:solidFill>
              </a:defRPr>
            </a:lvl1pPr>
          </a:lstStyle>
          <a:p>
            <a:endParaRPr lang="en-US" dirty="0"/>
          </a:p>
        </p:txBody>
      </p:sp>
      <p:sp>
        <p:nvSpPr>
          <p:cNvPr id="6" name="Text Placeholder 3">
            <a:extLst>
              <a:ext uri="{FF2B5EF4-FFF2-40B4-BE49-F238E27FC236}">
                <a16:creationId xmlns:a16="http://schemas.microsoft.com/office/drawing/2014/main" id="{09DB7FF5-C4A5-49D5-89A5-0B12C50EF078}"/>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7CFC7A6F-A914-4EAD-BC19-0AD76A8D82F0}"/>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515BA134-CCA3-4C4E-9257-3F371B316E92}"/>
              </a:ext>
            </a:extLst>
          </p:cNvPr>
          <p:cNvSpPr>
            <a:spLocks noGrp="1"/>
          </p:cNvSpPr>
          <p:nvPr>
            <p:ph type="sldNum" sz="quarter" idx="17"/>
          </p:nvPr>
        </p:nvSpPr>
        <p:spPr>
          <a:xfrm>
            <a:off x="200578" y="6337233"/>
            <a:ext cx="2743200" cy="365125"/>
          </a:xfrm>
        </p:spPr>
        <p:txBody>
          <a:bodyPr/>
          <a:lstStyle>
            <a:lvl1pPr algn="l">
              <a:defRPr/>
            </a:lvl1pPr>
          </a:lstStyle>
          <a:p>
            <a:fld id="{CE10FBEB-2ABB-43E9-9397-345F7D063024}" type="slidenum">
              <a:rPr lang="en-US" smtClean="0"/>
              <a:pPr/>
              <a:t>‹#›</a:t>
            </a:fld>
            <a:endParaRPr lang="en-US"/>
          </a:p>
        </p:txBody>
      </p:sp>
      <p:sp>
        <p:nvSpPr>
          <p:cNvPr id="13" name="Rectangle 12">
            <a:extLst>
              <a:ext uri="{FF2B5EF4-FFF2-40B4-BE49-F238E27FC236}">
                <a16:creationId xmlns:a16="http://schemas.microsoft.com/office/drawing/2014/main" id="{68956DD6-6550-44DA-9E21-618671068C27}"/>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736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4A898-2676-4DF9-A721-DD31E85A5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8ABCB4-8C03-4FC1-AC3A-AE563A33E234}"/>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4" name="Footer Placeholder 3">
            <a:extLst>
              <a:ext uri="{FF2B5EF4-FFF2-40B4-BE49-F238E27FC236}">
                <a16:creationId xmlns:a16="http://schemas.microsoft.com/office/drawing/2014/main" id="{A45C81A5-91E0-4CF2-8FA1-A15BBD1D58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7A4935-E2D9-4213-A4A3-EE66736CD2D6}"/>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6889803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L 7">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BDB5DA-59AB-4307-93AB-C778340DC036}"/>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6A77BE4B-5198-4301-A59E-B5FE73E9D182}"/>
              </a:ext>
            </a:extLst>
          </p:cNvPr>
          <p:cNvSpPr>
            <a:spLocks noGrp="1"/>
          </p:cNvSpPr>
          <p:nvPr>
            <p:ph type="sldNum" sz="quarter" idx="13"/>
          </p:nvPr>
        </p:nvSpPr>
        <p:spPr>
          <a:xfrm>
            <a:off x="171395" y="6387975"/>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8297570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0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084917" y="0"/>
            <a:ext cx="6107084"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3859830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5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785515"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27EBC9B7-4983-4F85-A4C4-EFBA1065D9EC}"/>
              </a:ext>
            </a:extLst>
          </p:cNvPr>
          <p:cNvSpPr>
            <a:spLocks noGrp="1"/>
          </p:cNvSpPr>
          <p:nvPr>
            <p:ph type="sldNum" sz="quarter" idx="13"/>
          </p:nvPr>
        </p:nvSpPr>
        <p:spPr>
          <a:xfrm>
            <a:off x="220033" y="6334135"/>
            <a:ext cx="2743200" cy="365125"/>
          </a:xfrm>
        </p:spPr>
        <p:txBody>
          <a:bodyPr/>
          <a:lstStyle>
            <a:lvl1pPr algn="l">
              <a:defRPr/>
            </a:lvl1pPr>
          </a:lstStyle>
          <a:p>
            <a:fld id="{CE10FBEB-2ABB-43E9-9397-345F7D063024}" type="slidenum">
              <a:rPr lang="en-US" smtClean="0"/>
              <a:pPr/>
              <a:t>‹#›</a:t>
            </a:fld>
            <a:endParaRPr lang="en-US"/>
          </a:p>
        </p:txBody>
      </p:sp>
      <p:sp>
        <p:nvSpPr>
          <p:cNvPr id="4" name="Rectangle 3">
            <a:extLst>
              <a:ext uri="{FF2B5EF4-FFF2-40B4-BE49-F238E27FC236}">
                <a16:creationId xmlns:a16="http://schemas.microsoft.com/office/drawing/2014/main" id="{3AB04EF6-F1CD-4832-BEA6-F47C548AA023}"/>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2104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8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6922491"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4" name="Picture Placeholder 12"/>
          <p:cNvSpPr>
            <a:spLocks noGrp="1"/>
          </p:cNvSpPr>
          <p:nvPr>
            <p:ph type="pic" sz="quarter" idx="13"/>
          </p:nvPr>
        </p:nvSpPr>
        <p:spPr>
          <a:xfrm>
            <a:off x="836325" y="327394"/>
            <a:ext cx="4410672" cy="59055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2FA18043-0470-4B3B-A768-91B0ED8138B4}"/>
              </a:ext>
            </a:extLst>
          </p:cNvPr>
          <p:cNvSpPr>
            <a:spLocks noGrp="1"/>
          </p:cNvSpPr>
          <p:nvPr>
            <p:ph type="sldNum" sz="quarter" idx="14"/>
          </p:nvPr>
        </p:nvSpPr>
        <p:spPr>
          <a:xfrm>
            <a:off x="162274" y="6337233"/>
            <a:ext cx="2743200" cy="365125"/>
          </a:xfrm>
        </p:spPr>
        <p:txBody>
          <a:bodyPr/>
          <a:lstStyle>
            <a:lvl1pPr algn="l">
              <a:defRPr/>
            </a:lvl1pPr>
          </a:lstStyle>
          <a:p>
            <a:fld id="{CE10FBEB-2ABB-43E9-9397-345F7D063024}" type="slidenum">
              <a:rPr lang="en-US" smtClean="0"/>
              <a:pPr/>
              <a:t>‹#›</a:t>
            </a:fld>
            <a:endParaRPr lang="en-US"/>
          </a:p>
        </p:txBody>
      </p:sp>
      <p:sp>
        <p:nvSpPr>
          <p:cNvPr id="6" name="Rectangle 5">
            <a:extLst>
              <a:ext uri="{FF2B5EF4-FFF2-40B4-BE49-F238E27FC236}">
                <a16:creationId xmlns:a16="http://schemas.microsoft.com/office/drawing/2014/main" id="{7EBEDC27-503B-40A4-9CBB-D04B9F385CC6}"/>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4824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_L 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3DAE114-C8CF-4B89-B66D-2FDD29D93030}"/>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p:cNvSpPr>
            <a:spLocks noGrp="1"/>
          </p:cNvSpPr>
          <p:nvPr>
            <p:ph type="pic" sz="quarter" idx="12"/>
          </p:nvPr>
        </p:nvSpPr>
        <p:spPr>
          <a:xfrm>
            <a:off x="-1" y="0"/>
            <a:ext cx="4680066"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0" name="Title 2">
            <a:extLst>
              <a:ext uri="{FF2B5EF4-FFF2-40B4-BE49-F238E27FC236}">
                <a16:creationId xmlns:a16="http://schemas.microsoft.com/office/drawing/2014/main" id="{BDA6E906-F92A-4CBF-A6B3-5F90ACA2F91A}"/>
              </a:ext>
            </a:extLst>
          </p:cNvPr>
          <p:cNvSpPr>
            <a:spLocks noGrp="1"/>
          </p:cNvSpPr>
          <p:nvPr>
            <p:ph type="title" hasCustomPrompt="1"/>
          </p:nvPr>
        </p:nvSpPr>
        <p:spPr>
          <a:xfrm>
            <a:off x="5105400" y="480063"/>
            <a:ext cx="6500876" cy="660511"/>
          </a:xfrm>
          <a:prstGeom prst="rect">
            <a:avLst/>
          </a:prstGeom>
          <a:noFill/>
        </p:spPr>
        <p:txBody>
          <a:bodyPr lIns="0" tIns="0" rIns="0" bIns="0" anchor="ctr"/>
          <a:lstStyle>
            <a:lvl1pPr algn="l">
              <a:defRPr sz="4800">
                <a:solidFill>
                  <a:schemeClr val="tx1"/>
                </a:solidFill>
              </a:defRPr>
            </a:lvl1pPr>
          </a:lstStyle>
          <a:p>
            <a:r>
              <a:rPr lang="en-US" dirty="0"/>
              <a:t>Click to edit title style</a:t>
            </a:r>
          </a:p>
        </p:txBody>
      </p:sp>
      <p:sp>
        <p:nvSpPr>
          <p:cNvPr id="11" name="Text Placeholder 3">
            <a:extLst>
              <a:ext uri="{FF2B5EF4-FFF2-40B4-BE49-F238E27FC236}">
                <a16:creationId xmlns:a16="http://schemas.microsoft.com/office/drawing/2014/main" id="{0ED96E72-3957-4C32-BD3E-AA327489D9F1}"/>
              </a:ext>
            </a:extLst>
          </p:cNvPr>
          <p:cNvSpPr>
            <a:spLocks noGrp="1"/>
          </p:cNvSpPr>
          <p:nvPr>
            <p:ph type="body" sz="half" idx="2" hasCustomPrompt="1"/>
          </p:nvPr>
        </p:nvSpPr>
        <p:spPr>
          <a:xfrm>
            <a:off x="5105400" y="1186779"/>
            <a:ext cx="6500876"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Picture Placeholder 8">
            <a:extLst>
              <a:ext uri="{FF2B5EF4-FFF2-40B4-BE49-F238E27FC236}">
                <a16:creationId xmlns:a16="http://schemas.microsoft.com/office/drawing/2014/main" id="{2FB06373-CFBF-485D-90DD-F6DE546F0135}"/>
              </a:ext>
            </a:extLst>
          </p:cNvPr>
          <p:cNvSpPr>
            <a:spLocks noGrp="1"/>
          </p:cNvSpPr>
          <p:nvPr>
            <p:ph type="pic" sz="quarter" idx="14"/>
          </p:nvPr>
        </p:nvSpPr>
        <p:spPr>
          <a:xfrm>
            <a:off x="1061949" y="739969"/>
            <a:ext cx="2556166" cy="2556166"/>
          </a:xfrm>
          <a:custGeom>
            <a:avLst/>
            <a:gdLst>
              <a:gd name="connsiteX0" fmla="*/ 608523 w 1662546"/>
              <a:gd name="connsiteY0" fmla="*/ 0 h 1662546"/>
              <a:gd name="connsiteX1" fmla="*/ 1054023 w 1662546"/>
              <a:gd name="connsiteY1" fmla="*/ 0 h 1662546"/>
              <a:gd name="connsiteX2" fmla="*/ 1439796 w 1662546"/>
              <a:gd name="connsiteY2" fmla="*/ 222750 h 1662546"/>
              <a:gd name="connsiteX3" fmla="*/ 1662546 w 1662546"/>
              <a:gd name="connsiteY3" fmla="*/ 608523 h 1662546"/>
              <a:gd name="connsiteX4" fmla="*/ 1662546 w 1662546"/>
              <a:gd name="connsiteY4" fmla="*/ 1054023 h 1662546"/>
              <a:gd name="connsiteX5" fmla="*/ 1439796 w 1662546"/>
              <a:gd name="connsiteY5" fmla="*/ 1439796 h 1662546"/>
              <a:gd name="connsiteX6" fmla="*/ 1054023 w 1662546"/>
              <a:gd name="connsiteY6" fmla="*/ 1662546 h 1662546"/>
              <a:gd name="connsiteX7" fmla="*/ 608523 w 1662546"/>
              <a:gd name="connsiteY7" fmla="*/ 1662546 h 1662546"/>
              <a:gd name="connsiteX8" fmla="*/ 222750 w 1662546"/>
              <a:gd name="connsiteY8" fmla="*/ 1439796 h 1662546"/>
              <a:gd name="connsiteX9" fmla="*/ 0 w 1662546"/>
              <a:gd name="connsiteY9" fmla="*/ 1054023 h 1662546"/>
              <a:gd name="connsiteX10" fmla="*/ 0 w 1662546"/>
              <a:gd name="connsiteY10" fmla="*/ 608523 h 1662546"/>
              <a:gd name="connsiteX11" fmla="*/ 222750 w 1662546"/>
              <a:gd name="connsiteY11" fmla="*/ 222750 h 1662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62546" h="1662546">
                <a:moveTo>
                  <a:pt x="608523" y="0"/>
                </a:moveTo>
                <a:lnTo>
                  <a:pt x="1054023" y="0"/>
                </a:lnTo>
                <a:lnTo>
                  <a:pt x="1439796" y="222750"/>
                </a:lnTo>
                <a:lnTo>
                  <a:pt x="1662546" y="608523"/>
                </a:lnTo>
                <a:lnTo>
                  <a:pt x="1662546" y="1054023"/>
                </a:lnTo>
                <a:lnTo>
                  <a:pt x="1439796" y="1439796"/>
                </a:lnTo>
                <a:lnTo>
                  <a:pt x="1054023" y="1662546"/>
                </a:lnTo>
                <a:lnTo>
                  <a:pt x="608523" y="1662546"/>
                </a:lnTo>
                <a:lnTo>
                  <a:pt x="222750" y="1439796"/>
                </a:lnTo>
                <a:lnTo>
                  <a:pt x="0" y="1054023"/>
                </a:lnTo>
                <a:lnTo>
                  <a:pt x="0" y="608523"/>
                </a:lnTo>
                <a:lnTo>
                  <a:pt x="222750" y="222750"/>
                </a:lnTo>
                <a:close/>
              </a:path>
            </a:pathLst>
          </a:custGeom>
          <a:solidFill>
            <a:schemeClr val="tx1">
              <a:lumMod val="10000"/>
              <a:lumOff val="90000"/>
            </a:schemeClr>
          </a:solidFill>
          <a:effectLst>
            <a:outerShdw blurRad="50800" dist="38100" dir="5400000" algn="t" rotWithShape="0">
              <a:prstClr val="black">
                <a:alpha val="40000"/>
              </a:prstClr>
            </a:outerShdw>
          </a:effectLst>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74C28939-6D46-4F94-95B8-7AC326606A10}"/>
              </a:ext>
            </a:extLst>
          </p:cNvPr>
          <p:cNvSpPr>
            <a:spLocks noGrp="1"/>
          </p:cNvSpPr>
          <p:nvPr>
            <p:ph type="sldNum" sz="quarter" idx="15"/>
          </p:nvPr>
        </p:nvSpPr>
        <p:spPr>
          <a:xfrm>
            <a:off x="151940" y="6387974"/>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7123189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M1">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0C6A659C-FD62-4B2F-91C4-0A21C23D547C}"/>
              </a:ext>
            </a:extLst>
          </p:cNvPr>
          <p:cNvSpPr>
            <a:spLocks noGrp="1"/>
          </p:cNvSpPr>
          <p:nvPr>
            <p:ph type="sldNum" sz="quarter" idx="10"/>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
        <p:nvSpPr>
          <p:cNvPr id="10" name="Rectangle 9">
            <a:extLst>
              <a:ext uri="{FF2B5EF4-FFF2-40B4-BE49-F238E27FC236}">
                <a16:creationId xmlns:a16="http://schemas.microsoft.com/office/drawing/2014/main" id="{0490EC29-2CC3-42FB-B5E8-FD70FD8A5774}"/>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3077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M1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0BB3EC-530C-4D35-A3DB-ADAF23DE0CD6}"/>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2"/>
          <p:cNvSpPr>
            <a:spLocks noGrp="1"/>
          </p:cNvSpPr>
          <p:nvPr>
            <p:ph type="pic" sz="quarter" idx="12"/>
          </p:nvPr>
        </p:nvSpPr>
        <p:spPr>
          <a:xfrm>
            <a:off x="0"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182EBD9-60B0-4DC4-9DF4-9BB7C8ADD284}"/>
              </a:ext>
            </a:extLst>
          </p:cNvPr>
          <p:cNvSpPr>
            <a:spLocks noGrp="1"/>
          </p:cNvSpPr>
          <p:nvPr>
            <p:ph type="sldNum" sz="quarter" idx="13"/>
          </p:nvPr>
        </p:nvSpPr>
        <p:spPr>
          <a:xfrm>
            <a:off x="220033" y="635879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723942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M16">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668982" y="0"/>
            <a:ext cx="7523018"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9925034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E2998B00-9F4F-42B4-A870-F1E201C6B223}"/>
              </a:ext>
            </a:extLst>
          </p:cNvPr>
          <p:cNvSpPr>
            <a:spLocks noGrp="1"/>
          </p:cNvSpPr>
          <p:nvPr>
            <p:ph type="sldNum" sz="quarter" idx="10"/>
          </p:nvPr>
        </p:nvSpPr>
        <p:spPr>
          <a:xfrm>
            <a:off x="200578" y="6337233"/>
            <a:ext cx="2743200" cy="365125"/>
          </a:xfrm>
        </p:spPr>
        <p:txBody>
          <a:bodyPr/>
          <a:lstStyle>
            <a:lvl1pPr algn="l">
              <a:defRPr/>
            </a:lvl1pPr>
          </a:lstStyle>
          <a:p>
            <a:fld id="{CE10FBEB-2ABB-43E9-9397-345F7D063024}" type="slidenum">
              <a:rPr lang="en-US" smtClean="0"/>
              <a:pPr/>
              <a:t>‹#›</a:t>
            </a:fld>
            <a:endParaRPr lang="en-US"/>
          </a:p>
        </p:txBody>
      </p:sp>
      <p:sp>
        <p:nvSpPr>
          <p:cNvPr id="10" name="Rectangle 9">
            <a:extLst>
              <a:ext uri="{FF2B5EF4-FFF2-40B4-BE49-F238E27FC236}">
                <a16:creationId xmlns:a16="http://schemas.microsoft.com/office/drawing/2014/main" id="{BEBD4D09-CA30-462D-B887-79B322943812}"/>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1749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mockup07">
    <p:spTree>
      <p:nvGrpSpPr>
        <p:cNvPr id="1" name=""/>
        <p:cNvGrpSpPr/>
        <p:nvPr/>
      </p:nvGrpSpPr>
      <p:grpSpPr>
        <a:xfrm>
          <a:off x="0" y="0"/>
          <a:ext cx="0" cy="0"/>
          <a:chOff x="0" y="0"/>
          <a:chExt cx="0" cy="0"/>
        </a:xfrm>
      </p:grpSpPr>
      <p:sp>
        <p:nvSpPr>
          <p:cNvPr id="10" name="Picture Placeholder 9"/>
          <p:cNvSpPr>
            <a:spLocks noGrp="1"/>
          </p:cNvSpPr>
          <p:nvPr>
            <p:ph type="pic" sz="quarter" idx="24" hasCustomPrompt="1"/>
          </p:nvPr>
        </p:nvSpPr>
        <p:spPr>
          <a:xfrm>
            <a:off x="5008768" y="2367153"/>
            <a:ext cx="2176211" cy="3574083"/>
          </a:xfrm>
          <a:custGeom>
            <a:avLst/>
            <a:gdLst>
              <a:gd name="connsiteX0" fmla="*/ 1632158 w 1632158"/>
              <a:gd name="connsiteY0" fmla="*/ 0 h 2680562"/>
              <a:gd name="connsiteX1" fmla="*/ 1632158 w 1632158"/>
              <a:gd name="connsiteY1" fmla="*/ 2680562 h 2680562"/>
              <a:gd name="connsiteX2" fmla="*/ 0 w 1632158"/>
              <a:gd name="connsiteY2" fmla="*/ 2680562 h 2680562"/>
              <a:gd name="connsiteX3" fmla="*/ 0 w 1632158"/>
              <a:gd name="connsiteY3" fmla="*/ 2618 h 2680562"/>
            </a:gdLst>
            <a:ahLst/>
            <a:cxnLst>
              <a:cxn ang="0">
                <a:pos x="connsiteX0" y="connsiteY0"/>
              </a:cxn>
              <a:cxn ang="0">
                <a:pos x="connsiteX1" y="connsiteY1"/>
              </a:cxn>
              <a:cxn ang="0">
                <a:pos x="connsiteX2" y="connsiteY2"/>
              </a:cxn>
              <a:cxn ang="0">
                <a:pos x="connsiteX3" y="connsiteY3"/>
              </a:cxn>
            </a:cxnLst>
            <a:rect l="l" t="t" r="r" b="b"/>
            <a:pathLst>
              <a:path w="1632158" h="2680562">
                <a:moveTo>
                  <a:pt x="1632158" y="0"/>
                </a:moveTo>
                <a:lnTo>
                  <a:pt x="1632158" y="2680562"/>
                </a:lnTo>
                <a:lnTo>
                  <a:pt x="0" y="2680562"/>
                </a:lnTo>
                <a:lnTo>
                  <a:pt x="0" y="2618"/>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5664D3D4-26A1-4729-AAB0-425F8C996AC0}"/>
              </a:ext>
            </a:extLst>
          </p:cNvPr>
          <p:cNvSpPr>
            <a:spLocks noGrp="1"/>
          </p:cNvSpPr>
          <p:nvPr>
            <p:ph type="sldNum" sz="quarter" idx="25"/>
          </p:nvPr>
        </p:nvSpPr>
        <p:spPr>
          <a:xfrm>
            <a:off x="181122" y="6309132"/>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65A17810-2B2B-4E1B-887A-90D6E9B2D8E6}"/>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948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CF0B92-1F92-46B7-A349-64F90B71C070}"/>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3" name="Footer Placeholder 2">
            <a:extLst>
              <a:ext uri="{FF2B5EF4-FFF2-40B4-BE49-F238E27FC236}">
                <a16:creationId xmlns:a16="http://schemas.microsoft.com/office/drawing/2014/main" id="{D377653F-8937-4959-825B-30D8B585905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9F7B18-424B-4429-999B-DA2CF8BABF3E}"/>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19072403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mockup09">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579500" y="2194543"/>
            <a:ext cx="3030573" cy="3803975"/>
          </a:xfrm>
          <a:custGeom>
            <a:avLst/>
            <a:gdLst>
              <a:gd name="connsiteX0" fmla="*/ 12662 w 2272930"/>
              <a:gd name="connsiteY0" fmla="*/ 0 h 2852981"/>
              <a:gd name="connsiteX1" fmla="*/ 2262378 w 2272930"/>
              <a:gd name="connsiteY1" fmla="*/ 2109 h 2852981"/>
              <a:gd name="connsiteX2" fmla="*/ 2272930 w 2272930"/>
              <a:gd name="connsiteY2" fmla="*/ 14760 h 2852981"/>
              <a:gd name="connsiteX3" fmla="*/ 2272930 w 2272930"/>
              <a:gd name="connsiteY3" fmla="*/ 2842438 h 2852981"/>
              <a:gd name="connsiteX4" fmla="*/ 2260268 w 2272930"/>
              <a:gd name="connsiteY4" fmla="*/ 2852981 h 2852981"/>
              <a:gd name="connsiteX5" fmla="*/ 12662 w 2272930"/>
              <a:gd name="connsiteY5" fmla="*/ 2852981 h 2852981"/>
              <a:gd name="connsiteX6" fmla="*/ 0 w 2272930"/>
              <a:gd name="connsiteY6" fmla="*/ 2840329 h 2852981"/>
              <a:gd name="connsiteX7" fmla="*/ 2110 w 2272930"/>
              <a:gd name="connsiteY7" fmla="*/ 12652 h 2852981"/>
              <a:gd name="connsiteX8" fmla="*/ 12662 w 2272930"/>
              <a:gd name="connsiteY8" fmla="*/ 0 h 285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2930" h="2852981">
                <a:moveTo>
                  <a:pt x="12662" y="0"/>
                </a:moveTo>
                <a:cubicBezTo>
                  <a:pt x="2262378" y="2109"/>
                  <a:pt x="2262378" y="2109"/>
                  <a:pt x="2262378" y="2109"/>
                </a:cubicBezTo>
                <a:cubicBezTo>
                  <a:pt x="2268709" y="2109"/>
                  <a:pt x="2272930" y="6326"/>
                  <a:pt x="2272930" y="14760"/>
                </a:cubicBezTo>
                <a:cubicBezTo>
                  <a:pt x="2272930" y="2842438"/>
                  <a:pt x="2272930" y="2842438"/>
                  <a:pt x="2272930" y="2842438"/>
                </a:cubicBezTo>
                <a:cubicBezTo>
                  <a:pt x="2272930" y="2848764"/>
                  <a:pt x="2266599" y="2852981"/>
                  <a:pt x="2260268" y="2852981"/>
                </a:cubicBezTo>
                <a:cubicBezTo>
                  <a:pt x="12662" y="2852981"/>
                  <a:pt x="12662" y="2852981"/>
                  <a:pt x="12662" y="2852981"/>
                </a:cubicBezTo>
                <a:cubicBezTo>
                  <a:pt x="6331" y="2852981"/>
                  <a:pt x="0" y="2846655"/>
                  <a:pt x="0" y="2840329"/>
                </a:cubicBezTo>
                <a:cubicBezTo>
                  <a:pt x="2110" y="12652"/>
                  <a:pt x="2110" y="12652"/>
                  <a:pt x="2110" y="12652"/>
                </a:cubicBezTo>
                <a:cubicBezTo>
                  <a:pt x="2110" y="6326"/>
                  <a:pt x="6331" y="0"/>
                  <a:pt x="12662"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2C7943AC-CD3E-47FD-8802-2BEADD0B8FE4}"/>
              </a:ext>
            </a:extLst>
          </p:cNvPr>
          <p:cNvSpPr>
            <a:spLocks noGrp="1"/>
          </p:cNvSpPr>
          <p:nvPr>
            <p:ph type="sldNum" sz="quarter" idx="12"/>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29D753D3-0226-4DEC-8680-9A5A2F698E97}"/>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6758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mockup13">
    <p:spTree>
      <p:nvGrpSpPr>
        <p:cNvPr id="1" name=""/>
        <p:cNvGrpSpPr/>
        <p:nvPr/>
      </p:nvGrpSpPr>
      <p:grpSpPr>
        <a:xfrm>
          <a:off x="0" y="0"/>
          <a:ext cx="0" cy="0"/>
          <a:chOff x="0" y="0"/>
          <a:chExt cx="0" cy="0"/>
        </a:xfrm>
      </p:grpSpPr>
      <p:sp>
        <p:nvSpPr>
          <p:cNvPr id="17" name="Picture Placeholder 16"/>
          <p:cNvSpPr>
            <a:spLocks noGrp="1"/>
          </p:cNvSpPr>
          <p:nvPr>
            <p:ph type="pic" sz="quarter" idx="11" hasCustomPrompt="1"/>
          </p:nvPr>
        </p:nvSpPr>
        <p:spPr>
          <a:xfrm>
            <a:off x="1016001" y="2419294"/>
            <a:ext cx="5191775" cy="3202877"/>
          </a:xfrm>
          <a:custGeom>
            <a:avLst/>
            <a:gdLst>
              <a:gd name="connsiteX0" fmla="*/ 0 w 3893831"/>
              <a:gd name="connsiteY0" fmla="*/ 0 h 2402158"/>
              <a:gd name="connsiteX1" fmla="*/ 3893831 w 3893831"/>
              <a:gd name="connsiteY1" fmla="*/ 0 h 2402158"/>
              <a:gd name="connsiteX2" fmla="*/ 3893831 w 3893831"/>
              <a:gd name="connsiteY2" fmla="*/ 2402158 h 2402158"/>
              <a:gd name="connsiteX3" fmla="*/ 0 w 3893831"/>
              <a:gd name="connsiteY3" fmla="*/ 2402158 h 2402158"/>
            </a:gdLst>
            <a:ahLst/>
            <a:cxnLst>
              <a:cxn ang="0">
                <a:pos x="connsiteX0" y="connsiteY0"/>
              </a:cxn>
              <a:cxn ang="0">
                <a:pos x="connsiteX1" y="connsiteY1"/>
              </a:cxn>
              <a:cxn ang="0">
                <a:pos x="connsiteX2" y="connsiteY2"/>
              </a:cxn>
              <a:cxn ang="0">
                <a:pos x="connsiteX3" y="connsiteY3"/>
              </a:cxn>
            </a:cxnLst>
            <a:rect l="l" t="t" r="r" b="b"/>
            <a:pathLst>
              <a:path w="3893831" h="2402158">
                <a:moveTo>
                  <a:pt x="0" y="0"/>
                </a:moveTo>
                <a:lnTo>
                  <a:pt x="3893831" y="0"/>
                </a:lnTo>
                <a:lnTo>
                  <a:pt x="3893831" y="2402158"/>
                </a:lnTo>
                <a:lnTo>
                  <a:pt x="0" y="2402158"/>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13" name="Picture Placeholder 12"/>
          <p:cNvSpPr>
            <a:spLocks noGrp="1"/>
          </p:cNvSpPr>
          <p:nvPr>
            <p:ph type="pic" sz="quarter" idx="12" hasCustomPrompt="1"/>
          </p:nvPr>
        </p:nvSpPr>
        <p:spPr>
          <a:xfrm>
            <a:off x="5545723" y="3542701"/>
            <a:ext cx="2000652" cy="2511219"/>
          </a:xfrm>
          <a:custGeom>
            <a:avLst/>
            <a:gdLst>
              <a:gd name="connsiteX0" fmla="*/ 8359 w 1500489"/>
              <a:gd name="connsiteY0" fmla="*/ 0 h 1883414"/>
              <a:gd name="connsiteX1" fmla="*/ 1493523 w 1500489"/>
              <a:gd name="connsiteY1" fmla="*/ 1392 h 1883414"/>
              <a:gd name="connsiteX2" fmla="*/ 1500489 w 1500489"/>
              <a:gd name="connsiteY2" fmla="*/ 9744 h 1883414"/>
              <a:gd name="connsiteX3" fmla="*/ 1500489 w 1500489"/>
              <a:gd name="connsiteY3" fmla="*/ 1876454 h 1883414"/>
              <a:gd name="connsiteX4" fmla="*/ 1492130 w 1500489"/>
              <a:gd name="connsiteY4" fmla="*/ 1883414 h 1883414"/>
              <a:gd name="connsiteX5" fmla="*/ 8359 w 1500489"/>
              <a:gd name="connsiteY5" fmla="*/ 1883414 h 1883414"/>
              <a:gd name="connsiteX6" fmla="*/ 0 w 1500489"/>
              <a:gd name="connsiteY6" fmla="*/ 1875062 h 1883414"/>
              <a:gd name="connsiteX7" fmla="*/ 1393 w 1500489"/>
              <a:gd name="connsiteY7" fmla="*/ 8352 h 1883414"/>
              <a:gd name="connsiteX8" fmla="*/ 8359 w 1500489"/>
              <a:gd name="connsiteY8" fmla="*/ 0 h 188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0489" h="1883414">
                <a:moveTo>
                  <a:pt x="8359" y="0"/>
                </a:moveTo>
                <a:cubicBezTo>
                  <a:pt x="1493523" y="1392"/>
                  <a:pt x="1493523" y="1392"/>
                  <a:pt x="1493523" y="1392"/>
                </a:cubicBezTo>
                <a:cubicBezTo>
                  <a:pt x="1497703" y="1392"/>
                  <a:pt x="1500489" y="4176"/>
                  <a:pt x="1500489" y="9744"/>
                </a:cubicBezTo>
                <a:cubicBezTo>
                  <a:pt x="1500489" y="1876454"/>
                  <a:pt x="1500489" y="1876454"/>
                  <a:pt x="1500489" y="1876454"/>
                </a:cubicBezTo>
                <a:cubicBezTo>
                  <a:pt x="1500489" y="1880630"/>
                  <a:pt x="1496310" y="1883414"/>
                  <a:pt x="1492130" y="1883414"/>
                </a:cubicBezTo>
                <a:cubicBezTo>
                  <a:pt x="8359" y="1883414"/>
                  <a:pt x="8359" y="1883414"/>
                  <a:pt x="8359" y="1883414"/>
                </a:cubicBezTo>
                <a:cubicBezTo>
                  <a:pt x="4180" y="1883414"/>
                  <a:pt x="0" y="1879238"/>
                  <a:pt x="0" y="1875062"/>
                </a:cubicBezTo>
                <a:cubicBezTo>
                  <a:pt x="1393" y="8352"/>
                  <a:pt x="1393" y="8352"/>
                  <a:pt x="1393" y="8352"/>
                </a:cubicBezTo>
                <a:cubicBezTo>
                  <a:pt x="1393" y="4176"/>
                  <a:pt x="4180" y="0"/>
                  <a:pt x="8359" y="0"/>
                </a:cubicBez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39197714-0CFD-47BE-A261-41D2869F2468}"/>
              </a:ext>
            </a:extLst>
          </p:cNvPr>
          <p:cNvSpPr>
            <a:spLocks noGrp="1"/>
          </p:cNvSpPr>
          <p:nvPr>
            <p:ph type="sldNum" sz="quarter" idx="13"/>
          </p:nvPr>
        </p:nvSpPr>
        <p:spPr>
          <a:xfrm>
            <a:off x="206444"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D89FD1CD-D11A-480F-8487-C4A299B807EE}"/>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96543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mockup14">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6155049" y="2032865"/>
            <a:ext cx="5239415" cy="2954100"/>
          </a:xfrm>
          <a:custGeom>
            <a:avLst/>
            <a:gdLst>
              <a:gd name="connsiteX0" fmla="*/ 0 w 3929561"/>
              <a:gd name="connsiteY0" fmla="*/ 0 h 2215575"/>
              <a:gd name="connsiteX1" fmla="*/ 3929561 w 3929561"/>
              <a:gd name="connsiteY1" fmla="*/ 0 h 2215575"/>
              <a:gd name="connsiteX2" fmla="*/ 3929561 w 3929561"/>
              <a:gd name="connsiteY2" fmla="*/ 2215575 h 2215575"/>
              <a:gd name="connsiteX3" fmla="*/ 0 w 3929561"/>
              <a:gd name="connsiteY3" fmla="*/ 2215575 h 2215575"/>
            </a:gdLst>
            <a:ahLst/>
            <a:cxnLst>
              <a:cxn ang="0">
                <a:pos x="connsiteX0" y="connsiteY0"/>
              </a:cxn>
              <a:cxn ang="0">
                <a:pos x="connsiteX1" y="connsiteY1"/>
              </a:cxn>
              <a:cxn ang="0">
                <a:pos x="connsiteX2" y="connsiteY2"/>
              </a:cxn>
              <a:cxn ang="0">
                <a:pos x="connsiteX3" y="connsiteY3"/>
              </a:cxn>
            </a:cxnLst>
            <a:rect l="l" t="t" r="r" b="b"/>
            <a:pathLst>
              <a:path w="3929561" h="2215575">
                <a:moveTo>
                  <a:pt x="0" y="0"/>
                </a:moveTo>
                <a:lnTo>
                  <a:pt x="3929561" y="0"/>
                </a:lnTo>
                <a:lnTo>
                  <a:pt x="3929561" y="2215575"/>
                </a:lnTo>
                <a:lnTo>
                  <a:pt x="0" y="2215575"/>
                </a:lnTo>
                <a:close/>
              </a:path>
            </a:pathLst>
          </a:custGeom>
          <a:solidFill>
            <a:schemeClr val="tx2">
              <a:lumMod val="10000"/>
              <a:lumOff val="90000"/>
            </a:schemeClr>
          </a:solidFill>
          <a:ln w="19050">
            <a:noFill/>
          </a:ln>
        </p:spPr>
        <p:txBody>
          <a:bodyPr wrap="square" lIns="0" tIns="91440" rIns="0" bIns="548640" anchor="b">
            <a:noAutofit/>
          </a:bodyPr>
          <a:lstStyle>
            <a:lvl1pPr algn="ctr" rtl="0">
              <a:buNone/>
              <a:defRPr sz="1467">
                <a:solidFill>
                  <a:schemeClr val="tx1">
                    <a:lumMod val="75000"/>
                    <a:lumOff val="25000"/>
                  </a:schemeClr>
                </a:solidFill>
              </a:defRPr>
            </a:lvl1pPr>
          </a:lstStyle>
          <a:p>
            <a:r>
              <a:rPr lang="en-US" dirty="0"/>
              <a:t>Image Holder</a:t>
            </a:r>
          </a:p>
        </p:txBody>
      </p:sp>
      <p:sp>
        <p:nvSpPr>
          <p:cNvPr id="7"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336086C1-4F5D-4D4A-AEA3-8A54B46485A0}"/>
              </a:ext>
            </a:extLst>
          </p:cNvPr>
          <p:cNvSpPr>
            <a:spLocks noGrp="1"/>
          </p:cNvSpPr>
          <p:nvPr>
            <p:ph type="sldNum" sz="quarter" idx="12"/>
          </p:nvPr>
        </p:nvSpPr>
        <p:spPr>
          <a:xfrm>
            <a:off x="220032" y="6337233"/>
            <a:ext cx="2743200" cy="365125"/>
          </a:xfrm>
        </p:spPr>
        <p:txBody>
          <a:bodyPr/>
          <a:lstStyle>
            <a:lvl1pPr algn="l">
              <a:defRPr/>
            </a:lvl1pPr>
          </a:lstStyle>
          <a:p>
            <a:fld id="{CE10FBEB-2ABB-43E9-9397-345F7D063024}" type="slidenum">
              <a:rPr lang="en-US" smtClean="0"/>
              <a:pPr/>
              <a:t>‹#›</a:t>
            </a:fld>
            <a:endParaRPr lang="en-US"/>
          </a:p>
        </p:txBody>
      </p:sp>
      <p:sp>
        <p:nvSpPr>
          <p:cNvPr id="12" name="Rectangle 11">
            <a:extLst>
              <a:ext uri="{FF2B5EF4-FFF2-40B4-BE49-F238E27FC236}">
                <a16:creationId xmlns:a16="http://schemas.microsoft.com/office/drawing/2014/main" id="{011E6918-A677-42C8-B68E-27E5CB2A94B8}"/>
              </a:ext>
            </a:extLst>
          </p:cNvPr>
          <p:cNvSpPr/>
          <p:nvPr userDrawn="1"/>
        </p:nvSpPr>
        <p:spPr>
          <a:xfrm>
            <a:off x="0" y="6702358"/>
            <a:ext cx="10963072" cy="58366"/>
          </a:xfrm>
          <a:prstGeom prst="rect">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334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83332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65E5C8-A141-420D-A382-42E26F822E7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AACA43F-4F52-4885-8BB0-E8FD3C1A9EE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85D43A-94AC-48D6-90DD-4D8B9F4B14E4}"/>
              </a:ext>
            </a:extLst>
          </p:cNvPr>
          <p:cNvSpPr>
            <a:spLocks noGrp="1"/>
          </p:cNvSpPr>
          <p:nvPr>
            <p:ph type="sldNum" sz="quarter" idx="12"/>
          </p:nvPr>
        </p:nvSpPr>
        <p:spPr/>
        <p:txBody>
          <a:bodyPr/>
          <a:lstStyle>
            <a:lvl1pPr>
              <a:defRPr/>
            </a:lvl1pPr>
          </a:lstStyle>
          <a:p>
            <a:pPr>
              <a:defRPr/>
            </a:pPr>
            <a:fld id="{0AF4A41F-CF78-4B9A-B87A-36EC3098C8DD}" type="slidenum">
              <a:rPr lang="en-US"/>
              <a:pPr>
                <a:defRPr/>
              </a:pPr>
              <a:t>‹#›</a:t>
            </a:fld>
            <a:endParaRPr lang="en-US"/>
          </a:p>
        </p:txBody>
      </p:sp>
    </p:spTree>
    <p:extLst>
      <p:ext uri="{BB962C8B-B14F-4D97-AF65-F5344CB8AC3E}">
        <p14:creationId xmlns:p14="http://schemas.microsoft.com/office/powerpoint/2010/main" val="12220843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2" name="Title 1">
            <a:extLst>
              <a:ext uri="{FF2B5EF4-FFF2-40B4-BE49-F238E27FC236}">
                <a16:creationId xmlns:a16="http://schemas.microsoft.com/office/drawing/2014/main" id="{8408B872-D518-4CB6-9B78-A867083B236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B6877E97-0FFD-4A6D-AC39-2290EB35CBDD}"/>
              </a:ext>
            </a:extLst>
          </p:cNvPr>
          <p:cNvSpPr>
            <a:spLocks noGrp="1"/>
          </p:cNvSpPr>
          <p:nvPr>
            <p:ph type="sldNum" sz="quarter" idx="11"/>
          </p:nvPr>
        </p:nvSpPr>
        <p:spPr>
          <a:xfrm>
            <a:off x="197322" y="6337233"/>
            <a:ext cx="621357"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564375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3BF6D-E3A3-431B-A5CC-1948FA547202}"/>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BULLET COPY SLIDE: Click to edit title</a:t>
            </a:r>
          </a:p>
        </p:txBody>
      </p:sp>
      <p:sp>
        <p:nvSpPr>
          <p:cNvPr id="3" name="Slide Number Placeholder 2">
            <a:extLst>
              <a:ext uri="{FF2B5EF4-FFF2-40B4-BE49-F238E27FC236}">
                <a16:creationId xmlns:a16="http://schemas.microsoft.com/office/drawing/2014/main" id="{0162557B-EE16-40E2-A0E7-34F506C0478E}"/>
              </a:ext>
            </a:extLst>
          </p:cNvPr>
          <p:cNvSpPr>
            <a:spLocks noGrp="1"/>
          </p:cNvSpPr>
          <p:nvPr>
            <p:ph type="sldNum" sz="quarter" idx="10"/>
          </p:nvPr>
        </p:nvSpPr>
        <p:spPr>
          <a:xfrm>
            <a:off x="109523" y="6310312"/>
            <a:ext cx="2743200" cy="365125"/>
          </a:xfrm>
        </p:spPr>
        <p:txBody>
          <a:bodyPr/>
          <a:lstStyle>
            <a:lvl1pPr algn="l">
              <a:defRPr/>
            </a:lvl1pPr>
          </a:lstStyle>
          <a:p>
            <a:fld id="{CE10FBEB-2ABB-43E9-9397-345F7D063024}" type="slidenum">
              <a:rPr lang="en-US" smtClean="0"/>
              <a:pPr/>
              <a:t>‹#›</a:t>
            </a:fld>
            <a:endParaRPr lang="en-US"/>
          </a:p>
        </p:txBody>
      </p:sp>
      <p:sp>
        <p:nvSpPr>
          <p:cNvPr id="6" name="Text Placeholder 5">
            <a:extLst>
              <a:ext uri="{FF2B5EF4-FFF2-40B4-BE49-F238E27FC236}">
                <a16:creationId xmlns:a16="http://schemas.microsoft.com/office/drawing/2014/main" id="{9B6C8C6E-3F93-40B5-89F3-FB1F1ADB5FBB}"/>
              </a:ext>
            </a:extLst>
          </p:cNvPr>
          <p:cNvSpPr>
            <a:spLocks noGrp="1"/>
          </p:cNvSpPr>
          <p:nvPr>
            <p:ph type="body" sz="quarter" idx="11"/>
          </p:nvPr>
        </p:nvSpPr>
        <p:spPr>
          <a:xfrm>
            <a:off x="838200" y="2062171"/>
            <a:ext cx="10453828" cy="3851669"/>
          </a:xfrm>
          <a:prstGeom prst="rect">
            <a:avLst/>
          </a:prstGeom>
        </p:spPr>
        <p:txBody>
          <a:bodyPr/>
          <a:lstStyle>
            <a:lvl2pPr marL="685800" indent="-228600">
              <a:buClr>
                <a:schemeClr val="accent1"/>
              </a:buClr>
              <a:buFont typeface="Wingdings" panose="05000000000000000000" pitchFamily="2" charset="2"/>
              <a:buChar char="§"/>
              <a:defRPr/>
            </a:lvl2pPr>
            <a:lvl3pPr marL="1143000" indent="-228600">
              <a:buClr>
                <a:schemeClr val="accent1"/>
              </a:buClr>
              <a:buFont typeface="Wingdings" panose="05000000000000000000" pitchFamily="2" charset="2"/>
              <a:buChar char="§"/>
              <a:defRPr/>
            </a:lvl3pPr>
            <a:lvl4pPr marL="1600200" indent="-228600">
              <a:buClr>
                <a:schemeClr val="accent1"/>
              </a:buClr>
              <a:buFont typeface="Wingdings" panose="05000000000000000000" pitchFamily="2" charset="2"/>
              <a:buChar char="§"/>
              <a:defRPr/>
            </a:lvl4pPr>
            <a:lvl5pPr marL="2057400" indent="-228600">
              <a:buClr>
                <a:schemeClr val="accent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4024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Main Slide">
    <p:spTree>
      <p:nvGrpSpPr>
        <p:cNvPr id="1" name=""/>
        <p:cNvGrpSpPr/>
        <p:nvPr/>
      </p:nvGrpSpPr>
      <p:grpSpPr>
        <a:xfrm>
          <a:off x="0" y="0"/>
          <a:ext cx="0" cy="0"/>
          <a:chOff x="0" y="0"/>
          <a:chExt cx="0" cy="0"/>
        </a:xfrm>
      </p:grpSpPr>
      <p:sp>
        <p:nvSpPr>
          <p:cNvPr id="2" name="Picture Placeholder 16">
            <a:extLst>
              <a:ext uri="{FF2B5EF4-FFF2-40B4-BE49-F238E27FC236}">
                <a16:creationId xmlns:a16="http://schemas.microsoft.com/office/drawing/2014/main" id="{0ED6AF05-C9B5-44A0-A055-E8C983485275}"/>
              </a:ext>
            </a:extLst>
          </p:cNvPr>
          <p:cNvSpPr>
            <a:spLocks noGrp="1"/>
          </p:cNvSpPr>
          <p:nvPr>
            <p:ph type="pic" sz="quarter" idx="11"/>
          </p:nvPr>
        </p:nvSpPr>
        <p:spPr>
          <a:xfrm>
            <a:off x="0" y="0"/>
            <a:ext cx="12192000" cy="68579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alpha val="77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 name="Text Placeholder 3">
            <a:extLst>
              <a:ext uri="{FF2B5EF4-FFF2-40B4-BE49-F238E27FC236}">
                <a16:creationId xmlns:a16="http://schemas.microsoft.com/office/drawing/2014/main" id="{97F10614-7877-4D53-B156-102156487F2E}"/>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4" name="Title 2">
            <a:extLst>
              <a:ext uri="{FF2B5EF4-FFF2-40B4-BE49-F238E27FC236}">
                <a16:creationId xmlns:a16="http://schemas.microsoft.com/office/drawing/2014/main" id="{5CEF2946-993B-4536-9F37-39E8C1D89C54}"/>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549703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6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0" y="0"/>
            <a:ext cx="12192000" cy="68579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36465208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0_Main Slide">
    <p:spTree>
      <p:nvGrpSpPr>
        <p:cNvPr id="1" name=""/>
        <p:cNvGrpSpPr/>
        <p:nvPr/>
      </p:nvGrpSpPr>
      <p:grpSpPr>
        <a:xfrm>
          <a:off x="0" y="0"/>
          <a:ext cx="0" cy="0"/>
          <a:chOff x="0" y="0"/>
          <a:chExt cx="0" cy="0"/>
        </a:xfrm>
      </p:grpSpPr>
      <p:sp>
        <p:nvSpPr>
          <p:cNvPr id="5" name="Picture Placeholder 16">
            <a:extLst>
              <a:ext uri="{FF2B5EF4-FFF2-40B4-BE49-F238E27FC236}">
                <a16:creationId xmlns:a16="http://schemas.microsoft.com/office/drawing/2014/main" id="{3944D8BF-1490-4A8D-8166-FA75799758D3}"/>
              </a:ext>
            </a:extLst>
          </p:cNvPr>
          <p:cNvSpPr>
            <a:spLocks noGrp="1"/>
          </p:cNvSpPr>
          <p:nvPr>
            <p:ph type="pic" sz="quarter" idx="11"/>
          </p:nvPr>
        </p:nvSpPr>
        <p:spPr>
          <a:xfrm>
            <a:off x="406400" y="349251"/>
            <a:ext cx="11379200" cy="61594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Tree>
    <p:extLst>
      <p:ext uri="{BB962C8B-B14F-4D97-AF65-F5344CB8AC3E}">
        <p14:creationId xmlns:p14="http://schemas.microsoft.com/office/powerpoint/2010/main" val="206727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B846-1AB5-4DA7-984D-00A0CC8E35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C74AA7-66F1-4885-8C4C-4595200120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397697-E784-47F8-99E9-AD497BE1CA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F4BED-94C9-4380-A35F-E5A903094BBA}"/>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6" name="Footer Placeholder 5">
            <a:extLst>
              <a:ext uri="{FF2B5EF4-FFF2-40B4-BE49-F238E27FC236}">
                <a16:creationId xmlns:a16="http://schemas.microsoft.com/office/drawing/2014/main" id="{4E124A4E-DE24-4B67-9CE2-6B035A5417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D23C5-5844-47CC-99CF-3FE6D340BD52}"/>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12794813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in Slide">
    <p:spTree>
      <p:nvGrpSpPr>
        <p:cNvPr id="1" name=""/>
        <p:cNvGrpSpPr/>
        <p:nvPr/>
      </p:nvGrpSpPr>
      <p:grpSpPr>
        <a:xfrm>
          <a:off x="0" y="0"/>
          <a:ext cx="0" cy="0"/>
          <a:chOff x="0" y="0"/>
          <a:chExt cx="0" cy="0"/>
        </a:xfrm>
      </p:grpSpPr>
      <p:sp>
        <p:nvSpPr>
          <p:cNvPr id="4" name="Picture Placeholder 16">
            <a:extLst>
              <a:ext uri="{FF2B5EF4-FFF2-40B4-BE49-F238E27FC236}">
                <a16:creationId xmlns:a16="http://schemas.microsoft.com/office/drawing/2014/main" id="{7841AF37-95AA-4AFC-980B-FDF49AC0F632}"/>
              </a:ext>
            </a:extLst>
          </p:cNvPr>
          <p:cNvSpPr>
            <a:spLocks noGrp="1"/>
          </p:cNvSpPr>
          <p:nvPr>
            <p:ph type="pic" sz="quarter" idx="11"/>
          </p:nvPr>
        </p:nvSpPr>
        <p:spPr>
          <a:xfrm>
            <a:off x="152400" y="142875"/>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5" name="Picture Placeholder 16">
            <a:extLst>
              <a:ext uri="{FF2B5EF4-FFF2-40B4-BE49-F238E27FC236}">
                <a16:creationId xmlns:a16="http://schemas.microsoft.com/office/drawing/2014/main" id="{6C7227B7-356F-4754-A019-0EAEBE172ABA}"/>
              </a:ext>
            </a:extLst>
          </p:cNvPr>
          <p:cNvSpPr>
            <a:spLocks noGrp="1"/>
          </p:cNvSpPr>
          <p:nvPr>
            <p:ph type="pic" sz="quarter" idx="12"/>
          </p:nvPr>
        </p:nvSpPr>
        <p:spPr>
          <a:xfrm>
            <a:off x="4171950" y="142875"/>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6" name="Picture Placeholder 16">
            <a:extLst>
              <a:ext uri="{FF2B5EF4-FFF2-40B4-BE49-F238E27FC236}">
                <a16:creationId xmlns:a16="http://schemas.microsoft.com/office/drawing/2014/main" id="{59D60D12-5B3E-4E90-8B6C-CC360ADA4DEA}"/>
              </a:ext>
            </a:extLst>
          </p:cNvPr>
          <p:cNvSpPr>
            <a:spLocks noGrp="1"/>
          </p:cNvSpPr>
          <p:nvPr>
            <p:ph type="pic" sz="quarter" idx="13"/>
          </p:nvPr>
        </p:nvSpPr>
        <p:spPr>
          <a:xfrm>
            <a:off x="8191500" y="142875"/>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152400" y="2133600"/>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0" name="Picture Placeholder 16">
            <a:extLst>
              <a:ext uri="{FF2B5EF4-FFF2-40B4-BE49-F238E27FC236}">
                <a16:creationId xmlns:a16="http://schemas.microsoft.com/office/drawing/2014/main" id="{C0640E9A-0647-44B0-BCA7-0B5CACE284C5}"/>
              </a:ext>
            </a:extLst>
          </p:cNvPr>
          <p:cNvSpPr>
            <a:spLocks noGrp="1"/>
          </p:cNvSpPr>
          <p:nvPr>
            <p:ph type="pic" sz="quarter" idx="15"/>
          </p:nvPr>
        </p:nvSpPr>
        <p:spPr>
          <a:xfrm>
            <a:off x="4171950" y="2133600"/>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1" name="Picture Placeholder 16">
            <a:extLst>
              <a:ext uri="{FF2B5EF4-FFF2-40B4-BE49-F238E27FC236}">
                <a16:creationId xmlns:a16="http://schemas.microsoft.com/office/drawing/2014/main" id="{DF306E5D-43AE-4463-9FBA-5D18D24CD5E5}"/>
              </a:ext>
            </a:extLst>
          </p:cNvPr>
          <p:cNvSpPr>
            <a:spLocks noGrp="1"/>
          </p:cNvSpPr>
          <p:nvPr>
            <p:ph type="pic" sz="quarter" idx="16"/>
          </p:nvPr>
        </p:nvSpPr>
        <p:spPr>
          <a:xfrm>
            <a:off x="8191500" y="2133600"/>
            <a:ext cx="3867150" cy="185737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 name="Slide Number Placeholder 2">
            <a:extLst>
              <a:ext uri="{FF2B5EF4-FFF2-40B4-BE49-F238E27FC236}">
                <a16:creationId xmlns:a16="http://schemas.microsoft.com/office/drawing/2014/main" id="{626BA9AE-D9E9-4BE2-8DEE-6188F7CFBEE8}"/>
              </a:ext>
            </a:extLst>
          </p:cNvPr>
          <p:cNvSpPr>
            <a:spLocks noGrp="1"/>
          </p:cNvSpPr>
          <p:nvPr>
            <p:ph type="sldNum" sz="quarter" idx="18"/>
          </p:nvPr>
        </p:nvSpPr>
        <p:spPr>
          <a:xfrm>
            <a:off x="152400" y="6329347"/>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6426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08001" y="2583712"/>
            <a:ext cx="3511549" cy="318134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2" name="Picture Placeholder 16">
            <a:extLst>
              <a:ext uri="{FF2B5EF4-FFF2-40B4-BE49-F238E27FC236}">
                <a16:creationId xmlns:a16="http://schemas.microsoft.com/office/drawing/2014/main" id="{76835F01-1971-453B-8B7B-2D63B66EA940}"/>
              </a:ext>
            </a:extLst>
          </p:cNvPr>
          <p:cNvSpPr>
            <a:spLocks noGrp="1"/>
          </p:cNvSpPr>
          <p:nvPr>
            <p:ph type="pic" sz="quarter" idx="15"/>
          </p:nvPr>
        </p:nvSpPr>
        <p:spPr>
          <a:xfrm>
            <a:off x="4311074" y="2583712"/>
            <a:ext cx="3511549" cy="318134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3" name="Picture Placeholder 16">
            <a:extLst>
              <a:ext uri="{FF2B5EF4-FFF2-40B4-BE49-F238E27FC236}">
                <a16:creationId xmlns:a16="http://schemas.microsoft.com/office/drawing/2014/main" id="{A1302098-4420-48F6-824B-C758E9B99761}"/>
              </a:ext>
            </a:extLst>
          </p:cNvPr>
          <p:cNvSpPr>
            <a:spLocks noGrp="1"/>
          </p:cNvSpPr>
          <p:nvPr>
            <p:ph type="pic" sz="quarter" idx="16"/>
          </p:nvPr>
        </p:nvSpPr>
        <p:spPr>
          <a:xfrm>
            <a:off x="8114146" y="2583712"/>
            <a:ext cx="3511549" cy="318134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 name="Slide Number Placeholder 2">
            <a:extLst>
              <a:ext uri="{FF2B5EF4-FFF2-40B4-BE49-F238E27FC236}">
                <a16:creationId xmlns:a16="http://schemas.microsoft.com/office/drawing/2014/main" id="{A0DCD2D6-E08E-4617-8156-1EE32EA067AF}"/>
              </a:ext>
            </a:extLst>
          </p:cNvPr>
          <p:cNvSpPr>
            <a:spLocks noGrp="1"/>
          </p:cNvSpPr>
          <p:nvPr>
            <p:ph type="sldNum" sz="quarter" idx="18"/>
          </p:nvPr>
        </p:nvSpPr>
        <p:spPr>
          <a:xfrm>
            <a:off x="116145" y="6312286"/>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832174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5_Main Slide">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7A9B1E9-9FC1-417A-8916-6DD2409F6E84}"/>
              </a:ext>
            </a:extLst>
          </p:cNvPr>
          <p:cNvSpPr>
            <a:spLocks noGrp="1"/>
          </p:cNvSpPr>
          <p:nvPr userDrawn="1">
            <p:ph type="pic" sz="quarter" idx="14"/>
          </p:nvPr>
        </p:nvSpPr>
        <p:spPr>
          <a:xfrm>
            <a:off x="508001"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userDrawn="1">
            <p:ph type="body" sz="half" idx="2" hasCustomPrompt="1"/>
          </p:nvPr>
        </p:nvSpPr>
        <p:spPr>
          <a:xfrm>
            <a:off x="508001" y="1190512"/>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userDrawn="1">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7" name="Picture Placeholder 16">
            <a:extLst>
              <a:ext uri="{FF2B5EF4-FFF2-40B4-BE49-F238E27FC236}">
                <a16:creationId xmlns:a16="http://schemas.microsoft.com/office/drawing/2014/main" id="{389918F1-EF05-495B-BB60-A8ADAAB53C67}"/>
              </a:ext>
            </a:extLst>
          </p:cNvPr>
          <p:cNvSpPr>
            <a:spLocks noGrp="1"/>
          </p:cNvSpPr>
          <p:nvPr userDrawn="1">
            <p:ph type="pic" sz="quarter" idx="15"/>
          </p:nvPr>
        </p:nvSpPr>
        <p:spPr>
          <a:xfrm>
            <a:off x="3348248"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8" name="Picture Placeholder 17">
            <a:extLst>
              <a:ext uri="{FF2B5EF4-FFF2-40B4-BE49-F238E27FC236}">
                <a16:creationId xmlns:a16="http://schemas.microsoft.com/office/drawing/2014/main" id="{331BAD54-E9C2-4A47-A7DC-2A6D6B1B3042}"/>
              </a:ext>
            </a:extLst>
          </p:cNvPr>
          <p:cNvSpPr>
            <a:spLocks noGrp="1"/>
          </p:cNvSpPr>
          <p:nvPr userDrawn="1">
            <p:ph type="pic" sz="quarter" idx="16"/>
          </p:nvPr>
        </p:nvSpPr>
        <p:spPr>
          <a:xfrm>
            <a:off x="6188495"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4F0AE879-8E5F-4DCD-B961-AD8F3AD09E48}"/>
              </a:ext>
            </a:extLst>
          </p:cNvPr>
          <p:cNvSpPr>
            <a:spLocks noGrp="1"/>
          </p:cNvSpPr>
          <p:nvPr userDrawn="1">
            <p:ph type="pic" sz="quarter" idx="17"/>
          </p:nvPr>
        </p:nvSpPr>
        <p:spPr>
          <a:xfrm>
            <a:off x="9028741" y="1879599"/>
            <a:ext cx="2637076" cy="2159000"/>
          </a:xfrm>
          <a:custGeom>
            <a:avLst/>
            <a:gdLst>
              <a:gd name="connsiteX0" fmla="*/ 0 w 2637076"/>
              <a:gd name="connsiteY0" fmla="*/ 0 h 2159000"/>
              <a:gd name="connsiteX1" fmla="*/ 2637076 w 2637076"/>
              <a:gd name="connsiteY1" fmla="*/ 0 h 2159000"/>
              <a:gd name="connsiteX2" fmla="*/ 2637076 w 2637076"/>
              <a:gd name="connsiteY2" fmla="*/ 2159000 h 2159000"/>
              <a:gd name="connsiteX3" fmla="*/ 0 w 2637076"/>
              <a:gd name="connsiteY3" fmla="*/ 2159000 h 2159000"/>
            </a:gdLst>
            <a:ahLst/>
            <a:cxnLst>
              <a:cxn ang="0">
                <a:pos x="connsiteX0" y="connsiteY0"/>
              </a:cxn>
              <a:cxn ang="0">
                <a:pos x="connsiteX1" y="connsiteY1"/>
              </a:cxn>
              <a:cxn ang="0">
                <a:pos x="connsiteX2" y="connsiteY2"/>
              </a:cxn>
              <a:cxn ang="0">
                <a:pos x="connsiteX3" y="connsiteY3"/>
              </a:cxn>
            </a:cxnLst>
            <a:rect l="l" t="t" r="r" b="b"/>
            <a:pathLst>
              <a:path w="2637076" h="2159000">
                <a:moveTo>
                  <a:pt x="0" y="0"/>
                </a:moveTo>
                <a:lnTo>
                  <a:pt x="2637076" y="0"/>
                </a:lnTo>
                <a:lnTo>
                  <a:pt x="2637076" y="2159000"/>
                </a:lnTo>
                <a:lnTo>
                  <a:pt x="0" y="2159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E9510C2D-4952-4893-8E92-3CBE4E8DD881}"/>
              </a:ext>
            </a:extLst>
          </p:cNvPr>
          <p:cNvSpPr>
            <a:spLocks noGrp="1"/>
          </p:cNvSpPr>
          <p:nvPr>
            <p:ph type="sldNum" sz="quarter" idx="18"/>
          </p:nvPr>
        </p:nvSpPr>
        <p:spPr>
          <a:xfrm>
            <a:off x="171395" y="6314680"/>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878862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0" y="0"/>
            <a:ext cx="7156174" cy="3448878"/>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0" name="Picture Placeholder 16">
            <a:extLst>
              <a:ext uri="{FF2B5EF4-FFF2-40B4-BE49-F238E27FC236}">
                <a16:creationId xmlns:a16="http://schemas.microsoft.com/office/drawing/2014/main" id="{D3937379-0B61-447A-862E-847A4916253A}"/>
              </a:ext>
            </a:extLst>
          </p:cNvPr>
          <p:cNvSpPr>
            <a:spLocks noGrp="1"/>
          </p:cNvSpPr>
          <p:nvPr>
            <p:ph type="pic" sz="quarter" idx="15"/>
          </p:nvPr>
        </p:nvSpPr>
        <p:spPr>
          <a:xfrm>
            <a:off x="7156174" y="3448878"/>
            <a:ext cx="5035826"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B8A8F5B6-5FC1-4D5B-A2DC-576407A6C1C9}"/>
              </a:ext>
            </a:extLst>
          </p:cNvPr>
          <p:cNvSpPr>
            <a:spLocks noGrp="1"/>
          </p:cNvSpPr>
          <p:nvPr>
            <p:ph type="pic" sz="quarter" idx="16"/>
          </p:nvPr>
        </p:nvSpPr>
        <p:spPr>
          <a:xfrm>
            <a:off x="0" y="3448878"/>
            <a:ext cx="5148470"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41432002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035826" y="0"/>
            <a:ext cx="7156174" cy="3448878"/>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0" name="Picture Placeholder 16">
            <a:extLst>
              <a:ext uri="{FF2B5EF4-FFF2-40B4-BE49-F238E27FC236}">
                <a16:creationId xmlns:a16="http://schemas.microsoft.com/office/drawing/2014/main" id="{D3937379-0B61-447A-862E-847A4916253A}"/>
              </a:ext>
            </a:extLst>
          </p:cNvPr>
          <p:cNvSpPr>
            <a:spLocks noGrp="1"/>
          </p:cNvSpPr>
          <p:nvPr>
            <p:ph type="pic" sz="quarter" idx="15"/>
          </p:nvPr>
        </p:nvSpPr>
        <p:spPr>
          <a:xfrm>
            <a:off x="0" y="3448878"/>
            <a:ext cx="5035826"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B8A8F5B6-5FC1-4D5B-A2DC-576407A6C1C9}"/>
              </a:ext>
            </a:extLst>
          </p:cNvPr>
          <p:cNvSpPr>
            <a:spLocks noGrp="1"/>
          </p:cNvSpPr>
          <p:nvPr>
            <p:ph type="pic" sz="quarter" idx="16"/>
          </p:nvPr>
        </p:nvSpPr>
        <p:spPr>
          <a:xfrm>
            <a:off x="7043530" y="3448878"/>
            <a:ext cx="5148470" cy="340912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Tree>
    <p:extLst>
      <p:ext uri="{BB962C8B-B14F-4D97-AF65-F5344CB8AC3E}">
        <p14:creationId xmlns:p14="http://schemas.microsoft.com/office/powerpoint/2010/main" val="29746470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Main Slide">
    <p:spTree>
      <p:nvGrpSpPr>
        <p:cNvPr id="1" name=""/>
        <p:cNvGrpSpPr/>
        <p:nvPr/>
      </p:nvGrpSpPr>
      <p:grpSpPr>
        <a:xfrm>
          <a:off x="0" y="0"/>
          <a:ext cx="0" cy="0"/>
          <a:chOff x="0" y="0"/>
          <a:chExt cx="0" cy="0"/>
        </a:xfrm>
      </p:grpSpPr>
      <p:sp>
        <p:nvSpPr>
          <p:cNvPr id="7" name="Picture Placeholder 16">
            <a:extLst>
              <a:ext uri="{FF2B5EF4-FFF2-40B4-BE49-F238E27FC236}">
                <a16:creationId xmlns:a16="http://schemas.microsoft.com/office/drawing/2014/main" id="{F7A9B1E9-9FC1-417A-8916-6DD2409F6E84}"/>
              </a:ext>
            </a:extLst>
          </p:cNvPr>
          <p:cNvSpPr>
            <a:spLocks noGrp="1"/>
          </p:cNvSpPr>
          <p:nvPr>
            <p:ph type="pic" sz="quarter" idx="14"/>
          </p:nvPr>
        </p:nvSpPr>
        <p:spPr>
          <a:xfrm>
            <a:off x="550006"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0" name="Picture Placeholder 16">
            <a:extLst>
              <a:ext uri="{FF2B5EF4-FFF2-40B4-BE49-F238E27FC236}">
                <a16:creationId xmlns:a16="http://schemas.microsoft.com/office/drawing/2014/main" id="{2031FCCF-686D-468E-8C46-6D2D14A15774}"/>
              </a:ext>
            </a:extLst>
          </p:cNvPr>
          <p:cNvSpPr>
            <a:spLocks noGrp="1"/>
          </p:cNvSpPr>
          <p:nvPr>
            <p:ph type="pic" sz="quarter" idx="15"/>
          </p:nvPr>
        </p:nvSpPr>
        <p:spPr>
          <a:xfrm>
            <a:off x="4581679"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11" name="Picture Placeholder 16">
            <a:extLst>
              <a:ext uri="{FF2B5EF4-FFF2-40B4-BE49-F238E27FC236}">
                <a16:creationId xmlns:a16="http://schemas.microsoft.com/office/drawing/2014/main" id="{E7C85D0B-3CBE-4CAC-BCF5-6BEFB2BF465F}"/>
              </a:ext>
            </a:extLst>
          </p:cNvPr>
          <p:cNvSpPr>
            <a:spLocks noGrp="1"/>
          </p:cNvSpPr>
          <p:nvPr>
            <p:ph type="pic" sz="quarter" idx="16"/>
          </p:nvPr>
        </p:nvSpPr>
        <p:spPr>
          <a:xfrm>
            <a:off x="8613351" y="2726579"/>
            <a:ext cx="3052776" cy="2765714"/>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91440" bIns="274320" anchor="t"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8CB723D9-E522-4D75-AA05-1F2DBEDC1E22}"/>
              </a:ext>
            </a:extLst>
          </p:cNvPr>
          <p:cNvSpPr>
            <a:spLocks noGrp="1"/>
          </p:cNvSpPr>
          <p:nvPr>
            <p:ph type="sldNum" sz="quarter" idx="17"/>
          </p:nvPr>
        </p:nvSpPr>
        <p:spPr>
          <a:xfrm>
            <a:off x="140467" y="6348802"/>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8335175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8" name="Picture Placeholder 17">
            <a:extLst>
              <a:ext uri="{FF2B5EF4-FFF2-40B4-BE49-F238E27FC236}">
                <a16:creationId xmlns:a16="http://schemas.microsoft.com/office/drawing/2014/main" id="{5548D796-8337-4EEB-BB9F-307BE6D7174A}"/>
              </a:ext>
            </a:extLst>
          </p:cNvPr>
          <p:cNvSpPr>
            <a:spLocks noGrp="1"/>
          </p:cNvSpPr>
          <p:nvPr>
            <p:ph type="pic" sz="quarter" idx="14"/>
          </p:nvPr>
        </p:nvSpPr>
        <p:spPr>
          <a:xfrm>
            <a:off x="1555385" y="2871751"/>
            <a:ext cx="2075650" cy="1789352"/>
          </a:xfrm>
          <a:custGeom>
            <a:avLst/>
            <a:gdLst>
              <a:gd name="connsiteX0" fmla="*/ 447338 w 2075650"/>
              <a:gd name="connsiteY0" fmla="*/ 0 h 1789352"/>
              <a:gd name="connsiteX1" fmla="*/ 1628312 w 2075650"/>
              <a:gd name="connsiteY1" fmla="*/ 0 h 1789352"/>
              <a:gd name="connsiteX2" fmla="*/ 2075650 w 2075650"/>
              <a:gd name="connsiteY2" fmla="*/ 894676 h 1789352"/>
              <a:gd name="connsiteX3" fmla="*/ 1628312 w 2075650"/>
              <a:gd name="connsiteY3" fmla="*/ 1789352 h 1789352"/>
              <a:gd name="connsiteX4" fmla="*/ 447338 w 2075650"/>
              <a:gd name="connsiteY4" fmla="*/ 1789352 h 1789352"/>
              <a:gd name="connsiteX5" fmla="*/ 0 w 2075650"/>
              <a:gd name="connsiteY5" fmla="*/ 894676 h 178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650" h="1789352">
                <a:moveTo>
                  <a:pt x="447338" y="0"/>
                </a:moveTo>
                <a:lnTo>
                  <a:pt x="1628312" y="0"/>
                </a:lnTo>
                <a:lnTo>
                  <a:pt x="2075650" y="894676"/>
                </a:lnTo>
                <a:lnTo>
                  <a:pt x="1628312" y="1789352"/>
                </a:lnTo>
                <a:lnTo>
                  <a:pt x="447338" y="1789352"/>
                </a:lnTo>
                <a:lnTo>
                  <a:pt x="0" y="894676"/>
                </a:lnTo>
                <a:close/>
              </a:path>
            </a:pathLst>
          </a:cu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775099F3-B034-466D-BF04-C5A9F865B7F8}"/>
              </a:ext>
            </a:extLst>
          </p:cNvPr>
          <p:cNvSpPr>
            <a:spLocks noGrp="1"/>
          </p:cNvSpPr>
          <p:nvPr>
            <p:ph type="pic" sz="quarter" idx="15"/>
          </p:nvPr>
        </p:nvSpPr>
        <p:spPr>
          <a:xfrm>
            <a:off x="5060463" y="2871751"/>
            <a:ext cx="2075650" cy="1789352"/>
          </a:xfrm>
          <a:custGeom>
            <a:avLst/>
            <a:gdLst>
              <a:gd name="connsiteX0" fmla="*/ 447338 w 2075650"/>
              <a:gd name="connsiteY0" fmla="*/ 0 h 1789352"/>
              <a:gd name="connsiteX1" fmla="*/ 1628312 w 2075650"/>
              <a:gd name="connsiteY1" fmla="*/ 0 h 1789352"/>
              <a:gd name="connsiteX2" fmla="*/ 2075650 w 2075650"/>
              <a:gd name="connsiteY2" fmla="*/ 894676 h 1789352"/>
              <a:gd name="connsiteX3" fmla="*/ 1628312 w 2075650"/>
              <a:gd name="connsiteY3" fmla="*/ 1789352 h 1789352"/>
              <a:gd name="connsiteX4" fmla="*/ 447338 w 2075650"/>
              <a:gd name="connsiteY4" fmla="*/ 1789352 h 1789352"/>
              <a:gd name="connsiteX5" fmla="*/ 0 w 2075650"/>
              <a:gd name="connsiteY5" fmla="*/ 894676 h 178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650" h="1789352">
                <a:moveTo>
                  <a:pt x="447338" y="0"/>
                </a:moveTo>
                <a:lnTo>
                  <a:pt x="1628312" y="0"/>
                </a:lnTo>
                <a:lnTo>
                  <a:pt x="2075650" y="894676"/>
                </a:lnTo>
                <a:lnTo>
                  <a:pt x="1628312" y="1789352"/>
                </a:lnTo>
                <a:lnTo>
                  <a:pt x="447338" y="1789352"/>
                </a:lnTo>
                <a:lnTo>
                  <a:pt x="0" y="894676"/>
                </a:lnTo>
                <a:close/>
              </a:path>
            </a:pathLst>
          </a:cu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3066F9FF-38A3-45C6-9468-1224C0394F32}"/>
              </a:ext>
            </a:extLst>
          </p:cNvPr>
          <p:cNvSpPr>
            <a:spLocks noGrp="1"/>
          </p:cNvSpPr>
          <p:nvPr>
            <p:ph type="pic" sz="quarter" idx="16"/>
          </p:nvPr>
        </p:nvSpPr>
        <p:spPr>
          <a:xfrm>
            <a:off x="8565541" y="2871751"/>
            <a:ext cx="2075650" cy="1789352"/>
          </a:xfrm>
          <a:custGeom>
            <a:avLst/>
            <a:gdLst>
              <a:gd name="connsiteX0" fmla="*/ 447338 w 2075650"/>
              <a:gd name="connsiteY0" fmla="*/ 0 h 1789352"/>
              <a:gd name="connsiteX1" fmla="*/ 1628312 w 2075650"/>
              <a:gd name="connsiteY1" fmla="*/ 0 h 1789352"/>
              <a:gd name="connsiteX2" fmla="*/ 2075650 w 2075650"/>
              <a:gd name="connsiteY2" fmla="*/ 894676 h 1789352"/>
              <a:gd name="connsiteX3" fmla="*/ 1628312 w 2075650"/>
              <a:gd name="connsiteY3" fmla="*/ 1789352 h 1789352"/>
              <a:gd name="connsiteX4" fmla="*/ 447338 w 2075650"/>
              <a:gd name="connsiteY4" fmla="*/ 1789352 h 1789352"/>
              <a:gd name="connsiteX5" fmla="*/ 0 w 2075650"/>
              <a:gd name="connsiteY5" fmla="*/ 894676 h 178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650" h="1789352">
                <a:moveTo>
                  <a:pt x="447338" y="0"/>
                </a:moveTo>
                <a:lnTo>
                  <a:pt x="1628312" y="0"/>
                </a:lnTo>
                <a:lnTo>
                  <a:pt x="2075650" y="894676"/>
                </a:lnTo>
                <a:lnTo>
                  <a:pt x="1628312" y="1789352"/>
                </a:lnTo>
                <a:lnTo>
                  <a:pt x="447338" y="1789352"/>
                </a:lnTo>
                <a:lnTo>
                  <a:pt x="0" y="894676"/>
                </a:lnTo>
                <a:close/>
              </a:path>
            </a:pathLst>
          </a:cu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914F1561-026F-44C3-A323-F85CD935BF36}"/>
              </a:ext>
            </a:extLst>
          </p:cNvPr>
          <p:cNvSpPr>
            <a:spLocks noGrp="1"/>
          </p:cNvSpPr>
          <p:nvPr>
            <p:ph type="sldNum" sz="quarter" idx="17"/>
          </p:nvPr>
        </p:nvSpPr>
        <p:spPr>
          <a:xfrm>
            <a:off x="1837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349066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6_L 7">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5BA1271-122D-4A9A-98E7-3559A5EAF693}"/>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10" name="Title 2">
            <a:extLst>
              <a:ext uri="{FF2B5EF4-FFF2-40B4-BE49-F238E27FC236}">
                <a16:creationId xmlns:a16="http://schemas.microsoft.com/office/drawing/2014/main" id="{4A43DCC5-A85B-4451-A239-E0B60C4DEA6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5" name="Picture Placeholder 24">
            <a:extLst>
              <a:ext uri="{FF2B5EF4-FFF2-40B4-BE49-F238E27FC236}">
                <a16:creationId xmlns:a16="http://schemas.microsoft.com/office/drawing/2014/main" id="{2823B6A9-40A8-42B9-9EB1-B0F9406F60C2}"/>
              </a:ext>
            </a:extLst>
          </p:cNvPr>
          <p:cNvSpPr>
            <a:spLocks noGrp="1"/>
          </p:cNvSpPr>
          <p:nvPr>
            <p:ph type="pic" sz="quarter" idx="14"/>
          </p:nvPr>
        </p:nvSpPr>
        <p:spPr>
          <a:xfrm>
            <a:off x="1035843"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2" name="Picture Placeholder 31">
            <a:extLst>
              <a:ext uri="{FF2B5EF4-FFF2-40B4-BE49-F238E27FC236}">
                <a16:creationId xmlns:a16="http://schemas.microsoft.com/office/drawing/2014/main" id="{87E3E655-0A47-43A1-8A37-731F5825E417}"/>
              </a:ext>
            </a:extLst>
          </p:cNvPr>
          <p:cNvSpPr>
            <a:spLocks noGrp="1"/>
          </p:cNvSpPr>
          <p:nvPr>
            <p:ph type="pic" sz="quarter" idx="15"/>
          </p:nvPr>
        </p:nvSpPr>
        <p:spPr>
          <a:xfrm>
            <a:off x="3947318"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3" name="Picture Placeholder 32">
            <a:extLst>
              <a:ext uri="{FF2B5EF4-FFF2-40B4-BE49-F238E27FC236}">
                <a16:creationId xmlns:a16="http://schemas.microsoft.com/office/drawing/2014/main" id="{56D125EE-B392-4412-8DD7-C23C429D126E}"/>
              </a:ext>
            </a:extLst>
          </p:cNvPr>
          <p:cNvSpPr>
            <a:spLocks noGrp="1"/>
          </p:cNvSpPr>
          <p:nvPr>
            <p:ph type="pic" sz="quarter" idx="16"/>
          </p:nvPr>
        </p:nvSpPr>
        <p:spPr>
          <a:xfrm>
            <a:off x="6858793"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4" name="Picture Placeholder 33">
            <a:extLst>
              <a:ext uri="{FF2B5EF4-FFF2-40B4-BE49-F238E27FC236}">
                <a16:creationId xmlns:a16="http://schemas.microsoft.com/office/drawing/2014/main" id="{D1540A36-0B04-449A-8A2E-EC359727EA13}"/>
              </a:ext>
            </a:extLst>
          </p:cNvPr>
          <p:cNvSpPr>
            <a:spLocks noGrp="1"/>
          </p:cNvSpPr>
          <p:nvPr>
            <p:ph type="pic" sz="quarter" idx="17"/>
          </p:nvPr>
        </p:nvSpPr>
        <p:spPr>
          <a:xfrm>
            <a:off x="9770268" y="1879599"/>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5" name="Picture Placeholder 34">
            <a:extLst>
              <a:ext uri="{FF2B5EF4-FFF2-40B4-BE49-F238E27FC236}">
                <a16:creationId xmlns:a16="http://schemas.microsoft.com/office/drawing/2014/main" id="{30F7AA1D-4F04-4966-AEEC-E2C6677642E3}"/>
              </a:ext>
            </a:extLst>
          </p:cNvPr>
          <p:cNvSpPr>
            <a:spLocks noGrp="1"/>
          </p:cNvSpPr>
          <p:nvPr>
            <p:ph type="pic" sz="quarter" idx="18"/>
          </p:nvPr>
        </p:nvSpPr>
        <p:spPr>
          <a:xfrm>
            <a:off x="3947318"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36" name="Picture Placeholder 35">
            <a:extLst>
              <a:ext uri="{FF2B5EF4-FFF2-40B4-BE49-F238E27FC236}">
                <a16:creationId xmlns:a16="http://schemas.microsoft.com/office/drawing/2014/main" id="{D64A3304-4616-4D0B-AB5E-C0F96D88D14F}"/>
              </a:ext>
            </a:extLst>
          </p:cNvPr>
          <p:cNvSpPr>
            <a:spLocks noGrp="1"/>
          </p:cNvSpPr>
          <p:nvPr>
            <p:ph type="pic" sz="quarter" idx="19"/>
          </p:nvPr>
        </p:nvSpPr>
        <p:spPr>
          <a:xfrm>
            <a:off x="6858793"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7" name="Picture Placeholder 36">
            <a:extLst>
              <a:ext uri="{FF2B5EF4-FFF2-40B4-BE49-F238E27FC236}">
                <a16:creationId xmlns:a16="http://schemas.microsoft.com/office/drawing/2014/main" id="{9C437EFC-84BC-419C-B226-9FF25B600C85}"/>
              </a:ext>
            </a:extLst>
          </p:cNvPr>
          <p:cNvSpPr>
            <a:spLocks noGrp="1"/>
          </p:cNvSpPr>
          <p:nvPr>
            <p:ph type="pic" sz="quarter" idx="20"/>
          </p:nvPr>
        </p:nvSpPr>
        <p:spPr>
          <a:xfrm>
            <a:off x="9770268" y="4164851"/>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dirty="0"/>
          </a:p>
        </p:txBody>
      </p:sp>
      <p:sp>
        <p:nvSpPr>
          <p:cNvPr id="39" name="Picture Placeholder 38">
            <a:extLst>
              <a:ext uri="{FF2B5EF4-FFF2-40B4-BE49-F238E27FC236}">
                <a16:creationId xmlns:a16="http://schemas.microsoft.com/office/drawing/2014/main" id="{5B52C905-3CB7-416C-B401-3FCCF509F907}"/>
              </a:ext>
            </a:extLst>
          </p:cNvPr>
          <p:cNvSpPr>
            <a:spLocks noGrp="1"/>
          </p:cNvSpPr>
          <p:nvPr>
            <p:ph type="pic" sz="quarter" idx="21"/>
          </p:nvPr>
        </p:nvSpPr>
        <p:spPr>
          <a:xfrm>
            <a:off x="1035843" y="4164853"/>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FFE30D80-8542-4202-B4F4-53B73577E19B}"/>
              </a:ext>
            </a:extLst>
          </p:cNvPr>
          <p:cNvSpPr>
            <a:spLocks noGrp="1"/>
          </p:cNvSpPr>
          <p:nvPr>
            <p:ph type="sldNum" sz="quarter" idx="22"/>
          </p:nvPr>
        </p:nvSpPr>
        <p:spPr>
          <a:xfrm>
            <a:off x="14670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6963739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8" name="Picture Placeholder 17">
            <a:extLst>
              <a:ext uri="{FF2B5EF4-FFF2-40B4-BE49-F238E27FC236}">
                <a16:creationId xmlns:a16="http://schemas.microsoft.com/office/drawing/2014/main" id="{5548D796-8337-4EEB-BB9F-307BE6D7174A}"/>
              </a:ext>
            </a:extLst>
          </p:cNvPr>
          <p:cNvSpPr>
            <a:spLocks noGrp="1"/>
          </p:cNvSpPr>
          <p:nvPr>
            <p:ph type="pic" sz="quarter" idx="14"/>
          </p:nvPr>
        </p:nvSpPr>
        <p:spPr>
          <a:xfrm>
            <a:off x="532422" y="2908300"/>
            <a:ext cx="3426693" cy="2086178"/>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9" name="Picture Placeholder 18">
            <a:extLst>
              <a:ext uri="{FF2B5EF4-FFF2-40B4-BE49-F238E27FC236}">
                <a16:creationId xmlns:a16="http://schemas.microsoft.com/office/drawing/2014/main" id="{775099F3-B034-466D-BF04-C5A9F865B7F8}"/>
              </a:ext>
            </a:extLst>
          </p:cNvPr>
          <p:cNvSpPr>
            <a:spLocks noGrp="1"/>
          </p:cNvSpPr>
          <p:nvPr>
            <p:ph type="pic" sz="quarter" idx="15"/>
          </p:nvPr>
        </p:nvSpPr>
        <p:spPr>
          <a:xfrm>
            <a:off x="4412880" y="2908300"/>
            <a:ext cx="3426693" cy="2086178"/>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3066F9FF-38A3-45C6-9468-1224C0394F32}"/>
              </a:ext>
            </a:extLst>
          </p:cNvPr>
          <p:cNvSpPr>
            <a:spLocks noGrp="1"/>
          </p:cNvSpPr>
          <p:nvPr>
            <p:ph type="pic" sz="quarter" idx="16"/>
          </p:nvPr>
        </p:nvSpPr>
        <p:spPr>
          <a:xfrm>
            <a:off x="8239125" y="2908300"/>
            <a:ext cx="3426693" cy="2086178"/>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1B1E8760-18EB-40BF-A12F-A6001A91AAE4}"/>
              </a:ext>
            </a:extLst>
          </p:cNvPr>
          <p:cNvSpPr>
            <a:spLocks noGrp="1"/>
          </p:cNvSpPr>
          <p:nvPr>
            <p:ph type="sldNum" sz="quarter" idx="17"/>
          </p:nvPr>
        </p:nvSpPr>
        <p:spPr>
          <a:xfrm>
            <a:off x="102951" y="6323296"/>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546603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1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58EEDD90-C195-4629-8D1C-4F23DE4A38D6}"/>
              </a:ext>
            </a:extLst>
          </p:cNvPr>
          <p:cNvSpPr>
            <a:spLocks noGrp="1"/>
          </p:cNvSpPr>
          <p:nvPr>
            <p:ph type="pic" sz="quarter" idx="14"/>
          </p:nvPr>
        </p:nvSpPr>
        <p:spPr>
          <a:xfrm>
            <a:off x="508001" y="1893894"/>
            <a:ext cx="2587624" cy="3605249"/>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10" name="Picture Placeholder 9">
            <a:extLst>
              <a:ext uri="{FF2B5EF4-FFF2-40B4-BE49-F238E27FC236}">
                <a16:creationId xmlns:a16="http://schemas.microsoft.com/office/drawing/2014/main" id="{01C5436D-C975-4BE7-A21D-956A37930FA6}"/>
              </a:ext>
            </a:extLst>
          </p:cNvPr>
          <p:cNvSpPr>
            <a:spLocks noGrp="1"/>
          </p:cNvSpPr>
          <p:nvPr>
            <p:ph type="pic" sz="quarter" idx="15"/>
          </p:nvPr>
        </p:nvSpPr>
        <p:spPr>
          <a:xfrm>
            <a:off x="6308726" y="1893894"/>
            <a:ext cx="2587624" cy="3605249"/>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4CA65CE4-72B7-42DF-BE13-41088E633E0B}"/>
              </a:ext>
            </a:extLst>
          </p:cNvPr>
          <p:cNvSpPr>
            <a:spLocks noGrp="1"/>
          </p:cNvSpPr>
          <p:nvPr>
            <p:ph type="sldNum" sz="quarter" idx="16"/>
          </p:nvPr>
        </p:nvSpPr>
        <p:spPr>
          <a:xfrm>
            <a:off x="151939"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69342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762E4-31C8-46B6-A9AE-2E8596A907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B00D77-A7A3-4C54-85C1-F7B0AE69A6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66899C-50CD-4119-94C5-768F9F8F0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E89F5-1F68-4E17-9D16-925A31168F9F}"/>
              </a:ext>
            </a:extLst>
          </p:cNvPr>
          <p:cNvSpPr>
            <a:spLocks noGrp="1"/>
          </p:cNvSpPr>
          <p:nvPr>
            <p:ph type="dt" sz="half" idx="10"/>
          </p:nvPr>
        </p:nvSpPr>
        <p:spPr/>
        <p:txBody>
          <a:bodyPr/>
          <a:lstStyle/>
          <a:p>
            <a:fld id="{38C6693E-646A-47FE-ADDE-A1329B2FEAF2}" type="datetimeFigureOut">
              <a:rPr lang="en-US" smtClean="0"/>
              <a:t>4/15/2024</a:t>
            </a:fld>
            <a:endParaRPr lang="en-US"/>
          </a:p>
        </p:txBody>
      </p:sp>
      <p:sp>
        <p:nvSpPr>
          <p:cNvPr id="6" name="Footer Placeholder 5">
            <a:extLst>
              <a:ext uri="{FF2B5EF4-FFF2-40B4-BE49-F238E27FC236}">
                <a16:creationId xmlns:a16="http://schemas.microsoft.com/office/drawing/2014/main" id="{85CF8757-0689-4288-9655-D366E0903E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DA18D6-6FAD-49AF-9BBB-288A15D07427}"/>
              </a:ext>
            </a:extLst>
          </p:cNvPr>
          <p:cNvSpPr>
            <a:spLocks noGrp="1"/>
          </p:cNvSpPr>
          <p:nvPr>
            <p:ph type="sldNum" sz="quarter" idx="12"/>
          </p:nvPr>
        </p:nvSpPr>
        <p:spPr/>
        <p:txBody>
          <a:bodyPr/>
          <a:lstStyle/>
          <a:p>
            <a:fld id="{AC74CE6C-9C29-4B6B-9C08-EC63B4F62BF1}" type="slidenum">
              <a:rPr lang="en-US" smtClean="0"/>
              <a:t>‹#›</a:t>
            </a:fld>
            <a:endParaRPr lang="en-US"/>
          </a:p>
        </p:txBody>
      </p:sp>
    </p:spTree>
    <p:extLst>
      <p:ext uri="{BB962C8B-B14F-4D97-AF65-F5344CB8AC3E}">
        <p14:creationId xmlns:p14="http://schemas.microsoft.com/office/powerpoint/2010/main" val="1223849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3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8EEDD90-C195-4629-8D1C-4F23DE4A38D6}"/>
              </a:ext>
            </a:extLst>
          </p:cNvPr>
          <p:cNvSpPr>
            <a:spLocks noGrp="1"/>
          </p:cNvSpPr>
          <p:nvPr>
            <p:ph type="pic" sz="quarter" idx="14"/>
          </p:nvPr>
        </p:nvSpPr>
        <p:spPr>
          <a:xfrm>
            <a:off x="756479" y="46734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0" name="Picture Placeholder 19">
            <a:extLst>
              <a:ext uri="{FF2B5EF4-FFF2-40B4-BE49-F238E27FC236}">
                <a16:creationId xmlns:a16="http://schemas.microsoft.com/office/drawing/2014/main" id="{8E73ECB9-2A0E-488C-BA77-A7C5E1AC082D}"/>
              </a:ext>
            </a:extLst>
          </p:cNvPr>
          <p:cNvSpPr>
            <a:spLocks noGrp="1"/>
          </p:cNvSpPr>
          <p:nvPr>
            <p:ph type="pic" sz="quarter" idx="15"/>
          </p:nvPr>
        </p:nvSpPr>
        <p:spPr>
          <a:xfrm>
            <a:off x="756479" y="354142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3" name="Picture Placeholder 22">
            <a:extLst>
              <a:ext uri="{FF2B5EF4-FFF2-40B4-BE49-F238E27FC236}">
                <a16:creationId xmlns:a16="http://schemas.microsoft.com/office/drawing/2014/main" id="{BBC10622-2104-4577-8B1E-B777979D13B3}"/>
              </a:ext>
            </a:extLst>
          </p:cNvPr>
          <p:cNvSpPr>
            <a:spLocks noGrp="1"/>
          </p:cNvSpPr>
          <p:nvPr>
            <p:ph type="pic" sz="quarter" idx="16"/>
          </p:nvPr>
        </p:nvSpPr>
        <p:spPr>
          <a:xfrm>
            <a:off x="6481419" y="46734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5" name="Picture Placeholder 24">
            <a:extLst>
              <a:ext uri="{FF2B5EF4-FFF2-40B4-BE49-F238E27FC236}">
                <a16:creationId xmlns:a16="http://schemas.microsoft.com/office/drawing/2014/main" id="{A4D3FE23-6723-4778-8E8D-FEF4990D5F2C}"/>
              </a:ext>
            </a:extLst>
          </p:cNvPr>
          <p:cNvSpPr>
            <a:spLocks noGrp="1"/>
          </p:cNvSpPr>
          <p:nvPr>
            <p:ph type="pic" sz="quarter" idx="17"/>
          </p:nvPr>
        </p:nvSpPr>
        <p:spPr>
          <a:xfrm>
            <a:off x="6481419" y="3541422"/>
            <a:ext cx="2811669" cy="2842388"/>
          </a:xfrm>
          <a:prstGeom prst="rect">
            <a:avLst/>
          </a:prstGeom>
          <a:solidFill>
            <a:schemeClr val="tx1">
              <a:lumMod val="10000"/>
              <a:lumOff val="90000"/>
            </a:schemeClr>
          </a:solidFill>
        </p:spPr>
        <p:txBody>
          <a:bodyPr wrap="square" lIns="91440" tIns="0" rIns="91440" bIns="731520" anchor="b"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05851252-52D5-44FC-96F1-1C69F16665F7}"/>
              </a:ext>
            </a:extLst>
          </p:cNvPr>
          <p:cNvSpPr>
            <a:spLocks noGrp="1"/>
          </p:cNvSpPr>
          <p:nvPr>
            <p:ph type="sldNum" sz="quarter" idx="18"/>
          </p:nvPr>
        </p:nvSpPr>
        <p:spPr>
          <a:xfrm>
            <a:off x="155712" y="6337233"/>
            <a:ext cx="2743200" cy="365125"/>
          </a:xfrm>
        </p:spPr>
        <p:txBody>
          <a:bodyPr/>
          <a:lstStyle>
            <a:lvl1pPr algn="l">
              <a:defRPr/>
            </a:lvl1pPr>
          </a:lstStyle>
          <a:p>
            <a:fld id="{CE10FBEB-2ABB-43E9-9397-345F7D063024}" type="slidenum">
              <a:rPr lang="en-US" smtClean="0"/>
              <a:pPr/>
              <a:t>‹#›</a:t>
            </a:fld>
            <a:endParaRPr lang="en-US" dirty="0"/>
          </a:p>
        </p:txBody>
      </p:sp>
    </p:spTree>
    <p:extLst>
      <p:ext uri="{BB962C8B-B14F-4D97-AF65-F5344CB8AC3E}">
        <p14:creationId xmlns:p14="http://schemas.microsoft.com/office/powerpoint/2010/main" val="238161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4_Main Slide">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A2D7EB78-2F6A-4EEB-A072-F24F25B6B7D2}"/>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8" name="Title 2">
            <a:extLst>
              <a:ext uri="{FF2B5EF4-FFF2-40B4-BE49-F238E27FC236}">
                <a16:creationId xmlns:a16="http://schemas.microsoft.com/office/drawing/2014/main" id="{4B6D9BE5-D4AE-45BB-B576-C382CAEC380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9" name="Picture Placeholder 8">
            <a:extLst>
              <a:ext uri="{FF2B5EF4-FFF2-40B4-BE49-F238E27FC236}">
                <a16:creationId xmlns:a16="http://schemas.microsoft.com/office/drawing/2014/main" id="{6F0B9C3C-299C-4FB8-B831-AB852F5CA3D0}"/>
              </a:ext>
            </a:extLst>
          </p:cNvPr>
          <p:cNvSpPr>
            <a:spLocks noGrp="1"/>
          </p:cNvSpPr>
          <p:nvPr>
            <p:ph type="pic" sz="quarter" idx="14"/>
          </p:nvPr>
        </p:nvSpPr>
        <p:spPr>
          <a:xfrm>
            <a:off x="907009" y="1863240"/>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3" name="Picture Placeholder 12">
            <a:extLst>
              <a:ext uri="{FF2B5EF4-FFF2-40B4-BE49-F238E27FC236}">
                <a16:creationId xmlns:a16="http://schemas.microsoft.com/office/drawing/2014/main" id="{F9A6F93E-6FA5-4E9A-A381-F79F1428E741}"/>
              </a:ext>
            </a:extLst>
          </p:cNvPr>
          <p:cNvSpPr>
            <a:spLocks noGrp="1"/>
          </p:cNvSpPr>
          <p:nvPr>
            <p:ph type="pic" sz="quarter" idx="16"/>
          </p:nvPr>
        </p:nvSpPr>
        <p:spPr>
          <a:xfrm>
            <a:off x="3417453" y="2644637"/>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4" name="Picture Placeholder 13">
            <a:extLst>
              <a:ext uri="{FF2B5EF4-FFF2-40B4-BE49-F238E27FC236}">
                <a16:creationId xmlns:a16="http://schemas.microsoft.com/office/drawing/2014/main" id="{5B44990D-8C7A-46DE-A495-02432AEB88D7}"/>
              </a:ext>
            </a:extLst>
          </p:cNvPr>
          <p:cNvSpPr>
            <a:spLocks noGrp="1"/>
          </p:cNvSpPr>
          <p:nvPr>
            <p:ph type="pic" sz="quarter" idx="17"/>
          </p:nvPr>
        </p:nvSpPr>
        <p:spPr>
          <a:xfrm>
            <a:off x="5927897" y="1863240"/>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2" name="Picture Placeholder 11">
            <a:extLst>
              <a:ext uri="{FF2B5EF4-FFF2-40B4-BE49-F238E27FC236}">
                <a16:creationId xmlns:a16="http://schemas.microsoft.com/office/drawing/2014/main" id="{AB32FE10-BEC4-4D6C-B1D8-8D4860B99651}"/>
              </a:ext>
            </a:extLst>
          </p:cNvPr>
          <p:cNvSpPr>
            <a:spLocks noGrp="1"/>
          </p:cNvSpPr>
          <p:nvPr>
            <p:ph type="pic" sz="quarter" idx="15"/>
          </p:nvPr>
        </p:nvSpPr>
        <p:spPr>
          <a:xfrm>
            <a:off x="8438341" y="2644637"/>
            <a:ext cx="2830768" cy="2857204"/>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F1BF4BDD-6FF8-4BEA-B642-07180A2BEF5C}"/>
              </a:ext>
            </a:extLst>
          </p:cNvPr>
          <p:cNvSpPr>
            <a:spLocks noGrp="1"/>
          </p:cNvSpPr>
          <p:nvPr>
            <p:ph type="sldNum" sz="quarter" idx="18"/>
          </p:nvPr>
        </p:nvSpPr>
        <p:spPr>
          <a:xfrm>
            <a:off x="167533"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40624498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7" name="Picture Placeholder 6">
            <a:extLst>
              <a:ext uri="{FF2B5EF4-FFF2-40B4-BE49-F238E27FC236}">
                <a16:creationId xmlns:a16="http://schemas.microsoft.com/office/drawing/2014/main" id="{58EEDD90-C195-4629-8D1C-4F23DE4A38D6}"/>
              </a:ext>
            </a:extLst>
          </p:cNvPr>
          <p:cNvSpPr>
            <a:spLocks noGrp="1"/>
          </p:cNvSpPr>
          <p:nvPr>
            <p:ph type="pic" sz="quarter" idx="14"/>
          </p:nvPr>
        </p:nvSpPr>
        <p:spPr>
          <a:xfrm>
            <a:off x="551682" y="2718261"/>
            <a:ext cx="2454275"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6" name="Picture Placeholder 5">
            <a:extLst>
              <a:ext uri="{FF2B5EF4-FFF2-40B4-BE49-F238E27FC236}">
                <a16:creationId xmlns:a16="http://schemas.microsoft.com/office/drawing/2014/main" id="{CBAD6B9D-E356-4F8F-8CBE-6F4599EE83DB}"/>
              </a:ext>
            </a:extLst>
          </p:cNvPr>
          <p:cNvSpPr>
            <a:spLocks noGrp="1"/>
          </p:cNvSpPr>
          <p:nvPr>
            <p:ph type="pic" sz="quarter" idx="15"/>
          </p:nvPr>
        </p:nvSpPr>
        <p:spPr>
          <a:xfrm>
            <a:off x="3411489" y="2718261"/>
            <a:ext cx="2473324"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1" name="Picture Placeholder 10">
            <a:extLst>
              <a:ext uri="{FF2B5EF4-FFF2-40B4-BE49-F238E27FC236}">
                <a16:creationId xmlns:a16="http://schemas.microsoft.com/office/drawing/2014/main" id="{4BA63712-6235-476A-950F-E685A9184072}"/>
              </a:ext>
            </a:extLst>
          </p:cNvPr>
          <p:cNvSpPr>
            <a:spLocks noGrp="1"/>
          </p:cNvSpPr>
          <p:nvPr>
            <p:ph type="pic" sz="quarter" idx="16"/>
          </p:nvPr>
        </p:nvSpPr>
        <p:spPr>
          <a:xfrm>
            <a:off x="6293620" y="2718261"/>
            <a:ext cx="2473324"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12" name="Picture Placeholder 11">
            <a:extLst>
              <a:ext uri="{FF2B5EF4-FFF2-40B4-BE49-F238E27FC236}">
                <a16:creationId xmlns:a16="http://schemas.microsoft.com/office/drawing/2014/main" id="{0453F593-04D8-4020-8964-4565ED74439E}"/>
              </a:ext>
            </a:extLst>
          </p:cNvPr>
          <p:cNvSpPr>
            <a:spLocks noGrp="1"/>
          </p:cNvSpPr>
          <p:nvPr>
            <p:ph type="pic" sz="quarter" idx="17"/>
          </p:nvPr>
        </p:nvSpPr>
        <p:spPr>
          <a:xfrm>
            <a:off x="9175751" y="2718261"/>
            <a:ext cx="2473324" cy="2477197"/>
          </a:xfrm>
          <a:prstGeom prst="rect">
            <a:avLst/>
          </a:prstGeom>
          <a:solidFill>
            <a:schemeClr val="tx1">
              <a:lumMod val="10000"/>
              <a:lumOff val="90000"/>
            </a:schemeClr>
          </a:solidFill>
        </p:spPr>
        <p:txBody>
          <a:bodyPr wrap="square" lIns="91440" tIns="0" rIns="91440" bIns="731520" anchor="ctr" anchorCtr="0">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EBBCCBEE-7C43-4ECB-8897-5C14805DB96F}"/>
              </a:ext>
            </a:extLst>
          </p:cNvPr>
          <p:cNvSpPr>
            <a:spLocks noGrp="1"/>
          </p:cNvSpPr>
          <p:nvPr>
            <p:ph type="sldNum" sz="quarter" idx="18"/>
          </p:nvPr>
        </p:nvSpPr>
        <p:spPr>
          <a:xfrm>
            <a:off x="15628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230351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Main Slid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1027580" y="3318641"/>
            <a:ext cx="4048298" cy="173493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15" name="Picture Placeholder 16">
            <a:extLst>
              <a:ext uri="{FF2B5EF4-FFF2-40B4-BE49-F238E27FC236}">
                <a16:creationId xmlns:a16="http://schemas.microsoft.com/office/drawing/2014/main" id="{897AD6A5-0794-4359-A5D5-1C7BBB235F5C}"/>
              </a:ext>
            </a:extLst>
          </p:cNvPr>
          <p:cNvSpPr>
            <a:spLocks noGrp="1"/>
          </p:cNvSpPr>
          <p:nvPr>
            <p:ph type="pic" sz="quarter" idx="15"/>
          </p:nvPr>
        </p:nvSpPr>
        <p:spPr>
          <a:xfrm>
            <a:off x="7104184" y="3318641"/>
            <a:ext cx="4048298" cy="1734932"/>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97381A54-5A49-4460-BE5E-5CC9B87928E8}"/>
              </a:ext>
            </a:extLst>
          </p:cNvPr>
          <p:cNvSpPr>
            <a:spLocks noGrp="1"/>
          </p:cNvSpPr>
          <p:nvPr>
            <p:ph type="sldNum" sz="quarter" idx="16"/>
          </p:nvPr>
        </p:nvSpPr>
        <p:spPr>
          <a:xfrm>
            <a:off x="189802"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571361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8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508001" y="17428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6668704D-28C9-422D-B45D-6F6EB35758F8}"/>
              </a:ext>
            </a:extLst>
          </p:cNvPr>
          <p:cNvSpPr>
            <a:spLocks noGrp="1"/>
          </p:cNvSpPr>
          <p:nvPr>
            <p:ph type="sldNum" sz="quarter" idx="16"/>
          </p:nvPr>
        </p:nvSpPr>
        <p:spPr>
          <a:xfrm>
            <a:off x="190851"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797496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9_Main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7AD6A5-0794-4359-A5D5-1C7BBB235F5C}"/>
              </a:ext>
            </a:extLst>
          </p:cNvPr>
          <p:cNvSpPr>
            <a:spLocks noGrp="1"/>
          </p:cNvSpPr>
          <p:nvPr>
            <p:ph type="pic" sz="quarter" idx="15"/>
          </p:nvPr>
        </p:nvSpPr>
        <p:spPr>
          <a:xfrm>
            <a:off x="6507544" y="1749612"/>
            <a:ext cx="5112913" cy="4056845"/>
          </a:xfrm>
          <a:custGeom>
            <a:avLst/>
            <a:gdLst>
              <a:gd name="connsiteX0" fmla="*/ 0 w 5112913"/>
              <a:gd name="connsiteY0" fmla="*/ 0 h 4056845"/>
              <a:gd name="connsiteX1" fmla="*/ 5112913 w 5112913"/>
              <a:gd name="connsiteY1" fmla="*/ 0 h 4056845"/>
              <a:gd name="connsiteX2" fmla="*/ 5112913 w 5112913"/>
              <a:gd name="connsiteY2" fmla="*/ 4056845 h 4056845"/>
              <a:gd name="connsiteX3" fmla="*/ 0 w 5112913"/>
              <a:gd name="connsiteY3" fmla="*/ 4056845 h 4056845"/>
            </a:gdLst>
            <a:ahLst/>
            <a:cxnLst>
              <a:cxn ang="0">
                <a:pos x="connsiteX0" y="connsiteY0"/>
              </a:cxn>
              <a:cxn ang="0">
                <a:pos x="connsiteX1" y="connsiteY1"/>
              </a:cxn>
              <a:cxn ang="0">
                <a:pos x="connsiteX2" y="connsiteY2"/>
              </a:cxn>
              <a:cxn ang="0">
                <a:pos x="connsiteX3" y="connsiteY3"/>
              </a:cxn>
            </a:cxnLst>
            <a:rect l="l" t="t" r="r" b="b"/>
            <a:pathLst>
              <a:path w="5112913" h="4056845">
                <a:moveTo>
                  <a:pt x="0" y="0"/>
                </a:moveTo>
                <a:lnTo>
                  <a:pt x="5112913" y="0"/>
                </a:lnTo>
                <a:lnTo>
                  <a:pt x="5112913" y="4056845"/>
                </a:lnTo>
                <a:lnTo>
                  <a:pt x="0" y="4056845"/>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8" name="Text Placeholder 3">
            <a:extLst>
              <a:ext uri="{FF2B5EF4-FFF2-40B4-BE49-F238E27FC236}">
                <a16:creationId xmlns:a16="http://schemas.microsoft.com/office/drawing/2014/main" id="{27EF935D-DE93-4A78-9085-E43D5628528D}"/>
              </a:ext>
            </a:extLst>
          </p:cNvPr>
          <p:cNvSpPr>
            <a:spLocks noGrp="1"/>
          </p:cNvSpPr>
          <p:nvPr>
            <p:ph type="body" sz="half" idx="2" hasCustomPrompt="1"/>
          </p:nvPr>
        </p:nvSpPr>
        <p:spPr>
          <a:xfrm>
            <a:off x="508001" y="1161801"/>
            <a:ext cx="11157817" cy="231007"/>
          </a:xfrm>
          <a:prstGeom prst="rect">
            <a:avLst/>
          </a:prstGeom>
        </p:spPr>
        <p:txBody>
          <a:bodyPr wrap="none" lIns="0" tIns="0" rIns="0" bIns="0" anchor="ctr">
            <a:noAutofit/>
          </a:bodyPr>
          <a:lstStyle>
            <a:lvl1pPr marL="0" indent="0" algn="ctr">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9" name="Title 2">
            <a:extLst>
              <a:ext uri="{FF2B5EF4-FFF2-40B4-BE49-F238E27FC236}">
                <a16:creationId xmlns:a16="http://schemas.microsoft.com/office/drawing/2014/main" id="{9C0AE052-CCB4-4D36-BD58-648A2FAE255F}"/>
              </a:ext>
            </a:extLst>
          </p:cNvPr>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tx1"/>
                </a:solidFill>
              </a:defRPr>
            </a:lvl1pPr>
          </a:lstStyle>
          <a:p>
            <a:r>
              <a:rPr lang="en-US" dirty="0"/>
              <a:t>Click to edit Master title style</a:t>
            </a:r>
          </a:p>
        </p:txBody>
      </p:sp>
      <p:sp>
        <p:nvSpPr>
          <p:cNvPr id="2" name="Slide Number Placeholder 1">
            <a:extLst>
              <a:ext uri="{FF2B5EF4-FFF2-40B4-BE49-F238E27FC236}">
                <a16:creationId xmlns:a16="http://schemas.microsoft.com/office/drawing/2014/main" id="{13D637AF-31DB-4124-9238-1127CF16D5F1}"/>
              </a:ext>
            </a:extLst>
          </p:cNvPr>
          <p:cNvSpPr>
            <a:spLocks noGrp="1"/>
          </p:cNvSpPr>
          <p:nvPr>
            <p:ph type="sldNum" sz="quarter" idx="16"/>
          </p:nvPr>
        </p:nvSpPr>
        <p:spPr>
          <a:xfrm>
            <a:off x="204218"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7942336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Main Slide">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0" y="-1"/>
            <a:ext cx="12192000" cy="4505499"/>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365760" bIns="274320" anchor="t" anchorCtr="1">
            <a:noAutofit/>
          </a:bodyPr>
          <a:lstStyle>
            <a:lvl1pPr marL="0" indent="0" algn="ctr" rtl="0">
              <a:buNone/>
              <a:defRPr sz="1400">
                <a:solidFill>
                  <a:schemeClr val="bg1">
                    <a:lumMod val="65000"/>
                  </a:schemeClr>
                </a:solidFill>
              </a:defRPr>
            </a:lvl1pPr>
          </a:lstStyle>
          <a:p>
            <a:endParaRPr lang="en-US" dirty="0"/>
          </a:p>
        </p:txBody>
      </p:sp>
      <p:sp>
        <p:nvSpPr>
          <p:cNvPr id="15" name="Picture Placeholder 16">
            <a:extLst>
              <a:ext uri="{FF2B5EF4-FFF2-40B4-BE49-F238E27FC236}">
                <a16:creationId xmlns:a16="http://schemas.microsoft.com/office/drawing/2014/main" id="{897AD6A5-0794-4359-A5D5-1C7BBB235F5C}"/>
              </a:ext>
            </a:extLst>
          </p:cNvPr>
          <p:cNvSpPr>
            <a:spLocks noGrp="1"/>
          </p:cNvSpPr>
          <p:nvPr>
            <p:ph type="pic" sz="quarter" idx="15"/>
          </p:nvPr>
        </p:nvSpPr>
        <p:spPr>
          <a:xfrm>
            <a:off x="1059506" y="1415110"/>
            <a:ext cx="3552732" cy="4713315"/>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bIns="274320" anchor="b">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EE686D10-D647-4D66-82F1-2F24D6ABFCE1}"/>
              </a:ext>
            </a:extLst>
          </p:cNvPr>
          <p:cNvSpPr>
            <a:spLocks noGrp="1"/>
          </p:cNvSpPr>
          <p:nvPr>
            <p:ph type="sldNum" sz="quarter" idx="16"/>
          </p:nvPr>
        </p:nvSpPr>
        <p:spPr>
          <a:xfrm>
            <a:off x="220033"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24887599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7_Main Slide">
    <p:spTree>
      <p:nvGrpSpPr>
        <p:cNvPr id="1" name=""/>
        <p:cNvGrpSpPr/>
        <p:nvPr/>
      </p:nvGrpSpPr>
      <p:grpSpPr>
        <a:xfrm>
          <a:off x="0" y="0"/>
          <a:ext cx="0" cy="0"/>
          <a:chOff x="0" y="0"/>
          <a:chExt cx="0" cy="0"/>
        </a:xfrm>
      </p:grpSpPr>
      <p:sp>
        <p:nvSpPr>
          <p:cNvPr id="14" name="Picture Placeholder 16">
            <a:extLst>
              <a:ext uri="{FF2B5EF4-FFF2-40B4-BE49-F238E27FC236}">
                <a16:creationId xmlns:a16="http://schemas.microsoft.com/office/drawing/2014/main" id="{C41C69B4-0BCD-4FB4-BD2D-7ECCEE3D699E}"/>
              </a:ext>
            </a:extLst>
          </p:cNvPr>
          <p:cNvSpPr>
            <a:spLocks noGrp="1"/>
          </p:cNvSpPr>
          <p:nvPr>
            <p:ph type="pic" sz="quarter" idx="14"/>
          </p:nvPr>
        </p:nvSpPr>
        <p:spPr>
          <a:xfrm>
            <a:off x="0" y="-1"/>
            <a:ext cx="12192000" cy="4114801"/>
          </a:xfrm>
          <a:custGeom>
            <a:avLst/>
            <a:gdLst>
              <a:gd name="connsiteX0" fmla="*/ 0 w 5383752"/>
              <a:gd name="connsiteY0" fmla="*/ 0 h 3471423"/>
              <a:gd name="connsiteX1" fmla="*/ 5383752 w 5383752"/>
              <a:gd name="connsiteY1" fmla="*/ 0 h 3471423"/>
              <a:gd name="connsiteX2" fmla="*/ 5383752 w 5383752"/>
              <a:gd name="connsiteY2" fmla="*/ 3471423 h 3471423"/>
              <a:gd name="connsiteX3" fmla="*/ 0 w 5383752"/>
              <a:gd name="connsiteY3" fmla="*/ 3471423 h 3471423"/>
            </a:gdLst>
            <a:ahLst/>
            <a:cxnLst>
              <a:cxn ang="0">
                <a:pos x="connsiteX0" y="connsiteY0"/>
              </a:cxn>
              <a:cxn ang="0">
                <a:pos x="connsiteX1" y="connsiteY1"/>
              </a:cxn>
              <a:cxn ang="0">
                <a:pos x="connsiteX2" y="connsiteY2"/>
              </a:cxn>
              <a:cxn ang="0">
                <a:pos x="connsiteX3" y="connsiteY3"/>
              </a:cxn>
            </a:cxnLst>
            <a:rect l="l" t="t" r="r" b="b"/>
            <a:pathLst>
              <a:path w="5383752" h="3471423">
                <a:moveTo>
                  <a:pt x="0" y="0"/>
                </a:moveTo>
                <a:lnTo>
                  <a:pt x="5383752" y="0"/>
                </a:lnTo>
                <a:lnTo>
                  <a:pt x="5383752" y="3471423"/>
                </a:lnTo>
                <a:lnTo>
                  <a:pt x="0" y="3471423"/>
                </a:lnTo>
                <a:close/>
              </a:path>
            </a:pathLst>
          </a:custGeom>
          <a:solidFill>
            <a:schemeClr val="tx1">
              <a:lumMod val="10000"/>
              <a:lumOff val="90000"/>
            </a:schemeClr>
          </a:solidFill>
        </p:spPr>
        <p:txBody>
          <a:bodyPr wrap="square" lIns="91440" tIns="365760" bIns="274320" anchor="t" anchorCtr="1">
            <a:noAutofit/>
          </a:bodyPr>
          <a:lstStyle>
            <a:lvl1pPr marL="0" indent="0" algn="ctr" rtl="0">
              <a:buNone/>
              <a:defRPr sz="1400">
                <a:solidFill>
                  <a:schemeClr val="bg1">
                    <a:lumMod val="65000"/>
                  </a:schemeClr>
                </a:solidFill>
              </a:defRPr>
            </a:lvl1pPr>
          </a:lstStyle>
          <a:p>
            <a:endParaRPr lang="en-US" dirty="0"/>
          </a:p>
        </p:txBody>
      </p:sp>
      <p:sp>
        <p:nvSpPr>
          <p:cNvPr id="2" name="Slide Number Placeholder 1">
            <a:extLst>
              <a:ext uri="{FF2B5EF4-FFF2-40B4-BE49-F238E27FC236}">
                <a16:creationId xmlns:a16="http://schemas.microsoft.com/office/drawing/2014/main" id="{5A2625CB-84D8-482F-88C0-C73B4AFFD2DE}"/>
              </a:ext>
            </a:extLst>
          </p:cNvPr>
          <p:cNvSpPr>
            <a:spLocks noGrp="1"/>
          </p:cNvSpPr>
          <p:nvPr>
            <p:ph type="sldNum" sz="quarter" idx="15"/>
          </p:nvPr>
        </p:nvSpPr>
        <p:spPr>
          <a:xfrm>
            <a:off x="190850"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8195087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1" y="0"/>
            <a:ext cx="6101543" cy="6858000"/>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15" name="Title 2">
            <a:extLst>
              <a:ext uri="{FF2B5EF4-FFF2-40B4-BE49-F238E27FC236}">
                <a16:creationId xmlns:a16="http://schemas.microsoft.com/office/drawing/2014/main" id="{3C97409B-FD9F-4D5D-89D5-4BB75F0578F9}"/>
              </a:ext>
            </a:extLst>
          </p:cNvPr>
          <p:cNvSpPr>
            <a:spLocks noGrp="1"/>
          </p:cNvSpPr>
          <p:nvPr>
            <p:ph type="title" hasCustomPrompt="1"/>
          </p:nvPr>
        </p:nvSpPr>
        <p:spPr>
          <a:xfrm>
            <a:off x="6578600" y="480063"/>
            <a:ext cx="5080000" cy="660511"/>
          </a:xfrm>
          <a:prstGeom prst="rect">
            <a:avLst/>
          </a:prstGeom>
          <a:noFill/>
        </p:spPr>
        <p:txBody>
          <a:bodyPr lIns="0" tIns="0" rIns="0" bIns="0" anchor="ctr"/>
          <a:lstStyle>
            <a:lvl1pPr algn="l">
              <a:defRPr sz="4800">
                <a:solidFill>
                  <a:schemeClr val="tx1"/>
                </a:solidFill>
              </a:defRPr>
            </a:lvl1pPr>
          </a:lstStyle>
          <a:p>
            <a:r>
              <a:rPr lang="en-US" dirty="0"/>
              <a:t>Click to edit title</a:t>
            </a:r>
          </a:p>
        </p:txBody>
      </p:sp>
      <p:sp>
        <p:nvSpPr>
          <p:cNvPr id="16" name="Text Placeholder 3">
            <a:extLst>
              <a:ext uri="{FF2B5EF4-FFF2-40B4-BE49-F238E27FC236}">
                <a16:creationId xmlns:a16="http://schemas.microsoft.com/office/drawing/2014/main" id="{19682D45-9440-4428-96A6-F3BF07DBAF14}"/>
              </a:ext>
            </a:extLst>
          </p:cNvPr>
          <p:cNvSpPr>
            <a:spLocks noGrp="1"/>
          </p:cNvSpPr>
          <p:nvPr>
            <p:ph type="body" sz="half" idx="2" hasCustomPrompt="1"/>
          </p:nvPr>
        </p:nvSpPr>
        <p:spPr>
          <a:xfrm>
            <a:off x="6578600" y="1186779"/>
            <a:ext cx="5080000" cy="231007"/>
          </a:xfrm>
          <a:prstGeom prst="rect">
            <a:avLst/>
          </a:prstGeom>
          <a:noFill/>
        </p:spPr>
        <p:txBody>
          <a:bodyPr wrap="none" lIns="0" tIns="0" rIns="0" bIns="0" anchor="ctr">
            <a:noAutofit/>
          </a:bodyPr>
          <a:lstStyle>
            <a:lvl1pPr marL="0" indent="0" algn="l">
              <a:buNone/>
              <a:defRPr sz="1600" b="0" baseline="0">
                <a:solidFill>
                  <a:schemeClr val="tx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2" name="Slide Number Placeholder 1">
            <a:extLst>
              <a:ext uri="{FF2B5EF4-FFF2-40B4-BE49-F238E27FC236}">
                <a16:creationId xmlns:a16="http://schemas.microsoft.com/office/drawing/2014/main" id="{65FE6A94-E3FF-405A-ACCD-A26921ECB015}"/>
              </a:ext>
            </a:extLst>
          </p:cNvPr>
          <p:cNvSpPr>
            <a:spLocks noGrp="1"/>
          </p:cNvSpPr>
          <p:nvPr>
            <p:ph type="sldNum" sz="quarter" idx="13"/>
          </p:nvPr>
        </p:nvSpPr>
        <p:spPr>
          <a:xfrm>
            <a:off x="151939"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36229265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2_L 7">
    <p:spTree>
      <p:nvGrpSpPr>
        <p:cNvPr id="1" name=""/>
        <p:cNvGrpSpPr/>
        <p:nvPr/>
      </p:nvGrpSpPr>
      <p:grpSpPr>
        <a:xfrm>
          <a:off x="0" y="0"/>
          <a:ext cx="0" cy="0"/>
          <a:chOff x="0" y="0"/>
          <a:chExt cx="0" cy="0"/>
        </a:xfrm>
      </p:grpSpPr>
      <p:sp>
        <p:nvSpPr>
          <p:cNvPr id="5" name="Picture Placeholder 12"/>
          <p:cNvSpPr>
            <a:spLocks noGrp="1"/>
          </p:cNvSpPr>
          <p:nvPr>
            <p:ph type="pic" sz="quarter" idx="12"/>
          </p:nvPr>
        </p:nvSpPr>
        <p:spPr>
          <a:xfrm>
            <a:off x="4056611" y="0"/>
            <a:ext cx="4064924" cy="6857999"/>
          </a:xfrm>
          <a:custGeom>
            <a:avLst/>
            <a:gdLst>
              <a:gd name="connsiteX0" fmla="*/ 0 w 6105525"/>
              <a:gd name="connsiteY0" fmla="*/ 0 h 6858000"/>
              <a:gd name="connsiteX1" fmla="*/ 6105525 w 6105525"/>
              <a:gd name="connsiteY1" fmla="*/ 0 h 6858000"/>
              <a:gd name="connsiteX2" fmla="*/ 6105525 w 6105525"/>
              <a:gd name="connsiteY2" fmla="*/ 6858000 h 6858000"/>
              <a:gd name="connsiteX3" fmla="*/ 0 w 610552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105525" h="6858000">
                <a:moveTo>
                  <a:pt x="0" y="0"/>
                </a:moveTo>
                <a:lnTo>
                  <a:pt x="6105525" y="0"/>
                </a:lnTo>
                <a:lnTo>
                  <a:pt x="6105525" y="6858000"/>
                </a:lnTo>
                <a:lnTo>
                  <a:pt x="0" y="6858000"/>
                </a:lnTo>
                <a:close/>
              </a:path>
            </a:pathLst>
          </a:custGeom>
          <a:solidFill>
            <a:schemeClr val="tx1">
              <a:lumMod val="10000"/>
              <a:lumOff val="90000"/>
            </a:schemeClr>
          </a:solidFill>
        </p:spPr>
        <p:txBody>
          <a:bodyPr wrap="square" bIns="274320" anchor="b">
            <a:noAutofit/>
          </a:bodyPr>
          <a:lstStyle>
            <a:lvl1pPr marL="0" indent="0" algn="ctr">
              <a:buNone/>
              <a:defRPr sz="1400">
                <a:solidFill>
                  <a:schemeClr val="bg1">
                    <a:lumMod val="65000"/>
                  </a:schemeClr>
                </a:solidFill>
              </a:defRPr>
            </a:lvl1pPr>
          </a:lstStyle>
          <a:p>
            <a:endParaRPr lang="en-US"/>
          </a:p>
        </p:txBody>
      </p:sp>
      <p:sp>
        <p:nvSpPr>
          <p:cNvPr id="2" name="Slide Number Placeholder 1">
            <a:extLst>
              <a:ext uri="{FF2B5EF4-FFF2-40B4-BE49-F238E27FC236}">
                <a16:creationId xmlns:a16="http://schemas.microsoft.com/office/drawing/2014/main" id="{10B8C494-B762-494A-8068-7CDDA39AB49F}"/>
              </a:ext>
            </a:extLst>
          </p:cNvPr>
          <p:cNvSpPr>
            <a:spLocks noGrp="1"/>
          </p:cNvSpPr>
          <p:nvPr>
            <p:ph type="sldNum" sz="quarter" idx="13"/>
          </p:nvPr>
        </p:nvSpPr>
        <p:spPr>
          <a:xfrm>
            <a:off x="132485" y="6337233"/>
            <a:ext cx="2743200" cy="365125"/>
          </a:xfrm>
        </p:spPr>
        <p:txBody>
          <a:bodyPr/>
          <a:lstStyle>
            <a:lvl1pPr algn="l">
              <a:defRPr/>
            </a:lvl1pPr>
          </a:lstStyle>
          <a:p>
            <a:fld id="{CE10FBEB-2ABB-43E9-9397-345F7D063024}" type="slidenum">
              <a:rPr lang="en-US" smtClean="0"/>
              <a:pPr/>
              <a:t>‹#›</a:t>
            </a:fld>
            <a:endParaRPr lang="en-US"/>
          </a:p>
        </p:txBody>
      </p:sp>
    </p:spTree>
    <p:extLst>
      <p:ext uri="{BB962C8B-B14F-4D97-AF65-F5344CB8AC3E}">
        <p14:creationId xmlns:p14="http://schemas.microsoft.com/office/powerpoint/2010/main" val="135485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9" Type="http://schemas.openxmlformats.org/officeDocument/2006/relationships/slideLayout" Target="../slideLayouts/slideLayout59.xml"/><Relationship Id="rId21" Type="http://schemas.openxmlformats.org/officeDocument/2006/relationships/slideLayout" Target="../slideLayouts/slideLayout41.xml"/><Relationship Id="rId34" Type="http://schemas.openxmlformats.org/officeDocument/2006/relationships/slideLayout" Target="../slideLayouts/slideLayout54.xml"/><Relationship Id="rId42" Type="http://schemas.openxmlformats.org/officeDocument/2006/relationships/slideLayout" Target="../slideLayouts/slideLayout62.xml"/><Relationship Id="rId47" Type="http://schemas.openxmlformats.org/officeDocument/2006/relationships/slideLayout" Target="../slideLayouts/slideLayout67.xml"/><Relationship Id="rId50" Type="http://schemas.openxmlformats.org/officeDocument/2006/relationships/slideLayout" Target="../slideLayouts/slideLayout70.xml"/><Relationship Id="rId55" Type="http://schemas.openxmlformats.org/officeDocument/2006/relationships/theme" Target="../theme/theme2.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9" Type="http://schemas.openxmlformats.org/officeDocument/2006/relationships/slideLayout" Target="../slideLayouts/slideLayout49.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37" Type="http://schemas.openxmlformats.org/officeDocument/2006/relationships/slideLayout" Target="../slideLayouts/slideLayout57.xml"/><Relationship Id="rId40" Type="http://schemas.openxmlformats.org/officeDocument/2006/relationships/slideLayout" Target="../slideLayouts/slideLayout60.xml"/><Relationship Id="rId45" Type="http://schemas.openxmlformats.org/officeDocument/2006/relationships/slideLayout" Target="../slideLayouts/slideLayout65.xml"/><Relationship Id="rId53" Type="http://schemas.openxmlformats.org/officeDocument/2006/relationships/slideLayout" Target="../slideLayouts/slideLayout7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4" Type="http://schemas.openxmlformats.org/officeDocument/2006/relationships/slideLayout" Target="../slideLayouts/slideLayout64.xml"/><Relationship Id="rId52" Type="http://schemas.openxmlformats.org/officeDocument/2006/relationships/slideLayout" Target="../slideLayouts/slideLayout72.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slideLayout" Target="../slideLayouts/slideLayout55.xml"/><Relationship Id="rId43" Type="http://schemas.openxmlformats.org/officeDocument/2006/relationships/slideLayout" Target="../slideLayouts/slideLayout63.xml"/><Relationship Id="rId48" Type="http://schemas.openxmlformats.org/officeDocument/2006/relationships/slideLayout" Target="../slideLayouts/slideLayout68.xml"/><Relationship Id="rId8" Type="http://schemas.openxmlformats.org/officeDocument/2006/relationships/slideLayout" Target="../slideLayouts/slideLayout28.xml"/><Relationship Id="rId51" Type="http://schemas.openxmlformats.org/officeDocument/2006/relationships/slideLayout" Target="../slideLayouts/slideLayout71.xml"/><Relationship Id="rId3" Type="http://schemas.openxmlformats.org/officeDocument/2006/relationships/slideLayout" Target="../slideLayouts/slideLayout23.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slideLayout" Target="../slideLayouts/slideLayout53.xml"/><Relationship Id="rId38" Type="http://schemas.openxmlformats.org/officeDocument/2006/relationships/slideLayout" Target="../slideLayouts/slideLayout58.xml"/><Relationship Id="rId46" Type="http://schemas.openxmlformats.org/officeDocument/2006/relationships/slideLayout" Target="../slideLayouts/slideLayout66.xml"/><Relationship Id="rId20" Type="http://schemas.openxmlformats.org/officeDocument/2006/relationships/slideLayout" Target="../slideLayouts/slideLayout40.xml"/><Relationship Id="rId41" Type="http://schemas.openxmlformats.org/officeDocument/2006/relationships/slideLayout" Target="../slideLayouts/slideLayout61.xml"/><Relationship Id="rId54" Type="http://schemas.openxmlformats.org/officeDocument/2006/relationships/slideLayout" Target="../slideLayouts/slideLayout74.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36" Type="http://schemas.openxmlformats.org/officeDocument/2006/relationships/slideLayout" Target="../slideLayouts/slideLayout56.xml"/><Relationship Id="rId49"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50" Type="http://schemas.openxmlformats.org/officeDocument/2006/relationships/slideLayout" Target="../slideLayouts/slideLayout124.xml"/><Relationship Id="rId55" Type="http://schemas.openxmlformats.org/officeDocument/2006/relationships/slideLayout" Target="../slideLayouts/slideLayout129.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9" Type="http://schemas.openxmlformats.org/officeDocument/2006/relationships/slideLayout" Target="../slideLayouts/slideLayout103.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53" Type="http://schemas.openxmlformats.org/officeDocument/2006/relationships/slideLayout" Target="../slideLayouts/slideLayout127.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slideLayout" Target="../slideLayouts/slideLayout118.xml"/><Relationship Id="rId52" Type="http://schemas.openxmlformats.org/officeDocument/2006/relationships/slideLayout" Target="../slideLayouts/slideLayout126.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56" Type="http://schemas.openxmlformats.org/officeDocument/2006/relationships/theme" Target="../theme/theme3.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3" Type="http://schemas.openxmlformats.org/officeDocument/2006/relationships/slideLayout" Target="../slideLayouts/slideLayout77.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46" Type="http://schemas.openxmlformats.org/officeDocument/2006/relationships/slideLayout" Target="../slideLayouts/slideLayout120.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54" Type="http://schemas.openxmlformats.org/officeDocument/2006/relationships/slideLayout" Target="../slideLayouts/slideLayout128.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49" Type="http://schemas.openxmlformats.org/officeDocument/2006/relationships/slideLayout" Target="../slideLayouts/slideLayout12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theme" Target="../theme/theme4.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8" Type="http://schemas.openxmlformats.org/officeDocument/2006/relationships/slideLayout" Target="../slideLayouts/slideLayout1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9199A-8CB7-4B3A-B29F-295FA066D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56887-22D1-49A1-ACAF-5C081D8C5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981C2-394A-421E-8FFB-AABCAF9BD2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94605A5E-0D5D-42E1-B523-34963E85E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FA4081-FC85-48FC-A645-E68159C1B6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4CE6C-9C29-4B6B-9C08-EC63B4F62BF1}" type="slidenum">
              <a:rPr lang="en-US" smtClean="0"/>
              <a:t>‹#›</a:t>
            </a:fld>
            <a:endParaRPr lang="en-US"/>
          </a:p>
        </p:txBody>
      </p:sp>
    </p:spTree>
    <p:extLst>
      <p:ext uri="{BB962C8B-B14F-4D97-AF65-F5344CB8AC3E}">
        <p14:creationId xmlns:p14="http://schemas.microsoft.com/office/powerpoint/2010/main" val="3981829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5" r:id="rId13"/>
    <p:sldLayoutId id="2147483779" r:id="rId14"/>
    <p:sldLayoutId id="2147483780" r:id="rId15"/>
    <p:sldLayoutId id="2147483781" r:id="rId16"/>
    <p:sldLayoutId id="2147483782" r:id="rId17"/>
    <p:sldLayoutId id="2147483784" r:id="rId18"/>
    <p:sldLayoutId id="2147483785" r:id="rId19"/>
    <p:sldLayoutId id="214748378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AD2814-6549-4EF6-956F-C293DD7BB294}"/>
              </a:ext>
            </a:extLst>
          </p:cNvPr>
          <p:cNvSpPr>
            <a:spLocks noGrp="1"/>
          </p:cNvSpPr>
          <p:nvPr>
            <p:ph type="sldNum" sz="quarter" idx="4"/>
          </p:nvPr>
        </p:nvSpPr>
        <p:spPr>
          <a:xfrm>
            <a:off x="8196714" y="65241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0FBEB-2ABB-43E9-9397-345F7D063024}" type="slidenum">
              <a:rPr lang="en-US" smtClean="0"/>
              <a:t>‹#›</a:t>
            </a:fld>
            <a:endParaRPr lang="en-US"/>
          </a:p>
        </p:txBody>
      </p:sp>
      <p:sp>
        <p:nvSpPr>
          <p:cNvPr id="5" name="Slide Number Placeholder 1">
            <a:extLst>
              <a:ext uri="{FF2B5EF4-FFF2-40B4-BE49-F238E27FC236}">
                <a16:creationId xmlns:a16="http://schemas.microsoft.com/office/drawing/2014/main" id="{E3536D2B-30C1-47D7-B353-241E90F190E7}"/>
              </a:ext>
            </a:extLst>
          </p:cNvPr>
          <p:cNvSpPr txBox="1">
            <a:spLocks/>
          </p:cNvSpPr>
          <p:nvPr userDrawn="1"/>
        </p:nvSpPr>
        <p:spPr>
          <a:xfrm>
            <a:off x="132485" y="63372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10FBEB-2ABB-43E9-9397-345F7D063024}" type="slidenum">
              <a:rPr lang="en-US" sz="1200" smtClean="0"/>
              <a:pPr/>
              <a:t>‹#›</a:t>
            </a:fld>
            <a:endParaRPr lang="en-US" sz="1200" dirty="0"/>
          </a:p>
        </p:txBody>
      </p:sp>
    </p:spTree>
    <p:extLst>
      <p:ext uri="{BB962C8B-B14F-4D97-AF65-F5344CB8AC3E}">
        <p14:creationId xmlns:p14="http://schemas.microsoft.com/office/powerpoint/2010/main" val="216281462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 id="2147483697" r:id="rId29"/>
    <p:sldLayoutId id="2147483698" r:id="rId30"/>
    <p:sldLayoutId id="2147483699" r:id="rId31"/>
    <p:sldLayoutId id="2147483700" r:id="rId32"/>
    <p:sldLayoutId id="2147483701" r:id="rId33"/>
    <p:sldLayoutId id="2147483702" r:id="rId34"/>
    <p:sldLayoutId id="2147483703" r:id="rId35"/>
    <p:sldLayoutId id="2147483704" r:id="rId36"/>
    <p:sldLayoutId id="2147483705" r:id="rId37"/>
    <p:sldLayoutId id="2147483706" r:id="rId38"/>
    <p:sldLayoutId id="2147483707" r:id="rId39"/>
    <p:sldLayoutId id="2147483708" r:id="rId40"/>
    <p:sldLayoutId id="2147483709" r:id="rId41"/>
    <p:sldLayoutId id="2147483710" r:id="rId42"/>
    <p:sldLayoutId id="2147483711" r:id="rId43"/>
    <p:sldLayoutId id="2147483712" r:id="rId44"/>
    <p:sldLayoutId id="2147483713" r:id="rId45"/>
    <p:sldLayoutId id="2147483714" r:id="rId46"/>
    <p:sldLayoutId id="2147483715" r:id="rId47"/>
    <p:sldLayoutId id="2147483716" r:id="rId48"/>
    <p:sldLayoutId id="2147483717" r:id="rId49"/>
    <p:sldLayoutId id="2147483718" r:id="rId50"/>
    <p:sldLayoutId id="2147483719" r:id="rId51"/>
    <p:sldLayoutId id="2147483720" r:id="rId52"/>
    <p:sldLayoutId id="2147483721" r:id="rId53"/>
    <p:sldLayoutId id="2147483722" r:id="rId5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AD2814-6549-4EF6-956F-C293DD7BB294}"/>
              </a:ext>
            </a:extLst>
          </p:cNvPr>
          <p:cNvSpPr>
            <a:spLocks noGrp="1"/>
          </p:cNvSpPr>
          <p:nvPr>
            <p:ph type="sldNum" sz="quarter" idx="4"/>
          </p:nvPr>
        </p:nvSpPr>
        <p:spPr>
          <a:xfrm>
            <a:off x="8196714" y="652416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10FBEB-2ABB-43E9-9397-345F7D063024}" type="slidenum">
              <a:rPr lang="en-US" smtClean="0"/>
              <a:t>‹#›</a:t>
            </a:fld>
            <a:endParaRPr lang="en-US"/>
          </a:p>
        </p:txBody>
      </p:sp>
    </p:spTree>
    <p:extLst>
      <p:ext uri="{BB962C8B-B14F-4D97-AF65-F5344CB8AC3E}">
        <p14:creationId xmlns:p14="http://schemas.microsoft.com/office/powerpoint/2010/main" val="296277563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 id="2147483804" r:id="rId17"/>
    <p:sldLayoutId id="2147483805" r:id="rId18"/>
    <p:sldLayoutId id="2147483806" r:id="rId19"/>
    <p:sldLayoutId id="2147483807" r:id="rId20"/>
    <p:sldLayoutId id="2147483808" r:id="rId21"/>
    <p:sldLayoutId id="2147483809" r:id="rId22"/>
    <p:sldLayoutId id="2147483810" r:id="rId23"/>
    <p:sldLayoutId id="2147483811" r:id="rId24"/>
    <p:sldLayoutId id="2147483812" r:id="rId25"/>
    <p:sldLayoutId id="2147483813" r:id="rId26"/>
    <p:sldLayoutId id="2147483814" r:id="rId27"/>
    <p:sldLayoutId id="2147483815" r:id="rId28"/>
    <p:sldLayoutId id="2147483816" r:id="rId29"/>
    <p:sldLayoutId id="2147483817" r:id="rId30"/>
    <p:sldLayoutId id="2147483818" r:id="rId31"/>
    <p:sldLayoutId id="2147483819" r:id="rId32"/>
    <p:sldLayoutId id="2147483820" r:id="rId33"/>
    <p:sldLayoutId id="2147483821" r:id="rId34"/>
    <p:sldLayoutId id="2147483822" r:id="rId35"/>
    <p:sldLayoutId id="2147483823" r:id="rId36"/>
    <p:sldLayoutId id="2147483824" r:id="rId37"/>
    <p:sldLayoutId id="2147483825" r:id="rId38"/>
    <p:sldLayoutId id="2147483826" r:id="rId39"/>
    <p:sldLayoutId id="2147483827" r:id="rId40"/>
    <p:sldLayoutId id="2147483828" r:id="rId41"/>
    <p:sldLayoutId id="2147483829" r:id="rId42"/>
    <p:sldLayoutId id="2147483830" r:id="rId43"/>
    <p:sldLayoutId id="2147483831" r:id="rId44"/>
    <p:sldLayoutId id="2147483832" r:id="rId45"/>
    <p:sldLayoutId id="2147483833" r:id="rId46"/>
    <p:sldLayoutId id="2147483834" r:id="rId47"/>
    <p:sldLayoutId id="2147483835" r:id="rId48"/>
    <p:sldLayoutId id="2147483836" r:id="rId49"/>
    <p:sldLayoutId id="2147483837" r:id="rId50"/>
    <p:sldLayoutId id="2147483838" r:id="rId51"/>
    <p:sldLayoutId id="2147483839" r:id="rId52"/>
    <p:sldLayoutId id="2147483840" r:id="rId53"/>
    <p:sldLayoutId id="2147483841" r:id="rId54"/>
    <p:sldLayoutId id="2147483842" r:id="rId5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39199A-8CB7-4B3A-B29F-295FA066D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56887-22D1-49A1-ACAF-5C081D8C5B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981C2-394A-421E-8FFB-AABCAF9BD2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6693E-646A-47FE-ADDE-A1329B2FEAF2}" type="datetimeFigureOut">
              <a:rPr lang="en-US" smtClean="0"/>
              <a:t>4/15/2024</a:t>
            </a:fld>
            <a:endParaRPr lang="en-US"/>
          </a:p>
        </p:txBody>
      </p:sp>
      <p:sp>
        <p:nvSpPr>
          <p:cNvPr id="5" name="Footer Placeholder 4">
            <a:extLst>
              <a:ext uri="{FF2B5EF4-FFF2-40B4-BE49-F238E27FC236}">
                <a16:creationId xmlns:a16="http://schemas.microsoft.com/office/drawing/2014/main" id="{94605A5E-0D5D-42E1-B523-34963E85EE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FA4081-FC85-48FC-A645-E68159C1B6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4CE6C-9C29-4B6B-9C08-EC63B4F62BF1}" type="slidenum">
              <a:rPr lang="en-US" smtClean="0"/>
              <a:t>‹#›</a:t>
            </a:fld>
            <a:endParaRPr lang="en-US"/>
          </a:p>
        </p:txBody>
      </p:sp>
    </p:spTree>
    <p:extLst>
      <p:ext uri="{BB962C8B-B14F-4D97-AF65-F5344CB8AC3E}">
        <p14:creationId xmlns:p14="http://schemas.microsoft.com/office/powerpoint/2010/main" val="2998691356"/>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862" r:id="rId19"/>
    <p:sldLayoutId id="2147483863" r:id="rId20"/>
    <p:sldLayoutId id="2147483864" r:id="rId21"/>
    <p:sldLayoutId id="2147483865" r:id="rId22"/>
    <p:sldLayoutId id="2147483866" r:id="rId23"/>
    <p:sldLayoutId id="2147483867" r:id="rId24"/>
    <p:sldLayoutId id="2147483868" r:id="rId25"/>
    <p:sldLayoutId id="2147483869" r:id="rId26"/>
    <p:sldLayoutId id="2147483870" r:id="rId27"/>
    <p:sldLayoutId id="2147483871" r:id="rId28"/>
    <p:sldLayoutId id="2147483872" r:id="rId29"/>
    <p:sldLayoutId id="2147483873" r:id="rId30"/>
    <p:sldLayoutId id="2147483874" r:id="rId31"/>
    <p:sldLayoutId id="2147483875"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image" Target="../media/image18.tif"/><Relationship Id="rId1" Type="http://schemas.openxmlformats.org/officeDocument/2006/relationships/slideLayout" Target="../slideLayouts/slideLayout12.xml"/><Relationship Id="rId5" Type="http://schemas.openxmlformats.org/officeDocument/2006/relationships/image" Target="../media/image21.tif"/><Relationship Id="rId4" Type="http://schemas.openxmlformats.org/officeDocument/2006/relationships/image" Target="../media/image20.ti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ti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image" Target="../media/image26.ti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hyperlink" Target="https://bit.ly/3ggPZK2" TargetMode="External"/><Relationship Id="rId3" Type="http://schemas.openxmlformats.org/officeDocument/2006/relationships/image" Target="../media/image30.png"/><Relationship Id="rId7" Type="http://schemas.openxmlformats.org/officeDocument/2006/relationships/image" Target="../media/image4.tif"/><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5.svg"/><Relationship Id="rId4" Type="http://schemas.openxmlformats.org/officeDocument/2006/relationships/image" Target="../media/image31.sv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6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6.tif"/><Relationship Id="rId1" Type="http://schemas.openxmlformats.org/officeDocument/2006/relationships/slideLayout" Target="../slideLayouts/slideLayout120.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3.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8.svg"/><Relationship Id="rId2" Type="http://schemas.openxmlformats.org/officeDocument/2006/relationships/image" Target="../media/image44.png"/><Relationship Id="rId1" Type="http://schemas.openxmlformats.org/officeDocument/2006/relationships/slideLayout" Target="../slideLayouts/slideLayout97.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144.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hyperlink" Target="https://bit.ly/3ggPZK2" TargetMode="External"/><Relationship Id="rId2" Type="http://schemas.openxmlformats.org/officeDocument/2006/relationships/image" Target="../media/image4.tif"/><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4.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18593" y="732879"/>
            <a:ext cx="9144000" cy="2973122"/>
          </a:xfrm>
          <a:prstGeom prst="rect">
            <a:avLst/>
          </a:prstGeom>
        </p:spPr>
        <p:txBody>
          <a:bodyPr wrap="square">
            <a:spAutoFit/>
          </a:bodyPr>
          <a:lstStyle/>
          <a:p>
            <a:pPr marL="0" marR="0" lvl="0" indent="0" algn="ctr" defTabSz="1219170" rtl="0" eaLnBrk="1" fontAlgn="auto" latinLnBrk="0" hangingPunct="1">
              <a:lnSpc>
                <a:spcPct val="100000"/>
              </a:lnSpc>
              <a:spcBef>
                <a:spcPct val="20000"/>
              </a:spcBef>
              <a:spcAft>
                <a:spcPts val="0"/>
              </a:spcAft>
              <a:buClrTx/>
              <a:buSzTx/>
              <a:buFontTx/>
              <a:buNone/>
              <a:tabLst/>
              <a:defRPr/>
            </a:pPr>
            <a:r>
              <a:rPr kumimoji="0" lang="en-US" sz="4000" b="1" i="0" u="none" strike="noStrike" kern="1200" cap="none" spc="0" normalizeH="0" baseline="0" noProof="0" dirty="0">
                <a:ln>
                  <a:noFill/>
                </a:ln>
                <a:effectLst/>
                <a:uLnTx/>
                <a:uFillTx/>
                <a:latin typeface="Century Gothic" panose="020F0302020204030204"/>
                <a:ea typeface="+mn-ea"/>
                <a:cs typeface="+mn-cs"/>
              </a:rPr>
              <a:t>Beyond the Matrix: The Quantitative Cost and Schedule Risk Management Imperative</a:t>
            </a:r>
            <a:endParaRPr kumimoji="0" lang="en-US" sz="2800" b="1" i="0" u="none" strike="noStrike" kern="1200" cap="none" spc="0" normalizeH="0" baseline="0" noProof="0" dirty="0">
              <a:ln>
                <a:noFill/>
              </a:ln>
              <a:effectLst/>
              <a:uLnTx/>
              <a:uFillTx/>
              <a:latin typeface="Century Gothic" panose="020F0302020204030204"/>
              <a:ea typeface="+mn-ea"/>
              <a:cs typeface="+mn-cs"/>
            </a:endParaRPr>
          </a:p>
          <a:p>
            <a:pPr marL="0" marR="0" lvl="0" indent="0" algn="ctr" defTabSz="1219170" rtl="0" eaLnBrk="1" fontAlgn="auto" latinLnBrk="0" hangingPunct="1">
              <a:lnSpc>
                <a:spcPct val="100000"/>
              </a:lnSpc>
              <a:spcBef>
                <a:spcPct val="20000"/>
              </a:spcBef>
              <a:spcAft>
                <a:spcPts val="0"/>
              </a:spcAft>
              <a:buClrTx/>
              <a:buSzTx/>
              <a:buFontTx/>
              <a:buNone/>
              <a:tabLst/>
              <a:defRPr/>
            </a:pPr>
            <a:r>
              <a:rPr lang="en-US" sz="2800" b="1" dirty="0">
                <a:latin typeface="Century Gothic" panose="020F0302020204030204"/>
              </a:rPr>
              <a:t>Christian B. Smart, PhD, CCEA</a:t>
            </a:r>
          </a:p>
          <a:p>
            <a:pPr marL="0" marR="0" lvl="0" indent="0" algn="ctr" defTabSz="1219170" rtl="0" eaLnBrk="1" fontAlgn="auto" latinLnBrk="0" hangingPunct="1">
              <a:lnSpc>
                <a:spcPct val="100000"/>
              </a:lnSpc>
              <a:spcBef>
                <a:spcPct val="20000"/>
              </a:spcBef>
              <a:spcAft>
                <a:spcPts val="0"/>
              </a:spcAft>
              <a:buClrTx/>
              <a:buSzTx/>
              <a:buFontTx/>
              <a:buNone/>
              <a:tabLst/>
              <a:defRPr/>
            </a:pPr>
            <a:r>
              <a:rPr lang="en-US" sz="2800" b="1" dirty="0">
                <a:latin typeface="Century Gothic" panose="020F0302020204030204"/>
              </a:rPr>
              <a:t>christian.b.smart@jpl.nasa.gov</a:t>
            </a:r>
          </a:p>
        </p:txBody>
      </p:sp>
      <p:pic>
        <p:nvPicPr>
          <p:cNvPr id="5" name="Picture 4">
            <a:extLst>
              <a:ext uri="{FF2B5EF4-FFF2-40B4-BE49-F238E27FC236}">
                <a16:creationId xmlns:a16="http://schemas.microsoft.com/office/drawing/2014/main" id="{919015F3-9A36-2EF1-4ABB-4FA1BFCCDA67}"/>
              </a:ext>
            </a:extLst>
          </p:cNvPr>
          <p:cNvPicPr>
            <a:picLocks noChangeAspect="1"/>
          </p:cNvPicPr>
          <p:nvPr/>
        </p:nvPicPr>
        <p:blipFill>
          <a:blip r:embed="rId2"/>
          <a:stretch>
            <a:fillRect/>
          </a:stretch>
        </p:blipFill>
        <p:spPr>
          <a:xfrm>
            <a:off x="5582888" y="3861891"/>
            <a:ext cx="1637283" cy="799604"/>
          </a:xfrm>
          <a:prstGeom prst="rect">
            <a:avLst/>
          </a:prstGeom>
        </p:spPr>
      </p:pic>
    </p:spTree>
    <p:extLst>
      <p:ext uri="{BB962C8B-B14F-4D97-AF65-F5344CB8AC3E}">
        <p14:creationId xmlns:p14="http://schemas.microsoft.com/office/powerpoint/2010/main" val="175764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ame 8">
            <a:extLst>
              <a:ext uri="{FF2B5EF4-FFF2-40B4-BE49-F238E27FC236}">
                <a16:creationId xmlns:a16="http://schemas.microsoft.com/office/drawing/2014/main" id="{6C04D96B-74D7-4440-B834-B327E855956A}"/>
              </a:ext>
            </a:extLst>
          </p:cNvPr>
          <p:cNvSpPr/>
          <p:nvPr/>
        </p:nvSpPr>
        <p:spPr>
          <a:xfrm>
            <a:off x="508001" y="1853967"/>
            <a:ext cx="5087456" cy="4347136"/>
          </a:xfrm>
          <a:prstGeom prst="frame">
            <a:avLst>
              <a:gd name="adj1" fmla="val 346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8" name="Text Placeholder 7">
            <a:extLst>
              <a:ext uri="{FF2B5EF4-FFF2-40B4-BE49-F238E27FC236}">
                <a16:creationId xmlns:a16="http://schemas.microsoft.com/office/drawing/2014/main" id="{73C92456-E615-41F4-957B-2A3768386182}"/>
              </a:ext>
            </a:extLst>
          </p:cNvPr>
          <p:cNvSpPr>
            <a:spLocks noGrp="1"/>
          </p:cNvSpPr>
          <p:nvPr>
            <p:ph type="body" sz="half" idx="2"/>
          </p:nvPr>
        </p:nvSpPr>
        <p:spPr/>
        <p:txBody>
          <a:bodyPr/>
          <a:lstStyle/>
          <a:p>
            <a:r>
              <a:rPr lang="en-US" b="1" dirty="0">
                <a:latin typeface="Century Gothic" panose="020B0502020202020204" pitchFamily="34" charset="0"/>
              </a:rPr>
              <a:t>UNCERTAINTY IS OFTEN TREATED AS THOUGH IT IS SOMETHING TO BE AVOIDED</a:t>
            </a:r>
          </a:p>
        </p:txBody>
      </p:sp>
      <p:sp>
        <p:nvSpPr>
          <p:cNvPr id="7" name="Title 6">
            <a:extLst>
              <a:ext uri="{FF2B5EF4-FFF2-40B4-BE49-F238E27FC236}">
                <a16:creationId xmlns:a16="http://schemas.microsoft.com/office/drawing/2014/main" id="{D09D56E3-A31A-4843-A123-776631A2EF03}"/>
              </a:ext>
            </a:extLst>
          </p:cNvPr>
          <p:cNvSpPr>
            <a:spLocks noGrp="1"/>
          </p:cNvSpPr>
          <p:nvPr>
            <p:ph type="title"/>
          </p:nvPr>
        </p:nvSpPr>
        <p:spPr/>
        <p:txBody>
          <a:bodyPr>
            <a:normAutofit/>
          </a:bodyPr>
          <a:lstStyle/>
          <a:p>
            <a:r>
              <a:rPr lang="en-US" sz="3200" b="1" dirty="0">
                <a:latin typeface="Century Gothic" panose="020B0502020202020204" pitchFamily="34" charset="0"/>
              </a:rPr>
              <a:t>RISK AND OTHER FOUR-LETTER WORDS</a:t>
            </a:r>
          </a:p>
        </p:txBody>
      </p:sp>
      <p:sp>
        <p:nvSpPr>
          <p:cNvPr id="20" name="TextBox 19">
            <a:extLst>
              <a:ext uri="{FF2B5EF4-FFF2-40B4-BE49-F238E27FC236}">
                <a16:creationId xmlns:a16="http://schemas.microsoft.com/office/drawing/2014/main" id="{DAC661A8-ADD5-41F5-A516-76CC6CE02CEC}"/>
              </a:ext>
            </a:extLst>
          </p:cNvPr>
          <p:cNvSpPr txBox="1"/>
          <p:nvPr/>
        </p:nvSpPr>
        <p:spPr>
          <a:xfrm>
            <a:off x="7132863" y="1627082"/>
            <a:ext cx="4551136" cy="1588127"/>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WE ARE BLIND TO RISK</a:t>
            </a:r>
          </a:p>
          <a:p>
            <a:pPr lvl="0">
              <a:spcBef>
                <a:spcPct val="20000"/>
              </a:spcBef>
              <a:defRPr/>
            </a:pPr>
            <a:r>
              <a:rPr lang="en-US" sz="1200" b="1" dirty="0">
                <a:latin typeface="Century Gothic" panose="020B0502020202020204" pitchFamily="34" charset="0"/>
              </a:rPr>
              <a:t>Many project managers’ attitude is like that of the Captain of the Titanic – before that ship’s fateful voyage: “I have never been in accident…of any sort worth speaking about. I never saw a wreck and never have been wrecked.” </a:t>
            </a:r>
          </a:p>
          <a:p>
            <a:pPr lvl="0">
              <a:spcBef>
                <a:spcPct val="20000"/>
              </a:spcBef>
              <a:defRPr/>
            </a:pPr>
            <a:endParaRPr lang="en-US" sz="1200" b="1" dirty="0">
              <a:latin typeface="Century Gothic" panose="020B0502020202020204" pitchFamily="34" charset="0"/>
            </a:endParaRPr>
          </a:p>
          <a:p>
            <a:pPr lvl="0">
              <a:spcBef>
                <a:spcPct val="20000"/>
              </a:spcBef>
              <a:defRPr/>
            </a:pPr>
            <a:endParaRPr lang="en-US" sz="1200" b="1" dirty="0">
              <a:latin typeface="Century Gothic" panose="020B0502020202020204" pitchFamily="34" charset="0"/>
            </a:endParaRPr>
          </a:p>
        </p:txBody>
      </p:sp>
      <p:sp>
        <p:nvSpPr>
          <p:cNvPr id="21" name="TextBox 20">
            <a:extLst>
              <a:ext uri="{FF2B5EF4-FFF2-40B4-BE49-F238E27FC236}">
                <a16:creationId xmlns:a16="http://schemas.microsoft.com/office/drawing/2014/main" id="{E16C8F10-0F8E-4A3F-9E99-C37E9041AA69}"/>
              </a:ext>
            </a:extLst>
          </p:cNvPr>
          <p:cNvSpPr txBox="1"/>
          <p:nvPr/>
        </p:nvSpPr>
        <p:spPr>
          <a:xfrm>
            <a:off x="7132863" y="2892273"/>
            <a:ext cx="4551136" cy="1858970"/>
          </a:xfrm>
          <a:prstGeom prst="rect">
            <a:avLst/>
          </a:prstGeom>
          <a:noFill/>
        </p:spPr>
        <p:txBody>
          <a:bodyPr wrap="square" lIns="0" tIns="0" rIns="0" bIns="0" rtlCol="0" anchor="ctr">
            <a:spAutoFit/>
          </a:bodyPr>
          <a:lstStyle/>
          <a:p>
            <a:pPr defTabSz="1219170">
              <a:spcBef>
                <a:spcPct val="20000"/>
              </a:spcBef>
              <a:defRPr/>
            </a:pPr>
            <a:r>
              <a:rPr lang="en-US" sz="1600" b="1" dirty="0">
                <a:solidFill>
                  <a:srgbClr val="C00000"/>
                </a:solidFill>
                <a:latin typeface="Century Gothic" panose="020B0502020202020204" pitchFamily="34" charset="0"/>
              </a:rPr>
              <a:t>COST AND SCHEDULE RISK ARE UNAPPRECIATED</a:t>
            </a:r>
          </a:p>
          <a:p>
            <a:pPr lvl="0">
              <a:spcBef>
                <a:spcPct val="20000"/>
              </a:spcBef>
              <a:defRPr/>
            </a:pPr>
            <a:r>
              <a:rPr lang="en-US" sz="1200" b="1" dirty="0">
                <a:latin typeface="Century Gothic" panose="020B0502020202020204" pitchFamily="34" charset="0"/>
              </a:rPr>
              <a:t>I once heard a former NASA senior leader say: “Once a project is complete, no one remembers how much it cost or how long it took. All they remember is whether or not it worked.” </a:t>
            </a:r>
          </a:p>
          <a:p>
            <a:pPr lvl="0">
              <a:spcBef>
                <a:spcPct val="20000"/>
              </a:spcBef>
              <a:defRPr/>
            </a:pPr>
            <a:r>
              <a:rPr lang="en-US" sz="1200" b="1" dirty="0">
                <a:latin typeface="Century Gothic" panose="020B0502020202020204" pitchFamily="34" charset="0"/>
              </a:rPr>
              <a:t>This extreme emphasis on performance to the exclusion of cost and schedule leads to spending more, doing less, and taking longer</a:t>
            </a:r>
            <a:endParaRPr lang="en-US" sz="1200" dirty="0">
              <a:latin typeface="Century Gothic" panose="020B0502020202020204" pitchFamily="34" charset="0"/>
            </a:endParaRPr>
          </a:p>
        </p:txBody>
      </p:sp>
      <p:sp>
        <p:nvSpPr>
          <p:cNvPr id="22" name="TextBox 21">
            <a:extLst>
              <a:ext uri="{FF2B5EF4-FFF2-40B4-BE49-F238E27FC236}">
                <a16:creationId xmlns:a16="http://schemas.microsoft.com/office/drawing/2014/main" id="{5E8C9DD4-5088-4955-89FB-6EC7622FA98F}"/>
              </a:ext>
            </a:extLst>
          </p:cNvPr>
          <p:cNvSpPr txBox="1"/>
          <p:nvPr/>
        </p:nvSpPr>
        <p:spPr>
          <a:xfrm>
            <a:off x="7132863" y="4888205"/>
            <a:ext cx="4551136" cy="1218795"/>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THE PLANNING FALLACY</a:t>
            </a:r>
          </a:p>
          <a:p>
            <a:pPr lvl="0">
              <a:spcBef>
                <a:spcPct val="20000"/>
              </a:spcBef>
              <a:defRPr/>
            </a:pPr>
            <a:r>
              <a:rPr lang="en-US" sz="1200" b="1" dirty="0">
                <a:latin typeface="Century Gothic" panose="020B0502020202020204" pitchFamily="34" charset="0"/>
              </a:rPr>
              <a:t>An innate bias noted by psychologist Daniel Kahneman</a:t>
            </a:r>
          </a:p>
          <a:p>
            <a:pPr lvl="0">
              <a:spcBef>
                <a:spcPct val="20000"/>
              </a:spcBef>
              <a:defRPr/>
            </a:pPr>
            <a:r>
              <a:rPr lang="en-US" sz="1200" b="1" dirty="0">
                <a:latin typeface="Century Gothic" panose="020B0502020202020204" pitchFamily="34" charset="0"/>
              </a:rPr>
              <a:t>People plan for the best case possible</a:t>
            </a:r>
          </a:p>
          <a:p>
            <a:pPr lvl="0">
              <a:spcBef>
                <a:spcPct val="20000"/>
              </a:spcBef>
              <a:defRPr/>
            </a:pPr>
            <a:r>
              <a:rPr lang="en-US" sz="1200" b="1" dirty="0">
                <a:latin typeface="Century Gothic" panose="020B0502020202020204" pitchFamily="34" charset="0"/>
              </a:rPr>
              <a:t>Leads to systematic underestimation of cost, schedule, and risk  </a:t>
            </a:r>
            <a:endParaRPr lang="en-US" sz="1200" dirty="0">
              <a:latin typeface="Century Gothic" panose="020B0502020202020204" pitchFamily="34" charset="0"/>
            </a:endParaRPr>
          </a:p>
        </p:txBody>
      </p:sp>
      <p:sp>
        <p:nvSpPr>
          <p:cNvPr id="23" name="Arrow: Chevron 225">
            <a:extLst>
              <a:ext uri="{FF2B5EF4-FFF2-40B4-BE49-F238E27FC236}">
                <a16:creationId xmlns:a16="http://schemas.microsoft.com/office/drawing/2014/main" id="{3CD4CFE0-4557-4A11-9E6B-1105A48C5D41}"/>
              </a:ext>
            </a:extLst>
          </p:cNvPr>
          <p:cNvSpPr/>
          <p:nvPr/>
        </p:nvSpPr>
        <p:spPr>
          <a:xfrm>
            <a:off x="6629399" y="2030850"/>
            <a:ext cx="277330" cy="345048"/>
          </a:xfrm>
          <a:prstGeom prst="chevron">
            <a:avLst>
              <a:gd name="adj" fmla="val 6153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4" name="Arrow: Chevron 13">
            <a:extLst>
              <a:ext uri="{FF2B5EF4-FFF2-40B4-BE49-F238E27FC236}">
                <a16:creationId xmlns:a16="http://schemas.microsoft.com/office/drawing/2014/main" id="{CAC93CD1-2D4F-478D-9E2C-5FB21BDDC839}"/>
              </a:ext>
            </a:extLst>
          </p:cNvPr>
          <p:cNvSpPr/>
          <p:nvPr/>
        </p:nvSpPr>
        <p:spPr>
          <a:xfrm>
            <a:off x="6629399" y="3596684"/>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5" name="Arrow: Chevron 18">
            <a:extLst>
              <a:ext uri="{FF2B5EF4-FFF2-40B4-BE49-F238E27FC236}">
                <a16:creationId xmlns:a16="http://schemas.microsoft.com/office/drawing/2014/main" id="{A4A200F1-AF4F-4E6D-9CF9-C9531937B738}"/>
              </a:ext>
            </a:extLst>
          </p:cNvPr>
          <p:cNvSpPr/>
          <p:nvPr/>
        </p:nvSpPr>
        <p:spPr>
          <a:xfrm rot="10800000" flipH="1">
            <a:off x="6629400" y="5325078"/>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C52E1D60-20D5-424E-94BF-1FBA7873F67F}"/>
              </a:ext>
            </a:extLst>
          </p:cNvPr>
          <p:cNvSpPr>
            <a:spLocks noGrp="1"/>
          </p:cNvSpPr>
          <p:nvPr>
            <p:ph type="sldNum" sz="quarter" idx="16"/>
          </p:nvPr>
        </p:nvSpPr>
        <p:spPr/>
        <p:txBody>
          <a:bodyPr/>
          <a:lstStyle/>
          <a:p>
            <a:fld id="{CE10FBEB-2ABB-43E9-9397-345F7D063024}" type="slidenum">
              <a:rPr lang="en-US" smtClean="0">
                <a:latin typeface="Century Gothic" panose="020B0502020202020204" pitchFamily="34" charset="0"/>
              </a:rPr>
              <a:t>10</a:t>
            </a:fld>
            <a:endParaRPr lang="en-US" dirty="0">
              <a:latin typeface="Century Gothic" panose="020B0502020202020204" pitchFamily="34" charset="0"/>
            </a:endParaRPr>
          </a:p>
        </p:txBody>
      </p:sp>
      <p:sp>
        <p:nvSpPr>
          <p:cNvPr id="4" name="TextBox 3">
            <a:extLst>
              <a:ext uri="{FF2B5EF4-FFF2-40B4-BE49-F238E27FC236}">
                <a16:creationId xmlns:a16="http://schemas.microsoft.com/office/drawing/2014/main" id="{3BAA2F63-FBFC-4790-A795-4D61FEF74071}"/>
              </a:ext>
            </a:extLst>
          </p:cNvPr>
          <p:cNvSpPr txBox="1"/>
          <p:nvPr/>
        </p:nvSpPr>
        <p:spPr>
          <a:xfrm>
            <a:off x="2025121" y="3326009"/>
            <a:ext cx="1717137" cy="1015663"/>
          </a:xfrm>
          <a:prstGeom prst="rect">
            <a:avLst/>
          </a:prstGeom>
          <a:noFill/>
        </p:spPr>
        <p:txBody>
          <a:bodyPr wrap="none" rtlCol="0">
            <a:spAutoFit/>
          </a:bodyPr>
          <a:lstStyle/>
          <a:p>
            <a:r>
              <a:rPr lang="en-US" sz="6000" dirty="0">
                <a:latin typeface="Century Gothic" panose="020B0502020202020204" pitchFamily="34" charset="0"/>
              </a:rPr>
              <a:t>R!SK</a:t>
            </a:r>
          </a:p>
        </p:txBody>
      </p:sp>
      <p:sp>
        <p:nvSpPr>
          <p:cNvPr id="14" name="TextBox 13">
            <a:extLst>
              <a:ext uri="{FF2B5EF4-FFF2-40B4-BE49-F238E27FC236}">
                <a16:creationId xmlns:a16="http://schemas.microsoft.com/office/drawing/2014/main" id="{658E3806-5DF7-478F-9B79-AEC70D63C10D}"/>
              </a:ext>
            </a:extLst>
          </p:cNvPr>
          <p:cNvSpPr txBox="1"/>
          <p:nvPr/>
        </p:nvSpPr>
        <p:spPr>
          <a:xfrm rot="19480720">
            <a:off x="782413" y="2446539"/>
            <a:ext cx="1226618" cy="707886"/>
          </a:xfrm>
          <a:prstGeom prst="rect">
            <a:avLst/>
          </a:prstGeom>
          <a:noFill/>
        </p:spPr>
        <p:txBody>
          <a:bodyPr wrap="none" rtlCol="0">
            <a:spAutoFit/>
          </a:bodyPr>
          <a:lstStyle/>
          <a:p>
            <a:r>
              <a:rPr lang="en-US" sz="4000" dirty="0">
                <a:latin typeface="Century Gothic" panose="020B0502020202020204" pitchFamily="34" charset="0"/>
              </a:rPr>
              <a:t>SH*T</a:t>
            </a:r>
          </a:p>
        </p:txBody>
      </p:sp>
      <p:sp>
        <p:nvSpPr>
          <p:cNvPr id="15" name="TextBox 14">
            <a:extLst>
              <a:ext uri="{FF2B5EF4-FFF2-40B4-BE49-F238E27FC236}">
                <a16:creationId xmlns:a16="http://schemas.microsoft.com/office/drawing/2014/main" id="{B1146282-E9CB-4F7F-9C1F-7FC3EAE2D17D}"/>
              </a:ext>
            </a:extLst>
          </p:cNvPr>
          <p:cNvSpPr txBox="1"/>
          <p:nvPr/>
        </p:nvSpPr>
        <p:spPr>
          <a:xfrm rot="2651914">
            <a:off x="3440829" y="2211163"/>
            <a:ext cx="1322798" cy="707886"/>
          </a:xfrm>
          <a:prstGeom prst="rect">
            <a:avLst/>
          </a:prstGeom>
          <a:noFill/>
        </p:spPr>
        <p:txBody>
          <a:bodyPr wrap="none" rtlCol="0">
            <a:spAutoFit/>
          </a:bodyPr>
          <a:lstStyle/>
          <a:p>
            <a:r>
              <a:rPr lang="en-US" sz="4000" dirty="0">
                <a:latin typeface="Century Gothic" panose="020B0502020202020204" pitchFamily="34" charset="0"/>
              </a:rPr>
              <a:t>F#*K</a:t>
            </a:r>
          </a:p>
        </p:txBody>
      </p:sp>
      <p:sp>
        <p:nvSpPr>
          <p:cNvPr id="16" name="TextBox 15">
            <a:extLst>
              <a:ext uri="{FF2B5EF4-FFF2-40B4-BE49-F238E27FC236}">
                <a16:creationId xmlns:a16="http://schemas.microsoft.com/office/drawing/2014/main" id="{8CA011C5-C5F6-4DBB-9197-1123168E80D6}"/>
              </a:ext>
            </a:extLst>
          </p:cNvPr>
          <p:cNvSpPr txBox="1"/>
          <p:nvPr/>
        </p:nvSpPr>
        <p:spPr>
          <a:xfrm rot="2929840">
            <a:off x="899388" y="4917444"/>
            <a:ext cx="1237839" cy="707886"/>
          </a:xfrm>
          <a:prstGeom prst="rect">
            <a:avLst/>
          </a:prstGeom>
          <a:noFill/>
        </p:spPr>
        <p:txBody>
          <a:bodyPr wrap="none" rtlCol="0">
            <a:spAutoFit/>
          </a:bodyPr>
          <a:lstStyle/>
          <a:p>
            <a:r>
              <a:rPr lang="en-US" sz="3600" dirty="0">
                <a:latin typeface="Century Gothic" panose="020B0502020202020204" pitchFamily="34" charset="0"/>
              </a:rPr>
              <a:t>H</a:t>
            </a:r>
            <a:r>
              <a:rPr lang="en-US" sz="4000" dirty="0">
                <a:latin typeface="Century Gothic" panose="020B0502020202020204" pitchFamily="34" charset="0"/>
              </a:rPr>
              <a:t>#!*</a:t>
            </a:r>
            <a:endParaRPr lang="en-US" sz="3600" dirty="0">
              <a:latin typeface="Century Gothic" panose="020B0502020202020204" pitchFamily="34" charset="0"/>
            </a:endParaRPr>
          </a:p>
        </p:txBody>
      </p:sp>
      <p:sp>
        <p:nvSpPr>
          <p:cNvPr id="17" name="TextBox 16">
            <a:extLst>
              <a:ext uri="{FF2B5EF4-FFF2-40B4-BE49-F238E27FC236}">
                <a16:creationId xmlns:a16="http://schemas.microsoft.com/office/drawing/2014/main" id="{2D5C55F5-5283-4E55-BD1C-A6755695A1D4}"/>
              </a:ext>
            </a:extLst>
          </p:cNvPr>
          <p:cNvSpPr txBox="1"/>
          <p:nvPr/>
        </p:nvSpPr>
        <p:spPr>
          <a:xfrm rot="19185027">
            <a:off x="3823075" y="4981098"/>
            <a:ext cx="1560042" cy="707886"/>
          </a:xfrm>
          <a:prstGeom prst="rect">
            <a:avLst/>
          </a:prstGeom>
          <a:noFill/>
        </p:spPr>
        <p:txBody>
          <a:bodyPr wrap="none" rtlCol="0">
            <a:spAutoFit/>
          </a:bodyPr>
          <a:lstStyle/>
          <a:p>
            <a:r>
              <a:rPr lang="en-US" sz="3600" dirty="0">
                <a:latin typeface="Century Gothic" panose="020B0502020202020204" pitchFamily="34" charset="0"/>
              </a:rPr>
              <a:t>D</a:t>
            </a:r>
            <a:r>
              <a:rPr lang="en-US" sz="4000" dirty="0">
                <a:latin typeface="Century Gothic" panose="020B0502020202020204" pitchFamily="34" charset="0"/>
              </a:rPr>
              <a:t>@*#</a:t>
            </a:r>
            <a:endParaRPr lang="en-US" sz="3600" dirty="0">
              <a:latin typeface="Century Gothic" panose="020B0502020202020204" pitchFamily="34" charset="0"/>
            </a:endParaRPr>
          </a:p>
        </p:txBody>
      </p:sp>
    </p:spTree>
    <p:extLst>
      <p:ext uri="{BB962C8B-B14F-4D97-AF65-F5344CB8AC3E}">
        <p14:creationId xmlns:p14="http://schemas.microsoft.com/office/powerpoint/2010/main" val="324585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2456-E615-41F4-957B-2A3768386182}"/>
              </a:ext>
            </a:extLst>
          </p:cNvPr>
          <p:cNvSpPr>
            <a:spLocks noGrp="1"/>
          </p:cNvSpPr>
          <p:nvPr>
            <p:ph type="body" sz="half" idx="2"/>
          </p:nvPr>
        </p:nvSpPr>
        <p:spPr/>
        <p:txBody>
          <a:bodyPr/>
          <a:lstStyle/>
          <a:p>
            <a:r>
              <a:rPr lang="en-US" b="1" dirty="0">
                <a:latin typeface="Century Gothic" panose="020B0502020202020204" pitchFamily="34" charset="0"/>
              </a:rPr>
              <a:t>WHY AVERAGES CAN BE MISLEADING</a:t>
            </a:r>
          </a:p>
        </p:txBody>
      </p:sp>
      <p:sp>
        <p:nvSpPr>
          <p:cNvPr id="7" name="Title 6">
            <a:extLst>
              <a:ext uri="{FF2B5EF4-FFF2-40B4-BE49-F238E27FC236}">
                <a16:creationId xmlns:a16="http://schemas.microsoft.com/office/drawing/2014/main" id="{D09D56E3-A31A-4843-A123-776631A2EF03}"/>
              </a:ext>
            </a:extLst>
          </p:cNvPr>
          <p:cNvSpPr>
            <a:spLocks noGrp="1"/>
          </p:cNvSpPr>
          <p:nvPr>
            <p:ph type="title"/>
          </p:nvPr>
        </p:nvSpPr>
        <p:spPr/>
        <p:txBody>
          <a:bodyPr>
            <a:normAutofit/>
          </a:bodyPr>
          <a:lstStyle/>
          <a:p>
            <a:r>
              <a:rPr lang="en-US" sz="3200" b="1" dirty="0">
                <a:latin typeface="Century Gothic" panose="020B0502020202020204" pitchFamily="34" charset="0"/>
              </a:rPr>
              <a:t>THE DISAPPEARANCE OF THE .400 HITTER</a:t>
            </a:r>
          </a:p>
        </p:txBody>
      </p:sp>
      <p:sp>
        <p:nvSpPr>
          <p:cNvPr id="20" name="TextBox 19">
            <a:extLst>
              <a:ext uri="{FF2B5EF4-FFF2-40B4-BE49-F238E27FC236}">
                <a16:creationId xmlns:a16="http://schemas.microsoft.com/office/drawing/2014/main" id="{DAC661A8-ADD5-41F5-A516-76CC6CE02CEC}"/>
              </a:ext>
            </a:extLst>
          </p:cNvPr>
          <p:cNvSpPr txBox="1"/>
          <p:nvPr/>
        </p:nvSpPr>
        <p:spPr>
          <a:xfrm>
            <a:off x="1011465" y="1824571"/>
            <a:ext cx="4551136" cy="997196"/>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BATTING AVERAGE</a:t>
            </a:r>
          </a:p>
          <a:p>
            <a:pPr lvl="0">
              <a:spcBef>
                <a:spcPct val="20000"/>
              </a:spcBef>
              <a:defRPr/>
            </a:pPr>
            <a:r>
              <a:rPr lang="en-US" sz="1200" b="1" dirty="0">
                <a:latin typeface="Century Gothic" panose="020B0502020202020204" pitchFamily="34" charset="0"/>
              </a:rPr>
              <a:t>Percent of plate appearances (not counting walks or hit-by-pitch) that result in reaching base safely</a:t>
            </a:r>
          </a:p>
          <a:p>
            <a:pPr lvl="0">
              <a:spcBef>
                <a:spcPct val="20000"/>
              </a:spcBef>
              <a:defRPr/>
            </a:pPr>
            <a:r>
              <a:rPr lang="en-US" sz="1200" b="1" dirty="0">
                <a:latin typeface="Century Gothic" panose="020B0502020202020204" pitchFamily="34" charset="0"/>
              </a:rPr>
              <a:t>Mark of an outstanding hitter is 30% or better (.300)</a:t>
            </a:r>
          </a:p>
        </p:txBody>
      </p:sp>
      <p:sp>
        <p:nvSpPr>
          <p:cNvPr id="21" name="TextBox 20">
            <a:extLst>
              <a:ext uri="{FF2B5EF4-FFF2-40B4-BE49-F238E27FC236}">
                <a16:creationId xmlns:a16="http://schemas.microsoft.com/office/drawing/2014/main" id="{E16C8F10-0F8E-4A3F-9E99-C37E9041AA69}"/>
              </a:ext>
            </a:extLst>
          </p:cNvPr>
          <p:cNvSpPr txBox="1"/>
          <p:nvPr/>
        </p:nvSpPr>
        <p:spPr>
          <a:xfrm>
            <a:off x="1011465" y="3285305"/>
            <a:ext cx="4551136" cy="997196"/>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.400 HITTERS</a:t>
            </a:r>
          </a:p>
          <a:p>
            <a:pPr lvl="0">
              <a:spcBef>
                <a:spcPct val="20000"/>
              </a:spcBef>
              <a:defRPr/>
            </a:pPr>
            <a:r>
              <a:rPr lang="en-US" sz="1200" b="1" dirty="0">
                <a:latin typeface="Century Gothic" panose="020B0502020202020204" pitchFamily="34" charset="0"/>
              </a:rPr>
              <a:t>Decades ago, best hitters occasionally hit .400 or better in a season</a:t>
            </a:r>
          </a:p>
          <a:p>
            <a:pPr lvl="0">
              <a:spcBef>
                <a:spcPct val="20000"/>
              </a:spcBef>
              <a:defRPr/>
            </a:pPr>
            <a:r>
              <a:rPr lang="en-US" sz="1200" b="1" dirty="0">
                <a:latin typeface="Century Gothic" panose="020B0502020202020204" pitchFamily="34" charset="0"/>
              </a:rPr>
              <a:t>Last player to achieve that feat was Ted Williams in 1941</a:t>
            </a:r>
            <a:endParaRPr lang="en-US" sz="1200" dirty="0">
              <a:latin typeface="Century Gothic" panose="020B0502020202020204" pitchFamily="34" charset="0"/>
            </a:endParaRPr>
          </a:p>
        </p:txBody>
      </p:sp>
      <p:sp>
        <p:nvSpPr>
          <p:cNvPr id="22" name="TextBox 21">
            <a:extLst>
              <a:ext uri="{FF2B5EF4-FFF2-40B4-BE49-F238E27FC236}">
                <a16:creationId xmlns:a16="http://schemas.microsoft.com/office/drawing/2014/main" id="{5E8C9DD4-5088-4955-89FB-6EC7622FA98F}"/>
              </a:ext>
            </a:extLst>
          </p:cNvPr>
          <p:cNvSpPr txBox="1"/>
          <p:nvPr/>
        </p:nvSpPr>
        <p:spPr>
          <a:xfrm>
            <a:off x="1011465" y="4716174"/>
            <a:ext cx="5410356" cy="1477328"/>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THE DIFFERENCE</a:t>
            </a:r>
          </a:p>
          <a:p>
            <a:pPr lvl="0">
              <a:spcBef>
                <a:spcPct val="20000"/>
              </a:spcBef>
              <a:defRPr/>
            </a:pPr>
            <a:r>
              <a:rPr lang="en-US" sz="1200" b="1" dirty="0">
                <a:latin typeface="Century Gothic" panose="020B0502020202020204" pitchFamily="34" charset="0"/>
              </a:rPr>
              <a:t>Average has stayed relatively constant over time, what has changed is that the standard deviation has decreased</a:t>
            </a:r>
          </a:p>
          <a:p>
            <a:pPr lvl="0">
              <a:spcBef>
                <a:spcPct val="20000"/>
              </a:spcBef>
              <a:defRPr/>
            </a:pPr>
            <a:r>
              <a:rPr lang="en-US" sz="1200" b="1" dirty="0">
                <a:latin typeface="Century Gothic" panose="020B0502020202020204" pitchFamily="34" charset="0"/>
              </a:rPr>
              <a:t>Chance of someone hitting .400 or better during the 1940s ~1 in 40,000</a:t>
            </a:r>
          </a:p>
          <a:p>
            <a:pPr lvl="0">
              <a:spcBef>
                <a:spcPct val="20000"/>
              </a:spcBef>
              <a:defRPr/>
            </a:pPr>
            <a:r>
              <a:rPr lang="en-US" sz="1200" b="1" dirty="0">
                <a:latin typeface="Century Gothic" panose="020B0502020202020204" pitchFamily="34" charset="0"/>
              </a:rPr>
              <a:t>Chance of someone hitting .400 or better during the 2000s ~ 1 in 125,000</a:t>
            </a:r>
          </a:p>
          <a:p>
            <a:pPr lvl="0">
              <a:spcBef>
                <a:spcPct val="20000"/>
              </a:spcBef>
              <a:defRPr/>
            </a:pPr>
            <a:endParaRPr lang="en-US" sz="1400" dirty="0">
              <a:latin typeface="Century Gothic" panose="020B0502020202020204" pitchFamily="34" charset="0"/>
            </a:endParaRPr>
          </a:p>
        </p:txBody>
      </p:sp>
      <p:sp>
        <p:nvSpPr>
          <p:cNvPr id="23" name="Arrow: Chevron 225">
            <a:extLst>
              <a:ext uri="{FF2B5EF4-FFF2-40B4-BE49-F238E27FC236}">
                <a16:creationId xmlns:a16="http://schemas.microsoft.com/office/drawing/2014/main" id="{3CD4CFE0-4557-4A11-9E6B-1105A48C5D41}"/>
              </a:ext>
            </a:extLst>
          </p:cNvPr>
          <p:cNvSpPr/>
          <p:nvPr/>
        </p:nvSpPr>
        <p:spPr>
          <a:xfrm>
            <a:off x="508001" y="2150645"/>
            <a:ext cx="277330" cy="345048"/>
          </a:xfrm>
          <a:prstGeom prst="chevron">
            <a:avLst>
              <a:gd name="adj" fmla="val 6153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4" name="Arrow: Chevron 13">
            <a:extLst>
              <a:ext uri="{FF2B5EF4-FFF2-40B4-BE49-F238E27FC236}">
                <a16:creationId xmlns:a16="http://schemas.microsoft.com/office/drawing/2014/main" id="{CAC93CD1-2D4F-478D-9E2C-5FB21BDDC839}"/>
              </a:ext>
            </a:extLst>
          </p:cNvPr>
          <p:cNvSpPr/>
          <p:nvPr/>
        </p:nvSpPr>
        <p:spPr>
          <a:xfrm>
            <a:off x="508001" y="3611379"/>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5" name="Arrow: Chevron 18">
            <a:extLst>
              <a:ext uri="{FF2B5EF4-FFF2-40B4-BE49-F238E27FC236}">
                <a16:creationId xmlns:a16="http://schemas.microsoft.com/office/drawing/2014/main" id="{A4A200F1-AF4F-4E6D-9CF9-C9531937B738}"/>
              </a:ext>
            </a:extLst>
          </p:cNvPr>
          <p:cNvSpPr/>
          <p:nvPr/>
        </p:nvSpPr>
        <p:spPr>
          <a:xfrm rot="10800000" flipH="1">
            <a:off x="508002" y="5282313"/>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id="{98B6F647-6FD4-46DE-A938-7809C66470C5}"/>
              </a:ext>
            </a:extLst>
          </p:cNvPr>
          <p:cNvSpPr>
            <a:spLocks noGrp="1"/>
          </p:cNvSpPr>
          <p:nvPr>
            <p:ph type="sldNum" sz="quarter" idx="16"/>
          </p:nvPr>
        </p:nvSpPr>
        <p:spPr/>
        <p:txBody>
          <a:bodyPr/>
          <a:lstStyle/>
          <a:p>
            <a:fld id="{CE10FBEB-2ABB-43E9-9397-345F7D063024}" type="slidenum">
              <a:rPr lang="en-US" smtClean="0">
                <a:latin typeface="Century Gothic" panose="020B0502020202020204" pitchFamily="34" charset="0"/>
              </a:rPr>
              <a:t>11</a:t>
            </a:fld>
            <a:endParaRPr lang="en-US" dirty="0">
              <a:latin typeface="Century Gothic" panose="020B0502020202020204" pitchFamily="34" charset="0"/>
            </a:endParaRPr>
          </a:p>
        </p:txBody>
      </p:sp>
      <p:pic>
        <p:nvPicPr>
          <p:cNvPr id="1026" name="Picture 2" descr="Image for post">
            <a:extLst>
              <a:ext uri="{FF2B5EF4-FFF2-40B4-BE49-F238E27FC236}">
                <a16:creationId xmlns:a16="http://schemas.microsoft.com/office/drawing/2014/main" id="{F35CFA2C-F1B9-43FB-ADBD-038E5BE71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419" y="1275760"/>
            <a:ext cx="2422498" cy="29322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716E35D-E99C-491B-AB52-033E045AE62A}"/>
              </a:ext>
            </a:extLst>
          </p:cNvPr>
          <p:cNvSpPr txBox="1"/>
          <p:nvPr/>
        </p:nvSpPr>
        <p:spPr>
          <a:xfrm>
            <a:off x="1114097" y="6096000"/>
            <a:ext cx="9354206" cy="369332"/>
          </a:xfrm>
          <a:prstGeom prst="rect">
            <a:avLst/>
          </a:prstGeom>
          <a:noFill/>
        </p:spPr>
        <p:txBody>
          <a:bodyPr wrap="square" rtlCol="0">
            <a:spAutoFit/>
          </a:bodyPr>
          <a:lstStyle/>
          <a:p>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09E7C759-4365-4C61-9407-0C6E4F232B6B}"/>
              </a:ext>
            </a:extLst>
          </p:cNvPr>
          <p:cNvSpPr txBox="1"/>
          <p:nvPr/>
        </p:nvSpPr>
        <p:spPr>
          <a:xfrm>
            <a:off x="2848302" y="6264290"/>
            <a:ext cx="6477001" cy="369332"/>
          </a:xfrm>
          <a:prstGeom prst="rect">
            <a:avLst/>
          </a:prstGeom>
          <a:solidFill>
            <a:srgbClr val="FFFF00"/>
          </a:solidFill>
        </p:spPr>
        <p:txBody>
          <a:bodyPr wrap="square" rtlCol="0">
            <a:spAutoFit/>
          </a:bodyPr>
          <a:lstStyle/>
          <a:p>
            <a:pPr algn="ctr"/>
            <a:r>
              <a:rPr lang="en-US" dirty="0">
                <a:latin typeface="Century Gothic" panose="020B0502020202020204" pitchFamily="34" charset="0"/>
              </a:rPr>
              <a:t>We Need to Consider More Than Just the Average</a:t>
            </a:r>
          </a:p>
        </p:txBody>
      </p:sp>
      <p:pic>
        <p:nvPicPr>
          <p:cNvPr id="6" name="Picture 5">
            <a:extLst>
              <a:ext uri="{FF2B5EF4-FFF2-40B4-BE49-F238E27FC236}">
                <a16:creationId xmlns:a16="http://schemas.microsoft.com/office/drawing/2014/main" id="{C96F2CD2-A3E3-437E-BD63-A3B0FF808AD0}"/>
              </a:ext>
            </a:extLst>
          </p:cNvPr>
          <p:cNvPicPr>
            <a:picLocks noChangeAspect="1"/>
          </p:cNvPicPr>
          <p:nvPr/>
        </p:nvPicPr>
        <p:blipFill>
          <a:blip r:embed="rId3"/>
          <a:stretch>
            <a:fillRect/>
          </a:stretch>
        </p:blipFill>
        <p:spPr>
          <a:xfrm>
            <a:off x="5909057" y="2679566"/>
            <a:ext cx="3556362" cy="2370908"/>
          </a:xfrm>
          <a:prstGeom prst="rect">
            <a:avLst/>
          </a:prstGeom>
        </p:spPr>
      </p:pic>
    </p:spTree>
    <p:extLst>
      <p:ext uri="{BB962C8B-B14F-4D97-AF65-F5344CB8AC3E}">
        <p14:creationId xmlns:p14="http://schemas.microsoft.com/office/powerpoint/2010/main" val="153957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1045029" y="1697346"/>
            <a:ext cx="4551136" cy="1809726"/>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lang="en-US" sz="1600" b="1" dirty="0">
                <a:solidFill>
                  <a:srgbClr val="C00000"/>
                </a:solidFill>
                <a:latin typeface="Century Gothic" panose="020F0302020204030204"/>
              </a:rPr>
              <a:t>Dimension 1: Likelihood of Occurrence</a:t>
            </a:r>
            <a:endParaRPr kumimoji="0" lang="en-US" sz="16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The frequency at which events occur is commonly referred to as the likelihood</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1" dirty="0">
                <a:solidFill>
                  <a:prstClr val="black"/>
                </a:solidFill>
                <a:latin typeface="Century Gothic" panose="020F0302020204030204"/>
              </a:rPr>
              <a:t>Frequent event: cost growth and schedule delays in defense programs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Not-so frequent: ca</a:t>
            </a:r>
            <a:r>
              <a:rPr lang="en-US" sz="1200" b="1" dirty="0" err="1">
                <a:solidFill>
                  <a:prstClr val="black"/>
                </a:solidFill>
                <a:latin typeface="Century Gothic" panose="020F0302020204030204"/>
              </a:rPr>
              <a:t>tastrophic</a:t>
            </a:r>
            <a:r>
              <a:rPr lang="en-US" sz="1200" b="1" dirty="0">
                <a:solidFill>
                  <a:prstClr val="black"/>
                </a:solidFill>
                <a:latin typeface="Century Gothic" panose="020F0302020204030204"/>
              </a:rPr>
              <a:t> failure of a major system (e.g., Space Shuttle)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Rare: Extreme cost growth</a:t>
            </a:r>
            <a:r>
              <a:rPr lang="en-US" sz="1200" b="1" dirty="0">
                <a:solidFill>
                  <a:prstClr val="black"/>
                </a:solidFill>
                <a:latin typeface="Century Gothic" panose="020F0302020204030204"/>
              </a:rPr>
              <a:t>, pandemics, major wars</a:t>
            </a:r>
            <a:endPar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16C8F10-0F8E-4A3F-9E99-C37E9041AA69}"/>
              </a:ext>
            </a:extLst>
          </p:cNvPr>
          <p:cNvSpPr txBox="1"/>
          <p:nvPr/>
        </p:nvSpPr>
        <p:spPr>
          <a:xfrm>
            <a:off x="1045029" y="3465419"/>
            <a:ext cx="4551136" cy="1588127"/>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entury Gothic" panose="020F0302020204030204"/>
                <a:ea typeface="+mn-ea"/>
                <a:cs typeface="+mn-cs"/>
              </a:rPr>
              <a:t>Dimension 2: Consequence</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1" dirty="0">
                <a:solidFill>
                  <a:prstClr val="black"/>
                </a:solidFill>
                <a:latin typeface="Century Gothic" panose="020F0302020204030204"/>
              </a:rPr>
              <a:t>The impact of risks is often referred to as the consequence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Low consequence: minor technical problem that shuts down a system for a day</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1" dirty="0">
                <a:solidFill>
                  <a:prstClr val="black"/>
                </a:solidFill>
                <a:latin typeface="Century Gothic" panose="020F0302020204030204"/>
              </a:rPr>
              <a:t>High consequence: significant schedule delay that prevents fielding a critical system for years; large number of deaths due to a pandemic</a:t>
            </a:r>
            <a:endPar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E8C9DD4-5088-4955-89FB-6EC7622FA98F}"/>
              </a:ext>
            </a:extLst>
          </p:cNvPr>
          <p:cNvSpPr txBox="1"/>
          <p:nvPr/>
        </p:nvSpPr>
        <p:spPr>
          <a:xfrm>
            <a:off x="1045029" y="5235278"/>
            <a:ext cx="4551136" cy="997196"/>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07F09"/>
                </a:solidFill>
                <a:effectLst/>
                <a:uLnTx/>
                <a:uFillTx/>
                <a:latin typeface="Century Gothic" panose="020F0302020204030204"/>
                <a:ea typeface="+mn-ea"/>
                <a:cs typeface="+mn-cs"/>
              </a:rPr>
              <a:t>Bias is to Focus on Frequency</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Overwhelming tendency is to focus on likelihood rather than consequence </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1" dirty="0">
                <a:solidFill>
                  <a:prstClr val="black"/>
                </a:solidFill>
                <a:latin typeface="Century Gothic" panose="020F0302020204030204"/>
              </a:rPr>
              <a:t>However, consequence is more important than likelihood</a:t>
            </a:r>
            <a:endPar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6" name="Arrow: Chevron 225">
            <a:extLst>
              <a:ext uri="{FF2B5EF4-FFF2-40B4-BE49-F238E27FC236}">
                <a16:creationId xmlns:a16="http://schemas.microsoft.com/office/drawing/2014/main" id="{3CD4CFE0-4557-4A11-9E6B-1105A48C5D41}"/>
              </a:ext>
            </a:extLst>
          </p:cNvPr>
          <p:cNvSpPr/>
          <p:nvPr/>
        </p:nvSpPr>
        <p:spPr>
          <a:xfrm>
            <a:off x="541565"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541565" y="3995518"/>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541566" y="5561352"/>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223520" y="326585"/>
            <a:ext cx="7609839"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lang="en-US" sz="3200" dirty="0">
                <a:solidFill>
                  <a:prstClr val="black"/>
                </a:solidFill>
                <a:latin typeface="Century Gothic" panose="020F0302020204030204"/>
              </a:rPr>
              <a:t>RISK: FREQUENCY VS. CONSEQUENCE</a:t>
            </a:r>
            <a:endParaRPr kumimoji="0" lang="en-US" sz="3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B9DF2215-9857-43BC-BD8F-E91F86C59C65}"/>
              </a:ext>
            </a:extLst>
          </p:cNvPr>
          <p:cNvSpPr txBox="1"/>
          <p:nvPr/>
        </p:nvSpPr>
        <p:spPr>
          <a:xfrm>
            <a:off x="541565" y="1115464"/>
            <a:ext cx="4347391"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TWO DIMENSIONS OF RISK</a:t>
            </a:r>
          </a:p>
        </p:txBody>
      </p:sp>
      <p:pic>
        <p:nvPicPr>
          <p:cNvPr id="13" name="Picture 12">
            <a:extLst>
              <a:ext uri="{FF2B5EF4-FFF2-40B4-BE49-F238E27FC236}">
                <a16:creationId xmlns:a16="http://schemas.microsoft.com/office/drawing/2014/main" id="{8BA8FCFA-789C-4C16-93DC-555DBC83A167}"/>
              </a:ext>
            </a:extLst>
          </p:cNvPr>
          <p:cNvPicPr>
            <a:picLocks noChangeAspect="1"/>
          </p:cNvPicPr>
          <p:nvPr/>
        </p:nvPicPr>
        <p:blipFill>
          <a:blip r:embed="rId2"/>
          <a:stretch>
            <a:fillRect/>
          </a:stretch>
        </p:blipFill>
        <p:spPr>
          <a:xfrm>
            <a:off x="5929494" y="1292916"/>
            <a:ext cx="5393912" cy="3579271"/>
          </a:xfrm>
          <a:prstGeom prst="rect">
            <a:avLst/>
          </a:prstGeom>
        </p:spPr>
      </p:pic>
      <p:sp>
        <p:nvSpPr>
          <p:cNvPr id="15" name="Slide Number Placeholder 2">
            <a:extLst>
              <a:ext uri="{FF2B5EF4-FFF2-40B4-BE49-F238E27FC236}">
                <a16:creationId xmlns:a16="http://schemas.microsoft.com/office/drawing/2014/main" id="{ACC49556-70D4-4C49-86F7-37AC4F6213C9}"/>
              </a:ext>
            </a:extLst>
          </p:cNvPr>
          <p:cNvSpPr txBox="1">
            <a:spLocks/>
          </p:cNvSpPr>
          <p:nvPr/>
        </p:nvSpPr>
        <p:spPr>
          <a:xfrm>
            <a:off x="204218" y="632707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10FBEB-2ABB-43E9-9397-345F7D063024}" type="slidenum">
              <a:rPr lang="en-US" sz="1200" smtClean="0">
                <a:latin typeface="Century Gothic" panose="020B0502020202020204" pitchFamily="34" charset="0"/>
              </a:rPr>
              <a:pPr/>
              <a:t>12</a:t>
            </a:fld>
            <a:endParaRPr lang="en-US" sz="1200" dirty="0">
              <a:latin typeface="Century Gothic" panose="020B0502020202020204" pitchFamily="34" charset="0"/>
            </a:endParaRPr>
          </a:p>
        </p:txBody>
      </p:sp>
    </p:spTree>
    <p:extLst>
      <p:ext uri="{BB962C8B-B14F-4D97-AF65-F5344CB8AC3E}">
        <p14:creationId xmlns:p14="http://schemas.microsoft.com/office/powerpoint/2010/main" val="377727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7126514" y="1978050"/>
            <a:ext cx="4551136" cy="1329595"/>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chemeClr val="accent1"/>
                </a:solidFill>
                <a:latin typeface="Century Gothic" panose="020B0502020202020204" pitchFamily="34" charset="0"/>
              </a:rPr>
              <a:t>PASCAL’S WAGER</a:t>
            </a:r>
          </a:p>
          <a:p>
            <a:pPr lvl="0">
              <a:spcBef>
                <a:spcPct val="20000"/>
              </a:spcBef>
              <a:defRPr/>
            </a:pPr>
            <a:r>
              <a:rPr lang="en-US" sz="1200" b="1" dirty="0">
                <a:latin typeface="Century Gothic" panose="020B0502020202020204" pitchFamily="34" charset="0"/>
              </a:rPr>
              <a:t>The seventeenth century mathematician Blaise Pascal argued that a rational person should bet on God’s existence: belief has limited downside but unlimited upside, while unbelief has limited upside but unlimited downside, regardless of likelihood.</a:t>
            </a:r>
          </a:p>
        </p:txBody>
      </p:sp>
      <p:sp>
        <p:nvSpPr>
          <p:cNvPr id="11" name="TextBox 10">
            <a:extLst>
              <a:ext uri="{FF2B5EF4-FFF2-40B4-BE49-F238E27FC236}">
                <a16:creationId xmlns:a16="http://schemas.microsoft.com/office/drawing/2014/main" id="{E16C8F10-0F8E-4A3F-9E99-C37E9041AA69}"/>
              </a:ext>
            </a:extLst>
          </p:cNvPr>
          <p:cNvSpPr txBox="1"/>
          <p:nvPr/>
        </p:nvSpPr>
        <p:spPr>
          <a:xfrm>
            <a:off x="7126514" y="3464560"/>
            <a:ext cx="4551136" cy="1514261"/>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chemeClr val="accent2"/>
                </a:solidFill>
                <a:latin typeface="Century Gothic" panose="020B0502020202020204" pitchFamily="34" charset="0"/>
              </a:rPr>
              <a:t>ARE YOU FEELING LUCKY, PUNK?</a:t>
            </a:r>
          </a:p>
          <a:p>
            <a:pPr lvl="0">
              <a:spcBef>
                <a:spcPct val="20000"/>
              </a:spcBef>
              <a:defRPr/>
            </a:pPr>
            <a:r>
              <a:rPr lang="en-US" sz="1200" b="1" dirty="0">
                <a:latin typeface="Century Gothic" panose="020B0502020202020204" pitchFamily="34" charset="0"/>
              </a:rPr>
              <a:t>“I know what you're thinking: 'Did he fire six shots or only five?' Well, to tell you the truth, in all this excitement, I've </a:t>
            </a:r>
            <a:r>
              <a:rPr lang="en-US" sz="1200" b="1" dirty="0" err="1">
                <a:latin typeface="Century Gothic" panose="020B0502020202020204" pitchFamily="34" charset="0"/>
              </a:rPr>
              <a:t>kinda</a:t>
            </a:r>
            <a:r>
              <a:rPr lang="en-US" sz="1200" b="1" dirty="0">
                <a:latin typeface="Century Gothic" panose="020B0502020202020204" pitchFamily="34" charset="0"/>
              </a:rPr>
              <a:t> lost track myself. But being this is a .44 Magnum, the most powerful handgun in the world, and would blow your head clean off, you've got to ask yourself one question: 'Do I feel lucky?' Well, do you, punk?” Dirty Harry</a:t>
            </a:r>
          </a:p>
        </p:txBody>
      </p:sp>
      <p:sp>
        <p:nvSpPr>
          <p:cNvPr id="16" name="TextBox 15">
            <a:extLst>
              <a:ext uri="{FF2B5EF4-FFF2-40B4-BE49-F238E27FC236}">
                <a16:creationId xmlns:a16="http://schemas.microsoft.com/office/drawing/2014/main" id="{5E8C9DD4-5088-4955-89FB-6EC7622FA98F}"/>
              </a:ext>
            </a:extLst>
          </p:cNvPr>
          <p:cNvSpPr txBox="1"/>
          <p:nvPr/>
        </p:nvSpPr>
        <p:spPr>
          <a:xfrm>
            <a:off x="7126514" y="5216812"/>
            <a:ext cx="4551136" cy="1034129"/>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chemeClr val="accent3"/>
                </a:solidFill>
                <a:latin typeface="Century Gothic" panose="020B0502020202020204" pitchFamily="34" charset="0"/>
              </a:rPr>
              <a:t>STILL OVERLOOKED</a:t>
            </a:r>
          </a:p>
          <a:p>
            <a:pPr lvl="0">
              <a:spcBef>
                <a:spcPct val="20000"/>
              </a:spcBef>
              <a:defRPr/>
            </a:pPr>
            <a:r>
              <a:rPr lang="en-US" sz="1200" b="1" dirty="0">
                <a:latin typeface="Century Gothic" panose="020B0502020202020204" pitchFamily="34" charset="0"/>
              </a:rPr>
              <a:t>Despite its importance, consequence is under weighted</a:t>
            </a:r>
          </a:p>
          <a:p>
            <a:pPr lvl="0">
              <a:spcBef>
                <a:spcPct val="20000"/>
              </a:spcBef>
              <a:defRPr/>
            </a:pPr>
            <a:r>
              <a:rPr lang="en-US" sz="1200" b="1" dirty="0">
                <a:latin typeface="Century Gothic" panose="020B0502020202020204" pitchFamily="34" charset="0"/>
              </a:rPr>
              <a:t>Innate bias to be right</a:t>
            </a:r>
          </a:p>
          <a:p>
            <a:pPr lvl="0">
              <a:spcBef>
                <a:spcPct val="20000"/>
              </a:spcBef>
              <a:defRPr/>
            </a:pPr>
            <a:r>
              <a:rPr lang="en-US" sz="1200" b="1" dirty="0">
                <a:latin typeface="Century Gothic" panose="020B0502020202020204" pitchFamily="34" charset="0"/>
              </a:rPr>
              <a:t>“Probability neglect” term is one example</a:t>
            </a:r>
          </a:p>
        </p:txBody>
      </p:sp>
      <p:sp>
        <p:nvSpPr>
          <p:cNvPr id="226" name="Arrow: Chevron 225">
            <a:extLst>
              <a:ext uri="{FF2B5EF4-FFF2-40B4-BE49-F238E27FC236}">
                <a16:creationId xmlns:a16="http://schemas.microsoft.com/office/drawing/2014/main" id="{3CD4CFE0-4557-4A11-9E6B-1105A48C5D41}"/>
              </a:ext>
            </a:extLst>
          </p:cNvPr>
          <p:cNvSpPr/>
          <p:nvPr/>
        </p:nvSpPr>
        <p:spPr>
          <a:xfrm>
            <a:off x="6623050"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6623050" y="3995518"/>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6623051" y="5561352"/>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3799840" y="398211"/>
            <a:ext cx="8188959"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defTabSz="1219170">
              <a:spcBef>
                <a:spcPct val="20000"/>
              </a:spcBef>
              <a:defRPr/>
            </a:pPr>
            <a:r>
              <a:rPr lang="en-US" sz="3200" dirty="0">
                <a:latin typeface="Century Gothic" panose="020B0502020202020204" pitchFamily="34" charset="0"/>
              </a:rPr>
              <a:t>THE IMPORTANCE OF CONSEQUENCE</a:t>
            </a:r>
          </a:p>
        </p:txBody>
      </p:sp>
      <p:sp>
        <p:nvSpPr>
          <p:cNvPr id="22" name="TextBox 21">
            <a:extLst>
              <a:ext uri="{FF2B5EF4-FFF2-40B4-BE49-F238E27FC236}">
                <a16:creationId xmlns:a16="http://schemas.microsoft.com/office/drawing/2014/main" id="{B9DF2215-9857-43BC-BD8F-E91F86C59C65}"/>
              </a:ext>
            </a:extLst>
          </p:cNvPr>
          <p:cNvSpPr txBox="1"/>
          <p:nvPr/>
        </p:nvSpPr>
        <p:spPr>
          <a:xfrm>
            <a:off x="5268685" y="1275532"/>
            <a:ext cx="5734595"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defTabSz="1219170">
              <a:spcBef>
                <a:spcPct val="20000"/>
              </a:spcBef>
              <a:defRPr/>
            </a:pPr>
            <a:r>
              <a:rPr lang="en-US" sz="2400" dirty="0">
                <a:latin typeface="Century Gothic" panose="020B0502020202020204" pitchFamily="34" charset="0"/>
              </a:rPr>
              <a:t>MORE IMPORTANT THAN FREQUENCY</a:t>
            </a:r>
          </a:p>
        </p:txBody>
      </p:sp>
      <p:pic>
        <p:nvPicPr>
          <p:cNvPr id="4" name="Picture 3">
            <a:extLst>
              <a:ext uri="{FF2B5EF4-FFF2-40B4-BE49-F238E27FC236}">
                <a16:creationId xmlns:a16="http://schemas.microsoft.com/office/drawing/2014/main" id="{696D5050-8C10-4E62-A495-CFD43DDD39D2}"/>
              </a:ext>
            </a:extLst>
          </p:cNvPr>
          <p:cNvPicPr>
            <a:picLocks noChangeAspect="1"/>
          </p:cNvPicPr>
          <p:nvPr/>
        </p:nvPicPr>
        <p:blipFill>
          <a:blip r:embed="rId2"/>
          <a:stretch>
            <a:fillRect/>
          </a:stretch>
        </p:blipFill>
        <p:spPr>
          <a:xfrm>
            <a:off x="392226" y="1919407"/>
            <a:ext cx="5716760" cy="1614282"/>
          </a:xfrm>
          <a:prstGeom prst="rect">
            <a:avLst/>
          </a:prstGeom>
        </p:spPr>
      </p:pic>
      <p:pic>
        <p:nvPicPr>
          <p:cNvPr id="7" name="Picture 6">
            <a:extLst>
              <a:ext uri="{FF2B5EF4-FFF2-40B4-BE49-F238E27FC236}">
                <a16:creationId xmlns:a16="http://schemas.microsoft.com/office/drawing/2014/main" id="{505E0027-F5A4-4D88-BAD6-59663BA9A51B}"/>
              </a:ext>
            </a:extLst>
          </p:cNvPr>
          <p:cNvPicPr>
            <a:picLocks noChangeAspect="1"/>
          </p:cNvPicPr>
          <p:nvPr/>
        </p:nvPicPr>
        <p:blipFill>
          <a:blip r:embed="rId3"/>
          <a:stretch>
            <a:fillRect/>
          </a:stretch>
        </p:blipFill>
        <p:spPr>
          <a:xfrm>
            <a:off x="2019089" y="3533689"/>
            <a:ext cx="2602000" cy="2229318"/>
          </a:xfrm>
          <a:prstGeom prst="rect">
            <a:avLst/>
          </a:prstGeom>
        </p:spPr>
      </p:pic>
      <p:sp>
        <p:nvSpPr>
          <p:cNvPr id="12" name="Slide Number Placeholder 2">
            <a:extLst>
              <a:ext uri="{FF2B5EF4-FFF2-40B4-BE49-F238E27FC236}">
                <a16:creationId xmlns:a16="http://schemas.microsoft.com/office/drawing/2014/main" id="{631173EE-C049-4929-A794-1941967458EE}"/>
              </a:ext>
            </a:extLst>
          </p:cNvPr>
          <p:cNvSpPr txBox="1">
            <a:spLocks/>
          </p:cNvSpPr>
          <p:nvPr/>
        </p:nvSpPr>
        <p:spPr>
          <a:xfrm>
            <a:off x="204218" y="632707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E10FBEB-2ABB-43E9-9397-345F7D063024}" type="slidenum">
              <a:rPr lang="en-US" sz="1200" smtClean="0">
                <a:latin typeface="Century Gothic" panose="020B0502020202020204" pitchFamily="34" charset="0"/>
              </a:rPr>
              <a:pPr/>
              <a:t>13</a:t>
            </a:fld>
            <a:endParaRPr lang="en-US" sz="1200" dirty="0">
              <a:latin typeface="Century Gothic" panose="020B0502020202020204" pitchFamily="34" charset="0"/>
            </a:endParaRPr>
          </a:p>
        </p:txBody>
      </p:sp>
    </p:spTree>
    <p:extLst>
      <p:ext uri="{BB962C8B-B14F-4D97-AF65-F5344CB8AC3E}">
        <p14:creationId xmlns:p14="http://schemas.microsoft.com/office/powerpoint/2010/main" val="73527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2456-E615-41F4-957B-2A3768386182}"/>
              </a:ext>
            </a:extLst>
          </p:cNvPr>
          <p:cNvSpPr>
            <a:spLocks noGrp="1"/>
          </p:cNvSpPr>
          <p:nvPr>
            <p:ph type="body" sz="half" idx="2"/>
          </p:nvPr>
        </p:nvSpPr>
        <p:spPr>
          <a:xfrm>
            <a:off x="508001" y="1077719"/>
            <a:ext cx="11157817" cy="231007"/>
          </a:xfrm>
        </p:spPr>
        <p:txBody>
          <a:bodyPr/>
          <a:lstStyle/>
          <a:p>
            <a:r>
              <a:rPr lang="en-US" b="1" dirty="0">
                <a:latin typeface="Century Gothic" panose="020B0502020202020204" pitchFamily="34" charset="0"/>
              </a:rPr>
              <a:t>THEY SHOULD NOT BE USED FOR QUANTIFYING RISK!</a:t>
            </a:r>
          </a:p>
        </p:txBody>
      </p:sp>
      <p:sp>
        <p:nvSpPr>
          <p:cNvPr id="7" name="Title 6">
            <a:extLst>
              <a:ext uri="{FF2B5EF4-FFF2-40B4-BE49-F238E27FC236}">
                <a16:creationId xmlns:a16="http://schemas.microsoft.com/office/drawing/2014/main" id="{D09D56E3-A31A-4843-A123-776631A2EF03}"/>
              </a:ext>
            </a:extLst>
          </p:cNvPr>
          <p:cNvSpPr>
            <a:spLocks noGrp="1"/>
          </p:cNvSpPr>
          <p:nvPr>
            <p:ph type="title"/>
          </p:nvPr>
        </p:nvSpPr>
        <p:spPr/>
        <p:txBody>
          <a:bodyPr>
            <a:noAutofit/>
          </a:bodyPr>
          <a:lstStyle/>
          <a:p>
            <a:r>
              <a:rPr lang="en-US" sz="3200" b="1" dirty="0">
                <a:latin typeface="Century Gothic" panose="020B0502020202020204" pitchFamily="34" charset="0"/>
              </a:rPr>
              <a:t>RISK MATRICES UNDERESTIMATE UNCERTAINTY</a:t>
            </a:r>
          </a:p>
        </p:txBody>
      </p:sp>
      <p:sp>
        <p:nvSpPr>
          <p:cNvPr id="20" name="TextBox 19">
            <a:extLst>
              <a:ext uri="{FF2B5EF4-FFF2-40B4-BE49-F238E27FC236}">
                <a16:creationId xmlns:a16="http://schemas.microsoft.com/office/drawing/2014/main" id="{DAC661A8-ADD5-41F5-A516-76CC6CE02CEC}"/>
              </a:ext>
            </a:extLst>
          </p:cNvPr>
          <p:cNvSpPr txBox="1"/>
          <p:nvPr/>
        </p:nvSpPr>
        <p:spPr>
          <a:xfrm>
            <a:off x="7132863" y="1307745"/>
            <a:ext cx="4551136" cy="1791260"/>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RISK MATRIX</a:t>
            </a:r>
          </a:p>
          <a:p>
            <a:pPr lvl="0">
              <a:spcBef>
                <a:spcPct val="20000"/>
              </a:spcBef>
              <a:defRPr/>
            </a:pPr>
            <a:r>
              <a:rPr lang="en-US" sz="1400" b="1" dirty="0">
                <a:latin typeface="Century Gothic" panose="020B0502020202020204" pitchFamily="34" charset="0"/>
              </a:rPr>
              <a:t>The use of risk matrices is a popular approach for modeling technical risk and is often applied to cost risk as well</a:t>
            </a:r>
          </a:p>
          <a:p>
            <a:pPr lvl="0">
              <a:spcBef>
                <a:spcPct val="20000"/>
              </a:spcBef>
              <a:defRPr/>
            </a:pPr>
            <a:r>
              <a:rPr lang="en-US" sz="1400" b="1" dirty="0">
                <a:latin typeface="Century Gothic" panose="020B0502020202020204" pitchFamily="34" charset="0"/>
              </a:rPr>
              <a:t>Two axes – likelihood and consequence</a:t>
            </a:r>
          </a:p>
          <a:p>
            <a:pPr lvl="0">
              <a:spcBef>
                <a:spcPct val="20000"/>
              </a:spcBef>
              <a:defRPr/>
            </a:pPr>
            <a:r>
              <a:rPr lang="en-US" sz="1400" b="1" dirty="0">
                <a:latin typeface="Century Gothic" panose="020B0502020202020204" pitchFamily="34" charset="0"/>
              </a:rPr>
              <a:t>However, there are issues with this approach in its use for risk quantification</a:t>
            </a:r>
            <a:endParaRPr lang="en-US" sz="1400" dirty="0">
              <a:latin typeface="Century Gothic" panose="020B0502020202020204" pitchFamily="34" charset="0"/>
            </a:endParaRPr>
          </a:p>
        </p:txBody>
      </p:sp>
      <p:sp>
        <p:nvSpPr>
          <p:cNvPr id="21" name="TextBox 20">
            <a:extLst>
              <a:ext uri="{FF2B5EF4-FFF2-40B4-BE49-F238E27FC236}">
                <a16:creationId xmlns:a16="http://schemas.microsoft.com/office/drawing/2014/main" id="{E16C8F10-0F8E-4A3F-9E99-C37E9041AA69}"/>
              </a:ext>
            </a:extLst>
          </p:cNvPr>
          <p:cNvSpPr txBox="1"/>
          <p:nvPr/>
        </p:nvSpPr>
        <p:spPr>
          <a:xfrm>
            <a:off x="7132863" y="3251949"/>
            <a:ext cx="4551136" cy="1791260"/>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UNDERESTIMATION OF RISK</a:t>
            </a:r>
          </a:p>
          <a:p>
            <a:pPr lvl="0">
              <a:spcBef>
                <a:spcPct val="20000"/>
              </a:spcBef>
              <a:defRPr/>
            </a:pPr>
            <a:r>
              <a:rPr lang="en-US" sz="1400" b="1" dirty="0">
                <a:latin typeface="Century Gothic" panose="020B0502020202020204" pitchFamily="34" charset="0"/>
              </a:rPr>
              <a:t>The inclusion of a few discrete risks significantly underestimates the full extent of uncertainty that programs face</a:t>
            </a:r>
          </a:p>
          <a:p>
            <a:pPr lvl="0">
              <a:spcBef>
                <a:spcPct val="20000"/>
              </a:spcBef>
              <a:defRPr/>
            </a:pPr>
            <a:r>
              <a:rPr lang="en-US" sz="1400" b="1" dirty="0">
                <a:latin typeface="Century Gothic" panose="020B0502020202020204" pitchFamily="34" charset="0"/>
              </a:rPr>
              <a:t>Numerous studies have shown that risk matrices underestimate risk</a:t>
            </a:r>
          </a:p>
          <a:p>
            <a:pPr lvl="0">
              <a:spcBef>
                <a:spcPct val="20000"/>
              </a:spcBef>
              <a:defRPr/>
            </a:pPr>
            <a:r>
              <a:rPr lang="en-US" sz="1400" b="1" dirty="0">
                <a:latin typeface="Century Gothic" panose="020B0502020202020204" pitchFamily="34" charset="0"/>
              </a:rPr>
              <a:t>Risk matrices are a quasi-qualitative method</a:t>
            </a:r>
            <a:endParaRPr lang="en-US" sz="1400" dirty="0">
              <a:latin typeface="Century Gothic" panose="020B0502020202020204" pitchFamily="34" charset="0"/>
            </a:endParaRPr>
          </a:p>
        </p:txBody>
      </p:sp>
      <p:sp>
        <p:nvSpPr>
          <p:cNvPr id="22" name="TextBox 21">
            <a:extLst>
              <a:ext uri="{FF2B5EF4-FFF2-40B4-BE49-F238E27FC236}">
                <a16:creationId xmlns:a16="http://schemas.microsoft.com/office/drawing/2014/main" id="{5E8C9DD4-5088-4955-89FB-6EC7622FA98F}"/>
              </a:ext>
            </a:extLst>
          </p:cNvPr>
          <p:cNvSpPr txBox="1"/>
          <p:nvPr/>
        </p:nvSpPr>
        <p:spPr>
          <a:xfrm>
            <a:off x="7132863" y="5194544"/>
            <a:ext cx="4551136" cy="1058751"/>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rgbClr val="C00000"/>
                </a:solidFill>
                <a:latin typeface="Century Gothic" panose="020B0502020202020204" pitchFamily="34" charset="0"/>
              </a:rPr>
              <a:t>CONCLUSION</a:t>
            </a:r>
          </a:p>
          <a:p>
            <a:pPr lvl="0">
              <a:spcBef>
                <a:spcPct val="20000"/>
              </a:spcBef>
              <a:defRPr/>
            </a:pPr>
            <a:r>
              <a:rPr lang="en-US" sz="1400" b="1" dirty="0">
                <a:latin typeface="Century Gothic" panose="020B0502020202020204" pitchFamily="34" charset="0"/>
              </a:rPr>
              <a:t>Risk matrices should not be used – true quantitative techniques should be applied to credibly analyze and assess risk  </a:t>
            </a:r>
            <a:endParaRPr lang="en-US" sz="1400" dirty="0">
              <a:latin typeface="Century Gothic" panose="020B0502020202020204" pitchFamily="34" charset="0"/>
            </a:endParaRPr>
          </a:p>
        </p:txBody>
      </p:sp>
      <p:sp>
        <p:nvSpPr>
          <p:cNvPr id="23" name="Arrow: Chevron 225">
            <a:extLst>
              <a:ext uri="{FF2B5EF4-FFF2-40B4-BE49-F238E27FC236}">
                <a16:creationId xmlns:a16="http://schemas.microsoft.com/office/drawing/2014/main" id="{3CD4CFE0-4557-4A11-9E6B-1105A48C5D41}"/>
              </a:ext>
            </a:extLst>
          </p:cNvPr>
          <p:cNvSpPr/>
          <p:nvPr/>
        </p:nvSpPr>
        <p:spPr>
          <a:xfrm>
            <a:off x="6629399" y="2030850"/>
            <a:ext cx="277330" cy="345048"/>
          </a:xfrm>
          <a:prstGeom prst="chevron">
            <a:avLst>
              <a:gd name="adj" fmla="val 6153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4" name="Arrow: Chevron 13">
            <a:extLst>
              <a:ext uri="{FF2B5EF4-FFF2-40B4-BE49-F238E27FC236}">
                <a16:creationId xmlns:a16="http://schemas.microsoft.com/office/drawing/2014/main" id="{CAC93CD1-2D4F-478D-9E2C-5FB21BDDC839}"/>
              </a:ext>
            </a:extLst>
          </p:cNvPr>
          <p:cNvSpPr/>
          <p:nvPr/>
        </p:nvSpPr>
        <p:spPr>
          <a:xfrm>
            <a:off x="6629399" y="3764849"/>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5" name="Arrow: Chevron 18">
            <a:extLst>
              <a:ext uri="{FF2B5EF4-FFF2-40B4-BE49-F238E27FC236}">
                <a16:creationId xmlns:a16="http://schemas.microsoft.com/office/drawing/2014/main" id="{A4A200F1-AF4F-4E6D-9CF9-C9531937B738}"/>
              </a:ext>
            </a:extLst>
          </p:cNvPr>
          <p:cNvSpPr/>
          <p:nvPr/>
        </p:nvSpPr>
        <p:spPr>
          <a:xfrm rot="10800000" flipH="1">
            <a:off x="6629400" y="5551396"/>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 name="Slide Number Placeholder 1">
            <a:extLst>
              <a:ext uri="{FF2B5EF4-FFF2-40B4-BE49-F238E27FC236}">
                <a16:creationId xmlns:a16="http://schemas.microsoft.com/office/drawing/2014/main" id="{C52E1D60-20D5-424E-94BF-1FBA7873F67F}"/>
              </a:ext>
            </a:extLst>
          </p:cNvPr>
          <p:cNvSpPr>
            <a:spLocks noGrp="1"/>
          </p:cNvSpPr>
          <p:nvPr>
            <p:ph type="sldNum" sz="quarter" idx="16"/>
          </p:nvPr>
        </p:nvSpPr>
        <p:spPr/>
        <p:txBody>
          <a:bodyPr/>
          <a:lstStyle/>
          <a:p>
            <a:fld id="{CE10FBEB-2ABB-43E9-9397-345F7D063024}" type="slidenum">
              <a:rPr lang="en-US" smtClean="0"/>
              <a:t>14</a:t>
            </a:fld>
            <a:endParaRPr lang="en-US"/>
          </a:p>
        </p:txBody>
      </p:sp>
      <p:pic>
        <p:nvPicPr>
          <p:cNvPr id="5" name="Picture 4">
            <a:extLst>
              <a:ext uri="{FF2B5EF4-FFF2-40B4-BE49-F238E27FC236}">
                <a16:creationId xmlns:a16="http://schemas.microsoft.com/office/drawing/2014/main" id="{34984216-6AD8-489D-944A-903CCE58F1AF}"/>
              </a:ext>
            </a:extLst>
          </p:cNvPr>
          <p:cNvPicPr>
            <a:picLocks noChangeAspect="1"/>
          </p:cNvPicPr>
          <p:nvPr/>
        </p:nvPicPr>
        <p:blipFill>
          <a:blip r:embed="rId2"/>
          <a:stretch>
            <a:fillRect/>
          </a:stretch>
        </p:blipFill>
        <p:spPr>
          <a:xfrm>
            <a:off x="250054" y="1928295"/>
            <a:ext cx="5393912" cy="3579271"/>
          </a:xfrm>
          <a:prstGeom prst="rect">
            <a:avLst/>
          </a:prstGeom>
        </p:spPr>
      </p:pic>
      <p:pic>
        <p:nvPicPr>
          <p:cNvPr id="6" name="Picture 5">
            <a:extLst>
              <a:ext uri="{FF2B5EF4-FFF2-40B4-BE49-F238E27FC236}">
                <a16:creationId xmlns:a16="http://schemas.microsoft.com/office/drawing/2014/main" id="{971A206B-80AD-43AD-BDA2-00E3DE80D718}"/>
              </a:ext>
            </a:extLst>
          </p:cNvPr>
          <p:cNvPicPr>
            <a:picLocks noChangeAspect="1"/>
          </p:cNvPicPr>
          <p:nvPr/>
        </p:nvPicPr>
        <p:blipFill>
          <a:blip r:embed="rId3"/>
          <a:stretch>
            <a:fillRect/>
          </a:stretch>
        </p:blipFill>
        <p:spPr>
          <a:xfrm>
            <a:off x="143403" y="1825336"/>
            <a:ext cx="5993279" cy="4195295"/>
          </a:xfrm>
          <a:prstGeom prst="rect">
            <a:avLst/>
          </a:prstGeom>
        </p:spPr>
      </p:pic>
    </p:spTree>
    <p:extLst>
      <p:ext uri="{BB962C8B-B14F-4D97-AF65-F5344CB8AC3E}">
        <p14:creationId xmlns:p14="http://schemas.microsoft.com/office/powerpoint/2010/main" val="264750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9DF2215-9857-43BC-BD8F-E91F86C59C65}"/>
              </a:ext>
            </a:extLst>
          </p:cNvPr>
          <p:cNvSpPr txBox="1"/>
          <p:nvPr/>
        </p:nvSpPr>
        <p:spPr>
          <a:xfrm>
            <a:off x="5202947" y="229262"/>
            <a:ext cx="6437993" cy="1046440"/>
          </a:xfrm>
          <a:prstGeom prst="rect">
            <a:avLst/>
          </a:prstGeom>
          <a:solidFill>
            <a:schemeClr val="bg1"/>
          </a:solidFill>
          <a:effectLst/>
        </p:spPr>
        <p:txBody>
          <a:bodyPr wrap="square" lIns="91440" tIns="91440" rIns="91440" bIns="91440" rtlCol="0" anchor="ctr" anchorCtr="1">
            <a:spAutoFit/>
          </a:bodyPr>
          <a:lstStyle/>
          <a:p>
            <a:pPr defTabSz="1219170">
              <a:spcBef>
                <a:spcPct val="20000"/>
              </a:spcBef>
              <a:defRPr/>
            </a:pPr>
            <a:r>
              <a:rPr lang="en-US" sz="3200" b="1" dirty="0">
                <a:latin typeface="Century Gothic" panose="020B0502020202020204" pitchFamily="34" charset="0"/>
              </a:rPr>
              <a:t>UNCERTAINTY IS A SHAPE</a:t>
            </a:r>
          </a:p>
          <a:p>
            <a:pPr defTabSz="1219170">
              <a:spcBef>
                <a:spcPct val="20000"/>
              </a:spcBef>
              <a:defRPr/>
            </a:pPr>
            <a:r>
              <a:rPr lang="en-US" b="1" dirty="0">
                <a:latin typeface="Century Gothic" panose="020B0502020202020204" pitchFamily="34" charset="0"/>
              </a:rPr>
              <a:t>FOUR COMMONLY USED PROBABILITY DISTRIBUTIONS</a:t>
            </a:r>
          </a:p>
        </p:txBody>
      </p:sp>
      <p:sp>
        <p:nvSpPr>
          <p:cNvPr id="21" name="Text Placeholder 3"/>
          <p:cNvSpPr txBox="1">
            <a:spLocks/>
          </p:cNvSpPr>
          <p:nvPr/>
        </p:nvSpPr>
        <p:spPr>
          <a:xfrm>
            <a:off x="1572851" y="1345353"/>
            <a:ext cx="3261908"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lang="en-US" sz="1600" b="1" dirty="0">
                <a:solidFill>
                  <a:schemeClr val="accent1"/>
                </a:solidFill>
                <a:latin typeface="Century Gothic" panose="020B0502020202020204" pitchFamily="34" charset="0"/>
              </a:rPr>
              <a:t>GAUSSIAN</a:t>
            </a:r>
            <a:endParaRPr kumimoji="0" lang="en-US" sz="1600" b="1" i="0" u="none" strike="noStrike" kern="1200" cap="none" spc="0" normalizeH="0" baseline="0" noProof="0" dirty="0">
              <a:ln>
                <a:noFill/>
              </a:ln>
              <a:solidFill>
                <a:schemeClr val="accent1"/>
              </a:solidFill>
              <a:effectLst/>
              <a:uLnTx/>
              <a:uFillTx/>
              <a:latin typeface="Century Gothic" panose="020B0502020202020204" pitchFamily="34" charset="0"/>
            </a:endParaRPr>
          </a:p>
        </p:txBody>
      </p:sp>
      <p:sp>
        <p:nvSpPr>
          <p:cNvPr id="22" name="Text Placeholder 3"/>
          <p:cNvSpPr txBox="1">
            <a:spLocks/>
          </p:cNvSpPr>
          <p:nvPr/>
        </p:nvSpPr>
        <p:spPr>
          <a:xfrm>
            <a:off x="1572851" y="1788245"/>
            <a:ext cx="2720747" cy="55399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The “Normal” distribution is commonly used but not applicable to cost and schedule (skew; fat tails)</a:t>
            </a:r>
          </a:p>
        </p:txBody>
      </p:sp>
      <p:sp>
        <p:nvSpPr>
          <p:cNvPr id="23" name="TextBox 22"/>
          <p:cNvSpPr txBox="1"/>
          <p:nvPr/>
        </p:nvSpPr>
        <p:spPr>
          <a:xfrm>
            <a:off x="310125" y="1359267"/>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1"/>
                </a:solidFill>
                <a:latin typeface="Century Gothic" panose="020B0502020202020204" pitchFamily="34" charset="0"/>
              </a:rPr>
              <a:t>1</a:t>
            </a:r>
            <a:endParaRPr lang="en-US" sz="6600" b="1" dirty="0">
              <a:solidFill>
                <a:schemeClr val="accent1"/>
              </a:solidFill>
              <a:latin typeface="Century Gothic" panose="020B0502020202020204" pitchFamily="34" charset="0"/>
            </a:endParaRPr>
          </a:p>
        </p:txBody>
      </p:sp>
      <p:sp>
        <p:nvSpPr>
          <p:cNvPr id="25" name="Text Placeholder 3"/>
          <p:cNvSpPr txBox="1">
            <a:spLocks/>
          </p:cNvSpPr>
          <p:nvPr/>
        </p:nvSpPr>
        <p:spPr>
          <a:xfrm>
            <a:off x="1572851" y="2679872"/>
            <a:ext cx="3098540"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lang="en-US" sz="1600" b="1" dirty="0">
                <a:solidFill>
                  <a:schemeClr val="accent2"/>
                </a:solidFill>
                <a:latin typeface="Century Gothic" panose="020B0502020202020204" pitchFamily="34" charset="0"/>
              </a:rPr>
              <a:t>TRIANGULAR </a:t>
            </a:r>
            <a:endPar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29" name="Text Placeholder 3"/>
          <p:cNvSpPr txBox="1">
            <a:spLocks/>
          </p:cNvSpPr>
          <p:nvPr/>
        </p:nvSpPr>
        <p:spPr>
          <a:xfrm>
            <a:off x="1572851" y="3034375"/>
            <a:ext cx="2720747" cy="553998"/>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Simple, but too simple                          Has no tail                                             Can only model limited range</a:t>
            </a:r>
          </a:p>
        </p:txBody>
      </p:sp>
      <p:sp>
        <p:nvSpPr>
          <p:cNvPr id="30" name="TextBox 29"/>
          <p:cNvSpPr txBox="1"/>
          <p:nvPr/>
        </p:nvSpPr>
        <p:spPr>
          <a:xfrm>
            <a:off x="310125" y="2693786"/>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2"/>
                </a:solidFill>
                <a:latin typeface="Century Gothic" panose="020B0502020202020204" pitchFamily="34" charset="0"/>
              </a:rPr>
              <a:t>2</a:t>
            </a:r>
            <a:endParaRPr lang="en-US" sz="6600" b="1" dirty="0">
              <a:solidFill>
                <a:schemeClr val="accent2"/>
              </a:solidFill>
              <a:latin typeface="Century Gothic" panose="020B0502020202020204" pitchFamily="34" charset="0"/>
            </a:endParaRPr>
          </a:p>
        </p:txBody>
      </p:sp>
      <p:sp>
        <p:nvSpPr>
          <p:cNvPr id="31" name="Text Placeholder 3"/>
          <p:cNvSpPr txBox="1">
            <a:spLocks/>
          </p:cNvSpPr>
          <p:nvPr/>
        </p:nvSpPr>
        <p:spPr>
          <a:xfrm>
            <a:off x="1572851" y="3972347"/>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3"/>
                </a:solidFill>
                <a:effectLst/>
                <a:uLnTx/>
                <a:uFillTx/>
                <a:latin typeface="Century Gothic" panose="020B0502020202020204" pitchFamily="34" charset="0"/>
              </a:rPr>
              <a:t>LOGNORMAL</a:t>
            </a:r>
          </a:p>
        </p:txBody>
      </p:sp>
      <p:sp>
        <p:nvSpPr>
          <p:cNvPr id="32" name="Text Placeholder 3"/>
          <p:cNvSpPr txBox="1">
            <a:spLocks/>
          </p:cNvSpPr>
          <p:nvPr/>
        </p:nvSpPr>
        <p:spPr>
          <a:xfrm>
            <a:off x="1572851" y="4326850"/>
            <a:ext cx="2720747" cy="6278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Can model skew</a:t>
            </a:r>
          </a:p>
          <a:p>
            <a:pPr lvl="0" algn="l">
              <a:spcBef>
                <a:spcPct val="20000"/>
              </a:spcBef>
              <a:defRPr/>
            </a:pPr>
            <a:r>
              <a:rPr lang="en-US" sz="1200" b="1" dirty="0">
                <a:solidFill>
                  <a:schemeClr val="tx1"/>
                </a:solidFill>
                <a:latin typeface="Century Gothic" panose="020B0502020202020204" pitchFamily="34" charset="0"/>
                <a:cs typeface="+mj-cs"/>
              </a:rPr>
              <a:t>Can model relatively fat tails</a:t>
            </a:r>
          </a:p>
          <a:p>
            <a:pPr lvl="0" algn="l">
              <a:spcBef>
                <a:spcPct val="20000"/>
              </a:spcBef>
              <a:defRPr/>
            </a:pPr>
            <a:r>
              <a:rPr lang="en-US" sz="1200" b="1" dirty="0">
                <a:solidFill>
                  <a:schemeClr val="tx1"/>
                </a:solidFill>
                <a:latin typeface="Century Gothic" panose="020B0502020202020204" pitchFamily="34" charset="0"/>
                <a:cs typeface="+mj-cs"/>
              </a:rPr>
              <a:t>In-between thin tails and fat tails</a:t>
            </a:r>
          </a:p>
        </p:txBody>
      </p:sp>
      <p:sp>
        <p:nvSpPr>
          <p:cNvPr id="33" name="TextBox 32"/>
          <p:cNvSpPr txBox="1"/>
          <p:nvPr/>
        </p:nvSpPr>
        <p:spPr>
          <a:xfrm>
            <a:off x="310125" y="3986261"/>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3"/>
                </a:solidFill>
                <a:latin typeface="Century Gothic" panose="020B0502020202020204" pitchFamily="34" charset="0"/>
              </a:rPr>
              <a:t>3</a:t>
            </a:r>
            <a:endParaRPr lang="en-US" sz="6600" b="1" dirty="0">
              <a:solidFill>
                <a:schemeClr val="accent3"/>
              </a:solidFill>
              <a:latin typeface="Century Gothic" panose="020B0502020202020204" pitchFamily="34" charset="0"/>
            </a:endParaRPr>
          </a:p>
        </p:txBody>
      </p:sp>
      <p:sp>
        <p:nvSpPr>
          <p:cNvPr id="34" name="Text Placeholder 3"/>
          <p:cNvSpPr txBox="1">
            <a:spLocks/>
          </p:cNvSpPr>
          <p:nvPr/>
        </p:nvSpPr>
        <p:spPr>
          <a:xfrm>
            <a:off x="1572851" y="5306865"/>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4"/>
                </a:solidFill>
                <a:effectLst/>
                <a:uLnTx/>
                <a:uFillTx/>
                <a:latin typeface="Century Gothic" panose="020B0502020202020204" pitchFamily="34" charset="0"/>
              </a:rPr>
              <a:t>PARETO</a:t>
            </a:r>
          </a:p>
        </p:txBody>
      </p:sp>
      <p:sp>
        <p:nvSpPr>
          <p:cNvPr id="35" name="Text Placeholder 3"/>
          <p:cNvSpPr txBox="1">
            <a:spLocks/>
          </p:cNvSpPr>
          <p:nvPr/>
        </p:nvSpPr>
        <p:spPr>
          <a:xfrm>
            <a:off x="1572851" y="5661368"/>
            <a:ext cx="2720747" cy="406265"/>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80/20 Rule</a:t>
            </a:r>
          </a:p>
          <a:p>
            <a:pPr lvl="0" algn="l">
              <a:spcBef>
                <a:spcPct val="20000"/>
              </a:spcBef>
              <a:defRPr/>
            </a:pPr>
            <a:r>
              <a:rPr lang="en-US" sz="1200" b="1" dirty="0">
                <a:solidFill>
                  <a:schemeClr val="tx1"/>
                </a:solidFill>
                <a:latin typeface="Century Gothic" panose="020B0502020202020204" pitchFamily="34" charset="0"/>
                <a:cs typeface="+mj-cs"/>
              </a:rPr>
              <a:t>Used to model extreme risks</a:t>
            </a:r>
          </a:p>
        </p:txBody>
      </p:sp>
      <p:sp>
        <p:nvSpPr>
          <p:cNvPr id="36" name="TextBox 35"/>
          <p:cNvSpPr txBox="1"/>
          <p:nvPr/>
        </p:nvSpPr>
        <p:spPr>
          <a:xfrm>
            <a:off x="310125" y="5320779"/>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4"/>
                </a:solidFill>
                <a:latin typeface="Century Gothic" panose="020B0502020202020204" pitchFamily="34" charset="0"/>
              </a:rPr>
              <a:t>4</a:t>
            </a:r>
            <a:endParaRPr lang="en-US" sz="6600" b="1" dirty="0">
              <a:solidFill>
                <a:schemeClr val="accent4"/>
              </a:solidFill>
              <a:latin typeface="Century Gothic" panose="020B0502020202020204" pitchFamily="34" charset="0"/>
            </a:endParaRPr>
          </a:p>
        </p:txBody>
      </p:sp>
      <p:sp>
        <p:nvSpPr>
          <p:cNvPr id="44" name="Slide Number Placeholder 1">
            <a:extLst>
              <a:ext uri="{FF2B5EF4-FFF2-40B4-BE49-F238E27FC236}">
                <a16:creationId xmlns:a16="http://schemas.microsoft.com/office/drawing/2014/main" id="{2ABB301B-5C3F-45EB-A110-BA98F67347A0}"/>
              </a:ext>
            </a:extLst>
          </p:cNvPr>
          <p:cNvSpPr>
            <a:spLocks noGrp="1"/>
          </p:cNvSpPr>
          <p:nvPr>
            <p:ph type="sldNum" sz="quarter" idx="13"/>
          </p:nvPr>
        </p:nvSpPr>
        <p:spPr>
          <a:xfrm>
            <a:off x="132485" y="6347743"/>
            <a:ext cx="2743200" cy="365125"/>
          </a:xfrm>
        </p:spPr>
        <p:txBody>
          <a:bodyPr/>
          <a:lstStyle>
            <a:lvl1pPr algn="l">
              <a:defRPr/>
            </a:lvl1pPr>
          </a:lstStyle>
          <a:p>
            <a:fld id="{CE10FBEB-2ABB-43E9-9397-345F7D063024}" type="slidenum">
              <a:rPr lang="en-US" smtClean="0">
                <a:latin typeface="Century Gothic" panose="020B0502020202020204" pitchFamily="34" charset="0"/>
              </a:rPr>
              <a:pPr/>
              <a:t>15</a:t>
            </a:fld>
            <a:endParaRPr lang="en-US">
              <a:latin typeface="Century Gothic" panose="020B0502020202020204" pitchFamily="34" charset="0"/>
            </a:endParaRPr>
          </a:p>
        </p:txBody>
      </p:sp>
      <p:pic>
        <p:nvPicPr>
          <p:cNvPr id="4" name="Picture 3" descr="Line chart&#10;&#10;Description automatically generated">
            <a:extLst>
              <a:ext uri="{FF2B5EF4-FFF2-40B4-BE49-F238E27FC236}">
                <a16:creationId xmlns:a16="http://schemas.microsoft.com/office/drawing/2014/main" id="{742E8BDA-9946-41FA-9CD0-CD6E5E26D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1458" y="2542119"/>
            <a:ext cx="2696895" cy="1302608"/>
          </a:xfrm>
          <a:prstGeom prst="rect">
            <a:avLst/>
          </a:prstGeom>
        </p:spPr>
      </p:pic>
      <p:pic>
        <p:nvPicPr>
          <p:cNvPr id="8" name="Picture 7" descr="A close up of a lamp&#10;&#10;Description automatically generated">
            <a:extLst>
              <a:ext uri="{FF2B5EF4-FFF2-40B4-BE49-F238E27FC236}">
                <a16:creationId xmlns:a16="http://schemas.microsoft.com/office/drawing/2014/main" id="{99523799-6631-4C3B-BF36-9CDE6987C7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3287" y="1216377"/>
            <a:ext cx="2162766" cy="1250005"/>
          </a:xfrm>
          <a:prstGeom prst="rect">
            <a:avLst/>
          </a:prstGeom>
        </p:spPr>
      </p:pic>
      <p:pic>
        <p:nvPicPr>
          <p:cNvPr id="10" name="Picture 9" descr="Chart, scatter chart&#10;&#10;Description automatically generated">
            <a:extLst>
              <a:ext uri="{FF2B5EF4-FFF2-40B4-BE49-F238E27FC236}">
                <a16:creationId xmlns:a16="http://schemas.microsoft.com/office/drawing/2014/main" id="{9FBA7775-86AC-4131-9948-5B695C5A7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693" y="5149999"/>
            <a:ext cx="2862660" cy="1529459"/>
          </a:xfrm>
          <a:prstGeom prst="rect">
            <a:avLst/>
          </a:prstGeom>
        </p:spPr>
      </p:pic>
      <p:pic>
        <p:nvPicPr>
          <p:cNvPr id="12" name="Picture 11" descr="Shape&#10;&#10;Description automatically generated">
            <a:extLst>
              <a:ext uri="{FF2B5EF4-FFF2-40B4-BE49-F238E27FC236}">
                <a16:creationId xmlns:a16="http://schemas.microsoft.com/office/drawing/2014/main" id="{4A03A8CA-4144-4840-81AE-568F17928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1391" y="3674238"/>
            <a:ext cx="2634021" cy="1543848"/>
          </a:xfrm>
          <a:prstGeom prst="rect">
            <a:avLst/>
          </a:prstGeom>
        </p:spPr>
      </p:pic>
    </p:spTree>
    <p:extLst>
      <p:ext uri="{BB962C8B-B14F-4D97-AF65-F5344CB8AC3E}">
        <p14:creationId xmlns:p14="http://schemas.microsoft.com/office/powerpoint/2010/main" val="328776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C92456-E615-41F4-957B-2A3768386182}"/>
              </a:ext>
            </a:extLst>
          </p:cNvPr>
          <p:cNvSpPr>
            <a:spLocks noGrp="1"/>
          </p:cNvSpPr>
          <p:nvPr>
            <p:ph type="body" sz="half" idx="2"/>
          </p:nvPr>
        </p:nvSpPr>
        <p:spPr>
          <a:xfrm>
            <a:off x="517091" y="1011123"/>
            <a:ext cx="11157817" cy="231007"/>
          </a:xfrm>
        </p:spPr>
        <p:txBody>
          <a:bodyPr/>
          <a:lstStyle/>
          <a:p>
            <a:r>
              <a:rPr lang="en-US" b="1" dirty="0">
                <a:latin typeface="Century Gothic" panose="020B0502020202020204" pitchFamily="34" charset="0"/>
              </a:rPr>
              <a:t>THE CENTRAL LIMIT THEOREM DOES NOT APPLY!</a:t>
            </a:r>
          </a:p>
        </p:txBody>
      </p:sp>
      <p:sp>
        <p:nvSpPr>
          <p:cNvPr id="7" name="Title 6">
            <a:extLst>
              <a:ext uri="{FF2B5EF4-FFF2-40B4-BE49-F238E27FC236}">
                <a16:creationId xmlns:a16="http://schemas.microsoft.com/office/drawing/2014/main" id="{D09D56E3-A31A-4843-A123-776631A2EF03}"/>
              </a:ext>
            </a:extLst>
          </p:cNvPr>
          <p:cNvSpPr>
            <a:spLocks noGrp="1"/>
          </p:cNvSpPr>
          <p:nvPr>
            <p:ph type="title"/>
          </p:nvPr>
        </p:nvSpPr>
        <p:spPr>
          <a:xfrm>
            <a:off x="526182" y="276952"/>
            <a:ext cx="11157817" cy="660511"/>
          </a:xfrm>
        </p:spPr>
        <p:txBody>
          <a:bodyPr>
            <a:normAutofit fontScale="90000"/>
          </a:bodyPr>
          <a:lstStyle/>
          <a:p>
            <a:r>
              <a:rPr lang="en-US" sz="4000" dirty="0">
                <a:latin typeface="Century Gothic" panose="020B0502020202020204" pitchFamily="34" charset="0"/>
              </a:rPr>
              <a:t>COST AND SCHEDULE RISK ARE NOT “NORMAL”</a:t>
            </a:r>
          </a:p>
        </p:txBody>
      </p:sp>
      <p:sp>
        <p:nvSpPr>
          <p:cNvPr id="20" name="TextBox 19">
            <a:extLst>
              <a:ext uri="{FF2B5EF4-FFF2-40B4-BE49-F238E27FC236}">
                <a16:creationId xmlns:a16="http://schemas.microsoft.com/office/drawing/2014/main" id="{DAC661A8-ADD5-41F5-A516-76CC6CE02CEC}"/>
              </a:ext>
            </a:extLst>
          </p:cNvPr>
          <p:cNvSpPr txBox="1"/>
          <p:nvPr/>
        </p:nvSpPr>
        <p:spPr>
          <a:xfrm>
            <a:off x="7168055" y="2447859"/>
            <a:ext cx="4515944" cy="2520690"/>
          </a:xfrm>
          <a:prstGeom prst="rect">
            <a:avLst/>
          </a:prstGeom>
          <a:noFill/>
        </p:spPr>
        <p:txBody>
          <a:bodyPr wrap="square" lIns="0" tIns="0" rIns="0" bIns="0" rtlCol="0" anchor="ctr">
            <a:spAutoFit/>
          </a:bodyPr>
          <a:lstStyle/>
          <a:p>
            <a:pPr defTabSz="1219170">
              <a:lnSpc>
                <a:spcPct val="150000"/>
              </a:lnSpc>
              <a:spcBef>
                <a:spcPct val="20000"/>
              </a:spcBef>
              <a:defRPr/>
            </a:pPr>
            <a:r>
              <a:rPr lang="en-US" sz="1400" b="1" dirty="0">
                <a:solidFill>
                  <a:srgbClr val="C00000"/>
                </a:solidFill>
              </a:rPr>
              <a:t>CENTRAL LIMIT THEOREM</a:t>
            </a:r>
          </a:p>
          <a:p>
            <a:pPr lvl="0">
              <a:spcBef>
                <a:spcPct val="20000"/>
              </a:spcBef>
              <a:defRPr/>
            </a:pPr>
            <a:r>
              <a:rPr lang="en-US" sz="1400" b="1" dirty="0"/>
              <a:t>States if you sum independent distributions with limited variation, in the limit the result is normal</a:t>
            </a:r>
          </a:p>
          <a:p>
            <a:pPr lvl="0">
              <a:spcBef>
                <a:spcPct val="20000"/>
              </a:spcBef>
              <a:defRPr/>
            </a:pPr>
            <a:r>
              <a:rPr lang="en-US" sz="1400" b="1" dirty="0"/>
              <a:t>The problem is that the assumptions do not hold</a:t>
            </a:r>
          </a:p>
          <a:p>
            <a:pPr marL="228600" lvl="0" indent="-228600">
              <a:spcBef>
                <a:spcPct val="20000"/>
              </a:spcBef>
              <a:buAutoNum type="arabicPeriod"/>
              <a:defRPr/>
            </a:pPr>
            <a:r>
              <a:rPr lang="en-US" sz="1400" b="1" dirty="0"/>
              <a:t>We do not live in the limit, the real world is pre-asymptotic</a:t>
            </a:r>
          </a:p>
          <a:p>
            <a:pPr marL="228600" lvl="0" indent="-228600">
              <a:spcBef>
                <a:spcPct val="20000"/>
              </a:spcBef>
              <a:buAutoNum type="arabicPeriod"/>
              <a:defRPr/>
            </a:pPr>
            <a:r>
              <a:rPr lang="en-US" sz="1400" b="1" dirty="0"/>
              <a:t>Variation is not limited but is substantial</a:t>
            </a:r>
          </a:p>
          <a:p>
            <a:pPr marL="228600" lvl="0" indent="-228600">
              <a:spcBef>
                <a:spcPct val="20000"/>
              </a:spcBef>
              <a:buAutoNum type="arabicPeriod"/>
              <a:defRPr/>
            </a:pPr>
            <a:r>
              <a:rPr lang="en-US" sz="1400" b="1" dirty="0"/>
              <a:t>The distributions involved are not independent (significant correlation plus tail dependency)</a:t>
            </a:r>
          </a:p>
          <a:p>
            <a:pPr marL="228600" lvl="0" indent="-228600">
              <a:spcBef>
                <a:spcPct val="20000"/>
              </a:spcBef>
              <a:buAutoNum type="arabicPeriod"/>
              <a:defRPr/>
            </a:pPr>
            <a:endParaRPr lang="en-US" sz="1400" b="1" dirty="0"/>
          </a:p>
        </p:txBody>
      </p:sp>
      <p:sp>
        <p:nvSpPr>
          <p:cNvPr id="21" name="TextBox 20">
            <a:extLst>
              <a:ext uri="{FF2B5EF4-FFF2-40B4-BE49-F238E27FC236}">
                <a16:creationId xmlns:a16="http://schemas.microsoft.com/office/drawing/2014/main" id="{E16C8F10-0F8E-4A3F-9E99-C37E9041AA69}"/>
              </a:ext>
            </a:extLst>
          </p:cNvPr>
          <p:cNvSpPr txBox="1"/>
          <p:nvPr/>
        </p:nvSpPr>
        <p:spPr>
          <a:xfrm>
            <a:off x="7168055" y="1531012"/>
            <a:ext cx="4551136" cy="840230"/>
          </a:xfrm>
          <a:prstGeom prst="rect">
            <a:avLst/>
          </a:prstGeom>
          <a:noFill/>
        </p:spPr>
        <p:txBody>
          <a:bodyPr wrap="square" lIns="0" tIns="0" rIns="0" bIns="0" rtlCol="0" anchor="ctr">
            <a:spAutoFit/>
          </a:bodyPr>
          <a:lstStyle/>
          <a:p>
            <a:pPr defTabSz="1219170">
              <a:lnSpc>
                <a:spcPct val="150000"/>
              </a:lnSpc>
              <a:spcBef>
                <a:spcPct val="20000"/>
              </a:spcBef>
              <a:defRPr/>
            </a:pPr>
            <a:r>
              <a:rPr lang="en-US" sz="1400" b="1" dirty="0">
                <a:solidFill>
                  <a:srgbClr val="C00000"/>
                </a:solidFill>
              </a:rPr>
              <a:t>THE “NORMAL” DISTRIBUTION</a:t>
            </a:r>
          </a:p>
          <a:p>
            <a:pPr lvl="0">
              <a:spcBef>
                <a:spcPct val="20000"/>
              </a:spcBef>
              <a:defRPr/>
            </a:pPr>
            <a:r>
              <a:rPr lang="en-US" sz="1400" b="1" dirty="0"/>
              <a:t>Most widely used distribution in statistics</a:t>
            </a:r>
          </a:p>
          <a:p>
            <a:pPr lvl="0">
              <a:spcBef>
                <a:spcPct val="20000"/>
              </a:spcBef>
              <a:defRPr/>
            </a:pPr>
            <a:r>
              <a:rPr lang="en-US" sz="1400" b="1" dirty="0"/>
              <a:t>Only captures limited variation</a:t>
            </a:r>
            <a:endParaRPr lang="en-US" sz="1400" dirty="0"/>
          </a:p>
        </p:txBody>
      </p:sp>
      <p:sp>
        <p:nvSpPr>
          <p:cNvPr id="22" name="TextBox 21">
            <a:extLst>
              <a:ext uri="{FF2B5EF4-FFF2-40B4-BE49-F238E27FC236}">
                <a16:creationId xmlns:a16="http://schemas.microsoft.com/office/drawing/2014/main" id="{5E8C9DD4-5088-4955-89FB-6EC7622FA98F}"/>
              </a:ext>
            </a:extLst>
          </p:cNvPr>
          <p:cNvSpPr txBox="1"/>
          <p:nvPr/>
        </p:nvSpPr>
        <p:spPr>
          <a:xfrm>
            <a:off x="7132863" y="4775185"/>
            <a:ext cx="4551136" cy="1960537"/>
          </a:xfrm>
          <a:prstGeom prst="rect">
            <a:avLst/>
          </a:prstGeom>
          <a:noFill/>
        </p:spPr>
        <p:txBody>
          <a:bodyPr wrap="square" lIns="0" tIns="0" rIns="0" bIns="0" rtlCol="0" anchor="ctr">
            <a:spAutoFit/>
          </a:bodyPr>
          <a:lstStyle/>
          <a:p>
            <a:pPr defTabSz="1219170">
              <a:lnSpc>
                <a:spcPct val="150000"/>
              </a:lnSpc>
              <a:spcBef>
                <a:spcPct val="20000"/>
              </a:spcBef>
              <a:defRPr/>
            </a:pPr>
            <a:r>
              <a:rPr lang="en-US" sz="1400" b="1" dirty="0">
                <a:solidFill>
                  <a:srgbClr val="C00000"/>
                </a:solidFill>
              </a:rPr>
              <a:t>LOGNORMAL IS A BETTER CHOICE</a:t>
            </a:r>
          </a:p>
          <a:p>
            <a:pPr lvl="0">
              <a:spcBef>
                <a:spcPct val="20000"/>
              </a:spcBef>
              <a:defRPr/>
            </a:pPr>
            <a:r>
              <a:rPr lang="en-US" sz="1400" b="1" dirty="0"/>
              <a:t>Lognormal represents the skew (more can go wrong than go right) and the fat right tail (potential for extreme cost growth and schedule delays) and fits the historical cost growth and schedule delay data well</a:t>
            </a:r>
          </a:p>
          <a:p>
            <a:pPr lvl="0">
              <a:spcBef>
                <a:spcPct val="20000"/>
              </a:spcBef>
              <a:defRPr/>
            </a:pPr>
            <a:endParaRPr lang="en-US" sz="1400" dirty="0"/>
          </a:p>
          <a:p>
            <a:pPr lvl="0">
              <a:spcBef>
                <a:spcPct val="20000"/>
              </a:spcBef>
              <a:defRPr/>
            </a:pPr>
            <a:r>
              <a:rPr lang="en-US" sz="1400" b="1" dirty="0"/>
              <a:t>Joint Agency Cost Risk and Uncertainty Handbook recommends as a default choice</a:t>
            </a:r>
          </a:p>
        </p:txBody>
      </p:sp>
      <p:sp>
        <p:nvSpPr>
          <p:cNvPr id="23" name="Arrow: Chevron 225">
            <a:extLst>
              <a:ext uri="{FF2B5EF4-FFF2-40B4-BE49-F238E27FC236}">
                <a16:creationId xmlns:a16="http://schemas.microsoft.com/office/drawing/2014/main" id="{3CD4CFE0-4557-4A11-9E6B-1105A48C5D41}"/>
              </a:ext>
            </a:extLst>
          </p:cNvPr>
          <p:cNvSpPr/>
          <p:nvPr/>
        </p:nvSpPr>
        <p:spPr>
          <a:xfrm>
            <a:off x="6629399" y="1778603"/>
            <a:ext cx="277330" cy="345048"/>
          </a:xfrm>
          <a:prstGeom prst="chevron">
            <a:avLst>
              <a:gd name="adj" fmla="val 6153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0000"/>
              </a:solidFill>
            </a:endParaRPr>
          </a:p>
        </p:txBody>
      </p:sp>
      <p:sp>
        <p:nvSpPr>
          <p:cNvPr id="24" name="Arrow: Chevron 13">
            <a:extLst>
              <a:ext uri="{FF2B5EF4-FFF2-40B4-BE49-F238E27FC236}">
                <a16:creationId xmlns:a16="http://schemas.microsoft.com/office/drawing/2014/main" id="{CAC93CD1-2D4F-478D-9E2C-5FB21BDDC839}"/>
              </a:ext>
            </a:extLst>
          </p:cNvPr>
          <p:cNvSpPr/>
          <p:nvPr/>
        </p:nvSpPr>
        <p:spPr>
          <a:xfrm>
            <a:off x="6629399" y="2597063"/>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5" name="Arrow: Chevron 18">
            <a:extLst>
              <a:ext uri="{FF2B5EF4-FFF2-40B4-BE49-F238E27FC236}">
                <a16:creationId xmlns:a16="http://schemas.microsoft.com/office/drawing/2014/main" id="{A4A200F1-AF4F-4E6D-9CF9-C9531937B738}"/>
              </a:ext>
            </a:extLst>
          </p:cNvPr>
          <p:cNvSpPr/>
          <p:nvPr/>
        </p:nvSpPr>
        <p:spPr>
          <a:xfrm rot="10800000" flipH="1">
            <a:off x="6566340" y="4931290"/>
            <a:ext cx="277330" cy="345048"/>
          </a:xfrm>
          <a:prstGeom prst="chevron">
            <a:avLst>
              <a:gd name="adj" fmla="val 61539"/>
            </a:avLst>
          </a:prstGeom>
          <a:solidFill>
            <a:srgbClr val="B826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2" name="Slide Number Placeholder 1">
            <a:extLst>
              <a:ext uri="{FF2B5EF4-FFF2-40B4-BE49-F238E27FC236}">
                <a16:creationId xmlns:a16="http://schemas.microsoft.com/office/drawing/2014/main" id="{C52E1D60-20D5-424E-94BF-1FBA7873F67F}"/>
              </a:ext>
            </a:extLst>
          </p:cNvPr>
          <p:cNvSpPr>
            <a:spLocks noGrp="1"/>
          </p:cNvSpPr>
          <p:nvPr>
            <p:ph type="sldNum" sz="quarter" idx="16"/>
          </p:nvPr>
        </p:nvSpPr>
        <p:spPr/>
        <p:txBody>
          <a:bodyPr/>
          <a:lstStyle/>
          <a:p>
            <a:fld id="{CE10FBEB-2ABB-43E9-9397-345F7D063024}" type="slidenum">
              <a:rPr lang="en-US" smtClean="0"/>
              <a:t>16</a:t>
            </a:fld>
            <a:endParaRPr lang="en-US" dirty="0"/>
          </a:p>
        </p:txBody>
      </p:sp>
      <p:pic>
        <p:nvPicPr>
          <p:cNvPr id="4" name="Picture 3">
            <a:extLst>
              <a:ext uri="{FF2B5EF4-FFF2-40B4-BE49-F238E27FC236}">
                <a16:creationId xmlns:a16="http://schemas.microsoft.com/office/drawing/2014/main" id="{3B9CD078-814F-47D0-98A0-65F90F5A8115}"/>
              </a:ext>
            </a:extLst>
          </p:cNvPr>
          <p:cNvPicPr>
            <a:picLocks noChangeAspect="1"/>
          </p:cNvPicPr>
          <p:nvPr/>
        </p:nvPicPr>
        <p:blipFill>
          <a:blip r:embed="rId2"/>
          <a:stretch>
            <a:fillRect/>
          </a:stretch>
        </p:blipFill>
        <p:spPr>
          <a:xfrm>
            <a:off x="1842636" y="2071087"/>
            <a:ext cx="3157450" cy="1574162"/>
          </a:xfrm>
          <a:prstGeom prst="rect">
            <a:avLst/>
          </a:prstGeom>
        </p:spPr>
      </p:pic>
      <p:sp>
        <p:nvSpPr>
          <p:cNvPr id="5" name="&quot;Not Allowed&quot; Symbol 4">
            <a:extLst>
              <a:ext uri="{FF2B5EF4-FFF2-40B4-BE49-F238E27FC236}">
                <a16:creationId xmlns:a16="http://schemas.microsoft.com/office/drawing/2014/main" id="{AC1AA5DD-C6F4-4FE2-AD8C-422DEC2E1D5C}"/>
              </a:ext>
            </a:extLst>
          </p:cNvPr>
          <p:cNvSpPr/>
          <p:nvPr/>
        </p:nvSpPr>
        <p:spPr>
          <a:xfrm>
            <a:off x="1842636" y="1771178"/>
            <a:ext cx="3157450" cy="2203877"/>
          </a:xfrm>
          <a:prstGeom prst="noSmoking">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a:extLst>
              <a:ext uri="{FF2B5EF4-FFF2-40B4-BE49-F238E27FC236}">
                <a16:creationId xmlns:a16="http://schemas.microsoft.com/office/drawing/2014/main" id="{20E086EE-6E73-4399-A14A-BC258424A120}"/>
              </a:ext>
            </a:extLst>
          </p:cNvPr>
          <p:cNvPicPr>
            <a:picLocks noChangeAspect="1"/>
          </p:cNvPicPr>
          <p:nvPr/>
        </p:nvPicPr>
        <p:blipFill>
          <a:blip r:embed="rId3"/>
          <a:stretch>
            <a:fillRect/>
          </a:stretch>
        </p:blipFill>
        <p:spPr>
          <a:xfrm>
            <a:off x="1416170" y="4496035"/>
            <a:ext cx="4188315" cy="2085013"/>
          </a:xfrm>
          <a:prstGeom prst="rect">
            <a:avLst/>
          </a:prstGeom>
        </p:spPr>
      </p:pic>
      <p:pic>
        <p:nvPicPr>
          <p:cNvPr id="11" name="Graphic 10" descr="Checkmark">
            <a:extLst>
              <a:ext uri="{FF2B5EF4-FFF2-40B4-BE49-F238E27FC236}">
                <a16:creationId xmlns:a16="http://schemas.microsoft.com/office/drawing/2014/main" id="{517EE24E-EC74-40BB-AFE5-9308CC326DC9}"/>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30329" y="4002485"/>
            <a:ext cx="2024100" cy="2024100"/>
          </a:xfrm>
          <a:prstGeom prst="rect">
            <a:avLst/>
          </a:prstGeom>
        </p:spPr>
      </p:pic>
    </p:spTree>
    <p:extLst>
      <p:ext uri="{BB962C8B-B14F-4D97-AF65-F5344CB8AC3E}">
        <p14:creationId xmlns:p14="http://schemas.microsoft.com/office/powerpoint/2010/main" val="3748313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9DF2215-9857-43BC-BD8F-E91F86C59C65}"/>
              </a:ext>
            </a:extLst>
          </p:cNvPr>
          <p:cNvSpPr txBox="1"/>
          <p:nvPr/>
        </p:nvSpPr>
        <p:spPr>
          <a:xfrm>
            <a:off x="5202947" y="167707"/>
            <a:ext cx="6437993" cy="1169551"/>
          </a:xfrm>
          <a:prstGeom prst="rect">
            <a:avLst/>
          </a:prstGeom>
          <a:solidFill>
            <a:schemeClr val="bg1"/>
          </a:solidFill>
          <a:effectLst/>
        </p:spPr>
        <p:txBody>
          <a:bodyPr wrap="square" lIns="91440" tIns="91440" rIns="91440" bIns="91440" rtlCol="0" anchor="ctr" anchorCtr="1">
            <a:spAutoFit/>
          </a:bodyPr>
          <a:lstStyle/>
          <a:p>
            <a:pPr defTabSz="1219170">
              <a:spcBef>
                <a:spcPct val="20000"/>
              </a:spcBef>
              <a:defRPr/>
            </a:pPr>
            <a:r>
              <a:rPr lang="en-US" sz="3200" b="1" dirty="0">
                <a:latin typeface="Century Gothic" panose="020B0502020202020204" pitchFamily="34" charset="0"/>
              </a:rPr>
              <a:t>QUANTITATIVE RISK ANALYIS VS. SUMMING POINT ESTIMATES</a:t>
            </a:r>
          </a:p>
        </p:txBody>
      </p:sp>
      <p:sp>
        <p:nvSpPr>
          <p:cNvPr id="21" name="Text Placeholder 3"/>
          <p:cNvSpPr txBox="1">
            <a:spLocks/>
          </p:cNvSpPr>
          <p:nvPr/>
        </p:nvSpPr>
        <p:spPr>
          <a:xfrm>
            <a:off x="1572851" y="536059"/>
            <a:ext cx="3261908"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latin typeface="Century Gothic" panose="020B0502020202020204" pitchFamily="34" charset="0"/>
              </a:rPr>
              <a:t>EXAMPLE</a:t>
            </a:r>
          </a:p>
        </p:txBody>
      </p:sp>
      <p:sp>
        <p:nvSpPr>
          <p:cNvPr id="22" name="Text Placeholder 3"/>
          <p:cNvSpPr txBox="1">
            <a:spLocks/>
          </p:cNvSpPr>
          <p:nvPr/>
        </p:nvSpPr>
        <p:spPr>
          <a:xfrm>
            <a:off x="1572851" y="978951"/>
            <a:ext cx="2720747" cy="64633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400" b="1" dirty="0">
                <a:solidFill>
                  <a:schemeClr val="tx1"/>
                </a:solidFill>
                <a:latin typeface="Century Gothic" panose="020B0502020202020204" pitchFamily="34" charset="0"/>
              </a:rPr>
              <a:t>For the six WBS elements on the right with a mix of triangular and lognormal distributions</a:t>
            </a:r>
          </a:p>
        </p:txBody>
      </p:sp>
      <p:sp>
        <p:nvSpPr>
          <p:cNvPr id="23" name="TextBox 22"/>
          <p:cNvSpPr txBox="1"/>
          <p:nvPr/>
        </p:nvSpPr>
        <p:spPr>
          <a:xfrm>
            <a:off x="310125" y="549973"/>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1"/>
                </a:solidFill>
                <a:latin typeface="Century Gothic" panose="020B0502020202020204" pitchFamily="34" charset="0"/>
              </a:rPr>
              <a:t>1</a:t>
            </a:r>
            <a:endParaRPr lang="en-US" sz="6600" b="1" dirty="0">
              <a:solidFill>
                <a:schemeClr val="accent1"/>
              </a:solidFill>
              <a:latin typeface="Century Gothic" panose="020B0502020202020204" pitchFamily="34" charset="0"/>
            </a:endParaRPr>
          </a:p>
        </p:txBody>
      </p:sp>
      <p:sp>
        <p:nvSpPr>
          <p:cNvPr id="25" name="Text Placeholder 3"/>
          <p:cNvSpPr txBox="1">
            <a:spLocks/>
          </p:cNvSpPr>
          <p:nvPr/>
        </p:nvSpPr>
        <p:spPr>
          <a:xfrm>
            <a:off x="1572850" y="2206904"/>
            <a:ext cx="3261907"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rPr>
              <a:t>FOUR LOGNORMAL AND TWO TRIANGULAR DISTRIBUTIONS</a:t>
            </a:r>
          </a:p>
        </p:txBody>
      </p:sp>
      <p:sp>
        <p:nvSpPr>
          <p:cNvPr id="30" name="TextBox 29"/>
          <p:cNvSpPr txBox="1"/>
          <p:nvPr/>
        </p:nvSpPr>
        <p:spPr>
          <a:xfrm>
            <a:off x="310125" y="2126227"/>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2"/>
                </a:solidFill>
                <a:latin typeface="Century Gothic" panose="020B0502020202020204" pitchFamily="34" charset="0"/>
              </a:rPr>
              <a:t>2</a:t>
            </a:r>
            <a:endParaRPr lang="en-US" sz="6600" b="1" dirty="0">
              <a:solidFill>
                <a:schemeClr val="accent2"/>
              </a:solidFill>
              <a:latin typeface="Century Gothic" panose="020B0502020202020204" pitchFamily="34" charset="0"/>
            </a:endParaRPr>
          </a:p>
        </p:txBody>
      </p:sp>
      <p:sp>
        <p:nvSpPr>
          <p:cNvPr id="31" name="Text Placeholder 3"/>
          <p:cNvSpPr txBox="1">
            <a:spLocks/>
          </p:cNvSpPr>
          <p:nvPr/>
        </p:nvSpPr>
        <p:spPr>
          <a:xfrm>
            <a:off x="1572850" y="4286753"/>
            <a:ext cx="3049895" cy="246221"/>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3"/>
                </a:solidFill>
                <a:effectLst/>
                <a:uLnTx/>
                <a:uFillTx/>
                <a:latin typeface="Century Gothic" panose="020B0502020202020204" pitchFamily="34" charset="0"/>
              </a:rPr>
              <a:t>POINT ESTIMATES</a:t>
            </a:r>
          </a:p>
        </p:txBody>
      </p:sp>
      <p:sp>
        <p:nvSpPr>
          <p:cNvPr id="32" name="Text Placeholder 3"/>
          <p:cNvSpPr txBox="1">
            <a:spLocks/>
          </p:cNvSpPr>
          <p:nvPr/>
        </p:nvSpPr>
        <p:spPr>
          <a:xfrm>
            <a:off x="1557866" y="4556920"/>
            <a:ext cx="2720747" cy="159428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400" b="1" dirty="0">
                <a:solidFill>
                  <a:schemeClr val="tx1"/>
                </a:solidFill>
                <a:latin typeface="Century Gothic" panose="020B0502020202020204" pitchFamily="34" charset="0"/>
                <a:cs typeface="+mj-cs"/>
              </a:rPr>
              <a:t>The point estimates for each WBS element are $90, $50, $20, $40, $70, $30</a:t>
            </a:r>
          </a:p>
          <a:p>
            <a:pPr lvl="0" algn="l">
              <a:spcBef>
                <a:spcPct val="20000"/>
              </a:spcBef>
              <a:defRPr/>
            </a:pPr>
            <a:r>
              <a:rPr lang="en-US" sz="1400" b="1" dirty="0">
                <a:solidFill>
                  <a:schemeClr val="tx1"/>
                </a:solidFill>
                <a:latin typeface="Century Gothic" panose="020B0502020202020204" pitchFamily="34" charset="0"/>
                <a:cs typeface="+mj-cs"/>
              </a:rPr>
              <a:t>The sum of these values is $300</a:t>
            </a:r>
          </a:p>
          <a:p>
            <a:pPr lvl="0" algn="l">
              <a:spcBef>
                <a:spcPct val="20000"/>
              </a:spcBef>
              <a:defRPr/>
            </a:pPr>
            <a:r>
              <a:rPr lang="en-US" sz="1400" b="1" dirty="0">
                <a:solidFill>
                  <a:schemeClr val="tx1"/>
                </a:solidFill>
                <a:latin typeface="Century Gothic" panose="020B0502020202020204" pitchFamily="34" charset="0"/>
                <a:cs typeface="+mj-cs"/>
              </a:rPr>
              <a:t>What is the confidence level of the sum of the most likely values?</a:t>
            </a:r>
          </a:p>
        </p:txBody>
      </p:sp>
      <p:sp>
        <p:nvSpPr>
          <p:cNvPr id="33" name="TextBox 32"/>
          <p:cNvSpPr txBox="1"/>
          <p:nvPr/>
        </p:nvSpPr>
        <p:spPr>
          <a:xfrm>
            <a:off x="310125" y="4149525"/>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3"/>
                </a:solidFill>
                <a:latin typeface="Century Gothic" panose="020B0502020202020204" pitchFamily="34" charset="0"/>
              </a:rPr>
              <a:t>3</a:t>
            </a:r>
            <a:endParaRPr lang="en-US" sz="6600" b="1" dirty="0">
              <a:solidFill>
                <a:schemeClr val="accent3"/>
              </a:solidFill>
              <a:latin typeface="Century Gothic" panose="020B0502020202020204" pitchFamily="34" charset="0"/>
            </a:endParaRPr>
          </a:p>
        </p:txBody>
      </p:sp>
      <p:sp>
        <p:nvSpPr>
          <p:cNvPr id="44" name="Slide Number Placeholder 1">
            <a:extLst>
              <a:ext uri="{FF2B5EF4-FFF2-40B4-BE49-F238E27FC236}">
                <a16:creationId xmlns:a16="http://schemas.microsoft.com/office/drawing/2014/main" id="{2ABB301B-5C3F-45EB-A110-BA98F67347A0}"/>
              </a:ext>
            </a:extLst>
          </p:cNvPr>
          <p:cNvSpPr>
            <a:spLocks noGrp="1"/>
          </p:cNvSpPr>
          <p:nvPr>
            <p:ph type="sldNum" sz="quarter" idx="13"/>
          </p:nvPr>
        </p:nvSpPr>
        <p:spPr>
          <a:xfrm>
            <a:off x="132485" y="6347743"/>
            <a:ext cx="2743200" cy="365125"/>
          </a:xfrm>
        </p:spPr>
        <p:txBody>
          <a:bodyPr/>
          <a:lstStyle>
            <a:lvl1pPr algn="l">
              <a:defRPr/>
            </a:lvl1pPr>
          </a:lstStyle>
          <a:p>
            <a:fld id="{CE10FBEB-2ABB-43E9-9397-345F7D063024}" type="slidenum">
              <a:rPr lang="en-US" smtClean="0">
                <a:latin typeface="Century Gothic" panose="020B0502020202020204" pitchFamily="34" charset="0"/>
              </a:rPr>
              <a:pPr/>
              <a:t>17</a:t>
            </a:fld>
            <a:endParaRPr lang="en-US">
              <a:latin typeface="Century Gothic" panose="020B0502020202020204" pitchFamily="34" charset="0"/>
            </a:endParaRPr>
          </a:p>
        </p:txBody>
      </p:sp>
      <p:pic>
        <p:nvPicPr>
          <p:cNvPr id="3" name="Picture 2" descr="Logo&#10;&#10;Description automatically generated">
            <a:extLst>
              <a:ext uri="{FF2B5EF4-FFF2-40B4-BE49-F238E27FC236}">
                <a16:creationId xmlns:a16="http://schemas.microsoft.com/office/drawing/2014/main" id="{EDB77E52-FA63-4E6D-A861-2793E83A3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5001" y="1846793"/>
            <a:ext cx="2840606" cy="1839883"/>
          </a:xfrm>
          <a:prstGeom prst="rect">
            <a:avLst/>
          </a:prstGeom>
        </p:spPr>
      </p:pic>
      <p:sp>
        <p:nvSpPr>
          <p:cNvPr id="37" name="Text Placeholder 3">
            <a:extLst>
              <a:ext uri="{FF2B5EF4-FFF2-40B4-BE49-F238E27FC236}">
                <a16:creationId xmlns:a16="http://schemas.microsoft.com/office/drawing/2014/main" id="{DC51A8A9-7217-4F0A-A3C9-5A482E7E780B}"/>
              </a:ext>
            </a:extLst>
          </p:cNvPr>
          <p:cNvSpPr txBox="1">
            <a:spLocks/>
          </p:cNvSpPr>
          <p:nvPr/>
        </p:nvSpPr>
        <p:spPr>
          <a:xfrm>
            <a:off x="1572851" y="2742151"/>
            <a:ext cx="2720747" cy="112030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400" b="1" dirty="0">
                <a:solidFill>
                  <a:schemeClr val="tx1"/>
                </a:solidFill>
                <a:latin typeface="Century Gothic" panose="020B0502020202020204" pitchFamily="34" charset="0"/>
              </a:rPr>
              <a:t>The parameters for these distributions are provided in the table on the right</a:t>
            </a:r>
          </a:p>
          <a:p>
            <a:pPr lvl="0" algn="l">
              <a:spcBef>
                <a:spcPct val="20000"/>
              </a:spcBef>
              <a:defRPr/>
            </a:pPr>
            <a:r>
              <a:rPr lang="en-US" sz="1400" b="1" dirty="0">
                <a:solidFill>
                  <a:schemeClr val="tx1"/>
                </a:solidFill>
                <a:latin typeface="Century Gothic" panose="020B0502020202020204" pitchFamily="34" charset="0"/>
              </a:rPr>
              <a:t>All WBS elements are correlated at 0.6</a:t>
            </a:r>
          </a:p>
        </p:txBody>
      </p:sp>
      <p:pic>
        <p:nvPicPr>
          <p:cNvPr id="2" name="Picture 1">
            <a:extLst>
              <a:ext uri="{FF2B5EF4-FFF2-40B4-BE49-F238E27FC236}">
                <a16:creationId xmlns:a16="http://schemas.microsoft.com/office/drawing/2014/main" id="{67B4B212-DA32-40BF-B99A-927F65F949DD}"/>
              </a:ext>
            </a:extLst>
          </p:cNvPr>
          <p:cNvPicPr>
            <a:picLocks noChangeAspect="1"/>
          </p:cNvPicPr>
          <p:nvPr/>
        </p:nvPicPr>
        <p:blipFill>
          <a:blip r:embed="rId3"/>
          <a:stretch>
            <a:fillRect/>
          </a:stretch>
        </p:blipFill>
        <p:spPr>
          <a:xfrm>
            <a:off x="5832002" y="4264303"/>
            <a:ext cx="4509225" cy="1210000"/>
          </a:xfrm>
          <a:prstGeom prst="rect">
            <a:avLst/>
          </a:prstGeom>
        </p:spPr>
      </p:pic>
    </p:spTree>
    <p:extLst>
      <p:ext uri="{BB962C8B-B14F-4D97-AF65-F5344CB8AC3E}">
        <p14:creationId xmlns:p14="http://schemas.microsoft.com/office/powerpoint/2010/main" val="132938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9DF2215-9857-43BC-BD8F-E91F86C59C65}"/>
              </a:ext>
            </a:extLst>
          </p:cNvPr>
          <p:cNvSpPr txBox="1"/>
          <p:nvPr/>
        </p:nvSpPr>
        <p:spPr>
          <a:xfrm>
            <a:off x="5202947" y="167707"/>
            <a:ext cx="6437993" cy="1169551"/>
          </a:xfrm>
          <a:prstGeom prst="rect">
            <a:avLst/>
          </a:prstGeom>
          <a:solidFill>
            <a:schemeClr val="bg1"/>
          </a:solidFill>
          <a:effectLst/>
        </p:spPr>
        <p:txBody>
          <a:bodyPr wrap="square" lIns="91440" tIns="91440" rIns="91440" bIns="91440" rtlCol="0" anchor="ctr" anchorCtr="1">
            <a:spAutoFit/>
          </a:bodyPr>
          <a:lstStyle/>
          <a:p>
            <a:pPr defTabSz="1219170">
              <a:spcBef>
                <a:spcPct val="20000"/>
              </a:spcBef>
              <a:defRPr/>
            </a:pPr>
            <a:r>
              <a:rPr lang="en-US" sz="3200" b="1" dirty="0">
                <a:latin typeface="Century Gothic" panose="020B0502020202020204" pitchFamily="34" charset="0"/>
              </a:rPr>
              <a:t>QUANTITATIVE RISK ANALYIS VS. SUMMING POINT ESTIMATES (2)</a:t>
            </a:r>
          </a:p>
        </p:txBody>
      </p:sp>
      <p:sp>
        <p:nvSpPr>
          <p:cNvPr id="28" name="Inhaltsplatzhalter 4">
            <a:extLst>
              <a:ext uri="{FF2B5EF4-FFF2-40B4-BE49-F238E27FC236}">
                <a16:creationId xmlns:a16="http://schemas.microsoft.com/office/drawing/2014/main" id="{7A693C05-9410-464F-AACB-BA88FFF0EE20}"/>
              </a:ext>
            </a:extLst>
          </p:cNvPr>
          <p:cNvSpPr txBox="1">
            <a:spLocks/>
          </p:cNvSpPr>
          <p:nvPr/>
        </p:nvSpPr>
        <p:spPr>
          <a:xfrm>
            <a:off x="5202946" y="5566161"/>
            <a:ext cx="6437993" cy="1046440"/>
          </a:xfrm>
          <a:prstGeom prst="rect">
            <a:avLst/>
          </a:prstGeom>
          <a:no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r>
              <a:rPr lang="en-US" sz="2800" i="1" dirty="0">
                <a:solidFill>
                  <a:schemeClr val="tx1"/>
                </a:solidFill>
                <a:latin typeface="Century Gothic" panose="020B0502020202020204" pitchFamily="34" charset="0"/>
                <a:ea typeface="Roboto Light" panose="02000000000000000000" pitchFamily="2" charset="0"/>
              </a:rPr>
              <a:t>Point Estimates Significantly Underestimate Cost and Schedule</a:t>
            </a:r>
          </a:p>
        </p:txBody>
      </p:sp>
      <p:sp>
        <p:nvSpPr>
          <p:cNvPr id="21" name="Text Placeholder 3"/>
          <p:cNvSpPr txBox="1">
            <a:spLocks/>
          </p:cNvSpPr>
          <p:nvPr/>
        </p:nvSpPr>
        <p:spPr>
          <a:xfrm>
            <a:off x="1572851" y="536059"/>
            <a:ext cx="3261908"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latin typeface="Century Gothic" panose="020B0502020202020204" pitchFamily="34" charset="0"/>
              </a:rPr>
              <a:t>EXAMPLE</a:t>
            </a:r>
          </a:p>
        </p:txBody>
      </p:sp>
      <p:sp>
        <p:nvSpPr>
          <p:cNvPr id="22" name="Text Placeholder 3"/>
          <p:cNvSpPr txBox="1">
            <a:spLocks/>
          </p:cNvSpPr>
          <p:nvPr/>
        </p:nvSpPr>
        <p:spPr>
          <a:xfrm>
            <a:off x="1572851" y="978951"/>
            <a:ext cx="2720747" cy="114492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rPr>
              <a:t>For the six WBS elements on the right with a mix of triangular and lognormal distributions</a:t>
            </a:r>
          </a:p>
          <a:p>
            <a:pPr lvl="0" algn="l">
              <a:spcBef>
                <a:spcPct val="20000"/>
              </a:spcBef>
              <a:defRPr/>
            </a:pPr>
            <a:r>
              <a:rPr lang="en-US" sz="1200" b="1" dirty="0">
                <a:solidFill>
                  <a:schemeClr val="tx1"/>
                </a:solidFill>
                <a:latin typeface="Century Gothic" panose="020B0502020202020204" pitchFamily="34" charset="0"/>
              </a:rPr>
              <a:t>The sum of the median values is at the 20% confidence level of the total uncertainty distribution</a:t>
            </a:r>
          </a:p>
        </p:txBody>
      </p:sp>
      <p:sp>
        <p:nvSpPr>
          <p:cNvPr id="23" name="TextBox 22"/>
          <p:cNvSpPr txBox="1"/>
          <p:nvPr/>
        </p:nvSpPr>
        <p:spPr>
          <a:xfrm>
            <a:off x="310125" y="549973"/>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1"/>
                </a:solidFill>
                <a:latin typeface="Century Gothic" panose="020B0502020202020204" pitchFamily="34" charset="0"/>
              </a:rPr>
              <a:t>1</a:t>
            </a:r>
            <a:endParaRPr lang="en-US" sz="6600" b="1" dirty="0">
              <a:solidFill>
                <a:schemeClr val="accent1"/>
              </a:solidFill>
              <a:latin typeface="Century Gothic" panose="020B0502020202020204" pitchFamily="34" charset="0"/>
            </a:endParaRPr>
          </a:p>
        </p:txBody>
      </p:sp>
      <p:sp>
        <p:nvSpPr>
          <p:cNvPr id="25" name="Text Placeholder 3"/>
          <p:cNvSpPr txBox="1">
            <a:spLocks/>
          </p:cNvSpPr>
          <p:nvPr/>
        </p:nvSpPr>
        <p:spPr>
          <a:xfrm>
            <a:off x="1572850" y="2206904"/>
            <a:ext cx="3261907"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rPr>
              <a:t>POINT ESTIMATES ARE POINTLESS</a:t>
            </a:r>
          </a:p>
        </p:txBody>
      </p:sp>
      <p:sp>
        <p:nvSpPr>
          <p:cNvPr id="30" name="TextBox 29"/>
          <p:cNvSpPr txBox="1"/>
          <p:nvPr/>
        </p:nvSpPr>
        <p:spPr>
          <a:xfrm>
            <a:off x="310125" y="2126227"/>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2"/>
                </a:solidFill>
                <a:latin typeface="Century Gothic" panose="020B0502020202020204" pitchFamily="34" charset="0"/>
              </a:rPr>
              <a:t>2</a:t>
            </a:r>
            <a:endParaRPr lang="en-US" sz="6600" b="1" dirty="0">
              <a:solidFill>
                <a:schemeClr val="accent2"/>
              </a:solidFill>
              <a:latin typeface="Century Gothic" panose="020B0502020202020204" pitchFamily="34" charset="0"/>
            </a:endParaRPr>
          </a:p>
        </p:txBody>
      </p:sp>
      <p:sp>
        <p:nvSpPr>
          <p:cNvPr id="31" name="Text Placeholder 3"/>
          <p:cNvSpPr txBox="1">
            <a:spLocks/>
          </p:cNvSpPr>
          <p:nvPr/>
        </p:nvSpPr>
        <p:spPr>
          <a:xfrm>
            <a:off x="1572850" y="3534913"/>
            <a:ext cx="3049895"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3"/>
                </a:solidFill>
                <a:effectLst/>
                <a:uLnTx/>
                <a:uFillTx/>
                <a:latin typeface="Century Gothic" panose="020B0502020202020204" pitchFamily="34" charset="0"/>
              </a:rPr>
              <a:t>CONNECTION WITH PORTFOLIO ANALYSIS</a:t>
            </a:r>
          </a:p>
        </p:txBody>
      </p:sp>
      <p:sp>
        <p:nvSpPr>
          <p:cNvPr id="32" name="Text Placeholder 3"/>
          <p:cNvSpPr txBox="1">
            <a:spLocks/>
          </p:cNvSpPr>
          <p:nvPr/>
        </p:nvSpPr>
        <p:spPr>
          <a:xfrm>
            <a:off x="1572851" y="4102079"/>
            <a:ext cx="2720747" cy="9602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Just as with a WBS, funding individual projects below the mean results in a negative portfolio effect</a:t>
            </a:r>
          </a:p>
          <a:p>
            <a:pPr lvl="0" algn="l">
              <a:spcBef>
                <a:spcPct val="20000"/>
              </a:spcBef>
              <a:defRPr/>
            </a:pPr>
            <a:r>
              <a:rPr lang="en-US" sz="1200" b="1" i="1" dirty="0">
                <a:solidFill>
                  <a:schemeClr val="tx1"/>
                </a:solidFill>
                <a:latin typeface="Century Gothic" panose="020B0502020202020204" pitchFamily="34" charset="0"/>
                <a:cs typeface="+mj-cs"/>
              </a:rPr>
              <a:t>Total organization is riskier than individual projects! </a:t>
            </a:r>
          </a:p>
        </p:txBody>
      </p:sp>
      <p:sp>
        <p:nvSpPr>
          <p:cNvPr id="33" name="TextBox 32"/>
          <p:cNvSpPr txBox="1"/>
          <p:nvPr/>
        </p:nvSpPr>
        <p:spPr>
          <a:xfrm>
            <a:off x="310125" y="3397685"/>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3"/>
                </a:solidFill>
                <a:latin typeface="Century Gothic" panose="020B0502020202020204" pitchFamily="34" charset="0"/>
              </a:rPr>
              <a:t>3</a:t>
            </a:r>
            <a:endParaRPr lang="en-US" sz="6600" b="1" dirty="0">
              <a:solidFill>
                <a:schemeClr val="accent3"/>
              </a:solidFill>
              <a:latin typeface="Century Gothic" panose="020B0502020202020204" pitchFamily="34" charset="0"/>
            </a:endParaRPr>
          </a:p>
        </p:txBody>
      </p:sp>
      <p:sp>
        <p:nvSpPr>
          <p:cNvPr id="34" name="Text Placeholder 3"/>
          <p:cNvSpPr txBox="1">
            <a:spLocks/>
          </p:cNvSpPr>
          <p:nvPr/>
        </p:nvSpPr>
        <p:spPr>
          <a:xfrm>
            <a:off x="1572851" y="5243803"/>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4"/>
                </a:solidFill>
                <a:effectLst/>
                <a:uLnTx/>
                <a:uFillTx/>
                <a:latin typeface="Century Gothic" panose="020B0502020202020204" pitchFamily="34" charset="0"/>
              </a:rPr>
              <a:t>S-CURVES</a:t>
            </a:r>
          </a:p>
        </p:txBody>
      </p:sp>
      <p:sp>
        <p:nvSpPr>
          <p:cNvPr id="35" name="Text Placeholder 3"/>
          <p:cNvSpPr txBox="1">
            <a:spLocks/>
          </p:cNvSpPr>
          <p:nvPr/>
        </p:nvSpPr>
        <p:spPr>
          <a:xfrm>
            <a:off x="1572851" y="5598306"/>
            <a:ext cx="2720747" cy="9602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Cost and schedule risk are typically displayed graphically as “S-curves”</a:t>
            </a:r>
          </a:p>
          <a:p>
            <a:pPr lvl="0" algn="l">
              <a:spcBef>
                <a:spcPct val="20000"/>
              </a:spcBef>
              <a:defRPr/>
            </a:pPr>
            <a:r>
              <a:rPr lang="en-US" sz="1200" b="1" dirty="0">
                <a:solidFill>
                  <a:schemeClr val="tx1"/>
                </a:solidFill>
                <a:latin typeface="Century Gothic" panose="020B0502020202020204" pitchFamily="34" charset="0"/>
                <a:cs typeface="+mj-cs"/>
              </a:rPr>
              <a:t>Provides probability that cost/schedule will not exceed a specified value</a:t>
            </a:r>
          </a:p>
        </p:txBody>
      </p:sp>
      <p:sp>
        <p:nvSpPr>
          <p:cNvPr id="36" name="TextBox 35"/>
          <p:cNvSpPr txBox="1"/>
          <p:nvPr/>
        </p:nvSpPr>
        <p:spPr>
          <a:xfrm>
            <a:off x="310125" y="5257717"/>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4"/>
                </a:solidFill>
                <a:latin typeface="Century Gothic" panose="020B0502020202020204" pitchFamily="34" charset="0"/>
              </a:rPr>
              <a:t>4</a:t>
            </a:r>
            <a:endParaRPr lang="en-US" sz="6600" b="1" dirty="0">
              <a:solidFill>
                <a:schemeClr val="accent4"/>
              </a:solidFill>
              <a:latin typeface="Century Gothic" panose="020B0502020202020204" pitchFamily="34" charset="0"/>
            </a:endParaRPr>
          </a:p>
        </p:txBody>
      </p:sp>
      <p:sp>
        <p:nvSpPr>
          <p:cNvPr id="44" name="Slide Number Placeholder 1">
            <a:extLst>
              <a:ext uri="{FF2B5EF4-FFF2-40B4-BE49-F238E27FC236}">
                <a16:creationId xmlns:a16="http://schemas.microsoft.com/office/drawing/2014/main" id="{2ABB301B-5C3F-45EB-A110-BA98F67347A0}"/>
              </a:ext>
            </a:extLst>
          </p:cNvPr>
          <p:cNvSpPr>
            <a:spLocks noGrp="1"/>
          </p:cNvSpPr>
          <p:nvPr>
            <p:ph type="sldNum" sz="quarter" idx="13"/>
          </p:nvPr>
        </p:nvSpPr>
        <p:spPr>
          <a:xfrm>
            <a:off x="132485" y="6347743"/>
            <a:ext cx="2743200" cy="365125"/>
          </a:xfrm>
        </p:spPr>
        <p:txBody>
          <a:bodyPr/>
          <a:lstStyle>
            <a:lvl1pPr algn="l">
              <a:defRPr/>
            </a:lvl1pPr>
          </a:lstStyle>
          <a:p>
            <a:fld id="{CE10FBEB-2ABB-43E9-9397-345F7D063024}" type="slidenum">
              <a:rPr lang="en-US" smtClean="0">
                <a:latin typeface="Century Gothic" panose="020B0502020202020204" pitchFamily="34" charset="0"/>
              </a:rPr>
              <a:pPr/>
              <a:t>18</a:t>
            </a:fld>
            <a:endParaRPr lang="en-US">
              <a:latin typeface="Century Gothic" panose="020B0502020202020204" pitchFamily="34" charset="0"/>
            </a:endParaRPr>
          </a:p>
        </p:txBody>
      </p:sp>
      <p:pic>
        <p:nvPicPr>
          <p:cNvPr id="3" name="Picture 2" descr="Logo&#10;&#10;Description automatically generated">
            <a:extLst>
              <a:ext uri="{FF2B5EF4-FFF2-40B4-BE49-F238E27FC236}">
                <a16:creationId xmlns:a16="http://schemas.microsoft.com/office/drawing/2014/main" id="{EDB77E52-FA63-4E6D-A861-2793E83A3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1142" y="1546876"/>
            <a:ext cx="2840606" cy="1839883"/>
          </a:xfrm>
          <a:prstGeom prst="rect">
            <a:avLst/>
          </a:prstGeom>
        </p:spPr>
      </p:pic>
      <p:pic>
        <p:nvPicPr>
          <p:cNvPr id="5" name="Picture 4" descr="A picture containing chart, line chart&#10;&#10;Description automatically generated">
            <a:extLst>
              <a:ext uri="{FF2B5EF4-FFF2-40B4-BE49-F238E27FC236}">
                <a16:creationId xmlns:a16="http://schemas.microsoft.com/office/drawing/2014/main" id="{51B7DC74-A20D-4400-943D-4728DE7A3E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0657" y="3653292"/>
            <a:ext cx="3049895" cy="1646336"/>
          </a:xfrm>
          <a:prstGeom prst="rect">
            <a:avLst/>
          </a:prstGeom>
        </p:spPr>
      </p:pic>
      <p:sp>
        <p:nvSpPr>
          <p:cNvPr id="6" name="Arrow: Down 5">
            <a:extLst>
              <a:ext uri="{FF2B5EF4-FFF2-40B4-BE49-F238E27FC236}">
                <a16:creationId xmlns:a16="http://schemas.microsoft.com/office/drawing/2014/main" id="{D6AE60CF-7F42-4D0A-86A0-5F544FE00B58}"/>
              </a:ext>
            </a:extLst>
          </p:cNvPr>
          <p:cNvSpPr/>
          <p:nvPr/>
        </p:nvSpPr>
        <p:spPr>
          <a:xfrm rot="17935792">
            <a:off x="6792647" y="2986745"/>
            <a:ext cx="409903" cy="1250004"/>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nhaltsplatzhalter 4">
            <a:extLst>
              <a:ext uri="{FF2B5EF4-FFF2-40B4-BE49-F238E27FC236}">
                <a16:creationId xmlns:a16="http://schemas.microsoft.com/office/drawing/2014/main" id="{E8405C51-B520-4D0C-AB90-535D4DD5521D}"/>
              </a:ext>
            </a:extLst>
          </p:cNvPr>
          <p:cNvSpPr txBox="1">
            <a:spLocks/>
          </p:cNvSpPr>
          <p:nvPr/>
        </p:nvSpPr>
        <p:spPr>
          <a:xfrm>
            <a:off x="7399369" y="2755758"/>
            <a:ext cx="3920359" cy="923330"/>
          </a:xfrm>
          <a:prstGeom prst="rect">
            <a:avLst/>
          </a:prstGeom>
          <a:no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r>
              <a:rPr lang="en-US" sz="1600" i="1" dirty="0">
                <a:solidFill>
                  <a:srgbClr val="C00000"/>
                </a:solidFill>
                <a:latin typeface="Century Gothic" panose="020B0502020202020204" pitchFamily="34" charset="0"/>
                <a:ea typeface="Roboto Light" panose="02000000000000000000" pitchFamily="2" charset="0"/>
              </a:rPr>
              <a:t>Funding Each WBS Element to Its                                                             50% Confidence Level Results in a                                                             20% Confidence Level for the System</a:t>
            </a:r>
          </a:p>
        </p:txBody>
      </p:sp>
      <p:sp>
        <p:nvSpPr>
          <p:cNvPr id="37" name="Text Placeholder 3">
            <a:extLst>
              <a:ext uri="{FF2B5EF4-FFF2-40B4-BE49-F238E27FC236}">
                <a16:creationId xmlns:a16="http://schemas.microsoft.com/office/drawing/2014/main" id="{DC51A8A9-7217-4F0A-A3C9-5A482E7E780B}"/>
              </a:ext>
            </a:extLst>
          </p:cNvPr>
          <p:cNvSpPr txBox="1">
            <a:spLocks/>
          </p:cNvSpPr>
          <p:nvPr/>
        </p:nvSpPr>
        <p:spPr>
          <a:xfrm>
            <a:off x="1534874" y="2611683"/>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rPr>
              <a:t>Funding to levels below the mean for WBS elements results in low confidence level funding for a system </a:t>
            </a:r>
          </a:p>
        </p:txBody>
      </p:sp>
    </p:spTree>
    <p:extLst>
      <p:ext uri="{BB962C8B-B14F-4D97-AF65-F5344CB8AC3E}">
        <p14:creationId xmlns:p14="http://schemas.microsoft.com/office/powerpoint/2010/main" val="370540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485B5CD9-459F-44CF-AE8D-21A29EF898A2}"/>
              </a:ext>
            </a:extLst>
          </p:cNvPr>
          <p:cNvGrpSpPr/>
          <p:nvPr/>
        </p:nvGrpSpPr>
        <p:grpSpPr>
          <a:xfrm>
            <a:off x="3620121" y="5297664"/>
            <a:ext cx="857920" cy="857918"/>
            <a:chOff x="3620124" y="5340570"/>
            <a:chExt cx="857920" cy="857918"/>
          </a:xfrm>
        </p:grpSpPr>
        <p:sp>
          <p:nvSpPr>
            <p:cNvPr id="30" name="Oval 29">
              <a:extLst>
                <a:ext uri="{FF2B5EF4-FFF2-40B4-BE49-F238E27FC236}">
                  <a16:creationId xmlns:a16="http://schemas.microsoft.com/office/drawing/2014/main" id="{9E3D49A6-3B46-4375-940A-EFB7D037C8B7}"/>
                </a:ext>
              </a:extLst>
            </p:cNvPr>
            <p:cNvSpPr/>
            <p:nvPr/>
          </p:nvSpPr>
          <p:spPr>
            <a:xfrm>
              <a:off x="3620124" y="5340570"/>
              <a:ext cx="857920" cy="857918"/>
            </a:xfrm>
            <a:prstGeom prst="ellipse">
              <a:avLst/>
            </a:prstGeom>
            <a:noFill/>
            <a:ln w="158750">
              <a:solidFill>
                <a:srgbClr val="00B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1" name="Oval 30">
              <a:extLst>
                <a:ext uri="{FF2B5EF4-FFF2-40B4-BE49-F238E27FC236}">
                  <a16:creationId xmlns:a16="http://schemas.microsoft.com/office/drawing/2014/main" id="{42757A09-1D92-45C1-A9C0-A9DC00A63C65}"/>
                </a:ext>
              </a:extLst>
            </p:cNvPr>
            <p:cNvSpPr/>
            <p:nvPr/>
          </p:nvSpPr>
          <p:spPr>
            <a:xfrm>
              <a:off x="3753394" y="5473840"/>
              <a:ext cx="591380" cy="591378"/>
            </a:xfrm>
            <a:prstGeom prst="ellipse">
              <a:avLst/>
            </a:prstGeom>
            <a:solidFill>
              <a:srgbClr val="00B05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grpSp>
        <p:nvGrpSpPr>
          <p:cNvPr id="77" name="Group 76">
            <a:extLst>
              <a:ext uri="{FF2B5EF4-FFF2-40B4-BE49-F238E27FC236}">
                <a16:creationId xmlns:a16="http://schemas.microsoft.com/office/drawing/2014/main" id="{7EC6BCBF-E1D6-4D2C-B15A-2A87DFA642EA}"/>
              </a:ext>
            </a:extLst>
          </p:cNvPr>
          <p:cNvGrpSpPr/>
          <p:nvPr/>
        </p:nvGrpSpPr>
        <p:grpSpPr>
          <a:xfrm>
            <a:off x="536892" y="5296882"/>
            <a:ext cx="2782941" cy="912039"/>
            <a:chOff x="536895" y="5468561"/>
            <a:chExt cx="3008151" cy="912039"/>
          </a:xfrm>
        </p:grpSpPr>
        <p:cxnSp>
          <p:nvCxnSpPr>
            <p:cNvPr id="53" name="Straight Connector 52">
              <a:extLst>
                <a:ext uri="{FF2B5EF4-FFF2-40B4-BE49-F238E27FC236}">
                  <a16:creationId xmlns:a16="http://schemas.microsoft.com/office/drawing/2014/main" id="{81803BBA-F481-4994-8A5B-086DED7BA126}"/>
                </a:ext>
              </a:extLst>
            </p:cNvPr>
            <p:cNvCxnSpPr>
              <a:cxnSpLocks/>
            </p:cNvCxnSpPr>
            <p:nvPr/>
          </p:nvCxnSpPr>
          <p:spPr>
            <a:xfrm>
              <a:off x="536895" y="5765431"/>
              <a:ext cx="3008151" cy="0"/>
            </a:xfrm>
            <a:prstGeom prst="line">
              <a:avLst/>
            </a:prstGeom>
            <a:ln w="19050">
              <a:solidFill>
                <a:schemeClr val="bg2">
                  <a:lumMod val="7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75" name="Inhaltsplatzhalter 4">
              <a:extLst>
                <a:ext uri="{FF2B5EF4-FFF2-40B4-BE49-F238E27FC236}">
                  <a16:creationId xmlns:a16="http://schemas.microsoft.com/office/drawing/2014/main" id="{65045BBF-653C-4AC4-B22A-55FE57DEDDC9}"/>
                </a:ext>
              </a:extLst>
            </p:cNvPr>
            <p:cNvSpPr txBox="1">
              <a:spLocks/>
            </p:cNvSpPr>
            <p:nvPr/>
          </p:nvSpPr>
          <p:spPr>
            <a:xfrm>
              <a:off x="536895" y="5468561"/>
              <a:ext cx="3008151" cy="24622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600" b="1" dirty="0">
                  <a:solidFill>
                    <a:schemeClr val="tx1"/>
                  </a:solidFill>
                  <a:latin typeface="Century Gothic" panose="020B0502020202020204" pitchFamily="34" charset="0"/>
                </a:rPr>
                <a:t>BEYOND S-CURVES</a:t>
              </a:r>
              <a:endParaRPr lang="en-US" sz="1200" dirty="0">
                <a:solidFill>
                  <a:schemeClr val="tx1"/>
                </a:solidFill>
                <a:latin typeface="Century Gothic" panose="020B0502020202020204" pitchFamily="34" charset="0"/>
              </a:endParaRPr>
            </a:p>
          </p:txBody>
        </p:sp>
        <p:sp>
          <p:nvSpPr>
            <p:cNvPr id="76" name="Inhaltsplatzhalter 4">
              <a:extLst>
                <a:ext uri="{FF2B5EF4-FFF2-40B4-BE49-F238E27FC236}">
                  <a16:creationId xmlns:a16="http://schemas.microsoft.com/office/drawing/2014/main" id="{F088B092-A3F6-4589-A505-1D9A234419A5}"/>
                </a:ext>
              </a:extLst>
            </p:cNvPr>
            <p:cNvSpPr txBox="1">
              <a:spLocks/>
            </p:cNvSpPr>
            <p:nvPr/>
          </p:nvSpPr>
          <p:spPr>
            <a:xfrm>
              <a:off x="536895" y="5826602"/>
              <a:ext cx="3008151"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200" b="1" dirty="0">
                  <a:solidFill>
                    <a:schemeClr val="tx1"/>
                  </a:solidFill>
                  <a:latin typeface="Century Gothic" panose="020B0502020202020204" pitchFamily="34" charset="0"/>
                </a:rPr>
                <a:t>S-curve provide useful information, but do not provide critical information about the tails</a:t>
              </a:r>
              <a:endParaRPr lang="en-US" sz="1050" dirty="0">
                <a:solidFill>
                  <a:schemeClr val="tx1"/>
                </a:solidFill>
                <a:latin typeface="Century Gothic" panose="020B0502020202020204" pitchFamily="34" charset="0"/>
              </a:endParaRPr>
            </a:p>
          </p:txBody>
        </p:sp>
      </p:grpSp>
      <p:grpSp>
        <p:nvGrpSpPr>
          <p:cNvPr id="78" name="Group 77">
            <a:extLst>
              <a:ext uri="{FF2B5EF4-FFF2-40B4-BE49-F238E27FC236}">
                <a16:creationId xmlns:a16="http://schemas.microsoft.com/office/drawing/2014/main" id="{A8999376-F55C-44B1-A9B2-01210471ABA7}"/>
              </a:ext>
            </a:extLst>
          </p:cNvPr>
          <p:cNvGrpSpPr/>
          <p:nvPr/>
        </p:nvGrpSpPr>
        <p:grpSpPr>
          <a:xfrm>
            <a:off x="536892" y="3798807"/>
            <a:ext cx="2782941" cy="1128629"/>
            <a:chOff x="536895" y="5251971"/>
            <a:chExt cx="3008151" cy="1128629"/>
          </a:xfrm>
        </p:grpSpPr>
        <p:cxnSp>
          <p:nvCxnSpPr>
            <p:cNvPr id="79" name="Straight Connector 78">
              <a:extLst>
                <a:ext uri="{FF2B5EF4-FFF2-40B4-BE49-F238E27FC236}">
                  <a16:creationId xmlns:a16="http://schemas.microsoft.com/office/drawing/2014/main" id="{5231686E-BEB4-426C-A1E5-2936AE523F2F}"/>
                </a:ext>
              </a:extLst>
            </p:cNvPr>
            <p:cNvCxnSpPr>
              <a:cxnSpLocks/>
            </p:cNvCxnSpPr>
            <p:nvPr/>
          </p:nvCxnSpPr>
          <p:spPr>
            <a:xfrm>
              <a:off x="536895" y="5744414"/>
              <a:ext cx="3008151" cy="0"/>
            </a:xfrm>
            <a:prstGeom prst="line">
              <a:avLst/>
            </a:prstGeom>
            <a:ln w="19050">
              <a:solidFill>
                <a:schemeClr val="bg2">
                  <a:lumMod val="7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0" name="Inhaltsplatzhalter 4">
              <a:extLst>
                <a:ext uri="{FF2B5EF4-FFF2-40B4-BE49-F238E27FC236}">
                  <a16:creationId xmlns:a16="http://schemas.microsoft.com/office/drawing/2014/main" id="{FD0D0377-6F0E-4622-9843-2F8EA5F5C2A5}"/>
                </a:ext>
              </a:extLst>
            </p:cNvPr>
            <p:cNvSpPr txBox="1">
              <a:spLocks/>
            </p:cNvSpPr>
            <p:nvPr/>
          </p:nvSpPr>
          <p:spPr>
            <a:xfrm>
              <a:off x="536895" y="5251971"/>
              <a:ext cx="3008151" cy="49244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600" b="1" dirty="0">
                  <a:solidFill>
                    <a:schemeClr val="tx1"/>
                  </a:solidFill>
                  <a:latin typeface="Century Gothic" panose="020B0502020202020204" pitchFamily="34" charset="0"/>
                </a:rPr>
                <a:t>PORTFOLIO ANALYSIS IS NOT CONDUCTED</a:t>
              </a:r>
              <a:endParaRPr lang="en-US" sz="1200" dirty="0">
                <a:solidFill>
                  <a:schemeClr val="tx1"/>
                </a:solidFill>
                <a:latin typeface="Century Gothic" panose="020B0502020202020204" pitchFamily="34" charset="0"/>
              </a:endParaRPr>
            </a:p>
          </p:txBody>
        </p:sp>
        <p:sp>
          <p:nvSpPr>
            <p:cNvPr id="81" name="Inhaltsplatzhalter 4">
              <a:extLst>
                <a:ext uri="{FF2B5EF4-FFF2-40B4-BE49-F238E27FC236}">
                  <a16:creationId xmlns:a16="http://schemas.microsoft.com/office/drawing/2014/main" id="{AFC234B8-1A65-45E4-87D8-690D571D5B44}"/>
                </a:ext>
              </a:extLst>
            </p:cNvPr>
            <p:cNvSpPr txBox="1">
              <a:spLocks/>
            </p:cNvSpPr>
            <p:nvPr/>
          </p:nvSpPr>
          <p:spPr>
            <a:xfrm>
              <a:off x="536895" y="5826602"/>
              <a:ext cx="3008151"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200" b="1" dirty="0">
                  <a:solidFill>
                    <a:schemeClr val="tx1"/>
                  </a:solidFill>
                  <a:latin typeface="Century Gothic" panose="020B0502020202020204" pitchFamily="34" charset="0"/>
                </a:rPr>
                <a:t>Risk analysis is typically conducted at the project level – but not at the portfolio level</a:t>
              </a:r>
              <a:endParaRPr lang="en-US" sz="1050" dirty="0">
                <a:solidFill>
                  <a:schemeClr val="tx1"/>
                </a:solidFill>
                <a:latin typeface="Century Gothic" panose="020B0502020202020204" pitchFamily="34" charset="0"/>
              </a:endParaRPr>
            </a:p>
          </p:txBody>
        </p:sp>
      </p:grpSp>
      <p:grpSp>
        <p:nvGrpSpPr>
          <p:cNvPr id="55" name="Group 54">
            <a:extLst>
              <a:ext uri="{FF2B5EF4-FFF2-40B4-BE49-F238E27FC236}">
                <a16:creationId xmlns:a16="http://schemas.microsoft.com/office/drawing/2014/main" id="{D1326786-BDE8-424F-ADC7-F974C5EBD76E}"/>
              </a:ext>
            </a:extLst>
          </p:cNvPr>
          <p:cNvGrpSpPr/>
          <p:nvPr/>
        </p:nvGrpSpPr>
        <p:grpSpPr>
          <a:xfrm>
            <a:off x="3620121" y="4021316"/>
            <a:ext cx="857920" cy="857918"/>
            <a:chOff x="3620124" y="2219865"/>
            <a:chExt cx="857920" cy="857918"/>
          </a:xfrm>
        </p:grpSpPr>
        <p:sp>
          <p:nvSpPr>
            <p:cNvPr id="24" name="Oval 23">
              <a:extLst>
                <a:ext uri="{FF2B5EF4-FFF2-40B4-BE49-F238E27FC236}">
                  <a16:creationId xmlns:a16="http://schemas.microsoft.com/office/drawing/2014/main" id="{F43A817E-2CCE-4D8B-941D-CCD094177E94}"/>
                </a:ext>
              </a:extLst>
            </p:cNvPr>
            <p:cNvSpPr/>
            <p:nvPr/>
          </p:nvSpPr>
          <p:spPr>
            <a:xfrm>
              <a:off x="3620124" y="2219865"/>
              <a:ext cx="857920" cy="857918"/>
            </a:xfrm>
            <a:prstGeom prst="ellipse">
              <a:avLst/>
            </a:prstGeom>
            <a:noFill/>
            <a:ln w="158750">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Oval 24">
              <a:extLst>
                <a:ext uri="{FF2B5EF4-FFF2-40B4-BE49-F238E27FC236}">
                  <a16:creationId xmlns:a16="http://schemas.microsoft.com/office/drawing/2014/main" id="{722C659B-1A1C-4DA8-8C3A-65752103D618}"/>
                </a:ext>
              </a:extLst>
            </p:cNvPr>
            <p:cNvSpPr/>
            <p:nvPr/>
          </p:nvSpPr>
          <p:spPr>
            <a:xfrm>
              <a:off x="3753394" y="2353135"/>
              <a:ext cx="591380" cy="591378"/>
            </a:xfrm>
            <a:prstGeom prst="ellipse">
              <a:avLst/>
            </a:pr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grpSp>
        <p:nvGrpSpPr>
          <p:cNvPr id="82" name="Group 81">
            <a:extLst>
              <a:ext uri="{FF2B5EF4-FFF2-40B4-BE49-F238E27FC236}">
                <a16:creationId xmlns:a16="http://schemas.microsoft.com/office/drawing/2014/main" id="{C778A882-CC66-43AC-A8F2-F6AF337606A8}"/>
              </a:ext>
            </a:extLst>
          </p:cNvPr>
          <p:cNvGrpSpPr/>
          <p:nvPr/>
        </p:nvGrpSpPr>
        <p:grpSpPr>
          <a:xfrm>
            <a:off x="399390" y="2308466"/>
            <a:ext cx="2920443" cy="1132759"/>
            <a:chOff x="388266" y="5247841"/>
            <a:chExt cx="3156780" cy="1132759"/>
          </a:xfrm>
        </p:grpSpPr>
        <p:cxnSp>
          <p:nvCxnSpPr>
            <p:cNvPr id="83" name="Straight Connector 82">
              <a:extLst>
                <a:ext uri="{FF2B5EF4-FFF2-40B4-BE49-F238E27FC236}">
                  <a16:creationId xmlns:a16="http://schemas.microsoft.com/office/drawing/2014/main" id="{D693CD9C-F25F-40E2-87E5-2EA9FFFCECEF}"/>
                </a:ext>
              </a:extLst>
            </p:cNvPr>
            <p:cNvCxnSpPr>
              <a:cxnSpLocks/>
            </p:cNvCxnSpPr>
            <p:nvPr/>
          </p:nvCxnSpPr>
          <p:spPr>
            <a:xfrm>
              <a:off x="536895" y="5744414"/>
              <a:ext cx="3008151" cy="0"/>
            </a:xfrm>
            <a:prstGeom prst="line">
              <a:avLst/>
            </a:prstGeom>
            <a:ln w="19050">
              <a:solidFill>
                <a:schemeClr val="bg2">
                  <a:lumMod val="7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4" name="Inhaltsplatzhalter 4">
              <a:extLst>
                <a:ext uri="{FF2B5EF4-FFF2-40B4-BE49-F238E27FC236}">
                  <a16:creationId xmlns:a16="http://schemas.microsoft.com/office/drawing/2014/main" id="{C33A519C-8759-4C7B-B39A-20BFD82DE8D1}"/>
                </a:ext>
              </a:extLst>
            </p:cNvPr>
            <p:cNvSpPr txBox="1">
              <a:spLocks/>
            </p:cNvSpPr>
            <p:nvPr/>
          </p:nvSpPr>
          <p:spPr>
            <a:xfrm>
              <a:off x="536895" y="5247841"/>
              <a:ext cx="3008151" cy="49244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600" b="1" dirty="0">
                  <a:solidFill>
                    <a:schemeClr val="tx1"/>
                  </a:solidFill>
                  <a:latin typeface="Century Gothic" panose="020B0502020202020204" pitchFamily="34" charset="0"/>
                </a:rPr>
                <a:t>RISK RANGES ARE NOT REALISTIC</a:t>
              </a:r>
              <a:endParaRPr lang="en-US" sz="1200" dirty="0">
                <a:solidFill>
                  <a:schemeClr val="tx1"/>
                </a:solidFill>
                <a:latin typeface="Century Gothic" panose="020B0502020202020204" pitchFamily="34" charset="0"/>
              </a:endParaRPr>
            </a:p>
          </p:txBody>
        </p:sp>
        <p:sp>
          <p:nvSpPr>
            <p:cNvPr id="85" name="Inhaltsplatzhalter 4">
              <a:extLst>
                <a:ext uri="{FF2B5EF4-FFF2-40B4-BE49-F238E27FC236}">
                  <a16:creationId xmlns:a16="http://schemas.microsoft.com/office/drawing/2014/main" id="{6400EC97-83EE-4F2F-9856-E8F28CD3334E}"/>
                </a:ext>
              </a:extLst>
            </p:cNvPr>
            <p:cNvSpPr txBox="1">
              <a:spLocks/>
            </p:cNvSpPr>
            <p:nvPr/>
          </p:nvSpPr>
          <p:spPr>
            <a:xfrm>
              <a:off x="388266" y="5826602"/>
              <a:ext cx="3156780" cy="55399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200" b="1" dirty="0">
                  <a:solidFill>
                    <a:schemeClr val="tx1"/>
                  </a:solidFill>
                  <a:latin typeface="Century Gothic" panose="020B0502020202020204" pitchFamily="34" charset="0"/>
                </a:rPr>
                <a:t>In practice, most risk analysis results in tight ranges that do not reflect the true potential for cost or schedule growth</a:t>
              </a:r>
              <a:endParaRPr lang="en-US" sz="1050" dirty="0">
                <a:solidFill>
                  <a:schemeClr val="tx1"/>
                </a:solidFill>
                <a:latin typeface="Century Gothic" panose="020B0502020202020204" pitchFamily="34" charset="0"/>
              </a:endParaRPr>
            </a:p>
          </p:txBody>
        </p:sp>
      </p:grpSp>
      <p:grpSp>
        <p:nvGrpSpPr>
          <p:cNvPr id="46" name="Group 45">
            <a:extLst>
              <a:ext uri="{FF2B5EF4-FFF2-40B4-BE49-F238E27FC236}">
                <a16:creationId xmlns:a16="http://schemas.microsoft.com/office/drawing/2014/main" id="{E7A1D448-4FD5-4CD0-AA64-A51C0F1FB9EC}"/>
              </a:ext>
            </a:extLst>
          </p:cNvPr>
          <p:cNvGrpSpPr/>
          <p:nvPr/>
        </p:nvGrpSpPr>
        <p:grpSpPr>
          <a:xfrm>
            <a:off x="3620124" y="1148338"/>
            <a:ext cx="857920" cy="857918"/>
            <a:chOff x="3620124" y="659513"/>
            <a:chExt cx="857920" cy="857918"/>
          </a:xfrm>
        </p:grpSpPr>
        <p:sp>
          <p:nvSpPr>
            <p:cNvPr id="18" name="Oval 17">
              <a:extLst>
                <a:ext uri="{FF2B5EF4-FFF2-40B4-BE49-F238E27FC236}">
                  <a16:creationId xmlns:a16="http://schemas.microsoft.com/office/drawing/2014/main" id="{F5A266AC-6151-4A14-B200-72CF20E37291}"/>
                </a:ext>
              </a:extLst>
            </p:cNvPr>
            <p:cNvSpPr/>
            <p:nvPr/>
          </p:nvSpPr>
          <p:spPr>
            <a:xfrm>
              <a:off x="3620124" y="659513"/>
              <a:ext cx="857920" cy="857918"/>
            </a:xfrm>
            <a:prstGeom prst="ellipse">
              <a:avLst/>
            </a:prstGeom>
            <a:noFill/>
            <a:ln w="158750">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Oval 18">
              <a:extLst>
                <a:ext uri="{FF2B5EF4-FFF2-40B4-BE49-F238E27FC236}">
                  <a16:creationId xmlns:a16="http://schemas.microsoft.com/office/drawing/2014/main" id="{8A521478-2156-47C7-B63F-9EF6CA8C9163}"/>
                </a:ext>
              </a:extLst>
            </p:cNvPr>
            <p:cNvSpPr/>
            <p:nvPr/>
          </p:nvSpPr>
          <p:spPr>
            <a:xfrm>
              <a:off x="3753394" y="792783"/>
              <a:ext cx="591380" cy="591378"/>
            </a:xfrm>
            <a:prstGeom prst="ellipse">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grpSp>
        <p:nvGrpSpPr>
          <p:cNvPr id="86" name="Group 85">
            <a:extLst>
              <a:ext uri="{FF2B5EF4-FFF2-40B4-BE49-F238E27FC236}">
                <a16:creationId xmlns:a16="http://schemas.microsoft.com/office/drawing/2014/main" id="{8FEC5CC9-D8CB-4B40-B373-8702EE585DEB}"/>
              </a:ext>
            </a:extLst>
          </p:cNvPr>
          <p:cNvGrpSpPr/>
          <p:nvPr/>
        </p:nvGrpSpPr>
        <p:grpSpPr>
          <a:xfrm>
            <a:off x="536895" y="874288"/>
            <a:ext cx="2782941" cy="1265623"/>
            <a:chOff x="536895" y="5268865"/>
            <a:chExt cx="3008151" cy="1265623"/>
          </a:xfrm>
        </p:grpSpPr>
        <p:cxnSp>
          <p:nvCxnSpPr>
            <p:cNvPr id="87" name="Straight Connector 86">
              <a:extLst>
                <a:ext uri="{FF2B5EF4-FFF2-40B4-BE49-F238E27FC236}">
                  <a16:creationId xmlns:a16="http://schemas.microsoft.com/office/drawing/2014/main" id="{6A500E1D-6303-45D2-9213-C733CC1A8038}"/>
                </a:ext>
              </a:extLst>
            </p:cNvPr>
            <p:cNvCxnSpPr>
              <a:cxnSpLocks/>
            </p:cNvCxnSpPr>
            <p:nvPr/>
          </p:nvCxnSpPr>
          <p:spPr>
            <a:xfrm>
              <a:off x="536895" y="5744414"/>
              <a:ext cx="3008151" cy="0"/>
            </a:xfrm>
            <a:prstGeom prst="line">
              <a:avLst/>
            </a:prstGeom>
            <a:ln w="19050">
              <a:solidFill>
                <a:schemeClr val="bg2">
                  <a:lumMod val="75000"/>
                </a:schemeClr>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88" name="Inhaltsplatzhalter 4">
              <a:extLst>
                <a:ext uri="{FF2B5EF4-FFF2-40B4-BE49-F238E27FC236}">
                  <a16:creationId xmlns:a16="http://schemas.microsoft.com/office/drawing/2014/main" id="{B2634C01-9BDD-4647-A02D-F1349888B379}"/>
                </a:ext>
              </a:extLst>
            </p:cNvPr>
            <p:cNvSpPr txBox="1">
              <a:spLocks/>
            </p:cNvSpPr>
            <p:nvPr/>
          </p:nvSpPr>
          <p:spPr>
            <a:xfrm>
              <a:off x="536895" y="5268865"/>
              <a:ext cx="3008151" cy="24622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600" b="1" dirty="0">
                  <a:solidFill>
                    <a:schemeClr val="tx1"/>
                  </a:solidFill>
                  <a:latin typeface="Century Gothic" panose="020B0502020202020204" pitchFamily="34" charset="0"/>
                </a:rPr>
                <a:t>RISK ANALYSIS FAILINGS</a:t>
              </a:r>
              <a:endParaRPr lang="en-US" sz="1200" dirty="0">
                <a:solidFill>
                  <a:schemeClr val="tx1"/>
                </a:solidFill>
                <a:latin typeface="Century Gothic" panose="020B0502020202020204" pitchFamily="34" charset="0"/>
              </a:endParaRPr>
            </a:p>
          </p:txBody>
        </p:sp>
        <p:sp>
          <p:nvSpPr>
            <p:cNvPr id="89" name="Inhaltsplatzhalter 4">
              <a:extLst>
                <a:ext uri="{FF2B5EF4-FFF2-40B4-BE49-F238E27FC236}">
                  <a16:creationId xmlns:a16="http://schemas.microsoft.com/office/drawing/2014/main" id="{042BB399-9DCF-466D-AAFA-651DA6E23570}"/>
                </a:ext>
              </a:extLst>
            </p:cNvPr>
            <p:cNvSpPr txBox="1">
              <a:spLocks/>
            </p:cNvSpPr>
            <p:nvPr/>
          </p:nvSpPr>
          <p:spPr>
            <a:xfrm>
              <a:off x="536895" y="5826602"/>
              <a:ext cx="3008151" cy="70788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00000"/>
                </a:lnSpc>
                <a:spcAft>
                  <a:spcPts val="1200"/>
                </a:spcAft>
                <a:buNone/>
              </a:pPr>
              <a:r>
                <a:rPr lang="en-US" sz="1200" b="1" dirty="0">
                  <a:solidFill>
                    <a:schemeClr val="tx1"/>
                  </a:solidFill>
                  <a:latin typeface="Century Gothic" panose="020B0502020202020204" pitchFamily="34" charset="0"/>
                </a:rPr>
                <a:t>Even when quantitative risk analysis is conducted it is not implemented well</a:t>
              </a:r>
            </a:p>
            <a:p>
              <a:pPr marL="0" indent="0" algn="r">
                <a:lnSpc>
                  <a:spcPct val="100000"/>
                </a:lnSpc>
                <a:spcAft>
                  <a:spcPts val="1200"/>
                </a:spcAft>
                <a:buNone/>
              </a:pPr>
              <a:r>
                <a:rPr lang="en-US" sz="1200" b="1" dirty="0">
                  <a:solidFill>
                    <a:schemeClr val="tx1"/>
                  </a:solidFill>
                  <a:latin typeface="Century Gothic" panose="020B0502020202020204" pitchFamily="34" charset="0"/>
                </a:rPr>
                <a:t>Variety of issues</a:t>
              </a:r>
              <a:endParaRPr lang="en-US" sz="1050" dirty="0">
                <a:solidFill>
                  <a:schemeClr val="tx1"/>
                </a:solidFill>
                <a:latin typeface="Century Gothic" panose="020B0502020202020204" pitchFamily="34" charset="0"/>
              </a:endParaRPr>
            </a:p>
          </p:txBody>
        </p:sp>
      </p:grpSp>
      <p:sp>
        <p:nvSpPr>
          <p:cNvPr id="2" name="Slide Number Placeholder 1">
            <a:extLst>
              <a:ext uri="{FF2B5EF4-FFF2-40B4-BE49-F238E27FC236}">
                <a16:creationId xmlns:a16="http://schemas.microsoft.com/office/drawing/2014/main" id="{BE3B67CA-EAE0-4303-9B67-361D194A3B93}"/>
              </a:ext>
            </a:extLst>
          </p:cNvPr>
          <p:cNvSpPr>
            <a:spLocks noGrp="1"/>
          </p:cNvSpPr>
          <p:nvPr>
            <p:ph type="sldNum" sz="quarter" idx="13"/>
          </p:nvPr>
        </p:nvSpPr>
        <p:spPr/>
        <p:txBody>
          <a:bodyPr/>
          <a:lstStyle/>
          <a:p>
            <a:fld id="{CE10FBEB-2ABB-43E9-9397-345F7D063024}" type="slidenum">
              <a:rPr lang="en-US" smtClean="0">
                <a:latin typeface="Century Gothic" panose="020B0502020202020204" pitchFamily="34" charset="0"/>
              </a:rPr>
              <a:t>19</a:t>
            </a:fld>
            <a:endParaRPr lang="en-US">
              <a:latin typeface="Century Gothic" panose="020B0502020202020204" pitchFamily="34" charset="0"/>
            </a:endParaRPr>
          </a:p>
        </p:txBody>
      </p:sp>
      <p:sp>
        <p:nvSpPr>
          <p:cNvPr id="3" name="TextBox 2">
            <a:extLst>
              <a:ext uri="{FF2B5EF4-FFF2-40B4-BE49-F238E27FC236}">
                <a16:creationId xmlns:a16="http://schemas.microsoft.com/office/drawing/2014/main" id="{7C94F0F5-56E8-4781-B649-D18792DC5884}"/>
              </a:ext>
            </a:extLst>
          </p:cNvPr>
          <p:cNvSpPr txBox="1"/>
          <p:nvPr/>
        </p:nvSpPr>
        <p:spPr>
          <a:xfrm>
            <a:off x="287595" y="137406"/>
            <a:ext cx="11136282" cy="584775"/>
          </a:xfrm>
          <a:prstGeom prst="rect">
            <a:avLst/>
          </a:prstGeom>
          <a:noFill/>
        </p:spPr>
        <p:txBody>
          <a:bodyPr wrap="square" rtlCol="0">
            <a:spAutoFit/>
          </a:bodyPr>
          <a:lstStyle/>
          <a:p>
            <a:pPr algn="ctr"/>
            <a:r>
              <a:rPr lang="en-US" sz="3200" b="1" dirty="0">
                <a:latin typeface="Century Gothic" panose="020B0502020202020204" pitchFamily="34" charset="0"/>
              </a:rPr>
              <a:t>ISSUES WITH THE CURRENT PRACTICE OF RISK ANALYSIS</a:t>
            </a:r>
          </a:p>
        </p:txBody>
      </p:sp>
      <p:pic>
        <p:nvPicPr>
          <p:cNvPr id="20" name="Picture 19">
            <a:extLst>
              <a:ext uri="{FF2B5EF4-FFF2-40B4-BE49-F238E27FC236}">
                <a16:creationId xmlns:a16="http://schemas.microsoft.com/office/drawing/2014/main" id="{5511DC91-1303-44A9-AA94-EE580DA62BEE}"/>
              </a:ext>
            </a:extLst>
          </p:cNvPr>
          <p:cNvPicPr>
            <a:picLocks noChangeAspect="1"/>
          </p:cNvPicPr>
          <p:nvPr/>
        </p:nvPicPr>
        <p:blipFill>
          <a:blip r:embed="rId2"/>
          <a:stretch>
            <a:fillRect/>
          </a:stretch>
        </p:blipFill>
        <p:spPr>
          <a:xfrm>
            <a:off x="3819855" y="4287683"/>
            <a:ext cx="458452" cy="306603"/>
          </a:xfrm>
          <a:prstGeom prst="rect">
            <a:avLst/>
          </a:prstGeom>
          <a:solidFill>
            <a:schemeClr val="accent1">
              <a:lumMod val="40000"/>
              <a:lumOff val="60000"/>
            </a:schemeClr>
          </a:solidFill>
        </p:spPr>
      </p:pic>
      <p:pic>
        <p:nvPicPr>
          <p:cNvPr id="35" name="Graphic 34">
            <a:extLst>
              <a:ext uri="{FF2B5EF4-FFF2-40B4-BE49-F238E27FC236}">
                <a16:creationId xmlns:a16="http://schemas.microsoft.com/office/drawing/2014/main" id="{C8540FC5-87AF-4764-B428-A47BDEE8A7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6448" y="5494294"/>
            <a:ext cx="464658" cy="464658"/>
          </a:xfrm>
          <a:prstGeom prst="rect">
            <a:avLst/>
          </a:prstGeom>
        </p:spPr>
      </p:pic>
      <p:grpSp>
        <p:nvGrpSpPr>
          <p:cNvPr id="56" name="Group 55">
            <a:extLst>
              <a:ext uri="{FF2B5EF4-FFF2-40B4-BE49-F238E27FC236}">
                <a16:creationId xmlns:a16="http://schemas.microsoft.com/office/drawing/2014/main" id="{177D2738-D978-4F5F-9729-0AC9966D28BC}"/>
              </a:ext>
            </a:extLst>
          </p:cNvPr>
          <p:cNvGrpSpPr/>
          <p:nvPr/>
        </p:nvGrpSpPr>
        <p:grpSpPr>
          <a:xfrm>
            <a:off x="3636905" y="2482041"/>
            <a:ext cx="857920" cy="857918"/>
            <a:chOff x="3620124" y="3780217"/>
            <a:chExt cx="857920" cy="857918"/>
          </a:xfrm>
        </p:grpSpPr>
        <p:sp>
          <p:nvSpPr>
            <p:cNvPr id="27" name="Oval 26">
              <a:extLst>
                <a:ext uri="{FF2B5EF4-FFF2-40B4-BE49-F238E27FC236}">
                  <a16:creationId xmlns:a16="http://schemas.microsoft.com/office/drawing/2014/main" id="{AE30A9E2-6691-4E88-9CE0-746D54E20F5D}"/>
                </a:ext>
              </a:extLst>
            </p:cNvPr>
            <p:cNvSpPr/>
            <p:nvPr/>
          </p:nvSpPr>
          <p:spPr>
            <a:xfrm>
              <a:off x="3620124" y="3780217"/>
              <a:ext cx="857920" cy="857918"/>
            </a:xfrm>
            <a:prstGeom prst="ellipse">
              <a:avLst/>
            </a:prstGeom>
            <a:noFill/>
            <a:ln w="158750">
              <a:solidFill>
                <a:srgbClr val="FF000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8" name="Oval 27">
              <a:extLst>
                <a:ext uri="{FF2B5EF4-FFF2-40B4-BE49-F238E27FC236}">
                  <a16:creationId xmlns:a16="http://schemas.microsoft.com/office/drawing/2014/main" id="{F3B2769F-378E-4016-A8F4-FD38FBFBCE29}"/>
                </a:ext>
              </a:extLst>
            </p:cNvPr>
            <p:cNvSpPr/>
            <p:nvPr/>
          </p:nvSpPr>
          <p:spPr>
            <a:xfrm>
              <a:off x="3764610" y="3912553"/>
              <a:ext cx="591380" cy="591378"/>
            </a:xfrm>
            <a:prstGeom prst="ellipse">
              <a:avLst/>
            </a:prstGeom>
            <a:solidFill>
              <a:srgbClr val="FF00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r>
                <a:rPr lang="en-US" sz="2400" b="1" dirty="0">
                  <a:solidFill>
                    <a:schemeClr val="tx1"/>
                  </a:solidFill>
                  <a:latin typeface="Century Gothic" panose="020B0502020202020204" pitchFamily="34" charset="0"/>
                </a:rPr>
                <a:t> </a:t>
              </a:r>
              <a:endParaRPr lang="en-US" b="1" dirty="0">
                <a:solidFill>
                  <a:schemeClr val="tx1"/>
                </a:solidFill>
                <a:latin typeface="Century Gothic" panose="020B0502020202020204" pitchFamily="34" charset="0"/>
              </a:endParaRPr>
            </a:p>
          </p:txBody>
        </p:sp>
      </p:grpSp>
      <p:pic>
        <p:nvPicPr>
          <p:cNvPr id="6" name="Graphic 5" descr="Unicorn">
            <a:extLst>
              <a:ext uri="{FF2B5EF4-FFF2-40B4-BE49-F238E27FC236}">
                <a16:creationId xmlns:a16="http://schemas.microsoft.com/office/drawing/2014/main" id="{6D34E2E6-FD89-4BA1-9A2A-96F7FC6AB8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22442" y="2656082"/>
            <a:ext cx="468973" cy="468973"/>
          </a:xfrm>
          <a:prstGeom prst="rect">
            <a:avLst/>
          </a:prstGeom>
        </p:spPr>
      </p:pic>
      <p:pic>
        <p:nvPicPr>
          <p:cNvPr id="74" name="Picture 73" descr="A close up of a sign&#10;&#10;Description automatically generated">
            <a:extLst>
              <a:ext uri="{FF2B5EF4-FFF2-40B4-BE49-F238E27FC236}">
                <a16:creationId xmlns:a16="http://schemas.microsoft.com/office/drawing/2014/main" id="{1D1E7623-E240-46AE-82A2-4C645F0C4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82428" y="916790"/>
            <a:ext cx="2605355" cy="3940874"/>
          </a:xfrm>
          <a:prstGeom prst="rect">
            <a:avLst/>
          </a:prstGeom>
        </p:spPr>
      </p:pic>
      <p:sp>
        <p:nvSpPr>
          <p:cNvPr id="9" name="Rectangle 8">
            <a:extLst>
              <a:ext uri="{FF2B5EF4-FFF2-40B4-BE49-F238E27FC236}">
                <a16:creationId xmlns:a16="http://schemas.microsoft.com/office/drawing/2014/main" id="{549E72BE-709B-44C3-AF04-38FFA3EA95AA}"/>
              </a:ext>
            </a:extLst>
          </p:cNvPr>
          <p:cNvSpPr/>
          <p:nvPr/>
        </p:nvSpPr>
        <p:spPr>
          <a:xfrm>
            <a:off x="6239327" y="5191817"/>
            <a:ext cx="5265683" cy="1077218"/>
          </a:xfrm>
          <a:prstGeom prst="rect">
            <a:avLst/>
          </a:prstGeom>
        </p:spPr>
        <p:txBody>
          <a:bodyPr wrap="square">
            <a:spAutoFit/>
          </a:bodyPr>
          <a:lstStyle/>
          <a:p>
            <a:pPr algn="ctr"/>
            <a:r>
              <a:rPr lang="en-US" sz="1600" b="1" dirty="0">
                <a:latin typeface="Century Gothic" panose="020B0502020202020204" pitchFamily="34" charset="0"/>
              </a:rPr>
              <a:t>These issues and more are addressed in my book, which is now available from Amazon, Barnes and Noble, and others</a:t>
            </a:r>
          </a:p>
          <a:p>
            <a:pPr algn="ctr"/>
            <a:r>
              <a:rPr lang="en-US" sz="1600" b="1" dirty="0">
                <a:latin typeface="Century Gothic" panose="020B0502020202020204" pitchFamily="34" charset="0"/>
              </a:rPr>
              <a:t>Read Chapter 1 for free: </a:t>
            </a:r>
            <a:r>
              <a:rPr lang="en-US" sz="1600" b="1" u="sng" dirty="0">
                <a:solidFill>
                  <a:srgbClr val="0070C0"/>
                </a:solidFill>
                <a:hlinkClick r:id="rId8">
                  <a:extLst>
                    <a:ext uri="{A12FA001-AC4F-418D-AE19-62706E023703}">
                      <ahyp:hlinkClr xmlns:ahyp="http://schemas.microsoft.com/office/drawing/2018/hyperlinkcolor" val="tx"/>
                    </a:ext>
                  </a:extLst>
                </a:hlinkClick>
              </a:rPr>
              <a:t>https://bit.ly/3ggPZK2</a:t>
            </a:r>
            <a:endParaRPr lang="en-US" b="1" dirty="0">
              <a:solidFill>
                <a:srgbClr val="0070C0"/>
              </a:solidFill>
              <a:latin typeface="Century Gothic" panose="020B0502020202020204" pitchFamily="34" charset="0"/>
            </a:endParaRPr>
          </a:p>
        </p:txBody>
      </p:sp>
      <p:pic>
        <p:nvPicPr>
          <p:cNvPr id="11" name="Graphic 10" descr="Disconnected">
            <a:extLst>
              <a:ext uri="{FF2B5EF4-FFF2-40B4-BE49-F238E27FC236}">
                <a16:creationId xmlns:a16="http://schemas.microsoft.com/office/drawing/2014/main" id="{A81B8B8A-A759-4055-94BE-ACF734A3C0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96448" y="1342177"/>
            <a:ext cx="470240" cy="470240"/>
          </a:xfrm>
          <a:prstGeom prst="rect">
            <a:avLst/>
          </a:prstGeom>
        </p:spPr>
      </p:pic>
      <p:sp>
        <p:nvSpPr>
          <p:cNvPr id="4" name="Rectangle: Rounded Corners 3">
            <a:extLst>
              <a:ext uri="{FF2B5EF4-FFF2-40B4-BE49-F238E27FC236}">
                <a16:creationId xmlns:a16="http://schemas.microsoft.com/office/drawing/2014/main" id="{DCD5BBF0-FD0C-4659-A4C9-4C8F251EB9BF}"/>
              </a:ext>
            </a:extLst>
          </p:cNvPr>
          <p:cNvSpPr/>
          <p:nvPr/>
        </p:nvSpPr>
        <p:spPr>
          <a:xfrm>
            <a:off x="287595" y="2139911"/>
            <a:ext cx="4650165" cy="1507212"/>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5109FFC-AF8D-413C-B155-A857CF375AE9}"/>
              </a:ext>
            </a:extLst>
          </p:cNvPr>
          <p:cNvSpPr txBox="1"/>
          <p:nvPr/>
        </p:nvSpPr>
        <p:spPr>
          <a:xfrm>
            <a:off x="5964950" y="2251056"/>
            <a:ext cx="1381781" cy="1200329"/>
          </a:xfrm>
          <a:prstGeom prst="rect">
            <a:avLst/>
          </a:prstGeom>
          <a:noFill/>
        </p:spPr>
        <p:txBody>
          <a:bodyPr wrap="square" rtlCol="0">
            <a:spAutoFit/>
          </a:bodyPr>
          <a:lstStyle/>
          <a:p>
            <a:r>
              <a:rPr lang="en-US" dirty="0"/>
              <a:t>Focus of the remainder of this presentation</a:t>
            </a:r>
          </a:p>
        </p:txBody>
      </p:sp>
      <p:sp>
        <p:nvSpPr>
          <p:cNvPr id="7" name="Arrow: Right 6">
            <a:extLst>
              <a:ext uri="{FF2B5EF4-FFF2-40B4-BE49-F238E27FC236}">
                <a16:creationId xmlns:a16="http://schemas.microsoft.com/office/drawing/2014/main" id="{D4E87B9B-BC64-4EED-B6A6-BF00FC3ADA31}"/>
              </a:ext>
            </a:extLst>
          </p:cNvPr>
          <p:cNvSpPr/>
          <p:nvPr/>
        </p:nvSpPr>
        <p:spPr>
          <a:xfrm rot="10800000">
            <a:off x="5009167" y="2624537"/>
            <a:ext cx="877444" cy="42311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72361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1045029" y="2291025"/>
            <a:ext cx="5050971" cy="886397"/>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F0302020204030204"/>
                <a:ea typeface="+mn-ea"/>
                <a:cs typeface="+mn-cs"/>
              </a:rPr>
              <a:t>STEPHEN JAY GOULD</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Famous paleontologist, evolutionary biologist, and writer </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Diagnosed with a rare form of cancer in 1982</a:t>
            </a:r>
          </a:p>
        </p:txBody>
      </p:sp>
      <p:sp>
        <p:nvSpPr>
          <p:cNvPr id="11" name="TextBox 10">
            <a:extLst>
              <a:ext uri="{FF2B5EF4-FFF2-40B4-BE49-F238E27FC236}">
                <a16:creationId xmlns:a16="http://schemas.microsoft.com/office/drawing/2014/main" id="{E16C8F10-0F8E-4A3F-9E99-C37E9041AA69}"/>
              </a:ext>
            </a:extLst>
          </p:cNvPr>
          <p:cNvSpPr txBox="1"/>
          <p:nvPr/>
        </p:nvSpPr>
        <p:spPr>
          <a:xfrm>
            <a:off x="1045029" y="3688302"/>
            <a:ext cx="4551136" cy="1317284"/>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lang="en-US" sz="1600" b="1" dirty="0">
                <a:solidFill>
                  <a:srgbClr val="1B587C"/>
                </a:solidFill>
                <a:latin typeface="Century Gothic" panose="020F0302020204030204"/>
              </a:rPr>
              <a:t>“8 MONTHS TO LIVE”</a:t>
            </a:r>
            <a:endParaRPr kumimoji="0" lang="en-US" sz="1600" b="1" i="0" u="none" strike="noStrike" kern="1200" cap="none" spc="0" normalizeH="0" baseline="0" noProof="0" dirty="0">
              <a:ln>
                <a:noFill/>
              </a:ln>
              <a:solidFill>
                <a:srgbClr val="1B587C"/>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Told he could expect 8 months to live</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Gould researched the medical literature and discovered this expected value was a median and that it was significantly less than the mean</a:t>
            </a:r>
            <a:endParaRPr kumimoji="0" lang="en-US" sz="1400" b="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E8C9DD4-5088-4955-89FB-6EC7622FA98F}"/>
              </a:ext>
            </a:extLst>
          </p:cNvPr>
          <p:cNvSpPr txBox="1"/>
          <p:nvPr/>
        </p:nvSpPr>
        <p:spPr>
          <a:xfrm>
            <a:off x="1045029" y="5323773"/>
            <a:ext cx="4551136" cy="1058751"/>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07F09"/>
                </a:solidFill>
                <a:effectLst/>
                <a:uLnTx/>
                <a:uFillTx/>
                <a:latin typeface="Century Gothic" panose="020F0302020204030204"/>
                <a:ea typeface="+mn-ea"/>
                <a:cs typeface="+mn-cs"/>
              </a:rPr>
              <a:t>SKEW YOU</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Gould lived for another 20 years and died from an unrelated illness – the number Gould was given was highly inaccurate</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6" name="Arrow: Chevron 225">
            <a:extLst>
              <a:ext uri="{FF2B5EF4-FFF2-40B4-BE49-F238E27FC236}">
                <a16:creationId xmlns:a16="http://schemas.microsoft.com/office/drawing/2014/main" id="{3CD4CFE0-4557-4A11-9E6B-1105A48C5D41}"/>
              </a:ext>
            </a:extLst>
          </p:cNvPr>
          <p:cNvSpPr/>
          <p:nvPr/>
        </p:nvSpPr>
        <p:spPr>
          <a:xfrm>
            <a:off x="541565"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541565" y="4174420"/>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541566" y="5680623"/>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520701" y="413928"/>
            <a:ext cx="7666858"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F0302020204030204"/>
                <a:ea typeface="+mn-ea"/>
                <a:cs typeface="+mn-cs"/>
              </a:rPr>
              <a:t>THE MEDIAN IS </a:t>
            </a:r>
            <a:r>
              <a:rPr kumimoji="0" lang="en-US" sz="3200" b="1" i="1" u="none" strike="noStrike" kern="1200" cap="none" spc="0" normalizeH="0" baseline="0" noProof="0" dirty="0">
                <a:ln>
                  <a:noFill/>
                </a:ln>
                <a:solidFill>
                  <a:prstClr val="black"/>
                </a:solidFill>
                <a:effectLst/>
                <a:uLnTx/>
                <a:uFillTx/>
                <a:latin typeface="Century Gothic" panose="020F0302020204030204"/>
                <a:ea typeface="+mn-ea"/>
                <a:cs typeface="+mn-cs"/>
              </a:rPr>
              <a:t>NOT</a:t>
            </a:r>
            <a:r>
              <a:rPr kumimoji="0" lang="en-US" sz="3200" b="1" i="0" u="none" strike="noStrike" kern="1200" cap="none" spc="0" normalizeH="0" baseline="0" noProof="0" dirty="0">
                <a:ln>
                  <a:noFill/>
                </a:ln>
                <a:solidFill>
                  <a:prstClr val="black"/>
                </a:solidFill>
                <a:effectLst/>
                <a:uLnTx/>
                <a:uFillTx/>
                <a:latin typeface="Century Gothic" panose="020F0302020204030204"/>
                <a:ea typeface="+mn-ea"/>
                <a:cs typeface="+mn-cs"/>
              </a:rPr>
              <a:t> THE MESSAGE</a:t>
            </a:r>
          </a:p>
        </p:txBody>
      </p:sp>
      <p:sp>
        <p:nvSpPr>
          <p:cNvPr id="22" name="TextBox 21">
            <a:extLst>
              <a:ext uri="{FF2B5EF4-FFF2-40B4-BE49-F238E27FC236}">
                <a16:creationId xmlns:a16="http://schemas.microsoft.com/office/drawing/2014/main" id="{B9DF2215-9857-43BC-BD8F-E91F86C59C65}"/>
              </a:ext>
            </a:extLst>
          </p:cNvPr>
          <p:cNvSpPr txBox="1"/>
          <p:nvPr/>
        </p:nvSpPr>
        <p:spPr>
          <a:xfrm>
            <a:off x="549729" y="1275532"/>
            <a:ext cx="10681488"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F0302020204030204"/>
                <a:ea typeface="+mn-ea"/>
                <a:cs typeface="+mn-cs"/>
              </a:rPr>
              <a:t>A SINGLE NUMBER DOES NOT SUFFICE IN THE FACE OF UNCERTAINTY!</a:t>
            </a:r>
          </a:p>
        </p:txBody>
      </p:sp>
      <p:pic>
        <p:nvPicPr>
          <p:cNvPr id="5" name="Picture 4" descr="A person posing for the camera&#10;&#10;Description automatically generated">
            <a:extLst>
              <a:ext uri="{FF2B5EF4-FFF2-40B4-BE49-F238E27FC236}">
                <a16:creationId xmlns:a16="http://schemas.microsoft.com/office/drawing/2014/main" id="{5C5A1E7C-F0C7-4CFE-81E2-1AC1BA8C7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852" y="3477948"/>
            <a:ext cx="2324027" cy="2833682"/>
          </a:xfrm>
          <a:prstGeom prst="rect">
            <a:avLst/>
          </a:prstGeom>
        </p:spPr>
      </p:pic>
      <p:pic>
        <p:nvPicPr>
          <p:cNvPr id="7" name="Picture 6">
            <a:extLst>
              <a:ext uri="{FF2B5EF4-FFF2-40B4-BE49-F238E27FC236}">
                <a16:creationId xmlns:a16="http://schemas.microsoft.com/office/drawing/2014/main" id="{12363324-B635-4D5F-8668-F9B7B9D8CB1A}"/>
              </a:ext>
            </a:extLst>
          </p:cNvPr>
          <p:cNvPicPr>
            <a:picLocks noChangeAspect="1"/>
          </p:cNvPicPr>
          <p:nvPr/>
        </p:nvPicPr>
        <p:blipFill>
          <a:blip r:embed="rId4"/>
          <a:stretch>
            <a:fillRect/>
          </a:stretch>
        </p:blipFill>
        <p:spPr>
          <a:xfrm>
            <a:off x="8564879" y="2059591"/>
            <a:ext cx="3194932" cy="1872608"/>
          </a:xfrm>
          <a:prstGeom prst="rect">
            <a:avLst/>
          </a:prstGeom>
        </p:spPr>
      </p:pic>
    </p:spTree>
    <p:extLst>
      <p:ext uri="{BB962C8B-B14F-4D97-AF65-F5344CB8AC3E}">
        <p14:creationId xmlns:p14="http://schemas.microsoft.com/office/powerpoint/2010/main" val="4942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 Placeholder 3"/>
          <p:cNvSpPr txBox="1">
            <a:spLocks/>
          </p:cNvSpPr>
          <p:nvPr/>
        </p:nvSpPr>
        <p:spPr>
          <a:xfrm>
            <a:off x="9005710" y="381605"/>
            <a:ext cx="2910434"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Calibri" panose="020F0502020204030204" pitchFamily="34" charset="0"/>
              </a:rPr>
              <a:t>SCARCE</a:t>
            </a:r>
          </a:p>
        </p:txBody>
      </p:sp>
      <p:sp>
        <p:nvSpPr>
          <p:cNvPr id="48" name="Text Placeholder 3"/>
          <p:cNvSpPr txBox="1">
            <a:spLocks/>
          </p:cNvSpPr>
          <p:nvPr/>
        </p:nvSpPr>
        <p:spPr>
          <a:xfrm>
            <a:off x="9005709" y="777538"/>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The results of risk analysis are rarely compared to the actual outcome – like a darts player that turns away from the board after throwing a dart</a:t>
            </a:r>
          </a:p>
        </p:txBody>
      </p:sp>
      <p:sp>
        <p:nvSpPr>
          <p:cNvPr id="20" name="TextBox 19"/>
          <p:cNvSpPr txBox="1"/>
          <p:nvPr/>
        </p:nvSpPr>
        <p:spPr>
          <a:xfrm>
            <a:off x="7742984" y="395519"/>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Calibri" panose="020F0502020204030204" pitchFamily="34" charset="0"/>
              </a:rPr>
              <a:t>1</a:t>
            </a:r>
            <a:endParaRPr kumimoji="0" lang="en-US" sz="6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Calibri" panose="020F0502020204030204" pitchFamily="34" charset="0"/>
            </a:endParaRPr>
          </a:p>
        </p:txBody>
      </p:sp>
      <p:sp>
        <p:nvSpPr>
          <p:cNvPr id="51" name="Text Placeholder 3"/>
          <p:cNvSpPr txBox="1">
            <a:spLocks/>
          </p:cNvSpPr>
          <p:nvPr/>
        </p:nvSpPr>
        <p:spPr>
          <a:xfrm>
            <a:off x="9005710" y="1728920"/>
            <a:ext cx="2720747"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1B587C"/>
                </a:solidFill>
                <a:effectLst/>
                <a:uLnTx/>
                <a:uFillTx/>
                <a:latin typeface="Century Gothic" panose="020B0502020202020204" pitchFamily="34" charset="0"/>
                <a:ea typeface="+mn-ea"/>
                <a:cs typeface="Calibri" panose="020F0502020204030204" pitchFamily="34" charset="0"/>
              </a:rPr>
              <a:t>WHAT LITTLE EXISTS IS NOT GOOD</a:t>
            </a:r>
          </a:p>
        </p:txBody>
      </p:sp>
      <p:sp>
        <p:nvSpPr>
          <p:cNvPr id="52" name="Text Placeholder 3"/>
          <p:cNvSpPr txBox="1">
            <a:spLocks/>
          </p:cNvSpPr>
          <p:nvPr/>
        </p:nvSpPr>
        <p:spPr>
          <a:xfrm>
            <a:off x="9005709" y="2242301"/>
            <a:ext cx="2720747" cy="114492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The limited data available is mainly for cost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The 90 percent confidence level means there is only a 10% probability that this level will be exceeded</a:t>
            </a:r>
          </a:p>
        </p:txBody>
      </p:sp>
      <p:sp>
        <p:nvSpPr>
          <p:cNvPr id="53" name="TextBox 52"/>
          <p:cNvSpPr txBox="1"/>
          <p:nvPr/>
        </p:nvSpPr>
        <p:spPr>
          <a:xfrm>
            <a:off x="7742984" y="1742834"/>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B587C"/>
                </a:solidFill>
                <a:effectLst/>
                <a:uLnTx/>
                <a:uFillTx/>
                <a:latin typeface="Century Gothic" panose="020B0502020202020204" pitchFamily="34" charset="0"/>
                <a:ea typeface="+mn-ea"/>
                <a:cs typeface="Calibri" panose="020F0502020204030204" pitchFamily="34" charset="0"/>
              </a:rPr>
              <a:t>2</a:t>
            </a:r>
            <a:endParaRPr kumimoji="0" lang="en-US" sz="6600" b="1" i="0" u="none" strike="noStrike" kern="1200" cap="none" spc="0" normalizeH="0" baseline="0" noProof="0" dirty="0">
              <a:ln>
                <a:noFill/>
              </a:ln>
              <a:solidFill>
                <a:srgbClr val="1B587C"/>
              </a:solidFill>
              <a:effectLst/>
              <a:uLnTx/>
              <a:uFillTx/>
              <a:latin typeface="Century Gothic" panose="020B0502020202020204" pitchFamily="34" charset="0"/>
              <a:ea typeface="+mn-ea"/>
              <a:cs typeface="Calibri" panose="020F0502020204030204" pitchFamily="34" charset="0"/>
            </a:endParaRPr>
          </a:p>
        </p:txBody>
      </p:sp>
      <p:sp>
        <p:nvSpPr>
          <p:cNvPr id="54" name="Text Placeholder 3"/>
          <p:cNvSpPr txBox="1">
            <a:spLocks/>
          </p:cNvSpPr>
          <p:nvPr/>
        </p:nvSpPr>
        <p:spPr>
          <a:xfrm>
            <a:off x="9005710" y="3557991"/>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F07F09"/>
                </a:solidFill>
                <a:effectLst/>
                <a:uLnTx/>
                <a:uFillTx/>
                <a:latin typeface="Century Gothic" panose="020B0502020202020204" pitchFamily="34" charset="0"/>
                <a:ea typeface="+mn-ea"/>
                <a:cs typeface="Calibri" panose="020F0502020204030204" pitchFamily="34" charset="0"/>
              </a:rPr>
              <a:t>OPPOSITE OF EXPECTED</a:t>
            </a:r>
          </a:p>
        </p:txBody>
      </p:sp>
      <p:sp>
        <p:nvSpPr>
          <p:cNvPr id="56" name="TextBox 55"/>
          <p:cNvSpPr txBox="1"/>
          <p:nvPr/>
        </p:nvSpPr>
        <p:spPr>
          <a:xfrm>
            <a:off x="7742984" y="3571905"/>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07F09"/>
                </a:solidFill>
                <a:effectLst/>
                <a:uLnTx/>
                <a:uFillTx/>
                <a:latin typeface="Century Gothic" panose="020B0502020202020204" pitchFamily="34" charset="0"/>
                <a:ea typeface="+mn-ea"/>
                <a:cs typeface="Calibri" panose="020F0502020204030204" pitchFamily="34" charset="0"/>
              </a:rPr>
              <a:t>3</a:t>
            </a:r>
            <a:endParaRPr kumimoji="0" lang="en-US" sz="6600" b="1" i="0" u="none" strike="noStrike" kern="1200" cap="none" spc="0" normalizeH="0" baseline="0" noProof="0" dirty="0">
              <a:ln>
                <a:noFill/>
              </a:ln>
              <a:solidFill>
                <a:srgbClr val="F07F09"/>
              </a:solidFill>
              <a:effectLst/>
              <a:uLnTx/>
              <a:uFillTx/>
              <a:latin typeface="Century Gothic" panose="020B0502020202020204" pitchFamily="34" charset="0"/>
              <a:ea typeface="+mn-ea"/>
              <a:cs typeface="Calibri" panose="020F0502020204030204" pitchFamily="34" charset="0"/>
            </a:endParaRPr>
          </a:p>
        </p:txBody>
      </p:sp>
      <p:sp>
        <p:nvSpPr>
          <p:cNvPr id="66" name="Text Placeholder 3"/>
          <p:cNvSpPr txBox="1">
            <a:spLocks/>
          </p:cNvSpPr>
          <p:nvPr/>
        </p:nvSpPr>
        <p:spPr>
          <a:xfrm>
            <a:off x="9005710" y="4929410"/>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E8542"/>
                </a:solidFill>
                <a:effectLst/>
                <a:uLnTx/>
                <a:uFillTx/>
                <a:latin typeface="Century Gothic" panose="020B0502020202020204" pitchFamily="34" charset="0"/>
                <a:ea typeface="+mn-ea"/>
                <a:cs typeface="Calibri" panose="020F0502020204030204" pitchFamily="34" charset="0"/>
              </a:rPr>
              <a:t>EXTREMELY UNLIKELY</a:t>
            </a:r>
          </a:p>
        </p:txBody>
      </p:sp>
      <p:sp>
        <p:nvSpPr>
          <p:cNvPr id="67" name="Text Placeholder 3"/>
          <p:cNvSpPr txBox="1">
            <a:spLocks/>
          </p:cNvSpPr>
          <p:nvPr/>
        </p:nvSpPr>
        <p:spPr>
          <a:xfrm>
            <a:off x="9005710" y="5283913"/>
            <a:ext cx="2720747" cy="118186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While a small data set, the odds of such an occurrence is extremely remote – 1 in 2.7 million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You are more likely to be struck by lightning</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endParaRPr>
          </a:p>
        </p:txBody>
      </p:sp>
      <p:sp>
        <p:nvSpPr>
          <p:cNvPr id="65" name="TextBox 64"/>
          <p:cNvSpPr txBox="1"/>
          <p:nvPr/>
        </p:nvSpPr>
        <p:spPr>
          <a:xfrm>
            <a:off x="7742984" y="4943324"/>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4E8542"/>
                </a:solidFill>
                <a:effectLst/>
                <a:uLnTx/>
                <a:uFillTx/>
                <a:latin typeface="Century Gothic" panose="020B0502020202020204" pitchFamily="34" charset="0"/>
                <a:ea typeface="+mn-ea"/>
                <a:cs typeface="Calibri" panose="020F0502020204030204" pitchFamily="34" charset="0"/>
              </a:rPr>
              <a:t>4</a:t>
            </a:r>
            <a:endParaRPr kumimoji="0" lang="en-US" sz="6600" b="1" i="0" u="none" strike="noStrike" kern="1200" cap="none" spc="0" normalizeH="0" baseline="0" noProof="0" dirty="0">
              <a:ln>
                <a:noFill/>
              </a:ln>
              <a:solidFill>
                <a:srgbClr val="4E8542"/>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B9DF2215-9857-43BC-BD8F-E91F86C59C65}"/>
              </a:ext>
            </a:extLst>
          </p:cNvPr>
          <p:cNvSpPr txBox="1"/>
          <p:nvPr/>
        </p:nvSpPr>
        <p:spPr>
          <a:xfrm>
            <a:off x="520701" y="167707"/>
            <a:ext cx="6437993" cy="1169551"/>
          </a:xfrm>
          <a:prstGeom prst="rect">
            <a:avLst/>
          </a:prstGeom>
          <a:solidFill>
            <a:schemeClr val="bg1"/>
          </a:solidFill>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TRACK RECORD FOR RISK ANALYSIS</a:t>
            </a:r>
          </a:p>
        </p:txBody>
      </p:sp>
      <p:sp>
        <p:nvSpPr>
          <p:cNvPr id="27" name="Freeform 72"/>
          <p:cNvSpPr>
            <a:spLocks noEditPoints="1"/>
          </p:cNvSpPr>
          <p:nvPr/>
        </p:nvSpPr>
        <p:spPr bwMode="auto">
          <a:xfrm>
            <a:off x="549729" y="5102797"/>
            <a:ext cx="902435" cy="902435"/>
          </a:xfrm>
          <a:custGeom>
            <a:avLst/>
            <a:gdLst/>
            <a:ahLst/>
            <a:cxnLst>
              <a:cxn ang="0">
                <a:pos x="121" y="1"/>
              </a:cxn>
              <a:cxn ang="0">
                <a:pos x="119" y="0"/>
              </a:cxn>
              <a:cxn ang="0">
                <a:pos x="117" y="1"/>
              </a:cxn>
              <a:cxn ang="0">
                <a:pos x="2" y="77"/>
              </a:cxn>
              <a:cxn ang="0">
                <a:pos x="0" y="81"/>
              </a:cxn>
              <a:cxn ang="0">
                <a:pos x="2" y="84"/>
              </a:cxn>
              <a:cxn ang="0">
                <a:pos x="32" y="96"/>
              </a:cxn>
              <a:cxn ang="0">
                <a:pos x="46" y="121"/>
              </a:cxn>
              <a:cxn ang="0">
                <a:pos x="50" y="123"/>
              </a:cxn>
              <a:cxn ang="0">
                <a:pos x="50" y="123"/>
              </a:cxn>
              <a:cxn ang="0">
                <a:pos x="53" y="121"/>
              </a:cxn>
              <a:cxn ang="0">
                <a:pos x="61" y="107"/>
              </a:cxn>
              <a:cxn ang="0">
                <a:pos x="98" y="122"/>
              </a:cxn>
              <a:cxn ang="0">
                <a:pos x="100" y="123"/>
              </a:cxn>
              <a:cxn ang="0">
                <a:pos x="101" y="122"/>
              </a:cxn>
              <a:cxn ang="0">
                <a:pos x="103" y="119"/>
              </a:cxn>
              <a:cxn ang="0">
                <a:pos x="123" y="4"/>
              </a:cxn>
              <a:cxn ang="0">
                <a:pos x="121" y="1"/>
              </a:cxn>
              <a:cxn ang="0">
                <a:pos x="12" y="80"/>
              </a:cxn>
              <a:cxn ang="0">
                <a:pos x="101" y="20"/>
              </a:cxn>
              <a:cxn ang="0">
                <a:pos x="36" y="89"/>
              </a:cxn>
              <a:cxn ang="0">
                <a:pos x="35" y="89"/>
              </a:cxn>
              <a:cxn ang="0">
                <a:pos x="12" y="80"/>
              </a:cxn>
              <a:cxn ang="0">
                <a:pos x="39" y="92"/>
              </a:cxn>
              <a:cxn ang="0">
                <a:pos x="39" y="92"/>
              </a:cxn>
              <a:cxn ang="0">
                <a:pos x="112" y="14"/>
              </a:cxn>
              <a:cxn ang="0">
                <a:pos x="50" y="111"/>
              </a:cxn>
              <a:cxn ang="0">
                <a:pos x="39" y="92"/>
              </a:cxn>
              <a:cxn ang="0">
                <a:pos x="97" y="113"/>
              </a:cxn>
              <a:cxn ang="0">
                <a:pos x="64" y="100"/>
              </a:cxn>
              <a:cxn ang="0">
                <a:pos x="61" y="100"/>
              </a:cxn>
              <a:cxn ang="0">
                <a:pos x="112" y="22"/>
              </a:cxn>
              <a:cxn ang="0">
                <a:pos x="97" y="113"/>
              </a:cxn>
              <a:cxn ang="0">
                <a:pos x="97" y="113"/>
              </a:cxn>
              <a:cxn ang="0">
                <a:pos x="97" y="113"/>
              </a:cxn>
            </a:cxnLst>
            <a:rect l="0" t="0" r="r" b="b"/>
            <a:pathLst>
              <a:path w="123" h="123">
                <a:moveTo>
                  <a:pt x="121" y="1"/>
                </a:moveTo>
                <a:cubicBezTo>
                  <a:pt x="120" y="0"/>
                  <a:pt x="119" y="0"/>
                  <a:pt x="119" y="0"/>
                </a:cubicBezTo>
                <a:cubicBezTo>
                  <a:pt x="118" y="0"/>
                  <a:pt x="117" y="0"/>
                  <a:pt x="117" y="1"/>
                </a:cubicBezTo>
                <a:cubicBezTo>
                  <a:pt x="2" y="77"/>
                  <a:pt x="2" y="77"/>
                  <a:pt x="2" y="77"/>
                </a:cubicBezTo>
                <a:cubicBezTo>
                  <a:pt x="0" y="78"/>
                  <a:pt x="0" y="79"/>
                  <a:pt x="0" y="81"/>
                </a:cubicBezTo>
                <a:cubicBezTo>
                  <a:pt x="0" y="82"/>
                  <a:pt x="1" y="83"/>
                  <a:pt x="2" y="84"/>
                </a:cubicBezTo>
                <a:cubicBezTo>
                  <a:pt x="32" y="96"/>
                  <a:pt x="32" y="96"/>
                  <a:pt x="32" y="96"/>
                </a:cubicBezTo>
                <a:cubicBezTo>
                  <a:pt x="46" y="121"/>
                  <a:pt x="46" y="121"/>
                  <a:pt x="46" y="121"/>
                </a:cubicBezTo>
                <a:cubicBezTo>
                  <a:pt x="47" y="122"/>
                  <a:pt x="48" y="123"/>
                  <a:pt x="50" y="123"/>
                </a:cubicBezTo>
                <a:cubicBezTo>
                  <a:pt x="50" y="123"/>
                  <a:pt x="50" y="123"/>
                  <a:pt x="50" y="123"/>
                </a:cubicBezTo>
                <a:cubicBezTo>
                  <a:pt x="51" y="123"/>
                  <a:pt x="52" y="122"/>
                  <a:pt x="53" y="121"/>
                </a:cubicBezTo>
                <a:cubicBezTo>
                  <a:pt x="61" y="107"/>
                  <a:pt x="61" y="107"/>
                  <a:pt x="61" y="107"/>
                </a:cubicBezTo>
                <a:cubicBezTo>
                  <a:pt x="98" y="122"/>
                  <a:pt x="98" y="122"/>
                  <a:pt x="98" y="122"/>
                </a:cubicBezTo>
                <a:cubicBezTo>
                  <a:pt x="99" y="123"/>
                  <a:pt x="99" y="123"/>
                  <a:pt x="100" y="123"/>
                </a:cubicBezTo>
                <a:cubicBezTo>
                  <a:pt x="100" y="123"/>
                  <a:pt x="101" y="122"/>
                  <a:pt x="101" y="122"/>
                </a:cubicBezTo>
                <a:cubicBezTo>
                  <a:pt x="102" y="122"/>
                  <a:pt x="103" y="121"/>
                  <a:pt x="103" y="119"/>
                </a:cubicBezTo>
                <a:cubicBezTo>
                  <a:pt x="123" y="4"/>
                  <a:pt x="123" y="4"/>
                  <a:pt x="123" y="4"/>
                </a:cubicBezTo>
                <a:cubicBezTo>
                  <a:pt x="123" y="3"/>
                  <a:pt x="122" y="1"/>
                  <a:pt x="121" y="1"/>
                </a:cubicBezTo>
                <a:close/>
                <a:moveTo>
                  <a:pt x="12" y="80"/>
                </a:moveTo>
                <a:cubicBezTo>
                  <a:pt x="101" y="20"/>
                  <a:pt x="101" y="20"/>
                  <a:pt x="101" y="20"/>
                </a:cubicBezTo>
                <a:cubicBezTo>
                  <a:pt x="36" y="89"/>
                  <a:pt x="36" y="89"/>
                  <a:pt x="36" y="89"/>
                </a:cubicBezTo>
                <a:cubicBezTo>
                  <a:pt x="36" y="89"/>
                  <a:pt x="35" y="89"/>
                  <a:pt x="35" y="89"/>
                </a:cubicBezTo>
                <a:lnTo>
                  <a:pt x="12" y="80"/>
                </a:lnTo>
                <a:close/>
                <a:moveTo>
                  <a:pt x="39" y="92"/>
                </a:moveTo>
                <a:cubicBezTo>
                  <a:pt x="39" y="92"/>
                  <a:pt x="39" y="92"/>
                  <a:pt x="39" y="92"/>
                </a:cubicBezTo>
                <a:cubicBezTo>
                  <a:pt x="112" y="14"/>
                  <a:pt x="112" y="14"/>
                  <a:pt x="112" y="14"/>
                </a:cubicBezTo>
                <a:cubicBezTo>
                  <a:pt x="50" y="111"/>
                  <a:pt x="50" y="111"/>
                  <a:pt x="50" y="111"/>
                </a:cubicBezTo>
                <a:lnTo>
                  <a:pt x="39" y="92"/>
                </a:lnTo>
                <a:close/>
                <a:moveTo>
                  <a:pt x="97" y="113"/>
                </a:moveTo>
                <a:cubicBezTo>
                  <a:pt x="64" y="100"/>
                  <a:pt x="64" y="100"/>
                  <a:pt x="64" y="100"/>
                </a:cubicBezTo>
                <a:cubicBezTo>
                  <a:pt x="63" y="100"/>
                  <a:pt x="62" y="100"/>
                  <a:pt x="61" y="100"/>
                </a:cubicBezTo>
                <a:cubicBezTo>
                  <a:pt x="112" y="22"/>
                  <a:pt x="112" y="22"/>
                  <a:pt x="112" y="22"/>
                </a:cubicBezTo>
                <a:lnTo>
                  <a:pt x="97" y="113"/>
                </a:lnTo>
                <a:close/>
                <a:moveTo>
                  <a:pt x="97" y="113"/>
                </a:moveTo>
                <a:cubicBezTo>
                  <a:pt x="97" y="113"/>
                  <a:pt x="97" y="113"/>
                  <a:pt x="97" y="113"/>
                </a:cubicBezTo>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8" name="Inhaltsplatzhalter 4">
            <a:extLst>
              <a:ext uri="{FF2B5EF4-FFF2-40B4-BE49-F238E27FC236}">
                <a16:creationId xmlns:a16="http://schemas.microsoft.com/office/drawing/2014/main" id="{7A693C05-9410-464F-AACB-BA88FFF0EE20}"/>
              </a:ext>
            </a:extLst>
          </p:cNvPr>
          <p:cNvSpPr txBox="1">
            <a:spLocks/>
          </p:cNvSpPr>
          <p:nvPr/>
        </p:nvSpPr>
        <p:spPr>
          <a:xfrm>
            <a:off x="1346141" y="5064026"/>
            <a:ext cx="5144025" cy="1477328"/>
          </a:xfrm>
          <a:prstGeom prst="rect">
            <a:avLst/>
          </a:prstGeom>
          <a:no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800" b="1" i="1" u="none" strike="noStrike" kern="1200" cap="none" spc="0" normalizeH="0" baseline="0" noProof="0" dirty="0">
                <a:ln>
                  <a:noFill/>
                </a:ln>
                <a:solidFill>
                  <a:prstClr val="black"/>
                </a:solidFill>
                <a:effectLst/>
                <a:uLnTx/>
                <a:uFillTx/>
                <a:latin typeface="Century Gothic" panose="020B0502020202020204" pitchFamily="34" charset="0"/>
                <a:ea typeface="Roboto Light" panose="02000000000000000000" pitchFamily="2" charset="0"/>
                <a:cs typeface="+mn-cs"/>
              </a:rPr>
              <a:t>It’s hard to improve if you don’t know how well you have done in the past.</a:t>
            </a:r>
          </a:p>
        </p:txBody>
      </p:sp>
      <p:sp>
        <p:nvSpPr>
          <p:cNvPr id="2" name="Slide Number Placeholder 1">
            <a:extLst>
              <a:ext uri="{FF2B5EF4-FFF2-40B4-BE49-F238E27FC236}">
                <a16:creationId xmlns:a16="http://schemas.microsoft.com/office/drawing/2014/main" id="{8E409CF9-FCC6-4A07-BAC4-915E264D86A3}"/>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
        <p:nvSpPr>
          <p:cNvPr id="21" name="Text Placeholder 3">
            <a:extLst>
              <a:ext uri="{FF2B5EF4-FFF2-40B4-BE49-F238E27FC236}">
                <a16:creationId xmlns:a16="http://schemas.microsoft.com/office/drawing/2014/main" id="{B41B1D95-E3A0-4B67-8C6C-6ABF45EBB4AE}"/>
              </a:ext>
            </a:extLst>
          </p:cNvPr>
          <p:cNvSpPr txBox="1">
            <a:spLocks/>
          </p:cNvSpPr>
          <p:nvPr/>
        </p:nvSpPr>
        <p:spPr>
          <a:xfrm>
            <a:off x="9031988" y="3949582"/>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For the 10 risk analyses in the table, the actual cost was less than the 90 percent confidence level for only one of the ten</a:t>
            </a:r>
          </a:p>
        </p:txBody>
      </p:sp>
      <p:sp>
        <p:nvSpPr>
          <p:cNvPr id="22" name="TextBox 21">
            <a:extLst>
              <a:ext uri="{FF2B5EF4-FFF2-40B4-BE49-F238E27FC236}">
                <a16:creationId xmlns:a16="http://schemas.microsoft.com/office/drawing/2014/main" id="{D1C12ECC-39C7-494B-84EF-76CA945F8B6A}"/>
              </a:ext>
            </a:extLst>
          </p:cNvPr>
          <p:cNvSpPr txBox="1"/>
          <p:nvPr/>
        </p:nvSpPr>
        <p:spPr>
          <a:xfrm>
            <a:off x="1591633" y="1372010"/>
            <a:ext cx="3918857" cy="553998"/>
          </a:xfrm>
          <a:prstGeom prst="rect">
            <a:avLst/>
          </a:prstGeom>
          <a:solidFill>
            <a:schemeClr val="bg1"/>
          </a:solidFill>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F0302020204030204"/>
                <a:ea typeface="+mn-ea"/>
                <a:cs typeface="+mn-cs"/>
              </a:rPr>
              <a:t>WORSE THAN RANDOM</a:t>
            </a:r>
          </a:p>
        </p:txBody>
      </p:sp>
      <p:pic>
        <p:nvPicPr>
          <p:cNvPr id="23" name="Picture 22" descr="A close up of a logo&#10;&#10;Description automatically generated">
            <a:extLst>
              <a:ext uri="{FF2B5EF4-FFF2-40B4-BE49-F238E27FC236}">
                <a16:creationId xmlns:a16="http://schemas.microsoft.com/office/drawing/2014/main" id="{73A9C7DE-CF68-44C2-BE79-8CE3D3F53B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633" y="1926008"/>
            <a:ext cx="4222758" cy="3085232"/>
          </a:xfrm>
          <a:prstGeom prst="rect">
            <a:avLst/>
          </a:prstGeom>
        </p:spPr>
      </p:pic>
    </p:spTree>
    <p:extLst>
      <p:ext uri="{BB962C8B-B14F-4D97-AF65-F5344CB8AC3E}">
        <p14:creationId xmlns:p14="http://schemas.microsoft.com/office/powerpoint/2010/main" val="387335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9DF2215-9857-43BC-BD8F-E91F86C59C65}"/>
              </a:ext>
            </a:extLst>
          </p:cNvPr>
          <p:cNvSpPr txBox="1"/>
          <p:nvPr/>
        </p:nvSpPr>
        <p:spPr>
          <a:xfrm>
            <a:off x="4805382" y="169544"/>
            <a:ext cx="6437993" cy="1169551"/>
          </a:xfrm>
          <a:prstGeom prst="rect">
            <a:avLst/>
          </a:prstGeom>
          <a:solidFill>
            <a:schemeClr val="bg1"/>
          </a:solidFill>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COVERED WITH OIL: REALISM IN RISK ANALYSIS</a:t>
            </a:r>
          </a:p>
        </p:txBody>
      </p:sp>
      <p:sp>
        <p:nvSpPr>
          <p:cNvPr id="28" name="Inhaltsplatzhalter 4">
            <a:extLst>
              <a:ext uri="{FF2B5EF4-FFF2-40B4-BE49-F238E27FC236}">
                <a16:creationId xmlns:a16="http://schemas.microsoft.com/office/drawing/2014/main" id="{7A693C05-9410-464F-AACB-BA88FFF0EE20}"/>
              </a:ext>
            </a:extLst>
          </p:cNvPr>
          <p:cNvSpPr txBox="1">
            <a:spLocks/>
          </p:cNvSpPr>
          <p:nvPr/>
        </p:nvSpPr>
        <p:spPr>
          <a:xfrm>
            <a:off x="6147789" y="5307534"/>
            <a:ext cx="5144025" cy="1292662"/>
          </a:xfrm>
          <a:prstGeom prst="rect">
            <a:avLst/>
          </a:prstGeom>
          <a:no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l"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400" b="1" i="1" u="none" strike="noStrike" kern="1200" cap="none" spc="0" normalizeH="0" baseline="0" noProof="0" dirty="0">
                <a:ln>
                  <a:noFill/>
                </a:ln>
                <a:solidFill>
                  <a:prstClr val="black"/>
                </a:solidFill>
                <a:effectLst/>
                <a:uLnTx/>
                <a:uFillTx/>
                <a:latin typeface="Century Gothic" panose="020B0502020202020204" pitchFamily="34" charset="0"/>
                <a:ea typeface="Roboto Light" panose="02000000000000000000" pitchFamily="2" charset="0"/>
                <a:cs typeface="+mn-cs"/>
              </a:rPr>
              <a:t>It is always riskier than you think, even taking into account that it is riskier than you think.</a:t>
            </a:r>
          </a:p>
        </p:txBody>
      </p:sp>
      <p:sp>
        <p:nvSpPr>
          <p:cNvPr id="21" name="Text Placeholder 3"/>
          <p:cNvSpPr txBox="1">
            <a:spLocks/>
          </p:cNvSpPr>
          <p:nvPr/>
        </p:nvSpPr>
        <p:spPr>
          <a:xfrm>
            <a:off x="1572851" y="506242"/>
            <a:ext cx="2720747"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“ALL OF THOSE TOURISTS COVERED WITH OIL”</a:t>
            </a:r>
          </a:p>
        </p:txBody>
      </p:sp>
      <p:sp>
        <p:nvSpPr>
          <p:cNvPr id="22" name="Text Placeholder 3"/>
          <p:cNvSpPr txBox="1">
            <a:spLocks/>
          </p:cNvSpPr>
          <p:nvPr/>
        </p:nvSpPr>
        <p:spPr>
          <a:xfrm>
            <a:off x="1572850" y="1035027"/>
            <a:ext cx="2720747" cy="1144929"/>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Jimmy Buffett, in writing the song Margaritaville, probably never imagined that  beach goers would be covered with crude oil </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Gulf of Mexico oil spill in 2010 set records</a:t>
            </a:r>
          </a:p>
        </p:txBody>
      </p:sp>
      <p:sp>
        <p:nvSpPr>
          <p:cNvPr id="23" name="TextBox 22"/>
          <p:cNvSpPr txBox="1"/>
          <p:nvPr/>
        </p:nvSpPr>
        <p:spPr>
          <a:xfrm>
            <a:off x="310125" y="520156"/>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1</a:t>
            </a:r>
            <a:endParaRPr kumimoji="0" lang="en-US" sz="6600" b="1"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p:txBody>
      </p:sp>
      <p:sp>
        <p:nvSpPr>
          <p:cNvPr id="25" name="Text Placeholder 3"/>
          <p:cNvSpPr txBox="1">
            <a:spLocks/>
          </p:cNvSpPr>
          <p:nvPr/>
        </p:nvSpPr>
        <p:spPr>
          <a:xfrm>
            <a:off x="1572851" y="2247462"/>
            <a:ext cx="2720747"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1B587C"/>
                </a:solidFill>
                <a:effectLst/>
                <a:uLnTx/>
                <a:uFillTx/>
                <a:latin typeface="Century Gothic" panose="020B0502020202020204" pitchFamily="34" charset="0"/>
                <a:ea typeface="+mn-ea"/>
                <a:cs typeface="+mn-cs"/>
              </a:rPr>
              <a:t>RISK UNDERESTIMATION IS PREVELANT </a:t>
            </a:r>
          </a:p>
        </p:txBody>
      </p:sp>
      <p:sp>
        <p:nvSpPr>
          <p:cNvPr id="29" name="Text Placeholder 3"/>
          <p:cNvSpPr txBox="1">
            <a:spLocks/>
          </p:cNvSpPr>
          <p:nvPr/>
        </p:nvSpPr>
        <p:spPr>
          <a:xfrm>
            <a:off x="1572850" y="2794045"/>
            <a:ext cx="2720747" cy="9602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Variety of reasons – correlation, overreliance on normal distribution, etc.</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We do not have a good track record of estimating risk</a:t>
            </a:r>
          </a:p>
        </p:txBody>
      </p:sp>
      <p:sp>
        <p:nvSpPr>
          <p:cNvPr id="30" name="TextBox 29"/>
          <p:cNvSpPr txBox="1"/>
          <p:nvPr/>
        </p:nvSpPr>
        <p:spPr>
          <a:xfrm>
            <a:off x="310125" y="2261376"/>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1B587C"/>
                </a:solidFill>
                <a:effectLst/>
                <a:uLnTx/>
                <a:uFillTx/>
                <a:latin typeface="Century Gothic" panose="020B0502020202020204" pitchFamily="34" charset="0"/>
                <a:ea typeface="+mn-ea"/>
                <a:cs typeface="+mn-cs"/>
              </a:rPr>
              <a:t>2</a:t>
            </a:r>
            <a:endParaRPr kumimoji="0" lang="en-US" sz="6600" b="1" i="0" u="none" strike="noStrike" kern="1200" cap="none" spc="0" normalizeH="0" baseline="0" noProof="0" dirty="0">
              <a:ln>
                <a:noFill/>
              </a:ln>
              <a:solidFill>
                <a:srgbClr val="1B587C"/>
              </a:solidFill>
              <a:effectLst/>
              <a:uLnTx/>
              <a:uFillTx/>
              <a:latin typeface="Century Gothic" panose="020B0502020202020204" pitchFamily="34" charset="0"/>
              <a:ea typeface="+mn-ea"/>
              <a:cs typeface="+mn-cs"/>
            </a:endParaRPr>
          </a:p>
        </p:txBody>
      </p:sp>
      <p:sp>
        <p:nvSpPr>
          <p:cNvPr id="31" name="Text Placeholder 3"/>
          <p:cNvSpPr txBox="1">
            <a:spLocks/>
          </p:cNvSpPr>
          <p:nvPr/>
        </p:nvSpPr>
        <p:spPr>
          <a:xfrm>
            <a:off x="1572851" y="3731635"/>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F07F09"/>
                </a:solidFill>
                <a:effectLst/>
                <a:uLnTx/>
                <a:uFillTx/>
                <a:latin typeface="Century Gothic" panose="020B0502020202020204" pitchFamily="34" charset="0"/>
                <a:ea typeface="+mn-ea"/>
                <a:cs typeface="+mn-cs"/>
              </a:rPr>
              <a:t>PERCEPTION VS. REALITY</a:t>
            </a:r>
          </a:p>
        </p:txBody>
      </p:sp>
      <p:sp>
        <p:nvSpPr>
          <p:cNvPr id="32" name="Text Placeholder 3"/>
          <p:cNvSpPr txBox="1">
            <a:spLocks/>
          </p:cNvSpPr>
          <p:nvPr/>
        </p:nvSpPr>
        <p:spPr>
          <a:xfrm>
            <a:off x="1572851" y="4086138"/>
            <a:ext cx="3232531" cy="118186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Plato Vs. Diogenes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Home </a:t>
            </a:r>
            <a:r>
              <a:rPr kumimoji="0" lang="en-US" sz="12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Economicus</a:t>
            </a: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and the Iron Bowl</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Notion is risk decreases over time, but risk perception increases up to critical design as risks are discovered/admitted, and then decreases as these risks are addressed </a:t>
            </a:r>
          </a:p>
        </p:txBody>
      </p:sp>
      <p:sp>
        <p:nvSpPr>
          <p:cNvPr id="33" name="TextBox 32"/>
          <p:cNvSpPr txBox="1"/>
          <p:nvPr/>
        </p:nvSpPr>
        <p:spPr>
          <a:xfrm>
            <a:off x="310125" y="3745549"/>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07F09"/>
                </a:solidFill>
                <a:effectLst/>
                <a:uLnTx/>
                <a:uFillTx/>
                <a:latin typeface="Century Gothic" panose="020B0502020202020204" pitchFamily="34" charset="0"/>
                <a:ea typeface="+mn-ea"/>
                <a:cs typeface="+mn-cs"/>
              </a:rPr>
              <a:t>3</a:t>
            </a:r>
            <a:endParaRPr kumimoji="0" lang="en-US" sz="6600" b="1" i="0" u="none" strike="noStrike" kern="1200" cap="none" spc="0" normalizeH="0" baseline="0" noProof="0" dirty="0">
              <a:ln>
                <a:noFill/>
              </a:ln>
              <a:solidFill>
                <a:srgbClr val="F07F09"/>
              </a:solidFill>
              <a:effectLst/>
              <a:uLnTx/>
              <a:uFillTx/>
              <a:latin typeface="Century Gothic" panose="020B0502020202020204" pitchFamily="34" charset="0"/>
              <a:ea typeface="+mn-ea"/>
              <a:cs typeface="+mn-cs"/>
            </a:endParaRPr>
          </a:p>
        </p:txBody>
      </p:sp>
      <p:sp>
        <p:nvSpPr>
          <p:cNvPr id="34" name="Text Placeholder 3"/>
          <p:cNvSpPr txBox="1">
            <a:spLocks/>
          </p:cNvSpPr>
          <p:nvPr/>
        </p:nvSpPr>
        <p:spPr>
          <a:xfrm>
            <a:off x="1572851" y="5322061"/>
            <a:ext cx="2929575"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rgbClr val="4E8542"/>
                </a:solidFill>
                <a:effectLst/>
                <a:uLnTx/>
                <a:uFillTx/>
                <a:latin typeface="Century Gothic" panose="020B0502020202020204" pitchFamily="34" charset="0"/>
                <a:ea typeface="+mn-ea"/>
                <a:cs typeface="+mn-cs"/>
              </a:rPr>
              <a:t>CALIBRATION IS THE ANSWER</a:t>
            </a:r>
          </a:p>
        </p:txBody>
      </p:sp>
      <p:sp>
        <p:nvSpPr>
          <p:cNvPr id="35" name="Text Placeholder 3"/>
          <p:cNvSpPr txBox="1">
            <a:spLocks/>
          </p:cNvSpPr>
          <p:nvPr/>
        </p:nvSpPr>
        <p:spPr>
          <a:xfrm>
            <a:off x="1572851" y="5676566"/>
            <a:ext cx="4312942"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i="1" dirty="0">
                <a:solidFill>
                  <a:prstClr val="black"/>
                </a:solidFill>
              </a:rPr>
              <a:t>Augustine’s Laws -</a:t>
            </a:r>
            <a:r>
              <a:rPr lang="en-US" sz="1200" b="1" dirty="0">
                <a:solidFill>
                  <a:prstClr val="black"/>
                </a:solidFill>
              </a:rPr>
              <a:t> “Unknown-unknowns cannot be specified in advance but their existence in the aggregate can be predicted with every bit as much confidence as insurance companies place in actuarial statistics.”</a:t>
            </a:r>
            <a:endParaRPr lang="en-US" sz="1200" dirty="0">
              <a:solidFill>
                <a:prstClr val="black"/>
              </a:solidFill>
            </a:endParaRPr>
          </a:p>
        </p:txBody>
      </p:sp>
      <p:sp>
        <p:nvSpPr>
          <p:cNvPr id="36" name="TextBox 35"/>
          <p:cNvSpPr txBox="1"/>
          <p:nvPr/>
        </p:nvSpPr>
        <p:spPr>
          <a:xfrm>
            <a:off x="310125" y="5335977"/>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4E8542"/>
                </a:solidFill>
                <a:effectLst/>
                <a:uLnTx/>
                <a:uFillTx/>
                <a:latin typeface="Century Gothic" panose="020B0502020202020204" pitchFamily="34" charset="0"/>
                <a:ea typeface="+mn-ea"/>
                <a:cs typeface="+mn-cs"/>
              </a:rPr>
              <a:t>4</a:t>
            </a:r>
            <a:endParaRPr kumimoji="0" lang="en-US" sz="6600" b="1" i="0" u="none" strike="noStrike" kern="1200" cap="none" spc="0" normalizeH="0" baseline="0" noProof="0" dirty="0">
              <a:ln>
                <a:noFill/>
              </a:ln>
              <a:solidFill>
                <a:srgbClr val="4E8542"/>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D878CC8B-5A90-4303-B8F7-4139C078A805}"/>
              </a:ext>
            </a:extLst>
          </p:cNvPr>
          <p:cNvPicPr>
            <a:picLocks noChangeAspect="1"/>
          </p:cNvPicPr>
          <p:nvPr/>
        </p:nvPicPr>
        <p:blipFill>
          <a:blip r:embed="rId2"/>
          <a:stretch>
            <a:fillRect/>
          </a:stretch>
        </p:blipFill>
        <p:spPr>
          <a:xfrm>
            <a:off x="4293606" y="1302362"/>
            <a:ext cx="3559154" cy="1907604"/>
          </a:xfrm>
          <a:prstGeom prst="rect">
            <a:avLst/>
          </a:prstGeom>
        </p:spPr>
      </p:pic>
      <p:pic>
        <p:nvPicPr>
          <p:cNvPr id="3" name="Picture 2">
            <a:extLst>
              <a:ext uri="{FF2B5EF4-FFF2-40B4-BE49-F238E27FC236}">
                <a16:creationId xmlns:a16="http://schemas.microsoft.com/office/drawing/2014/main" id="{08AEB418-3EF1-47F2-A273-F5FC73656628}"/>
              </a:ext>
            </a:extLst>
          </p:cNvPr>
          <p:cNvPicPr>
            <a:picLocks noChangeAspect="1"/>
          </p:cNvPicPr>
          <p:nvPr/>
        </p:nvPicPr>
        <p:blipFill>
          <a:blip r:embed="rId3"/>
          <a:stretch>
            <a:fillRect/>
          </a:stretch>
        </p:blipFill>
        <p:spPr>
          <a:xfrm>
            <a:off x="7377639" y="1441756"/>
            <a:ext cx="4019685" cy="1903214"/>
          </a:xfrm>
          <a:prstGeom prst="rect">
            <a:avLst/>
          </a:prstGeom>
        </p:spPr>
      </p:pic>
      <p:pic>
        <p:nvPicPr>
          <p:cNvPr id="4" name="Picture 3">
            <a:extLst>
              <a:ext uri="{FF2B5EF4-FFF2-40B4-BE49-F238E27FC236}">
                <a16:creationId xmlns:a16="http://schemas.microsoft.com/office/drawing/2014/main" id="{AE16601F-D470-4AF1-BDAF-3596D9F88F07}"/>
              </a:ext>
            </a:extLst>
          </p:cNvPr>
          <p:cNvPicPr>
            <a:picLocks noChangeAspect="1"/>
          </p:cNvPicPr>
          <p:nvPr/>
        </p:nvPicPr>
        <p:blipFill>
          <a:blip r:embed="rId4"/>
          <a:stretch>
            <a:fillRect/>
          </a:stretch>
        </p:blipFill>
        <p:spPr>
          <a:xfrm>
            <a:off x="6403790" y="3447631"/>
            <a:ext cx="4632021" cy="1985151"/>
          </a:xfrm>
          <a:prstGeom prst="rect">
            <a:avLst/>
          </a:prstGeom>
        </p:spPr>
      </p:pic>
      <p:sp>
        <p:nvSpPr>
          <p:cNvPr id="26" name="Slide Number Placeholder 1">
            <a:extLst>
              <a:ext uri="{FF2B5EF4-FFF2-40B4-BE49-F238E27FC236}">
                <a16:creationId xmlns:a16="http://schemas.microsoft.com/office/drawing/2014/main" id="{778C187F-9F3D-4CA1-806B-C13477780E19}"/>
              </a:ext>
            </a:extLst>
          </p:cNvPr>
          <p:cNvSpPr>
            <a:spLocks noGrp="1"/>
          </p:cNvSpPr>
          <p:nvPr>
            <p:ph type="sldNum" sz="quarter" idx="13"/>
          </p:nvPr>
        </p:nvSpPr>
        <p:spPr>
          <a:xfrm>
            <a:off x="132485" y="6337233"/>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4656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 Placeholder 55">
            <a:extLst>
              <a:ext uri="{FF2B5EF4-FFF2-40B4-BE49-F238E27FC236}">
                <a16:creationId xmlns:a16="http://schemas.microsoft.com/office/drawing/2014/main" id="{378CD142-9D05-4761-8C01-EC162CF5BB57}"/>
              </a:ext>
            </a:extLst>
          </p:cNvPr>
          <p:cNvSpPr>
            <a:spLocks noGrp="1"/>
          </p:cNvSpPr>
          <p:nvPr>
            <p:ph type="body" sz="half" idx="2"/>
          </p:nvPr>
        </p:nvSpPr>
        <p:spPr>
          <a:xfrm>
            <a:off x="2998929" y="947708"/>
            <a:ext cx="6391762" cy="962231"/>
          </a:xfrm>
        </p:spPr>
        <p:txBody>
          <a:bodyPr/>
          <a:lstStyle/>
          <a:p>
            <a:r>
              <a:rPr lang="en-US" dirty="0"/>
              <a:t>                                                                 </a:t>
            </a:r>
            <a:r>
              <a:rPr lang="en-US" b="1" dirty="0"/>
              <a:t>As cost growth and schedule delays are instances of the realization of risk,                                                                   </a:t>
            </a:r>
          </a:p>
          <a:p>
            <a:r>
              <a:rPr lang="en-US" b="1" dirty="0"/>
              <a:t>calibration to historical growth data provides a means to realistically assess risk</a:t>
            </a:r>
          </a:p>
        </p:txBody>
      </p:sp>
      <p:sp>
        <p:nvSpPr>
          <p:cNvPr id="55" name="Title 54">
            <a:extLst>
              <a:ext uri="{FF2B5EF4-FFF2-40B4-BE49-F238E27FC236}">
                <a16:creationId xmlns:a16="http://schemas.microsoft.com/office/drawing/2014/main" id="{01DE20A3-3EE1-4964-94D9-31B5655DF341}"/>
              </a:ext>
            </a:extLst>
          </p:cNvPr>
          <p:cNvSpPr>
            <a:spLocks noGrp="1"/>
          </p:cNvSpPr>
          <p:nvPr>
            <p:ph type="title"/>
          </p:nvPr>
        </p:nvSpPr>
        <p:spPr>
          <a:xfrm>
            <a:off x="517091" y="324705"/>
            <a:ext cx="11157817" cy="660511"/>
          </a:xfrm>
        </p:spPr>
        <p:txBody>
          <a:bodyPr/>
          <a:lstStyle/>
          <a:p>
            <a:r>
              <a:rPr lang="en-US" dirty="0"/>
              <a:t>CALIBRATION TO HISTORY</a:t>
            </a:r>
          </a:p>
        </p:txBody>
      </p:sp>
      <p:sp>
        <p:nvSpPr>
          <p:cNvPr id="37" name="Inhaltsplatzhalter 4">
            <a:extLst>
              <a:ext uri="{FF2B5EF4-FFF2-40B4-BE49-F238E27FC236}">
                <a16:creationId xmlns:a16="http://schemas.microsoft.com/office/drawing/2014/main" id="{0DFB80F8-0568-4CAA-BCBF-0F9D3C5AA405}"/>
              </a:ext>
            </a:extLst>
          </p:cNvPr>
          <p:cNvSpPr txBox="1">
            <a:spLocks/>
          </p:cNvSpPr>
          <p:nvPr/>
        </p:nvSpPr>
        <p:spPr>
          <a:xfrm>
            <a:off x="2028925" y="5882072"/>
            <a:ext cx="8166083" cy="49244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prstClr val="black"/>
                </a:solidFill>
                <a:effectLst/>
                <a:uLnTx/>
                <a:uFillTx/>
                <a:latin typeface="Century Gothic" panose="020F0302020204030204"/>
                <a:ea typeface="+mn-ea"/>
                <a:cs typeface="+mn-cs"/>
              </a:rPr>
              <a:t>Both cost growth and schedule delay data closely follow a three-parameter lognormal distribution</a:t>
            </a:r>
            <a:endPar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65" name="Group 64">
            <a:extLst>
              <a:ext uri="{FF2B5EF4-FFF2-40B4-BE49-F238E27FC236}">
                <a16:creationId xmlns:a16="http://schemas.microsoft.com/office/drawing/2014/main" id="{651F1B31-F13A-4D66-BB4A-8D1B8B523401}"/>
              </a:ext>
            </a:extLst>
          </p:cNvPr>
          <p:cNvGrpSpPr/>
          <p:nvPr/>
        </p:nvGrpSpPr>
        <p:grpSpPr>
          <a:xfrm>
            <a:off x="1949522" y="2013597"/>
            <a:ext cx="2644252" cy="445714"/>
            <a:chOff x="1952210" y="1951638"/>
            <a:chExt cx="2644252" cy="445714"/>
          </a:xfrm>
        </p:grpSpPr>
        <p:sp>
          <p:nvSpPr>
            <p:cNvPr id="61" name="Right Triangle 60">
              <a:extLst>
                <a:ext uri="{FF2B5EF4-FFF2-40B4-BE49-F238E27FC236}">
                  <a16:creationId xmlns:a16="http://schemas.microsoft.com/office/drawing/2014/main" id="{FD1B640D-E3E3-432D-A729-A6B4B3E51C47}"/>
                </a:ext>
              </a:extLst>
            </p:cNvPr>
            <p:cNvSpPr/>
            <p:nvPr/>
          </p:nvSpPr>
          <p:spPr>
            <a:xfrm flipH="1">
              <a:off x="1952210" y="1951638"/>
              <a:ext cx="179126" cy="17912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626" rtl="0" eaLnBrk="1" latinLnBrk="0" hangingPunct="1">
                <a:defRPr sz="2000" kern="1200">
                  <a:solidFill>
                    <a:schemeClr val="lt1"/>
                  </a:solidFill>
                  <a:latin typeface="+mn-lt"/>
                  <a:ea typeface="+mn-ea"/>
                  <a:cs typeface="+mn-cs"/>
                </a:defRPr>
              </a:lvl1pPr>
              <a:lvl2pPr marL="515813" algn="l" defTabSz="1031626" rtl="0" eaLnBrk="1" latinLnBrk="0" hangingPunct="1">
                <a:defRPr sz="2000" kern="1200">
                  <a:solidFill>
                    <a:schemeClr val="lt1"/>
                  </a:solidFill>
                  <a:latin typeface="+mn-lt"/>
                  <a:ea typeface="+mn-ea"/>
                  <a:cs typeface="+mn-cs"/>
                </a:defRPr>
              </a:lvl2pPr>
              <a:lvl3pPr marL="1031626" algn="l" defTabSz="1031626" rtl="0" eaLnBrk="1" latinLnBrk="0" hangingPunct="1">
                <a:defRPr sz="2000" kern="1200">
                  <a:solidFill>
                    <a:schemeClr val="lt1"/>
                  </a:solidFill>
                  <a:latin typeface="+mn-lt"/>
                  <a:ea typeface="+mn-ea"/>
                  <a:cs typeface="+mn-cs"/>
                </a:defRPr>
              </a:lvl3pPr>
              <a:lvl4pPr marL="1547439" algn="l" defTabSz="1031626" rtl="0" eaLnBrk="1" latinLnBrk="0" hangingPunct="1">
                <a:defRPr sz="2000" kern="1200">
                  <a:solidFill>
                    <a:schemeClr val="lt1"/>
                  </a:solidFill>
                  <a:latin typeface="+mn-lt"/>
                  <a:ea typeface="+mn-ea"/>
                  <a:cs typeface="+mn-cs"/>
                </a:defRPr>
              </a:lvl4pPr>
              <a:lvl5pPr marL="2063252" algn="l" defTabSz="1031626" rtl="0" eaLnBrk="1" latinLnBrk="0" hangingPunct="1">
                <a:defRPr sz="2000" kern="1200">
                  <a:solidFill>
                    <a:schemeClr val="lt1"/>
                  </a:solidFill>
                  <a:latin typeface="+mn-lt"/>
                  <a:ea typeface="+mn-ea"/>
                  <a:cs typeface="+mn-cs"/>
                </a:defRPr>
              </a:lvl5pPr>
              <a:lvl6pPr marL="2579065" algn="l" defTabSz="1031626" rtl="0" eaLnBrk="1" latinLnBrk="0" hangingPunct="1">
                <a:defRPr sz="2000" kern="1200">
                  <a:solidFill>
                    <a:schemeClr val="lt1"/>
                  </a:solidFill>
                  <a:latin typeface="+mn-lt"/>
                  <a:ea typeface="+mn-ea"/>
                  <a:cs typeface="+mn-cs"/>
                </a:defRPr>
              </a:lvl6pPr>
              <a:lvl7pPr marL="3094878" algn="l" defTabSz="1031626" rtl="0" eaLnBrk="1" latinLnBrk="0" hangingPunct="1">
                <a:defRPr sz="2000" kern="1200">
                  <a:solidFill>
                    <a:schemeClr val="lt1"/>
                  </a:solidFill>
                  <a:latin typeface="+mn-lt"/>
                  <a:ea typeface="+mn-ea"/>
                  <a:cs typeface="+mn-cs"/>
                </a:defRPr>
              </a:lvl7pPr>
              <a:lvl8pPr marL="3610691" algn="l" defTabSz="1031626" rtl="0" eaLnBrk="1" latinLnBrk="0" hangingPunct="1">
                <a:defRPr sz="2000" kern="1200">
                  <a:solidFill>
                    <a:schemeClr val="lt1"/>
                  </a:solidFill>
                  <a:latin typeface="+mn-lt"/>
                  <a:ea typeface="+mn-ea"/>
                  <a:cs typeface="+mn-cs"/>
                </a:defRPr>
              </a:lvl8pPr>
              <a:lvl9pPr marL="4126504" algn="l" defTabSz="1031626" rtl="0" eaLnBrk="1" latinLnBrk="0" hangingPunct="1">
                <a:defRPr sz="2000" kern="1200">
                  <a:solidFill>
                    <a:schemeClr val="lt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Right Triangle 61">
              <a:extLst>
                <a:ext uri="{FF2B5EF4-FFF2-40B4-BE49-F238E27FC236}">
                  <a16:creationId xmlns:a16="http://schemas.microsoft.com/office/drawing/2014/main" id="{116A3AD6-DBEC-415C-A2DF-37215E9FCEB9}"/>
                </a:ext>
              </a:extLst>
            </p:cNvPr>
            <p:cNvSpPr/>
            <p:nvPr/>
          </p:nvSpPr>
          <p:spPr>
            <a:xfrm>
              <a:off x="4417336" y="1951638"/>
              <a:ext cx="179126" cy="179126"/>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626" rtl="0" eaLnBrk="1" latinLnBrk="0" hangingPunct="1">
                <a:defRPr sz="2000" kern="1200">
                  <a:solidFill>
                    <a:schemeClr val="lt1"/>
                  </a:solidFill>
                  <a:latin typeface="+mn-lt"/>
                  <a:ea typeface="+mn-ea"/>
                  <a:cs typeface="+mn-cs"/>
                </a:defRPr>
              </a:lvl1pPr>
              <a:lvl2pPr marL="515813" algn="l" defTabSz="1031626" rtl="0" eaLnBrk="1" latinLnBrk="0" hangingPunct="1">
                <a:defRPr sz="2000" kern="1200">
                  <a:solidFill>
                    <a:schemeClr val="lt1"/>
                  </a:solidFill>
                  <a:latin typeface="+mn-lt"/>
                  <a:ea typeface="+mn-ea"/>
                  <a:cs typeface="+mn-cs"/>
                </a:defRPr>
              </a:lvl2pPr>
              <a:lvl3pPr marL="1031626" algn="l" defTabSz="1031626" rtl="0" eaLnBrk="1" latinLnBrk="0" hangingPunct="1">
                <a:defRPr sz="2000" kern="1200">
                  <a:solidFill>
                    <a:schemeClr val="lt1"/>
                  </a:solidFill>
                  <a:latin typeface="+mn-lt"/>
                  <a:ea typeface="+mn-ea"/>
                  <a:cs typeface="+mn-cs"/>
                </a:defRPr>
              </a:lvl3pPr>
              <a:lvl4pPr marL="1547439" algn="l" defTabSz="1031626" rtl="0" eaLnBrk="1" latinLnBrk="0" hangingPunct="1">
                <a:defRPr sz="2000" kern="1200">
                  <a:solidFill>
                    <a:schemeClr val="lt1"/>
                  </a:solidFill>
                  <a:latin typeface="+mn-lt"/>
                  <a:ea typeface="+mn-ea"/>
                  <a:cs typeface="+mn-cs"/>
                </a:defRPr>
              </a:lvl4pPr>
              <a:lvl5pPr marL="2063252" algn="l" defTabSz="1031626" rtl="0" eaLnBrk="1" latinLnBrk="0" hangingPunct="1">
                <a:defRPr sz="2000" kern="1200">
                  <a:solidFill>
                    <a:schemeClr val="lt1"/>
                  </a:solidFill>
                  <a:latin typeface="+mn-lt"/>
                  <a:ea typeface="+mn-ea"/>
                  <a:cs typeface="+mn-cs"/>
                </a:defRPr>
              </a:lvl5pPr>
              <a:lvl6pPr marL="2579065" algn="l" defTabSz="1031626" rtl="0" eaLnBrk="1" latinLnBrk="0" hangingPunct="1">
                <a:defRPr sz="2000" kern="1200">
                  <a:solidFill>
                    <a:schemeClr val="lt1"/>
                  </a:solidFill>
                  <a:latin typeface="+mn-lt"/>
                  <a:ea typeface="+mn-ea"/>
                  <a:cs typeface="+mn-cs"/>
                </a:defRPr>
              </a:lvl6pPr>
              <a:lvl7pPr marL="3094878" algn="l" defTabSz="1031626" rtl="0" eaLnBrk="1" latinLnBrk="0" hangingPunct="1">
                <a:defRPr sz="2000" kern="1200">
                  <a:solidFill>
                    <a:schemeClr val="lt1"/>
                  </a:solidFill>
                  <a:latin typeface="+mn-lt"/>
                  <a:ea typeface="+mn-ea"/>
                  <a:cs typeface="+mn-cs"/>
                </a:defRPr>
              </a:lvl7pPr>
              <a:lvl8pPr marL="3610691" algn="l" defTabSz="1031626" rtl="0" eaLnBrk="1" latinLnBrk="0" hangingPunct="1">
                <a:defRPr sz="2000" kern="1200">
                  <a:solidFill>
                    <a:schemeClr val="lt1"/>
                  </a:solidFill>
                  <a:latin typeface="+mn-lt"/>
                  <a:ea typeface="+mn-ea"/>
                  <a:cs typeface="+mn-cs"/>
                </a:defRPr>
              </a:lvl8pPr>
              <a:lvl9pPr marL="4126504" algn="l" defTabSz="1031626" rtl="0" eaLnBrk="1" latinLnBrk="0" hangingPunct="1">
                <a:defRPr sz="2000" kern="1200">
                  <a:solidFill>
                    <a:schemeClr val="lt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4" name="Group 63">
              <a:extLst>
                <a:ext uri="{FF2B5EF4-FFF2-40B4-BE49-F238E27FC236}">
                  <a16:creationId xmlns:a16="http://schemas.microsoft.com/office/drawing/2014/main" id="{F0EC6793-2B00-4C10-AFE7-4F922554D3B4}"/>
                </a:ext>
              </a:extLst>
            </p:cNvPr>
            <p:cNvGrpSpPr/>
            <p:nvPr/>
          </p:nvGrpSpPr>
          <p:grpSpPr>
            <a:xfrm>
              <a:off x="2131336" y="1951638"/>
              <a:ext cx="2286000" cy="445714"/>
              <a:chOff x="2131336" y="1951638"/>
              <a:chExt cx="2286000" cy="445714"/>
            </a:xfrm>
          </p:grpSpPr>
          <p:sp>
            <p:nvSpPr>
              <p:cNvPr id="60" name="Round Same Side Corner Rectangle 12">
                <a:extLst>
                  <a:ext uri="{FF2B5EF4-FFF2-40B4-BE49-F238E27FC236}">
                    <a16:creationId xmlns:a16="http://schemas.microsoft.com/office/drawing/2014/main" id="{A8B1121F-3B25-44AC-AA1E-5C98342E5824}"/>
                  </a:ext>
                </a:extLst>
              </p:cNvPr>
              <p:cNvSpPr/>
              <p:nvPr/>
            </p:nvSpPr>
            <p:spPr>
              <a:xfrm flipV="1">
                <a:off x="2131336" y="1951638"/>
                <a:ext cx="2286000" cy="445714"/>
              </a:xfrm>
              <a:prstGeom prst="round2SameRect">
                <a:avLst/>
              </a:prstGeom>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031626" rtl="0" eaLnBrk="1" latinLnBrk="0" hangingPunct="1">
                  <a:defRPr sz="2000" kern="1200">
                    <a:solidFill>
                      <a:schemeClr val="lt1"/>
                    </a:solidFill>
                    <a:latin typeface="+mn-lt"/>
                    <a:ea typeface="+mn-ea"/>
                    <a:cs typeface="+mn-cs"/>
                  </a:defRPr>
                </a:lvl1pPr>
                <a:lvl2pPr marL="515813" algn="l" defTabSz="1031626" rtl="0" eaLnBrk="1" latinLnBrk="0" hangingPunct="1">
                  <a:defRPr sz="2000" kern="1200">
                    <a:solidFill>
                      <a:schemeClr val="lt1"/>
                    </a:solidFill>
                    <a:latin typeface="+mn-lt"/>
                    <a:ea typeface="+mn-ea"/>
                    <a:cs typeface="+mn-cs"/>
                  </a:defRPr>
                </a:lvl2pPr>
                <a:lvl3pPr marL="1031626" algn="l" defTabSz="1031626" rtl="0" eaLnBrk="1" latinLnBrk="0" hangingPunct="1">
                  <a:defRPr sz="2000" kern="1200">
                    <a:solidFill>
                      <a:schemeClr val="lt1"/>
                    </a:solidFill>
                    <a:latin typeface="+mn-lt"/>
                    <a:ea typeface="+mn-ea"/>
                    <a:cs typeface="+mn-cs"/>
                  </a:defRPr>
                </a:lvl3pPr>
                <a:lvl4pPr marL="1547439" algn="l" defTabSz="1031626" rtl="0" eaLnBrk="1" latinLnBrk="0" hangingPunct="1">
                  <a:defRPr sz="2000" kern="1200">
                    <a:solidFill>
                      <a:schemeClr val="lt1"/>
                    </a:solidFill>
                    <a:latin typeface="+mn-lt"/>
                    <a:ea typeface="+mn-ea"/>
                    <a:cs typeface="+mn-cs"/>
                  </a:defRPr>
                </a:lvl4pPr>
                <a:lvl5pPr marL="2063252" algn="l" defTabSz="1031626" rtl="0" eaLnBrk="1" latinLnBrk="0" hangingPunct="1">
                  <a:defRPr sz="2000" kern="1200">
                    <a:solidFill>
                      <a:schemeClr val="lt1"/>
                    </a:solidFill>
                    <a:latin typeface="+mn-lt"/>
                    <a:ea typeface="+mn-ea"/>
                    <a:cs typeface="+mn-cs"/>
                  </a:defRPr>
                </a:lvl5pPr>
                <a:lvl6pPr marL="2579065" algn="l" defTabSz="1031626" rtl="0" eaLnBrk="1" latinLnBrk="0" hangingPunct="1">
                  <a:defRPr sz="2000" kern="1200">
                    <a:solidFill>
                      <a:schemeClr val="lt1"/>
                    </a:solidFill>
                    <a:latin typeface="+mn-lt"/>
                    <a:ea typeface="+mn-ea"/>
                    <a:cs typeface="+mn-cs"/>
                  </a:defRPr>
                </a:lvl6pPr>
                <a:lvl7pPr marL="3094878" algn="l" defTabSz="1031626" rtl="0" eaLnBrk="1" latinLnBrk="0" hangingPunct="1">
                  <a:defRPr sz="2000" kern="1200">
                    <a:solidFill>
                      <a:schemeClr val="lt1"/>
                    </a:solidFill>
                    <a:latin typeface="+mn-lt"/>
                    <a:ea typeface="+mn-ea"/>
                    <a:cs typeface="+mn-cs"/>
                  </a:defRPr>
                </a:lvl7pPr>
                <a:lvl8pPr marL="3610691" algn="l" defTabSz="1031626" rtl="0" eaLnBrk="1" latinLnBrk="0" hangingPunct="1">
                  <a:defRPr sz="2000" kern="1200">
                    <a:solidFill>
                      <a:schemeClr val="lt1"/>
                    </a:solidFill>
                    <a:latin typeface="+mn-lt"/>
                    <a:ea typeface="+mn-ea"/>
                    <a:cs typeface="+mn-cs"/>
                  </a:defRPr>
                </a:lvl8pPr>
                <a:lvl9pPr marL="4126504" algn="l" defTabSz="1031626" rtl="0" eaLnBrk="1" latinLnBrk="0" hangingPunct="1">
                  <a:defRPr sz="2000" kern="1200">
                    <a:solidFill>
                      <a:schemeClr val="lt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Text Placeholder 3">
                <a:extLst>
                  <a:ext uri="{FF2B5EF4-FFF2-40B4-BE49-F238E27FC236}">
                    <a16:creationId xmlns:a16="http://schemas.microsoft.com/office/drawing/2014/main" id="{B4F60936-13DA-41A4-ADAB-AF33126CA599}"/>
                  </a:ext>
                </a:extLst>
              </p:cNvPr>
              <p:cNvSpPr txBox="1">
                <a:spLocks/>
              </p:cNvSpPr>
              <p:nvPr/>
            </p:nvSpPr>
            <p:spPr>
              <a:xfrm>
                <a:off x="2274326" y="2029209"/>
                <a:ext cx="2053447" cy="246221"/>
              </a:xfrm>
              <a:prstGeom prst="rect">
                <a:avLst/>
              </a:prstGeom>
            </p:spPr>
            <p:txBody>
              <a:bodyPr wrap="none" lIns="0" tIns="0" rIns="0" bIns="0" anchor="ctr" anchorCtr="0">
                <a:spAutoFit/>
              </a:bodyPr>
              <a:lstStyle>
                <a:defPPr>
                  <a:defRPr lang="en-US"/>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prstClr val="white"/>
                    </a:solidFill>
                    <a:effectLst/>
                    <a:uLnTx/>
                    <a:uFillTx/>
                    <a:latin typeface="Century Gothic" panose="020F0302020204030204"/>
                    <a:ea typeface="+mn-ea"/>
                    <a:cs typeface="+mn-cs"/>
                  </a:rPr>
                  <a:t>COST GROWTH DATA</a:t>
                </a:r>
              </a:p>
            </p:txBody>
          </p:sp>
        </p:grpSp>
      </p:grpSp>
      <p:grpSp>
        <p:nvGrpSpPr>
          <p:cNvPr id="66" name="Group 65">
            <a:extLst>
              <a:ext uri="{FF2B5EF4-FFF2-40B4-BE49-F238E27FC236}">
                <a16:creationId xmlns:a16="http://schemas.microsoft.com/office/drawing/2014/main" id="{9B97F448-0CC6-4B97-8DB4-DA16AD32FA88}"/>
              </a:ext>
            </a:extLst>
          </p:cNvPr>
          <p:cNvGrpSpPr/>
          <p:nvPr/>
        </p:nvGrpSpPr>
        <p:grpSpPr>
          <a:xfrm>
            <a:off x="7605904" y="2013597"/>
            <a:ext cx="2879216" cy="445714"/>
            <a:chOff x="1952210" y="1951638"/>
            <a:chExt cx="2644252" cy="445714"/>
          </a:xfrm>
          <a:solidFill>
            <a:schemeClr val="accent2"/>
          </a:solidFill>
        </p:grpSpPr>
        <p:sp>
          <p:nvSpPr>
            <p:cNvPr id="67" name="Right Triangle 66">
              <a:extLst>
                <a:ext uri="{FF2B5EF4-FFF2-40B4-BE49-F238E27FC236}">
                  <a16:creationId xmlns:a16="http://schemas.microsoft.com/office/drawing/2014/main" id="{BE7B5FE4-8A1C-4A45-AF20-EE1BF57D1D1D}"/>
                </a:ext>
              </a:extLst>
            </p:cNvPr>
            <p:cNvSpPr/>
            <p:nvPr/>
          </p:nvSpPr>
          <p:spPr>
            <a:xfrm flipH="1">
              <a:off x="1952210" y="1951638"/>
              <a:ext cx="179126" cy="179126"/>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626" rtl="0" eaLnBrk="1" latinLnBrk="0" hangingPunct="1">
                <a:defRPr sz="2000" kern="1200">
                  <a:solidFill>
                    <a:schemeClr val="lt1"/>
                  </a:solidFill>
                  <a:latin typeface="+mn-lt"/>
                  <a:ea typeface="+mn-ea"/>
                  <a:cs typeface="+mn-cs"/>
                </a:defRPr>
              </a:lvl1pPr>
              <a:lvl2pPr marL="515813" algn="l" defTabSz="1031626" rtl="0" eaLnBrk="1" latinLnBrk="0" hangingPunct="1">
                <a:defRPr sz="2000" kern="1200">
                  <a:solidFill>
                    <a:schemeClr val="lt1"/>
                  </a:solidFill>
                  <a:latin typeface="+mn-lt"/>
                  <a:ea typeface="+mn-ea"/>
                  <a:cs typeface="+mn-cs"/>
                </a:defRPr>
              </a:lvl2pPr>
              <a:lvl3pPr marL="1031626" algn="l" defTabSz="1031626" rtl="0" eaLnBrk="1" latinLnBrk="0" hangingPunct="1">
                <a:defRPr sz="2000" kern="1200">
                  <a:solidFill>
                    <a:schemeClr val="lt1"/>
                  </a:solidFill>
                  <a:latin typeface="+mn-lt"/>
                  <a:ea typeface="+mn-ea"/>
                  <a:cs typeface="+mn-cs"/>
                </a:defRPr>
              </a:lvl3pPr>
              <a:lvl4pPr marL="1547439" algn="l" defTabSz="1031626" rtl="0" eaLnBrk="1" latinLnBrk="0" hangingPunct="1">
                <a:defRPr sz="2000" kern="1200">
                  <a:solidFill>
                    <a:schemeClr val="lt1"/>
                  </a:solidFill>
                  <a:latin typeface="+mn-lt"/>
                  <a:ea typeface="+mn-ea"/>
                  <a:cs typeface="+mn-cs"/>
                </a:defRPr>
              </a:lvl4pPr>
              <a:lvl5pPr marL="2063252" algn="l" defTabSz="1031626" rtl="0" eaLnBrk="1" latinLnBrk="0" hangingPunct="1">
                <a:defRPr sz="2000" kern="1200">
                  <a:solidFill>
                    <a:schemeClr val="lt1"/>
                  </a:solidFill>
                  <a:latin typeface="+mn-lt"/>
                  <a:ea typeface="+mn-ea"/>
                  <a:cs typeface="+mn-cs"/>
                </a:defRPr>
              </a:lvl5pPr>
              <a:lvl6pPr marL="2579065" algn="l" defTabSz="1031626" rtl="0" eaLnBrk="1" latinLnBrk="0" hangingPunct="1">
                <a:defRPr sz="2000" kern="1200">
                  <a:solidFill>
                    <a:schemeClr val="lt1"/>
                  </a:solidFill>
                  <a:latin typeface="+mn-lt"/>
                  <a:ea typeface="+mn-ea"/>
                  <a:cs typeface="+mn-cs"/>
                </a:defRPr>
              </a:lvl6pPr>
              <a:lvl7pPr marL="3094878" algn="l" defTabSz="1031626" rtl="0" eaLnBrk="1" latinLnBrk="0" hangingPunct="1">
                <a:defRPr sz="2000" kern="1200">
                  <a:solidFill>
                    <a:schemeClr val="lt1"/>
                  </a:solidFill>
                  <a:latin typeface="+mn-lt"/>
                  <a:ea typeface="+mn-ea"/>
                  <a:cs typeface="+mn-cs"/>
                </a:defRPr>
              </a:lvl7pPr>
              <a:lvl8pPr marL="3610691" algn="l" defTabSz="1031626" rtl="0" eaLnBrk="1" latinLnBrk="0" hangingPunct="1">
                <a:defRPr sz="2000" kern="1200">
                  <a:solidFill>
                    <a:schemeClr val="lt1"/>
                  </a:solidFill>
                  <a:latin typeface="+mn-lt"/>
                  <a:ea typeface="+mn-ea"/>
                  <a:cs typeface="+mn-cs"/>
                </a:defRPr>
              </a:lvl8pPr>
              <a:lvl9pPr marL="4126504" algn="l" defTabSz="1031626" rtl="0" eaLnBrk="1" latinLnBrk="0" hangingPunct="1">
                <a:defRPr sz="2000" kern="1200">
                  <a:solidFill>
                    <a:schemeClr val="lt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8" name="Right Triangle 67">
              <a:extLst>
                <a:ext uri="{FF2B5EF4-FFF2-40B4-BE49-F238E27FC236}">
                  <a16:creationId xmlns:a16="http://schemas.microsoft.com/office/drawing/2014/main" id="{61E5D8BB-DB6A-41E5-9B20-8BC2C389A9CB}"/>
                </a:ext>
              </a:extLst>
            </p:cNvPr>
            <p:cNvSpPr/>
            <p:nvPr/>
          </p:nvSpPr>
          <p:spPr>
            <a:xfrm>
              <a:off x="4417336" y="1951638"/>
              <a:ext cx="179126" cy="179126"/>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626" rtl="0" eaLnBrk="1" latinLnBrk="0" hangingPunct="1">
                <a:defRPr sz="2000" kern="1200">
                  <a:solidFill>
                    <a:schemeClr val="lt1"/>
                  </a:solidFill>
                  <a:latin typeface="+mn-lt"/>
                  <a:ea typeface="+mn-ea"/>
                  <a:cs typeface="+mn-cs"/>
                </a:defRPr>
              </a:lvl1pPr>
              <a:lvl2pPr marL="515813" algn="l" defTabSz="1031626" rtl="0" eaLnBrk="1" latinLnBrk="0" hangingPunct="1">
                <a:defRPr sz="2000" kern="1200">
                  <a:solidFill>
                    <a:schemeClr val="lt1"/>
                  </a:solidFill>
                  <a:latin typeface="+mn-lt"/>
                  <a:ea typeface="+mn-ea"/>
                  <a:cs typeface="+mn-cs"/>
                </a:defRPr>
              </a:lvl2pPr>
              <a:lvl3pPr marL="1031626" algn="l" defTabSz="1031626" rtl="0" eaLnBrk="1" latinLnBrk="0" hangingPunct="1">
                <a:defRPr sz="2000" kern="1200">
                  <a:solidFill>
                    <a:schemeClr val="lt1"/>
                  </a:solidFill>
                  <a:latin typeface="+mn-lt"/>
                  <a:ea typeface="+mn-ea"/>
                  <a:cs typeface="+mn-cs"/>
                </a:defRPr>
              </a:lvl3pPr>
              <a:lvl4pPr marL="1547439" algn="l" defTabSz="1031626" rtl="0" eaLnBrk="1" latinLnBrk="0" hangingPunct="1">
                <a:defRPr sz="2000" kern="1200">
                  <a:solidFill>
                    <a:schemeClr val="lt1"/>
                  </a:solidFill>
                  <a:latin typeface="+mn-lt"/>
                  <a:ea typeface="+mn-ea"/>
                  <a:cs typeface="+mn-cs"/>
                </a:defRPr>
              </a:lvl4pPr>
              <a:lvl5pPr marL="2063252" algn="l" defTabSz="1031626" rtl="0" eaLnBrk="1" latinLnBrk="0" hangingPunct="1">
                <a:defRPr sz="2000" kern="1200">
                  <a:solidFill>
                    <a:schemeClr val="lt1"/>
                  </a:solidFill>
                  <a:latin typeface="+mn-lt"/>
                  <a:ea typeface="+mn-ea"/>
                  <a:cs typeface="+mn-cs"/>
                </a:defRPr>
              </a:lvl5pPr>
              <a:lvl6pPr marL="2579065" algn="l" defTabSz="1031626" rtl="0" eaLnBrk="1" latinLnBrk="0" hangingPunct="1">
                <a:defRPr sz="2000" kern="1200">
                  <a:solidFill>
                    <a:schemeClr val="lt1"/>
                  </a:solidFill>
                  <a:latin typeface="+mn-lt"/>
                  <a:ea typeface="+mn-ea"/>
                  <a:cs typeface="+mn-cs"/>
                </a:defRPr>
              </a:lvl6pPr>
              <a:lvl7pPr marL="3094878" algn="l" defTabSz="1031626" rtl="0" eaLnBrk="1" latinLnBrk="0" hangingPunct="1">
                <a:defRPr sz="2000" kern="1200">
                  <a:solidFill>
                    <a:schemeClr val="lt1"/>
                  </a:solidFill>
                  <a:latin typeface="+mn-lt"/>
                  <a:ea typeface="+mn-ea"/>
                  <a:cs typeface="+mn-cs"/>
                </a:defRPr>
              </a:lvl7pPr>
              <a:lvl8pPr marL="3610691" algn="l" defTabSz="1031626" rtl="0" eaLnBrk="1" latinLnBrk="0" hangingPunct="1">
                <a:defRPr sz="2000" kern="1200">
                  <a:solidFill>
                    <a:schemeClr val="lt1"/>
                  </a:solidFill>
                  <a:latin typeface="+mn-lt"/>
                  <a:ea typeface="+mn-ea"/>
                  <a:cs typeface="+mn-cs"/>
                </a:defRPr>
              </a:lvl8pPr>
              <a:lvl9pPr marL="4126504" algn="l" defTabSz="1031626" rtl="0" eaLnBrk="1" latinLnBrk="0" hangingPunct="1">
                <a:defRPr sz="2000" kern="1200">
                  <a:solidFill>
                    <a:schemeClr val="lt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9" name="Group 68">
              <a:extLst>
                <a:ext uri="{FF2B5EF4-FFF2-40B4-BE49-F238E27FC236}">
                  <a16:creationId xmlns:a16="http://schemas.microsoft.com/office/drawing/2014/main" id="{4AE1139E-6D6E-46F5-9139-430A8ABBC99E}"/>
                </a:ext>
              </a:extLst>
            </p:cNvPr>
            <p:cNvGrpSpPr/>
            <p:nvPr/>
          </p:nvGrpSpPr>
          <p:grpSpPr>
            <a:xfrm>
              <a:off x="2131336" y="1951638"/>
              <a:ext cx="2286000" cy="445714"/>
              <a:chOff x="2131336" y="1951638"/>
              <a:chExt cx="2286000" cy="445714"/>
            </a:xfrm>
            <a:grpFill/>
          </p:grpSpPr>
          <p:sp>
            <p:nvSpPr>
              <p:cNvPr id="70" name="Round Same Side Corner Rectangle 12">
                <a:extLst>
                  <a:ext uri="{FF2B5EF4-FFF2-40B4-BE49-F238E27FC236}">
                    <a16:creationId xmlns:a16="http://schemas.microsoft.com/office/drawing/2014/main" id="{66850C03-18CC-4205-9DED-9FA4AB3B7AB7}"/>
                  </a:ext>
                </a:extLst>
              </p:cNvPr>
              <p:cNvSpPr/>
              <p:nvPr/>
            </p:nvSpPr>
            <p:spPr>
              <a:xfrm flipV="1">
                <a:off x="2131336" y="1951638"/>
                <a:ext cx="2286000" cy="445714"/>
              </a:xfrm>
              <a:prstGeom prst="round2SameRect">
                <a:avLst/>
              </a:prstGeom>
              <a:grp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1031626" rtl="0" eaLnBrk="1" latinLnBrk="0" hangingPunct="1">
                  <a:defRPr sz="2000" kern="1200">
                    <a:solidFill>
                      <a:schemeClr val="lt1"/>
                    </a:solidFill>
                    <a:latin typeface="+mn-lt"/>
                    <a:ea typeface="+mn-ea"/>
                    <a:cs typeface="+mn-cs"/>
                  </a:defRPr>
                </a:lvl1pPr>
                <a:lvl2pPr marL="515813" algn="l" defTabSz="1031626" rtl="0" eaLnBrk="1" latinLnBrk="0" hangingPunct="1">
                  <a:defRPr sz="2000" kern="1200">
                    <a:solidFill>
                      <a:schemeClr val="lt1"/>
                    </a:solidFill>
                    <a:latin typeface="+mn-lt"/>
                    <a:ea typeface="+mn-ea"/>
                    <a:cs typeface="+mn-cs"/>
                  </a:defRPr>
                </a:lvl2pPr>
                <a:lvl3pPr marL="1031626" algn="l" defTabSz="1031626" rtl="0" eaLnBrk="1" latinLnBrk="0" hangingPunct="1">
                  <a:defRPr sz="2000" kern="1200">
                    <a:solidFill>
                      <a:schemeClr val="lt1"/>
                    </a:solidFill>
                    <a:latin typeface="+mn-lt"/>
                    <a:ea typeface="+mn-ea"/>
                    <a:cs typeface="+mn-cs"/>
                  </a:defRPr>
                </a:lvl3pPr>
                <a:lvl4pPr marL="1547439" algn="l" defTabSz="1031626" rtl="0" eaLnBrk="1" latinLnBrk="0" hangingPunct="1">
                  <a:defRPr sz="2000" kern="1200">
                    <a:solidFill>
                      <a:schemeClr val="lt1"/>
                    </a:solidFill>
                    <a:latin typeface="+mn-lt"/>
                    <a:ea typeface="+mn-ea"/>
                    <a:cs typeface="+mn-cs"/>
                  </a:defRPr>
                </a:lvl4pPr>
                <a:lvl5pPr marL="2063252" algn="l" defTabSz="1031626" rtl="0" eaLnBrk="1" latinLnBrk="0" hangingPunct="1">
                  <a:defRPr sz="2000" kern="1200">
                    <a:solidFill>
                      <a:schemeClr val="lt1"/>
                    </a:solidFill>
                    <a:latin typeface="+mn-lt"/>
                    <a:ea typeface="+mn-ea"/>
                    <a:cs typeface="+mn-cs"/>
                  </a:defRPr>
                </a:lvl5pPr>
                <a:lvl6pPr marL="2579065" algn="l" defTabSz="1031626" rtl="0" eaLnBrk="1" latinLnBrk="0" hangingPunct="1">
                  <a:defRPr sz="2000" kern="1200">
                    <a:solidFill>
                      <a:schemeClr val="lt1"/>
                    </a:solidFill>
                    <a:latin typeface="+mn-lt"/>
                    <a:ea typeface="+mn-ea"/>
                    <a:cs typeface="+mn-cs"/>
                  </a:defRPr>
                </a:lvl6pPr>
                <a:lvl7pPr marL="3094878" algn="l" defTabSz="1031626" rtl="0" eaLnBrk="1" latinLnBrk="0" hangingPunct="1">
                  <a:defRPr sz="2000" kern="1200">
                    <a:solidFill>
                      <a:schemeClr val="lt1"/>
                    </a:solidFill>
                    <a:latin typeface="+mn-lt"/>
                    <a:ea typeface="+mn-ea"/>
                    <a:cs typeface="+mn-cs"/>
                  </a:defRPr>
                </a:lvl7pPr>
                <a:lvl8pPr marL="3610691" algn="l" defTabSz="1031626" rtl="0" eaLnBrk="1" latinLnBrk="0" hangingPunct="1">
                  <a:defRPr sz="2000" kern="1200">
                    <a:solidFill>
                      <a:schemeClr val="lt1"/>
                    </a:solidFill>
                    <a:latin typeface="+mn-lt"/>
                    <a:ea typeface="+mn-ea"/>
                    <a:cs typeface="+mn-cs"/>
                  </a:defRPr>
                </a:lvl8pPr>
                <a:lvl9pPr marL="4126504" algn="l" defTabSz="1031626" rtl="0" eaLnBrk="1" latinLnBrk="0" hangingPunct="1">
                  <a:defRPr sz="2000" kern="1200">
                    <a:solidFill>
                      <a:schemeClr val="lt1"/>
                    </a:solidFill>
                    <a:latin typeface="+mn-lt"/>
                    <a:ea typeface="+mn-ea"/>
                    <a:cs typeface="+mn-cs"/>
                  </a:defRPr>
                </a:lvl9pPr>
              </a:lstStyle>
              <a:p>
                <a:pPr marL="0" marR="0" lvl="0" indent="0" algn="ctr" defTabSz="1031626"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Text Placeholder 3">
                <a:extLst>
                  <a:ext uri="{FF2B5EF4-FFF2-40B4-BE49-F238E27FC236}">
                    <a16:creationId xmlns:a16="http://schemas.microsoft.com/office/drawing/2014/main" id="{C67B7293-0CD7-4380-A3A8-994EC4A1AF0D}"/>
                  </a:ext>
                </a:extLst>
              </p:cNvPr>
              <p:cNvSpPr txBox="1">
                <a:spLocks/>
              </p:cNvSpPr>
              <p:nvPr/>
            </p:nvSpPr>
            <p:spPr>
              <a:xfrm>
                <a:off x="2169688" y="2049569"/>
                <a:ext cx="2127311" cy="246221"/>
              </a:xfrm>
              <a:prstGeom prst="rect">
                <a:avLst/>
              </a:prstGeom>
              <a:grpFill/>
              <a:ln>
                <a:solidFill>
                  <a:schemeClr val="accent2"/>
                </a:solidFill>
              </a:ln>
            </p:spPr>
            <p:txBody>
              <a:bodyPr wrap="none" lIns="0" tIns="0" rIns="0" bIns="0" anchor="ctr" anchorCtr="0">
                <a:spAutoFit/>
              </a:bodyPr>
              <a:lstStyle>
                <a:defPPr>
                  <a:defRPr lang="en-US"/>
                </a:defPPr>
                <a:lvl1pPr marL="0" algn="l" defTabSz="1031626" rtl="0" eaLnBrk="1" latinLnBrk="0" hangingPunct="1">
                  <a:defRPr sz="2000" kern="1200">
                    <a:solidFill>
                      <a:schemeClr val="tx1"/>
                    </a:solidFill>
                    <a:latin typeface="+mn-lt"/>
                    <a:ea typeface="+mn-ea"/>
                    <a:cs typeface="+mn-cs"/>
                  </a:defRPr>
                </a:lvl1pPr>
                <a:lvl2pPr marL="515813" algn="l" defTabSz="1031626" rtl="0" eaLnBrk="1" latinLnBrk="0" hangingPunct="1">
                  <a:defRPr sz="2000" kern="1200">
                    <a:solidFill>
                      <a:schemeClr val="tx1"/>
                    </a:solidFill>
                    <a:latin typeface="+mn-lt"/>
                    <a:ea typeface="+mn-ea"/>
                    <a:cs typeface="+mn-cs"/>
                  </a:defRPr>
                </a:lvl2pPr>
                <a:lvl3pPr marL="1031626" algn="l" defTabSz="1031626" rtl="0" eaLnBrk="1" latinLnBrk="0" hangingPunct="1">
                  <a:defRPr sz="2000" kern="1200">
                    <a:solidFill>
                      <a:schemeClr val="tx1"/>
                    </a:solidFill>
                    <a:latin typeface="+mn-lt"/>
                    <a:ea typeface="+mn-ea"/>
                    <a:cs typeface="+mn-cs"/>
                  </a:defRPr>
                </a:lvl3pPr>
                <a:lvl4pPr marL="1547439" algn="l" defTabSz="1031626" rtl="0" eaLnBrk="1" latinLnBrk="0" hangingPunct="1">
                  <a:defRPr sz="2000" kern="1200">
                    <a:solidFill>
                      <a:schemeClr val="tx1"/>
                    </a:solidFill>
                    <a:latin typeface="+mn-lt"/>
                    <a:ea typeface="+mn-ea"/>
                    <a:cs typeface="+mn-cs"/>
                  </a:defRPr>
                </a:lvl4pPr>
                <a:lvl5pPr marL="2063252" algn="l" defTabSz="1031626" rtl="0" eaLnBrk="1" latinLnBrk="0" hangingPunct="1">
                  <a:defRPr sz="2000" kern="1200">
                    <a:solidFill>
                      <a:schemeClr val="tx1"/>
                    </a:solidFill>
                    <a:latin typeface="+mn-lt"/>
                    <a:ea typeface="+mn-ea"/>
                    <a:cs typeface="+mn-cs"/>
                  </a:defRPr>
                </a:lvl5pPr>
                <a:lvl6pPr marL="2579065" algn="l" defTabSz="1031626" rtl="0" eaLnBrk="1" latinLnBrk="0" hangingPunct="1">
                  <a:defRPr sz="2000" kern="1200">
                    <a:solidFill>
                      <a:schemeClr val="tx1"/>
                    </a:solidFill>
                    <a:latin typeface="+mn-lt"/>
                    <a:ea typeface="+mn-ea"/>
                    <a:cs typeface="+mn-cs"/>
                  </a:defRPr>
                </a:lvl6pPr>
                <a:lvl7pPr marL="3094878" algn="l" defTabSz="1031626" rtl="0" eaLnBrk="1" latinLnBrk="0" hangingPunct="1">
                  <a:defRPr sz="2000" kern="1200">
                    <a:solidFill>
                      <a:schemeClr val="tx1"/>
                    </a:solidFill>
                    <a:latin typeface="+mn-lt"/>
                    <a:ea typeface="+mn-ea"/>
                    <a:cs typeface="+mn-cs"/>
                  </a:defRPr>
                </a:lvl7pPr>
                <a:lvl8pPr marL="3610691" algn="l" defTabSz="1031626" rtl="0" eaLnBrk="1" latinLnBrk="0" hangingPunct="1">
                  <a:defRPr sz="2000" kern="1200">
                    <a:solidFill>
                      <a:schemeClr val="tx1"/>
                    </a:solidFill>
                    <a:latin typeface="+mn-lt"/>
                    <a:ea typeface="+mn-ea"/>
                    <a:cs typeface="+mn-cs"/>
                  </a:defRPr>
                </a:lvl8pPr>
                <a:lvl9pPr marL="4126504" algn="l" defTabSz="1031626" rtl="0" eaLnBrk="1" latinLnBrk="0" hangingPunct="1">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prstClr val="white"/>
                    </a:solidFill>
                    <a:effectLst/>
                    <a:uLnTx/>
                    <a:uFillTx/>
                    <a:latin typeface="Century Gothic" panose="020F0302020204030204"/>
                    <a:ea typeface="+mn-ea"/>
                    <a:cs typeface="+mn-cs"/>
                  </a:rPr>
                  <a:t> SCHEDULE DELAY DATA</a:t>
                </a:r>
              </a:p>
            </p:txBody>
          </p:sp>
        </p:grpSp>
      </p:grpSp>
      <p:pic>
        <p:nvPicPr>
          <p:cNvPr id="25" name="Picture Placeholder 5" descr="9781260473834_Smart_PASS3.pdf - Adobe Acrobat Reader DC">
            <a:extLst>
              <a:ext uri="{FF2B5EF4-FFF2-40B4-BE49-F238E27FC236}">
                <a16:creationId xmlns:a16="http://schemas.microsoft.com/office/drawing/2014/main" id="{9722FE5A-123B-4062-8A44-185000C9FE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849078" y="2479493"/>
            <a:ext cx="4840446" cy="3208142"/>
          </a:xfrm>
          <a:prstGeom prst="rect">
            <a:avLst/>
          </a:prstGeom>
        </p:spPr>
      </p:pic>
      <p:pic>
        <p:nvPicPr>
          <p:cNvPr id="26" name="Picture Placeholder 5" descr="9781260473834_Smart_PASS3.pdf - Adobe Acrobat Reader DC">
            <a:extLst>
              <a:ext uri="{FF2B5EF4-FFF2-40B4-BE49-F238E27FC236}">
                <a16:creationId xmlns:a16="http://schemas.microsoft.com/office/drawing/2014/main" id="{731ED9EA-8003-48F6-82AB-E17122E27A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443999" y="2506769"/>
            <a:ext cx="4840446" cy="3180866"/>
          </a:xfrm>
          <a:prstGeom prst="rect">
            <a:avLst/>
          </a:prstGeom>
        </p:spPr>
      </p:pic>
      <p:sp>
        <p:nvSpPr>
          <p:cNvPr id="19" name="Slide Number Placeholder 1">
            <a:extLst>
              <a:ext uri="{FF2B5EF4-FFF2-40B4-BE49-F238E27FC236}">
                <a16:creationId xmlns:a16="http://schemas.microsoft.com/office/drawing/2014/main" id="{737384D9-71B5-4179-B061-F533164CF8E7}"/>
              </a:ext>
            </a:extLst>
          </p:cNvPr>
          <p:cNvSpPr txBox="1">
            <a:spLocks/>
          </p:cNvSpPr>
          <p:nvPr/>
        </p:nvSpPr>
        <p:spPr>
          <a:xfrm>
            <a:off x="190851" y="63372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94612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1045029" y="2067840"/>
            <a:ext cx="4551136" cy="1274195"/>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F0302020204030204"/>
                <a:ea typeface="+mn-ea"/>
                <a:cs typeface="+mn-cs"/>
              </a:rPr>
              <a:t>MEAN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The expected value of the distribution, measures the center For a lognormal the mean is greater than the median, which in turn is greater than the mode (peak)</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16C8F10-0F8E-4A3F-9E99-C37E9041AA69}"/>
              </a:ext>
            </a:extLst>
          </p:cNvPr>
          <p:cNvSpPr txBox="1"/>
          <p:nvPr/>
        </p:nvSpPr>
        <p:spPr>
          <a:xfrm>
            <a:off x="1045029" y="3724844"/>
            <a:ext cx="4551136" cy="886397"/>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entury Gothic" panose="020F0302020204030204"/>
                <a:ea typeface="+mn-ea"/>
                <a:cs typeface="+mn-cs"/>
              </a:rPr>
              <a:t>VARIANCE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Measures the dispersion around the mean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The higher the variance, the greater the uncertainty</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E8C9DD4-5088-4955-89FB-6EC7622FA98F}"/>
              </a:ext>
            </a:extLst>
          </p:cNvPr>
          <p:cNvSpPr txBox="1"/>
          <p:nvPr/>
        </p:nvSpPr>
        <p:spPr>
          <a:xfrm>
            <a:off x="1045029" y="5075234"/>
            <a:ext cx="4551136" cy="1317284"/>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07F09"/>
                </a:solidFill>
                <a:effectLst/>
                <a:uLnTx/>
                <a:uFillTx/>
                <a:latin typeface="Century Gothic" panose="020F0302020204030204"/>
                <a:ea typeface="+mn-ea"/>
                <a:cs typeface="+mn-cs"/>
              </a:rPr>
              <a:t>LOCATION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A two-parameter lognormal distribution is bounded below by zero</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Location parameter shifts this in one direction or the other</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6" name="Arrow: Chevron 225">
            <a:extLst>
              <a:ext uri="{FF2B5EF4-FFF2-40B4-BE49-F238E27FC236}">
                <a16:creationId xmlns:a16="http://schemas.microsoft.com/office/drawing/2014/main" id="{3CD4CFE0-4557-4A11-9E6B-1105A48C5D41}"/>
              </a:ext>
            </a:extLst>
          </p:cNvPr>
          <p:cNvSpPr/>
          <p:nvPr/>
        </p:nvSpPr>
        <p:spPr>
          <a:xfrm>
            <a:off x="541565"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541565" y="3995518"/>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541566" y="5561352"/>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358141" y="141751"/>
            <a:ext cx="6437993" cy="1169551"/>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F0302020204030204"/>
                <a:ea typeface="+mn-ea"/>
                <a:cs typeface="+mn-cs"/>
              </a:rPr>
              <a:t>THREE-PARAMETER LOGNORMAL</a:t>
            </a:r>
          </a:p>
        </p:txBody>
      </p:sp>
      <p:sp>
        <p:nvSpPr>
          <p:cNvPr id="22" name="TextBox 21">
            <a:extLst>
              <a:ext uri="{FF2B5EF4-FFF2-40B4-BE49-F238E27FC236}">
                <a16:creationId xmlns:a16="http://schemas.microsoft.com/office/drawing/2014/main" id="{B9DF2215-9857-43BC-BD8F-E91F86C59C65}"/>
              </a:ext>
            </a:extLst>
          </p:cNvPr>
          <p:cNvSpPr txBox="1"/>
          <p:nvPr/>
        </p:nvSpPr>
        <p:spPr>
          <a:xfrm>
            <a:off x="358141" y="1412572"/>
            <a:ext cx="5678351"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MEAN, VARIANCE, AND LOCATION</a:t>
            </a:r>
          </a:p>
        </p:txBody>
      </p:sp>
      <p:pic>
        <p:nvPicPr>
          <p:cNvPr id="2" name="Picture 1">
            <a:extLst>
              <a:ext uri="{FF2B5EF4-FFF2-40B4-BE49-F238E27FC236}">
                <a16:creationId xmlns:a16="http://schemas.microsoft.com/office/drawing/2014/main" id="{13342ADB-08A9-4EF2-9795-9382699424B2}"/>
              </a:ext>
            </a:extLst>
          </p:cNvPr>
          <p:cNvPicPr>
            <a:picLocks noChangeAspect="1"/>
          </p:cNvPicPr>
          <p:nvPr/>
        </p:nvPicPr>
        <p:blipFill>
          <a:blip r:embed="rId2"/>
          <a:stretch>
            <a:fillRect/>
          </a:stretch>
        </p:blipFill>
        <p:spPr>
          <a:xfrm>
            <a:off x="6036492" y="2223858"/>
            <a:ext cx="5613942" cy="3363880"/>
          </a:xfrm>
          <a:prstGeom prst="rect">
            <a:avLst/>
          </a:prstGeom>
        </p:spPr>
      </p:pic>
      <p:sp>
        <p:nvSpPr>
          <p:cNvPr id="12" name="Slide Number Placeholder 2">
            <a:extLst>
              <a:ext uri="{FF2B5EF4-FFF2-40B4-BE49-F238E27FC236}">
                <a16:creationId xmlns:a16="http://schemas.microsoft.com/office/drawing/2014/main" id="{7A1323B7-D457-4DCF-8B51-04AE22AE76CD}"/>
              </a:ext>
            </a:extLst>
          </p:cNvPr>
          <p:cNvSpPr txBox="1">
            <a:spLocks/>
          </p:cNvSpPr>
          <p:nvPr/>
        </p:nvSpPr>
        <p:spPr>
          <a:xfrm>
            <a:off x="171395" y="63879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10FBEB-2ABB-43E9-9397-345F7D063024}" type="slidenum">
              <a:rPr lang="en-US" sz="1200" smtClean="0">
                <a:solidFill>
                  <a:prstClr val="black">
                    <a:tint val="75000"/>
                  </a:prstClr>
                </a:solidFill>
                <a:latin typeface="Century Gothic" panose="020F0302020204030204"/>
              </a:rPr>
              <a:pPr>
                <a:defRPr/>
              </a:pPr>
              <a:t>23</a:t>
            </a:fld>
            <a:endParaRPr lang="en-US" sz="1200" dirty="0">
              <a:solidFill>
                <a:prstClr val="black">
                  <a:tint val="75000"/>
                </a:prstClr>
              </a:solidFill>
              <a:latin typeface="Century Gothic" panose="020F0302020204030204"/>
            </a:endParaRPr>
          </a:p>
        </p:txBody>
      </p:sp>
    </p:spTree>
    <p:extLst>
      <p:ext uri="{BB962C8B-B14F-4D97-AF65-F5344CB8AC3E}">
        <p14:creationId xmlns:p14="http://schemas.microsoft.com/office/powerpoint/2010/main" val="2710485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7126514" y="2049749"/>
            <a:ext cx="4551136" cy="1104918"/>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panose="020F0302020204030204"/>
                <a:ea typeface="+mn-ea"/>
                <a:cs typeface="+mn-cs"/>
              </a:rPr>
              <a:t>LOCATION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Numerous studies show 80-90% of projects overrun, indicates typical point estimates of cost are between the 10</a:t>
            </a:r>
            <a:r>
              <a:rPr kumimoji="0" lang="en-US" sz="1400" b="1" i="0" u="none" strike="noStrike" kern="1200" cap="none" spc="0" normalizeH="0" baseline="30000" noProof="0" dirty="0">
                <a:ln>
                  <a:noFill/>
                </a:ln>
                <a:solidFill>
                  <a:prstClr val="black"/>
                </a:solidFill>
                <a:effectLst/>
                <a:uLnTx/>
                <a:uFillTx/>
                <a:latin typeface="Century Gothic" panose="020F0302020204030204"/>
                <a:ea typeface="+mn-ea"/>
                <a:cs typeface="+mn-cs"/>
              </a:rPr>
              <a:t>th</a:t>
            </a: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 and 20</a:t>
            </a:r>
            <a:r>
              <a:rPr kumimoji="0" lang="en-US" sz="1400" b="1" i="0" u="none" strike="noStrike" kern="1200" cap="none" spc="0" normalizeH="0" baseline="30000" noProof="0" dirty="0">
                <a:ln>
                  <a:noFill/>
                </a:ln>
                <a:solidFill>
                  <a:prstClr val="black"/>
                </a:solidFill>
                <a:effectLst/>
                <a:uLnTx/>
                <a:uFillTx/>
                <a:latin typeface="Century Gothic" panose="020F0302020204030204"/>
                <a:ea typeface="+mn-ea"/>
                <a:cs typeface="+mn-cs"/>
              </a:rPr>
              <a:t>th</a:t>
            </a: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 percentiles</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16C8F10-0F8E-4A3F-9E99-C37E9041AA69}"/>
              </a:ext>
            </a:extLst>
          </p:cNvPr>
          <p:cNvSpPr txBox="1"/>
          <p:nvPr/>
        </p:nvSpPr>
        <p:spPr>
          <a:xfrm>
            <a:off x="7126514" y="3615583"/>
            <a:ext cx="4551136" cy="1104918"/>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1B587C"/>
                </a:solidFill>
                <a:effectLst/>
                <a:uLnTx/>
                <a:uFillTx/>
                <a:latin typeface="Century Gothic" panose="020F0302020204030204"/>
                <a:ea typeface="+mn-ea"/>
                <a:cs typeface="+mn-cs"/>
              </a:rPr>
              <a:t>VARIATION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Effective coefficient of variation for historical project overruns varies from 50% for roads to more than 150% for mining and metals and process plants</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E8C9DD4-5088-4955-89FB-6EC7622FA98F}"/>
              </a:ext>
            </a:extLst>
          </p:cNvPr>
          <p:cNvSpPr txBox="1"/>
          <p:nvPr/>
        </p:nvSpPr>
        <p:spPr>
          <a:xfrm>
            <a:off x="7126514" y="5289139"/>
            <a:ext cx="4551136" cy="889474"/>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800" b="1" i="0" u="none" strike="noStrike" kern="1200" cap="none" spc="0" normalizeH="0" baseline="0" noProof="0" dirty="0">
                <a:ln>
                  <a:noFill/>
                </a:ln>
                <a:solidFill>
                  <a:srgbClr val="F07F09"/>
                </a:solidFill>
                <a:effectLst/>
                <a:uLnTx/>
                <a:uFillTx/>
                <a:latin typeface="Century Gothic" panose="020F0302020204030204"/>
                <a:ea typeface="+mn-ea"/>
                <a:cs typeface="+mn-cs"/>
              </a:rPr>
              <a:t>MINIMUM</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The minimum value attainable (underrun) is typically 30-50% (without significant scope reductions)</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6" name="Arrow: Chevron 225">
            <a:extLst>
              <a:ext uri="{FF2B5EF4-FFF2-40B4-BE49-F238E27FC236}">
                <a16:creationId xmlns:a16="http://schemas.microsoft.com/office/drawing/2014/main" id="{3CD4CFE0-4557-4A11-9E6B-1105A48C5D41}"/>
              </a:ext>
            </a:extLst>
          </p:cNvPr>
          <p:cNvSpPr/>
          <p:nvPr/>
        </p:nvSpPr>
        <p:spPr>
          <a:xfrm>
            <a:off x="6623050"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6623050" y="3995518"/>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6623051" y="5561352"/>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5239657" y="413928"/>
            <a:ext cx="6437993"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F0302020204030204"/>
                <a:ea typeface="+mn-ea"/>
                <a:cs typeface="+mn-cs"/>
              </a:rPr>
              <a:t>HISTORICAL BASIS</a:t>
            </a:r>
          </a:p>
        </p:txBody>
      </p:sp>
      <p:sp>
        <p:nvSpPr>
          <p:cNvPr id="22" name="TextBox 21">
            <a:extLst>
              <a:ext uri="{FF2B5EF4-FFF2-40B4-BE49-F238E27FC236}">
                <a16:creationId xmlns:a16="http://schemas.microsoft.com/office/drawing/2014/main" id="{B9DF2215-9857-43BC-BD8F-E91F86C59C65}"/>
              </a:ext>
            </a:extLst>
          </p:cNvPr>
          <p:cNvSpPr txBox="1"/>
          <p:nvPr/>
        </p:nvSpPr>
        <p:spPr>
          <a:xfrm>
            <a:off x="5268685" y="1275532"/>
            <a:ext cx="3918857"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FOR EACH PARAMETER</a:t>
            </a:r>
          </a:p>
        </p:txBody>
      </p:sp>
      <p:sp>
        <p:nvSpPr>
          <p:cNvPr id="3" name="Slide Number Placeholder 2">
            <a:extLst>
              <a:ext uri="{FF2B5EF4-FFF2-40B4-BE49-F238E27FC236}">
                <a16:creationId xmlns:a16="http://schemas.microsoft.com/office/drawing/2014/main" id="{753CFF11-4745-4215-8ECC-8F25A4D59030}"/>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70FD6092-EAD6-4899-91B7-E2950FD4EADA}"/>
              </a:ext>
            </a:extLst>
          </p:cNvPr>
          <p:cNvPicPr>
            <a:picLocks noChangeAspect="1"/>
          </p:cNvPicPr>
          <p:nvPr/>
        </p:nvPicPr>
        <p:blipFill>
          <a:blip r:embed="rId2"/>
          <a:stretch>
            <a:fillRect/>
          </a:stretch>
        </p:blipFill>
        <p:spPr>
          <a:xfrm>
            <a:off x="514349" y="1343652"/>
            <a:ext cx="4330919" cy="4906668"/>
          </a:xfrm>
          <a:prstGeom prst="rect">
            <a:avLst/>
          </a:prstGeom>
        </p:spPr>
      </p:pic>
    </p:spTree>
    <p:extLst>
      <p:ext uri="{BB962C8B-B14F-4D97-AF65-F5344CB8AC3E}">
        <p14:creationId xmlns:p14="http://schemas.microsoft.com/office/powerpoint/2010/main" val="2313750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Placeholder 4">
            <a:extLst>
              <a:ext uri="{FF2B5EF4-FFF2-40B4-BE49-F238E27FC236}">
                <a16:creationId xmlns:a16="http://schemas.microsoft.com/office/drawing/2014/main" id="{786EE885-25C4-4C15-8864-5A28727E68C8}"/>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24681" b="24681"/>
          <a:stretch>
            <a:fillRect/>
          </a:stretch>
        </p:blipFill>
        <p:spPr>
          <a:xfrm>
            <a:off x="0" y="0"/>
            <a:ext cx="12192000" cy="4114800"/>
          </a:xfrm>
        </p:spPr>
      </p:pic>
      <p:sp>
        <p:nvSpPr>
          <p:cNvPr id="24" name="Inhaltsplatzhalter 4">
            <a:extLst>
              <a:ext uri="{FF2B5EF4-FFF2-40B4-BE49-F238E27FC236}">
                <a16:creationId xmlns:a16="http://schemas.microsoft.com/office/drawing/2014/main" id="{7A693C05-9410-464F-AACB-BA88FFF0EE20}"/>
              </a:ext>
            </a:extLst>
          </p:cNvPr>
          <p:cNvSpPr txBox="1">
            <a:spLocks/>
          </p:cNvSpPr>
          <p:nvPr/>
        </p:nvSpPr>
        <p:spPr>
          <a:xfrm>
            <a:off x="0" y="1167471"/>
            <a:ext cx="12192000" cy="738664"/>
          </a:xfrm>
          <a:prstGeom prst="rect">
            <a:avLst/>
          </a:prstGeom>
          <a:solidFill>
            <a:schemeClr val="bg1"/>
          </a:solid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600" b="0" i="0" u="none" strike="noStrike" kern="1200" cap="none" spc="0" normalizeH="0" baseline="0" noProof="0" dirty="0">
                <a:ln>
                  <a:noFill/>
                </a:ln>
                <a:solidFill>
                  <a:prstClr val="black"/>
                </a:solidFill>
                <a:effectLst/>
                <a:uLnTx/>
                <a:uFillTx/>
                <a:latin typeface="Century Gothic" panose="020F0302020204030204"/>
                <a:ea typeface="Roboto Light" panose="02000000000000000000" pitchFamily="2" charset="0"/>
                <a:cs typeface="+mn-cs"/>
              </a:rPr>
              <a:t>RISK and ESTIMATING METHODS</a:t>
            </a:r>
          </a:p>
        </p:txBody>
      </p:sp>
      <p:sp>
        <p:nvSpPr>
          <p:cNvPr id="8" name="Oval 7">
            <a:extLst>
              <a:ext uri="{FF2B5EF4-FFF2-40B4-BE49-F238E27FC236}">
                <a16:creationId xmlns:a16="http://schemas.microsoft.com/office/drawing/2014/main" id="{3C3C4928-7587-4534-9F7F-1239656FF5A4}"/>
              </a:ext>
            </a:extLst>
          </p:cNvPr>
          <p:cNvSpPr/>
          <p:nvPr/>
        </p:nvSpPr>
        <p:spPr>
          <a:xfrm>
            <a:off x="976740" y="3073607"/>
            <a:ext cx="1429910" cy="142991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6A6B288F-7012-4EF9-BACE-DDBE24602E40}"/>
              </a:ext>
            </a:extLst>
          </p:cNvPr>
          <p:cNvSpPr/>
          <p:nvPr/>
        </p:nvSpPr>
        <p:spPr>
          <a:xfrm>
            <a:off x="3904090" y="3073607"/>
            <a:ext cx="1429910" cy="1429910"/>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1B587C"/>
                </a:solid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13BB2C7B-DD0D-4448-A69C-F2404847FC32}"/>
              </a:ext>
            </a:extLst>
          </p:cNvPr>
          <p:cNvSpPr/>
          <p:nvPr/>
        </p:nvSpPr>
        <p:spPr>
          <a:xfrm>
            <a:off x="6831440" y="3073607"/>
            <a:ext cx="1429910" cy="142991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28C43F33-8F55-4299-AC94-91FF1F85607A}"/>
              </a:ext>
            </a:extLst>
          </p:cNvPr>
          <p:cNvSpPr/>
          <p:nvPr/>
        </p:nvSpPr>
        <p:spPr>
          <a:xfrm>
            <a:off x="9758790" y="3073607"/>
            <a:ext cx="1429910" cy="1429910"/>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2" name="Inhaltsplatzhalter 4">
            <a:extLst>
              <a:ext uri="{FF2B5EF4-FFF2-40B4-BE49-F238E27FC236}">
                <a16:creationId xmlns:a16="http://schemas.microsoft.com/office/drawing/2014/main" id="{51A2D45A-75CF-4B52-AE6E-C4BCD12CB726}"/>
              </a:ext>
            </a:extLst>
          </p:cNvPr>
          <p:cNvSpPr txBox="1">
            <a:spLocks/>
          </p:cNvSpPr>
          <p:nvPr/>
        </p:nvSpPr>
        <p:spPr>
          <a:xfrm>
            <a:off x="535727" y="4757354"/>
            <a:ext cx="2311937" cy="246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C00000"/>
                </a:solidFill>
                <a:effectLst/>
                <a:uLnTx/>
                <a:uFillTx/>
                <a:latin typeface="Century Gothic" panose="020F0302020204030204"/>
                <a:ea typeface="+mn-ea"/>
                <a:cs typeface="+mn-cs"/>
              </a:rPr>
              <a:t>ANALOGY</a:t>
            </a:r>
          </a:p>
        </p:txBody>
      </p:sp>
      <p:sp>
        <p:nvSpPr>
          <p:cNvPr id="23" name="Inhaltsplatzhalter 4">
            <a:extLst>
              <a:ext uri="{FF2B5EF4-FFF2-40B4-BE49-F238E27FC236}">
                <a16:creationId xmlns:a16="http://schemas.microsoft.com/office/drawing/2014/main" id="{FEC4C4EB-A92D-4A75-AE34-D14F138BFACD}"/>
              </a:ext>
            </a:extLst>
          </p:cNvPr>
          <p:cNvSpPr txBox="1">
            <a:spLocks/>
          </p:cNvSpPr>
          <p:nvPr/>
        </p:nvSpPr>
        <p:spPr>
          <a:xfrm>
            <a:off x="535727" y="5165006"/>
            <a:ext cx="2311937" cy="134979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Analogies can account for uncertainty in the similarity of the project to the precedent and in adjustment factors – will tend to underestimate risk</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25" name="Straight Connector 24"/>
          <p:cNvCxnSpPr/>
          <p:nvPr/>
        </p:nvCxnSpPr>
        <p:spPr>
          <a:xfrm>
            <a:off x="1314450" y="5074437"/>
            <a:ext cx="6872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Inhaltsplatzhalter 4">
            <a:extLst>
              <a:ext uri="{FF2B5EF4-FFF2-40B4-BE49-F238E27FC236}">
                <a16:creationId xmlns:a16="http://schemas.microsoft.com/office/drawing/2014/main" id="{51A2D45A-75CF-4B52-AE6E-C4BCD12CB726}"/>
              </a:ext>
            </a:extLst>
          </p:cNvPr>
          <p:cNvSpPr txBox="1">
            <a:spLocks/>
          </p:cNvSpPr>
          <p:nvPr/>
        </p:nvSpPr>
        <p:spPr>
          <a:xfrm>
            <a:off x="3463076" y="4757354"/>
            <a:ext cx="2311937" cy="246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1B587C"/>
                </a:solidFill>
                <a:effectLst/>
                <a:uLnTx/>
                <a:uFillTx/>
                <a:latin typeface="Century Gothic" panose="020F0302020204030204"/>
                <a:ea typeface="+mn-ea"/>
                <a:cs typeface="+mn-cs"/>
              </a:rPr>
              <a:t>PARAMETRIC</a:t>
            </a:r>
          </a:p>
        </p:txBody>
      </p:sp>
      <p:sp>
        <p:nvSpPr>
          <p:cNvPr id="28" name="Inhaltsplatzhalter 4">
            <a:extLst>
              <a:ext uri="{FF2B5EF4-FFF2-40B4-BE49-F238E27FC236}">
                <a16:creationId xmlns:a16="http://schemas.microsoft.com/office/drawing/2014/main" id="{FEC4C4EB-A92D-4A75-AE34-D14F138BFACD}"/>
              </a:ext>
            </a:extLst>
          </p:cNvPr>
          <p:cNvSpPr txBox="1">
            <a:spLocks/>
          </p:cNvSpPr>
          <p:nvPr/>
        </p:nvSpPr>
        <p:spPr>
          <a:xfrm>
            <a:off x="3463076" y="5165006"/>
            <a:ext cx="2311937" cy="162679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Incorporates input and estimating uncertainty (including historical unknown unknowns) - most uncertainty of any method, most realistic depiction of risk</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29" name="Straight Connector 28"/>
          <p:cNvCxnSpPr/>
          <p:nvPr/>
        </p:nvCxnSpPr>
        <p:spPr>
          <a:xfrm>
            <a:off x="4241799" y="5074437"/>
            <a:ext cx="6872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Inhaltsplatzhalter 4">
            <a:extLst>
              <a:ext uri="{FF2B5EF4-FFF2-40B4-BE49-F238E27FC236}">
                <a16:creationId xmlns:a16="http://schemas.microsoft.com/office/drawing/2014/main" id="{51A2D45A-75CF-4B52-AE6E-C4BCD12CB726}"/>
              </a:ext>
            </a:extLst>
          </p:cNvPr>
          <p:cNvSpPr txBox="1">
            <a:spLocks/>
          </p:cNvSpPr>
          <p:nvPr/>
        </p:nvSpPr>
        <p:spPr>
          <a:xfrm>
            <a:off x="6390426" y="4757354"/>
            <a:ext cx="2311937" cy="246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F07F09"/>
                </a:solidFill>
                <a:effectLst/>
                <a:uLnTx/>
                <a:uFillTx/>
                <a:latin typeface="Century Gothic" panose="020F0302020204030204"/>
                <a:ea typeface="+mn-ea"/>
                <a:cs typeface="+mn-cs"/>
              </a:rPr>
              <a:t>ENGINEERING BUILD-UP</a:t>
            </a:r>
          </a:p>
        </p:txBody>
      </p:sp>
      <p:sp>
        <p:nvSpPr>
          <p:cNvPr id="32" name="Inhaltsplatzhalter 4">
            <a:extLst>
              <a:ext uri="{FF2B5EF4-FFF2-40B4-BE49-F238E27FC236}">
                <a16:creationId xmlns:a16="http://schemas.microsoft.com/office/drawing/2014/main" id="{FEC4C4EB-A92D-4A75-AE34-D14F138BFACD}"/>
              </a:ext>
            </a:extLst>
          </p:cNvPr>
          <p:cNvSpPr txBox="1">
            <a:spLocks/>
          </p:cNvSpPr>
          <p:nvPr/>
        </p:nvSpPr>
        <p:spPr>
          <a:xfrm>
            <a:off x="6390426" y="5165006"/>
            <a:ext cx="2311937" cy="7957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Typically accounts for the least amount of risk as it often </a:t>
            </a:r>
            <a:r>
              <a:rPr kumimoji="0" lang="en-US" sz="1200" b="1" i="0" u="none" strike="noStrike" kern="1200" cap="none" spc="0" normalizeH="0" baseline="0" noProof="0" dirty="0" err="1">
                <a:ln>
                  <a:noFill/>
                </a:ln>
                <a:solidFill>
                  <a:prstClr val="black"/>
                </a:solidFill>
                <a:effectLst/>
                <a:uLnTx/>
                <a:uFillTx/>
                <a:latin typeface="Century Gothic" panose="020F0302020204030204"/>
                <a:ea typeface="+mn-ea"/>
                <a:cs typeface="+mn-cs"/>
              </a:rPr>
              <a:t>relie</a:t>
            </a: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s on subjective ranges</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33" name="Straight Connector 32"/>
          <p:cNvCxnSpPr/>
          <p:nvPr/>
        </p:nvCxnSpPr>
        <p:spPr>
          <a:xfrm>
            <a:off x="7169149" y="5074437"/>
            <a:ext cx="68722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Inhaltsplatzhalter 4">
            <a:extLst>
              <a:ext uri="{FF2B5EF4-FFF2-40B4-BE49-F238E27FC236}">
                <a16:creationId xmlns:a16="http://schemas.microsoft.com/office/drawing/2014/main" id="{51A2D45A-75CF-4B52-AE6E-C4BCD12CB726}"/>
              </a:ext>
            </a:extLst>
          </p:cNvPr>
          <p:cNvSpPr txBox="1">
            <a:spLocks/>
          </p:cNvSpPr>
          <p:nvPr/>
        </p:nvSpPr>
        <p:spPr>
          <a:xfrm>
            <a:off x="9317775" y="4757354"/>
            <a:ext cx="2311937" cy="246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rgbClr val="4E8542"/>
                </a:solidFill>
                <a:effectLst/>
                <a:uLnTx/>
                <a:uFillTx/>
                <a:latin typeface="Century Gothic" panose="020F0302020204030204"/>
                <a:ea typeface="+mn-ea"/>
                <a:cs typeface="+mn-cs"/>
              </a:rPr>
              <a:t>EXTRAPOLATION</a:t>
            </a:r>
          </a:p>
        </p:txBody>
      </p:sp>
      <p:sp>
        <p:nvSpPr>
          <p:cNvPr id="36" name="Inhaltsplatzhalter 4">
            <a:extLst>
              <a:ext uri="{FF2B5EF4-FFF2-40B4-BE49-F238E27FC236}">
                <a16:creationId xmlns:a16="http://schemas.microsoft.com/office/drawing/2014/main" id="{FEC4C4EB-A92D-4A75-AE34-D14F138BFACD}"/>
              </a:ext>
            </a:extLst>
          </p:cNvPr>
          <p:cNvSpPr txBox="1">
            <a:spLocks/>
          </p:cNvSpPr>
          <p:nvPr/>
        </p:nvSpPr>
        <p:spPr>
          <a:xfrm>
            <a:off x="9317775" y="5165006"/>
            <a:ext cx="2311937" cy="79579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Can incorporate uncertainty via time series methods such as ARIMA</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37" name="Straight Connector 36"/>
          <p:cNvCxnSpPr/>
          <p:nvPr/>
        </p:nvCxnSpPr>
        <p:spPr>
          <a:xfrm>
            <a:off x="10096498" y="5074437"/>
            <a:ext cx="68722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C5A392A-05F5-425F-B541-262AF2D917B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0" name="Freeform 135">
            <a:extLst>
              <a:ext uri="{FF2B5EF4-FFF2-40B4-BE49-F238E27FC236}">
                <a16:creationId xmlns:a16="http://schemas.microsoft.com/office/drawing/2014/main" id="{5AD0888F-A22D-47C9-9428-23AF19E83D0D}"/>
              </a:ext>
            </a:extLst>
          </p:cNvPr>
          <p:cNvSpPr>
            <a:spLocks noEditPoints="1"/>
          </p:cNvSpPr>
          <p:nvPr/>
        </p:nvSpPr>
        <p:spPr bwMode="auto">
          <a:xfrm>
            <a:off x="1394473" y="3429000"/>
            <a:ext cx="594443" cy="556818"/>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34" name="Graphic 33" descr="Statistics">
            <a:extLst>
              <a:ext uri="{FF2B5EF4-FFF2-40B4-BE49-F238E27FC236}">
                <a16:creationId xmlns:a16="http://schemas.microsoft.com/office/drawing/2014/main" id="{18F175F9-A359-46C7-A00B-61A49DB836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16543" y="3285782"/>
            <a:ext cx="914400" cy="914400"/>
          </a:xfrm>
          <a:prstGeom prst="rect">
            <a:avLst/>
          </a:prstGeom>
        </p:spPr>
      </p:pic>
      <p:sp>
        <p:nvSpPr>
          <p:cNvPr id="38" name="Shape 2609">
            <a:extLst>
              <a:ext uri="{FF2B5EF4-FFF2-40B4-BE49-F238E27FC236}">
                <a16:creationId xmlns:a16="http://schemas.microsoft.com/office/drawing/2014/main" id="{32C06A18-11B3-45A6-9EF3-BA4D2BB300EF}"/>
              </a:ext>
            </a:extLst>
          </p:cNvPr>
          <p:cNvSpPr/>
          <p:nvPr/>
        </p:nvSpPr>
        <p:spPr>
          <a:xfrm>
            <a:off x="7212076" y="3482777"/>
            <a:ext cx="668636" cy="498694"/>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accent3"/>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Gill Sans"/>
              <a:cs typeface="Gill Sans"/>
              <a:sym typeface="Gill Sans"/>
            </a:endParaRPr>
          </a:p>
        </p:txBody>
      </p:sp>
      <p:pic>
        <p:nvPicPr>
          <p:cNvPr id="39" name="Graphic 38" descr="Laptop">
            <a:extLst>
              <a:ext uri="{FF2B5EF4-FFF2-40B4-BE49-F238E27FC236}">
                <a16:creationId xmlns:a16="http://schemas.microsoft.com/office/drawing/2014/main" id="{E75ABE53-0CA7-4F50-9326-B0CCA19ED8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8213" y="3301517"/>
            <a:ext cx="914400" cy="914400"/>
          </a:xfrm>
          <a:prstGeom prst="rect">
            <a:avLst/>
          </a:prstGeom>
        </p:spPr>
      </p:pic>
    </p:spTree>
    <p:extLst>
      <p:ext uri="{BB962C8B-B14F-4D97-AF65-F5344CB8AC3E}">
        <p14:creationId xmlns:p14="http://schemas.microsoft.com/office/powerpoint/2010/main" val="59360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1045029" y="2046296"/>
            <a:ext cx="4551136" cy="1317284"/>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F0302020204030204"/>
                <a:ea typeface="+mn-ea"/>
                <a:cs typeface="+mn-cs"/>
              </a:rPr>
              <a:t>PERCENTILE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Often applicable to engineering build-ups and project estimates that do not have an independent cross-check</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Typical values are 10-20% </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16C8F10-0F8E-4A3F-9E99-C37E9041AA69}"/>
              </a:ext>
            </a:extLst>
          </p:cNvPr>
          <p:cNvSpPr txBox="1"/>
          <p:nvPr/>
        </p:nvSpPr>
        <p:spPr>
          <a:xfrm>
            <a:off x="1045029" y="3511628"/>
            <a:ext cx="4551136" cy="627864"/>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entury Gothic" panose="020F0302020204030204"/>
                <a:ea typeface="+mn-ea"/>
                <a:cs typeface="+mn-cs"/>
              </a:rPr>
              <a:t>MEAN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Parametric models can produce mean estimates</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E8C9DD4-5088-4955-89FB-6EC7622FA98F}"/>
              </a:ext>
            </a:extLst>
          </p:cNvPr>
          <p:cNvSpPr txBox="1"/>
          <p:nvPr/>
        </p:nvSpPr>
        <p:spPr>
          <a:xfrm>
            <a:off x="1045029" y="4355783"/>
            <a:ext cx="4551136" cy="843308"/>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07F09"/>
                </a:solidFill>
                <a:effectLst/>
                <a:uLnTx/>
                <a:uFillTx/>
                <a:latin typeface="Century Gothic" panose="020F0302020204030204"/>
                <a:ea typeface="+mn-ea"/>
                <a:cs typeface="+mn-cs"/>
              </a:rPr>
              <a:t>MODE</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Most likely estimate, could be produced by an analogy estimate or extrapolation</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6" name="Arrow: Chevron 225">
            <a:extLst>
              <a:ext uri="{FF2B5EF4-FFF2-40B4-BE49-F238E27FC236}">
                <a16:creationId xmlns:a16="http://schemas.microsoft.com/office/drawing/2014/main" id="{3CD4CFE0-4557-4A11-9E6B-1105A48C5D41}"/>
              </a:ext>
            </a:extLst>
          </p:cNvPr>
          <p:cNvSpPr/>
          <p:nvPr/>
        </p:nvSpPr>
        <p:spPr>
          <a:xfrm>
            <a:off x="541565"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601685" y="3631932"/>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541566" y="4604913"/>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358141" y="387972"/>
            <a:ext cx="6437993"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entury Gothic" panose="020F0302020204030204"/>
                <a:ea typeface="+mn-ea"/>
                <a:cs typeface="+mn-cs"/>
              </a:rPr>
              <a:t>CALIBRATION IN EXCEL</a:t>
            </a:r>
          </a:p>
        </p:txBody>
      </p:sp>
      <p:sp>
        <p:nvSpPr>
          <p:cNvPr id="22" name="TextBox 21">
            <a:extLst>
              <a:ext uri="{FF2B5EF4-FFF2-40B4-BE49-F238E27FC236}">
                <a16:creationId xmlns:a16="http://schemas.microsoft.com/office/drawing/2014/main" id="{B9DF2215-9857-43BC-BD8F-E91F86C59C65}"/>
              </a:ext>
            </a:extLst>
          </p:cNvPr>
          <p:cNvSpPr txBox="1"/>
          <p:nvPr/>
        </p:nvSpPr>
        <p:spPr>
          <a:xfrm>
            <a:off x="358141" y="1412572"/>
            <a:ext cx="5678351"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F0302020204030204"/>
                <a:ea typeface="+mn-ea"/>
                <a:cs typeface="+mn-cs"/>
              </a:rPr>
              <a:t>FOUR DIFFERENT POINT ESTIMATES</a:t>
            </a:r>
          </a:p>
        </p:txBody>
      </p:sp>
      <p:pic>
        <p:nvPicPr>
          <p:cNvPr id="3" name="Picture 2">
            <a:extLst>
              <a:ext uri="{FF2B5EF4-FFF2-40B4-BE49-F238E27FC236}">
                <a16:creationId xmlns:a16="http://schemas.microsoft.com/office/drawing/2014/main" id="{5949FA82-35D7-4262-9F15-A75A0660819B}"/>
              </a:ext>
            </a:extLst>
          </p:cNvPr>
          <p:cNvPicPr>
            <a:picLocks noChangeAspect="1"/>
          </p:cNvPicPr>
          <p:nvPr/>
        </p:nvPicPr>
        <p:blipFill>
          <a:blip r:embed="rId2"/>
          <a:stretch>
            <a:fillRect/>
          </a:stretch>
        </p:blipFill>
        <p:spPr>
          <a:xfrm>
            <a:off x="6096000" y="1512713"/>
            <a:ext cx="5727959" cy="3592338"/>
          </a:xfrm>
          <a:prstGeom prst="rect">
            <a:avLst/>
          </a:prstGeom>
        </p:spPr>
      </p:pic>
      <p:sp>
        <p:nvSpPr>
          <p:cNvPr id="12" name="TextBox 11">
            <a:extLst>
              <a:ext uri="{FF2B5EF4-FFF2-40B4-BE49-F238E27FC236}">
                <a16:creationId xmlns:a16="http://schemas.microsoft.com/office/drawing/2014/main" id="{65131CAB-C59B-4E70-86CD-6E3E3F17EF68}"/>
              </a:ext>
            </a:extLst>
          </p:cNvPr>
          <p:cNvSpPr txBox="1"/>
          <p:nvPr/>
        </p:nvSpPr>
        <p:spPr>
          <a:xfrm>
            <a:off x="1043215" y="5545782"/>
            <a:ext cx="4551136" cy="843308"/>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4E8542"/>
                </a:solidFill>
                <a:effectLst/>
                <a:uLnTx/>
                <a:uFillTx/>
                <a:latin typeface="Century Gothic" panose="020F0302020204030204"/>
                <a:ea typeface="+mn-ea"/>
                <a:cs typeface="+mn-cs"/>
              </a:rPr>
              <a:t>MAIMS (MONEY ALLOCATED IS MONEY SPENT)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With transparency, project manager will spend all available funds, this accounts for that tendency</a:t>
            </a:r>
            <a:endParaRPr kumimoji="0" lang="en-US" sz="1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3" name="Arrow: Chevron 12">
            <a:extLst>
              <a:ext uri="{FF2B5EF4-FFF2-40B4-BE49-F238E27FC236}">
                <a16:creationId xmlns:a16="http://schemas.microsoft.com/office/drawing/2014/main" id="{2C49FEE0-99ED-40EB-8965-D9DFD6927CC5}"/>
              </a:ext>
            </a:extLst>
          </p:cNvPr>
          <p:cNvSpPr/>
          <p:nvPr/>
        </p:nvSpPr>
        <p:spPr>
          <a:xfrm rot="10800000" flipH="1">
            <a:off x="539752" y="5794912"/>
            <a:ext cx="277330" cy="345048"/>
          </a:xfrm>
          <a:prstGeom prst="chevron">
            <a:avLst>
              <a:gd name="adj" fmla="val 6153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04EA59D3-4AC3-4215-A028-FFBDBAD24ADB}"/>
              </a:ext>
            </a:extLst>
          </p:cNvPr>
          <p:cNvSpPr txBox="1"/>
          <p:nvPr/>
        </p:nvSpPr>
        <p:spPr>
          <a:xfrm>
            <a:off x="9722068" y="1597573"/>
            <a:ext cx="1666483"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entury Gothic" panose="020F0302020204030204"/>
                <a:ea typeface="+mn-ea"/>
                <a:cs typeface="+mn-cs"/>
              </a:rPr>
              <a:t>Effective CV</a:t>
            </a:r>
          </a:p>
        </p:txBody>
      </p:sp>
      <p:cxnSp>
        <p:nvCxnSpPr>
          <p:cNvPr id="6" name="Straight Arrow Connector 5">
            <a:extLst>
              <a:ext uri="{FF2B5EF4-FFF2-40B4-BE49-F238E27FC236}">
                <a16:creationId xmlns:a16="http://schemas.microsoft.com/office/drawing/2014/main" id="{3D75ADDE-DF10-46A6-8C53-487832EBFD04}"/>
              </a:ext>
            </a:extLst>
          </p:cNvPr>
          <p:cNvCxnSpPr/>
          <p:nvPr/>
        </p:nvCxnSpPr>
        <p:spPr>
          <a:xfrm flipH="1">
            <a:off x="9080938" y="1757023"/>
            <a:ext cx="620110" cy="8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Slide Number Placeholder 2">
            <a:extLst>
              <a:ext uri="{FF2B5EF4-FFF2-40B4-BE49-F238E27FC236}">
                <a16:creationId xmlns:a16="http://schemas.microsoft.com/office/drawing/2014/main" id="{34E246CE-6F7F-487E-9926-A7EC8423D4C5}"/>
              </a:ext>
            </a:extLst>
          </p:cNvPr>
          <p:cNvSpPr txBox="1">
            <a:spLocks/>
          </p:cNvSpPr>
          <p:nvPr/>
        </p:nvSpPr>
        <p:spPr>
          <a:xfrm>
            <a:off x="171395" y="63879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5738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8C326976-D709-450B-B8E0-EC8F0A2CA1AA}"/>
              </a:ext>
            </a:extLst>
          </p:cNvPr>
          <p:cNvSpPr/>
          <p:nvPr/>
        </p:nvSpPr>
        <p:spPr>
          <a:xfrm>
            <a:off x="550006" y="1629916"/>
            <a:ext cx="3394826" cy="382774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nvGrpSpPr>
          <p:cNvPr id="61" name="Group 60"/>
          <p:cNvGrpSpPr/>
          <p:nvPr/>
        </p:nvGrpSpPr>
        <p:grpSpPr>
          <a:xfrm>
            <a:off x="678795" y="2944265"/>
            <a:ext cx="3137248" cy="2144652"/>
            <a:chOff x="4538561" y="3263616"/>
            <a:chExt cx="3137248" cy="2144652"/>
          </a:xfrm>
        </p:grpSpPr>
        <p:sp>
          <p:nvSpPr>
            <p:cNvPr id="69" name="Inhaltsplatzhalter 4">
              <a:extLst>
                <a:ext uri="{FF2B5EF4-FFF2-40B4-BE49-F238E27FC236}">
                  <a16:creationId xmlns:a16="http://schemas.microsoft.com/office/drawing/2014/main" id="{3CACEF64-276F-4A97-8B98-0C9DEFEDEA93}"/>
                </a:ext>
              </a:extLst>
            </p:cNvPr>
            <p:cNvSpPr txBox="1">
              <a:spLocks/>
            </p:cNvSpPr>
            <p:nvPr/>
          </p:nvSpPr>
          <p:spPr>
            <a:xfrm>
              <a:off x="4538561" y="3263616"/>
              <a:ext cx="3137247" cy="615553"/>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1: RECOGNIZE THE PROBLEM</a:t>
              </a:r>
            </a:p>
          </p:txBody>
        </p:sp>
        <p:sp>
          <p:nvSpPr>
            <p:cNvPr id="70" name="Inhaltsplatzhalter 4">
              <a:extLst>
                <a:ext uri="{FF2B5EF4-FFF2-40B4-BE49-F238E27FC236}">
                  <a16:creationId xmlns:a16="http://schemas.microsoft.com/office/drawing/2014/main" id="{54E80C6C-75DE-46F2-B85F-B2E9F6198DDF}"/>
                </a:ext>
              </a:extLst>
            </p:cNvPr>
            <p:cNvSpPr txBox="1">
              <a:spLocks/>
            </p:cNvSpPr>
            <p:nvPr/>
          </p:nvSpPr>
          <p:spPr>
            <a:xfrm>
              <a:off x="4538561" y="3582832"/>
              <a:ext cx="3137248" cy="182543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50000"/>
                </a:lnSpc>
                <a:spcBef>
                  <a:spcPts val="0"/>
                </a:spcBef>
                <a:spcAft>
                  <a:spcPts val="1200"/>
                </a:spcAft>
                <a:buClrTx/>
                <a:buSzTx/>
                <a:buFont typeface="Wingdings" panose="05000000000000000000" pitchFamily="2" charset="2"/>
                <a:buNone/>
                <a:tabLst/>
                <a:defRPr/>
              </a:pPr>
              <a:endParaRPr kumimoji="0" lang="en-US" sz="105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a:p>
              <a:pPr marL="0" marR="0" lvl="0" indent="0" algn="l" defTabSz="914127" rtl="0" eaLnBrk="1" fontAlgn="auto" latinLnBrk="0" hangingPunct="1">
                <a:lnSpc>
                  <a:spcPct val="150000"/>
                </a:lnSpc>
                <a:spcBef>
                  <a:spcPts val="0"/>
                </a:spcBef>
                <a:spcAft>
                  <a:spcPts val="1200"/>
                </a:spcAft>
                <a:buClrTx/>
                <a:buSzTx/>
                <a:buFont typeface="Wingdings" panose="05000000000000000000" pitchFamily="2" charset="2"/>
                <a:buNone/>
                <a:tabLst/>
                <a:defRPr/>
              </a:pPr>
              <a:r>
                <a:rPr kumimoji="0" lang="en-US" sz="105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Recognize that lack of planning for risk hinders projects success                                                                     Don’t plan for best case                                                               Realize that you are prone to biases such as optimism – don’t drink the Kool-Aid!                                                         Look for independent and critical input        </a:t>
              </a:r>
            </a:p>
          </p:txBody>
        </p:sp>
      </p:grpSp>
      <p:sp>
        <p:nvSpPr>
          <p:cNvPr id="72" name="Rectangle 71">
            <a:extLst>
              <a:ext uri="{FF2B5EF4-FFF2-40B4-BE49-F238E27FC236}">
                <a16:creationId xmlns:a16="http://schemas.microsoft.com/office/drawing/2014/main" id="{8C326976-D709-450B-B8E0-EC8F0A2CA1AA}"/>
              </a:ext>
            </a:extLst>
          </p:cNvPr>
          <p:cNvSpPr/>
          <p:nvPr/>
        </p:nvSpPr>
        <p:spPr>
          <a:xfrm>
            <a:off x="8270992" y="1629916"/>
            <a:ext cx="3394826" cy="412825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nvGrpSpPr>
          <p:cNvPr id="74" name="Group 73"/>
          <p:cNvGrpSpPr/>
          <p:nvPr/>
        </p:nvGrpSpPr>
        <p:grpSpPr>
          <a:xfrm>
            <a:off x="8399781" y="2944265"/>
            <a:ext cx="3137248" cy="2706657"/>
            <a:chOff x="4538561" y="3263616"/>
            <a:chExt cx="3137248" cy="2706657"/>
          </a:xfrm>
        </p:grpSpPr>
        <p:sp>
          <p:nvSpPr>
            <p:cNvPr id="82" name="Inhaltsplatzhalter 4">
              <a:extLst>
                <a:ext uri="{FF2B5EF4-FFF2-40B4-BE49-F238E27FC236}">
                  <a16:creationId xmlns:a16="http://schemas.microsoft.com/office/drawing/2014/main" id="{3CACEF64-276F-4A97-8B98-0C9DEFEDEA93}"/>
                </a:ext>
              </a:extLst>
            </p:cNvPr>
            <p:cNvSpPr txBox="1">
              <a:spLocks/>
            </p:cNvSpPr>
            <p:nvPr/>
          </p:nvSpPr>
          <p:spPr>
            <a:xfrm>
              <a:off x="4538561" y="3263616"/>
              <a:ext cx="3137247" cy="615553"/>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3: MANAGE RISK EFFECTIVELY</a:t>
              </a:r>
            </a:p>
          </p:txBody>
        </p:sp>
        <p:sp>
          <p:nvSpPr>
            <p:cNvPr id="83" name="Inhaltsplatzhalter 4">
              <a:extLst>
                <a:ext uri="{FF2B5EF4-FFF2-40B4-BE49-F238E27FC236}">
                  <a16:creationId xmlns:a16="http://schemas.microsoft.com/office/drawing/2014/main" id="{54E80C6C-75DE-46F2-B85F-B2E9F6198DDF}"/>
                </a:ext>
              </a:extLst>
            </p:cNvPr>
            <p:cNvSpPr txBox="1">
              <a:spLocks/>
            </p:cNvSpPr>
            <p:nvPr/>
          </p:nvSpPr>
          <p:spPr>
            <a:xfrm>
              <a:off x="4538561" y="3971713"/>
              <a:ext cx="3137248" cy="1998560"/>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50000"/>
                </a:lnSpc>
                <a:spcBef>
                  <a:spcPts val="0"/>
                </a:spcBef>
                <a:spcAft>
                  <a:spcPts val="1200"/>
                </a:spcAft>
                <a:buClrTx/>
                <a:buSzTx/>
                <a:buFont typeface="Wingdings" panose="05000000000000000000" pitchFamily="2" charset="2"/>
                <a:buNone/>
                <a:tabLst/>
                <a:defRPr/>
              </a:pPr>
              <a: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Projects need to manage risk, not just measure it</a:t>
              </a:r>
              <a:b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br>
              <a: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Need a measure of risk plus ways to address significant growth</a:t>
              </a:r>
              <a:b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br>
              <a: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Calculate risk at the portfolio level</a:t>
              </a:r>
              <a:b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br>
              <a:r>
                <a:rPr kumimoji="0" lang="en-US" sz="11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Assess the impact of potential new missions over a long time                                            Think strategically</a:t>
              </a:r>
              <a:endParaRPr kumimoji="0" lang="en-US" sz="12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endParaRPr>
            </a:p>
          </p:txBody>
        </p:sp>
      </p:grpSp>
      <p:sp>
        <p:nvSpPr>
          <p:cNvPr id="3" name="Text Placeholder 2">
            <a:extLst>
              <a:ext uri="{FF2B5EF4-FFF2-40B4-BE49-F238E27FC236}">
                <a16:creationId xmlns:a16="http://schemas.microsoft.com/office/drawing/2014/main" id="{93921B8B-7DF2-4984-9F6A-60EC86E6E101}"/>
              </a:ext>
            </a:extLst>
          </p:cNvPr>
          <p:cNvSpPr>
            <a:spLocks noGrp="1"/>
          </p:cNvSpPr>
          <p:nvPr>
            <p:ph type="body" sz="half" idx="2"/>
          </p:nvPr>
        </p:nvSpPr>
        <p:spPr>
          <a:xfrm>
            <a:off x="508001" y="930269"/>
            <a:ext cx="11157817" cy="231007"/>
          </a:xfrm>
        </p:spPr>
        <p:txBody>
          <a:bodyPr/>
          <a:lstStyle/>
          <a:p>
            <a:r>
              <a:rPr lang="en-US" dirty="0">
                <a:latin typeface="Century Gothic" panose="020B0502020202020204" pitchFamily="34" charset="0"/>
              </a:rPr>
              <a:t>THREE KEYS TO SUCCESS</a:t>
            </a:r>
          </a:p>
        </p:txBody>
      </p:sp>
      <p:sp>
        <p:nvSpPr>
          <p:cNvPr id="2" name="Title 1">
            <a:extLst>
              <a:ext uri="{FF2B5EF4-FFF2-40B4-BE49-F238E27FC236}">
                <a16:creationId xmlns:a16="http://schemas.microsoft.com/office/drawing/2014/main" id="{CC05DC51-E67A-439A-BED2-0E48468CC1ED}"/>
              </a:ext>
            </a:extLst>
          </p:cNvPr>
          <p:cNvSpPr>
            <a:spLocks noGrp="1"/>
          </p:cNvSpPr>
          <p:nvPr>
            <p:ph type="title"/>
          </p:nvPr>
        </p:nvSpPr>
        <p:spPr>
          <a:xfrm>
            <a:off x="508001" y="251202"/>
            <a:ext cx="11157817" cy="660511"/>
          </a:xfrm>
        </p:spPr>
        <p:txBody>
          <a:bodyPr>
            <a:normAutofit/>
          </a:bodyPr>
          <a:lstStyle/>
          <a:p>
            <a:r>
              <a:rPr lang="en-US" sz="4400" dirty="0">
                <a:latin typeface="Century Gothic" panose="020B0502020202020204" pitchFamily="34" charset="0"/>
              </a:rPr>
              <a:t>WHAT CAN BE DONE</a:t>
            </a:r>
          </a:p>
        </p:txBody>
      </p:sp>
      <p:sp>
        <p:nvSpPr>
          <p:cNvPr id="15" name="Footer Text">
            <a:extLst>
              <a:ext uri="{FF2B5EF4-FFF2-40B4-BE49-F238E27FC236}">
                <a16:creationId xmlns:a16="http://schemas.microsoft.com/office/drawing/2014/main" id="{5F0A006C-97F7-4661-8235-57C3E7D24C6B}"/>
              </a:ext>
            </a:extLst>
          </p:cNvPr>
          <p:cNvSpPr txBox="1"/>
          <p:nvPr/>
        </p:nvSpPr>
        <p:spPr>
          <a:xfrm>
            <a:off x="508001" y="6142027"/>
            <a:ext cx="11115812" cy="372538"/>
          </a:xfrm>
          <a:prstGeom prst="rect">
            <a:avLst/>
          </a:prstGeom>
          <a:noFill/>
        </p:spPr>
        <p:txBody>
          <a:bodyPr wrap="square" lIns="0" tIns="0" rIns="0" b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Projects must do things differently in risk management if they want to be more successful</a:t>
            </a:r>
          </a:p>
        </p:txBody>
      </p:sp>
      <p:sp>
        <p:nvSpPr>
          <p:cNvPr id="4" name="Rectangle 3">
            <a:extLst>
              <a:ext uri="{FF2B5EF4-FFF2-40B4-BE49-F238E27FC236}">
                <a16:creationId xmlns:a16="http://schemas.microsoft.com/office/drawing/2014/main" id="{8C326976-D709-450B-B8E0-EC8F0A2CA1AA}"/>
              </a:ext>
            </a:extLst>
          </p:cNvPr>
          <p:cNvSpPr/>
          <p:nvPr/>
        </p:nvSpPr>
        <p:spPr>
          <a:xfrm>
            <a:off x="4409772" y="1629915"/>
            <a:ext cx="3394826" cy="430339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grpSp>
        <p:nvGrpSpPr>
          <p:cNvPr id="5" name="Group 4"/>
          <p:cNvGrpSpPr/>
          <p:nvPr/>
        </p:nvGrpSpPr>
        <p:grpSpPr>
          <a:xfrm>
            <a:off x="4538560" y="3013855"/>
            <a:ext cx="3137248" cy="2898061"/>
            <a:chOff x="4538561" y="3263616"/>
            <a:chExt cx="3137248" cy="1790103"/>
          </a:xfrm>
        </p:grpSpPr>
        <p:sp>
          <p:nvSpPr>
            <p:cNvPr id="11" name="Inhaltsplatzhalter 4">
              <a:extLst>
                <a:ext uri="{FF2B5EF4-FFF2-40B4-BE49-F238E27FC236}">
                  <a16:creationId xmlns:a16="http://schemas.microsoft.com/office/drawing/2014/main" id="{3CACEF64-276F-4A97-8B98-0C9DEFEDEA93}"/>
                </a:ext>
              </a:extLst>
            </p:cNvPr>
            <p:cNvSpPr txBox="1">
              <a:spLocks/>
            </p:cNvSpPr>
            <p:nvPr/>
          </p:nvSpPr>
          <p:spPr>
            <a:xfrm>
              <a:off x="4538561" y="3263616"/>
              <a:ext cx="3137247" cy="380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MEASURE RISK MORE ACCURATELY</a:t>
              </a:r>
            </a:p>
          </p:txBody>
        </p:sp>
        <p:sp>
          <p:nvSpPr>
            <p:cNvPr id="12" name="Inhaltsplatzhalter 4">
              <a:extLst>
                <a:ext uri="{FF2B5EF4-FFF2-40B4-BE49-F238E27FC236}">
                  <a16:creationId xmlns:a16="http://schemas.microsoft.com/office/drawing/2014/main" id="{54E80C6C-75DE-46F2-B85F-B2E9F6198DDF}"/>
                </a:ext>
              </a:extLst>
            </p:cNvPr>
            <p:cNvSpPr txBox="1">
              <a:spLocks/>
            </p:cNvSpPr>
            <p:nvPr/>
          </p:nvSpPr>
          <p:spPr>
            <a:xfrm>
              <a:off x="4538561" y="3459484"/>
              <a:ext cx="3137248" cy="159423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1200"/>
                </a:spcAft>
                <a:buClrTx/>
                <a:buSzTx/>
                <a:buFont typeface="Wingdings" panose="05000000000000000000" pitchFamily="2" charset="2"/>
                <a:buNone/>
                <a:tabLst/>
                <a:defRPr/>
              </a:pPr>
              <a:endParaRPr kumimoji="0" lang="en-US" sz="12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endParaRPr>
            </a:p>
            <a:p>
              <a:pPr marL="0" marR="0" lvl="0" indent="0" algn="l" defTabSz="914127" rtl="0" eaLnBrk="1" fontAlgn="auto" latinLnBrk="0" hangingPunct="1">
                <a:lnSpc>
                  <a:spcPct val="150000"/>
                </a:lnSpc>
                <a:spcBef>
                  <a:spcPts val="0"/>
                </a:spcBef>
                <a:spcAft>
                  <a:spcPts val="1200"/>
                </a:spcAft>
                <a:buClrTx/>
                <a:buSzTx/>
                <a:buFont typeface="Wingdings" panose="05000000000000000000" pitchFamily="2" charset="2"/>
                <a:buNone/>
                <a:tabLst/>
                <a:defRPr/>
              </a:pP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Recognize that risk is underestimated, especially early in planning                                                                          Quantitative risk measurement is a necessity – matrices and qualitative methods are not enough!</a:t>
              </a:r>
              <a:b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Use methods such as calibration to ensure realism</a:t>
              </a:r>
              <a:b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br>
              <a:r>
                <a:rPr kumimoji="0" lang="en-US" sz="105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Measure risk coherently – S-curves are not sufficient! Take the right tail into account</a:t>
              </a:r>
            </a:p>
          </p:txBody>
        </p:sp>
      </p:grpSp>
      <p:sp>
        <p:nvSpPr>
          <p:cNvPr id="6" name="Slide Number Placeholder 5">
            <a:extLst>
              <a:ext uri="{FF2B5EF4-FFF2-40B4-BE49-F238E27FC236}">
                <a16:creationId xmlns:a16="http://schemas.microsoft.com/office/drawing/2014/main" id="{25378C53-6FFD-483D-AA16-BAC87D09A199}"/>
              </a:ext>
            </a:extLst>
          </p:cNvPr>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Century Gothic" panose="020F0302020204030204"/>
              <a:ea typeface="+mn-ea"/>
              <a:cs typeface="+mn-cs"/>
            </a:endParaRPr>
          </a:p>
        </p:txBody>
      </p:sp>
      <p:pic>
        <p:nvPicPr>
          <p:cNvPr id="10" name="Graphic 9">
            <a:extLst>
              <a:ext uri="{FF2B5EF4-FFF2-40B4-BE49-F238E27FC236}">
                <a16:creationId xmlns:a16="http://schemas.microsoft.com/office/drawing/2014/main" id="{4C5A8708-1E9D-4405-A57F-D7AF44ACD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96929" y="1881633"/>
            <a:ext cx="998162" cy="998162"/>
          </a:xfrm>
          <a:prstGeom prst="rect">
            <a:avLst/>
          </a:prstGeom>
        </p:spPr>
      </p:pic>
      <p:sp>
        <p:nvSpPr>
          <p:cNvPr id="33" name="Shape 2617">
            <a:extLst>
              <a:ext uri="{FF2B5EF4-FFF2-40B4-BE49-F238E27FC236}">
                <a16:creationId xmlns:a16="http://schemas.microsoft.com/office/drawing/2014/main" id="{C6C7B909-99D2-4F18-91DA-62861DD0D9C6}"/>
              </a:ext>
            </a:extLst>
          </p:cNvPr>
          <p:cNvSpPr/>
          <p:nvPr/>
        </p:nvSpPr>
        <p:spPr>
          <a:xfrm>
            <a:off x="9492822" y="2022320"/>
            <a:ext cx="951163" cy="715251"/>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accent2"/>
          </a:solidFill>
          <a:ln w="12700">
            <a:solidFill>
              <a:schemeClr val="accent2"/>
            </a:solidFill>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ED7D31"/>
              </a:solidFill>
              <a:effectLst>
                <a:outerShdw blurRad="38100" dist="12700" dir="5400000" rotWithShape="0">
                  <a:srgbClr val="000000">
                    <a:alpha val="50000"/>
                  </a:srgbClr>
                </a:outerShdw>
              </a:effectLst>
              <a:uLnTx/>
              <a:uFillTx/>
              <a:latin typeface="Century Gothic" panose="020B0502020202020204" pitchFamily="34" charset="0"/>
              <a:ea typeface="Gill Sans"/>
              <a:cs typeface="Gill Sans"/>
              <a:sym typeface="Gill Sans"/>
            </a:endParaRPr>
          </a:p>
        </p:txBody>
      </p:sp>
      <p:sp>
        <p:nvSpPr>
          <p:cNvPr id="21" name="Shape 2621">
            <a:extLst>
              <a:ext uri="{FF2B5EF4-FFF2-40B4-BE49-F238E27FC236}">
                <a16:creationId xmlns:a16="http://schemas.microsoft.com/office/drawing/2014/main" id="{DB901939-033C-4096-8695-4E908710A6E7}"/>
              </a:ext>
            </a:extLst>
          </p:cNvPr>
          <p:cNvSpPr>
            <a:spLocks noChangeAspect="1"/>
          </p:cNvSpPr>
          <p:nvPr/>
        </p:nvSpPr>
        <p:spPr>
          <a:xfrm>
            <a:off x="1542191" y="1922936"/>
            <a:ext cx="1405301" cy="894279"/>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accent1"/>
          </a:solidFill>
          <a:ln w="12700">
            <a:miter lim="400000"/>
          </a:ln>
        </p:spPr>
        <p:txBody>
          <a:bodyPr lIns="19045" tIns="19045" rIns="19045" bIns="19045" anchor="ctr"/>
          <a:lstStyle/>
          <a:p>
            <a:pPr marL="0" marR="0" lvl="0" indent="0" algn="l" defTabSz="228532" rtl="0" eaLnBrk="1" fontAlgn="auto" latinLnBrk="0" hangingPunct="1">
              <a:lnSpc>
                <a:spcPct val="100000"/>
              </a:lnSpc>
              <a:spcBef>
                <a:spcPts val="0"/>
              </a:spcBef>
              <a:spcAft>
                <a:spcPts val="0"/>
              </a:spcAft>
              <a:buClrTx/>
              <a:buSzTx/>
              <a:buFontTx/>
              <a:buNone/>
              <a:tabLs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00" b="0" i="0" u="none" strike="noStrike" kern="1200" cap="none" spc="0" normalizeH="0" baseline="0" noProof="0">
              <a:ln>
                <a:noFill/>
              </a:ln>
              <a:solidFill>
                <a:srgbClr val="0070C0"/>
              </a:solidFill>
              <a:effectLst>
                <a:outerShdw blurRad="38100" dist="12700" dir="5400000" rotWithShape="0">
                  <a:srgbClr val="000000">
                    <a:alpha val="50000"/>
                  </a:srgbClr>
                </a:outerShdw>
              </a:effectLst>
              <a:uLnTx/>
              <a:uFillTx/>
              <a:latin typeface="Century Gothic" panose="020B0502020202020204" pitchFamily="34" charset="0"/>
              <a:ea typeface="Gill Sans"/>
              <a:cs typeface="Gill Sans"/>
              <a:sym typeface="Gill Sans"/>
            </a:endParaRPr>
          </a:p>
        </p:txBody>
      </p:sp>
    </p:spTree>
    <p:extLst>
      <p:ext uri="{BB962C8B-B14F-4D97-AF65-F5344CB8AC3E}">
        <p14:creationId xmlns:p14="http://schemas.microsoft.com/office/powerpoint/2010/main" val="396305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Inhaltsplatzhalter 4">
            <a:extLst>
              <a:ext uri="{FF2B5EF4-FFF2-40B4-BE49-F238E27FC236}">
                <a16:creationId xmlns:a16="http://schemas.microsoft.com/office/drawing/2014/main" id="{2ADB2A77-920B-4D15-A159-4E262DC52AEB}"/>
              </a:ext>
            </a:extLst>
          </p:cNvPr>
          <p:cNvSpPr txBox="1">
            <a:spLocks/>
          </p:cNvSpPr>
          <p:nvPr/>
        </p:nvSpPr>
        <p:spPr>
          <a:xfrm>
            <a:off x="992432" y="3278783"/>
            <a:ext cx="5683219" cy="253851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just" defTabSz="914127" rtl="0" eaLnBrk="1" fontAlgn="auto" latinLnBrk="0" hangingPunct="1">
              <a:lnSpc>
                <a:spcPct val="150000"/>
              </a:lnSpc>
              <a:spcBef>
                <a:spcPts val="0"/>
              </a:spcBef>
              <a:spcAft>
                <a:spcPts val="1200"/>
              </a:spcAft>
              <a:buClrTx/>
              <a:buSzTx/>
              <a:buFont typeface="Wingdings" panose="05000000000000000000" pitchFamily="2" charset="2"/>
              <a:buNone/>
              <a:tabLst/>
              <a:defRPr/>
            </a:pPr>
            <a:r>
              <a:rPr kumimoji="0" lang="en-US" sz="1600" b="0" i="0" u="none" strike="noStrike" kern="1200" cap="none" spc="0" normalizeH="0" baseline="0" noProof="0" dirty="0">
                <a:ln>
                  <a:noFill/>
                </a:ln>
                <a:solidFill>
                  <a:prstClr val="black"/>
                </a:solidFill>
                <a:effectLst/>
                <a:uLnTx/>
                <a:uFillTx/>
                <a:latin typeface="Century Gothic" panose="020F0302020204030204"/>
                <a:ea typeface="+mn-ea"/>
                <a:cs typeface="+mn-cs"/>
              </a:rPr>
              <a:t>Urban Legend: NASA spent millions to design a pen to write in low gravity environments while Russian cosmonauts used a pencil – the story is not exactly true (e.g., pencils are flammable) but it provides a valuable lesson: risk management also entails looking at the outcome you want to achieve and finding low risk way to achieve it.</a:t>
            </a:r>
          </a:p>
        </p:txBody>
      </p:sp>
      <p:sp>
        <p:nvSpPr>
          <p:cNvPr id="27" name="Flowchart: Process 26">
            <a:extLst>
              <a:ext uri="{FF2B5EF4-FFF2-40B4-BE49-F238E27FC236}">
                <a16:creationId xmlns:a16="http://schemas.microsoft.com/office/drawing/2014/main" id="{35A8A330-C70D-4495-B690-47F9BEDCFE99}"/>
              </a:ext>
            </a:extLst>
          </p:cNvPr>
          <p:cNvSpPr/>
          <p:nvPr/>
        </p:nvSpPr>
        <p:spPr>
          <a:xfrm>
            <a:off x="7190769" y="3429000"/>
            <a:ext cx="3962335" cy="296214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Inhaltsplatzhalter 4">
            <a:extLst>
              <a:ext uri="{FF2B5EF4-FFF2-40B4-BE49-F238E27FC236}">
                <a16:creationId xmlns:a16="http://schemas.microsoft.com/office/drawing/2014/main" id="{FECB6371-2D5D-4653-B5C8-E137C7EA1FCF}"/>
              </a:ext>
            </a:extLst>
          </p:cNvPr>
          <p:cNvSpPr txBox="1">
            <a:spLocks/>
          </p:cNvSpPr>
          <p:nvPr/>
        </p:nvSpPr>
        <p:spPr>
          <a:xfrm>
            <a:off x="7673272" y="3898602"/>
            <a:ext cx="3060391" cy="2215991"/>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prstClr val="white"/>
                </a:solidFill>
                <a:effectLst/>
                <a:uLnTx/>
                <a:uFillTx/>
                <a:latin typeface="Century Gothic" panose="020F0302020204030204"/>
                <a:ea typeface="+mn-ea"/>
                <a:cs typeface="+mn-cs"/>
              </a:rPr>
              <a:t>Risk management is not about avoiding risk but understanding it in order to maximize the odds of success.</a:t>
            </a:r>
            <a:endParaRPr kumimoji="0" lang="en-US"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B9DF2215-9857-43BC-BD8F-E91F86C59C65}"/>
              </a:ext>
            </a:extLst>
          </p:cNvPr>
          <p:cNvSpPr txBox="1"/>
          <p:nvPr/>
        </p:nvSpPr>
        <p:spPr>
          <a:xfrm>
            <a:off x="427868" y="400355"/>
            <a:ext cx="6437993" cy="738664"/>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F0302020204030204"/>
                <a:ea typeface="+mn-ea"/>
                <a:cs typeface="+mn-cs"/>
              </a:rPr>
              <a:t>WHAT IS THE POINT?</a:t>
            </a:r>
          </a:p>
        </p:txBody>
      </p:sp>
      <p:sp>
        <p:nvSpPr>
          <p:cNvPr id="16" name="TextBox 15">
            <a:extLst>
              <a:ext uri="{FF2B5EF4-FFF2-40B4-BE49-F238E27FC236}">
                <a16:creationId xmlns:a16="http://schemas.microsoft.com/office/drawing/2014/main" id="{B9DF2215-9857-43BC-BD8F-E91F86C59C65}"/>
              </a:ext>
            </a:extLst>
          </p:cNvPr>
          <p:cNvSpPr txBox="1"/>
          <p:nvPr/>
        </p:nvSpPr>
        <p:spPr>
          <a:xfrm>
            <a:off x="992432" y="1299685"/>
            <a:ext cx="5308863" cy="147732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entury Gothic" panose="020F0302020204030204"/>
                <a:ea typeface="+mn-ea"/>
                <a:cs typeface="+mn-cs"/>
              </a:rPr>
              <a:t>UNDERSTANDING CONTEXT: THE HEART OF RISK MANAGEMENT</a:t>
            </a:r>
          </a:p>
        </p:txBody>
      </p:sp>
      <p:sp>
        <p:nvSpPr>
          <p:cNvPr id="3" name="Slide Number Placeholder 2">
            <a:extLst>
              <a:ext uri="{FF2B5EF4-FFF2-40B4-BE49-F238E27FC236}">
                <a16:creationId xmlns:a16="http://schemas.microsoft.com/office/drawing/2014/main" id="{7D76CE38-195E-45B4-8B9D-93EC8C064771}"/>
              </a:ext>
            </a:extLst>
          </p:cNvPr>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tint val="75000"/>
                  </a:prstClr>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entury Gothic" panose="020F0302020204030204"/>
              <a:ea typeface="+mn-ea"/>
              <a:cs typeface="+mn-cs"/>
            </a:endParaRPr>
          </a:p>
        </p:txBody>
      </p:sp>
      <p:pic>
        <p:nvPicPr>
          <p:cNvPr id="4" name="Picture 3">
            <a:extLst>
              <a:ext uri="{FF2B5EF4-FFF2-40B4-BE49-F238E27FC236}">
                <a16:creationId xmlns:a16="http://schemas.microsoft.com/office/drawing/2014/main" id="{C2BABF2B-A3FA-436C-ACEA-C748F1CC82AD}"/>
              </a:ext>
            </a:extLst>
          </p:cNvPr>
          <p:cNvPicPr>
            <a:picLocks noChangeAspect="1"/>
          </p:cNvPicPr>
          <p:nvPr/>
        </p:nvPicPr>
        <p:blipFill>
          <a:blip r:embed="rId2"/>
          <a:stretch>
            <a:fillRect/>
          </a:stretch>
        </p:blipFill>
        <p:spPr>
          <a:xfrm>
            <a:off x="7190769" y="431133"/>
            <a:ext cx="4200177" cy="2611985"/>
          </a:xfrm>
          <a:prstGeom prst="rect">
            <a:avLst/>
          </a:prstGeom>
        </p:spPr>
      </p:pic>
    </p:spTree>
    <p:extLst>
      <p:ext uri="{BB962C8B-B14F-4D97-AF65-F5344CB8AC3E}">
        <p14:creationId xmlns:p14="http://schemas.microsoft.com/office/powerpoint/2010/main" val="14235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2600B-8165-425A-A88B-776EDCF15454}"/>
              </a:ext>
            </a:extLst>
          </p:cNvPr>
          <p:cNvSpPr>
            <a:spLocks noGrp="1"/>
          </p:cNvSpPr>
          <p:nvPr>
            <p:ph type="title"/>
          </p:nvPr>
        </p:nvSpPr>
        <p:spPr/>
        <p:txBody>
          <a:bodyPr/>
          <a:lstStyle/>
          <a:p>
            <a:r>
              <a:rPr lang="en-US" b="1" dirty="0"/>
              <a:t>ABOUT THE AUTHOR</a:t>
            </a:r>
          </a:p>
        </p:txBody>
      </p:sp>
      <p:sp>
        <p:nvSpPr>
          <p:cNvPr id="4" name="Text Placeholder 3">
            <a:extLst>
              <a:ext uri="{FF2B5EF4-FFF2-40B4-BE49-F238E27FC236}">
                <a16:creationId xmlns:a16="http://schemas.microsoft.com/office/drawing/2014/main" id="{86D4437B-16E2-419D-88B8-E7013AC1A86D}"/>
              </a:ext>
            </a:extLst>
          </p:cNvPr>
          <p:cNvSpPr>
            <a:spLocks noGrp="1"/>
          </p:cNvSpPr>
          <p:nvPr>
            <p:ph type="body" sz="quarter" idx="11"/>
          </p:nvPr>
        </p:nvSpPr>
        <p:spPr>
          <a:xfrm>
            <a:off x="838200" y="1334815"/>
            <a:ext cx="5562600" cy="4579026"/>
          </a:xfrm>
        </p:spPr>
        <p:txBody>
          <a:bodyPr/>
          <a:lstStyle/>
          <a:p>
            <a:r>
              <a:rPr lang="en-US" sz="2000" b="1" dirty="0"/>
              <a:t>Senior Programmatic Risk Analyst with the Jet Propulsion Laboratory</a:t>
            </a:r>
          </a:p>
          <a:p>
            <a:r>
              <a:rPr lang="en-US" sz="2000" b="1" dirty="0"/>
              <a:t>Former Cost Director for Missile Defense Agency</a:t>
            </a:r>
          </a:p>
          <a:p>
            <a:r>
              <a:rPr lang="en-US" sz="2000" b="1" dirty="0"/>
              <a:t>Twenty years of experience with cost and schedule risk analysis, predictive analytics, probabilistic reliability analysis, and machine learning</a:t>
            </a:r>
          </a:p>
          <a:p>
            <a:r>
              <a:rPr lang="en-US" sz="2000" b="1" dirty="0"/>
              <a:t>Exceptional public service medal from NASA </a:t>
            </a:r>
          </a:p>
          <a:p>
            <a:r>
              <a:rPr lang="en-US" sz="2000" b="1" dirty="0"/>
              <a:t>Named Parametrician of the Year by the International Society of Parametric Analysts</a:t>
            </a:r>
          </a:p>
          <a:p>
            <a:r>
              <a:rPr lang="en-US" sz="2000" b="1" dirty="0"/>
              <a:t>Ph.D. in Applied Mathematics</a:t>
            </a:r>
          </a:p>
          <a:p>
            <a:r>
              <a:rPr lang="en-US" sz="2000" b="1" dirty="0"/>
              <a:t>Contact: christian.b.smart@jpl.nasa.gov</a:t>
            </a:r>
          </a:p>
        </p:txBody>
      </p:sp>
      <p:pic>
        <p:nvPicPr>
          <p:cNvPr id="6" name="Picture 5" descr="A person wearing a suit and tie smiling at the camera&#10;&#10;Description automatically generated">
            <a:extLst>
              <a:ext uri="{FF2B5EF4-FFF2-40B4-BE49-F238E27FC236}">
                <a16:creationId xmlns:a16="http://schemas.microsoft.com/office/drawing/2014/main" id="{A2E0738D-6738-41D1-A6C1-581E0915BA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2745" y="613600"/>
            <a:ext cx="3797808" cy="5696712"/>
          </a:xfrm>
          <a:prstGeom prst="rect">
            <a:avLst/>
          </a:prstGeom>
        </p:spPr>
      </p:pic>
    </p:spTree>
    <p:extLst>
      <p:ext uri="{BB962C8B-B14F-4D97-AF65-F5344CB8AC3E}">
        <p14:creationId xmlns:p14="http://schemas.microsoft.com/office/powerpoint/2010/main" val="277637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DAC661A8-ADD5-41F5-A516-76CC6CE02CEC}"/>
              </a:ext>
            </a:extLst>
          </p:cNvPr>
          <p:cNvSpPr txBox="1"/>
          <p:nvPr/>
        </p:nvSpPr>
        <p:spPr>
          <a:xfrm>
            <a:off x="1045029" y="2110226"/>
            <a:ext cx="4551136" cy="1403461"/>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entury Gothic" panose="020F0302020204030204"/>
                <a:ea typeface="+mn-ea"/>
                <a:cs typeface="+mn-cs"/>
              </a:rPr>
              <a:t>PROJECTS ARE INHERENTLY RISKY</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Projects of all types, large and small, experience regular amounts of significant cost and schedule growth</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200" b="1" dirty="0">
                <a:solidFill>
                  <a:prstClr val="black"/>
                </a:solidFill>
                <a:latin typeface="Century Gothic" panose="020F0302020204030204"/>
              </a:rPr>
              <a:t>This growth is strong evidence not only of risk, but lack of proper risk management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Risk is often </a:t>
            </a:r>
            <a:r>
              <a:rPr lang="en-US" sz="1200" b="1" dirty="0">
                <a:solidFill>
                  <a:prstClr val="black"/>
                </a:solidFill>
                <a:latin typeface="Century Gothic" panose="020F0302020204030204"/>
              </a:rPr>
              <a:t>considered just another </a:t>
            </a: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a four-letter word</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16C8F10-0F8E-4A3F-9E99-C37E9041AA69}"/>
              </a:ext>
            </a:extLst>
          </p:cNvPr>
          <p:cNvSpPr txBox="1"/>
          <p:nvPr/>
        </p:nvSpPr>
        <p:spPr>
          <a:xfrm>
            <a:off x="1045029" y="3767865"/>
            <a:ext cx="4551136" cy="1181862"/>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1B587C"/>
                </a:solidFill>
                <a:effectLst/>
                <a:uLnTx/>
                <a:uFillTx/>
                <a:latin typeface="Century Gothic" panose="020F0302020204030204"/>
                <a:ea typeface="+mn-ea"/>
                <a:cs typeface="+mn-cs"/>
              </a:rPr>
              <a:t>QUANTITATIVE RISK ASSESSMENT</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Projects need to conduct quantitative cost and schedule risk analysis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The application</a:t>
            </a:r>
            <a:r>
              <a:rPr lang="en-US" sz="1200" b="1" dirty="0">
                <a:solidFill>
                  <a:prstClr val="black"/>
                </a:solidFill>
                <a:latin typeface="Century Gothic" panose="020F0302020204030204"/>
              </a:rPr>
              <a:t> of quantitative methods is fraught with obstacles</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5E8C9DD4-5088-4955-89FB-6EC7622FA98F}"/>
              </a:ext>
            </a:extLst>
          </p:cNvPr>
          <p:cNvSpPr txBox="1"/>
          <p:nvPr/>
        </p:nvSpPr>
        <p:spPr>
          <a:xfrm>
            <a:off x="1045029" y="5337167"/>
            <a:ext cx="4551136" cy="775597"/>
          </a:xfrm>
          <a:prstGeom prst="rect">
            <a:avLst/>
          </a:prstGeom>
          <a:noFill/>
        </p:spPr>
        <p:txBody>
          <a:bodyPr wrap="square" lIns="0" tIns="0" rIns="0" bIns="0" rtlCol="0" anchor="ctr">
            <a:spAutoFit/>
          </a:bodyPr>
          <a:lstStyle/>
          <a:p>
            <a:pPr marL="0" marR="0" lvl="0" indent="0" algn="l" defTabSz="1219170" rtl="0" eaLnBrk="1" fontAlgn="auto" latinLnBrk="0" hangingPunct="1">
              <a:lnSpc>
                <a:spcPct val="150000"/>
              </a:lnSpc>
              <a:spcBef>
                <a:spcPct val="20000"/>
              </a:spcBef>
              <a:spcAft>
                <a:spcPts val="0"/>
              </a:spcAft>
              <a:buClrTx/>
              <a:buSzTx/>
              <a:buFontTx/>
              <a:buNone/>
              <a:tabLst/>
              <a:defRPr/>
            </a:pPr>
            <a:r>
              <a:rPr kumimoji="0" lang="en-US" sz="1600" b="1" i="0" u="none" strike="noStrike" kern="1200" cap="none" spc="0" normalizeH="0" baseline="0" noProof="0" dirty="0">
                <a:ln>
                  <a:noFill/>
                </a:ln>
                <a:solidFill>
                  <a:srgbClr val="F07F09"/>
                </a:solidFill>
                <a:effectLst/>
                <a:uLnTx/>
                <a:uFillTx/>
                <a:latin typeface="Century Gothic" panose="020F0302020204030204"/>
                <a:ea typeface="+mn-ea"/>
                <a:cs typeface="+mn-cs"/>
              </a:rPr>
              <a:t>THIS PRESENTATION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The focus of this presentation is one aspect of the book, which focuses on the need for quantitative risk assessment</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26" name="Arrow: Chevron 225">
            <a:extLst>
              <a:ext uri="{FF2B5EF4-FFF2-40B4-BE49-F238E27FC236}">
                <a16:creationId xmlns:a16="http://schemas.microsoft.com/office/drawing/2014/main" id="{3CD4CFE0-4557-4A11-9E6B-1105A48C5D41}"/>
              </a:ext>
            </a:extLst>
          </p:cNvPr>
          <p:cNvSpPr/>
          <p:nvPr/>
        </p:nvSpPr>
        <p:spPr>
          <a:xfrm>
            <a:off x="541565" y="242077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541565" y="4196211"/>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541566" y="5552442"/>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520701" y="413928"/>
            <a:ext cx="6437993"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lvl="0" defTabSz="1219170">
              <a:spcBef>
                <a:spcPct val="20000"/>
              </a:spcBef>
              <a:defRPr/>
            </a:pPr>
            <a:r>
              <a:rPr lang="en-US" sz="3200" b="1" dirty="0">
                <a:solidFill>
                  <a:prstClr val="black"/>
                </a:solidFill>
                <a:latin typeface="+mj-lt"/>
              </a:rPr>
              <a:t>PROJECT RISK MANAGEMENT</a:t>
            </a:r>
          </a:p>
        </p:txBody>
      </p:sp>
      <p:sp>
        <p:nvSpPr>
          <p:cNvPr id="22" name="TextBox 21">
            <a:extLst>
              <a:ext uri="{FF2B5EF4-FFF2-40B4-BE49-F238E27FC236}">
                <a16:creationId xmlns:a16="http://schemas.microsoft.com/office/drawing/2014/main" id="{B9DF2215-9857-43BC-BD8F-E91F86C59C65}"/>
              </a:ext>
            </a:extLst>
          </p:cNvPr>
          <p:cNvSpPr txBox="1"/>
          <p:nvPr/>
        </p:nvSpPr>
        <p:spPr>
          <a:xfrm>
            <a:off x="520701" y="1161793"/>
            <a:ext cx="4280688"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mj-lt"/>
                <a:ea typeface="+mn-ea"/>
                <a:cs typeface="+mn-cs"/>
              </a:rPr>
              <a:t>OPPORTUNITY IN RISK</a:t>
            </a:r>
          </a:p>
        </p:txBody>
      </p:sp>
      <p:pic>
        <p:nvPicPr>
          <p:cNvPr id="8" name="Picture 7" descr="A close up of a sign&#10;&#10;Description automatically generated">
            <a:extLst>
              <a:ext uri="{FF2B5EF4-FFF2-40B4-BE49-F238E27FC236}">
                <a16:creationId xmlns:a16="http://schemas.microsoft.com/office/drawing/2014/main" id="{22B28381-74AC-40F9-A97E-F9FB4F8284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8627" y="404664"/>
            <a:ext cx="3631368" cy="5492826"/>
          </a:xfrm>
          <a:prstGeom prst="rect">
            <a:avLst/>
          </a:prstGeom>
        </p:spPr>
      </p:pic>
      <p:sp>
        <p:nvSpPr>
          <p:cNvPr id="2" name="Rectangle 1">
            <a:extLst>
              <a:ext uri="{FF2B5EF4-FFF2-40B4-BE49-F238E27FC236}">
                <a16:creationId xmlns:a16="http://schemas.microsoft.com/office/drawing/2014/main" id="{B33B293E-7E75-4ACC-80AF-1CDB81FCE943}"/>
              </a:ext>
            </a:extLst>
          </p:cNvPr>
          <p:cNvSpPr/>
          <p:nvPr/>
        </p:nvSpPr>
        <p:spPr>
          <a:xfrm>
            <a:off x="6096000" y="5937195"/>
            <a:ext cx="6096000" cy="646331"/>
          </a:xfrm>
          <a:prstGeom prst="rect">
            <a:avLst/>
          </a:prstGeom>
        </p:spPr>
        <p:txBody>
          <a:bodyPr>
            <a:spAutoFit/>
          </a:bodyPr>
          <a:lstStyle/>
          <a:p>
            <a:pPr algn="ctr"/>
            <a:r>
              <a:rPr lang="en-US" b="1" dirty="0">
                <a:latin typeface="Century Gothic" panose="020B0502020202020204" pitchFamily="34" charset="0"/>
              </a:rPr>
              <a:t>Read Chapter 1 for free:</a:t>
            </a:r>
          </a:p>
          <a:p>
            <a:pPr algn="ctr"/>
            <a:r>
              <a:rPr lang="en-US" b="1" u="sng" dirty="0">
                <a:solidFill>
                  <a:srgbClr val="0070C0"/>
                </a:solidFill>
                <a:hlinkClick r:id="rId3">
                  <a:extLst>
                    <a:ext uri="{A12FA001-AC4F-418D-AE19-62706E023703}">
                      <ahyp:hlinkClr xmlns:ahyp="http://schemas.microsoft.com/office/drawing/2018/hyperlinkcolor" val="tx"/>
                    </a:ext>
                  </a:extLst>
                </a:hlinkClick>
              </a:rPr>
              <a:t>https://bit.ly/3ggPZK2</a:t>
            </a:r>
            <a:endParaRPr lang="en-US" b="1"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101206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mans face&#10;&#10;Description automatically generated">
            <a:extLst>
              <a:ext uri="{FF2B5EF4-FFF2-40B4-BE49-F238E27FC236}">
                <a16:creationId xmlns:a16="http://schemas.microsoft.com/office/drawing/2014/main" id="{7E1AE5AC-E54E-4C8F-B2CE-7618EC8BCA1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8578" b="8578"/>
          <a:stretch>
            <a:fillRect/>
          </a:stretch>
        </p:blipFill>
        <p:spPr>
          <a:xfrm>
            <a:off x="5218126" y="989111"/>
            <a:ext cx="6437993" cy="5868889"/>
          </a:xfrm>
        </p:spPr>
      </p:pic>
      <p:sp>
        <p:nvSpPr>
          <p:cNvPr id="42" name="Round Same Side Corner Rectangle 27"/>
          <p:cNvSpPr/>
          <p:nvPr/>
        </p:nvSpPr>
        <p:spPr>
          <a:xfrm>
            <a:off x="4682246" y="4250028"/>
            <a:ext cx="7509754" cy="2607972"/>
          </a:xfrm>
          <a:prstGeom prst="round2SameRect">
            <a:avLst>
              <a:gd name="adj1" fmla="val 0"/>
              <a:gd name="adj2" fmla="val 0"/>
            </a:avLst>
          </a:prstGeom>
          <a:solidFill>
            <a:schemeClr val="bg1">
              <a:lumMod val="95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91440" rIns="0" bIns="731520" rtlCol="0" anchor="ctr"/>
          <a:lstStyle/>
          <a:p>
            <a:endParaRPr lang="fr-CA" sz="1600" dirty="0">
              <a:solidFill>
                <a:schemeClr val="bg1"/>
              </a:solidFill>
            </a:endParaRPr>
          </a:p>
        </p:txBody>
      </p:sp>
      <p:sp>
        <p:nvSpPr>
          <p:cNvPr id="24" name="TextBox 23">
            <a:extLst>
              <a:ext uri="{FF2B5EF4-FFF2-40B4-BE49-F238E27FC236}">
                <a16:creationId xmlns:a16="http://schemas.microsoft.com/office/drawing/2014/main" id="{B9DF2215-9857-43BC-BD8F-E91F86C59C65}"/>
              </a:ext>
            </a:extLst>
          </p:cNvPr>
          <p:cNvSpPr txBox="1"/>
          <p:nvPr/>
        </p:nvSpPr>
        <p:spPr>
          <a:xfrm>
            <a:off x="5218125" y="241029"/>
            <a:ext cx="6437993" cy="677108"/>
          </a:xfrm>
          <a:prstGeom prst="rect">
            <a:avLst/>
          </a:prstGeom>
          <a:noFill/>
          <a:effectLst/>
        </p:spPr>
        <p:txBody>
          <a:bodyPr wrap="square" lIns="91440" tIns="91440" rIns="91440" bIns="91440" rtlCol="0" anchor="ctr" anchorCtr="1">
            <a:spAutoFit/>
          </a:bodyPr>
          <a:lstStyle/>
          <a:p>
            <a:pPr defTabSz="1219170">
              <a:spcBef>
                <a:spcPct val="20000"/>
              </a:spcBef>
              <a:defRPr/>
            </a:pPr>
            <a:r>
              <a:rPr lang="en-US" sz="3200" b="1" dirty="0"/>
              <a:t>AGENDA</a:t>
            </a:r>
          </a:p>
        </p:txBody>
      </p:sp>
      <p:sp>
        <p:nvSpPr>
          <p:cNvPr id="28" name="Inhaltsplatzhalter 4">
            <a:extLst>
              <a:ext uri="{FF2B5EF4-FFF2-40B4-BE49-F238E27FC236}">
                <a16:creationId xmlns:a16="http://schemas.microsoft.com/office/drawing/2014/main" id="{7A693C05-9410-464F-AACB-BA88FFF0EE20}"/>
              </a:ext>
            </a:extLst>
          </p:cNvPr>
          <p:cNvSpPr txBox="1">
            <a:spLocks/>
          </p:cNvSpPr>
          <p:nvPr/>
        </p:nvSpPr>
        <p:spPr>
          <a:xfrm>
            <a:off x="6496915" y="4646074"/>
            <a:ext cx="5522365" cy="1815882"/>
          </a:xfrm>
          <a:prstGeom prst="rect">
            <a:avLst/>
          </a:prstGeom>
          <a:no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r>
              <a:rPr lang="en-US" sz="2400" b="0" dirty="0">
                <a:solidFill>
                  <a:schemeClr val="tx1"/>
                </a:solidFill>
                <a:ea typeface="Roboto Light" panose="02000000000000000000" pitchFamily="2" charset="0"/>
              </a:rPr>
              <a:t>Plans based on averages are destined to be “behind schedule and beyond budget”   </a:t>
            </a:r>
          </a:p>
          <a:p>
            <a:pPr lvl="0"/>
            <a:r>
              <a:rPr lang="en-US" sz="2400" b="0" dirty="0">
                <a:solidFill>
                  <a:schemeClr val="tx1"/>
                </a:solidFill>
                <a:ea typeface="Roboto Light" panose="02000000000000000000" pitchFamily="2" charset="0"/>
              </a:rPr>
              <a:t>Sam Savage, </a:t>
            </a:r>
            <a:r>
              <a:rPr lang="en-US" sz="2400" b="0" i="1" dirty="0">
                <a:solidFill>
                  <a:schemeClr val="tx1"/>
                </a:solidFill>
                <a:ea typeface="Roboto Light" panose="02000000000000000000" pitchFamily="2" charset="0"/>
              </a:rPr>
              <a:t>The Flaw of Averages</a:t>
            </a:r>
            <a:endParaRPr lang="en-US" sz="2400" b="0" dirty="0">
              <a:solidFill>
                <a:schemeClr val="tx1"/>
              </a:solidFill>
              <a:ea typeface="Roboto Light" panose="02000000000000000000" pitchFamily="2" charset="0"/>
            </a:endParaRPr>
          </a:p>
        </p:txBody>
      </p:sp>
      <p:sp>
        <p:nvSpPr>
          <p:cNvPr id="21" name="Text Placeholder 3"/>
          <p:cNvSpPr txBox="1">
            <a:spLocks/>
          </p:cNvSpPr>
          <p:nvPr/>
        </p:nvSpPr>
        <p:spPr>
          <a:xfrm>
            <a:off x="1593870" y="265614"/>
            <a:ext cx="2887390"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latin typeface="+mj-lt"/>
                <a:ea typeface="+mn-ea"/>
                <a:cs typeface="+mn-cs"/>
              </a:rPr>
              <a:t>ANOTHER FOUR-LETTER WORD</a:t>
            </a:r>
          </a:p>
        </p:txBody>
      </p:sp>
      <p:sp>
        <p:nvSpPr>
          <p:cNvPr id="22" name="Text Placeholder 3"/>
          <p:cNvSpPr txBox="1">
            <a:spLocks/>
          </p:cNvSpPr>
          <p:nvPr/>
        </p:nvSpPr>
        <p:spPr>
          <a:xfrm>
            <a:off x="1612924" y="674755"/>
            <a:ext cx="2720747" cy="59093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cs typeface="+mj-cs"/>
              </a:rPr>
              <a:t>Despite its critical role in project success, risk is often ignored</a:t>
            </a:r>
          </a:p>
          <a:p>
            <a:pPr lvl="0" algn="l">
              <a:spcBef>
                <a:spcPct val="20000"/>
              </a:spcBef>
              <a:defRPr/>
            </a:pPr>
            <a:r>
              <a:rPr lang="en-US" sz="1200" b="1" dirty="0">
                <a:solidFill>
                  <a:schemeClr val="tx1"/>
                </a:solidFill>
                <a:cs typeface="+mj-cs"/>
              </a:rPr>
              <a:t>Projects need to consider risk</a:t>
            </a:r>
          </a:p>
        </p:txBody>
      </p:sp>
      <p:sp>
        <p:nvSpPr>
          <p:cNvPr id="23" name="TextBox 22"/>
          <p:cNvSpPr txBox="1"/>
          <p:nvPr/>
        </p:nvSpPr>
        <p:spPr>
          <a:xfrm>
            <a:off x="331145" y="301929"/>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1"/>
                </a:solidFill>
              </a:rPr>
              <a:t>1</a:t>
            </a:r>
            <a:endParaRPr lang="en-US" sz="6600" b="1" dirty="0">
              <a:solidFill>
                <a:schemeClr val="accent1"/>
              </a:solidFill>
            </a:endParaRPr>
          </a:p>
        </p:txBody>
      </p:sp>
      <p:sp>
        <p:nvSpPr>
          <p:cNvPr id="25" name="Text Placeholder 3"/>
          <p:cNvSpPr txBox="1">
            <a:spLocks/>
          </p:cNvSpPr>
          <p:nvPr/>
        </p:nvSpPr>
        <p:spPr>
          <a:xfrm>
            <a:off x="1593871" y="1445258"/>
            <a:ext cx="2720747"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lang="en-US" sz="1600" b="1" dirty="0">
                <a:solidFill>
                  <a:schemeClr val="accent2"/>
                </a:solidFill>
                <a:latin typeface="+mj-lt"/>
              </a:rPr>
              <a:t>THE FLAW OF AVERAGES</a:t>
            </a:r>
            <a:endParaRPr kumimoji="0" lang="en-US" sz="1600" b="1" i="0" u="none" strike="noStrike" kern="1200" cap="none" spc="0" normalizeH="0" baseline="0" noProof="0" dirty="0">
              <a:ln>
                <a:noFill/>
              </a:ln>
              <a:solidFill>
                <a:schemeClr val="accent2"/>
              </a:solidFill>
              <a:effectLst/>
              <a:uLnTx/>
              <a:uFillTx/>
              <a:latin typeface="+mj-lt"/>
              <a:ea typeface="+mn-ea"/>
              <a:cs typeface="+mn-cs"/>
            </a:endParaRPr>
          </a:p>
        </p:txBody>
      </p:sp>
      <p:sp>
        <p:nvSpPr>
          <p:cNvPr id="29" name="Text Placeholder 3"/>
          <p:cNvSpPr txBox="1">
            <a:spLocks/>
          </p:cNvSpPr>
          <p:nvPr/>
        </p:nvSpPr>
        <p:spPr>
          <a:xfrm>
            <a:off x="1593871" y="1799761"/>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cs typeface="+mj-cs"/>
              </a:rPr>
              <a:t>Averages are not sufficient to measure the impact of uncertainty  We provide an example from the sport of baseball</a:t>
            </a:r>
          </a:p>
        </p:txBody>
      </p:sp>
      <p:sp>
        <p:nvSpPr>
          <p:cNvPr id="30" name="TextBox 29"/>
          <p:cNvSpPr txBox="1"/>
          <p:nvPr/>
        </p:nvSpPr>
        <p:spPr>
          <a:xfrm>
            <a:off x="331145" y="1459172"/>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2"/>
                </a:solidFill>
              </a:rPr>
              <a:t>2</a:t>
            </a:r>
            <a:endParaRPr lang="en-US" sz="6600" b="1" dirty="0">
              <a:solidFill>
                <a:schemeClr val="accent2"/>
              </a:solidFill>
            </a:endParaRPr>
          </a:p>
        </p:txBody>
      </p:sp>
      <p:sp>
        <p:nvSpPr>
          <p:cNvPr id="31" name="Text Placeholder 3"/>
          <p:cNvSpPr txBox="1">
            <a:spLocks/>
          </p:cNvSpPr>
          <p:nvPr/>
        </p:nvSpPr>
        <p:spPr>
          <a:xfrm>
            <a:off x="1593871" y="2734581"/>
            <a:ext cx="2720747"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3"/>
                </a:solidFill>
                <a:effectLst/>
                <a:uLnTx/>
                <a:uFillTx/>
                <a:latin typeface="+mj-lt"/>
                <a:ea typeface="+mn-ea"/>
                <a:cs typeface="+mn-cs"/>
              </a:rPr>
              <a:t>QUANTITATIVE RISK MANAGEMENT</a:t>
            </a:r>
          </a:p>
        </p:txBody>
      </p:sp>
      <p:sp>
        <p:nvSpPr>
          <p:cNvPr id="32" name="Text Placeholder 3"/>
          <p:cNvSpPr txBox="1">
            <a:spLocks/>
          </p:cNvSpPr>
          <p:nvPr/>
        </p:nvSpPr>
        <p:spPr>
          <a:xfrm>
            <a:off x="1593871" y="3310654"/>
            <a:ext cx="2720747" cy="9602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cs typeface="+mj-cs"/>
              </a:rPr>
              <a:t>Qualitative methods such as risk matrices underestimate risk – need to quantify it</a:t>
            </a:r>
          </a:p>
          <a:p>
            <a:pPr lvl="0" algn="l">
              <a:spcBef>
                <a:spcPct val="20000"/>
              </a:spcBef>
              <a:defRPr/>
            </a:pPr>
            <a:r>
              <a:rPr lang="en-US" sz="1200" b="1" dirty="0">
                <a:solidFill>
                  <a:schemeClr val="tx1"/>
                </a:solidFill>
                <a:cs typeface="+mj-cs"/>
              </a:rPr>
              <a:t>Risk and uncertainty can be measured by probability distributions</a:t>
            </a:r>
          </a:p>
        </p:txBody>
      </p:sp>
      <p:sp>
        <p:nvSpPr>
          <p:cNvPr id="33" name="TextBox 32"/>
          <p:cNvSpPr txBox="1"/>
          <p:nvPr/>
        </p:nvSpPr>
        <p:spPr>
          <a:xfrm>
            <a:off x="331145" y="2748495"/>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3"/>
                </a:solidFill>
              </a:rPr>
              <a:t>3</a:t>
            </a:r>
            <a:endParaRPr lang="en-US" sz="6600" b="1" dirty="0">
              <a:solidFill>
                <a:schemeClr val="accent3"/>
              </a:solidFill>
            </a:endParaRPr>
          </a:p>
        </p:txBody>
      </p:sp>
      <p:sp>
        <p:nvSpPr>
          <p:cNvPr id="34" name="Text Placeholder 3"/>
          <p:cNvSpPr txBox="1">
            <a:spLocks/>
          </p:cNvSpPr>
          <p:nvPr/>
        </p:nvSpPr>
        <p:spPr>
          <a:xfrm>
            <a:off x="1593871" y="4409985"/>
            <a:ext cx="2720747" cy="321755"/>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4"/>
                </a:solidFill>
                <a:effectLst/>
                <a:uLnTx/>
                <a:uFillTx/>
                <a:latin typeface="+mj-lt"/>
                <a:ea typeface="+mn-ea"/>
                <a:cs typeface="+mn-cs"/>
              </a:rPr>
              <a:t>COMPARISON</a:t>
            </a:r>
          </a:p>
        </p:txBody>
      </p:sp>
      <p:sp>
        <p:nvSpPr>
          <p:cNvPr id="35" name="Text Placeholder 3"/>
          <p:cNvSpPr txBox="1">
            <a:spLocks/>
          </p:cNvSpPr>
          <p:nvPr/>
        </p:nvSpPr>
        <p:spPr>
          <a:xfrm>
            <a:off x="1593871" y="4784808"/>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cs typeface="+mj-cs"/>
              </a:rPr>
              <a:t>Inspired by an example by the late Dr. Steve Book, we illustrate how riskless point estimates underestimate likely cost</a:t>
            </a:r>
          </a:p>
        </p:txBody>
      </p:sp>
      <p:sp>
        <p:nvSpPr>
          <p:cNvPr id="36" name="TextBox 35"/>
          <p:cNvSpPr txBox="1"/>
          <p:nvPr/>
        </p:nvSpPr>
        <p:spPr>
          <a:xfrm>
            <a:off x="331145" y="4444219"/>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4"/>
                </a:solidFill>
              </a:rPr>
              <a:t>4</a:t>
            </a:r>
            <a:endParaRPr lang="en-US" sz="6600" b="1" dirty="0">
              <a:solidFill>
                <a:schemeClr val="accent4"/>
              </a:solidFill>
            </a:endParaRPr>
          </a:p>
        </p:txBody>
      </p:sp>
      <p:grpSp>
        <p:nvGrpSpPr>
          <p:cNvPr id="40" name="Group 39"/>
          <p:cNvGrpSpPr/>
          <p:nvPr/>
        </p:nvGrpSpPr>
        <p:grpSpPr>
          <a:xfrm>
            <a:off x="5296828" y="5168166"/>
            <a:ext cx="889214" cy="771697"/>
            <a:chOff x="8783638" y="1235076"/>
            <a:chExt cx="360363" cy="312738"/>
          </a:xfrm>
          <a:solidFill>
            <a:schemeClr val="bg1"/>
          </a:solidFill>
        </p:grpSpPr>
        <p:sp>
          <p:nvSpPr>
            <p:cNvPr id="41" name="Freeform 51"/>
            <p:cNvSpPr>
              <a:spLocks noEditPoints="1"/>
            </p:cNvSpPr>
            <p:nvPr/>
          </p:nvSpPr>
          <p:spPr bwMode="auto">
            <a:xfrm>
              <a:off x="8842375" y="1290638"/>
              <a:ext cx="128588" cy="84138"/>
            </a:xfrm>
            <a:custGeom>
              <a:avLst/>
              <a:gdLst/>
              <a:ahLst/>
              <a:cxnLst>
                <a:cxn ang="0">
                  <a:pos x="42" y="0"/>
                </a:cxn>
                <a:cxn ang="0">
                  <a:pos x="0" y="27"/>
                </a:cxn>
                <a:cxn ang="0">
                  <a:pos x="1" y="29"/>
                </a:cxn>
                <a:cxn ang="0">
                  <a:pos x="3" y="27"/>
                </a:cxn>
                <a:cxn ang="0">
                  <a:pos x="42" y="4"/>
                </a:cxn>
                <a:cxn ang="0">
                  <a:pos x="44" y="2"/>
                </a:cxn>
                <a:cxn ang="0">
                  <a:pos x="42" y="0"/>
                </a:cxn>
                <a:cxn ang="0">
                  <a:pos x="42" y="0"/>
                </a:cxn>
                <a:cxn ang="0">
                  <a:pos x="42" y="0"/>
                </a:cxn>
              </a:cxnLst>
              <a:rect l="0" t="0" r="r" b="b"/>
              <a:pathLst>
                <a:path w="44" h="29">
                  <a:moveTo>
                    <a:pt x="42" y="0"/>
                  </a:moveTo>
                  <a:cubicBezTo>
                    <a:pt x="19" y="0"/>
                    <a:pt x="0" y="12"/>
                    <a:pt x="0" y="27"/>
                  </a:cubicBezTo>
                  <a:cubicBezTo>
                    <a:pt x="0" y="28"/>
                    <a:pt x="0" y="29"/>
                    <a:pt x="1" y="29"/>
                  </a:cubicBezTo>
                  <a:cubicBezTo>
                    <a:pt x="3" y="29"/>
                    <a:pt x="3" y="28"/>
                    <a:pt x="3" y="27"/>
                  </a:cubicBezTo>
                  <a:cubicBezTo>
                    <a:pt x="3" y="15"/>
                    <a:pt x="21" y="4"/>
                    <a:pt x="42" y="4"/>
                  </a:cubicBezTo>
                  <a:cubicBezTo>
                    <a:pt x="43" y="4"/>
                    <a:pt x="44" y="3"/>
                    <a:pt x="44" y="2"/>
                  </a:cubicBezTo>
                  <a:cubicBezTo>
                    <a:pt x="44" y="1"/>
                    <a:pt x="43" y="0"/>
                    <a:pt x="42" y="0"/>
                  </a:cubicBezTo>
                  <a:close/>
                  <a:moveTo>
                    <a:pt x="42" y="0"/>
                  </a:moveTo>
                  <a:cubicBezTo>
                    <a:pt x="42" y="0"/>
                    <a:pt x="42" y="0"/>
                    <a:pt x="4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52"/>
            <p:cNvSpPr>
              <a:spLocks noEditPoints="1"/>
            </p:cNvSpPr>
            <p:nvPr/>
          </p:nvSpPr>
          <p:spPr bwMode="auto">
            <a:xfrm>
              <a:off x="8783638" y="1235076"/>
              <a:ext cx="360363" cy="312738"/>
            </a:xfrm>
            <a:custGeom>
              <a:avLst/>
              <a:gdLst/>
              <a:ahLst/>
              <a:cxnLst>
                <a:cxn ang="0">
                  <a:pos x="62" y="0"/>
                </a:cxn>
                <a:cxn ang="0">
                  <a:pos x="0" y="46"/>
                </a:cxn>
                <a:cxn ang="0">
                  <a:pos x="27" y="84"/>
                </a:cxn>
                <a:cxn ang="0">
                  <a:pos x="27" y="84"/>
                </a:cxn>
                <a:cxn ang="0">
                  <a:pos x="20" y="102"/>
                </a:cxn>
                <a:cxn ang="0">
                  <a:pos x="20" y="104"/>
                </a:cxn>
                <a:cxn ang="0">
                  <a:pos x="23" y="107"/>
                </a:cxn>
                <a:cxn ang="0">
                  <a:pos x="24" y="107"/>
                </a:cxn>
                <a:cxn ang="0">
                  <a:pos x="50" y="91"/>
                </a:cxn>
                <a:cxn ang="0">
                  <a:pos x="62" y="92"/>
                </a:cxn>
                <a:cxn ang="0">
                  <a:pos x="123" y="46"/>
                </a:cxn>
                <a:cxn ang="0">
                  <a:pos x="62" y="0"/>
                </a:cxn>
                <a:cxn ang="0">
                  <a:pos x="62" y="84"/>
                </a:cxn>
                <a:cxn ang="0">
                  <a:pos x="51" y="83"/>
                </a:cxn>
                <a:cxn ang="0">
                  <a:pos x="50" y="83"/>
                </a:cxn>
                <a:cxn ang="0">
                  <a:pos x="44" y="86"/>
                </a:cxn>
                <a:cxn ang="0">
                  <a:pos x="32" y="96"/>
                </a:cxn>
                <a:cxn ang="0">
                  <a:pos x="35" y="85"/>
                </a:cxn>
                <a:cxn ang="0">
                  <a:pos x="35" y="84"/>
                </a:cxn>
                <a:cxn ang="0">
                  <a:pos x="31" y="77"/>
                </a:cxn>
                <a:cxn ang="0">
                  <a:pos x="8" y="46"/>
                </a:cxn>
                <a:cxn ang="0">
                  <a:pos x="62" y="7"/>
                </a:cxn>
                <a:cxn ang="0">
                  <a:pos x="115" y="46"/>
                </a:cxn>
                <a:cxn ang="0">
                  <a:pos x="62" y="84"/>
                </a:cxn>
                <a:cxn ang="0">
                  <a:pos x="62" y="84"/>
                </a:cxn>
                <a:cxn ang="0">
                  <a:pos x="62" y="84"/>
                </a:cxn>
              </a:cxnLst>
              <a:rect l="0" t="0" r="r" b="b"/>
              <a:pathLst>
                <a:path w="123" h="107">
                  <a:moveTo>
                    <a:pt x="62" y="0"/>
                  </a:moveTo>
                  <a:cubicBezTo>
                    <a:pt x="28" y="0"/>
                    <a:pt x="0" y="20"/>
                    <a:pt x="0" y="46"/>
                  </a:cubicBezTo>
                  <a:cubicBezTo>
                    <a:pt x="0" y="62"/>
                    <a:pt x="11" y="76"/>
                    <a:pt x="27" y="84"/>
                  </a:cubicBezTo>
                  <a:cubicBezTo>
                    <a:pt x="27" y="84"/>
                    <a:pt x="27" y="84"/>
                    <a:pt x="27" y="84"/>
                  </a:cubicBezTo>
                  <a:cubicBezTo>
                    <a:pt x="27" y="91"/>
                    <a:pt x="22" y="98"/>
                    <a:pt x="20" y="102"/>
                  </a:cubicBezTo>
                  <a:cubicBezTo>
                    <a:pt x="20" y="103"/>
                    <a:pt x="20" y="103"/>
                    <a:pt x="20" y="104"/>
                  </a:cubicBezTo>
                  <a:cubicBezTo>
                    <a:pt x="20" y="106"/>
                    <a:pt x="21" y="107"/>
                    <a:pt x="23" y="107"/>
                  </a:cubicBezTo>
                  <a:cubicBezTo>
                    <a:pt x="23" y="107"/>
                    <a:pt x="24" y="107"/>
                    <a:pt x="24" y="107"/>
                  </a:cubicBezTo>
                  <a:cubicBezTo>
                    <a:pt x="36" y="105"/>
                    <a:pt x="47" y="94"/>
                    <a:pt x="50" y="91"/>
                  </a:cubicBezTo>
                  <a:cubicBezTo>
                    <a:pt x="54" y="92"/>
                    <a:pt x="58" y="92"/>
                    <a:pt x="62" y="92"/>
                  </a:cubicBezTo>
                  <a:cubicBezTo>
                    <a:pt x="96" y="92"/>
                    <a:pt x="123" y="71"/>
                    <a:pt x="123" y="46"/>
                  </a:cubicBezTo>
                  <a:cubicBezTo>
                    <a:pt x="123" y="20"/>
                    <a:pt x="96" y="0"/>
                    <a:pt x="62" y="0"/>
                  </a:cubicBezTo>
                  <a:close/>
                  <a:moveTo>
                    <a:pt x="62" y="84"/>
                  </a:moveTo>
                  <a:cubicBezTo>
                    <a:pt x="58" y="84"/>
                    <a:pt x="55" y="84"/>
                    <a:pt x="51" y="83"/>
                  </a:cubicBezTo>
                  <a:cubicBezTo>
                    <a:pt x="51" y="83"/>
                    <a:pt x="50" y="83"/>
                    <a:pt x="50" y="83"/>
                  </a:cubicBezTo>
                  <a:cubicBezTo>
                    <a:pt x="48" y="83"/>
                    <a:pt x="45" y="84"/>
                    <a:pt x="44" y="86"/>
                  </a:cubicBezTo>
                  <a:cubicBezTo>
                    <a:pt x="42" y="88"/>
                    <a:pt x="38" y="93"/>
                    <a:pt x="32" y="96"/>
                  </a:cubicBezTo>
                  <a:cubicBezTo>
                    <a:pt x="34" y="92"/>
                    <a:pt x="35" y="89"/>
                    <a:pt x="35" y="85"/>
                  </a:cubicBezTo>
                  <a:cubicBezTo>
                    <a:pt x="35" y="84"/>
                    <a:pt x="35" y="84"/>
                    <a:pt x="35" y="84"/>
                  </a:cubicBezTo>
                  <a:cubicBezTo>
                    <a:pt x="35" y="81"/>
                    <a:pt x="33" y="78"/>
                    <a:pt x="31" y="77"/>
                  </a:cubicBezTo>
                  <a:cubicBezTo>
                    <a:pt x="17" y="70"/>
                    <a:pt x="8" y="58"/>
                    <a:pt x="8" y="46"/>
                  </a:cubicBezTo>
                  <a:cubicBezTo>
                    <a:pt x="8" y="25"/>
                    <a:pt x="32" y="7"/>
                    <a:pt x="62" y="7"/>
                  </a:cubicBezTo>
                  <a:cubicBezTo>
                    <a:pt x="91" y="7"/>
                    <a:pt x="115" y="25"/>
                    <a:pt x="115" y="46"/>
                  </a:cubicBezTo>
                  <a:cubicBezTo>
                    <a:pt x="115" y="67"/>
                    <a:pt x="91" y="84"/>
                    <a:pt x="62" y="84"/>
                  </a:cubicBezTo>
                  <a:close/>
                  <a:moveTo>
                    <a:pt x="62" y="84"/>
                  </a:moveTo>
                  <a:cubicBezTo>
                    <a:pt x="62" y="84"/>
                    <a:pt x="62" y="84"/>
                    <a:pt x="62" y="8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TextBox 25">
            <a:extLst>
              <a:ext uri="{FF2B5EF4-FFF2-40B4-BE49-F238E27FC236}">
                <a16:creationId xmlns:a16="http://schemas.microsoft.com/office/drawing/2014/main" id="{BD8DD9F7-9B99-4CBA-857C-DB95B9F519F4}"/>
              </a:ext>
            </a:extLst>
          </p:cNvPr>
          <p:cNvSpPr txBox="1"/>
          <p:nvPr/>
        </p:nvSpPr>
        <p:spPr>
          <a:xfrm>
            <a:off x="342789" y="5694224"/>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5"/>
                </a:solidFill>
              </a:rPr>
              <a:t>5</a:t>
            </a:r>
            <a:endParaRPr lang="en-US" sz="6600" b="1" dirty="0">
              <a:solidFill>
                <a:schemeClr val="accent5"/>
              </a:solidFill>
            </a:endParaRPr>
          </a:p>
        </p:txBody>
      </p:sp>
      <p:sp>
        <p:nvSpPr>
          <p:cNvPr id="27" name="Text Placeholder 3">
            <a:extLst>
              <a:ext uri="{FF2B5EF4-FFF2-40B4-BE49-F238E27FC236}">
                <a16:creationId xmlns:a16="http://schemas.microsoft.com/office/drawing/2014/main" id="{94707E55-A5F4-4D41-8B2B-16F2874A7FEB}"/>
              </a:ext>
            </a:extLst>
          </p:cNvPr>
          <p:cNvSpPr txBox="1">
            <a:spLocks/>
          </p:cNvSpPr>
          <p:nvPr/>
        </p:nvSpPr>
        <p:spPr>
          <a:xfrm>
            <a:off x="1612924" y="5813913"/>
            <a:ext cx="2720747" cy="9602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cs typeface="+mj-cs"/>
              </a:rPr>
              <a:t>Even when quantitative risk is done, it consistently underestimates the true extent of uncertainty </a:t>
            </a:r>
          </a:p>
          <a:p>
            <a:pPr lvl="0" algn="l">
              <a:spcBef>
                <a:spcPct val="20000"/>
              </a:spcBef>
              <a:defRPr/>
            </a:pPr>
            <a:r>
              <a:rPr lang="en-US" sz="1200" b="1" dirty="0">
                <a:solidFill>
                  <a:schemeClr val="tx1"/>
                </a:solidFill>
                <a:cs typeface="+mj-cs"/>
              </a:rPr>
              <a:t>We discuss why and provide a remedy</a:t>
            </a:r>
          </a:p>
        </p:txBody>
      </p:sp>
      <p:sp>
        <p:nvSpPr>
          <p:cNvPr id="2" name="Text Placeholder 3">
            <a:extLst>
              <a:ext uri="{FF2B5EF4-FFF2-40B4-BE49-F238E27FC236}">
                <a16:creationId xmlns:a16="http://schemas.microsoft.com/office/drawing/2014/main" id="{E6D195B2-7AD7-4247-1979-678066514E91}"/>
              </a:ext>
            </a:extLst>
          </p:cNvPr>
          <p:cNvSpPr txBox="1">
            <a:spLocks/>
          </p:cNvSpPr>
          <p:nvPr/>
        </p:nvSpPr>
        <p:spPr>
          <a:xfrm>
            <a:off x="1593871" y="1788778"/>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cs typeface="+mj-cs"/>
              </a:rPr>
              <a:t>Averages are not sufficient to measure the impact of uncertainty  We provide an example from the sport of baseball</a:t>
            </a:r>
          </a:p>
        </p:txBody>
      </p:sp>
      <p:sp>
        <p:nvSpPr>
          <p:cNvPr id="3" name="TextBox 2">
            <a:extLst>
              <a:ext uri="{FF2B5EF4-FFF2-40B4-BE49-F238E27FC236}">
                <a16:creationId xmlns:a16="http://schemas.microsoft.com/office/drawing/2014/main" id="{469814E0-AC42-7D19-6F67-FF60268A5EE8}"/>
              </a:ext>
            </a:extLst>
          </p:cNvPr>
          <p:cNvSpPr txBox="1"/>
          <p:nvPr/>
        </p:nvSpPr>
        <p:spPr>
          <a:xfrm>
            <a:off x="331145" y="1448189"/>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2"/>
                </a:solidFill>
              </a:rPr>
              <a:t>2</a:t>
            </a:r>
            <a:endParaRPr lang="en-US" sz="6600" b="1" dirty="0">
              <a:solidFill>
                <a:schemeClr val="accent2"/>
              </a:solidFill>
            </a:endParaRPr>
          </a:p>
        </p:txBody>
      </p:sp>
    </p:spTree>
    <p:extLst>
      <p:ext uri="{BB962C8B-B14F-4D97-AF65-F5344CB8AC3E}">
        <p14:creationId xmlns:p14="http://schemas.microsoft.com/office/powerpoint/2010/main" val="383943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B9DF2215-9857-43BC-BD8F-E91F86C59C65}"/>
              </a:ext>
            </a:extLst>
          </p:cNvPr>
          <p:cNvSpPr txBox="1"/>
          <p:nvPr/>
        </p:nvSpPr>
        <p:spPr>
          <a:xfrm>
            <a:off x="2907665" y="401361"/>
            <a:ext cx="6437993" cy="677108"/>
          </a:xfrm>
          <a:prstGeom prst="rect">
            <a:avLst/>
          </a:prstGeom>
          <a:solidFill>
            <a:schemeClr val="bg1"/>
          </a:solidFill>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entury Gothic" panose="020F0302020204030204"/>
                <a:ea typeface="+mn-ea"/>
                <a:cs typeface="+mn-cs"/>
              </a:rPr>
              <a:t>COST AND SCHEDULE GROWTH</a:t>
            </a:r>
          </a:p>
        </p:txBody>
      </p:sp>
      <p:sp>
        <p:nvSpPr>
          <p:cNvPr id="26" name="TextBox 25">
            <a:extLst>
              <a:ext uri="{FF2B5EF4-FFF2-40B4-BE49-F238E27FC236}">
                <a16:creationId xmlns:a16="http://schemas.microsoft.com/office/drawing/2014/main" id="{B9DF2215-9857-43BC-BD8F-E91F86C59C65}"/>
              </a:ext>
            </a:extLst>
          </p:cNvPr>
          <p:cNvSpPr txBox="1"/>
          <p:nvPr/>
        </p:nvSpPr>
        <p:spPr>
          <a:xfrm>
            <a:off x="4152422" y="1086400"/>
            <a:ext cx="3918857" cy="553998"/>
          </a:xfrm>
          <a:prstGeom prst="rect">
            <a:avLst/>
          </a:prstGeom>
          <a:solidFill>
            <a:schemeClr val="bg1"/>
          </a:solidFill>
          <a:effectLst/>
        </p:spPr>
        <p:txBody>
          <a:bodyPr wrap="square" lIns="91440" tIns="91440" rIns="91440" bIns="91440" rtlCol="0" anchor="ctr" anchorCtr="1">
            <a:spAutoFit/>
          </a:bodyPr>
          <a:lstStyle/>
          <a:p>
            <a:pPr marL="0" marR="0" lvl="0" indent="0" algn="l" defTabSz="121917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entury Gothic" panose="020F0302020204030204"/>
                <a:ea typeface="+mn-ea"/>
                <a:cs typeface="+mn-cs"/>
              </a:rPr>
              <a:t>A LEGACY OF DISASTER</a:t>
            </a:r>
          </a:p>
        </p:txBody>
      </p:sp>
      <p:sp>
        <p:nvSpPr>
          <p:cNvPr id="21" name="Text Placeholder 3"/>
          <p:cNvSpPr txBox="1">
            <a:spLocks/>
          </p:cNvSpPr>
          <p:nvPr/>
        </p:nvSpPr>
        <p:spPr>
          <a:xfrm>
            <a:off x="2771032" y="3761222"/>
            <a:ext cx="2720747" cy="276999"/>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C00000"/>
                </a:solidFill>
                <a:effectLst/>
                <a:uLnTx/>
                <a:uFillTx/>
                <a:latin typeface="Century Gothic" panose="020F0302020204030204"/>
                <a:ea typeface="+mn-ea"/>
                <a:cs typeface="+mn-cs"/>
              </a:rPr>
              <a:t>COMMON</a:t>
            </a:r>
          </a:p>
        </p:txBody>
      </p:sp>
      <p:sp>
        <p:nvSpPr>
          <p:cNvPr id="22" name="Text Placeholder 3"/>
          <p:cNvSpPr txBox="1">
            <a:spLocks/>
          </p:cNvSpPr>
          <p:nvPr/>
        </p:nvSpPr>
        <p:spPr>
          <a:xfrm>
            <a:off x="2747550" y="4075763"/>
            <a:ext cx="2720747" cy="86177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Multiple Industries Experience Significant Cost and Schedule Growth – Has Been a Problem for a Long Time</a:t>
            </a:r>
          </a:p>
        </p:txBody>
      </p:sp>
      <p:sp>
        <p:nvSpPr>
          <p:cNvPr id="23" name="TextBox 22"/>
          <p:cNvSpPr txBox="1"/>
          <p:nvPr/>
        </p:nvSpPr>
        <p:spPr>
          <a:xfrm>
            <a:off x="1508306" y="3775136"/>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C00000"/>
                </a:solidFill>
                <a:effectLst/>
                <a:uLnTx/>
                <a:uFillTx/>
                <a:latin typeface="Century Gothic" panose="020F0302020204030204"/>
                <a:ea typeface="+mn-ea"/>
                <a:cs typeface="+mn-cs"/>
              </a:rPr>
              <a:t>1</a:t>
            </a:r>
            <a:endParaRPr kumimoji="0" lang="en-US" sz="6600" b="1" i="0" u="none" strike="noStrike" kern="1200" cap="none" spc="0" normalizeH="0" baseline="0" noProof="0" dirty="0">
              <a:ln>
                <a:noFill/>
              </a:ln>
              <a:solidFill>
                <a:srgbClr val="C00000"/>
              </a:solidFill>
              <a:effectLst/>
              <a:uLnTx/>
              <a:uFillTx/>
              <a:latin typeface="Century Gothic" panose="020F0302020204030204"/>
              <a:ea typeface="+mn-ea"/>
              <a:cs typeface="+mn-cs"/>
            </a:endParaRPr>
          </a:p>
        </p:txBody>
      </p:sp>
      <p:sp>
        <p:nvSpPr>
          <p:cNvPr id="29" name="Text Placeholder 3"/>
          <p:cNvSpPr txBox="1">
            <a:spLocks/>
          </p:cNvSpPr>
          <p:nvPr/>
        </p:nvSpPr>
        <p:spPr>
          <a:xfrm>
            <a:off x="7832196" y="4143236"/>
            <a:ext cx="2720747" cy="904863"/>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Cost: 50% or More on Average (Mean)</a:t>
            </a:r>
          </a:p>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Schedule: 30% or More on Average (Mean)</a:t>
            </a:r>
            <a:endPar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0" name="TextBox 29"/>
          <p:cNvSpPr txBox="1"/>
          <p:nvPr/>
        </p:nvSpPr>
        <p:spPr>
          <a:xfrm>
            <a:off x="6569470" y="3802647"/>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lang="en-US" sz="9600" b="1" dirty="0">
                <a:solidFill>
                  <a:srgbClr val="1B587C"/>
                </a:solidFill>
                <a:latin typeface="Century Gothic" panose="020F0302020204030204"/>
              </a:rPr>
              <a:t>3</a:t>
            </a:r>
            <a:endParaRPr kumimoji="0" lang="en-US" sz="6600" b="1" i="0" u="none" strike="noStrike" kern="1200" cap="none" spc="0" normalizeH="0" baseline="0" noProof="0" dirty="0">
              <a:ln>
                <a:noFill/>
              </a:ln>
              <a:solidFill>
                <a:srgbClr val="1B587C"/>
              </a:solidFill>
              <a:effectLst/>
              <a:uLnTx/>
              <a:uFillTx/>
              <a:latin typeface="Century Gothic" panose="020F0302020204030204"/>
              <a:ea typeface="+mn-ea"/>
              <a:cs typeface="+mn-cs"/>
            </a:endParaRPr>
          </a:p>
        </p:txBody>
      </p:sp>
      <p:sp>
        <p:nvSpPr>
          <p:cNvPr id="31" name="Text Placeholder 3"/>
          <p:cNvSpPr txBox="1">
            <a:spLocks/>
          </p:cNvSpPr>
          <p:nvPr/>
        </p:nvSpPr>
        <p:spPr>
          <a:xfrm>
            <a:off x="2717051" y="5158620"/>
            <a:ext cx="2720747" cy="361959"/>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F07F09"/>
                </a:solidFill>
                <a:effectLst/>
                <a:uLnTx/>
                <a:uFillTx/>
                <a:latin typeface="Century Gothic" panose="020F0302020204030204"/>
                <a:ea typeface="+mn-ea"/>
                <a:cs typeface="+mn-cs"/>
              </a:rPr>
              <a:t>FREQUENT</a:t>
            </a:r>
          </a:p>
        </p:txBody>
      </p:sp>
      <p:sp>
        <p:nvSpPr>
          <p:cNvPr id="32" name="Text Placeholder 3"/>
          <p:cNvSpPr txBox="1">
            <a:spLocks/>
          </p:cNvSpPr>
          <p:nvPr/>
        </p:nvSpPr>
        <p:spPr>
          <a:xfrm>
            <a:off x="2717051" y="5513123"/>
            <a:ext cx="2720747" cy="43088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en-US" sz="1400" b="1" dirty="0">
                <a:solidFill>
                  <a:prstClr val="black"/>
                </a:solidFill>
                <a:latin typeface="Century Gothic" panose="020F0302020204030204"/>
              </a:rPr>
              <a:t>70-80% of Projects Experience Cost and Schedule Growth</a:t>
            </a:r>
            <a:endPar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3" name="TextBox 32"/>
          <p:cNvSpPr txBox="1"/>
          <p:nvPr/>
        </p:nvSpPr>
        <p:spPr>
          <a:xfrm>
            <a:off x="1454325" y="5172534"/>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lang="en-US" sz="9600" b="1" dirty="0">
                <a:solidFill>
                  <a:srgbClr val="F07F09"/>
                </a:solidFill>
                <a:latin typeface="Century Gothic" panose="020F0302020204030204"/>
              </a:rPr>
              <a:t>2</a:t>
            </a:r>
            <a:endParaRPr kumimoji="0" lang="en-US" sz="6600" b="1" i="0" u="none" strike="noStrike" kern="1200" cap="none" spc="0" normalizeH="0" baseline="0" noProof="0" dirty="0">
              <a:ln>
                <a:noFill/>
              </a:ln>
              <a:solidFill>
                <a:srgbClr val="F07F09"/>
              </a:solidFill>
              <a:effectLst/>
              <a:uLnTx/>
              <a:uFillTx/>
              <a:latin typeface="Century Gothic" panose="020F0302020204030204"/>
              <a:ea typeface="+mn-ea"/>
              <a:cs typeface="+mn-cs"/>
            </a:endParaRPr>
          </a:p>
        </p:txBody>
      </p:sp>
      <p:sp>
        <p:nvSpPr>
          <p:cNvPr id="34" name="Text Placeholder 3"/>
          <p:cNvSpPr txBox="1">
            <a:spLocks/>
          </p:cNvSpPr>
          <p:nvPr/>
        </p:nvSpPr>
        <p:spPr>
          <a:xfrm>
            <a:off x="7841986" y="5193455"/>
            <a:ext cx="2720747" cy="361959"/>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rgbClr val="4E8542"/>
                </a:solidFill>
                <a:effectLst/>
                <a:uLnTx/>
                <a:uFillTx/>
                <a:latin typeface="Century Gothic" panose="020F0302020204030204"/>
                <a:ea typeface="+mn-ea"/>
                <a:cs typeface="+mn-cs"/>
              </a:rPr>
              <a:t>EXTREME (FOR COST) </a:t>
            </a:r>
          </a:p>
        </p:txBody>
      </p:sp>
      <p:sp>
        <p:nvSpPr>
          <p:cNvPr id="35" name="Text Placeholder 3"/>
          <p:cNvSpPr txBox="1">
            <a:spLocks/>
          </p:cNvSpPr>
          <p:nvPr/>
        </p:nvSpPr>
        <p:spPr>
          <a:xfrm>
            <a:off x="7841986" y="5547958"/>
            <a:ext cx="2720747" cy="64633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F0302020204030204"/>
                <a:ea typeface="+mn-ea"/>
                <a:cs typeface="+mn-cs"/>
              </a:rPr>
              <a:t>Cost Growth in Excess of 100% Is a Common Occurrence in Most Projects (1 in 6)</a:t>
            </a:r>
          </a:p>
        </p:txBody>
      </p:sp>
      <p:sp>
        <p:nvSpPr>
          <p:cNvPr id="36" name="TextBox 35"/>
          <p:cNvSpPr txBox="1"/>
          <p:nvPr/>
        </p:nvSpPr>
        <p:spPr>
          <a:xfrm>
            <a:off x="6579260" y="5207369"/>
            <a:ext cx="1073037" cy="1250005"/>
          </a:xfrm>
          <a:prstGeom prst="rect">
            <a:avLst/>
          </a:prstGeom>
          <a:noFill/>
        </p:spPr>
        <p:txBody>
          <a:bodyPr wrap="square" lIns="0" tIns="0" rIns="0" bIns="0" rtlCol="0" anchor="b" anchorCtr="1">
            <a:normAutofit/>
          </a:bodyPr>
          <a:lstStyle/>
          <a:p>
            <a:pPr marL="0" marR="0" lvl="0" indent="0" algn="l" defTabSz="914400" rtl="0" eaLnBrk="1" fontAlgn="auto" latinLnBrk="0" hangingPunct="1">
              <a:lnSpc>
                <a:spcPct val="2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4E8542"/>
                </a:solidFill>
                <a:effectLst/>
                <a:uLnTx/>
                <a:uFillTx/>
                <a:latin typeface="Century Gothic" panose="020F0302020204030204"/>
                <a:ea typeface="+mn-ea"/>
                <a:cs typeface="+mn-cs"/>
              </a:rPr>
              <a:t>4</a:t>
            </a:r>
            <a:endParaRPr kumimoji="0" lang="en-US" sz="6600" b="1" i="0" u="none" strike="noStrike" kern="1200" cap="none" spc="0" normalizeH="0" baseline="0" noProof="0" dirty="0">
              <a:ln>
                <a:noFill/>
              </a:ln>
              <a:solidFill>
                <a:srgbClr val="4E8542"/>
              </a:solidFill>
              <a:effectLst/>
              <a:uLnTx/>
              <a:uFillTx/>
              <a:latin typeface="Century Gothic" panose="020F0302020204030204"/>
              <a:ea typeface="+mn-ea"/>
              <a:cs typeface="+mn-cs"/>
            </a:endParaRPr>
          </a:p>
        </p:txBody>
      </p:sp>
      <p:grpSp>
        <p:nvGrpSpPr>
          <p:cNvPr id="40" name="Group 39"/>
          <p:cNvGrpSpPr/>
          <p:nvPr/>
        </p:nvGrpSpPr>
        <p:grpSpPr>
          <a:xfrm>
            <a:off x="5545109" y="5609603"/>
            <a:ext cx="889214" cy="771697"/>
            <a:chOff x="8783638" y="1235076"/>
            <a:chExt cx="360363" cy="312738"/>
          </a:xfrm>
          <a:solidFill>
            <a:schemeClr val="bg1"/>
          </a:solidFill>
        </p:grpSpPr>
        <p:sp>
          <p:nvSpPr>
            <p:cNvPr id="41" name="Freeform 51"/>
            <p:cNvSpPr>
              <a:spLocks noEditPoints="1"/>
            </p:cNvSpPr>
            <p:nvPr/>
          </p:nvSpPr>
          <p:spPr bwMode="auto">
            <a:xfrm>
              <a:off x="8842375" y="1290638"/>
              <a:ext cx="128588" cy="84138"/>
            </a:xfrm>
            <a:custGeom>
              <a:avLst/>
              <a:gdLst/>
              <a:ahLst/>
              <a:cxnLst>
                <a:cxn ang="0">
                  <a:pos x="42" y="0"/>
                </a:cxn>
                <a:cxn ang="0">
                  <a:pos x="0" y="27"/>
                </a:cxn>
                <a:cxn ang="0">
                  <a:pos x="1" y="29"/>
                </a:cxn>
                <a:cxn ang="0">
                  <a:pos x="3" y="27"/>
                </a:cxn>
                <a:cxn ang="0">
                  <a:pos x="42" y="4"/>
                </a:cxn>
                <a:cxn ang="0">
                  <a:pos x="44" y="2"/>
                </a:cxn>
                <a:cxn ang="0">
                  <a:pos x="42" y="0"/>
                </a:cxn>
                <a:cxn ang="0">
                  <a:pos x="42" y="0"/>
                </a:cxn>
                <a:cxn ang="0">
                  <a:pos x="42" y="0"/>
                </a:cxn>
              </a:cxnLst>
              <a:rect l="0" t="0" r="r" b="b"/>
              <a:pathLst>
                <a:path w="44" h="29">
                  <a:moveTo>
                    <a:pt x="42" y="0"/>
                  </a:moveTo>
                  <a:cubicBezTo>
                    <a:pt x="19" y="0"/>
                    <a:pt x="0" y="12"/>
                    <a:pt x="0" y="27"/>
                  </a:cubicBezTo>
                  <a:cubicBezTo>
                    <a:pt x="0" y="28"/>
                    <a:pt x="0" y="29"/>
                    <a:pt x="1" y="29"/>
                  </a:cubicBezTo>
                  <a:cubicBezTo>
                    <a:pt x="3" y="29"/>
                    <a:pt x="3" y="28"/>
                    <a:pt x="3" y="27"/>
                  </a:cubicBezTo>
                  <a:cubicBezTo>
                    <a:pt x="3" y="15"/>
                    <a:pt x="21" y="4"/>
                    <a:pt x="42" y="4"/>
                  </a:cubicBezTo>
                  <a:cubicBezTo>
                    <a:pt x="43" y="4"/>
                    <a:pt x="44" y="3"/>
                    <a:pt x="44" y="2"/>
                  </a:cubicBezTo>
                  <a:cubicBezTo>
                    <a:pt x="44" y="1"/>
                    <a:pt x="43" y="0"/>
                    <a:pt x="42" y="0"/>
                  </a:cubicBezTo>
                  <a:close/>
                  <a:moveTo>
                    <a:pt x="42" y="0"/>
                  </a:moveTo>
                  <a:cubicBezTo>
                    <a:pt x="42" y="0"/>
                    <a:pt x="42" y="0"/>
                    <a:pt x="4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43" name="Freeform 52"/>
            <p:cNvSpPr>
              <a:spLocks noEditPoints="1"/>
            </p:cNvSpPr>
            <p:nvPr/>
          </p:nvSpPr>
          <p:spPr bwMode="auto">
            <a:xfrm>
              <a:off x="8783638" y="1235076"/>
              <a:ext cx="360363" cy="312738"/>
            </a:xfrm>
            <a:custGeom>
              <a:avLst/>
              <a:gdLst/>
              <a:ahLst/>
              <a:cxnLst>
                <a:cxn ang="0">
                  <a:pos x="62" y="0"/>
                </a:cxn>
                <a:cxn ang="0">
                  <a:pos x="0" y="46"/>
                </a:cxn>
                <a:cxn ang="0">
                  <a:pos x="27" y="84"/>
                </a:cxn>
                <a:cxn ang="0">
                  <a:pos x="27" y="84"/>
                </a:cxn>
                <a:cxn ang="0">
                  <a:pos x="20" y="102"/>
                </a:cxn>
                <a:cxn ang="0">
                  <a:pos x="20" y="104"/>
                </a:cxn>
                <a:cxn ang="0">
                  <a:pos x="23" y="107"/>
                </a:cxn>
                <a:cxn ang="0">
                  <a:pos x="24" y="107"/>
                </a:cxn>
                <a:cxn ang="0">
                  <a:pos x="50" y="91"/>
                </a:cxn>
                <a:cxn ang="0">
                  <a:pos x="62" y="92"/>
                </a:cxn>
                <a:cxn ang="0">
                  <a:pos x="123" y="46"/>
                </a:cxn>
                <a:cxn ang="0">
                  <a:pos x="62" y="0"/>
                </a:cxn>
                <a:cxn ang="0">
                  <a:pos x="62" y="84"/>
                </a:cxn>
                <a:cxn ang="0">
                  <a:pos x="51" y="83"/>
                </a:cxn>
                <a:cxn ang="0">
                  <a:pos x="50" y="83"/>
                </a:cxn>
                <a:cxn ang="0">
                  <a:pos x="44" y="86"/>
                </a:cxn>
                <a:cxn ang="0">
                  <a:pos x="32" y="96"/>
                </a:cxn>
                <a:cxn ang="0">
                  <a:pos x="35" y="85"/>
                </a:cxn>
                <a:cxn ang="0">
                  <a:pos x="35" y="84"/>
                </a:cxn>
                <a:cxn ang="0">
                  <a:pos x="31" y="77"/>
                </a:cxn>
                <a:cxn ang="0">
                  <a:pos x="8" y="46"/>
                </a:cxn>
                <a:cxn ang="0">
                  <a:pos x="62" y="7"/>
                </a:cxn>
                <a:cxn ang="0">
                  <a:pos x="115" y="46"/>
                </a:cxn>
                <a:cxn ang="0">
                  <a:pos x="62" y="84"/>
                </a:cxn>
                <a:cxn ang="0">
                  <a:pos x="62" y="84"/>
                </a:cxn>
                <a:cxn ang="0">
                  <a:pos x="62" y="84"/>
                </a:cxn>
              </a:cxnLst>
              <a:rect l="0" t="0" r="r" b="b"/>
              <a:pathLst>
                <a:path w="123" h="107">
                  <a:moveTo>
                    <a:pt x="62" y="0"/>
                  </a:moveTo>
                  <a:cubicBezTo>
                    <a:pt x="28" y="0"/>
                    <a:pt x="0" y="20"/>
                    <a:pt x="0" y="46"/>
                  </a:cubicBezTo>
                  <a:cubicBezTo>
                    <a:pt x="0" y="62"/>
                    <a:pt x="11" y="76"/>
                    <a:pt x="27" y="84"/>
                  </a:cubicBezTo>
                  <a:cubicBezTo>
                    <a:pt x="27" y="84"/>
                    <a:pt x="27" y="84"/>
                    <a:pt x="27" y="84"/>
                  </a:cubicBezTo>
                  <a:cubicBezTo>
                    <a:pt x="27" y="91"/>
                    <a:pt x="22" y="98"/>
                    <a:pt x="20" y="102"/>
                  </a:cubicBezTo>
                  <a:cubicBezTo>
                    <a:pt x="20" y="103"/>
                    <a:pt x="20" y="103"/>
                    <a:pt x="20" y="104"/>
                  </a:cubicBezTo>
                  <a:cubicBezTo>
                    <a:pt x="20" y="106"/>
                    <a:pt x="21" y="107"/>
                    <a:pt x="23" y="107"/>
                  </a:cubicBezTo>
                  <a:cubicBezTo>
                    <a:pt x="23" y="107"/>
                    <a:pt x="24" y="107"/>
                    <a:pt x="24" y="107"/>
                  </a:cubicBezTo>
                  <a:cubicBezTo>
                    <a:pt x="36" y="105"/>
                    <a:pt x="47" y="94"/>
                    <a:pt x="50" y="91"/>
                  </a:cubicBezTo>
                  <a:cubicBezTo>
                    <a:pt x="54" y="92"/>
                    <a:pt x="58" y="92"/>
                    <a:pt x="62" y="92"/>
                  </a:cubicBezTo>
                  <a:cubicBezTo>
                    <a:pt x="96" y="92"/>
                    <a:pt x="123" y="71"/>
                    <a:pt x="123" y="46"/>
                  </a:cubicBezTo>
                  <a:cubicBezTo>
                    <a:pt x="123" y="20"/>
                    <a:pt x="96" y="0"/>
                    <a:pt x="62" y="0"/>
                  </a:cubicBezTo>
                  <a:close/>
                  <a:moveTo>
                    <a:pt x="62" y="84"/>
                  </a:moveTo>
                  <a:cubicBezTo>
                    <a:pt x="58" y="84"/>
                    <a:pt x="55" y="84"/>
                    <a:pt x="51" y="83"/>
                  </a:cubicBezTo>
                  <a:cubicBezTo>
                    <a:pt x="51" y="83"/>
                    <a:pt x="50" y="83"/>
                    <a:pt x="50" y="83"/>
                  </a:cubicBezTo>
                  <a:cubicBezTo>
                    <a:pt x="48" y="83"/>
                    <a:pt x="45" y="84"/>
                    <a:pt x="44" y="86"/>
                  </a:cubicBezTo>
                  <a:cubicBezTo>
                    <a:pt x="42" y="88"/>
                    <a:pt x="38" y="93"/>
                    <a:pt x="32" y="96"/>
                  </a:cubicBezTo>
                  <a:cubicBezTo>
                    <a:pt x="34" y="92"/>
                    <a:pt x="35" y="89"/>
                    <a:pt x="35" y="85"/>
                  </a:cubicBezTo>
                  <a:cubicBezTo>
                    <a:pt x="35" y="84"/>
                    <a:pt x="35" y="84"/>
                    <a:pt x="35" y="84"/>
                  </a:cubicBezTo>
                  <a:cubicBezTo>
                    <a:pt x="35" y="81"/>
                    <a:pt x="33" y="78"/>
                    <a:pt x="31" y="77"/>
                  </a:cubicBezTo>
                  <a:cubicBezTo>
                    <a:pt x="17" y="70"/>
                    <a:pt x="8" y="58"/>
                    <a:pt x="8" y="46"/>
                  </a:cubicBezTo>
                  <a:cubicBezTo>
                    <a:pt x="8" y="25"/>
                    <a:pt x="32" y="7"/>
                    <a:pt x="62" y="7"/>
                  </a:cubicBezTo>
                  <a:cubicBezTo>
                    <a:pt x="91" y="7"/>
                    <a:pt x="115" y="25"/>
                    <a:pt x="115" y="46"/>
                  </a:cubicBezTo>
                  <a:cubicBezTo>
                    <a:pt x="115" y="67"/>
                    <a:pt x="91" y="84"/>
                    <a:pt x="62" y="84"/>
                  </a:cubicBezTo>
                  <a:close/>
                  <a:moveTo>
                    <a:pt x="62" y="84"/>
                  </a:moveTo>
                  <a:cubicBezTo>
                    <a:pt x="62" y="84"/>
                    <a:pt x="62" y="84"/>
                    <a:pt x="62" y="8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grpSp>
      <p:pic>
        <p:nvPicPr>
          <p:cNvPr id="27" name="Picture 26" descr="A close up of a logo&#10;&#10;Description automatically generated">
            <a:extLst>
              <a:ext uri="{FF2B5EF4-FFF2-40B4-BE49-F238E27FC236}">
                <a16:creationId xmlns:a16="http://schemas.microsoft.com/office/drawing/2014/main" id="{6248F9AC-D67B-446C-AF7A-09F38E1F9B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343" y="1713847"/>
            <a:ext cx="8587313" cy="1690726"/>
          </a:xfrm>
          <a:prstGeom prst="rect">
            <a:avLst/>
          </a:prstGeom>
        </p:spPr>
      </p:pic>
      <p:sp>
        <p:nvSpPr>
          <p:cNvPr id="39" name="Text Placeholder 3">
            <a:extLst>
              <a:ext uri="{FF2B5EF4-FFF2-40B4-BE49-F238E27FC236}">
                <a16:creationId xmlns:a16="http://schemas.microsoft.com/office/drawing/2014/main" id="{CD689B15-EE3C-40EE-9336-8A3D6A189385}"/>
              </a:ext>
            </a:extLst>
          </p:cNvPr>
          <p:cNvSpPr txBox="1">
            <a:spLocks/>
          </p:cNvSpPr>
          <p:nvPr/>
        </p:nvSpPr>
        <p:spPr>
          <a:xfrm>
            <a:off x="7832196" y="3761221"/>
            <a:ext cx="2720747" cy="276999"/>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kumimoji="0" lang="en-US" sz="1800" b="1"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HIGH</a:t>
            </a:r>
          </a:p>
        </p:txBody>
      </p:sp>
    </p:spTree>
    <p:extLst>
      <p:ext uri="{BB962C8B-B14F-4D97-AF65-F5344CB8AC3E}">
        <p14:creationId xmlns:p14="http://schemas.microsoft.com/office/powerpoint/2010/main" val="853927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curve, object, indoor, table&#10;&#10;Description automatically generated">
            <a:extLst>
              <a:ext uri="{FF2B5EF4-FFF2-40B4-BE49-F238E27FC236}">
                <a16:creationId xmlns:a16="http://schemas.microsoft.com/office/drawing/2014/main" id="{6E57EDA8-419B-4BB0-825E-FC2EA360860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3434" r="13434"/>
          <a:stretch>
            <a:fillRect/>
          </a:stretch>
        </p:blipFill>
        <p:spPr>
          <a:xfrm>
            <a:off x="0" y="0"/>
            <a:ext cx="7523018" cy="6858000"/>
          </a:xfrm>
        </p:spPr>
      </p:pic>
      <p:sp>
        <p:nvSpPr>
          <p:cNvPr id="42" name="Round Same Side Corner Rectangle 27"/>
          <p:cNvSpPr/>
          <p:nvPr/>
        </p:nvSpPr>
        <p:spPr>
          <a:xfrm>
            <a:off x="0" y="4250028"/>
            <a:ext cx="7509754" cy="2607972"/>
          </a:xfrm>
          <a:prstGeom prst="round2SameRect">
            <a:avLst>
              <a:gd name="adj1" fmla="val 0"/>
              <a:gd name="adj2"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tIns="91440" rIns="0" bIns="731520" rtlCol="0" anchor="ctr"/>
          <a:lstStyle/>
          <a:p>
            <a:endParaRPr lang="fr-CA" sz="1600" dirty="0">
              <a:solidFill>
                <a:schemeClr val="bg1"/>
              </a:solidFill>
            </a:endParaRPr>
          </a:p>
        </p:txBody>
      </p:sp>
      <p:sp>
        <p:nvSpPr>
          <p:cNvPr id="47" name="Text Placeholder 3"/>
          <p:cNvSpPr txBox="1">
            <a:spLocks/>
          </p:cNvSpPr>
          <p:nvPr/>
        </p:nvSpPr>
        <p:spPr>
          <a:xfrm>
            <a:off x="9005710" y="536059"/>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1"/>
                </a:solidFill>
                <a:effectLst/>
                <a:uLnTx/>
                <a:uFillTx/>
                <a:latin typeface="Century Gothic" panose="020B0502020202020204" pitchFamily="34" charset="0"/>
              </a:rPr>
              <a:t>OPTIMISM</a:t>
            </a:r>
          </a:p>
        </p:txBody>
      </p:sp>
      <p:sp>
        <p:nvSpPr>
          <p:cNvPr id="48" name="Text Placeholder 3"/>
          <p:cNvSpPr txBox="1">
            <a:spLocks/>
          </p:cNvSpPr>
          <p:nvPr/>
        </p:nvSpPr>
        <p:spPr>
          <a:xfrm>
            <a:off x="9005710" y="890562"/>
            <a:ext cx="2720747" cy="59093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Innate bias - Planning Fallacy</a:t>
            </a:r>
          </a:p>
          <a:p>
            <a:pPr lvl="0" algn="l">
              <a:spcBef>
                <a:spcPct val="20000"/>
              </a:spcBef>
              <a:defRPr/>
            </a:pPr>
            <a:r>
              <a:rPr lang="en-US" sz="1200" b="1" dirty="0">
                <a:solidFill>
                  <a:schemeClr val="tx1"/>
                </a:solidFill>
                <a:latin typeface="Century Gothic" panose="020B0502020202020204" pitchFamily="34" charset="0"/>
                <a:cs typeface="+mj-cs"/>
              </a:rPr>
              <a:t>Prospect Theory - Project managers are risk-seeking</a:t>
            </a:r>
          </a:p>
        </p:txBody>
      </p:sp>
      <p:sp>
        <p:nvSpPr>
          <p:cNvPr id="20" name="TextBox 19"/>
          <p:cNvSpPr txBox="1"/>
          <p:nvPr/>
        </p:nvSpPr>
        <p:spPr>
          <a:xfrm>
            <a:off x="7742984" y="549973"/>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1"/>
                </a:solidFill>
              </a:rPr>
              <a:t>1</a:t>
            </a:r>
            <a:endParaRPr lang="en-US" sz="6600" b="1" dirty="0">
              <a:solidFill>
                <a:schemeClr val="accent1"/>
              </a:solidFill>
            </a:endParaRPr>
          </a:p>
        </p:txBody>
      </p:sp>
      <p:sp>
        <p:nvSpPr>
          <p:cNvPr id="51" name="Text Placeholder 3"/>
          <p:cNvSpPr txBox="1">
            <a:spLocks/>
          </p:cNvSpPr>
          <p:nvPr/>
        </p:nvSpPr>
        <p:spPr>
          <a:xfrm>
            <a:off x="9005710" y="1618333"/>
            <a:ext cx="2720747" cy="4924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spcBef>
                <a:spcPct val="20000"/>
              </a:spcBef>
              <a:spcAft>
                <a:spcPts val="0"/>
              </a:spcAft>
              <a:buClrTx/>
              <a:buSzTx/>
              <a:buFont typeface="Arial" pitchFamily="34" charset="0"/>
              <a:buNone/>
              <a:tabLst/>
              <a:defRPr/>
            </a:pPr>
            <a:r>
              <a:rPr lang="en-US" sz="1600" b="1" dirty="0">
                <a:solidFill>
                  <a:schemeClr val="accent2"/>
                </a:solidFill>
                <a:latin typeface="Century Gothic" panose="020B0502020202020204" pitchFamily="34" charset="0"/>
              </a:rPr>
              <a:t>COST, SCHEDULE, TECHNICAL MISALIGNMENT</a:t>
            </a:r>
            <a:endParaRPr kumimoji="0" lang="en-US" sz="1600" b="1" i="0" u="none" strike="noStrike" kern="1200" cap="none" spc="0" normalizeH="0" baseline="0" noProof="0" dirty="0">
              <a:ln>
                <a:noFill/>
              </a:ln>
              <a:solidFill>
                <a:schemeClr val="accent2"/>
              </a:solidFill>
              <a:effectLst/>
              <a:uLnTx/>
              <a:uFillTx/>
              <a:latin typeface="Century Gothic" panose="020B0502020202020204" pitchFamily="34" charset="0"/>
            </a:endParaRPr>
          </a:p>
        </p:txBody>
      </p:sp>
      <p:sp>
        <p:nvSpPr>
          <p:cNvPr id="52" name="Text Placeholder 3"/>
          <p:cNvSpPr txBox="1">
            <a:spLocks/>
          </p:cNvSpPr>
          <p:nvPr/>
        </p:nvSpPr>
        <p:spPr>
          <a:xfrm>
            <a:off x="9005710" y="1972836"/>
            <a:ext cx="2720747" cy="775597"/>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endParaRPr lang="en-US" sz="1200" b="1" dirty="0">
              <a:solidFill>
                <a:schemeClr val="tx1"/>
              </a:solidFill>
              <a:latin typeface="Century Gothic" panose="020B0502020202020204" pitchFamily="34" charset="0"/>
              <a:cs typeface="+mj-cs"/>
            </a:endParaRPr>
          </a:p>
          <a:p>
            <a:pPr lvl="0" algn="l">
              <a:spcBef>
                <a:spcPct val="20000"/>
              </a:spcBef>
              <a:defRPr/>
            </a:pPr>
            <a:r>
              <a:rPr lang="en-US" sz="1200" b="1" dirty="0">
                <a:solidFill>
                  <a:schemeClr val="tx1"/>
                </a:solidFill>
                <a:latin typeface="Century Gothic" panose="020B0502020202020204" pitchFamily="34" charset="0"/>
                <a:cs typeface="+mj-cs"/>
              </a:rPr>
              <a:t>Like a three-legged stool, all need to be consistent in order for a project to balance</a:t>
            </a:r>
          </a:p>
        </p:txBody>
      </p:sp>
      <p:sp>
        <p:nvSpPr>
          <p:cNvPr id="53" name="TextBox 52"/>
          <p:cNvSpPr txBox="1"/>
          <p:nvPr/>
        </p:nvSpPr>
        <p:spPr>
          <a:xfrm>
            <a:off x="7742984" y="1632247"/>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2"/>
                </a:solidFill>
              </a:rPr>
              <a:t>2</a:t>
            </a:r>
            <a:endParaRPr lang="en-US" sz="6600" b="1" dirty="0">
              <a:solidFill>
                <a:schemeClr val="accent2"/>
              </a:solidFill>
            </a:endParaRPr>
          </a:p>
        </p:txBody>
      </p:sp>
      <p:sp>
        <p:nvSpPr>
          <p:cNvPr id="54" name="Text Placeholder 3"/>
          <p:cNvSpPr txBox="1">
            <a:spLocks/>
          </p:cNvSpPr>
          <p:nvPr/>
        </p:nvSpPr>
        <p:spPr>
          <a:xfrm>
            <a:off x="9005710" y="2788635"/>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a:ln>
                  <a:noFill/>
                </a:ln>
                <a:solidFill>
                  <a:schemeClr val="accent3"/>
                </a:solidFill>
                <a:effectLst/>
                <a:uLnTx/>
                <a:uFillTx/>
                <a:latin typeface="Century Gothic" panose="020B0502020202020204" pitchFamily="34" charset="0"/>
              </a:rPr>
              <a:t>MOORE’S LAW</a:t>
            </a:r>
          </a:p>
        </p:txBody>
      </p:sp>
      <p:sp>
        <p:nvSpPr>
          <p:cNvPr id="55" name="Text Placeholder 3"/>
          <p:cNvSpPr txBox="1">
            <a:spLocks/>
          </p:cNvSpPr>
          <p:nvPr/>
        </p:nvSpPr>
        <p:spPr>
          <a:xfrm>
            <a:off x="9005710" y="3143138"/>
            <a:ext cx="2720747" cy="1107996"/>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Exponential growth in technology Paired with projects that take a decade or longer to complete means that either requirements must be continually updated or the product is obsolete on delivery</a:t>
            </a:r>
          </a:p>
        </p:txBody>
      </p:sp>
      <p:sp>
        <p:nvSpPr>
          <p:cNvPr id="56" name="TextBox 55"/>
          <p:cNvSpPr txBox="1"/>
          <p:nvPr/>
        </p:nvSpPr>
        <p:spPr>
          <a:xfrm>
            <a:off x="7742984" y="2802549"/>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3"/>
                </a:solidFill>
              </a:rPr>
              <a:t>3</a:t>
            </a:r>
            <a:endParaRPr lang="en-US" sz="6600" b="1" dirty="0">
              <a:solidFill>
                <a:schemeClr val="accent3"/>
              </a:solidFill>
            </a:endParaRPr>
          </a:p>
        </p:txBody>
      </p:sp>
      <p:sp>
        <p:nvSpPr>
          <p:cNvPr id="66" name="Text Placeholder 3"/>
          <p:cNvSpPr txBox="1">
            <a:spLocks/>
          </p:cNvSpPr>
          <p:nvPr/>
        </p:nvSpPr>
        <p:spPr>
          <a:xfrm>
            <a:off x="9005710" y="4518587"/>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lang="en-US" sz="1600" b="1" dirty="0">
                <a:solidFill>
                  <a:schemeClr val="accent4"/>
                </a:solidFill>
                <a:latin typeface="Century Gothic" panose="020B0502020202020204" pitchFamily="34" charset="0"/>
              </a:rPr>
              <a:t>BLACK SWANS</a:t>
            </a:r>
            <a:endParaRPr kumimoji="0" lang="en-US" sz="1600" b="1" i="0" u="none" strike="noStrike" kern="1200" cap="none" spc="0" normalizeH="0" baseline="0" noProof="0" dirty="0">
              <a:ln>
                <a:noFill/>
              </a:ln>
              <a:solidFill>
                <a:schemeClr val="accent4"/>
              </a:solidFill>
              <a:effectLst/>
              <a:uLnTx/>
              <a:uFillTx/>
              <a:latin typeface="Century Gothic" panose="020B0502020202020204" pitchFamily="34" charset="0"/>
            </a:endParaRPr>
          </a:p>
        </p:txBody>
      </p:sp>
      <p:sp>
        <p:nvSpPr>
          <p:cNvPr id="67" name="Text Placeholder 3"/>
          <p:cNvSpPr txBox="1">
            <a:spLocks/>
          </p:cNvSpPr>
          <p:nvPr/>
        </p:nvSpPr>
        <p:spPr>
          <a:xfrm>
            <a:off x="9005710" y="4873090"/>
            <a:ext cx="2720747" cy="369332"/>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Unpredictable, rare, unprecedented events that have a huge impact</a:t>
            </a:r>
          </a:p>
        </p:txBody>
      </p:sp>
      <p:sp>
        <p:nvSpPr>
          <p:cNvPr id="24" name="TextBox 23">
            <a:extLst>
              <a:ext uri="{FF2B5EF4-FFF2-40B4-BE49-F238E27FC236}">
                <a16:creationId xmlns:a16="http://schemas.microsoft.com/office/drawing/2014/main" id="{B9DF2215-9857-43BC-BD8F-E91F86C59C65}"/>
              </a:ext>
            </a:extLst>
          </p:cNvPr>
          <p:cNvSpPr txBox="1"/>
          <p:nvPr/>
        </p:nvSpPr>
        <p:spPr>
          <a:xfrm>
            <a:off x="220033" y="201331"/>
            <a:ext cx="6437993" cy="1169551"/>
          </a:xfrm>
          <a:prstGeom prst="rect">
            <a:avLst/>
          </a:prstGeom>
          <a:noFill/>
          <a:effectLst/>
        </p:spPr>
        <p:txBody>
          <a:bodyPr wrap="square" lIns="91440" tIns="91440" rIns="91440" bIns="91440" rtlCol="0" anchor="ctr" anchorCtr="1">
            <a:spAutoFit/>
          </a:bodyPr>
          <a:lstStyle/>
          <a:p>
            <a:pPr defTabSz="1219170">
              <a:spcBef>
                <a:spcPct val="20000"/>
              </a:spcBef>
              <a:defRPr/>
            </a:pPr>
            <a:r>
              <a:rPr lang="en-US" sz="3200" b="1" dirty="0">
                <a:solidFill>
                  <a:schemeClr val="bg1"/>
                </a:solidFill>
                <a:latin typeface="Century Gothic" panose="020B0502020202020204" pitchFamily="34" charset="0"/>
              </a:rPr>
              <a:t>Why Cost and Schedule Growth Occur</a:t>
            </a:r>
          </a:p>
        </p:txBody>
      </p:sp>
      <p:sp>
        <p:nvSpPr>
          <p:cNvPr id="26" name="TextBox 25">
            <a:extLst>
              <a:ext uri="{FF2B5EF4-FFF2-40B4-BE49-F238E27FC236}">
                <a16:creationId xmlns:a16="http://schemas.microsoft.com/office/drawing/2014/main" id="{B9DF2215-9857-43BC-BD8F-E91F86C59C65}"/>
              </a:ext>
            </a:extLst>
          </p:cNvPr>
          <p:cNvSpPr txBox="1"/>
          <p:nvPr/>
        </p:nvSpPr>
        <p:spPr>
          <a:xfrm>
            <a:off x="633813" y="1504965"/>
            <a:ext cx="3918857" cy="2954655"/>
          </a:xfrm>
          <a:prstGeom prst="rect">
            <a:avLst/>
          </a:prstGeom>
          <a:noFill/>
          <a:effectLst/>
        </p:spPr>
        <p:txBody>
          <a:bodyPr wrap="square" lIns="91440" tIns="91440" rIns="91440" bIns="91440" rtlCol="0" anchor="ctr" anchorCtr="1">
            <a:spAutoFit/>
          </a:bodyPr>
          <a:lstStyle/>
          <a:p>
            <a:pPr defTabSz="1219170">
              <a:spcBef>
                <a:spcPct val="20000"/>
              </a:spcBef>
              <a:defRPr/>
            </a:pPr>
            <a:r>
              <a:rPr lang="en-US" sz="2000" b="1" dirty="0">
                <a:solidFill>
                  <a:schemeClr val="bg1"/>
                </a:solidFill>
                <a:latin typeface="Century Gothic" panose="020B0502020202020204" pitchFamily="34" charset="0"/>
              </a:rPr>
              <a:t>Numerous Reasons, Both Internal and External:</a:t>
            </a:r>
          </a:p>
          <a:p>
            <a:pPr marL="342900" indent="-342900" defTabSz="1219170">
              <a:spcBef>
                <a:spcPct val="20000"/>
              </a:spcBef>
              <a:buFont typeface="Arial" panose="020B0604020202020204" pitchFamily="34" charset="0"/>
              <a:buChar char="•"/>
              <a:defRPr/>
            </a:pPr>
            <a:r>
              <a:rPr lang="en-US" sz="2000" b="1" dirty="0">
                <a:solidFill>
                  <a:schemeClr val="bg1"/>
                </a:solidFill>
                <a:latin typeface="Century Gothic" panose="020B0502020202020204" pitchFamily="34" charset="0"/>
              </a:rPr>
              <a:t>Optimism</a:t>
            </a:r>
          </a:p>
          <a:p>
            <a:pPr marL="342900" indent="-342900" defTabSz="1219170">
              <a:spcBef>
                <a:spcPct val="20000"/>
              </a:spcBef>
              <a:buFont typeface="Arial" panose="020B0604020202020204" pitchFamily="34" charset="0"/>
              <a:buChar char="•"/>
              <a:defRPr/>
            </a:pPr>
            <a:r>
              <a:rPr lang="en-US" sz="2000" b="1" dirty="0">
                <a:solidFill>
                  <a:schemeClr val="bg1"/>
                </a:solidFill>
                <a:latin typeface="Century Gothic" panose="020B0502020202020204" pitchFamily="34" charset="0"/>
              </a:rPr>
              <a:t>Cost, Schedule, and Technical Misalignment</a:t>
            </a:r>
          </a:p>
          <a:p>
            <a:pPr marL="342900" indent="-342900" defTabSz="1219170">
              <a:spcBef>
                <a:spcPct val="20000"/>
              </a:spcBef>
              <a:buFont typeface="Arial" panose="020B0604020202020204" pitchFamily="34" charset="0"/>
              <a:buChar char="•"/>
              <a:defRPr/>
            </a:pPr>
            <a:r>
              <a:rPr lang="en-US" sz="2000" b="1" dirty="0">
                <a:solidFill>
                  <a:schemeClr val="bg1"/>
                </a:solidFill>
                <a:latin typeface="Century Gothic" panose="020B0502020202020204" pitchFamily="34" charset="0"/>
              </a:rPr>
              <a:t>Errors in Estimation</a:t>
            </a:r>
          </a:p>
          <a:p>
            <a:pPr marL="342900" indent="-342900" defTabSz="1219170">
              <a:spcBef>
                <a:spcPct val="20000"/>
              </a:spcBef>
              <a:buFont typeface="Arial" panose="020B0604020202020204" pitchFamily="34" charset="0"/>
              <a:buChar char="•"/>
              <a:defRPr/>
            </a:pPr>
            <a:r>
              <a:rPr lang="en-US" sz="2000" b="1" dirty="0">
                <a:solidFill>
                  <a:schemeClr val="bg1"/>
                </a:solidFill>
                <a:latin typeface="Century Gothic" panose="020B0502020202020204" pitchFamily="34" charset="0"/>
              </a:rPr>
              <a:t>Moore’s Law</a:t>
            </a:r>
          </a:p>
          <a:p>
            <a:pPr marL="342900" indent="-342900" defTabSz="1219170">
              <a:spcBef>
                <a:spcPct val="20000"/>
              </a:spcBef>
              <a:buFont typeface="Arial" panose="020B0604020202020204" pitchFamily="34" charset="0"/>
              <a:buChar char="•"/>
              <a:defRPr/>
            </a:pPr>
            <a:r>
              <a:rPr lang="en-US" sz="2000" b="1" dirty="0">
                <a:solidFill>
                  <a:schemeClr val="bg1"/>
                </a:solidFill>
                <a:latin typeface="Century Gothic" panose="020B0502020202020204" pitchFamily="34" charset="0"/>
              </a:rPr>
              <a:t>Black Swans</a:t>
            </a:r>
          </a:p>
        </p:txBody>
      </p:sp>
      <p:sp>
        <p:nvSpPr>
          <p:cNvPr id="28" name="Inhaltsplatzhalter 4">
            <a:extLst>
              <a:ext uri="{FF2B5EF4-FFF2-40B4-BE49-F238E27FC236}">
                <a16:creationId xmlns:a16="http://schemas.microsoft.com/office/drawing/2014/main" id="{7A693C05-9410-464F-AACB-BA88FFF0EE20}"/>
              </a:ext>
            </a:extLst>
          </p:cNvPr>
          <p:cNvSpPr txBox="1">
            <a:spLocks/>
          </p:cNvSpPr>
          <p:nvPr/>
        </p:nvSpPr>
        <p:spPr>
          <a:xfrm>
            <a:off x="1851335" y="4520853"/>
            <a:ext cx="5107359" cy="2031325"/>
          </a:xfrm>
          <a:prstGeom prst="rect">
            <a:avLst/>
          </a:prstGeom>
          <a:no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lvl="0"/>
            <a:r>
              <a:rPr lang="en-US" altLang="en-US" sz="2400" i="1" dirty="0">
                <a:solidFill>
                  <a:schemeClr val="bg1"/>
                </a:solidFill>
                <a:latin typeface="Century Gothic" panose="020B0502020202020204" pitchFamily="34" charset="0"/>
              </a:rPr>
              <a:t>“</a:t>
            </a:r>
            <a:r>
              <a:rPr lang="en-US" altLang="en-US" sz="2400" dirty="0">
                <a:solidFill>
                  <a:schemeClr val="bg1"/>
                </a:solidFill>
                <a:latin typeface="Century Gothic" panose="020B0502020202020204" pitchFamily="34" charset="0"/>
              </a:rPr>
              <a:t>The Non-Secret of Good Cost             [and Schedule] Estimating:</a:t>
            </a:r>
            <a:br>
              <a:rPr lang="en-US" altLang="en-US" sz="2400" dirty="0">
                <a:solidFill>
                  <a:schemeClr val="bg1"/>
                </a:solidFill>
                <a:latin typeface="Century Gothic" panose="020B0502020202020204" pitchFamily="34" charset="0"/>
              </a:rPr>
            </a:br>
            <a:r>
              <a:rPr lang="en-US" altLang="en-US" sz="2400" dirty="0">
                <a:solidFill>
                  <a:schemeClr val="bg1"/>
                </a:solidFill>
                <a:latin typeface="Century Gothic" panose="020B0502020202020204" pitchFamily="34" charset="0"/>
              </a:rPr>
              <a:t>Don’t Drink the Kool-Aid”</a:t>
            </a:r>
            <a:r>
              <a:rPr lang="en-US" sz="2400" i="1" dirty="0">
                <a:solidFill>
                  <a:schemeClr val="bg1"/>
                </a:solidFill>
                <a:latin typeface="Century Gothic" panose="020B0502020202020204" pitchFamily="34" charset="0"/>
                <a:ea typeface="Roboto Light" panose="02000000000000000000" pitchFamily="2" charset="0"/>
              </a:rPr>
              <a:t>-Lawrence </a:t>
            </a:r>
            <a:r>
              <a:rPr lang="en-US" sz="2400" i="1" dirty="0" err="1">
                <a:solidFill>
                  <a:schemeClr val="bg1"/>
                </a:solidFill>
                <a:latin typeface="Century Gothic" panose="020B0502020202020204" pitchFamily="34" charset="0"/>
                <a:ea typeface="Roboto Light" panose="02000000000000000000" pitchFamily="2" charset="0"/>
              </a:rPr>
              <a:t>Goeller</a:t>
            </a:r>
            <a:r>
              <a:rPr lang="en-US" sz="2400" i="1" dirty="0">
                <a:solidFill>
                  <a:schemeClr val="bg1"/>
                </a:solidFill>
                <a:latin typeface="Century Gothic" panose="020B0502020202020204" pitchFamily="34" charset="0"/>
                <a:ea typeface="Roboto Light" panose="02000000000000000000" pitchFamily="2" charset="0"/>
              </a:rPr>
              <a:t>, OSD Cost Analysis Improvement Group</a:t>
            </a:r>
          </a:p>
        </p:txBody>
      </p:sp>
      <p:sp>
        <p:nvSpPr>
          <p:cNvPr id="2" name="Slide Number Placeholder 1">
            <a:extLst>
              <a:ext uri="{FF2B5EF4-FFF2-40B4-BE49-F238E27FC236}">
                <a16:creationId xmlns:a16="http://schemas.microsoft.com/office/drawing/2014/main" id="{8E409CF9-FCC6-4A07-BAC4-915E264D86A3}"/>
              </a:ext>
            </a:extLst>
          </p:cNvPr>
          <p:cNvSpPr>
            <a:spLocks noGrp="1"/>
          </p:cNvSpPr>
          <p:nvPr>
            <p:ph type="sldNum" sz="quarter" idx="13"/>
          </p:nvPr>
        </p:nvSpPr>
        <p:spPr/>
        <p:txBody>
          <a:bodyPr/>
          <a:lstStyle/>
          <a:p>
            <a:fld id="{CE10FBEB-2ABB-43E9-9397-345F7D063024}" type="slidenum">
              <a:rPr lang="en-US" b="1" smtClean="0">
                <a:latin typeface="Century Gothic" panose="020B0502020202020204" pitchFamily="34" charset="0"/>
              </a:rPr>
              <a:t>6</a:t>
            </a:fld>
            <a:endParaRPr lang="en-US" b="1" dirty="0">
              <a:latin typeface="Century Gothic" panose="020B0502020202020204" pitchFamily="34" charset="0"/>
            </a:endParaRPr>
          </a:p>
        </p:txBody>
      </p:sp>
      <p:sp>
        <p:nvSpPr>
          <p:cNvPr id="29" name="TextBox 28">
            <a:extLst>
              <a:ext uri="{FF2B5EF4-FFF2-40B4-BE49-F238E27FC236}">
                <a16:creationId xmlns:a16="http://schemas.microsoft.com/office/drawing/2014/main" id="{A7E25033-AC12-452F-9008-81554539682F}"/>
              </a:ext>
            </a:extLst>
          </p:cNvPr>
          <p:cNvSpPr txBox="1"/>
          <p:nvPr/>
        </p:nvSpPr>
        <p:spPr>
          <a:xfrm>
            <a:off x="7742863" y="4302959"/>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4"/>
                </a:solidFill>
              </a:rPr>
              <a:t>4</a:t>
            </a:r>
            <a:endParaRPr lang="en-US" sz="6600" b="1" dirty="0">
              <a:solidFill>
                <a:schemeClr val="accent4"/>
              </a:solidFill>
            </a:endParaRPr>
          </a:p>
        </p:txBody>
      </p:sp>
      <p:sp>
        <p:nvSpPr>
          <p:cNvPr id="21" name="Text Placeholder 3">
            <a:extLst>
              <a:ext uri="{FF2B5EF4-FFF2-40B4-BE49-F238E27FC236}">
                <a16:creationId xmlns:a16="http://schemas.microsoft.com/office/drawing/2014/main" id="{FACE8652-119C-48BF-B896-308510908543}"/>
              </a:ext>
            </a:extLst>
          </p:cNvPr>
          <p:cNvSpPr txBox="1">
            <a:spLocks/>
          </p:cNvSpPr>
          <p:nvPr/>
        </p:nvSpPr>
        <p:spPr>
          <a:xfrm>
            <a:off x="8980291" y="5474674"/>
            <a:ext cx="2720747" cy="331116"/>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lang="en-US" sz="1600" b="1" dirty="0">
                <a:solidFill>
                  <a:schemeClr val="accent6">
                    <a:lumMod val="75000"/>
                  </a:schemeClr>
                </a:solidFill>
                <a:latin typeface="Century Gothic" panose="020B0502020202020204" pitchFamily="34" charset="0"/>
              </a:rPr>
              <a:t>LAKE WOBEGON</a:t>
            </a:r>
            <a:endParaRPr kumimoji="0" lang="en-US" sz="1600" b="1" i="0" u="none" strike="noStrike" kern="1200" cap="none" spc="0" normalizeH="0" baseline="0" noProof="0" dirty="0">
              <a:ln>
                <a:noFill/>
              </a:ln>
              <a:solidFill>
                <a:schemeClr val="accent6">
                  <a:lumMod val="75000"/>
                </a:schemeClr>
              </a:solidFill>
              <a:effectLst/>
              <a:uLnTx/>
              <a:uFillTx/>
              <a:latin typeface="Century Gothic" panose="020B0502020202020204" pitchFamily="34" charset="0"/>
            </a:endParaRPr>
          </a:p>
        </p:txBody>
      </p:sp>
      <p:sp>
        <p:nvSpPr>
          <p:cNvPr id="22" name="Text Placeholder 3">
            <a:extLst>
              <a:ext uri="{FF2B5EF4-FFF2-40B4-BE49-F238E27FC236}">
                <a16:creationId xmlns:a16="http://schemas.microsoft.com/office/drawing/2014/main" id="{A85DB554-44F1-449F-8935-4C96D71481BC}"/>
              </a:ext>
            </a:extLst>
          </p:cNvPr>
          <p:cNvSpPr txBox="1">
            <a:spLocks/>
          </p:cNvSpPr>
          <p:nvPr/>
        </p:nvSpPr>
        <p:spPr>
          <a:xfrm>
            <a:off x="8980291" y="5799360"/>
            <a:ext cx="2720747" cy="738664"/>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a:spcBef>
                <a:spcPct val="20000"/>
              </a:spcBef>
              <a:defRPr/>
            </a:pPr>
            <a:r>
              <a:rPr lang="en-US" sz="1200" b="1" dirty="0">
                <a:solidFill>
                  <a:schemeClr val="tx1"/>
                </a:solidFill>
                <a:latin typeface="Century Gothic" panose="020B0502020202020204" pitchFamily="34" charset="0"/>
                <a:cs typeface="+mj-cs"/>
              </a:rPr>
              <a:t>Project managers and their staff are not like the children of Garrison Keillor’s fictional town – they are not all above average</a:t>
            </a:r>
          </a:p>
        </p:txBody>
      </p:sp>
      <p:sp>
        <p:nvSpPr>
          <p:cNvPr id="23" name="TextBox 22">
            <a:extLst>
              <a:ext uri="{FF2B5EF4-FFF2-40B4-BE49-F238E27FC236}">
                <a16:creationId xmlns:a16="http://schemas.microsoft.com/office/drawing/2014/main" id="{748FDD50-48B8-4E8E-A88A-051284EFBFBC}"/>
              </a:ext>
            </a:extLst>
          </p:cNvPr>
          <p:cNvSpPr txBox="1"/>
          <p:nvPr/>
        </p:nvSpPr>
        <p:spPr>
          <a:xfrm>
            <a:off x="7717444" y="5398192"/>
            <a:ext cx="1073037" cy="1250005"/>
          </a:xfrm>
          <a:prstGeom prst="rect">
            <a:avLst/>
          </a:prstGeom>
          <a:noFill/>
        </p:spPr>
        <p:txBody>
          <a:bodyPr wrap="square" lIns="0" tIns="0" rIns="0" bIns="0" rtlCol="0" anchor="b" anchorCtr="1">
            <a:normAutofit/>
          </a:bodyPr>
          <a:lstStyle/>
          <a:p>
            <a:pPr>
              <a:lnSpc>
                <a:spcPct val="20000"/>
              </a:lnSpc>
            </a:pPr>
            <a:r>
              <a:rPr lang="en-US" sz="9600" b="1" dirty="0">
                <a:solidFill>
                  <a:schemeClr val="accent6">
                    <a:lumMod val="75000"/>
                  </a:schemeClr>
                </a:solidFill>
              </a:rPr>
              <a:t>5</a:t>
            </a:r>
            <a:endParaRPr lang="en-US" sz="6600" b="1" dirty="0">
              <a:solidFill>
                <a:schemeClr val="accent6">
                  <a:lumMod val="75000"/>
                </a:schemeClr>
              </a:solidFill>
            </a:endParaRPr>
          </a:p>
        </p:txBody>
      </p:sp>
    </p:spTree>
    <p:extLst>
      <p:ext uri="{BB962C8B-B14F-4D97-AF65-F5344CB8AC3E}">
        <p14:creationId xmlns:p14="http://schemas.microsoft.com/office/powerpoint/2010/main" val="240476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4">
            <a:extLst>
              <a:ext uri="{FF2B5EF4-FFF2-40B4-BE49-F238E27FC236}">
                <a16:creationId xmlns:a16="http://schemas.microsoft.com/office/drawing/2014/main" id="{6203E91E-F106-4C33-A1D4-B8A7DA33BD10}"/>
              </a:ext>
            </a:extLst>
          </p:cNvPr>
          <p:cNvPicPr>
            <a:picLocks noGrp="1" noChangeAspect="1"/>
          </p:cNvPicPr>
          <p:nvPr>
            <p:ph type="pic" sz="quarter" idx="14"/>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20000" b="20000"/>
          <a:stretch>
            <a:fillRect/>
          </a:stretch>
        </p:blipFill>
        <p:spPr>
          <a:xfrm>
            <a:off x="0" y="0"/>
            <a:ext cx="12192000" cy="4114800"/>
          </a:xfrm>
        </p:spPr>
      </p:pic>
      <p:sp>
        <p:nvSpPr>
          <p:cNvPr id="24" name="Inhaltsplatzhalter 4">
            <a:extLst>
              <a:ext uri="{FF2B5EF4-FFF2-40B4-BE49-F238E27FC236}">
                <a16:creationId xmlns:a16="http://schemas.microsoft.com/office/drawing/2014/main" id="{7A693C05-9410-464F-AACB-BA88FFF0EE20}"/>
              </a:ext>
            </a:extLst>
          </p:cNvPr>
          <p:cNvSpPr txBox="1">
            <a:spLocks/>
          </p:cNvSpPr>
          <p:nvPr/>
        </p:nvSpPr>
        <p:spPr>
          <a:xfrm>
            <a:off x="0" y="1167471"/>
            <a:ext cx="12192000" cy="738664"/>
          </a:xfrm>
          <a:prstGeom prst="rect">
            <a:avLst/>
          </a:prstGeom>
          <a:solidFill>
            <a:schemeClr val="bg1"/>
          </a:solidFill>
        </p:spPr>
        <p:txBody>
          <a:bodyPr wrap="square" lIns="91440" tIns="91440" rIns="91440" bIns="91440" anchor="ctr">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3600" i="0" u="none" strike="noStrike" kern="1200" cap="none" spc="0" normalizeH="0" baseline="0" noProof="0" dirty="0">
                <a:ln>
                  <a:noFill/>
                </a:ln>
                <a:solidFill>
                  <a:prstClr val="black"/>
                </a:solidFill>
                <a:effectLst/>
                <a:uLnTx/>
                <a:uFillTx/>
                <a:latin typeface="Century Gothic" panose="020F0302020204030204"/>
                <a:ea typeface="Roboto Light" panose="02000000000000000000" pitchFamily="2" charset="0"/>
                <a:cs typeface="+mn-cs"/>
              </a:rPr>
              <a:t>EXAMPLES</a:t>
            </a:r>
          </a:p>
        </p:txBody>
      </p:sp>
      <p:sp>
        <p:nvSpPr>
          <p:cNvPr id="8" name="Oval 7">
            <a:extLst>
              <a:ext uri="{FF2B5EF4-FFF2-40B4-BE49-F238E27FC236}">
                <a16:creationId xmlns:a16="http://schemas.microsoft.com/office/drawing/2014/main" id="{3C3C4928-7587-4534-9F7F-1239656FF5A4}"/>
              </a:ext>
            </a:extLst>
          </p:cNvPr>
          <p:cNvSpPr/>
          <p:nvPr/>
        </p:nvSpPr>
        <p:spPr>
          <a:xfrm>
            <a:off x="976740" y="3073607"/>
            <a:ext cx="1429910" cy="1429910"/>
          </a:xfrm>
          <a:prstGeom prst="ellipse">
            <a:avLst/>
          </a:prstGeom>
          <a:solidFill>
            <a:schemeClr val="bg1"/>
          </a:solidFill>
          <a:ln w="508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6A6B288F-7012-4EF9-BACE-DDBE24602E40}"/>
              </a:ext>
            </a:extLst>
          </p:cNvPr>
          <p:cNvSpPr/>
          <p:nvPr/>
        </p:nvSpPr>
        <p:spPr>
          <a:xfrm>
            <a:off x="3904090" y="3073607"/>
            <a:ext cx="1429910" cy="1429910"/>
          </a:xfrm>
          <a:prstGeom prst="ellipse">
            <a:avLst/>
          </a:prstGeom>
          <a:solidFill>
            <a:schemeClr val="bg1"/>
          </a:solid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1B587C"/>
                </a:solidFill>
              </a:ln>
              <a:solidFill>
                <a:prstClr val="white"/>
              </a:solidFill>
              <a:effectLst/>
              <a:uLnTx/>
              <a:uFillTx/>
              <a:latin typeface="Century Gothic" panose="020F0302020204030204"/>
              <a:ea typeface="+mn-ea"/>
              <a:cs typeface="+mn-cs"/>
            </a:endParaRPr>
          </a:p>
        </p:txBody>
      </p:sp>
      <p:sp>
        <p:nvSpPr>
          <p:cNvPr id="16" name="Oval 15">
            <a:extLst>
              <a:ext uri="{FF2B5EF4-FFF2-40B4-BE49-F238E27FC236}">
                <a16:creationId xmlns:a16="http://schemas.microsoft.com/office/drawing/2014/main" id="{13BB2C7B-DD0D-4448-A69C-F2404847FC32}"/>
              </a:ext>
            </a:extLst>
          </p:cNvPr>
          <p:cNvSpPr/>
          <p:nvPr/>
        </p:nvSpPr>
        <p:spPr>
          <a:xfrm>
            <a:off x="6831440" y="3073607"/>
            <a:ext cx="1429910" cy="1429910"/>
          </a:xfrm>
          <a:prstGeom prst="ellipse">
            <a:avLst/>
          </a:prstGeom>
          <a:solidFill>
            <a:schemeClr val="bg1"/>
          </a:solidFill>
          <a:ln w="508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Oval 18">
            <a:extLst>
              <a:ext uri="{FF2B5EF4-FFF2-40B4-BE49-F238E27FC236}">
                <a16:creationId xmlns:a16="http://schemas.microsoft.com/office/drawing/2014/main" id="{28C43F33-8F55-4299-AC94-91FF1F85607A}"/>
              </a:ext>
            </a:extLst>
          </p:cNvPr>
          <p:cNvSpPr/>
          <p:nvPr/>
        </p:nvSpPr>
        <p:spPr>
          <a:xfrm>
            <a:off x="9758790" y="3073607"/>
            <a:ext cx="1429910" cy="1429910"/>
          </a:xfrm>
          <a:prstGeom prst="ellipse">
            <a:avLst/>
          </a:prstGeom>
          <a:solidFill>
            <a:schemeClr val="bg1"/>
          </a:solidFill>
          <a:ln w="508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6">
                  <a:lumMod val="75000"/>
                </a:schemeClr>
              </a:solidFill>
              <a:effectLst/>
              <a:uLnTx/>
              <a:uFillTx/>
              <a:latin typeface="Century Gothic" panose="020F0302020204030204"/>
              <a:ea typeface="+mn-ea"/>
              <a:cs typeface="+mn-cs"/>
            </a:endParaRPr>
          </a:p>
        </p:txBody>
      </p:sp>
      <p:sp>
        <p:nvSpPr>
          <p:cNvPr id="22" name="Inhaltsplatzhalter 4">
            <a:extLst>
              <a:ext uri="{FF2B5EF4-FFF2-40B4-BE49-F238E27FC236}">
                <a16:creationId xmlns:a16="http://schemas.microsoft.com/office/drawing/2014/main" id="{51A2D45A-75CF-4B52-AE6E-C4BCD12CB726}"/>
              </a:ext>
            </a:extLst>
          </p:cNvPr>
          <p:cNvSpPr txBox="1">
            <a:spLocks/>
          </p:cNvSpPr>
          <p:nvPr/>
        </p:nvSpPr>
        <p:spPr>
          <a:xfrm>
            <a:off x="535727" y="4536710"/>
            <a:ext cx="2311937" cy="492443"/>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accent1">
                    <a:lumMod val="75000"/>
                  </a:schemeClr>
                </a:solidFill>
                <a:effectLst/>
                <a:uLnTx/>
                <a:uFillTx/>
                <a:latin typeface="Century Gothic" panose="020F0302020204030204"/>
                <a:ea typeface="+mn-ea"/>
                <a:cs typeface="+mn-cs"/>
              </a:rPr>
              <a:t>JAMES WEBB SPACE TELESCOPE</a:t>
            </a:r>
          </a:p>
        </p:txBody>
      </p:sp>
      <p:sp>
        <p:nvSpPr>
          <p:cNvPr id="23" name="Inhaltsplatzhalter 4">
            <a:extLst>
              <a:ext uri="{FF2B5EF4-FFF2-40B4-BE49-F238E27FC236}">
                <a16:creationId xmlns:a16="http://schemas.microsoft.com/office/drawing/2014/main" id="{FEC4C4EB-A92D-4A75-AE34-D14F138BFACD}"/>
              </a:ext>
            </a:extLst>
          </p:cNvPr>
          <p:cNvSpPr txBox="1">
            <a:spLocks/>
          </p:cNvSpPr>
          <p:nvPr/>
        </p:nvSpPr>
        <p:spPr>
          <a:xfrm>
            <a:off x="722601" y="5295241"/>
            <a:ext cx="1870923" cy="107292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Next generation space telescope</a:t>
            </a:r>
          </a:p>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1" dirty="0">
                <a:solidFill>
                  <a:prstClr val="black"/>
                </a:solidFill>
                <a:latin typeface="Century Gothic" panose="020F0302020204030204"/>
              </a:rPr>
              <a:t>Highly complex but leadership was optimistic</a:t>
            </a:r>
            <a:endPar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25" name="Straight Connector 24"/>
          <p:cNvCxnSpPr/>
          <p:nvPr/>
        </p:nvCxnSpPr>
        <p:spPr>
          <a:xfrm>
            <a:off x="1314450" y="5074437"/>
            <a:ext cx="68722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Inhaltsplatzhalter 4">
            <a:extLst>
              <a:ext uri="{FF2B5EF4-FFF2-40B4-BE49-F238E27FC236}">
                <a16:creationId xmlns:a16="http://schemas.microsoft.com/office/drawing/2014/main" id="{51A2D45A-75CF-4B52-AE6E-C4BCD12CB726}"/>
              </a:ext>
            </a:extLst>
          </p:cNvPr>
          <p:cNvSpPr txBox="1">
            <a:spLocks/>
          </p:cNvSpPr>
          <p:nvPr/>
        </p:nvSpPr>
        <p:spPr>
          <a:xfrm>
            <a:off x="3463076" y="4757354"/>
            <a:ext cx="2311937" cy="246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accent2">
                    <a:lumMod val="75000"/>
                  </a:schemeClr>
                </a:solidFill>
                <a:effectLst/>
                <a:uLnTx/>
                <a:uFillTx/>
                <a:latin typeface="Century Gothic" panose="020F0302020204030204"/>
                <a:ea typeface="+mn-ea"/>
                <a:cs typeface="+mn-cs"/>
              </a:rPr>
              <a:t>MOSES</a:t>
            </a:r>
          </a:p>
        </p:txBody>
      </p:sp>
      <p:sp>
        <p:nvSpPr>
          <p:cNvPr id="28" name="Inhaltsplatzhalter 4">
            <a:extLst>
              <a:ext uri="{FF2B5EF4-FFF2-40B4-BE49-F238E27FC236}">
                <a16:creationId xmlns:a16="http://schemas.microsoft.com/office/drawing/2014/main" id="{FEC4C4EB-A92D-4A75-AE34-D14F138BFACD}"/>
              </a:ext>
            </a:extLst>
          </p:cNvPr>
          <p:cNvSpPr txBox="1">
            <a:spLocks/>
          </p:cNvSpPr>
          <p:nvPr/>
        </p:nvSpPr>
        <p:spPr>
          <a:xfrm>
            <a:off x="3583690" y="5165006"/>
            <a:ext cx="2003446" cy="107279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Venice’s flood prevention project – has taken so long to develop that it is already obsolete</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29" name="Straight Connector 28"/>
          <p:cNvCxnSpPr/>
          <p:nvPr/>
        </p:nvCxnSpPr>
        <p:spPr>
          <a:xfrm>
            <a:off x="4241799" y="5074437"/>
            <a:ext cx="68722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Inhaltsplatzhalter 4">
            <a:extLst>
              <a:ext uri="{FF2B5EF4-FFF2-40B4-BE49-F238E27FC236}">
                <a16:creationId xmlns:a16="http://schemas.microsoft.com/office/drawing/2014/main" id="{51A2D45A-75CF-4B52-AE6E-C4BCD12CB726}"/>
              </a:ext>
            </a:extLst>
          </p:cNvPr>
          <p:cNvSpPr txBox="1">
            <a:spLocks/>
          </p:cNvSpPr>
          <p:nvPr/>
        </p:nvSpPr>
        <p:spPr>
          <a:xfrm>
            <a:off x="6390426" y="4530067"/>
            <a:ext cx="2311937" cy="492443"/>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bg2">
                    <a:lumMod val="50000"/>
                  </a:schemeClr>
                </a:solidFill>
                <a:effectLst/>
                <a:uLnTx/>
                <a:uFillTx/>
                <a:latin typeface="Century Gothic" panose="020F0302020204030204"/>
                <a:ea typeface="+mn-ea"/>
                <a:cs typeface="+mn-cs"/>
              </a:rPr>
              <a:t>CALIFORNIA HIGH-SPEED RAIL</a:t>
            </a:r>
          </a:p>
        </p:txBody>
      </p:sp>
      <p:sp>
        <p:nvSpPr>
          <p:cNvPr id="32" name="Inhaltsplatzhalter 4">
            <a:extLst>
              <a:ext uri="{FF2B5EF4-FFF2-40B4-BE49-F238E27FC236}">
                <a16:creationId xmlns:a16="http://schemas.microsoft.com/office/drawing/2014/main" id="{FEC4C4EB-A92D-4A75-AE34-D14F138BFACD}"/>
              </a:ext>
            </a:extLst>
          </p:cNvPr>
          <p:cNvSpPr txBox="1">
            <a:spLocks/>
          </p:cNvSpPr>
          <p:nvPr/>
        </p:nvSpPr>
        <p:spPr>
          <a:xfrm>
            <a:off x="6390426" y="5165006"/>
            <a:ext cx="2311937" cy="107279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Designed to link LA and SF, but now will only connect two small cities, a mega project that is a mega waste</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33" name="Straight Connector 32"/>
          <p:cNvCxnSpPr/>
          <p:nvPr/>
        </p:nvCxnSpPr>
        <p:spPr>
          <a:xfrm>
            <a:off x="7169149" y="5074437"/>
            <a:ext cx="68722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Inhaltsplatzhalter 4">
            <a:extLst>
              <a:ext uri="{FF2B5EF4-FFF2-40B4-BE49-F238E27FC236}">
                <a16:creationId xmlns:a16="http://schemas.microsoft.com/office/drawing/2014/main" id="{51A2D45A-75CF-4B52-AE6E-C4BCD12CB726}"/>
              </a:ext>
            </a:extLst>
          </p:cNvPr>
          <p:cNvSpPr txBox="1">
            <a:spLocks/>
          </p:cNvSpPr>
          <p:nvPr/>
        </p:nvSpPr>
        <p:spPr>
          <a:xfrm>
            <a:off x="9317775" y="4757354"/>
            <a:ext cx="2311937" cy="246221"/>
          </a:xfrm>
          <a:prstGeom prst="rect">
            <a:avLst/>
          </a:prstGeom>
        </p:spPr>
        <p:txBody>
          <a:bodyPr wrap="square" lIns="0" tIns="0" rIns="0" bIns="0" anchor="t">
            <a:spAutoFit/>
          </a:bodyPr>
          <a:lstStyle>
            <a:defPPr>
              <a:defRPr lang="en-US"/>
            </a:defPPr>
            <a:lvl1pPr indent="0" defTabSz="914127">
              <a:lnSpc>
                <a:spcPct val="100000"/>
              </a:lnSpc>
              <a:spcBef>
                <a:spcPts val="0"/>
              </a:spcBef>
              <a:spcAft>
                <a:spcPts val="1200"/>
              </a:spcAft>
              <a:buFont typeface="Wingdings" panose="05000000000000000000" pitchFamily="2" charset="2"/>
              <a:buNone/>
              <a:defRPr sz="1400" b="1">
                <a:solidFill>
                  <a:schemeClr val="accent1"/>
                </a:solidFill>
                <a:latin typeface="+mj-lt"/>
              </a:defRPr>
            </a:lvl1pPr>
            <a:lvl2pPr marL="807798" indent="-272967" defTabSz="914127">
              <a:lnSpc>
                <a:spcPct val="90000"/>
              </a:lnSpc>
              <a:spcBef>
                <a:spcPts val="0"/>
              </a:spcBef>
              <a:spcAft>
                <a:spcPts val="1000"/>
              </a:spcAft>
              <a:buFont typeface="Symbol" panose="05050102010706020507" pitchFamily="18" charset="2"/>
              <a:buChar char="-"/>
              <a:defRPr sz="2000">
                <a:solidFill>
                  <a:schemeClr val="bg1"/>
                </a:solidFill>
                <a:latin typeface="Calibri Light" panose="020F0302020204030204" pitchFamily="34" charset="0"/>
              </a:defRPr>
            </a:lvl2pPr>
            <a:lvl3pPr marL="1080764" indent="-177748" defTabSz="914127">
              <a:lnSpc>
                <a:spcPct val="90000"/>
              </a:lnSpc>
              <a:spcBef>
                <a:spcPts val="0"/>
              </a:spcBef>
              <a:spcAft>
                <a:spcPts val="1000"/>
              </a:spcAft>
              <a:buFont typeface="Symbol" panose="05050102010706020507" pitchFamily="18" charset="2"/>
              <a:buChar char="-"/>
              <a:defRPr sz="1900">
                <a:solidFill>
                  <a:schemeClr val="bg1"/>
                </a:solidFill>
                <a:latin typeface="Calibri Light" panose="020F0302020204030204" pitchFamily="34" charset="0"/>
              </a:defRPr>
            </a:lvl3pPr>
            <a:lvl4pPr marL="1436256" indent="-177748"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4pPr>
            <a:lvl5pPr marL="1793335" indent="-179335" defTabSz="914127">
              <a:lnSpc>
                <a:spcPct val="90000"/>
              </a:lnSpc>
              <a:spcBef>
                <a:spcPts val="0"/>
              </a:spcBef>
              <a:spcAft>
                <a:spcPts val="1000"/>
              </a:spcAft>
              <a:buFont typeface="Symbol" panose="05050102010706020507" pitchFamily="18" charset="2"/>
              <a:buChar char="-"/>
              <a:defRPr sz="1600">
                <a:solidFill>
                  <a:schemeClr val="bg1"/>
                </a:solidFill>
                <a:latin typeface="Calibri Light" panose="020F0302020204030204" pitchFamily="34" charset="0"/>
              </a:defRPr>
            </a:lvl5pPr>
            <a:lvl6pPr marL="2513847" indent="-228532" defTabSz="914127">
              <a:spcBef>
                <a:spcPct val="20000"/>
              </a:spcBef>
              <a:buFont typeface="Arial" panose="020B0604020202020204" pitchFamily="34" charset="0"/>
              <a:buChar char="•"/>
              <a:defRPr sz="2000"/>
            </a:lvl6pPr>
            <a:lvl7pPr marL="2970910" indent="-228532" defTabSz="914127">
              <a:spcBef>
                <a:spcPct val="20000"/>
              </a:spcBef>
              <a:buFont typeface="Arial" panose="020B0604020202020204" pitchFamily="34" charset="0"/>
              <a:buChar char="•"/>
              <a:defRPr sz="2000"/>
            </a:lvl7pPr>
            <a:lvl8pPr marL="3427972" indent="-228532" defTabSz="914127">
              <a:spcBef>
                <a:spcPct val="20000"/>
              </a:spcBef>
              <a:buFont typeface="Arial" panose="020B0604020202020204" pitchFamily="34" charset="0"/>
              <a:buChar char="•"/>
              <a:defRPr sz="2000"/>
            </a:lvl8pPr>
            <a:lvl9pPr marL="3885034" indent="-228532" defTabSz="914127">
              <a:spcBef>
                <a:spcPct val="20000"/>
              </a:spcBef>
              <a:buFont typeface="Arial" panose="020B0604020202020204" pitchFamily="34" charset="0"/>
              <a:buChar char="•"/>
              <a:defRPr sz="2000"/>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dirty="0">
                <a:ln>
                  <a:noFill/>
                </a:ln>
                <a:solidFill>
                  <a:schemeClr val="accent4">
                    <a:lumMod val="60000"/>
                    <a:lumOff val="40000"/>
                  </a:schemeClr>
                </a:solidFill>
                <a:effectLst/>
                <a:uLnTx/>
                <a:uFillTx/>
                <a:latin typeface="Century Gothic" panose="020F0302020204030204"/>
                <a:ea typeface="+mn-ea"/>
                <a:cs typeface="+mn-cs"/>
              </a:rPr>
              <a:t>SYDNEY OPERA HOUSE</a:t>
            </a:r>
          </a:p>
        </p:txBody>
      </p:sp>
      <p:sp>
        <p:nvSpPr>
          <p:cNvPr id="36" name="Inhaltsplatzhalter 4">
            <a:extLst>
              <a:ext uri="{FF2B5EF4-FFF2-40B4-BE49-F238E27FC236}">
                <a16:creationId xmlns:a16="http://schemas.microsoft.com/office/drawing/2014/main" id="{FEC4C4EB-A92D-4A75-AE34-D14F138BFACD}"/>
              </a:ext>
            </a:extLst>
          </p:cNvPr>
          <p:cNvSpPr txBox="1">
            <a:spLocks/>
          </p:cNvSpPr>
          <p:nvPr/>
        </p:nvSpPr>
        <p:spPr>
          <a:xfrm>
            <a:off x="9317775" y="5165006"/>
            <a:ext cx="2311937" cy="107279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0"/>
              </a:spcAft>
              <a:buClrTx/>
              <a:buSzTx/>
              <a:buFont typeface="Wingdings" panose="05000000000000000000" pitchFamily="2" charset="2"/>
              <a:buNone/>
              <a:tabLst/>
              <a:defRPr/>
            </a:pPr>
            <a:r>
              <a:rPr kumimoji="0" lang="en-US" sz="1200" b="1" i="0" u="none" strike="noStrike" kern="1200" cap="none" spc="0" normalizeH="0" baseline="0" noProof="0" dirty="0">
                <a:ln>
                  <a:noFill/>
                </a:ln>
                <a:solidFill>
                  <a:prstClr val="black"/>
                </a:solidFill>
                <a:effectLst/>
                <a:uLnTx/>
                <a:uFillTx/>
                <a:latin typeface="Century Gothic" panose="020F0302020204030204"/>
                <a:ea typeface="+mn-ea"/>
                <a:cs typeface="+mn-cs"/>
              </a:rPr>
              <a:t>Began construction without a detailed plan in place, one of the highest cost increases and longest schedule in history</a:t>
            </a:r>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cxnSp>
        <p:nvCxnSpPr>
          <p:cNvPr id="37" name="Straight Connector 36"/>
          <p:cNvCxnSpPr/>
          <p:nvPr/>
        </p:nvCxnSpPr>
        <p:spPr>
          <a:xfrm>
            <a:off x="10096498" y="5074437"/>
            <a:ext cx="68722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C5A392A-05F5-425F-B541-262AF2D917B1}"/>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0FBEB-2ABB-43E9-9397-345F7D063024}" type="slidenum">
              <a:rPr kumimoji="0" lang="en-US" sz="1200" b="0" i="0" u="none" strike="noStrike" kern="1200" cap="none" spc="0" normalizeH="0" baseline="0" noProof="0" smtClean="0">
                <a:ln>
                  <a:noFill/>
                </a:ln>
                <a:solidFill>
                  <a:prstClr val="black"/>
                </a:solidFill>
                <a:effectLst/>
                <a:uLnTx/>
                <a:uFillTx/>
                <a:latin typeface="Century Gothic" panose="020F03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4" name="Shape 2624">
            <a:extLst>
              <a:ext uri="{FF2B5EF4-FFF2-40B4-BE49-F238E27FC236}">
                <a16:creationId xmlns:a16="http://schemas.microsoft.com/office/drawing/2014/main" id="{7AF777A2-71D4-4D6B-BB97-2AACEDCCD76D}"/>
              </a:ext>
            </a:extLst>
          </p:cNvPr>
          <p:cNvSpPr>
            <a:spLocks noChangeAspect="1"/>
          </p:cNvSpPr>
          <p:nvPr/>
        </p:nvSpPr>
        <p:spPr>
          <a:xfrm>
            <a:off x="10153507" y="3449045"/>
            <a:ext cx="594698" cy="594698"/>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accent4"/>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38" name="Shape 2626">
            <a:extLst>
              <a:ext uri="{FF2B5EF4-FFF2-40B4-BE49-F238E27FC236}">
                <a16:creationId xmlns:a16="http://schemas.microsoft.com/office/drawing/2014/main" id="{F02C9F64-7349-452F-AB5D-A212EEBBC84E}"/>
              </a:ext>
            </a:extLst>
          </p:cNvPr>
          <p:cNvSpPr>
            <a:spLocks noChangeAspect="1"/>
          </p:cNvSpPr>
          <p:nvPr/>
        </p:nvSpPr>
        <p:spPr>
          <a:xfrm>
            <a:off x="7300709" y="3449045"/>
            <a:ext cx="491370" cy="600562"/>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accent3"/>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40" name="Shape 2787">
            <a:extLst>
              <a:ext uri="{FF2B5EF4-FFF2-40B4-BE49-F238E27FC236}">
                <a16:creationId xmlns:a16="http://schemas.microsoft.com/office/drawing/2014/main" id="{278EA66B-DF0C-4181-B07B-70A8875C3C5E}"/>
              </a:ext>
            </a:extLst>
          </p:cNvPr>
          <p:cNvSpPr>
            <a:spLocks noChangeAspect="1"/>
          </p:cNvSpPr>
          <p:nvPr/>
        </p:nvSpPr>
        <p:spPr>
          <a:xfrm>
            <a:off x="1414179" y="3544677"/>
            <a:ext cx="487769" cy="487769"/>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accent1"/>
          </a:solidFill>
          <a:ln w="12700">
            <a:miter lim="400000"/>
          </a:ln>
        </p:spPr>
        <p:txBody>
          <a:bodyPr lIns="19045" tIns="19045" rIns="19045" bIns="19045" anchor="ctr"/>
          <a:lstStyle/>
          <a:p>
            <a:pPr defTabSz="228532" eaLnBrk="1" fontAlgn="auto" hangingPunct="1">
              <a:spcBef>
                <a:spcPts val="0"/>
              </a:spcBef>
              <a:spcAft>
                <a:spcPts val="0"/>
              </a:spcAft>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5" name="Graphic 4">
            <a:extLst>
              <a:ext uri="{FF2B5EF4-FFF2-40B4-BE49-F238E27FC236}">
                <a16:creationId xmlns:a16="http://schemas.microsoft.com/office/drawing/2014/main" id="{F7E1140C-7C45-407C-86F4-B53490E832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2156" y="3549967"/>
            <a:ext cx="493776" cy="493776"/>
          </a:xfrm>
          <a:prstGeom prst="rect">
            <a:avLst/>
          </a:prstGeom>
        </p:spPr>
      </p:pic>
    </p:spTree>
    <p:extLst>
      <p:ext uri="{BB962C8B-B14F-4D97-AF65-F5344CB8AC3E}">
        <p14:creationId xmlns:p14="http://schemas.microsoft.com/office/powerpoint/2010/main" val="114753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87639C6-AF3E-4349-8B22-3741356D7E0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4980" r="24980"/>
          <a:stretch>
            <a:fillRect/>
          </a:stretch>
        </p:blipFill>
        <p:spPr/>
      </p:pic>
      <p:sp>
        <p:nvSpPr>
          <p:cNvPr id="222" name="TextBox 221">
            <a:extLst>
              <a:ext uri="{FF2B5EF4-FFF2-40B4-BE49-F238E27FC236}">
                <a16:creationId xmlns:a16="http://schemas.microsoft.com/office/drawing/2014/main" id="{DAC661A8-ADD5-41F5-A516-76CC6CE02CEC}"/>
              </a:ext>
            </a:extLst>
          </p:cNvPr>
          <p:cNvSpPr txBox="1"/>
          <p:nvPr/>
        </p:nvSpPr>
        <p:spPr>
          <a:xfrm>
            <a:off x="7126514" y="2180554"/>
            <a:ext cx="4551136" cy="843308"/>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chemeClr val="accent1"/>
                </a:solidFill>
                <a:latin typeface="Century Gothic" panose="020B0502020202020204" pitchFamily="34" charset="0"/>
              </a:rPr>
              <a:t>LOOKING BEHIND THE DATA FACADE</a:t>
            </a:r>
          </a:p>
          <a:p>
            <a:pPr lvl="0">
              <a:spcBef>
                <a:spcPct val="20000"/>
              </a:spcBef>
              <a:defRPr/>
            </a:pPr>
            <a:r>
              <a:rPr lang="en-US" sz="1400" b="1" dirty="0">
                <a:latin typeface="Century Gothic" panose="020B0502020202020204" pitchFamily="34" charset="0"/>
              </a:rPr>
              <a:t>As bad as cost growth and schedule delays are, these problems are even worse than they appear</a:t>
            </a:r>
            <a:r>
              <a:rPr lang="en-US" sz="1400" dirty="0">
                <a:latin typeface="Century Gothic" panose="020B0502020202020204" pitchFamily="34" charset="0"/>
              </a:rPr>
              <a:t>!</a:t>
            </a:r>
          </a:p>
        </p:txBody>
      </p:sp>
      <p:sp>
        <p:nvSpPr>
          <p:cNvPr id="11" name="TextBox 10">
            <a:extLst>
              <a:ext uri="{FF2B5EF4-FFF2-40B4-BE49-F238E27FC236}">
                <a16:creationId xmlns:a16="http://schemas.microsoft.com/office/drawing/2014/main" id="{E16C8F10-0F8E-4A3F-9E99-C37E9041AA69}"/>
              </a:ext>
            </a:extLst>
          </p:cNvPr>
          <p:cNvSpPr txBox="1"/>
          <p:nvPr/>
        </p:nvSpPr>
        <p:spPr>
          <a:xfrm>
            <a:off x="7126514" y="3307424"/>
            <a:ext cx="4551136" cy="1274195"/>
          </a:xfrm>
          <a:prstGeom prst="rect">
            <a:avLst/>
          </a:prstGeom>
          <a:noFill/>
        </p:spPr>
        <p:txBody>
          <a:bodyPr wrap="square" lIns="0" tIns="0" rIns="0" bIns="0" rtlCol="0" anchor="ctr">
            <a:spAutoFit/>
          </a:bodyPr>
          <a:lstStyle/>
          <a:p>
            <a:pPr defTabSz="1219170">
              <a:lnSpc>
                <a:spcPct val="150000"/>
              </a:lnSpc>
              <a:spcBef>
                <a:spcPct val="20000"/>
              </a:spcBef>
              <a:defRPr/>
            </a:pPr>
            <a:r>
              <a:rPr lang="en-US" sz="1600" b="1" dirty="0">
                <a:solidFill>
                  <a:schemeClr val="accent2"/>
                </a:solidFill>
                <a:latin typeface="Century Gothic" panose="020B0502020202020204" pitchFamily="34" charset="0"/>
              </a:rPr>
              <a:t>CETERIS PARIBUS</a:t>
            </a:r>
          </a:p>
          <a:p>
            <a:pPr lvl="0">
              <a:spcBef>
                <a:spcPct val="20000"/>
              </a:spcBef>
              <a:defRPr/>
            </a:pPr>
            <a:r>
              <a:rPr lang="en-US" sz="1400" b="1" dirty="0">
                <a:latin typeface="Century Gothic" panose="020B0502020202020204" pitchFamily="34" charset="0"/>
              </a:rPr>
              <a:t>Latin for “everything else held constant,” this does </a:t>
            </a:r>
            <a:r>
              <a:rPr lang="en-US" sz="1400" b="1" i="1" dirty="0">
                <a:latin typeface="Century Gothic" panose="020B0502020202020204" pitchFamily="34" charset="0"/>
              </a:rPr>
              <a:t>NOT</a:t>
            </a:r>
            <a:r>
              <a:rPr lang="en-US" sz="1400" b="1" dirty="0">
                <a:latin typeface="Century Gothic" panose="020B0502020202020204" pitchFamily="34" charset="0"/>
              </a:rPr>
              <a:t> apply to cost overruns and schedule slips – many projects are descoped to mitigate these issues, and some are cancelled outright</a:t>
            </a:r>
          </a:p>
        </p:txBody>
      </p:sp>
      <p:sp>
        <p:nvSpPr>
          <p:cNvPr id="16" name="TextBox 15">
            <a:extLst>
              <a:ext uri="{FF2B5EF4-FFF2-40B4-BE49-F238E27FC236}">
                <a16:creationId xmlns:a16="http://schemas.microsoft.com/office/drawing/2014/main" id="{5E8C9DD4-5088-4955-89FB-6EC7622FA98F}"/>
              </a:ext>
            </a:extLst>
          </p:cNvPr>
          <p:cNvSpPr txBox="1"/>
          <p:nvPr/>
        </p:nvSpPr>
        <p:spPr>
          <a:xfrm>
            <a:off x="7126514" y="4811702"/>
            <a:ext cx="4551136" cy="1397306"/>
          </a:xfrm>
          <a:prstGeom prst="rect">
            <a:avLst/>
          </a:prstGeom>
          <a:noFill/>
        </p:spPr>
        <p:txBody>
          <a:bodyPr wrap="square" lIns="0" tIns="0" rIns="0" bIns="0" rtlCol="0" anchor="ctr">
            <a:spAutoFit/>
          </a:bodyPr>
          <a:lstStyle/>
          <a:p>
            <a:pPr defTabSz="1219170">
              <a:spcBef>
                <a:spcPct val="20000"/>
              </a:spcBef>
              <a:defRPr/>
            </a:pPr>
            <a:r>
              <a:rPr lang="en-US" sz="1600" b="1" dirty="0">
                <a:solidFill>
                  <a:schemeClr val="accent3"/>
                </a:solidFill>
                <a:latin typeface="Century Gothic" panose="020B0502020202020204" pitchFamily="34" charset="0"/>
              </a:rPr>
              <a:t>PAYING MORE AND TAKING LONGER BUT  GETTING LESS IN RETURN</a:t>
            </a:r>
          </a:p>
          <a:p>
            <a:pPr lvl="0">
              <a:spcBef>
                <a:spcPct val="20000"/>
              </a:spcBef>
              <a:defRPr/>
            </a:pPr>
            <a:r>
              <a:rPr lang="en-US" sz="1400" b="1" dirty="0">
                <a:latin typeface="Century Gothic" panose="020B0502020202020204" pitchFamily="34" charset="0"/>
              </a:rPr>
              <a:t>While de-scoped projects are still able to achieve some objectives, many cancelled projects are a total waste – also applies to shelved projects such as the J2-X rocket engine</a:t>
            </a:r>
          </a:p>
        </p:txBody>
      </p:sp>
      <p:sp>
        <p:nvSpPr>
          <p:cNvPr id="226" name="Arrow: Chevron 225">
            <a:extLst>
              <a:ext uri="{FF2B5EF4-FFF2-40B4-BE49-F238E27FC236}">
                <a16:creationId xmlns:a16="http://schemas.microsoft.com/office/drawing/2014/main" id="{3CD4CFE0-4557-4A11-9E6B-1105A48C5D41}"/>
              </a:ext>
            </a:extLst>
          </p:cNvPr>
          <p:cNvSpPr/>
          <p:nvPr/>
        </p:nvSpPr>
        <p:spPr>
          <a:xfrm>
            <a:off x="6623050" y="2429684"/>
            <a:ext cx="277330" cy="345048"/>
          </a:xfrm>
          <a:prstGeom prst="chevron">
            <a:avLst>
              <a:gd name="adj" fmla="val 615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4" name="Arrow: Chevron 13">
            <a:extLst>
              <a:ext uri="{FF2B5EF4-FFF2-40B4-BE49-F238E27FC236}">
                <a16:creationId xmlns:a16="http://schemas.microsoft.com/office/drawing/2014/main" id="{CAC93CD1-2D4F-478D-9E2C-5FB21BDDC839}"/>
              </a:ext>
            </a:extLst>
          </p:cNvPr>
          <p:cNvSpPr/>
          <p:nvPr/>
        </p:nvSpPr>
        <p:spPr>
          <a:xfrm>
            <a:off x="6623050" y="3771998"/>
            <a:ext cx="277330" cy="345048"/>
          </a:xfrm>
          <a:prstGeom prst="chevron">
            <a:avLst>
              <a:gd name="adj" fmla="val 6153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19" name="Arrow: Chevron 18">
            <a:extLst>
              <a:ext uri="{FF2B5EF4-FFF2-40B4-BE49-F238E27FC236}">
                <a16:creationId xmlns:a16="http://schemas.microsoft.com/office/drawing/2014/main" id="{A4A200F1-AF4F-4E6D-9CF9-C9531937B738}"/>
              </a:ext>
            </a:extLst>
          </p:cNvPr>
          <p:cNvSpPr/>
          <p:nvPr/>
        </p:nvSpPr>
        <p:spPr>
          <a:xfrm rot="10800000" flipH="1">
            <a:off x="6623051" y="5337832"/>
            <a:ext cx="277330" cy="345048"/>
          </a:xfrm>
          <a:prstGeom prst="chevron">
            <a:avLst>
              <a:gd name="adj" fmla="val 6153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Century Gothic" panose="020B0502020202020204" pitchFamily="34" charset="0"/>
            </a:endParaRPr>
          </a:p>
        </p:txBody>
      </p:sp>
      <p:sp>
        <p:nvSpPr>
          <p:cNvPr id="21" name="TextBox 20">
            <a:extLst>
              <a:ext uri="{FF2B5EF4-FFF2-40B4-BE49-F238E27FC236}">
                <a16:creationId xmlns:a16="http://schemas.microsoft.com/office/drawing/2014/main" id="{B9DF2215-9857-43BC-BD8F-E91F86C59C65}"/>
              </a:ext>
            </a:extLst>
          </p:cNvPr>
          <p:cNvSpPr txBox="1"/>
          <p:nvPr/>
        </p:nvSpPr>
        <p:spPr>
          <a:xfrm>
            <a:off x="3637281" y="413928"/>
            <a:ext cx="8040370" cy="67710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defTabSz="1219170">
              <a:spcBef>
                <a:spcPct val="20000"/>
              </a:spcBef>
              <a:defRPr/>
            </a:pPr>
            <a:r>
              <a:rPr lang="en-US" sz="3200" b="1" dirty="0">
                <a:latin typeface="Century Gothic" panose="020B0502020202020204" pitchFamily="34" charset="0"/>
              </a:rPr>
              <a:t>COST GROWTH AND SCHEDULE DELAYS</a:t>
            </a:r>
          </a:p>
        </p:txBody>
      </p:sp>
      <p:sp>
        <p:nvSpPr>
          <p:cNvPr id="22" name="TextBox 21">
            <a:extLst>
              <a:ext uri="{FF2B5EF4-FFF2-40B4-BE49-F238E27FC236}">
                <a16:creationId xmlns:a16="http://schemas.microsoft.com/office/drawing/2014/main" id="{B9DF2215-9857-43BC-BD8F-E91F86C59C65}"/>
              </a:ext>
            </a:extLst>
          </p:cNvPr>
          <p:cNvSpPr txBox="1"/>
          <p:nvPr/>
        </p:nvSpPr>
        <p:spPr>
          <a:xfrm>
            <a:off x="5268685" y="1275532"/>
            <a:ext cx="4992915" cy="553998"/>
          </a:xfrm>
          <a:prstGeom prst="rect">
            <a:avLst/>
          </a:prstGeom>
          <a:solidFill>
            <a:schemeClr val="bg1"/>
          </a:solidFill>
          <a:effectLst>
            <a:outerShdw blurRad="50800" dist="38100" dir="5400000" algn="t" rotWithShape="0">
              <a:prstClr val="black">
                <a:alpha val="40000"/>
              </a:prstClr>
            </a:outerShdw>
          </a:effectLst>
        </p:spPr>
        <p:txBody>
          <a:bodyPr wrap="square" lIns="91440" tIns="91440" rIns="91440" bIns="91440" rtlCol="0" anchor="ctr" anchorCtr="1">
            <a:spAutoFit/>
          </a:bodyPr>
          <a:lstStyle/>
          <a:p>
            <a:pPr defTabSz="1219170">
              <a:spcBef>
                <a:spcPct val="20000"/>
              </a:spcBef>
              <a:defRPr/>
            </a:pPr>
            <a:r>
              <a:rPr lang="en-US" sz="2400" b="1" dirty="0">
                <a:latin typeface="Century Gothic" panose="020B0502020202020204" pitchFamily="34" charset="0"/>
              </a:rPr>
              <a:t>EVEN WORSE THAN THEY APPEAR</a:t>
            </a:r>
          </a:p>
        </p:txBody>
      </p:sp>
      <p:sp>
        <p:nvSpPr>
          <p:cNvPr id="3" name="Slide Number Placeholder 2">
            <a:extLst>
              <a:ext uri="{FF2B5EF4-FFF2-40B4-BE49-F238E27FC236}">
                <a16:creationId xmlns:a16="http://schemas.microsoft.com/office/drawing/2014/main" id="{753CFF11-4745-4215-8ECC-8F25A4D59030}"/>
              </a:ext>
            </a:extLst>
          </p:cNvPr>
          <p:cNvSpPr>
            <a:spLocks noGrp="1"/>
          </p:cNvSpPr>
          <p:nvPr>
            <p:ph type="sldNum" sz="quarter" idx="13"/>
          </p:nvPr>
        </p:nvSpPr>
        <p:spPr/>
        <p:txBody>
          <a:bodyPr/>
          <a:lstStyle/>
          <a:p>
            <a:fld id="{CE10FBEB-2ABB-43E9-9397-345F7D063024}" type="slidenum">
              <a:rPr lang="en-US" smtClean="0"/>
              <a:t>8</a:t>
            </a:fld>
            <a:endParaRPr lang="en-US"/>
          </a:p>
        </p:txBody>
      </p:sp>
      <p:sp>
        <p:nvSpPr>
          <p:cNvPr id="12" name="Slide Number Placeholder 2">
            <a:extLst>
              <a:ext uri="{FF2B5EF4-FFF2-40B4-BE49-F238E27FC236}">
                <a16:creationId xmlns:a16="http://schemas.microsoft.com/office/drawing/2014/main" id="{D4CAC379-1378-41A7-8161-BE1021800D56}"/>
              </a:ext>
            </a:extLst>
          </p:cNvPr>
          <p:cNvSpPr txBox="1">
            <a:spLocks/>
          </p:cNvSpPr>
          <p:nvPr/>
        </p:nvSpPr>
        <p:spPr>
          <a:xfrm>
            <a:off x="190850" y="633723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E10FBEB-2ABB-43E9-9397-345F7D063024}" type="slidenum">
              <a:rPr lang="en-US" sz="1200" smtClean="0">
                <a:solidFill>
                  <a:prstClr val="black"/>
                </a:solidFill>
                <a:latin typeface="Century Gothic" panose="020F0302020204030204"/>
              </a:rPr>
              <a:pPr>
                <a:defRPr/>
              </a:pPr>
              <a:t>8</a:t>
            </a:fld>
            <a:endParaRPr lang="en-US" sz="1200" dirty="0">
              <a:solidFill>
                <a:prstClr val="black"/>
              </a:solidFill>
              <a:latin typeface="Century Gothic" panose="020F0302020204030204"/>
            </a:endParaRPr>
          </a:p>
        </p:txBody>
      </p:sp>
    </p:spTree>
    <p:extLst>
      <p:ext uri="{BB962C8B-B14F-4D97-AF65-F5344CB8AC3E}">
        <p14:creationId xmlns:p14="http://schemas.microsoft.com/office/powerpoint/2010/main" val="353824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154871" y="641134"/>
            <a:ext cx="3881873" cy="5475888"/>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 name="Rectangle 5"/>
          <p:cNvSpPr/>
          <p:nvPr/>
        </p:nvSpPr>
        <p:spPr>
          <a:xfrm>
            <a:off x="4154871" y="1118263"/>
            <a:ext cx="3659856" cy="4524315"/>
          </a:xfrm>
          <a:prstGeom prst="rect">
            <a:avLst/>
          </a:prstGeom>
        </p:spPr>
        <p:txBody>
          <a:bodyPr wrap="square">
            <a:spAutoFit/>
          </a:bodyPr>
          <a:lstStyle/>
          <a:p>
            <a:pPr algn="ctr"/>
            <a:r>
              <a:rPr lang="en-US" sz="3200" b="1" dirty="0">
                <a:latin typeface="Century Gothic" panose="020B0502020202020204" pitchFamily="34" charset="0"/>
              </a:rPr>
              <a:t>Uncertainty Is                The Indefiniteness About an Outcome</a:t>
            </a:r>
          </a:p>
          <a:p>
            <a:pPr algn="ctr"/>
            <a:endParaRPr lang="en-US" sz="3200" b="1" dirty="0">
              <a:latin typeface="Century Gothic" panose="020B0502020202020204" pitchFamily="34" charset="0"/>
            </a:endParaRPr>
          </a:p>
          <a:p>
            <a:pPr algn="ctr"/>
            <a:r>
              <a:rPr lang="en-US" sz="3200" b="1" dirty="0">
                <a:latin typeface="Century Gothic" panose="020B0502020202020204" pitchFamily="34" charset="0"/>
              </a:rPr>
              <a:t>Risk Is The Chance and Consequence of Bad Events</a:t>
            </a:r>
          </a:p>
        </p:txBody>
      </p:sp>
      <p:sp>
        <p:nvSpPr>
          <p:cNvPr id="2" name="Slide Number Placeholder 1">
            <a:extLst>
              <a:ext uri="{FF2B5EF4-FFF2-40B4-BE49-F238E27FC236}">
                <a16:creationId xmlns:a16="http://schemas.microsoft.com/office/drawing/2014/main" id="{8FF4CAC3-5043-44E4-BC58-AE80FC7FAEF5}"/>
              </a:ext>
            </a:extLst>
          </p:cNvPr>
          <p:cNvSpPr>
            <a:spLocks noGrp="1"/>
          </p:cNvSpPr>
          <p:nvPr>
            <p:ph type="sldNum" sz="quarter" idx="14"/>
          </p:nvPr>
        </p:nvSpPr>
        <p:spPr/>
        <p:txBody>
          <a:bodyPr/>
          <a:lstStyle/>
          <a:p>
            <a:fld id="{CE10FBEB-2ABB-43E9-9397-345F7D063024}" type="slidenum">
              <a:rPr lang="en-US" smtClean="0">
                <a:latin typeface="Century Gothic" panose="020B0502020202020204" pitchFamily="34" charset="0"/>
              </a:rPr>
              <a:t>9</a:t>
            </a:fld>
            <a:endParaRPr lang="en-US" dirty="0">
              <a:latin typeface="Century Gothic" panose="020B0502020202020204" pitchFamily="34" charset="0"/>
            </a:endParaRPr>
          </a:p>
        </p:txBody>
      </p:sp>
      <p:sp>
        <p:nvSpPr>
          <p:cNvPr id="7" name="TextBox 6">
            <a:extLst>
              <a:ext uri="{FF2B5EF4-FFF2-40B4-BE49-F238E27FC236}">
                <a16:creationId xmlns:a16="http://schemas.microsoft.com/office/drawing/2014/main" id="{1C6A540F-963A-4054-A65B-BD7F71EF6018}"/>
              </a:ext>
            </a:extLst>
          </p:cNvPr>
          <p:cNvSpPr txBox="1"/>
          <p:nvPr/>
        </p:nvSpPr>
        <p:spPr>
          <a:xfrm>
            <a:off x="369522" y="777234"/>
            <a:ext cx="2638097" cy="1754326"/>
          </a:xfrm>
          <a:prstGeom prst="rect">
            <a:avLst/>
          </a:prstGeom>
          <a:noFill/>
        </p:spPr>
        <p:txBody>
          <a:bodyPr wrap="square" rtlCol="0">
            <a:spAutoFit/>
          </a:bodyPr>
          <a:lstStyle/>
          <a:p>
            <a:pPr algn="ctr"/>
            <a:r>
              <a:rPr lang="en-US" dirty="0">
                <a:latin typeface="Century Gothic" panose="020B0502020202020204" pitchFamily="34" charset="0"/>
              </a:rPr>
              <a:t>Engineering – Practical Risk Management </a:t>
            </a:r>
          </a:p>
          <a:p>
            <a:pPr algn="ctr"/>
            <a:endParaRPr lang="en-US" dirty="0">
              <a:latin typeface="Century Gothic" panose="020B0502020202020204" pitchFamily="34" charset="0"/>
            </a:endParaRPr>
          </a:p>
          <a:p>
            <a:pPr algn="ctr"/>
            <a:r>
              <a:rPr lang="en-US" i="1" dirty="0">
                <a:latin typeface="Century Gothic" panose="020B0502020202020204" pitchFamily="34" charset="0"/>
              </a:rPr>
              <a:t>Focus on Quantitative Techniques </a:t>
            </a:r>
          </a:p>
        </p:txBody>
      </p:sp>
      <p:sp>
        <p:nvSpPr>
          <p:cNvPr id="9" name="TextBox 8">
            <a:extLst>
              <a:ext uri="{FF2B5EF4-FFF2-40B4-BE49-F238E27FC236}">
                <a16:creationId xmlns:a16="http://schemas.microsoft.com/office/drawing/2014/main" id="{3E19A8D3-C5F8-40F0-89A7-637A210B2372}"/>
              </a:ext>
            </a:extLst>
          </p:cNvPr>
          <p:cNvSpPr txBox="1"/>
          <p:nvPr/>
        </p:nvSpPr>
        <p:spPr>
          <a:xfrm>
            <a:off x="8486717" y="733628"/>
            <a:ext cx="2638097" cy="2308324"/>
          </a:xfrm>
          <a:prstGeom prst="rect">
            <a:avLst/>
          </a:prstGeom>
          <a:noFill/>
        </p:spPr>
        <p:txBody>
          <a:bodyPr wrap="square" rtlCol="0">
            <a:spAutoFit/>
          </a:bodyPr>
          <a:lstStyle/>
          <a:p>
            <a:pPr algn="ctr"/>
            <a:r>
              <a:rPr lang="en-US" dirty="0">
                <a:latin typeface="Century Gothic" panose="020B0502020202020204" pitchFamily="34" charset="0"/>
              </a:rPr>
              <a:t>Economics – Theoretical Risk Management</a:t>
            </a:r>
          </a:p>
          <a:p>
            <a:pPr algn="ctr"/>
            <a:endParaRPr lang="en-US" dirty="0">
              <a:latin typeface="Century Gothic" panose="020B0502020202020204" pitchFamily="34" charset="0"/>
            </a:endParaRPr>
          </a:p>
          <a:p>
            <a:pPr algn="ctr"/>
            <a:r>
              <a:rPr lang="en-US" i="1" dirty="0">
                <a:latin typeface="Century Gothic" panose="020B0502020202020204" pitchFamily="34" charset="0"/>
              </a:rPr>
              <a:t>Focus on Utility Theory, Measurable and Unmeasurable Uncertainty</a:t>
            </a:r>
          </a:p>
        </p:txBody>
      </p:sp>
      <p:sp>
        <p:nvSpPr>
          <p:cNvPr id="8" name="Arrow: Left 7">
            <a:extLst>
              <a:ext uri="{FF2B5EF4-FFF2-40B4-BE49-F238E27FC236}">
                <a16:creationId xmlns:a16="http://schemas.microsoft.com/office/drawing/2014/main" id="{8CE6263F-5B6C-4171-AEC1-617BC4FA79BE}"/>
              </a:ext>
            </a:extLst>
          </p:cNvPr>
          <p:cNvSpPr/>
          <p:nvPr/>
        </p:nvSpPr>
        <p:spPr>
          <a:xfrm>
            <a:off x="3279232" y="2343808"/>
            <a:ext cx="735724" cy="1345324"/>
          </a:xfrm>
          <a:prstGeom prst="left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 name="TextBox 9">
            <a:extLst>
              <a:ext uri="{FF2B5EF4-FFF2-40B4-BE49-F238E27FC236}">
                <a16:creationId xmlns:a16="http://schemas.microsoft.com/office/drawing/2014/main" id="{CBF921CC-1DC0-45DA-84F9-B6E1089A06D3}"/>
              </a:ext>
            </a:extLst>
          </p:cNvPr>
          <p:cNvSpPr txBox="1"/>
          <p:nvPr/>
        </p:nvSpPr>
        <p:spPr>
          <a:xfrm>
            <a:off x="593837" y="2428796"/>
            <a:ext cx="2685394" cy="2308324"/>
          </a:xfrm>
          <a:prstGeom prst="rect">
            <a:avLst/>
          </a:prstGeom>
          <a:noFill/>
        </p:spPr>
        <p:txBody>
          <a:bodyPr wrap="square" rtlCol="0">
            <a:spAutoFit/>
          </a:bodyPr>
          <a:lstStyle/>
          <a:p>
            <a:r>
              <a:rPr lang="en-US" sz="1600" dirty="0">
                <a:latin typeface="Century Gothic" panose="020B0502020202020204" pitchFamily="34" charset="0"/>
              </a:rPr>
              <a:t>Charles Hitch, RAND, </a:t>
            </a:r>
            <a:r>
              <a:rPr lang="en-US" sz="1600" i="1" dirty="0">
                <a:latin typeface="Century Gothic" panose="020B0502020202020204" pitchFamily="34" charset="0"/>
              </a:rPr>
              <a:t>An Appreciation of Systems Analysis</a:t>
            </a:r>
            <a:r>
              <a:rPr lang="en-US" sz="1600" dirty="0">
                <a:latin typeface="Century Gothic" panose="020B0502020202020204" pitchFamily="34" charset="0"/>
              </a:rPr>
              <a:t> (1955)</a:t>
            </a:r>
          </a:p>
          <a:p>
            <a:r>
              <a:rPr lang="en-US" sz="1600" dirty="0">
                <a:latin typeface="Century Gothic" panose="020B0502020202020204" pitchFamily="34" charset="0"/>
              </a:rPr>
              <a:t>Steven Sobel, MITRE,               </a:t>
            </a:r>
            <a:r>
              <a:rPr lang="en-US" sz="1600" i="1" dirty="0">
                <a:latin typeface="Century Gothic" panose="020B0502020202020204" pitchFamily="34" charset="0"/>
              </a:rPr>
              <a:t>A Computerized Technique to Express Uncertainty in Advanced Systems Cost Estimates </a:t>
            </a:r>
            <a:r>
              <a:rPr lang="en-US" sz="1600" dirty="0">
                <a:latin typeface="Century Gothic" panose="020B0502020202020204" pitchFamily="34" charset="0"/>
              </a:rPr>
              <a:t>(1965)</a:t>
            </a:r>
          </a:p>
        </p:txBody>
      </p:sp>
      <p:sp>
        <p:nvSpPr>
          <p:cNvPr id="11" name="Arrow: Down 10">
            <a:extLst>
              <a:ext uri="{FF2B5EF4-FFF2-40B4-BE49-F238E27FC236}">
                <a16:creationId xmlns:a16="http://schemas.microsoft.com/office/drawing/2014/main" id="{610FF849-6923-4846-B952-32442CE1BA54}"/>
              </a:ext>
            </a:extLst>
          </p:cNvPr>
          <p:cNvSpPr/>
          <p:nvPr/>
        </p:nvSpPr>
        <p:spPr>
          <a:xfrm>
            <a:off x="1533874" y="4608129"/>
            <a:ext cx="325821" cy="872359"/>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 name="TextBox 12">
            <a:extLst>
              <a:ext uri="{FF2B5EF4-FFF2-40B4-BE49-F238E27FC236}">
                <a16:creationId xmlns:a16="http://schemas.microsoft.com/office/drawing/2014/main" id="{E4DDF0EF-27D9-4854-BE32-5878C2C54A98}"/>
              </a:ext>
            </a:extLst>
          </p:cNvPr>
          <p:cNvSpPr txBox="1"/>
          <p:nvPr/>
        </p:nvSpPr>
        <p:spPr>
          <a:xfrm>
            <a:off x="488735" y="5537093"/>
            <a:ext cx="2685394" cy="830997"/>
          </a:xfrm>
          <a:prstGeom prst="rect">
            <a:avLst/>
          </a:prstGeom>
          <a:noFill/>
        </p:spPr>
        <p:txBody>
          <a:bodyPr wrap="square" rtlCol="0">
            <a:spAutoFit/>
          </a:bodyPr>
          <a:lstStyle/>
          <a:p>
            <a:pPr algn="ctr"/>
            <a:r>
              <a:rPr lang="en-US" sz="1600" dirty="0">
                <a:latin typeface="Century Gothic" panose="020B0502020202020204" pitchFamily="34" charset="0"/>
              </a:rPr>
              <a:t>Steve Book, Paul Garvey, Christian Smart, Douglas Hubbard, etc.</a:t>
            </a:r>
          </a:p>
        </p:txBody>
      </p:sp>
      <p:sp>
        <p:nvSpPr>
          <p:cNvPr id="14" name="TextBox 13">
            <a:extLst>
              <a:ext uri="{FF2B5EF4-FFF2-40B4-BE49-F238E27FC236}">
                <a16:creationId xmlns:a16="http://schemas.microsoft.com/office/drawing/2014/main" id="{7096298A-173B-4BFD-BE03-27113462C0B9}"/>
              </a:ext>
            </a:extLst>
          </p:cNvPr>
          <p:cNvSpPr txBox="1"/>
          <p:nvPr/>
        </p:nvSpPr>
        <p:spPr>
          <a:xfrm>
            <a:off x="8718337" y="3016389"/>
            <a:ext cx="3032233" cy="1323439"/>
          </a:xfrm>
          <a:prstGeom prst="rect">
            <a:avLst/>
          </a:prstGeom>
          <a:noFill/>
        </p:spPr>
        <p:txBody>
          <a:bodyPr wrap="square" rtlCol="0">
            <a:spAutoFit/>
          </a:bodyPr>
          <a:lstStyle/>
          <a:p>
            <a:r>
              <a:rPr lang="en-US" sz="1600" dirty="0">
                <a:latin typeface="Century Gothic" panose="020B0502020202020204" pitchFamily="34" charset="0"/>
              </a:rPr>
              <a:t>J.M. Keynes, </a:t>
            </a:r>
            <a:r>
              <a:rPr lang="en-US" sz="1600" i="1" dirty="0">
                <a:latin typeface="Century Gothic" panose="020B0502020202020204" pitchFamily="34" charset="0"/>
              </a:rPr>
              <a:t>A Treatise on Probability Theory </a:t>
            </a:r>
            <a:r>
              <a:rPr lang="en-US" sz="1600" dirty="0">
                <a:latin typeface="Century Gothic" panose="020B0502020202020204" pitchFamily="34" charset="0"/>
              </a:rPr>
              <a:t>(1921)</a:t>
            </a:r>
          </a:p>
          <a:p>
            <a:r>
              <a:rPr lang="en-US" sz="1600" dirty="0">
                <a:latin typeface="Century Gothic" panose="020B0502020202020204" pitchFamily="34" charset="0"/>
              </a:rPr>
              <a:t>Frank Knight, </a:t>
            </a:r>
            <a:r>
              <a:rPr lang="en-US" sz="1600" i="1" dirty="0">
                <a:latin typeface="Century Gothic" panose="020B0502020202020204" pitchFamily="34" charset="0"/>
              </a:rPr>
              <a:t>Risk Uncertainty, and Profits </a:t>
            </a:r>
            <a:r>
              <a:rPr lang="en-US" sz="1600" dirty="0">
                <a:latin typeface="Century Gothic" panose="020B0502020202020204" pitchFamily="34" charset="0"/>
              </a:rPr>
              <a:t>(1929)</a:t>
            </a:r>
          </a:p>
        </p:txBody>
      </p:sp>
      <p:sp>
        <p:nvSpPr>
          <p:cNvPr id="15" name="Arrow: Down 14">
            <a:extLst>
              <a:ext uri="{FF2B5EF4-FFF2-40B4-BE49-F238E27FC236}">
                <a16:creationId xmlns:a16="http://schemas.microsoft.com/office/drawing/2014/main" id="{773279B5-8123-4202-81CD-59F07B78EF90}"/>
              </a:ext>
            </a:extLst>
          </p:cNvPr>
          <p:cNvSpPr/>
          <p:nvPr/>
        </p:nvSpPr>
        <p:spPr>
          <a:xfrm>
            <a:off x="9921377" y="4185109"/>
            <a:ext cx="325821" cy="872359"/>
          </a:xfrm>
          <a:prstGeom prst="downArrow">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TextBox 15">
            <a:extLst>
              <a:ext uri="{FF2B5EF4-FFF2-40B4-BE49-F238E27FC236}">
                <a16:creationId xmlns:a16="http://schemas.microsoft.com/office/drawing/2014/main" id="{74EF1346-1451-4DFE-9198-252D2DF60C9B}"/>
              </a:ext>
            </a:extLst>
          </p:cNvPr>
          <p:cNvSpPr txBox="1"/>
          <p:nvPr/>
        </p:nvSpPr>
        <p:spPr>
          <a:xfrm>
            <a:off x="8718337" y="5169994"/>
            <a:ext cx="2685394" cy="1077218"/>
          </a:xfrm>
          <a:prstGeom prst="rect">
            <a:avLst/>
          </a:prstGeom>
          <a:noFill/>
        </p:spPr>
        <p:txBody>
          <a:bodyPr wrap="square" rtlCol="0">
            <a:spAutoFit/>
          </a:bodyPr>
          <a:lstStyle/>
          <a:p>
            <a:pPr algn="ctr"/>
            <a:r>
              <a:rPr lang="en-US" sz="1600" dirty="0">
                <a:latin typeface="Century Gothic" panose="020B0502020202020204" pitchFamily="34" charset="0"/>
              </a:rPr>
              <a:t>Diverse group – e.g., Laffont, N.N. Taleb,</a:t>
            </a:r>
          </a:p>
          <a:p>
            <a:pPr algn="ctr"/>
            <a:r>
              <a:rPr lang="en-US" sz="1600" dirty="0">
                <a:latin typeface="Century Gothic" panose="020B0502020202020204" pitchFamily="34" charset="0"/>
              </a:rPr>
              <a:t>John Kay and Mervyn King</a:t>
            </a:r>
          </a:p>
        </p:txBody>
      </p:sp>
      <p:sp>
        <p:nvSpPr>
          <p:cNvPr id="12" name="Rectangle: Rounded Corners 11">
            <a:extLst>
              <a:ext uri="{FF2B5EF4-FFF2-40B4-BE49-F238E27FC236}">
                <a16:creationId xmlns:a16="http://schemas.microsoft.com/office/drawing/2014/main" id="{C93A378F-9805-4E09-932B-B887292A7B1D}"/>
              </a:ext>
            </a:extLst>
          </p:cNvPr>
          <p:cNvSpPr/>
          <p:nvPr/>
        </p:nvSpPr>
        <p:spPr>
          <a:xfrm>
            <a:off x="203014" y="449358"/>
            <a:ext cx="2971115" cy="586212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313165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GALORATH">
      <a:dk1>
        <a:sysClr val="windowText" lastClr="000000"/>
      </a:dk1>
      <a:lt1>
        <a:sysClr val="window" lastClr="FFFFFF"/>
      </a:lt1>
      <a:dk2>
        <a:srgbClr val="323232"/>
      </a:dk2>
      <a:lt2>
        <a:srgbClr val="CBCBCB"/>
      </a:lt2>
      <a:accent1>
        <a:srgbClr val="C00000"/>
      </a:accent1>
      <a:accent2>
        <a:srgbClr val="1B587C"/>
      </a:accent2>
      <a:accent3>
        <a:srgbClr val="F07F09"/>
      </a:accent3>
      <a:accent4>
        <a:srgbClr val="4E8542"/>
      </a:accent4>
      <a:accent5>
        <a:srgbClr val="604878"/>
      </a:accent5>
      <a:accent6>
        <a:srgbClr val="989898"/>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GALORATH">
      <a:dk1>
        <a:sysClr val="windowText" lastClr="000000"/>
      </a:dk1>
      <a:lt1>
        <a:sysClr val="window" lastClr="FFFFFF"/>
      </a:lt1>
      <a:dk2>
        <a:srgbClr val="323232"/>
      </a:dk2>
      <a:lt2>
        <a:srgbClr val="CBCBCB"/>
      </a:lt2>
      <a:accent1>
        <a:srgbClr val="C00000"/>
      </a:accent1>
      <a:accent2>
        <a:srgbClr val="1B587C"/>
      </a:accent2>
      <a:accent3>
        <a:srgbClr val="F07F09"/>
      </a:accent3>
      <a:accent4>
        <a:srgbClr val="4E8542"/>
      </a:accent4>
      <a:accent5>
        <a:srgbClr val="604878"/>
      </a:accent5>
      <a:accent6>
        <a:srgbClr val="989898"/>
      </a:accent6>
      <a:hlink>
        <a:srgbClr val="6B9F25"/>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44044</TotalTime>
  <Words>3367</Words>
  <Application>Microsoft Office PowerPoint</Application>
  <PresentationFormat>Widescreen</PresentationFormat>
  <Paragraphs>392</Paragraphs>
  <Slides>29</Slides>
  <Notes>1</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29</vt:i4>
      </vt:variant>
    </vt:vector>
  </HeadingPairs>
  <TitlesOfParts>
    <vt:vector size="40" baseType="lpstr">
      <vt:lpstr>Arial</vt:lpstr>
      <vt:lpstr>Calibri</vt:lpstr>
      <vt:lpstr>Calibri Light</vt:lpstr>
      <vt:lpstr>Century Gothic</vt:lpstr>
      <vt:lpstr>Gill Sans</vt:lpstr>
      <vt:lpstr>Roboto Light</vt:lpstr>
      <vt:lpstr>Wingdings</vt:lpstr>
      <vt:lpstr>Office Theme</vt:lpstr>
      <vt:lpstr>1_Office Theme</vt:lpstr>
      <vt:lpstr>8_Office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RISK AND OTHER FOUR-LETTER WORDS</vt:lpstr>
      <vt:lpstr>THE DISAPPEARANCE OF THE .400 HITTER</vt:lpstr>
      <vt:lpstr>PowerPoint Presentation</vt:lpstr>
      <vt:lpstr>PowerPoint Presentation</vt:lpstr>
      <vt:lpstr>RISK MATRICES UNDERESTIMATE UNCERTAINTY</vt:lpstr>
      <vt:lpstr>PowerPoint Presentation</vt:lpstr>
      <vt:lpstr>COST AND SCHEDULE RISK ARE NOT “NORMAL”</vt:lpstr>
      <vt:lpstr>PowerPoint Presentation</vt:lpstr>
      <vt:lpstr>PowerPoint Presentation</vt:lpstr>
      <vt:lpstr>PowerPoint Presentation</vt:lpstr>
      <vt:lpstr>PowerPoint Presentation</vt:lpstr>
      <vt:lpstr>PowerPoint Presentation</vt:lpstr>
      <vt:lpstr>CALIBRATION TO HISTORY</vt:lpstr>
      <vt:lpstr>PowerPoint Presentation</vt:lpstr>
      <vt:lpstr>PowerPoint Presentation</vt:lpstr>
      <vt:lpstr>PowerPoint Presentation</vt:lpstr>
      <vt:lpstr>PowerPoint Presentation</vt:lpstr>
      <vt:lpstr>WHAT CAN BE DONE</vt:lpstr>
      <vt:lpstr>PowerPoint Presentation</vt:lpstr>
      <vt:lpstr>ABOUT THE AUTHOR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Smart</dc:creator>
  <cp:lastModifiedBy>Smart, Christian B. (JPL-2512)[JPL Employee]</cp:lastModifiedBy>
  <cp:revision>200</cp:revision>
  <dcterms:created xsi:type="dcterms:W3CDTF">2019-12-28T20:37:39Z</dcterms:created>
  <dcterms:modified xsi:type="dcterms:W3CDTF">2024-04-15T20:31:06Z</dcterms:modified>
</cp:coreProperties>
</file>