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256" r:id="rId5"/>
    <p:sldId id="307" r:id="rId6"/>
    <p:sldId id="303" r:id="rId7"/>
    <p:sldId id="314" r:id="rId8"/>
    <p:sldId id="331" r:id="rId9"/>
    <p:sldId id="332" r:id="rId10"/>
    <p:sldId id="329" r:id="rId11"/>
    <p:sldId id="330" r:id="rId12"/>
    <p:sldId id="333" r:id="rId13"/>
    <p:sldId id="315" r:id="rId14"/>
    <p:sldId id="328" r:id="rId15"/>
    <p:sldId id="334" r:id="rId16"/>
    <p:sldId id="336" r:id="rId17"/>
    <p:sldId id="324" r:id="rId18"/>
    <p:sldId id="338" r:id="rId19"/>
    <p:sldId id="325" r:id="rId20"/>
    <p:sldId id="346" r:id="rId21"/>
    <p:sldId id="339" r:id="rId22"/>
    <p:sldId id="326" r:id="rId23"/>
    <p:sldId id="345" r:id="rId24"/>
    <p:sldId id="347" r:id="rId25"/>
    <p:sldId id="321" r:id="rId26"/>
  </p:sldIdLst>
  <p:sldSz cx="10113963" cy="5688013"/>
  <p:notesSz cx="6858000" cy="9144000"/>
  <p:defaultTextStyle>
    <a:defPPr marL="0" marR="0" indent="0" algn="l" defTabSz="758364" rtl="0" fontAlgn="auto" latinLnBrk="1"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defRPr>
    </a:defPPr>
    <a:lvl1pPr marL="0" marR="0" indent="0"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1pPr>
    <a:lvl2pPr marL="0" marR="0" indent="379182"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2pPr>
    <a:lvl3pPr marL="0" marR="0" indent="758364"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3pPr>
    <a:lvl4pPr marL="0" marR="0" indent="1137547"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4pPr>
    <a:lvl5pPr marL="0" marR="0" indent="1516730"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5pPr>
    <a:lvl6pPr marL="0" marR="0" indent="1895912"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6pPr>
    <a:lvl7pPr marL="0" marR="0" indent="2275094"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7pPr>
    <a:lvl8pPr marL="0" marR="0" indent="2654277"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8pPr>
    <a:lvl9pPr marL="0" marR="0" indent="3033460"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D8F01A-3978-EB18-76E9-FAE1714CC612}" name="Sandy Shrum and Barbara White" initials="ss and bw" userId="Sandy Shrum and Barbara White" providerId="None"/>
  <p188:author id="{F0C6F730-AC51-C812-02F0-12852D1A97C0}" name="Shing-hon Lau" initials="SL" userId="S::slau@sei.cmu.edu::adc749e8-bda1-4b37-ad35-8582c57ee6ca" providerId="AD"/>
  <p188:author id="{07A65783-8BF7-0C2B-D17C-A5AC166391EB}" name="Jasmine Ratchford" initials="JR" userId="S::jratchford@sei.cmu.edu::72f7e5be-b184-4a02-b50c-5c3915bada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3] [3] [2]" lastIdx="1" clrIdx="6"/>
  <p:cmAuthor id="1" name="Microsoft Office User" initials="Office [3]" lastIdx="1" clrIdx="0"/>
  <p:cmAuthor id="8" name="Microsoft Office User" initials="Office [3] [3] [2] [2]" lastIdx="1" clrIdx="7"/>
  <p:cmAuthor id="2" name="Microsoft Office User" initials="Office [3] [2]" lastIdx="1" clrIdx="1"/>
  <p:cmAuthor id="9" name="Microsoft Office User" initials="Office [3] [3] [2] [2] [2]" lastIdx="1" clrIdx="8"/>
  <p:cmAuthor id="3" name="Microsoft Office User" initials="Office [3] [2] [2]" lastIdx="1" clrIdx="2"/>
  <p:cmAuthor id="10" name="Microsoft Office User" initials="Office [3] [3] [2] [2] [2] [2]" lastIdx="1" clrIdx="9"/>
  <p:cmAuthor id="4" name="Microsoft Office User" initials="Office [3] [2] [2] [2]" lastIdx="1" clrIdx="3"/>
  <p:cmAuthor id="11" name="Microsoft Office User" initials="Office [3] [3] [2] [2] [2] [2] [2]" lastIdx="1" clrIdx="10"/>
  <p:cmAuthor id="5" name="Microsoft Office User" initials="Office [3] [2] [2] [2] [2]" lastIdx="1" clrIdx="4"/>
  <p:cmAuthor id="12" name="Microsoft Office User" initials="MOU" lastIdx="1" clrIdx="11">
    <p:extLst>
      <p:ext uri="{19B8F6BF-5375-455C-9EA6-DF929625EA0E}">
        <p15:presenceInfo xmlns:p15="http://schemas.microsoft.com/office/powerpoint/2012/main" userId="Microsoft Office User" providerId="None"/>
      </p:ext>
    </p:extLst>
  </p:cmAuthor>
  <p:cmAuthor id="6" name="Microsoft Office User" initials="Office [3] [3]"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9F9F9"/>
    <a:srgbClr val="94121F"/>
    <a:srgbClr val="C41230"/>
    <a:srgbClr val="182B4B"/>
    <a:srgbClr val="E4DAC4"/>
    <a:srgbClr val="BCB49E"/>
    <a:srgbClr val="009747"/>
    <a:srgbClr val="BCBEC0"/>
    <a:srgbClr val="000000"/>
    <a:srgbClr val="70A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58890-A172-EA4D-9A8A-F1D2F71D59CD}" v="2133" dt="2024-04-10T19:14:11.668"/>
    <p1510:client id="{BD09AF71-0B89-945A-7579-DC6EE3B2A108}" v="15" dt="2024-04-10T18:30:49.555"/>
    <p1510:client id="{E403B815-9A02-446E-9F85-3CD38F1441D4}" v="11" dt="2024-04-10T18:30:56.80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e Ratchford" userId="72f7e5be-b184-4a02-b50c-5c3915badad0" providerId="ADAL" clId="{5A80CC2A-DA66-FE4A-A6DB-0CBB73786339}"/>
    <pc:docChg chg="custSel modSld">
      <pc:chgData name="Jasmine Ratchford" userId="72f7e5be-b184-4a02-b50c-5c3915badad0" providerId="ADAL" clId="{5A80CC2A-DA66-FE4A-A6DB-0CBB73786339}" dt="2024-02-28T16:41:46.741" v="730" actId="13926"/>
      <pc:docMkLst>
        <pc:docMk/>
      </pc:docMkLst>
      <pc:sldChg chg="modSp mod">
        <pc:chgData name="Jasmine Ratchford" userId="72f7e5be-b184-4a02-b50c-5c3915badad0" providerId="ADAL" clId="{5A80CC2A-DA66-FE4A-A6DB-0CBB73786339}" dt="2024-02-28T16:40:27.672" v="647" actId="20577"/>
        <pc:sldMkLst>
          <pc:docMk/>
          <pc:sldMk cId="913028040" sldId="314"/>
        </pc:sldMkLst>
        <pc:spChg chg="mod">
          <ac:chgData name="Jasmine Ratchford" userId="72f7e5be-b184-4a02-b50c-5c3915badad0" providerId="ADAL" clId="{5A80CC2A-DA66-FE4A-A6DB-0CBB73786339}" dt="2024-02-28T16:40:27.672" v="647" actId="20577"/>
          <ac:spMkLst>
            <pc:docMk/>
            <pc:sldMk cId="913028040" sldId="314"/>
            <ac:spMk id="3" creationId="{87BAB9DE-E783-B265-2E70-4D50076B6FA9}"/>
          </ac:spMkLst>
        </pc:spChg>
        <pc:picChg chg="mod">
          <ac:chgData name="Jasmine Ratchford" userId="72f7e5be-b184-4a02-b50c-5c3915badad0" providerId="ADAL" clId="{5A80CC2A-DA66-FE4A-A6DB-0CBB73786339}" dt="2024-02-28T16:36:42.361" v="102" actId="1076"/>
          <ac:picMkLst>
            <pc:docMk/>
            <pc:sldMk cId="913028040" sldId="314"/>
            <ac:picMk id="4" creationId="{02627A1F-7F28-BBC1-80B6-AC4176D3346F}"/>
          </ac:picMkLst>
        </pc:picChg>
      </pc:sldChg>
      <pc:sldChg chg="modSp mod">
        <pc:chgData name="Jasmine Ratchford" userId="72f7e5be-b184-4a02-b50c-5c3915badad0" providerId="ADAL" clId="{5A80CC2A-DA66-FE4A-A6DB-0CBB73786339}" dt="2024-02-28T16:41:16.082" v="679" actId="13926"/>
        <pc:sldMkLst>
          <pc:docMk/>
          <pc:sldMk cId="1625592649" sldId="318"/>
        </pc:sldMkLst>
        <pc:spChg chg="mod">
          <ac:chgData name="Jasmine Ratchford" userId="72f7e5be-b184-4a02-b50c-5c3915badad0" providerId="ADAL" clId="{5A80CC2A-DA66-FE4A-A6DB-0CBB73786339}" dt="2024-02-28T16:32:10.432" v="24" actId="20577"/>
          <ac:spMkLst>
            <pc:docMk/>
            <pc:sldMk cId="1625592649" sldId="318"/>
            <ac:spMk id="2" creationId="{B68A386C-0748-0897-EC8D-16207A2D3B5E}"/>
          </ac:spMkLst>
        </pc:spChg>
        <pc:spChg chg="mod">
          <ac:chgData name="Jasmine Ratchford" userId="72f7e5be-b184-4a02-b50c-5c3915badad0" providerId="ADAL" clId="{5A80CC2A-DA66-FE4A-A6DB-0CBB73786339}" dt="2024-02-28T16:41:16.082" v="679" actId="13926"/>
          <ac:spMkLst>
            <pc:docMk/>
            <pc:sldMk cId="1625592649" sldId="318"/>
            <ac:spMk id="3" creationId="{AF8ECD90-1E40-4532-CE64-DB4C69BBAB0E}"/>
          </ac:spMkLst>
        </pc:spChg>
      </pc:sldChg>
      <pc:sldChg chg="modSp mod">
        <pc:chgData name="Jasmine Ratchford" userId="72f7e5be-b184-4a02-b50c-5c3915badad0" providerId="ADAL" clId="{5A80CC2A-DA66-FE4A-A6DB-0CBB73786339}" dt="2024-02-28T16:41:46.741" v="730" actId="13926"/>
        <pc:sldMkLst>
          <pc:docMk/>
          <pc:sldMk cId="349569209" sldId="320"/>
        </pc:sldMkLst>
        <pc:spChg chg="mod">
          <ac:chgData name="Jasmine Ratchford" userId="72f7e5be-b184-4a02-b50c-5c3915badad0" providerId="ADAL" clId="{5A80CC2A-DA66-FE4A-A6DB-0CBB73786339}" dt="2024-02-28T16:41:46.741" v="730" actId="13926"/>
          <ac:spMkLst>
            <pc:docMk/>
            <pc:sldMk cId="349569209" sldId="320"/>
            <ac:spMk id="3" creationId="{061D4C0B-2E72-9B23-A27F-559230D2DF88}"/>
          </ac:spMkLst>
        </pc:spChg>
      </pc:sldChg>
    </pc:docChg>
  </pc:docChgLst>
  <pc:docChgLst>
    <pc:chgData name="Carol J Smith" userId="S::cjsmith@sei.cmu.edu::9942e4b3-5d79-4536-9f5d-6463bcd73afb" providerId="AD" clId="Web-{BD09AF71-0B89-945A-7579-DC6EE3B2A108}"/>
    <pc:docChg chg="modSld">
      <pc:chgData name="Carol J Smith" userId="S::cjsmith@sei.cmu.edu::9942e4b3-5d79-4536-9f5d-6463bcd73afb" providerId="AD" clId="Web-{BD09AF71-0B89-945A-7579-DC6EE3B2A108}" dt="2024-04-10T18:30:49.555" v="13" actId="20577"/>
      <pc:docMkLst>
        <pc:docMk/>
      </pc:docMkLst>
      <pc:sldChg chg="modSp">
        <pc:chgData name="Carol J Smith" userId="S::cjsmith@sei.cmu.edu::9942e4b3-5d79-4536-9f5d-6463bcd73afb" providerId="AD" clId="Web-{BD09AF71-0B89-945A-7579-DC6EE3B2A108}" dt="2024-04-10T18:30:49.555" v="13" actId="20577"/>
        <pc:sldMkLst>
          <pc:docMk/>
          <pc:sldMk cId="314715936" sldId="345"/>
        </pc:sldMkLst>
        <pc:spChg chg="mod">
          <ac:chgData name="Carol J Smith" userId="S::cjsmith@sei.cmu.edu::9942e4b3-5d79-4536-9f5d-6463bcd73afb" providerId="AD" clId="Web-{BD09AF71-0B89-945A-7579-DC6EE3B2A108}" dt="2024-04-10T18:30:49.555" v="13" actId="20577"/>
          <ac:spMkLst>
            <pc:docMk/>
            <pc:sldMk cId="314715936" sldId="345"/>
            <ac:spMk id="6" creationId="{696353FD-F3B0-75C4-5CDD-2DD3BB10515C}"/>
          </ac:spMkLst>
        </pc:spChg>
      </pc:sldChg>
    </pc:docChg>
  </pc:docChgLst>
  <pc:docChgLst>
    <pc:chgData name="Shing-hon Lau" userId="S::slau@sei.cmu.edu::adc749e8-bda1-4b37-ad35-8582c57ee6ca" providerId="AD" clId="Web-{B9272EC2-2B99-6455-9442-6431CBB7BEAF}"/>
    <pc:docChg chg="mod">
      <pc:chgData name="Shing-hon Lau" userId="S::slau@sei.cmu.edu::adc749e8-bda1-4b37-ad35-8582c57ee6ca" providerId="AD" clId="Web-{B9272EC2-2B99-6455-9442-6431CBB7BEAF}" dt="2024-04-08T19:20:00.482" v="4"/>
      <pc:docMkLst>
        <pc:docMk/>
      </pc:docMkLst>
      <pc:sldChg chg="addCm">
        <pc:chgData name="Shing-hon Lau" userId="S::slau@sei.cmu.edu::adc749e8-bda1-4b37-ad35-8582c57ee6ca" providerId="AD" clId="Web-{B9272EC2-2B99-6455-9442-6431CBB7BEAF}" dt="2024-04-08T19:18:34.277" v="3"/>
        <pc:sldMkLst>
          <pc:docMk/>
          <pc:sldMk cId="932133718" sldId="317"/>
        </pc:sldMkLst>
        <pc:extLst>
          <p:ext xmlns:p="http://schemas.openxmlformats.org/presentationml/2006/main" uri="{D6D511B9-2390-475A-947B-AFAB55BFBCF1}">
            <pc226:cmChg xmlns:pc226="http://schemas.microsoft.com/office/powerpoint/2022/06/main/command" chg="add">
              <pc226:chgData name="Shing-hon Lau" userId="S::slau@sei.cmu.edu::adc749e8-bda1-4b37-ad35-8582c57ee6ca" providerId="AD" clId="Web-{B9272EC2-2B99-6455-9442-6431CBB7BEAF}" dt="2024-04-08T19:18:34.277" v="3"/>
              <pc2:cmMkLst xmlns:pc2="http://schemas.microsoft.com/office/powerpoint/2019/9/main/command">
                <pc:docMk/>
                <pc:sldMk cId="932133718" sldId="317"/>
                <pc2:cmMk id="{79180BA9-1966-4B95-A66F-8E3ACD5D5D6B}"/>
              </pc2:cmMkLst>
            </pc226:cmChg>
          </p:ext>
        </pc:extLst>
      </pc:sldChg>
      <pc:sldChg chg="addCm">
        <pc:chgData name="Shing-hon Lau" userId="S::slau@sei.cmu.edu::adc749e8-bda1-4b37-ad35-8582c57ee6ca" providerId="AD" clId="Web-{B9272EC2-2B99-6455-9442-6431CBB7BEAF}" dt="2024-04-08T19:13:27.099" v="1"/>
        <pc:sldMkLst>
          <pc:docMk/>
          <pc:sldMk cId="1485813061" sldId="329"/>
        </pc:sldMkLst>
        <pc:extLst>
          <p:ext xmlns:p="http://schemas.openxmlformats.org/presentationml/2006/main" uri="{D6D511B9-2390-475A-947B-AFAB55BFBCF1}">
            <pc226:cmChg xmlns:pc226="http://schemas.microsoft.com/office/powerpoint/2022/06/main/command" chg="add">
              <pc226:chgData name="Shing-hon Lau" userId="S::slau@sei.cmu.edu::adc749e8-bda1-4b37-ad35-8582c57ee6ca" providerId="AD" clId="Web-{B9272EC2-2B99-6455-9442-6431CBB7BEAF}" dt="2024-04-08T19:13:27.099" v="1"/>
              <pc2:cmMkLst xmlns:pc2="http://schemas.microsoft.com/office/powerpoint/2019/9/main/command">
                <pc:docMk/>
                <pc:sldMk cId="1485813061" sldId="329"/>
                <pc2:cmMk id="{2D26608D-E164-4EEA-8CFE-414644AD2323}"/>
              </pc2:cmMkLst>
            </pc226:cmChg>
          </p:ext>
        </pc:extLst>
      </pc:sldChg>
      <pc:sldChg chg="addCm">
        <pc:chgData name="Shing-hon Lau" userId="S::slau@sei.cmu.edu::adc749e8-bda1-4b37-ad35-8582c57ee6ca" providerId="AD" clId="Web-{B9272EC2-2B99-6455-9442-6431CBB7BEAF}" dt="2024-04-08T19:15:28.086" v="2"/>
        <pc:sldMkLst>
          <pc:docMk/>
          <pc:sldMk cId="1074494505" sldId="334"/>
        </pc:sldMkLst>
        <pc:extLst>
          <p:ext xmlns:p="http://schemas.openxmlformats.org/presentationml/2006/main" uri="{D6D511B9-2390-475A-947B-AFAB55BFBCF1}">
            <pc226:cmChg xmlns:pc226="http://schemas.microsoft.com/office/powerpoint/2022/06/main/command" chg="add">
              <pc226:chgData name="Shing-hon Lau" userId="S::slau@sei.cmu.edu::adc749e8-bda1-4b37-ad35-8582c57ee6ca" providerId="AD" clId="Web-{B9272EC2-2B99-6455-9442-6431CBB7BEAF}" dt="2024-04-08T19:15:28.086" v="2"/>
              <pc2:cmMkLst xmlns:pc2="http://schemas.microsoft.com/office/powerpoint/2019/9/main/command">
                <pc:docMk/>
                <pc:sldMk cId="1074494505" sldId="334"/>
                <pc2:cmMk id="{11986EA0-C6F8-4D13-9715-92C6188FEAC8}"/>
              </pc2:cmMkLst>
            </pc226:cmChg>
          </p:ext>
        </pc:extLst>
      </pc:sldChg>
      <pc:sldChg chg="addCm">
        <pc:chgData name="Shing-hon Lau" userId="S::slau@sei.cmu.edu::adc749e8-bda1-4b37-ad35-8582c57ee6ca" providerId="AD" clId="Web-{B9272EC2-2B99-6455-9442-6431CBB7BEAF}" dt="2024-04-08T19:20:00.482" v="4"/>
        <pc:sldMkLst>
          <pc:docMk/>
          <pc:sldMk cId="314715936" sldId="345"/>
        </pc:sldMkLst>
        <pc:extLst>
          <p:ext xmlns:p="http://schemas.openxmlformats.org/presentationml/2006/main" uri="{D6D511B9-2390-475A-947B-AFAB55BFBCF1}">
            <pc226:cmChg xmlns:pc226="http://schemas.microsoft.com/office/powerpoint/2022/06/main/command" chg="add">
              <pc226:chgData name="Shing-hon Lau" userId="S::slau@sei.cmu.edu::adc749e8-bda1-4b37-ad35-8582c57ee6ca" providerId="AD" clId="Web-{B9272EC2-2B99-6455-9442-6431CBB7BEAF}" dt="2024-04-08T19:20:00.482" v="4"/>
              <pc2:cmMkLst xmlns:pc2="http://schemas.microsoft.com/office/powerpoint/2019/9/main/command">
                <pc:docMk/>
                <pc:sldMk cId="314715936" sldId="345"/>
                <pc2:cmMk id="{519EBB1A-80AB-4F7C-9D70-93AD10212200}"/>
              </pc2:cmMkLst>
            </pc226:cmChg>
          </p:ext>
        </pc:extLst>
      </pc:sldChg>
    </pc:docChg>
  </pc:docChgLst>
  <pc:docChgLst>
    <pc:chgData name="Jasmine Ratchford" userId="72f7e5be-b184-4a02-b50c-5c3915badad0" providerId="ADAL" clId="{32F58890-A172-EA4D-9A8A-F1D2F71D59CD}"/>
    <pc:docChg chg="undo redo custSel addSld delSld modSld sldOrd modMainMaster">
      <pc:chgData name="Jasmine Ratchford" userId="72f7e5be-b184-4a02-b50c-5c3915badad0" providerId="ADAL" clId="{32F58890-A172-EA4D-9A8A-F1D2F71D59CD}" dt="2024-04-10T19:14:11.668" v="16562" actId="20577"/>
      <pc:docMkLst>
        <pc:docMk/>
      </pc:docMkLst>
      <pc:sldChg chg="modSp mod">
        <pc:chgData name="Jasmine Ratchford" userId="72f7e5be-b184-4a02-b50c-5c3915badad0" providerId="ADAL" clId="{32F58890-A172-EA4D-9A8A-F1D2F71D59CD}" dt="2024-03-29T14:38:36.222" v="2523" actId="20577"/>
        <pc:sldMkLst>
          <pc:docMk/>
          <pc:sldMk cId="1233805520" sldId="256"/>
        </pc:sldMkLst>
        <pc:spChg chg="mod">
          <ac:chgData name="Jasmine Ratchford" userId="72f7e5be-b184-4a02-b50c-5c3915badad0" providerId="ADAL" clId="{32F58890-A172-EA4D-9A8A-F1D2F71D59CD}" dt="2024-03-29T14:38:36.222" v="2523" actId="20577"/>
          <ac:spMkLst>
            <pc:docMk/>
            <pc:sldMk cId="1233805520" sldId="256"/>
            <ac:spMk id="4" creationId="{00000000-0000-0000-0000-000000000000}"/>
          </ac:spMkLst>
        </pc:spChg>
      </pc:sldChg>
      <pc:sldChg chg="del">
        <pc:chgData name="Jasmine Ratchford" userId="72f7e5be-b184-4a02-b50c-5c3915badad0" providerId="ADAL" clId="{32F58890-A172-EA4D-9A8A-F1D2F71D59CD}" dt="2024-04-10T14:25:05.741" v="16015" actId="2696"/>
        <pc:sldMkLst>
          <pc:docMk/>
          <pc:sldMk cId="2717770735" sldId="257"/>
        </pc:sldMkLst>
      </pc:sldChg>
      <pc:sldChg chg="del">
        <pc:chgData name="Jasmine Ratchford" userId="72f7e5be-b184-4a02-b50c-5c3915badad0" providerId="ADAL" clId="{32F58890-A172-EA4D-9A8A-F1D2F71D59CD}" dt="2024-04-10T14:25:05.750" v="16018" actId="2696"/>
        <pc:sldMkLst>
          <pc:docMk/>
          <pc:sldMk cId="3540025817" sldId="258"/>
        </pc:sldMkLst>
      </pc:sldChg>
      <pc:sldChg chg="del">
        <pc:chgData name="Jasmine Ratchford" userId="72f7e5be-b184-4a02-b50c-5c3915badad0" providerId="ADAL" clId="{32F58890-A172-EA4D-9A8A-F1D2F71D59CD}" dt="2024-04-10T14:25:05.757" v="16020" actId="2696"/>
        <pc:sldMkLst>
          <pc:docMk/>
          <pc:sldMk cId="270992781" sldId="259"/>
        </pc:sldMkLst>
      </pc:sldChg>
      <pc:sldChg chg="del">
        <pc:chgData name="Jasmine Ratchford" userId="72f7e5be-b184-4a02-b50c-5c3915badad0" providerId="ADAL" clId="{32F58890-A172-EA4D-9A8A-F1D2F71D59CD}" dt="2024-04-10T14:25:05.708" v="16008" actId="2696"/>
        <pc:sldMkLst>
          <pc:docMk/>
          <pc:sldMk cId="2702434049" sldId="260"/>
        </pc:sldMkLst>
      </pc:sldChg>
      <pc:sldChg chg="del">
        <pc:chgData name="Jasmine Ratchford" userId="72f7e5be-b184-4a02-b50c-5c3915badad0" providerId="ADAL" clId="{32F58890-A172-EA4D-9A8A-F1D2F71D59CD}" dt="2024-04-10T14:25:05.764" v="16021" actId="2696"/>
        <pc:sldMkLst>
          <pc:docMk/>
          <pc:sldMk cId="3747254789" sldId="261"/>
        </pc:sldMkLst>
      </pc:sldChg>
      <pc:sldChg chg="del">
        <pc:chgData name="Jasmine Ratchford" userId="72f7e5be-b184-4a02-b50c-5c3915badad0" providerId="ADAL" clId="{32F58890-A172-EA4D-9A8A-F1D2F71D59CD}" dt="2024-04-10T14:25:05.706" v="16006" actId="2696"/>
        <pc:sldMkLst>
          <pc:docMk/>
          <pc:sldMk cId="463508442" sldId="262"/>
        </pc:sldMkLst>
      </pc:sldChg>
      <pc:sldChg chg="del">
        <pc:chgData name="Jasmine Ratchford" userId="72f7e5be-b184-4a02-b50c-5c3915badad0" providerId="ADAL" clId="{32F58890-A172-EA4D-9A8A-F1D2F71D59CD}" dt="2024-04-10T14:25:05.704" v="16004" actId="2696"/>
        <pc:sldMkLst>
          <pc:docMk/>
          <pc:sldMk cId="992487156" sldId="263"/>
        </pc:sldMkLst>
      </pc:sldChg>
      <pc:sldChg chg="del">
        <pc:chgData name="Jasmine Ratchford" userId="72f7e5be-b184-4a02-b50c-5c3915badad0" providerId="ADAL" clId="{32F58890-A172-EA4D-9A8A-F1D2F71D59CD}" dt="2024-04-10T14:25:05.749" v="16017" actId="2696"/>
        <pc:sldMkLst>
          <pc:docMk/>
          <pc:sldMk cId="3526732512" sldId="264"/>
        </pc:sldMkLst>
      </pc:sldChg>
      <pc:sldChg chg="del">
        <pc:chgData name="Jasmine Ratchford" userId="72f7e5be-b184-4a02-b50c-5c3915badad0" providerId="ADAL" clId="{32F58890-A172-EA4D-9A8A-F1D2F71D59CD}" dt="2024-04-10T14:25:05.748" v="16016" actId="2696"/>
        <pc:sldMkLst>
          <pc:docMk/>
          <pc:sldMk cId="2532504122" sldId="267"/>
        </pc:sldMkLst>
      </pc:sldChg>
      <pc:sldChg chg="del">
        <pc:chgData name="Jasmine Ratchford" userId="72f7e5be-b184-4a02-b50c-5c3915badad0" providerId="ADAL" clId="{32F58890-A172-EA4D-9A8A-F1D2F71D59CD}" dt="2024-04-10T14:25:05.740" v="16014" actId="2696"/>
        <pc:sldMkLst>
          <pc:docMk/>
          <pc:sldMk cId="202677589" sldId="268"/>
        </pc:sldMkLst>
      </pc:sldChg>
      <pc:sldChg chg="del">
        <pc:chgData name="Jasmine Ratchford" userId="72f7e5be-b184-4a02-b50c-5c3915badad0" providerId="ADAL" clId="{32F58890-A172-EA4D-9A8A-F1D2F71D59CD}" dt="2024-04-10T14:25:05.706" v="16005" actId="2696"/>
        <pc:sldMkLst>
          <pc:docMk/>
          <pc:sldMk cId="3504051725" sldId="269"/>
        </pc:sldMkLst>
      </pc:sldChg>
      <pc:sldChg chg="addSp delSp modSp mod">
        <pc:chgData name="Jasmine Ratchford" userId="72f7e5be-b184-4a02-b50c-5c3915badad0" providerId="ADAL" clId="{32F58890-A172-EA4D-9A8A-F1D2F71D59CD}" dt="2024-03-29T14:37:44.989" v="2513"/>
        <pc:sldMkLst>
          <pc:docMk/>
          <pc:sldMk cId="271231489" sldId="303"/>
        </pc:sldMkLst>
        <pc:spChg chg="add del mod">
          <ac:chgData name="Jasmine Ratchford" userId="72f7e5be-b184-4a02-b50c-5c3915badad0" providerId="ADAL" clId="{32F58890-A172-EA4D-9A8A-F1D2F71D59CD}" dt="2024-03-29T14:37:44.989" v="2513"/>
          <ac:spMkLst>
            <pc:docMk/>
            <pc:sldMk cId="271231489" sldId="303"/>
            <ac:spMk id="2" creationId="{E945721A-8318-3899-520C-0875874D7859}"/>
          </ac:spMkLst>
        </pc:spChg>
        <pc:spChg chg="mod">
          <ac:chgData name="Jasmine Ratchford" userId="72f7e5be-b184-4a02-b50c-5c3915badad0" providerId="ADAL" clId="{32F58890-A172-EA4D-9A8A-F1D2F71D59CD}" dt="2024-03-29T14:34:13.571" v="2510" actId="20577"/>
          <ac:spMkLst>
            <pc:docMk/>
            <pc:sldMk cId="271231489" sldId="303"/>
            <ac:spMk id="5" creationId="{00000000-0000-0000-0000-000000000000}"/>
          </ac:spMkLst>
        </pc:spChg>
      </pc:sldChg>
      <pc:sldChg chg="del">
        <pc:chgData name="Jasmine Ratchford" userId="72f7e5be-b184-4a02-b50c-5c3915badad0" providerId="ADAL" clId="{32F58890-A172-EA4D-9A8A-F1D2F71D59CD}" dt="2024-03-27T12:54:01.300" v="1812" actId="2696"/>
        <pc:sldMkLst>
          <pc:docMk/>
          <pc:sldMk cId="1627336689" sldId="304"/>
        </pc:sldMkLst>
      </pc:sldChg>
      <pc:sldChg chg="addSp delSp modSp mod ord">
        <pc:chgData name="Jasmine Ratchford" userId="72f7e5be-b184-4a02-b50c-5c3915badad0" providerId="ADAL" clId="{32F58890-A172-EA4D-9A8A-F1D2F71D59CD}" dt="2024-04-10T14:33:09.249" v="16233" actId="20577"/>
        <pc:sldMkLst>
          <pc:docMk/>
          <pc:sldMk cId="3158353171" sldId="307"/>
        </pc:sldMkLst>
        <pc:spChg chg="mod">
          <ac:chgData name="Jasmine Ratchford" userId="72f7e5be-b184-4a02-b50c-5c3915badad0" providerId="ADAL" clId="{32F58890-A172-EA4D-9A8A-F1D2F71D59CD}" dt="2024-04-10T02:08:38.413" v="13681" actId="20577"/>
          <ac:spMkLst>
            <pc:docMk/>
            <pc:sldMk cId="3158353171" sldId="307"/>
            <ac:spMk id="2" creationId="{29EC0D18-57FE-FD4D-95D2-1756F5F6E9A6}"/>
          </ac:spMkLst>
        </pc:spChg>
        <pc:spChg chg="del mod">
          <ac:chgData name="Jasmine Ratchford" userId="72f7e5be-b184-4a02-b50c-5c3915badad0" providerId="ADAL" clId="{32F58890-A172-EA4D-9A8A-F1D2F71D59CD}" dt="2024-04-10T02:26:52.490" v="15107" actId="478"/>
          <ac:spMkLst>
            <pc:docMk/>
            <pc:sldMk cId="3158353171" sldId="307"/>
            <ac:spMk id="5" creationId="{49BB955D-6DC7-37BC-8E3B-3B3D86D9050A}"/>
          </ac:spMkLst>
        </pc:spChg>
        <pc:spChg chg="add mod">
          <ac:chgData name="Jasmine Ratchford" userId="72f7e5be-b184-4a02-b50c-5c3915badad0" providerId="ADAL" clId="{32F58890-A172-EA4D-9A8A-F1D2F71D59CD}" dt="2024-04-10T14:32:27.116" v="16151" actId="20577"/>
          <ac:spMkLst>
            <pc:docMk/>
            <pc:sldMk cId="3158353171" sldId="307"/>
            <ac:spMk id="6" creationId="{96469ACD-C329-CEF4-437B-C8245989BCD1}"/>
          </ac:spMkLst>
        </pc:spChg>
        <pc:spChg chg="add mod">
          <ac:chgData name="Jasmine Ratchford" userId="72f7e5be-b184-4a02-b50c-5c3915badad0" providerId="ADAL" clId="{32F58890-A172-EA4D-9A8A-F1D2F71D59CD}" dt="2024-04-10T14:33:09.249" v="16233" actId="20577"/>
          <ac:spMkLst>
            <pc:docMk/>
            <pc:sldMk cId="3158353171" sldId="307"/>
            <ac:spMk id="8" creationId="{7BFE2B37-2275-8825-6B85-9E75A0634F82}"/>
          </ac:spMkLst>
        </pc:spChg>
        <pc:spChg chg="add mod">
          <ac:chgData name="Jasmine Ratchford" userId="72f7e5be-b184-4a02-b50c-5c3915badad0" providerId="ADAL" clId="{32F58890-A172-EA4D-9A8A-F1D2F71D59CD}" dt="2024-04-10T14:31:45.628" v="16114" actId="1076"/>
          <ac:spMkLst>
            <pc:docMk/>
            <pc:sldMk cId="3158353171" sldId="307"/>
            <ac:spMk id="15" creationId="{36B7520A-7922-B4D7-35E4-A8BA2838E466}"/>
          </ac:spMkLst>
        </pc:spChg>
        <pc:spChg chg="add">
          <ac:chgData name="Jasmine Ratchford" userId="72f7e5be-b184-4a02-b50c-5c3915badad0" providerId="ADAL" clId="{32F58890-A172-EA4D-9A8A-F1D2F71D59CD}" dt="2024-04-10T14:29:47.505" v="16025"/>
          <ac:spMkLst>
            <pc:docMk/>
            <pc:sldMk cId="3158353171" sldId="307"/>
            <ac:spMk id="17" creationId="{96BB774C-D27B-E627-48DC-577998CD6F0B}"/>
          </ac:spMkLst>
        </pc:spChg>
        <pc:spChg chg="mod">
          <ac:chgData name="Jasmine Ratchford" userId="72f7e5be-b184-4a02-b50c-5c3915badad0" providerId="ADAL" clId="{32F58890-A172-EA4D-9A8A-F1D2F71D59CD}" dt="2024-04-10T14:31:43.106" v="16113" actId="20577"/>
          <ac:spMkLst>
            <pc:docMk/>
            <pc:sldMk cId="3158353171" sldId="307"/>
            <ac:spMk id="31" creationId="{4E74DB37-C8DE-2242-868D-1BBC79CC6D82}"/>
          </ac:spMkLst>
        </pc:spChg>
        <pc:spChg chg="mod">
          <ac:chgData name="Jasmine Ratchford" userId="72f7e5be-b184-4a02-b50c-5c3915badad0" providerId="ADAL" clId="{32F58890-A172-EA4D-9A8A-F1D2F71D59CD}" dt="2024-04-10T14:30:45.730" v="16039" actId="20577"/>
          <ac:spMkLst>
            <pc:docMk/>
            <pc:sldMk cId="3158353171" sldId="307"/>
            <ac:spMk id="32" creationId="{81A6B815-9D9E-4D4C-9AFF-E7180999F0FD}"/>
          </ac:spMkLst>
        </pc:spChg>
        <pc:spChg chg="mod">
          <ac:chgData name="Jasmine Ratchford" userId="72f7e5be-b184-4a02-b50c-5c3915badad0" providerId="ADAL" clId="{32F58890-A172-EA4D-9A8A-F1D2F71D59CD}" dt="2024-04-10T14:32:56.086" v="16189" actId="20577"/>
          <ac:spMkLst>
            <pc:docMk/>
            <pc:sldMk cId="3158353171" sldId="307"/>
            <ac:spMk id="33" creationId="{CF8D128C-7AD5-DF43-A2C1-FE859D8D9EF2}"/>
          </ac:spMkLst>
        </pc:spChg>
        <pc:grpChg chg="add mod">
          <ac:chgData name="Jasmine Ratchford" userId="72f7e5be-b184-4a02-b50c-5c3915badad0" providerId="ADAL" clId="{32F58890-A172-EA4D-9A8A-F1D2F71D59CD}" dt="2024-04-10T02:31:52.311" v="15292" actId="1038"/>
          <ac:grpSpMkLst>
            <pc:docMk/>
            <pc:sldMk cId="3158353171" sldId="307"/>
            <ac:grpSpMk id="9" creationId="{9BE60DEA-1A6D-BBE5-46CE-760EF56EA747}"/>
          </ac:grpSpMkLst>
        </pc:grpChg>
        <pc:grpChg chg="add mod">
          <ac:chgData name="Jasmine Ratchford" userId="72f7e5be-b184-4a02-b50c-5c3915badad0" providerId="ADAL" clId="{32F58890-A172-EA4D-9A8A-F1D2F71D59CD}" dt="2024-04-10T02:31:52.311" v="15292" actId="1038"/>
          <ac:grpSpMkLst>
            <pc:docMk/>
            <pc:sldMk cId="3158353171" sldId="307"/>
            <ac:grpSpMk id="10" creationId="{B70DB1DB-76C1-901E-35BF-E84100DD4AA5}"/>
          </ac:grpSpMkLst>
        </pc:grpChg>
        <pc:grpChg chg="add mod">
          <ac:chgData name="Jasmine Ratchford" userId="72f7e5be-b184-4a02-b50c-5c3915badad0" providerId="ADAL" clId="{32F58890-A172-EA4D-9A8A-F1D2F71D59CD}" dt="2024-04-10T02:31:52.311" v="15292" actId="1038"/>
          <ac:grpSpMkLst>
            <pc:docMk/>
            <pc:sldMk cId="3158353171" sldId="307"/>
            <ac:grpSpMk id="11" creationId="{49606D5A-28CD-CF8D-1566-90DB1C27C29F}"/>
          </ac:grpSpMkLst>
        </pc:grpChg>
        <pc:grpChg chg="add mod">
          <ac:chgData name="Jasmine Ratchford" userId="72f7e5be-b184-4a02-b50c-5c3915badad0" providerId="ADAL" clId="{32F58890-A172-EA4D-9A8A-F1D2F71D59CD}" dt="2024-04-10T14:31:23.807" v="16069" actId="1038"/>
          <ac:grpSpMkLst>
            <pc:docMk/>
            <pc:sldMk cId="3158353171" sldId="307"/>
            <ac:grpSpMk id="12" creationId="{CD51AECC-DAEF-DE0F-28DE-95DF9028B5CB}"/>
          </ac:grpSpMkLst>
        </pc:grpChg>
        <pc:grpChg chg="add mod">
          <ac:chgData name="Jasmine Ratchford" userId="72f7e5be-b184-4a02-b50c-5c3915badad0" providerId="ADAL" clId="{32F58890-A172-EA4D-9A8A-F1D2F71D59CD}" dt="2024-04-10T02:31:52.311" v="15292" actId="1038"/>
          <ac:grpSpMkLst>
            <pc:docMk/>
            <pc:sldMk cId="3158353171" sldId="307"/>
            <ac:grpSpMk id="14" creationId="{AC09AC05-B4F3-7CBC-48D4-5A3D68751702}"/>
          </ac:grpSpMkLst>
        </pc:grpChg>
        <pc:graphicFrameChg chg="del">
          <ac:chgData name="Jasmine Ratchford" userId="72f7e5be-b184-4a02-b50c-5c3915badad0" providerId="ADAL" clId="{32F58890-A172-EA4D-9A8A-F1D2F71D59CD}" dt="2024-04-10T02:29:03.112" v="15135" actId="478"/>
          <ac:graphicFrameMkLst>
            <pc:docMk/>
            <pc:sldMk cId="3158353171" sldId="307"/>
            <ac:graphicFrameMk id="13" creationId="{849F9A96-022E-7A84-960D-72B0827F7A6B}"/>
          </ac:graphicFrameMkLst>
        </pc:graphicFrameChg>
        <pc:graphicFrameChg chg="del">
          <ac:chgData name="Jasmine Ratchford" userId="72f7e5be-b184-4a02-b50c-5c3915badad0" providerId="ADAL" clId="{32F58890-A172-EA4D-9A8A-F1D2F71D59CD}" dt="2024-04-10T02:29:03.112" v="15135" actId="478"/>
          <ac:graphicFrameMkLst>
            <pc:docMk/>
            <pc:sldMk cId="3158353171" sldId="307"/>
            <ac:graphicFrameMk id="16" creationId="{8B01E7B3-3361-CEC0-985D-59D8652CA52C}"/>
          </ac:graphicFrameMkLst>
        </pc:graphicFrameChg>
        <pc:picChg chg="add mod">
          <ac:chgData name="Jasmine Ratchford" userId="72f7e5be-b184-4a02-b50c-5c3915badad0" providerId="ADAL" clId="{32F58890-A172-EA4D-9A8A-F1D2F71D59CD}" dt="2024-04-10T14:30:21.448" v="16027" actId="14826"/>
          <ac:picMkLst>
            <pc:docMk/>
            <pc:sldMk cId="3158353171" sldId="307"/>
            <ac:picMk id="7" creationId="{A64C0852-497C-0917-6175-0C6523DB3911}"/>
          </ac:picMkLst>
        </pc:picChg>
        <pc:picChg chg="mod">
          <ac:chgData name="Jasmine Ratchford" userId="72f7e5be-b184-4a02-b50c-5c3915badad0" providerId="ADAL" clId="{32F58890-A172-EA4D-9A8A-F1D2F71D59CD}" dt="2024-04-10T14:27:31.627" v="16022" actId="14826"/>
          <ac:picMkLst>
            <pc:docMk/>
            <pc:sldMk cId="3158353171" sldId="307"/>
            <ac:picMk id="22" creationId="{40D87C69-27C4-D641-9623-17E2E51220D6}"/>
          </ac:picMkLst>
        </pc:picChg>
        <pc:picChg chg="mod">
          <ac:chgData name="Jasmine Ratchford" userId="72f7e5be-b184-4a02-b50c-5c3915badad0" providerId="ADAL" clId="{32F58890-A172-EA4D-9A8A-F1D2F71D59CD}" dt="2024-04-10T14:28:51.057" v="16023" actId="14826"/>
          <ac:picMkLst>
            <pc:docMk/>
            <pc:sldMk cId="3158353171" sldId="307"/>
            <ac:picMk id="25" creationId="{A851C23D-F7DD-9C42-B7A2-B9EF5B4D9CA1}"/>
          </ac:picMkLst>
        </pc:picChg>
        <pc:picChg chg="mod">
          <ac:chgData name="Jasmine Ratchford" userId="72f7e5be-b184-4a02-b50c-5c3915badad0" providerId="ADAL" clId="{32F58890-A172-EA4D-9A8A-F1D2F71D59CD}" dt="2024-04-10T14:29:51.646" v="16026" actId="14826"/>
          <ac:picMkLst>
            <pc:docMk/>
            <pc:sldMk cId="3158353171" sldId="307"/>
            <ac:picMk id="27" creationId="{70AD1C9E-0401-DD40-BE22-00BF7BCFB2C1}"/>
          </ac:picMkLst>
        </pc:picChg>
        <pc:picChg chg="mod">
          <ac:chgData name="Jasmine Ratchford" userId="72f7e5be-b184-4a02-b50c-5c3915badad0" providerId="ADAL" clId="{32F58890-A172-EA4D-9A8A-F1D2F71D59CD}" dt="2024-04-10T14:29:18.424" v="16024" actId="14826"/>
          <ac:picMkLst>
            <pc:docMk/>
            <pc:sldMk cId="3158353171" sldId="307"/>
            <ac:picMk id="30" creationId="{0F5A5592-B2D3-9A41-ADD4-22349255F5C0}"/>
          </ac:picMkLst>
        </pc:picChg>
        <pc:cxnChg chg="add del mod">
          <ac:chgData name="Jasmine Ratchford" userId="72f7e5be-b184-4a02-b50c-5c3915badad0" providerId="ADAL" clId="{32F58890-A172-EA4D-9A8A-F1D2F71D59CD}" dt="2024-04-10T02:29:32.743" v="15190" actId="478"/>
          <ac:cxnSpMkLst>
            <pc:docMk/>
            <pc:sldMk cId="3158353171" sldId="307"/>
            <ac:cxnSpMk id="4" creationId="{8C867662-8F76-1D88-DA00-F4224939F6E1}"/>
          </ac:cxnSpMkLst>
        </pc:cxnChg>
      </pc:sldChg>
      <pc:sldChg chg="del">
        <pc:chgData name="Jasmine Ratchford" userId="72f7e5be-b184-4a02-b50c-5c3915badad0" providerId="ADAL" clId="{32F58890-A172-EA4D-9A8A-F1D2F71D59CD}" dt="2024-04-10T14:25:05.709" v="16009" actId="2696"/>
        <pc:sldMkLst>
          <pc:docMk/>
          <pc:sldMk cId="2779415525" sldId="308"/>
        </pc:sldMkLst>
      </pc:sldChg>
      <pc:sldChg chg="del">
        <pc:chgData name="Jasmine Ratchford" userId="72f7e5be-b184-4a02-b50c-5c3915badad0" providerId="ADAL" clId="{32F58890-A172-EA4D-9A8A-F1D2F71D59CD}" dt="2024-04-10T14:25:05.703" v="16003" actId="2696"/>
        <pc:sldMkLst>
          <pc:docMk/>
          <pc:sldMk cId="475076178" sldId="311"/>
        </pc:sldMkLst>
      </pc:sldChg>
      <pc:sldChg chg="del">
        <pc:chgData name="Jasmine Ratchford" userId="72f7e5be-b184-4a02-b50c-5c3915badad0" providerId="ADAL" clId="{32F58890-A172-EA4D-9A8A-F1D2F71D59CD}" dt="2024-04-10T14:25:05.708" v="16007" actId="2696"/>
        <pc:sldMkLst>
          <pc:docMk/>
          <pc:sldMk cId="650821247" sldId="312"/>
        </pc:sldMkLst>
      </pc:sldChg>
      <pc:sldChg chg="del">
        <pc:chgData name="Jasmine Ratchford" userId="72f7e5be-b184-4a02-b50c-5c3915badad0" providerId="ADAL" clId="{32F58890-A172-EA4D-9A8A-F1D2F71D59CD}" dt="2024-03-27T17:38:40.631" v="2447" actId="2696"/>
        <pc:sldMkLst>
          <pc:docMk/>
          <pc:sldMk cId="2062562395" sldId="313"/>
        </pc:sldMkLst>
      </pc:sldChg>
      <pc:sldChg chg="addSp delSp modSp mod modClrScheme chgLayout">
        <pc:chgData name="Jasmine Ratchford" userId="72f7e5be-b184-4a02-b50c-5c3915badad0" providerId="ADAL" clId="{32F58890-A172-EA4D-9A8A-F1D2F71D59CD}" dt="2024-04-09T11:50:32.878" v="11841" actId="2711"/>
        <pc:sldMkLst>
          <pc:docMk/>
          <pc:sldMk cId="913028040" sldId="314"/>
        </pc:sldMkLst>
        <pc:spChg chg="mod ord">
          <ac:chgData name="Jasmine Ratchford" userId="72f7e5be-b184-4a02-b50c-5c3915badad0" providerId="ADAL" clId="{32F58890-A172-EA4D-9A8A-F1D2F71D59CD}" dt="2024-04-09T11:50:32.878" v="11841" actId="2711"/>
          <ac:spMkLst>
            <pc:docMk/>
            <pc:sldMk cId="913028040" sldId="314"/>
            <ac:spMk id="2" creationId="{058C5822-C833-5D6F-80D8-65C1A842C05F}"/>
          </ac:spMkLst>
        </pc:spChg>
        <pc:spChg chg="del">
          <ac:chgData name="Jasmine Ratchford" userId="72f7e5be-b184-4a02-b50c-5c3915badad0" providerId="ADAL" clId="{32F58890-A172-EA4D-9A8A-F1D2F71D59CD}" dt="2024-03-21T20:25:57.507" v="0" actId="478"/>
          <ac:spMkLst>
            <pc:docMk/>
            <pc:sldMk cId="913028040" sldId="314"/>
            <ac:spMk id="3" creationId="{87BAB9DE-E783-B265-2E70-4D50076B6FA9}"/>
          </ac:spMkLst>
        </pc:spChg>
        <pc:spChg chg="add mod">
          <ac:chgData name="Jasmine Ratchford" userId="72f7e5be-b184-4a02-b50c-5c3915badad0" providerId="ADAL" clId="{32F58890-A172-EA4D-9A8A-F1D2F71D59CD}" dt="2024-04-09T11:50:32.878" v="11841" actId="2711"/>
          <ac:spMkLst>
            <pc:docMk/>
            <pc:sldMk cId="913028040" sldId="314"/>
            <ac:spMk id="5" creationId="{6F899149-6535-88EB-EAB2-8F9E263FF045}"/>
          </ac:spMkLst>
        </pc:spChg>
        <pc:spChg chg="add del mod">
          <ac:chgData name="Jasmine Ratchford" userId="72f7e5be-b184-4a02-b50c-5c3915badad0" providerId="ADAL" clId="{32F58890-A172-EA4D-9A8A-F1D2F71D59CD}" dt="2024-03-21T20:25:59.114" v="1" actId="478"/>
          <ac:spMkLst>
            <pc:docMk/>
            <pc:sldMk cId="913028040" sldId="314"/>
            <ac:spMk id="6" creationId="{4CCB9761-E049-7F3A-17F3-921C1406047E}"/>
          </ac:spMkLst>
        </pc:spChg>
        <pc:spChg chg="add del mod">
          <ac:chgData name="Jasmine Ratchford" userId="72f7e5be-b184-4a02-b50c-5c3915badad0" providerId="ADAL" clId="{32F58890-A172-EA4D-9A8A-F1D2F71D59CD}" dt="2024-04-01T16:32:51.768" v="4401" actId="478"/>
          <ac:spMkLst>
            <pc:docMk/>
            <pc:sldMk cId="913028040" sldId="314"/>
            <ac:spMk id="7" creationId="{7BA060D4-E9B5-B581-BD5A-A7D2D2A9D7B0}"/>
          </ac:spMkLst>
        </pc:spChg>
        <pc:spChg chg="add del mod">
          <ac:chgData name="Jasmine Ratchford" userId="72f7e5be-b184-4a02-b50c-5c3915badad0" providerId="ADAL" clId="{32F58890-A172-EA4D-9A8A-F1D2F71D59CD}" dt="2024-03-21T20:29:28.116" v="145" actId="478"/>
          <ac:spMkLst>
            <pc:docMk/>
            <pc:sldMk cId="913028040" sldId="314"/>
            <ac:spMk id="7" creationId="{D85CDC5E-9D60-A848-A636-C737BB1FF4FF}"/>
          </ac:spMkLst>
        </pc:spChg>
        <pc:spChg chg="add mod ord">
          <ac:chgData name="Jasmine Ratchford" userId="72f7e5be-b184-4a02-b50c-5c3915badad0" providerId="ADAL" clId="{32F58890-A172-EA4D-9A8A-F1D2F71D59CD}" dt="2024-04-09T11:50:32.878" v="11841" actId="2711"/>
          <ac:spMkLst>
            <pc:docMk/>
            <pc:sldMk cId="913028040" sldId="314"/>
            <ac:spMk id="8" creationId="{A76E483D-7CCF-F4C2-CDCD-C7F6069AC535}"/>
          </ac:spMkLst>
        </pc:spChg>
        <pc:spChg chg="add del mod ord">
          <ac:chgData name="Jasmine Ratchford" userId="72f7e5be-b184-4a02-b50c-5c3915badad0" providerId="ADAL" clId="{32F58890-A172-EA4D-9A8A-F1D2F71D59CD}" dt="2024-04-01T16:32:49.254" v="4400" actId="478"/>
          <ac:spMkLst>
            <pc:docMk/>
            <pc:sldMk cId="913028040" sldId="314"/>
            <ac:spMk id="9" creationId="{73161075-08D1-6E64-DB74-667E724EA89C}"/>
          </ac:spMkLst>
        </pc:spChg>
        <pc:spChg chg="add del mod ord">
          <ac:chgData name="Jasmine Ratchford" userId="72f7e5be-b184-4a02-b50c-5c3915badad0" providerId="ADAL" clId="{32F58890-A172-EA4D-9A8A-F1D2F71D59CD}" dt="2024-04-01T16:32:56.702" v="4402" actId="478"/>
          <ac:spMkLst>
            <pc:docMk/>
            <pc:sldMk cId="913028040" sldId="314"/>
            <ac:spMk id="10" creationId="{FFBDA5C3-76F4-F9F3-02A8-1013AE3955E8}"/>
          </ac:spMkLst>
        </pc:spChg>
        <pc:spChg chg="add del mod">
          <ac:chgData name="Jasmine Ratchford" userId="72f7e5be-b184-4a02-b50c-5c3915badad0" providerId="ADAL" clId="{32F58890-A172-EA4D-9A8A-F1D2F71D59CD}" dt="2024-04-01T16:32:59.901" v="4403" actId="478"/>
          <ac:spMkLst>
            <pc:docMk/>
            <pc:sldMk cId="913028040" sldId="314"/>
            <ac:spMk id="13" creationId="{627B5C5D-031A-72AB-59BB-8E73C2861344}"/>
          </ac:spMkLst>
        </pc:spChg>
        <pc:picChg chg="mod">
          <ac:chgData name="Jasmine Ratchford" userId="72f7e5be-b184-4a02-b50c-5c3915badad0" providerId="ADAL" clId="{32F58890-A172-EA4D-9A8A-F1D2F71D59CD}" dt="2024-04-01T12:51:01.283" v="3805" actId="1038"/>
          <ac:picMkLst>
            <pc:docMk/>
            <pc:sldMk cId="913028040" sldId="314"/>
            <ac:picMk id="4" creationId="{02627A1F-7F28-BBC1-80B6-AC4176D3346F}"/>
          </ac:picMkLst>
        </pc:picChg>
        <pc:picChg chg="add del mod">
          <ac:chgData name="Jasmine Ratchford" userId="72f7e5be-b184-4a02-b50c-5c3915badad0" providerId="ADAL" clId="{32F58890-A172-EA4D-9A8A-F1D2F71D59CD}" dt="2024-03-21T20:42:37.965" v="706" actId="478"/>
          <ac:picMkLst>
            <pc:docMk/>
            <pc:sldMk cId="913028040" sldId="314"/>
            <ac:picMk id="11" creationId="{9918C999-8CB9-7EBA-AD64-8EE666F9382B}"/>
          </ac:picMkLst>
        </pc:picChg>
        <pc:picChg chg="add del mod">
          <ac:chgData name="Jasmine Ratchford" userId="72f7e5be-b184-4a02-b50c-5c3915badad0" providerId="ADAL" clId="{32F58890-A172-EA4D-9A8A-F1D2F71D59CD}" dt="2024-04-01T16:32:49.254" v="4400" actId="478"/>
          <ac:picMkLst>
            <pc:docMk/>
            <pc:sldMk cId="913028040" sldId="314"/>
            <ac:picMk id="12" creationId="{7659C72A-524B-39F1-6C1A-FC1ED8972B07}"/>
          </ac:picMkLst>
        </pc:picChg>
      </pc:sldChg>
      <pc:sldChg chg="addSp delSp modSp mod modClrScheme chgLayout modNotesTx">
        <pc:chgData name="Jasmine Ratchford" userId="72f7e5be-b184-4a02-b50c-5c3915badad0" providerId="ADAL" clId="{32F58890-A172-EA4D-9A8A-F1D2F71D59CD}" dt="2024-04-09T11:51:49.804" v="11847" actId="2711"/>
        <pc:sldMkLst>
          <pc:docMk/>
          <pc:sldMk cId="568863753" sldId="315"/>
        </pc:sldMkLst>
        <pc:spChg chg="mod ord">
          <ac:chgData name="Jasmine Ratchford" userId="72f7e5be-b184-4a02-b50c-5c3915badad0" providerId="ADAL" clId="{32F58890-A172-EA4D-9A8A-F1D2F71D59CD}" dt="2024-04-09T11:51:49.804" v="11847" actId="2711"/>
          <ac:spMkLst>
            <pc:docMk/>
            <pc:sldMk cId="568863753" sldId="315"/>
            <ac:spMk id="2" creationId="{CF72CEDA-F54F-9BC9-73CC-6C23899BEB92}"/>
          </ac:spMkLst>
        </pc:spChg>
        <pc:spChg chg="del mod ord">
          <ac:chgData name="Jasmine Ratchford" userId="72f7e5be-b184-4a02-b50c-5c3915badad0" providerId="ADAL" clId="{32F58890-A172-EA4D-9A8A-F1D2F71D59CD}" dt="2024-04-01T18:37:26.302" v="5060" actId="478"/>
          <ac:spMkLst>
            <pc:docMk/>
            <pc:sldMk cId="568863753" sldId="315"/>
            <ac:spMk id="3" creationId="{AF48A636-3802-7BCC-D728-676EF0A03136}"/>
          </ac:spMkLst>
        </pc:spChg>
        <pc:spChg chg="add del mod ord">
          <ac:chgData name="Jasmine Ratchford" userId="72f7e5be-b184-4a02-b50c-5c3915badad0" providerId="ADAL" clId="{32F58890-A172-EA4D-9A8A-F1D2F71D59CD}" dt="2024-04-01T20:58:16.320" v="5157" actId="478"/>
          <ac:spMkLst>
            <pc:docMk/>
            <pc:sldMk cId="568863753" sldId="315"/>
            <ac:spMk id="4" creationId="{FD67EC34-B2CD-C319-EB20-99DE259F6C1C}"/>
          </ac:spMkLst>
        </pc:spChg>
        <pc:spChg chg="add mod">
          <ac:chgData name="Jasmine Ratchford" userId="72f7e5be-b184-4a02-b50c-5c3915badad0" providerId="ADAL" clId="{32F58890-A172-EA4D-9A8A-F1D2F71D59CD}" dt="2024-04-01T18:34:39.663" v="4931" actId="1076"/>
          <ac:spMkLst>
            <pc:docMk/>
            <pc:sldMk cId="568863753" sldId="315"/>
            <ac:spMk id="5" creationId="{0E286510-01A6-9A70-56CB-D8BCAA9130B7}"/>
          </ac:spMkLst>
        </pc:spChg>
        <pc:spChg chg="add mod">
          <ac:chgData name="Jasmine Ratchford" userId="72f7e5be-b184-4a02-b50c-5c3915badad0" providerId="ADAL" clId="{32F58890-A172-EA4D-9A8A-F1D2F71D59CD}" dt="2024-04-01T18:34:39.663" v="4931" actId="1076"/>
          <ac:spMkLst>
            <pc:docMk/>
            <pc:sldMk cId="568863753" sldId="315"/>
            <ac:spMk id="6" creationId="{4D460022-EED3-50CB-4DB1-26B39531806C}"/>
          </ac:spMkLst>
        </pc:spChg>
        <pc:spChg chg="add mod">
          <ac:chgData name="Jasmine Ratchford" userId="72f7e5be-b184-4a02-b50c-5c3915badad0" providerId="ADAL" clId="{32F58890-A172-EA4D-9A8A-F1D2F71D59CD}" dt="2024-04-01T18:34:39.663" v="4931" actId="1076"/>
          <ac:spMkLst>
            <pc:docMk/>
            <pc:sldMk cId="568863753" sldId="315"/>
            <ac:spMk id="7" creationId="{BBE51E02-188B-B212-DFA9-8AE4DB26B468}"/>
          </ac:spMkLst>
        </pc:spChg>
        <pc:spChg chg="add mod">
          <ac:chgData name="Jasmine Ratchford" userId="72f7e5be-b184-4a02-b50c-5c3915badad0" providerId="ADAL" clId="{32F58890-A172-EA4D-9A8A-F1D2F71D59CD}" dt="2024-04-01T18:34:39.663" v="4931" actId="1076"/>
          <ac:spMkLst>
            <pc:docMk/>
            <pc:sldMk cId="568863753" sldId="315"/>
            <ac:spMk id="8" creationId="{37D2206F-D64F-8E24-CB6F-9F2D571834BD}"/>
          </ac:spMkLst>
        </pc:spChg>
        <pc:spChg chg="add mod">
          <ac:chgData name="Jasmine Ratchford" userId="72f7e5be-b184-4a02-b50c-5c3915badad0" providerId="ADAL" clId="{32F58890-A172-EA4D-9A8A-F1D2F71D59CD}" dt="2024-04-01T18:34:39.663" v="4931" actId="1076"/>
          <ac:spMkLst>
            <pc:docMk/>
            <pc:sldMk cId="568863753" sldId="315"/>
            <ac:spMk id="9" creationId="{7C9F228A-1052-C63A-F8C1-95BCEB9891DE}"/>
          </ac:spMkLst>
        </pc:spChg>
        <pc:spChg chg="add mod">
          <ac:chgData name="Jasmine Ratchford" userId="72f7e5be-b184-4a02-b50c-5c3915badad0" providerId="ADAL" clId="{32F58890-A172-EA4D-9A8A-F1D2F71D59CD}" dt="2024-04-01T18:34:39.663" v="4931" actId="1076"/>
          <ac:spMkLst>
            <pc:docMk/>
            <pc:sldMk cId="568863753" sldId="315"/>
            <ac:spMk id="10" creationId="{1EB06CDC-C9ED-8053-A239-43D9C08A067A}"/>
          </ac:spMkLst>
        </pc:spChg>
        <pc:spChg chg="add mod">
          <ac:chgData name="Jasmine Ratchford" userId="72f7e5be-b184-4a02-b50c-5c3915badad0" providerId="ADAL" clId="{32F58890-A172-EA4D-9A8A-F1D2F71D59CD}" dt="2024-04-01T18:34:39.663" v="4931" actId="1076"/>
          <ac:spMkLst>
            <pc:docMk/>
            <pc:sldMk cId="568863753" sldId="315"/>
            <ac:spMk id="11" creationId="{DEE5B244-F78C-9D72-09B0-39BC68B7B1B1}"/>
          </ac:spMkLst>
        </pc:spChg>
        <pc:spChg chg="add mod">
          <ac:chgData name="Jasmine Ratchford" userId="72f7e5be-b184-4a02-b50c-5c3915badad0" providerId="ADAL" clId="{32F58890-A172-EA4D-9A8A-F1D2F71D59CD}" dt="2024-04-01T18:34:39.663" v="4931" actId="1076"/>
          <ac:spMkLst>
            <pc:docMk/>
            <pc:sldMk cId="568863753" sldId="315"/>
            <ac:spMk id="12" creationId="{0102C705-58B0-4C5B-5B52-8032609C6A7B}"/>
          </ac:spMkLst>
        </pc:spChg>
        <pc:spChg chg="add mod">
          <ac:chgData name="Jasmine Ratchford" userId="72f7e5be-b184-4a02-b50c-5c3915badad0" providerId="ADAL" clId="{32F58890-A172-EA4D-9A8A-F1D2F71D59CD}" dt="2024-04-01T18:34:39.663" v="4931" actId="1076"/>
          <ac:spMkLst>
            <pc:docMk/>
            <pc:sldMk cId="568863753" sldId="315"/>
            <ac:spMk id="13" creationId="{A3A60E2A-ABC3-17F7-AA16-BDCF5211879C}"/>
          </ac:spMkLst>
        </pc:spChg>
        <pc:spChg chg="add mod">
          <ac:chgData name="Jasmine Ratchford" userId="72f7e5be-b184-4a02-b50c-5c3915badad0" providerId="ADAL" clId="{32F58890-A172-EA4D-9A8A-F1D2F71D59CD}" dt="2024-04-01T18:34:39.663" v="4931" actId="1076"/>
          <ac:spMkLst>
            <pc:docMk/>
            <pc:sldMk cId="568863753" sldId="315"/>
            <ac:spMk id="14" creationId="{75738323-A6A9-EEE2-E484-82042CC43B67}"/>
          </ac:spMkLst>
        </pc:spChg>
        <pc:spChg chg="add mod">
          <ac:chgData name="Jasmine Ratchford" userId="72f7e5be-b184-4a02-b50c-5c3915badad0" providerId="ADAL" clId="{32F58890-A172-EA4D-9A8A-F1D2F71D59CD}" dt="2024-04-01T18:34:39.663" v="4931" actId="1076"/>
          <ac:spMkLst>
            <pc:docMk/>
            <pc:sldMk cId="568863753" sldId="315"/>
            <ac:spMk id="15" creationId="{945DBE94-0EF8-8413-DCF7-29F48D501313}"/>
          </ac:spMkLst>
        </pc:spChg>
        <pc:spChg chg="add mod">
          <ac:chgData name="Jasmine Ratchford" userId="72f7e5be-b184-4a02-b50c-5c3915badad0" providerId="ADAL" clId="{32F58890-A172-EA4D-9A8A-F1D2F71D59CD}" dt="2024-04-01T18:34:39.663" v="4931" actId="1076"/>
          <ac:spMkLst>
            <pc:docMk/>
            <pc:sldMk cId="568863753" sldId="315"/>
            <ac:spMk id="16" creationId="{E53C5FEB-F2B2-BD5A-CF4A-3F8C422A127D}"/>
          </ac:spMkLst>
        </pc:spChg>
        <pc:spChg chg="mod">
          <ac:chgData name="Jasmine Ratchford" userId="72f7e5be-b184-4a02-b50c-5c3915badad0" providerId="ADAL" clId="{32F58890-A172-EA4D-9A8A-F1D2F71D59CD}" dt="2024-04-01T18:35:17.381" v="4954"/>
          <ac:spMkLst>
            <pc:docMk/>
            <pc:sldMk cId="568863753" sldId="315"/>
            <ac:spMk id="18" creationId="{26677572-2D1A-1C33-3017-1AFE3BE1CDA0}"/>
          </ac:spMkLst>
        </pc:spChg>
        <pc:spChg chg="mod">
          <ac:chgData name="Jasmine Ratchford" userId="72f7e5be-b184-4a02-b50c-5c3915badad0" providerId="ADAL" clId="{32F58890-A172-EA4D-9A8A-F1D2F71D59CD}" dt="2024-04-01T18:35:17.381" v="4954"/>
          <ac:spMkLst>
            <pc:docMk/>
            <pc:sldMk cId="568863753" sldId="315"/>
            <ac:spMk id="19" creationId="{DEA41ED7-7653-5466-282D-839A347E14DB}"/>
          </ac:spMkLst>
        </pc:spChg>
        <pc:spChg chg="mod">
          <ac:chgData name="Jasmine Ratchford" userId="72f7e5be-b184-4a02-b50c-5c3915badad0" providerId="ADAL" clId="{32F58890-A172-EA4D-9A8A-F1D2F71D59CD}" dt="2024-04-01T18:35:17.381" v="4954"/>
          <ac:spMkLst>
            <pc:docMk/>
            <pc:sldMk cId="568863753" sldId="315"/>
            <ac:spMk id="20" creationId="{224F9FFB-C9A6-BE81-8210-9C957F95C882}"/>
          </ac:spMkLst>
        </pc:spChg>
        <pc:spChg chg="mod">
          <ac:chgData name="Jasmine Ratchford" userId="72f7e5be-b184-4a02-b50c-5c3915badad0" providerId="ADAL" clId="{32F58890-A172-EA4D-9A8A-F1D2F71D59CD}" dt="2024-04-01T18:35:17.381" v="4954"/>
          <ac:spMkLst>
            <pc:docMk/>
            <pc:sldMk cId="568863753" sldId="315"/>
            <ac:spMk id="21" creationId="{23D32F89-41A3-DB65-4A30-A9FA5C369DCE}"/>
          </ac:spMkLst>
        </pc:spChg>
        <pc:spChg chg="mod">
          <ac:chgData name="Jasmine Ratchford" userId="72f7e5be-b184-4a02-b50c-5c3915badad0" providerId="ADAL" clId="{32F58890-A172-EA4D-9A8A-F1D2F71D59CD}" dt="2024-04-01T18:35:17.381" v="4954"/>
          <ac:spMkLst>
            <pc:docMk/>
            <pc:sldMk cId="568863753" sldId="315"/>
            <ac:spMk id="22" creationId="{664E1CF1-4B6E-7AFD-5BDA-8C84BF15B071}"/>
          </ac:spMkLst>
        </pc:spChg>
        <pc:spChg chg="mod">
          <ac:chgData name="Jasmine Ratchford" userId="72f7e5be-b184-4a02-b50c-5c3915badad0" providerId="ADAL" clId="{32F58890-A172-EA4D-9A8A-F1D2F71D59CD}" dt="2024-04-01T18:35:17.381" v="4954"/>
          <ac:spMkLst>
            <pc:docMk/>
            <pc:sldMk cId="568863753" sldId="315"/>
            <ac:spMk id="23" creationId="{4AA6C4E6-1C15-EDDF-47E5-672499460EFB}"/>
          </ac:spMkLst>
        </pc:spChg>
        <pc:spChg chg="mod">
          <ac:chgData name="Jasmine Ratchford" userId="72f7e5be-b184-4a02-b50c-5c3915badad0" providerId="ADAL" clId="{32F58890-A172-EA4D-9A8A-F1D2F71D59CD}" dt="2024-04-01T18:35:17.381" v="4954"/>
          <ac:spMkLst>
            <pc:docMk/>
            <pc:sldMk cId="568863753" sldId="315"/>
            <ac:spMk id="24" creationId="{15D1310F-DE8A-A1C4-2964-5444FE88EAA6}"/>
          </ac:spMkLst>
        </pc:spChg>
        <pc:spChg chg="mod">
          <ac:chgData name="Jasmine Ratchford" userId="72f7e5be-b184-4a02-b50c-5c3915badad0" providerId="ADAL" clId="{32F58890-A172-EA4D-9A8A-F1D2F71D59CD}" dt="2024-04-01T18:35:17.381" v="4954"/>
          <ac:spMkLst>
            <pc:docMk/>
            <pc:sldMk cId="568863753" sldId="315"/>
            <ac:spMk id="25" creationId="{28E3A342-0886-0F81-61B3-69D5F2AE82EA}"/>
          </ac:spMkLst>
        </pc:spChg>
        <pc:spChg chg="mod">
          <ac:chgData name="Jasmine Ratchford" userId="72f7e5be-b184-4a02-b50c-5c3915badad0" providerId="ADAL" clId="{32F58890-A172-EA4D-9A8A-F1D2F71D59CD}" dt="2024-04-01T18:35:17.381" v="4954"/>
          <ac:spMkLst>
            <pc:docMk/>
            <pc:sldMk cId="568863753" sldId="315"/>
            <ac:spMk id="26" creationId="{BB0D4DDF-CF22-6383-30F1-B384460879F0}"/>
          </ac:spMkLst>
        </pc:spChg>
        <pc:spChg chg="mod">
          <ac:chgData name="Jasmine Ratchford" userId="72f7e5be-b184-4a02-b50c-5c3915badad0" providerId="ADAL" clId="{32F58890-A172-EA4D-9A8A-F1D2F71D59CD}" dt="2024-04-01T18:39:01.269" v="5121" actId="20577"/>
          <ac:spMkLst>
            <pc:docMk/>
            <pc:sldMk cId="568863753" sldId="315"/>
            <ac:spMk id="27" creationId="{0E743F68-9F2C-370E-23DE-2B533FAED59B}"/>
          </ac:spMkLst>
        </pc:spChg>
        <pc:spChg chg="mod">
          <ac:chgData name="Jasmine Ratchford" userId="72f7e5be-b184-4a02-b50c-5c3915badad0" providerId="ADAL" clId="{32F58890-A172-EA4D-9A8A-F1D2F71D59CD}" dt="2024-04-01T18:35:17.381" v="4954"/>
          <ac:spMkLst>
            <pc:docMk/>
            <pc:sldMk cId="568863753" sldId="315"/>
            <ac:spMk id="28" creationId="{299F5A10-BBB2-3444-929D-2154BC15EADF}"/>
          </ac:spMkLst>
        </pc:spChg>
        <pc:spChg chg="mod">
          <ac:chgData name="Jasmine Ratchford" userId="72f7e5be-b184-4a02-b50c-5c3915badad0" providerId="ADAL" clId="{32F58890-A172-EA4D-9A8A-F1D2F71D59CD}" dt="2024-04-01T18:35:17.381" v="4954"/>
          <ac:spMkLst>
            <pc:docMk/>
            <pc:sldMk cId="568863753" sldId="315"/>
            <ac:spMk id="29" creationId="{E5DF0948-7E5F-25A2-C3FB-B224E1841E81}"/>
          </ac:spMkLst>
        </pc:spChg>
        <pc:spChg chg="add del mod">
          <ac:chgData name="Jasmine Ratchford" userId="72f7e5be-b184-4a02-b50c-5c3915badad0" providerId="ADAL" clId="{32F58890-A172-EA4D-9A8A-F1D2F71D59CD}" dt="2024-04-01T18:37:29.526" v="5061" actId="478"/>
          <ac:spMkLst>
            <pc:docMk/>
            <pc:sldMk cId="568863753" sldId="315"/>
            <ac:spMk id="31" creationId="{BD744F57-62CC-1837-7104-BBCE73BC3AB6}"/>
          </ac:spMkLst>
        </pc:spChg>
        <pc:spChg chg="add mod">
          <ac:chgData name="Jasmine Ratchford" userId="72f7e5be-b184-4a02-b50c-5c3915badad0" providerId="ADAL" clId="{32F58890-A172-EA4D-9A8A-F1D2F71D59CD}" dt="2024-04-09T11:51:49.804" v="11847" actId="2711"/>
          <ac:spMkLst>
            <pc:docMk/>
            <pc:sldMk cId="568863753" sldId="315"/>
            <ac:spMk id="32" creationId="{D09EFE9B-76F8-0FC2-F833-4266ACCA8A00}"/>
          </ac:spMkLst>
        </pc:spChg>
        <pc:spChg chg="add del mod">
          <ac:chgData name="Jasmine Ratchford" userId="72f7e5be-b184-4a02-b50c-5c3915badad0" providerId="ADAL" clId="{32F58890-A172-EA4D-9A8A-F1D2F71D59CD}" dt="2024-04-01T20:58:18.174" v="5158" actId="478"/>
          <ac:spMkLst>
            <pc:docMk/>
            <pc:sldMk cId="568863753" sldId="315"/>
            <ac:spMk id="34" creationId="{163ED242-792B-609D-676A-0ECA923D2898}"/>
          </ac:spMkLst>
        </pc:spChg>
        <pc:spChg chg="add mod">
          <ac:chgData name="Jasmine Ratchford" userId="72f7e5be-b184-4a02-b50c-5c3915badad0" providerId="ADAL" clId="{32F58890-A172-EA4D-9A8A-F1D2F71D59CD}" dt="2024-04-09T11:51:49.804" v="11847" actId="2711"/>
          <ac:spMkLst>
            <pc:docMk/>
            <pc:sldMk cId="568863753" sldId="315"/>
            <ac:spMk id="35" creationId="{6F55F5F9-3850-10AB-88B3-4C334461A7B8}"/>
          </ac:spMkLst>
        </pc:spChg>
        <pc:spChg chg="add mod">
          <ac:chgData name="Jasmine Ratchford" userId="72f7e5be-b184-4a02-b50c-5c3915badad0" providerId="ADAL" clId="{32F58890-A172-EA4D-9A8A-F1D2F71D59CD}" dt="2024-04-09T11:51:49.804" v="11847" actId="2711"/>
          <ac:spMkLst>
            <pc:docMk/>
            <pc:sldMk cId="568863753" sldId="315"/>
            <ac:spMk id="36" creationId="{5F3AB385-DCB3-463B-331A-9CC2FA05EF7D}"/>
          </ac:spMkLst>
        </pc:spChg>
        <pc:spChg chg="add mod">
          <ac:chgData name="Jasmine Ratchford" userId="72f7e5be-b184-4a02-b50c-5c3915badad0" providerId="ADAL" clId="{32F58890-A172-EA4D-9A8A-F1D2F71D59CD}" dt="2024-04-09T11:51:49.804" v="11847" actId="2711"/>
          <ac:spMkLst>
            <pc:docMk/>
            <pc:sldMk cId="568863753" sldId="315"/>
            <ac:spMk id="37" creationId="{D995B858-5070-87A4-D7C7-907978B0CDE8}"/>
          </ac:spMkLst>
        </pc:spChg>
        <pc:spChg chg="add mod">
          <ac:chgData name="Jasmine Ratchford" userId="72f7e5be-b184-4a02-b50c-5c3915badad0" providerId="ADAL" clId="{32F58890-A172-EA4D-9A8A-F1D2F71D59CD}" dt="2024-04-09T11:51:49.804" v="11847" actId="2711"/>
          <ac:spMkLst>
            <pc:docMk/>
            <pc:sldMk cId="568863753" sldId="315"/>
            <ac:spMk id="38" creationId="{9899998B-D616-E1AA-1C37-AE4408A7FF5B}"/>
          </ac:spMkLst>
        </pc:spChg>
        <pc:spChg chg="mod">
          <ac:chgData name="Jasmine Ratchford" userId="72f7e5be-b184-4a02-b50c-5c3915badad0" providerId="ADAL" clId="{32F58890-A172-EA4D-9A8A-F1D2F71D59CD}" dt="2024-04-09T11:51:49.804" v="11847" actId="2711"/>
          <ac:spMkLst>
            <pc:docMk/>
            <pc:sldMk cId="568863753" sldId="315"/>
            <ac:spMk id="41" creationId="{2E1CAF48-0B8C-9BE4-DDE3-09C5AA753F67}"/>
          </ac:spMkLst>
        </pc:spChg>
        <pc:spChg chg="mod">
          <ac:chgData name="Jasmine Ratchford" userId="72f7e5be-b184-4a02-b50c-5c3915badad0" providerId="ADAL" clId="{32F58890-A172-EA4D-9A8A-F1D2F71D59CD}" dt="2024-04-09T11:51:49.804" v="11847" actId="2711"/>
          <ac:spMkLst>
            <pc:docMk/>
            <pc:sldMk cId="568863753" sldId="315"/>
            <ac:spMk id="42" creationId="{E56E0731-7FA4-308E-F1A2-66F9821B8117}"/>
          </ac:spMkLst>
        </pc:spChg>
        <pc:spChg chg="mod">
          <ac:chgData name="Jasmine Ratchford" userId="72f7e5be-b184-4a02-b50c-5c3915badad0" providerId="ADAL" clId="{32F58890-A172-EA4D-9A8A-F1D2F71D59CD}" dt="2024-04-09T11:51:49.804" v="11847" actId="2711"/>
          <ac:spMkLst>
            <pc:docMk/>
            <pc:sldMk cId="568863753" sldId="315"/>
            <ac:spMk id="43" creationId="{79ED07DE-646E-D251-7293-8EC024643467}"/>
          </ac:spMkLst>
        </pc:spChg>
        <pc:spChg chg="mod">
          <ac:chgData name="Jasmine Ratchford" userId="72f7e5be-b184-4a02-b50c-5c3915badad0" providerId="ADAL" clId="{32F58890-A172-EA4D-9A8A-F1D2F71D59CD}" dt="2024-04-09T11:51:49.804" v="11847" actId="2711"/>
          <ac:spMkLst>
            <pc:docMk/>
            <pc:sldMk cId="568863753" sldId="315"/>
            <ac:spMk id="44" creationId="{04D90A87-BBFB-9639-5155-DFD10C3C751E}"/>
          </ac:spMkLst>
        </pc:spChg>
        <pc:spChg chg="mod">
          <ac:chgData name="Jasmine Ratchford" userId="72f7e5be-b184-4a02-b50c-5c3915badad0" providerId="ADAL" clId="{32F58890-A172-EA4D-9A8A-F1D2F71D59CD}" dt="2024-04-09T11:51:49.804" v="11847" actId="2711"/>
          <ac:spMkLst>
            <pc:docMk/>
            <pc:sldMk cId="568863753" sldId="315"/>
            <ac:spMk id="45" creationId="{13774854-FF68-A66F-8F66-CF41EACAF736}"/>
          </ac:spMkLst>
        </pc:spChg>
        <pc:spChg chg="mod">
          <ac:chgData name="Jasmine Ratchford" userId="72f7e5be-b184-4a02-b50c-5c3915badad0" providerId="ADAL" clId="{32F58890-A172-EA4D-9A8A-F1D2F71D59CD}" dt="2024-04-09T11:51:49.804" v="11847" actId="2711"/>
          <ac:spMkLst>
            <pc:docMk/>
            <pc:sldMk cId="568863753" sldId="315"/>
            <ac:spMk id="46" creationId="{36228074-B6BB-BEEA-77A3-9D8ACF753B44}"/>
          </ac:spMkLst>
        </pc:spChg>
        <pc:spChg chg="mod">
          <ac:chgData name="Jasmine Ratchford" userId="72f7e5be-b184-4a02-b50c-5c3915badad0" providerId="ADAL" clId="{32F58890-A172-EA4D-9A8A-F1D2F71D59CD}" dt="2024-04-09T11:51:49.804" v="11847" actId="2711"/>
          <ac:spMkLst>
            <pc:docMk/>
            <pc:sldMk cId="568863753" sldId="315"/>
            <ac:spMk id="47" creationId="{927AB153-24B2-3EFC-F2BD-B489D1FE57F0}"/>
          </ac:spMkLst>
        </pc:spChg>
        <pc:spChg chg="mod">
          <ac:chgData name="Jasmine Ratchford" userId="72f7e5be-b184-4a02-b50c-5c3915badad0" providerId="ADAL" clId="{32F58890-A172-EA4D-9A8A-F1D2F71D59CD}" dt="2024-04-09T11:51:49.804" v="11847" actId="2711"/>
          <ac:spMkLst>
            <pc:docMk/>
            <pc:sldMk cId="568863753" sldId="315"/>
            <ac:spMk id="48" creationId="{0FE1F005-0D67-B75C-4CEE-B24B2DC7203C}"/>
          </ac:spMkLst>
        </pc:spChg>
        <pc:spChg chg="mod">
          <ac:chgData name="Jasmine Ratchford" userId="72f7e5be-b184-4a02-b50c-5c3915badad0" providerId="ADAL" clId="{32F58890-A172-EA4D-9A8A-F1D2F71D59CD}" dt="2024-04-09T11:51:49.804" v="11847" actId="2711"/>
          <ac:spMkLst>
            <pc:docMk/>
            <pc:sldMk cId="568863753" sldId="315"/>
            <ac:spMk id="49" creationId="{26717E49-484B-F6EA-A871-897EDDCE78B8}"/>
          </ac:spMkLst>
        </pc:spChg>
        <pc:spChg chg="mod">
          <ac:chgData name="Jasmine Ratchford" userId="72f7e5be-b184-4a02-b50c-5c3915badad0" providerId="ADAL" clId="{32F58890-A172-EA4D-9A8A-F1D2F71D59CD}" dt="2024-04-09T11:51:49.804" v="11847" actId="2711"/>
          <ac:spMkLst>
            <pc:docMk/>
            <pc:sldMk cId="568863753" sldId="315"/>
            <ac:spMk id="50" creationId="{7122AB77-0C90-7E24-09FF-E43BAA842EDC}"/>
          </ac:spMkLst>
        </pc:spChg>
        <pc:spChg chg="mod">
          <ac:chgData name="Jasmine Ratchford" userId="72f7e5be-b184-4a02-b50c-5c3915badad0" providerId="ADAL" clId="{32F58890-A172-EA4D-9A8A-F1D2F71D59CD}" dt="2024-04-09T11:51:49.804" v="11847" actId="2711"/>
          <ac:spMkLst>
            <pc:docMk/>
            <pc:sldMk cId="568863753" sldId="315"/>
            <ac:spMk id="51" creationId="{E4D0BCF6-4E15-2C14-41A6-39E914AFFE97}"/>
          </ac:spMkLst>
        </pc:spChg>
        <pc:spChg chg="mod">
          <ac:chgData name="Jasmine Ratchford" userId="72f7e5be-b184-4a02-b50c-5c3915badad0" providerId="ADAL" clId="{32F58890-A172-EA4D-9A8A-F1D2F71D59CD}" dt="2024-04-09T11:51:49.804" v="11847" actId="2711"/>
          <ac:spMkLst>
            <pc:docMk/>
            <pc:sldMk cId="568863753" sldId="315"/>
            <ac:spMk id="52" creationId="{7030AAFE-0928-6BB7-F072-DC15165CFC5C}"/>
          </ac:spMkLst>
        </pc:spChg>
        <pc:grpChg chg="add del mod">
          <ac:chgData name="Jasmine Ratchford" userId="72f7e5be-b184-4a02-b50c-5c3915badad0" providerId="ADAL" clId="{32F58890-A172-EA4D-9A8A-F1D2F71D59CD}" dt="2024-04-01T21:05:16.276" v="5552" actId="478"/>
          <ac:grpSpMkLst>
            <pc:docMk/>
            <pc:sldMk cId="568863753" sldId="315"/>
            <ac:grpSpMk id="17" creationId="{F10B86EA-501E-7E2D-8F4D-FA0B8EA46BD8}"/>
          </ac:grpSpMkLst>
        </pc:grpChg>
        <pc:grpChg chg="add mod">
          <ac:chgData name="Jasmine Ratchford" userId="72f7e5be-b184-4a02-b50c-5c3915badad0" providerId="ADAL" clId="{32F58890-A172-EA4D-9A8A-F1D2F71D59CD}" dt="2024-04-01T21:05:51.236" v="5558" actId="1076"/>
          <ac:grpSpMkLst>
            <pc:docMk/>
            <pc:sldMk cId="568863753" sldId="315"/>
            <ac:grpSpMk id="39" creationId="{E25F085B-3946-975E-381F-D468639064CE}"/>
          </ac:grpSpMkLst>
        </pc:grpChg>
        <pc:grpChg chg="add mod">
          <ac:chgData name="Jasmine Ratchford" userId="72f7e5be-b184-4a02-b50c-5c3915badad0" providerId="ADAL" clId="{32F58890-A172-EA4D-9A8A-F1D2F71D59CD}" dt="2024-04-01T21:07:37.384" v="5651" actId="1035"/>
          <ac:grpSpMkLst>
            <pc:docMk/>
            <pc:sldMk cId="568863753" sldId="315"/>
            <ac:grpSpMk id="40" creationId="{A9F271FF-D1B8-4A92-50AB-4D930ED4F6AD}"/>
          </ac:grpSpMkLst>
        </pc:grpChg>
        <pc:picChg chg="del mod">
          <ac:chgData name="Jasmine Ratchford" userId="72f7e5be-b184-4a02-b50c-5c3915badad0" providerId="ADAL" clId="{32F58890-A172-EA4D-9A8A-F1D2F71D59CD}" dt="2024-04-01T18:37:23.870" v="5059" actId="478"/>
          <ac:picMkLst>
            <pc:docMk/>
            <pc:sldMk cId="568863753" sldId="315"/>
            <ac:picMk id="1026" creationId="{25C7CA78-9FE7-9C7D-3FF0-D94FE8A83C4D}"/>
          </ac:picMkLst>
        </pc:picChg>
      </pc:sldChg>
      <pc:sldChg chg="modSp del mod ord">
        <pc:chgData name="Jasmine Ratchford" userId="72f7e5be-b184-4a02-b50c-5c3915badad0" providerId="ADAL" clId="{32F58890-A172-EA4D-9A8A-F1D2F71D59CD}" dt="2024-04-10T14:25:05.713" v="16012" actId="2696"/>
        <pc:sldMkLst>
          <pc:docMk/>
          <pc:sldMk cId="2331256668" sldId="316"/>
        </pc:sldMkLst>
        <pc:spChg chg="mod">
          <ac:chgData name="Jasmine Ratchford" userId="72f7e5be-b184-4a02-b50c-5c3915badad0" providerId="ADAL" clId="{32F58890-A172-EA4D-9A8A-F1D2F71D59CD}" dt="2024-04-02T15:03:11.601" v="8272" actId="20577"/>
          <ac:spMkLst>
            <pc:docMk/>
            <pc:sldMk cId="2331256668" sldId="316"/>
            <ac:spMk id="2" creationId="{C70C2CD8-734E-5B11-E5D3-39A178720549}"/>
          </ac:spMkLst>
        </pc:spChg>
        <pc:spChg chg="mod">
          <ac:chgData name="Jasmine Ratchford" userId="72f7e5be-b184-4a02-b50c-5c3915badad0" providerId="ADAL" clId="{32F58890-A172-EA4D-9A8A-F1D2F71D59CD}" dt="2024-04-09T12:15:21.408" v="12146" actId="20577"/>
          <ac:spMkLst>
            <pc:docMk/>
            <pc:sldMk cId="2331256668" sldId="316"/>
            <ac:spMk id="3" creationId="{A92AC75B-D61B-C6BE-7DA0-FED4882894B8}"/>
          </ac:spMkLst>
        </pc:spChg>
      </pc:sldChg>
      <pc:sldChg chg="modSp del mod ord">
        <pc:chgData name="Jasmine Ratchford" userId="72f7e5be-b184-4a02-b50c-5c3915badad0" providerId="ADAL" clId="{32F58890-A172-EA4D-9A8A-F1D2F71D59CD}" dt="2024-04-10T02:07:32.074" v="13656" actId="2696"/>
        <pc:sldMkLst>
          <pc:docMk/>
          <pc:sldMk cId="932133718" sldId="317"/>
        </pc:sldMkLst>
        <pc:spChg chg="mod">
          <ac:chgData name="Jasmine Ratchford" userId="72f7e5be-b184-4a02-b50c-5c3915badad0" providerId="ADAL" clId="{32F58890-A172-EA4D-9A8A-F1D2F71D59CD}" dt="2024-04-10T01:55:05.025" v="13035" actId="313"/>
          <ac:spMkLst>
            <pc:docMk/>
            <pc:sldMk cId="932133718" sldId="317"/>
            <ac:spMk id="2" creationId="{5A99A6AC-0194-7060-4128-85E97A68D11E}"/>
          </ac:spMkLst>
        </pc:spChg>
        <pc:spChg chg="mod">
          <ac:chgData name="Jasmine Ratchford" userId="72f7e5be-b184-4a02-b50c-5c3915badad0" providerId="ADAL" clId="{32F58890-A172-EA4D-9A8A-F1D2F71D59CD}" dt="2024-04-10T02:03:40.094" v="13527" actId="21"/>
          <ac:spMkLst>
            <pc:docMk/>
            <pc:sldMk cId="932133718" sldId="317"/>
            <ac:spMk id="3" creationId="{7093DE7B-81D7-8303-DCA0-68C131923B1C}"/>
          </ac:spMkLst>
        </pc:spChg>
      </pc:sldChg>
      <pc:sldChg chg="modSp del mod ord">
        <pc:chgData name="Jasmine Ratchford" userId="72f7e5be-b184-4a02-b50c-5c3915badad0" providerId="ADAL" clId="{32F58890-A172-EA4D-9A8A-F1D2F71D59CD}" dt="2024-04-10T14:25:05.710" v="16010" actId="2696"/>
        <pc:sldMkLst>
          <pc:docMk/>
          <pc:sldMk cId="1625592649" sldId="318"/>
        </pc:sldMkLst>
        <pc:spChg chg="mod">
          <ac:chgData name="Jasmine Ratchford" userId="72f7e5be-b184-4a02-b50c-5c3915badad0" providerId="ADAL" clId="{32F58890-A172-EA4D-9A8A-F1D2F71D59CD}" dt="2024-04-06T16:46:33.915" v="10924" actId="20577"/>
          <ac:spMkLst>
            <pc:docMk/>
            <pc:sldMk cId="1625592649" sldId="318"/>
            <ac:spMk id="3" creationId="{AF8ECD90-1E40-4532-CE64-DB4C69BBAB0E}"/>
          </ac:spMkLst>
        </pc:spChg>
      </pc:sldChg>
      <pc:sldChg chg="del">
        <pc:chgData name="Jasmine Ratchford" userId="72f7e5be-b184-4a02-b50c-5c3915badad0" providerId="ADAL" clId="{32F58890-A172-EA4D-9A8A-F1D2F71D59CD}" dt="2024-04-02T14:48:54.382" v="7665" actId="2696"/>
        <pc:sldMkLst>
          <pc:docMk/>
          <pc:sldMk cId="3279982284" sldId="319"/>
        </pc:sldMkLst>
      </pc:sldChg>
      <pc:sldChg chg="modSp del mod">
        <pc:chgData name="Jasmine Ratchford" userId="72f7e5be-b184-4a02-b50c-5c3915badad0" providerId="ADAL" clId="{32F58890-A172-EA4D-9A8A-F1D2F71D59CD}" dt="2024-04-09T12:47:38.606" v="12776" actId="2696"/>
        <pc:sldMkLst>
          <pc:docMk/>
          <pc:sldMk cId="349569209" sldId="320"/>
        </pc:sldMkLst>
        <pc:spChg chg="mod">
          <ac:chgData name="Jasmine Ratchford" userId="72f7e5be-b184-4a02-b50c-5c3915badad0" providerId="ADAL" clId="{32F58890-A172-EA4D-9A8A-F1D2F71D59CD}" dt="2024-03-27T13:49:11.391" v="2446" actId="20577"/>
          <ac:spMkLst>
            <pc:docMk/>
            <pc:sldMk cId="349569209" sldId="320"/>
            <ac:spMk id="3" creationId="{061D4C0B-2E72-9B23-A27F-559230D2DF88}"/>
          </ac:spMkLst>
        </pc:spChg>
      </pc:sldChg>
      <pc:sldChg chg="addSp delSp modSp new mod ord modClrScheme chgLayout">
        <pc:chgData name="Jasmine Ratchford" userId="72f7e5be-b184-4a02-b50c-5c3915badad0" providerId="ADAL" clId="{32F58890-A172-EA4D-9A8A-F1D2F71D59CD}" dt="2024-04-10T16:15:24.600" v="16529" actId="478"/>
        <pc:sldMkLst>
          <pc:docMk/>
          <pc:sldMk cId="1031116193" sldId="321"/>
        </pc:sldMkLst>
        <pc:spChg chg="del mod ord">
          <ac:chgData name="Jasmine Ratchford" userId="72f7e5be-b184-4a02-b50c-5c3915badad0" providerId="ADAL" clId="{32F58890-A172-EA4D-9A8A-F1D2F71D59CD}" dt="2024-03-21T21:05:09.513" v="1144" actId="700"/>
          <ac:spMkLst>
            <pc:docMk/>
            <pc:sldMk cId="1031116193" sldId="321"/>
            <ac:spMk id="2" creationId="{E6FA2AC4-9F25-8D12-DA74-8421CDE7DCDF}"/>
          </ac:spMkLst>
        </pc:spChg>
        <pc:spChg chg="del mod ord">
          <ac:chgData name="Jasmine Ratchford" userId="72f7e5be-b184-4a02-b50c-5c3915badad0" providerId="ADAL" clId="{32F58890-A172-EA4D-9A8A-F1D2F71D59CD}" dt="2024-03-21T21:05:09.513" v="1144" actId="700"/>
          <ac:spMkLst>
            <pc:docMk/>
            <pc:sldMk cId="1031116193" sldId="321"/>
            <ac:spMk id="3" creationId="{61407FF3-A040-3027-180D-0E138D324D37}"/>
          </ac:spMkLst>
        </pc:spChg>
        <pc:spChg chg="add mod ord">
          <ac:chgData name="Jasmine Ratchford" userId="72f7e5be-b184-4a02-b50c-5c3915badad0" providerId="ADAL" clId="{32F58890-A172-EA4D-9A8A-F1D2F71D59CD}" dt="2024-03-21T21:05:16.593" v="1152" actId="20577"/>
          <ac:spMkLst>
            <pc:docMk/>
            <pc:sldMk cId="1031116193" sldId="321"/>
            <ac:spMk id="4" creationId="{FF60E12A-0977-3F64-EEF8-093B09426C1C}"/>
          </ac:spMkLst>
        </pc:spChg>
        <pc:spChg chg="add del mod ord">
          <ac:chgData name="Jasmine Ratchford" userId="72f7e5be-b184-4a02-b50c-5c3915badad0" providerId="ADAL" clId="{32F58890-A172-EA4D-9A8A-F1D2F71D59CD}" dt="2024-04-10T16:15:22.962" v="16528" actId="478"/>
          <ac:spMkLst>
            <pc:docMk/>
            <pc:sldMk cId="1031116193" sldId="321"/>
            <ac:spMk id="5" creationId="{1951CEA8-9803-96E9-811D-8DF0BCED8E64}"/>
          </ac:spMkLst>
        </pc:spChg>
        <pc:spChg chg="add del mod ord">
          <ac:chgData name="Jasmine Ratchford" userId="72f7e5be-b184-4a02-b50c-5c3915badad0" providerId="ADAL" clId="{32F58890-A172-EA4D-9A8A-F1D2F71D59CD}" dt="2024-04-10T16:15:24.600" v="16529" actId="478"/>
          <ac:spMkLst>
            <pc:docMk/>
            <pc:sldMk cId="1031116193" sldId="321"/>
            <ac:spMk id="6" creationId="{D170D11C-0920-78DC-CCB0-DC44AACD1F6E}"/>
          </ac:spMkLst>
        </pc:spChg>
      </pc:sldChg>
      <pc:sldChg chg="new del">
        <pc:chgData name="Jasmine Ratchford" userId="72f7e5be-b184-4a02-b50c-5c3915badad0" providerId="ADAL" clId="{32F58890-A172-EA4D-9A8A-F1D2F71D59CD}" dt="2024-04-10T14:25:05.752" v="16019" actId="2696"/>
        <pc:sldMkLst>
          <pc:docMk/>
          <pc:sldMk cId="2997200202" sldId="322"/>
        </pc:sldMkLst>
      </pc:sldChg>
      <pc:sldChg chg="modSp new del mod">
        <pc:chgData name="Jasmine Ratchford" userId="72f7e5be-b184-4a02-b50c-5c3915badad0" providerId="ADAL" clId="{32F58890-A172-EA4D-9A8A-F1D2F71D59CD}" dt="2024-03-27T17:54:11.101" v="2508" actId="2696"/>
        <pc:sldMkLst>
          <pc:docMk/>
          <pc:sldMk cId="293140464" sldId="323"/>
        </pc:sldMkLst>
        <pc:spChg chg="mod">
          <ac:chgData name="Jasmine Ratchford" userId="72f7e5be-b184-4a02-b50c-5c3915badad0" providerId="ADAL" clId="{32F58890-A172-EA4D-9A8A-F1D2F71D59CD}" dt="2024-03-27T17:48:09.091" v="2503" actId="21"/>
          <ac:spMkLst>
            <pc:docMk/>
            <pc:sldMk cId="293140464" sldId="323"/>
            <ac:spMk id="3" creationId="{2FB127C1-7033-ABDB-EE43-9C2D5434D6FF}"/>
          </ac:spMkLst>
        </pc:spChg>
      </pc:sldChg>
      <pc:sldChg chg="addSp delSp modSp new mod">
        <pc:chgData name="Jasmine Ratchford" userId="72f7e5be-b184-4a02-b50c-5c3915badad0" providerId="ADAL" clId="{32F58890-A172-EA4D-9A8A-F1D2F71D59CD}" dt="2024-04-10T02:01:34.034" v="13459" actId="1035"/>
        <pc:sldMkLst>
          <pc:docMk/>
          <pc:sldMk cId="3410398476" sldId="324"/>
        </pc:sldMkLst>
        <pc:spChg chg="mod">
          <ac:chgData name="Jasmine Ratchford" userId="72f7e5be-b184-4a02-b50c-5c3915badad0" providerId="ADAL" clId="{32F58890-A172-EA4D-9A8A-F1D2F71D59CD}" dt="2024-04-01T22:06:31.684" v="6863" actId="20577"/>
          <ac:spMkLst>
            <pc:docMk/>
            <pc:sldMk cId="3410398476" sldId="324"/>
            <ac:spMk id="2" creationId="{7F417E42-8B6F-281C-77B7-E5D37B5ACFF1}"/>
          </ac:spMkLst>
        </pc:spChg>
        <pc:spChg chg="mod">
          <ac:chgData name="Jasmine Ratchford" userId="72f7e5be-b184-4a02-b50c-5c3915badad0" providerId="ADAL" clId="{32F58890-A172-EA4D-9A8A-F1D2F71D59CD}" dt="2024-04-06T16:37:16.952" v="10917" actId="1035"/>
          <ac:spMkLst>
            <pc:docMk/>
            <pc:sldMk cId="3410398476" sldId="324"/>
            <ac:spMk id="3" creationId="{45A681FD-0D84-5A77-A5AD-FEEA61EFC257}"/>
          </ac:spMkLst>
        </pc:spChg>
        <pc:spChg chg="del mod">
          <ac:chgData name="Jasmine Ratchford" userId="72f7e5be-b184-4a02-b50c-5c3915badad0" providerId="ADAL" clId="{32F58890-A172-EA4D-9A8A-F1D2F71D59CD}" dt="2024-04-02T00:13:01.402" v="7462" actId="478"/>
          <ac:spMkLst>
            <pc:docMk/>
            <pc:sldMk cId="3410398476" sldId="324"/>
            <ac:spMk id="4" creationId="{970C3C5F-7731-A6E0-9E9A-DE2CBAFBAAB9}"/>
          </ac:spMkLst>
        </pc:spChg>
        <pc:spChg chg="add mod">
          <ac:chgData name="Jasmine Ratchford" userId="72f7e5be-b184-4a02-b50c-5c3915badad0" providerId="ADAL" clId="{32F58890-A172-EA4D-9A8A-F1D2F71D59CD}" dt="2024-04-07T03:09:51.769" v="11089" actId="403"/>
          <ac:spMkLst>
            <pc:docMk/>
            <pc:sldMk cId="3410398476" sldId="324"/>
            <ac:spMk id="6" creationId="{EA4169DB-298A-D9E6-8ECF-BCC961FDFE26}"/>
          </ac:spMkLst>
        </pc:spChg>
        <pc:spChg chg="add del mod">
          <ac:chgData name="Jasmine Ratchford" userId="72f7e5be-b184-4a02-b50c-5c3915badad0" providerId="ADAL" clId="{32F58890-A172-EA4D-9A8A-F1D2F71D59CD}" dt="2024-04-01T22:10:27.961" v="6965" actId="478"/>
          <ac:spMkLst>
            <pc:docMk/>
            <pc:sldMk cId="3410398476" sldId="324"/>
            <ac:spMk id="7" creationId="{B50E0B7B-4C7F-6CDE-F47F-425FCE175747}"/>
          </ac:spMkLst>
        </pc:spChg>
        <pc:spChg chg="add del mod">
          <ac:chgData name="Jasmine Ratchford" userId="72f7e5be-b184-4a02-b50c-5c3915badad0" providerId="ADAL" clId="{32F58890-A172-EA4D-9A8A-F1D2F71D59CD}" dt="2024-04-01T22:10:27.961" v="6965" actId="478"/>
          <ac:spMkLst>
            <pc:docMk/>
            <pc:sldMk cId="3410398476" sldId="324"/>
            <ac:spMk id="8" creationId="{B56F90DC-2CAB-959B-B83B-28EA5869EE55}"/>
          </ac:spMkLst>
        </pc:spChg>
        <pc:spChg chg="add del mod">
          <ac:chgData name="Jasmine Ratchford" userId="72f7e5be-b184-4a02-b50c-5c3915badad0" providerId="ADAL" clId="{32F58890-A172-EA4D-9A8A-F1D2F71D59CD}" dt="2024-04-01T23:44:05.001" v="7063" actId="478"/>
          <ac:spMkLst>
            <pc:docMk/>
            <pc:sldMk cId="3410398476" sldId="324"/>
            <ac:spMk id="9" creationId="{0F9BFA81-F2F1-24BF-000B-E2A22DE68306}"/>
          </ac:spMkLst>
        </pc:spChg>
        <pc:spChg chg="add del mod">
          <ac:chgData name="Jasmine Ratchford" userId="72f7e5be-b184-4a02-b50c-5c3915badad0" providerId="ADAL" clId="{32F58890-A172-EA4D-9A8A-F1D2F71D59CD}" dt="2024-04-01T22:10:27.961" v="6965" actId="478"/>
          <ac:spMkLst>
            <pc:docMk/>
            <pc:sldMk cId="3410398476" sldId="324"/>
            <ac:spMk id="10" creationId="{DE9EA845-6302-4DB0-F155-53D5AB66698F}"/>
          </ac:spMkLst>
        </pc:spChg>
        <pc:spChg chg="add mod">
          <ac:chgData name="Jasmine Ratchford" userId="72f7e5be-b184-4a02-b50c-5c3915badad0" providerId="ADAL" clId="{32F58890-A172-EA4D-9A8A-F1D2F71D59CD}" dt="2024-04-01T23:43:59.930" v="7062"/>
          <ac:spMkLst>
            <pc:docMk/>
            <pc:sldMk cId="3410398476" sldId="324"/>
            <ac:spMk id="11" creationId="{922A9304-CF9D-7C53-0570-5382804E5F8D}"/>
          </ac:spMkLst>
        </pc:spChg>
        <pc:spChg chg="add mod">
          <ac:chgData name="Jasmine Ratchford" userId="72f7e5be-b184-4a02-b50c-5c3915badad0" providerId="ADAL" clId="{32F58890-A172-EA4D-9A8A-F1D2F71D59CD}" dt="2024-04-06T16:37:16.952" v="10917" actId="1035"/>
          <ac:spMkLst>
            <pc:docMk/>
            <pc:sldMk cId="3410398476" sldId="324"/>
            <ac:spMk id="12" creationId="{08105CFF-36BB-1973-9DF2-3ED42ECE202D}"/>
          </ac:spMkLst>
        </pc:spChg>
        <pc:spChg chg="add del mod">
          <ac:chgData name="Jasmine Ratchford" userId="72f7e5be-b184-4a02-b50c-5c3915badad0" providerId="ADAL" clId="{32F58890-A172-EA4D-9A8A-F1D2F71D59CD}" dt="2024-04-01T23:48:49.011" v="7299" actId="478"/>
          <ac:spMkLst>
            <pc:docMk/>
            <pc:sldMk cId="3410398476" sldId="324"/>
            <ac:spMk id="13" creationId="{069C6E44-29CF-C7D9-3FA0-226D89D64EAC}"/>
          </ac:spMkLst>
        </pc:spChg>
        <pc:spChg chg="add del mod">
          <ac:chgData name="Jasmine Ratchford" userId="72f7e5be-b184-4a02-b50c-5c3915badad0" providerId="ADAL" clId="{32F58890-A172-EA4D-9A8A-F1D2F71D59CD}" dt="2024-04-02T00:13:03.796" v="7463" actId="478"/>
          <ac:spMkLst>
            <pc:docMk/>
            <pc:sldMk cId="3410398476" sldId="324"/>
            <ac:spMk id="15" creationId="{15C93D4B-E016-ED0E-5586-2D5FC7B07C39}"/>
          </ac:spMkLst>
        </pc:spChg>
        <pc:spChg chg="add del mod">
          <ac:chgData name="Jasmine Ratchford" userId="72f7e5be-b184-4a02-b50c-5c3915badad0" providerId="ADAL" clId="{32F58890-A172-EA4D-9A8A-F1D2F71D59CD}" dt="2024-04-07T03:09:06.162" v="11076" actId="478"/>
          <ac:spMkLst>
            <pc:docMk/>
            <pc:sldMk cId="3410398476" sldId="324"/>
            <ac:spMk id="18" creationId="{26FCE312-8131-63CA-1C3B-1C2B912BCF1A}"/>
          </ac:spMkLst>
        </pc:spChg>
        <pc:spChg chg="add mod">
          <ac:chgData name="Jasmine Ratchford" userId="72f7e5be-b184-4a02-b50c-5c3915badad0" providerId="ADAL" clId="{32F58890-A172-EA4D-9A8A-F1D2F71D59CD}" dt="2024-04-10T02:01:34.034" v="13459" actId="1035"/>
          <ac:spMkLst>
            <pc:docMk/>
            <pc:sldMk cId="3410398476" sldId="324"/>
            <ac:spMk id="21" creationId="{FFF963B2-F528-A463-9A7A-20687BE689E7}"/>
          </ac:spMkLst>
        </pc:spChg>
        <pc:picChg chg="add del mod">
          <ac:chgData name="Jasmine Ratchford" userId="72f7e5be-b184-4a02-b50c-5c3915badad0" providerId="ADAL" clId="{32F58890-A172-EA4D-9A8A-F1D2F71D59CD}" dt="2024-04-07T03:06:50.066" v="11062" actId="21"/>
          <ac:picMkLst>
            <pc:docMk/>
            <pc:sldMk cId="3410398476" sldId="324"/>
            <ac:picMk id="16" creationId="{2A158AC7-B0D4-7E0B-846E-7C14F5F7788A}"/>
          </ac:picMkLst>
        </pc:picChg>
        <pc:picChg chg="add mod">
          <ac:chgData name="Jasmine Ratchford" userId="72f7e5be-b184-4a02-b50c-5c3915badad0" providerId="ADAL" clId="{32F58890-A172-EA4D-9A8A-F1D2F71D59CD}" dt="2024-04-10T02:01:34.034" v="13459" actId="1035"/>
          <ac:picMkLst>
            <pc:docMk/>
            <pc:sldMk cId="3410398476" sldId="324"/>
            <ac:picMk id="19" creationId="{CC637F44-1D36-D673-1D17-B4D9CBA9654A}"/>
          </ac:picMkLst>
        </pc:picChg>
      </pc:sldChg>
      <pc:sldChg chg="addSp delSp modSp new mod modNotesTx">
        <pc:chgData name="Jasmine Ratchford" userId="72f7e5be-b184-4a02-b50c-5c3915badad0" providerId="ADAL" clId="{32F58890-A172-EA4D-9A8A-F1D2F71D59CD}" dt="2024-04-10T01:56:18.537" v="13099" actId="20577"/>
        <pc:sldMkLst>
          <pc:docMk/>
          <pc:sldMk cId="3033743143" sldId="325"/>
        </pc:sldMkLst>
        <pc:spChg chg="mod">
          <ac:chgData name="Jasmine Ratchford" userId="72f7e5be-b184-4a02-b50c-5c3915badad0" providerId="ADAL" clId="{32F58890-A172-EA4D-9A8A-F1D2F71D59CD}" dt="2024-04-07T17:53:01.450" v="11313" actId="20577"/>
          <ac:spMkLst>
            <pc:docMk/>
            <pc:sldMk cId="3033743143" sldId="325"/>
            <ac:spMk id="2" creationId="{D76C56B0-5A2D-54D2-7662-52AD264EC0E9}"/>
          </ac:spMkLst>
        </pc:spChg>
        <pc:spChg chg="del mod">
          <ac:chgData name="Jasmine Ratchford" userId="72f7e5be-b184-4a02-b50c-5c3915badad0" providerId="ADAL" clId="{32F58890-A172-EA4D-9A8A-F1D2F71D59CD}" dt="2024-04-07T17:51:26.479" v="11247" actId="478"/>
          <ac:spMkLst>
            <pc:docMk/>
            <pc:sldMk cId="3033743143" sldId="325"/>
            <ac:spMk id="3" creationId="{7F316F6A-2B0D-D3D8-E97D-AD4DEB427656}"/>
          </ac:spMkLst>
        </pc:spChg>
        <pc:spChg chg="mod">
          <ac:chgData name="Jasmine Ratchford" userId="72f7e5be-b184-4a02-b50c-5c3915badad0" providerId="ADAL" clId="{32F58890-A172-EA4D-9A8A-F1D2F71D59CD}" dt="2024-04-09T12:14:04.743" v="12144" actId="108"/>
          <ac:spMkLst>
            <pc:docMk/>
            <pc:sldMk cId="3033743143" sldId="325"/>
            <ac:spMk id="4" creationId="{6B85021B-1010-803F-47FB-2ECE81C406A9}"/>
          </ac:spMkLst>
        </pc:spChg>
        <pc:spChg chg="add del mod">
          <ac:chgData name="Jasmine Ratchford" userId="72f7e5be-b184-4a02-b50c-5c3915badad0" providerId="ADAL" clId="{32F58890-A172-EA4D-9A8A-F1D2F71D59CD}" dt="2024-04-07T17:51:32.666" v="11249" actId="478"/>
          <ac:spMkLst>
            <pc:docMk/>
            <pc:sldMk cId="3033743143" sldId="325"/>
            <ac:spMk id="7" creationId="{DBC8A041-0006-CF66-3BF1-C0EF58C6B65A}"/>
          </ac:spMkLst>
        </pc:spChg>
        <pc:spChg chg="add mod">
          <ac:chgData name="Jasmine Ratchford" userId="72f7e5be-b184-4a02-b50c-5c3915badad0" providerId="ADAL" clId="{32F58890-A172-EA4D-9A8A-F1D2F71D59CD}" dt="2024-04-09T12:13:35.652" v="12139" actId="1037"/>
          <ac:spMkLst>
            <pc:docMk/>
            <pc:sldMk cId="3033743143" sldId="325"/>
            <ac:spMk id="9" creationId="{9DFACC8D-1E61-7B70-A524-C74D705015DC}"/>
          </ac:spMkLst>
        </pc:spChg>
        <pc:spChg chg="add mod">
          <ac:chgData name="Jasmine Ratchford" userId="72f7e5be-b184-4a02-b50c-5c3915badad0" providerId="ADAL" clId="{32F58890-A172-EA4D-9A8A-F1D2F71D59CD}" dt="2024-04-10T01:56:18.537" v="13099" actId="20577"/>
          <ac:spMkLst>
            <pc:docMk/>
            <pc:sldMk cId="3033743143" sldId="325"/>
            <ac:spMk id="10" creationId="{E06278CC-4F4A-CCFF-77A9-F3B953E28207}"/>
          </ac:spMkLst>
        </pc:spChg>
        <pc:spChg chg="add">
          <ac:chgData name="Jasmine Ratchford" userId="72f7e5be-b184-4a02-b50c-5c3915badad0" providerId="ADAL" clId="{32F58890-A172-EA4D-9A8A-F1D2F71D59CD}" dt="2024-04-07T17:54:50.740" v="11339"/>
          <ac:spMkLst>
            <pc:docMk/>
            <pc:sldMk cId="3033743143" sldId="325"/>
            <ac:spMk id="11" creationId="{87362615-F7E5-C789-130F-B643A31FCA4B}"/>
          </ac:spMkLst>
        </pc:spChg>
        <pc:spChg chg="add mod">
          <ac:chgData name="Jasmine Ratchford" userId="72f7e5be-b184-4a02-b50c-5c3915badad0" providerId="ADAL" clId="{32F58890-A172-EA4D-9A8A-F1D2F71D59CD}" dt="2024-04-09T12:13:27.024" v="12133" actId="1076"/>
          <ac:spMkLst>
            <pc:docMk/>
            <pc:sldMk cId="3033743143" sldId="325"/>
            <ac:spMk id="13" creationId="{5B95FDF9-EC3F-43B2-9118-F03C33BC80C2}"/>
          </ac:spMkLst>
        </pc:spChg>
        <pc:picChg chg="add mod modCrop">
          <ac:chgData name="Jasmine Ratchford" userId="72f7e5be-b184-4a02-b50c-5c3915badad0" providerId="ADAL" clId="{32F58890-A172-EA4D-9A8A-F1D2F71D59CD}" dt="2024-04-09T12:13:35.652" v="12139" actId="1037"/>
          <ac:picMkLst>
            <pc:docMk/>
            <pc:sldMk cId="3033743143" sldId="325"/>
            <ac:picMk id="5" creationId="{38B0D7CA-A8C0-AF89-1895-7D6E2EC1ECD0}"/>
          </ac:picMkLst>
        </pc:picChg>
        <pc:picChg chg="add mod modCrop">
          <ac:chgData name="Jasmine Ratchford" userId="72f7e5be-b184-4a02-b50c-5c3915badad0" providerId="ADAL" clId="{32F58890-A172-EA4D-9A8A-F1D2F71D59CD}" dt="2024-04-09T12:13:35.652" v="12139" actId="1037"/>
          <ac:picMkLst>
            <pc:docMk/>
            <pc:sldMk cId="3033743143" sldId="325"/>
            <ac:picMk id="12" creationId="{7AE27E8F-F63A-0262-6D5D-9599E81CCC72}"/>
          </ac:picMkLst>
        </pc:picChg>
      </pc:sldChg>
      <pc:sldChg chg="addSp delSp modSp add mod ord">
        <pc:chgData name="Jasmine Ratchford" userId="72f7e5be-b184-4a02-b50c-5c3915badad0" providerId="ADAL" clId="{32F58890-A172-EA4D-9A8A-F1D2F71D59CD}" dt="2024-04-10T16:28:56.567" v="16531" actId="20577"/>
        <pc:sldMkLst>
          <pc:docMk/>
          <pc:sldMk cId="1989084514" sldId="326"/>
        </pc:sldMkLst>
        <pc:spChg chg="add del mod">
          <ac:chgData name="Jasmine Ratchford" userId="72f7e5be-b184-4a02-b50c-5c3915badad0" providerId="ADAL" clId="{32F58890-A172-EA4D-9A8A-F1D2F71D59CD}" dt="2024-04-09T11:34:06.348" v="11733" actId="478"/>
          <ac:spMkLst>
            <pc:docMk/>
            <pc:sldMk cId="1989084514" sldId="326"/>
            <ac:spMk id="4" creationId="{A0AC2E80-6D32-68A2-26E0-DD72697E1BF3}"/>
          </ac:spMkLst>
        </pc:spChg>
        <pc:spChg chg="add mod">
          <ac:chgData name="Jasmine Ratchford" userId="72f7e5be-b184-4a02-b50c-5c3915badad0" providerId="ADAL" clId="{32F58890-A172-EA4D-9A8A-F1D2F71D59CD}" dt="2024-04-10T16:28:56.567" v="16531" actId="20577"/>
          <ac:spMkLst>
            <pc:docMk/>
            <pc:sldMk cId="1989084514" sldId="326"/>
            <ac:spMk id="6" creationId="{CBD04F52-BD45-F7BC-F77A-EB050A914D7E}"/>
          </ac:spMkLst>
        </pc:spChg>
        <pc:spChg chg="mod">
          <ac:chgData name="Jasmine Ratchford" userId="72f7e5be-b184-4a02-b50c-5c3915badad0" providerId="ADAL" clId="{32F58890-A172-EA4D-9A8A-F1D2F71D59CD}" dt="2024-04-09T11:59:23.034" v="12093" actId="20577"/>
          <ac:spMkLst>
            <pc:docMk/>
            <pc:sldMk cId="1989084514" sldId="326"/>
            <ac:spMk id="7" creationId="{20A0148F-8628-AA48-8983-2530D36A2450}"/>
          </ac:spMkLst>
        </pc:spChg>
        <pc:spChg chg="add mod">
          <ac:chgData name="Jasmine Ratchford" userId="72f7e5be-b184-4a02-b50c-5c3915badad0" providerId="ADAL" clId="{32F58890-A172-EA4D-9A8A-F1D2F71D59CD}" dt="2024-04-09T11:57:32.410" v="11963" actId="1076"/>
          <ac:spMkLst>
            <pc:docMk/>
            <pc:sldMk cId="1989084514" sldId="326"/>
            <ac:spMk id="9" creationId="{3CE92F51-84E6-7DF3-D9D2-F56081471052}"/>
          </ac:spMkLst>
        </pc:spChg>
        <pc:spChg chg="add mod">
          <ac:chgData name="Jasmine Ratchford" userId="72f7e5be-b184-4a02-b50c-5c3915badad0" providerId="ADAL" clId="{32F58890-A172-EA4D-9A8A-F1D2F71D59CD}" dt="2024-04-09T12:43:28.347" v="12530" actId="20577"/>
          <ac:spMkLst>
            <pc:docMk/>
            <pc:sldMk cId="1989084514" sldId="326"/>
            <ac:spMk id="10" creationId="{F777127E-8991-DB15-4757-9169970DA722}"/>
          </ac:spMkLst>
        </pc:spChg>
        <pc:picChg chg="mod">
          <ac:chgData name="Jasmine Ratchford" userId="72f7e5be-b184-4a02-b50c-5c3915badad0" providerId="ADAL" clId="{32F58890-A172-EA4D-9A8A-F1D2F71D59CD}" dt="2024-04-09T11:44:22.309" v="11799" actId="1076"/>
          <ac:picMkLst>
            <pc:docMk/>
            <pc:sldMk cId="1989084514" sldId="326"/>
            <ac:picMk id="2" creationId="{11996C20-56B0-1ED7-AA84-8342A0493FF3}"/>
          </ac:picMkLst>
        </pc:picChg>
        <pc:picChg chg="add mod">
          <ac:chgData name="Jasmine Ratchford" userId="72f7e5be-b184-4a02-b50c-5c3915badad0" providerId="ADAL" clId="{32F58890-A172-EA4D-9A8A-F1D2F71D59CD}" dt="2024-04-09T11:57:45.031" v="11967" actId="1076"/>
          <ac:picMkLst>
            <pc:docMk/>
            <pc:sldMk cId="1989084514" sldId="326"/>
            <ac:picMk id="8" creationId="{2E4E0DF1-A889-2325-771C-89447E9A504B}"/>
          </ac:picMkLst>
        </pc:picChg>
      </pc:sldChg>
      <pc:sldChg chg="del ord">
        <pc:chgData name="Jasmine Ratchford" userId="72f7e5be-b184-4a02-b50c-5c3915badad0" providerId="ADAL" clId="{32F58890-A172-EA4D-9A8A-F1D2F71D59CD}" dt="2024-04-10T14:25:05.677" v="16000" actId="2696"/>
        <pc:sldMkLst>
          <pc:docMk/>
          <pc:sldMk cId="2091152609" sldId="327"/>
        </pc:sldMkLst>
      </pc:sldChg>
      <pc:sldChg chg="addSp delSp modSp new mod modClrScheme chgLayout">
        <pc:chgData name="Jasmine Ratchford" userId="72f7e5be-b184-4a02-b50c-5c3915badad0" providerId="ADAL" clId="{32F58890-A172-EA4D-9A8A-F1D2F71D59CD}" dt="2024-04-09T11:51:58.395" v="11848" actId="2711"/>
        <pc:sldMkLst>
          <pc:docMk/>
          <pc:sldMk cId="3948202373" sldId="328"/>
        </pc:sldMkLst>
        <pc:spChg chg="mod ord">
          <ac:chgData name="Jasmine Ratchford" userId="72f7e5be-b184-4a02-b50c-5c3915badad0" providerId="ADAL" clId="{32F58890-A172-EA4D-9A8A-F1D2F71D59CD}" dt="2024-04-09T11:51:58.395" v="11848" actId="2711"/>
          <ac:spMkLst>
            <pc:docMk/>
            <pc:sldMk cId="3948202373" sldId="328"/>
            <ac:spMk id="2" creationId="{BB171F20-A3B7-9F19-B164-4F2173E43962}"/>
          </ac:spMkLst>
        </pc:spChg>
        <pc:spChg chg="del mod ord">
          <ac:chgData name="Jasmine Ratchford" userId="72f7e5be-b184-4a02-b50c-5c3915badad0" providerId="ADAL" clId="{32F58890-A172-EA4D-9A8A-F1D2F71D59CD}" dt="2024-03-29T17:24:40.566" v="3309" actId="700"/>
          <ac:spMkLst>
            <pc:docMk/>
            <pc:sldMk cId="3948202373" sldId="328"/>
            <ac:spMk id="3" creationId="{A184206F-1D95-8507-28A6-E06F080EE0FD}"/>
          </ac:spMkLst>
        </pc:spChg>
        <pc:spChg chg="del">
          <ac:chgData name="Jasmine Ratchford" userId="72f7e5be-b184-4a02-b50c-5c3915badad0" providerId="ADAL" clId="{32F58890-A172-EA4D-9A8A-F1D2F71D59CD}" dt="2024-03-29T17:24:40.566" v="3309" actId="700"/>
          <ac:spMkLst>
            <pc:docMk/>
            <pc:sldMk cId="3948202373" sldId="328"/>
            <ac:spMk id="4" creationId="{4728A750-250F-FCEA-E8A1-7992F99AA6CD}"/>
          </ac:spMkLst>
        </pc:spChg>
        <pc:spChg chg="add mod ord">
          <ac:chgData name="Jasmine Ratchford" userId="72f7e5be-b184-4a02-b50c-5c3915badad0" providerId="ADAL" clId="{32F58890-A172-EA4D-9A8A-F1D2F71D59CD}" dt="2024-04-09T11:51:58.395" v="11848" actId="2711"/>
          <ac:spMkLst>
            <pc:docMk/>
            <pc:sldMk cId="3948202373" sldId="328"/>
            <ac:spMk id="5" creationId="{B5FC4DAC-3E52-D0EA-84C0-9678A4F2CE63}"/>
          </ac:spMkLst>
        </pc:spChg>
        <pc:spChg chg="add mod">
          <ac:chgData name="Jasmine Ratchford" userId="72f7e5be-b184-4a02-b50c-5c3915badad0" providerId="ADAL" clId="{32F58890-A172-EA4D-9A8A-F1D2F71D59CD}" dt="2024-04-09T11:51:58.395" v="11848" actId="2711"/>
          <ac:spMkLst>
            <pc:docMk/>
            <pc:sldMk cId="3948202373" sldId="328"/>
            <ac:spMk id="8" creationId="{4D9359DD-C42F-80AA-5F7C-386F1D65A295}"/>
          </ac:spMkLst>
        </pc:spChg>
        <pc:picChg chg="add del mod">
          <ac:chgData name="Jasmine Ratchford" userId="72f7e5be-b184-4a02-b50c-5c3915badad0" providerId="ADAL" clId="{32F58890-A172-EA4D-9A8A-F1D2F71D59CD}" dt="2024-04-01T21:11:59.232" v="5843" actId="478"/>
          <ac:picMkLst>
            <pc:docMk/>
            <pc:sldMk cId="3948202373" sldId="328"/>
            <ac:picMk id="6" creationId="{1A90456B-A03A-2C71-4D41-F829D953FC58}"/>
          </ac:picMkLst>
        </pc:picChg>
        <pc:picChg chg="add mod">
          <ac:chgData name="Jasmine Ratchford" userId="72f7e5be-b184-4a02-b50c-5c3915badad0" providerId="ADAL" clId="{32F58890-A172-EA4D-9A8A-F1D2F71D59CD}" dt="2024-04-01T21:12:00.472" v="5844"/>
          <ac:picMkLst>
            <pc:docMk/>
            <pc:sldMk cId="3948202373" sldId="328"/>
            <ac:picMk id="7" creationId="{70D1CA31-2DF5-0E1C-0893-7415982BECF7}"/>
          </ac:picMkLst>
        </pc:picChg>
      </pc:sldChg>
      <pc:sldChg chg="addSp delSp modSp new mod modClrScheme delCm modCm chgLayout">
        <pc:chgData name="Jasmine Ratchford" userId="72f7e5be-b184-4a02-b50c-5c3915badad0" providerId="ADAL" clId="{32F58890-A172-EA4D-9A8A-F1D2F71D59CD}" dt="2024-04-10T15:36:13.160" v="16526"/>
        <pc:sldMkLst>
          <pc:docMk/>
          <pc:sldMk cId="1485813061" sldId="329"/>
        </pc:sldMkLst>
        <pc:spChg chg="del mod ord">
          <ac:chgData name="Jasmine Ratchford" userId="72f7e5be-b184-4a02-b50c-5c3915badad0" providerId="ADAL" clId="{32F58890-A172-EA4D-9A8A-F1D2F71D59CD}" dt="2024-04-01T14:38:54.126" v="3827" actId="700"/>
          <ac:spMkLst>
            <pc:docMk/>
            <pc:sldMk cId="1485813061" sldId="329"/>
            <ac:spMk id="2" creationId="{4CF4CF7A-AD50-D1E8-14D6-CBB3ACE94FFD}"/>
          </ac:spMkLst>
        </pc:spChg>
        <pc:spChg chg="del mod ord">
          <ac:chgData name="Jasmine Ratchford" userId="72f7e5be-b184-4a02-b50c-5c3915badad0" providerId="ADAL" clId="{32F58890-A172-EA4D-9A8A-F1D2F71D59CD}" dt="2024-04-01T14:38:54.126" v="3827" actId="700"/>
          <ac:spMkLst>
            <pc:docMk/>
            <pc:sldMk cId="1485813061" sldId="329"/>
            <ac:spMk id="3" creationId="{2A51F81C-428A-0894-9D51-C04A1CCD1DF3}"/>
          </ac:spMkLst>
        </pc:spChg>
        <pc:spChg chg="del">
          <ac:chgData name="Jasmine Ratchford" userId="72f7e5be-b184-4a02-b50c-5c3915badad0" providerId="ADAL" clId="{32F58890-A172-EA4D-9A8A-F1D2F71D59CD}" dt="2024-04-01T14:38:54.126" v="3827" actId="700"/>
          <ac:spMkLst>
            <pc:docMk/>
            <pc:sldMk cId="1485813061" sldId="329"/>
            <ac:spMk id="4" creationId="{FD9BFF4E-7B07-70ED-F6C5-EB4EDABC38F2}"/>
          </ac:spMkLst>
        </pc:spChg>
        <pc:spChg chg="del">
          <ac:chgData name="Jasmine Ratchford" userId="72f7e5be-b184-4a02-b50c-5c3915badad0" providerId="ADAL" clId="{32F58890-A172-EA4D-9A8A-F1D2F71D59CD}" dt="2024-04-01T14:38:54.126" v="3827" actId="700"/>
          <ac:spMkLst>
            <pc:docMk/>
            <pc:sldMk cId="1485813061" sldId="329"/>
            <ac:spMk id="5" creationId="{485942C3-C3A5-3E59-F013-A95B9E8B0B64}"/>
          </ac:spMkLst>
        </pc:spChg>
        <pc:spChg chg="add mod ord">
          <ac:chgData name="Jasmine Ratchford" userId="72f7e5be-b184-4a02-b50c-5c3915badad0" providerId="ADAL" clId="{32F58890-A172-EA4D-9A8A-F1D2F71D59CD}" dt="2024-04-09T11:51:03.456" v="11844" actId="2711"/>
          <ac:spMkLst>
            <pc:docMk/>
            <pc:sldMk cId="1485813061" sldId="329"/>
            <ac:spMk id="6" creationId="{44949CA3-AB39-986F-6590-386DB1F7E4FF}"/>
          </ac:spMkLst>
        </pc:spChg>
        <pc:spChg chg="add mod ord">
          <ac:chgData name="Jasmine Ratchford" userId="72f7e5be-b184-4a02-b50c-5c3915badad0" providerId="ADAL" clId="{32F58890-A172-EA4D-9A8A-F1D2F71D59CD}" dt="2024-04-09T11:51:03.456" v="11844" actId="2711"/>
          <ac:spMkLst>
            <pc:docMk/>
            <pc:sldMk cId="1485813061" sldId="329"/>
            <ac:spMk id="7" creationId="{D4C08F11-BAF8-8CA3-A7AB-9505D93006E0}"/>
          </ac:spMkLst>
        </pc:spChg>
        <pc:spChg chg="add">
          <ac:chgData name="Jasmine Ratchford" userId="72f7e5be-b184-4a02-b50c-5c3915badad0" providerId="ADAL" clId="{32F58890-A172-EA4D-9A8A-F1D2F71D59CD}" dt="2024-04-01T14:39:01.189" v="3829"/>
          <ac:spMkLst>
            <pc:docMk/>
            <pc:sldMk cId="1485813061" sldId="329"/>
            <ac:spMk id="8" creationId="{AE9A47CA-CF6A-9DC8-81AC-F8DC4371D2E0}"/>
          </ac:spMkLst>
        </pc:spChg>
        <pc:spChg chg="add del mod">
          <ac:chgData name="Jasmine Ratchford" userId="72f7e5be-b184-4a02-b50c-5c3915badad0" providerId="ADAL" clId="{32F58890-A172-EA4D-9A8A-F1D2F71D59CD}" dt="2024-04-01T16:23:46.916" v="4253" actId="478"/>
          <ac:spMkLst>
            <pc:docMk/>
            <pc:sldMk cId="1485813061" sldId="329"/>
            <ac:spMk id="11" creationId="{DBC56FA5-3C04-81EE-7AEC-DEB00F644085}"/>
          </ac:spMkLst>
        </pc:spChg>
        <pc:spChg chg="add mod">
          <ac:chgData name="Jasmine Ratchford" userId="72f7e5be-b184-4a02-b50c-5c3915badad0" providerId="ADAL" clId="{32F58890-A172-EA4D-9A8A-F1D2F71D59CD}" dt="2024-04-09T11:51:03.456" v="11844" actId="2711"/>
          <ac:spMkLst>
            <pc:docMk/>
            <pc:sldMk cId="1485813061" sldId="329"/>
            <ac:spMk id="12" creationId="{F75E700A-5165-E835-C24D-612A36B191A3}"/>
          </ac:spMkLst>
        </pc:spChg>
        <pc:spChg chg="add mod">
          <ac:chgData name="Jasmine Ratchford" userId="72f7e5be-b184-4a02-b50c-5c3915badad0" providerId="ADAL" clId="{32F58890-A172-EA4D-9A8A-F1D2F71D59CD}" dt="2024-04-09T11:51:03.456" v="11844" actId="2711"/>
          <ac:spMkLst>
            <pc:docMk/>
            <pc:sldMk cId="1485813061" sldId="329"/>
            <ac:spMk id="13" creationId="{4CCBBED2-211D-A8E6-4112-170F2C0B8E62}"/>
          </ac:spMkLst>
        </pc:spChg>
        <pc:picChg chg="add mod modCrop">
          <ac:chgData name="Jasmine Ratchford" userId="72f7e5be-b184-4a02-b50c-5c3915badad0" providerId="ADAL" clId="{32F58890-A172-EA4D-9A8A-F1D2F71D59CD}" dt="2024-04-07T03:02:05.390" v="11033" actId="14100"/>
          <ac:picMkLst>
            <pc:docMk/>
            <pc:sldMk cId="1485813061" sldId="329"/>
            <ac:picMk id="9" creationId="{E5CB96C5-7E72-C57C-CC04-92128E750CBA}"/>
          </ac:picMkLst>
        </pc:picChg>
        <pc:extLst>
          <p:ext xmlns:p="http://schemas.openxmlformats.org/presentationml/2006/main" uri="{D6D511B9-2390-475A-947B-AFAB55BFBCF1}">
            <pc226:cmChg xmlns:pc226="http://schemas.microsoft.com/office/powerpoint/2022/06/main/command" chg="del">
              <pc226:chgData name="Jasmine Ratchford" userId="72f7e5be-b184-4a02-b50c-5c3915badad0" providerId="ADAL" clId="{32F58890-A172-EA4D-9A8A-F1D2F71D59CD}" dt="2024-04-10T15:36:13.160" v="16526"/>
              <pc2:cmMkLst xmlns:pc2="http://schemas.microsoft.com/office/powerpoint/2019/9/main/command">
                <pc:docMk/>
                <pc:sldMk cId="1485813061" sldId="329"/>
                <pc2:cmMk id="{2D26608D-E164-4EEA-8CFE-414644AD2323}"/>
              </pc2:cmMkLst>
              <pc226:cmRplyChg chg="add">
                <pc226:chgData name="Jasmine Ratchford" userId="72f7e5be-b184-4a02-b50c-5c3915badad0" providerId="ADAL" clId="{32F58890-A172-EA4D-9A8A-F1D2F71D59CD}" dt="2024-04-09T11:18:55.548" v="11724"/>
                <pc2:cmRplyMkLst xmlns:pc2="http://schemas.microsoft.com/office/powerpoint/2019/9/main/command">
                  <pc:docMk/>
                  <pc:sldMk cId="1485813061" sldId="329"/>
                  <pc2:cmMk id="{2D26608D-E164-4EEA-8CFE-414644AD2323}"/>
                  <pc2:cmRplyMk id="{E3BA5F73-D9D7-BC48-852D-954949FF1F3F}"/>
                </pc2:cmRplyMkLst>
              </pc226:cmRplyChg>
            </pc226:cmChg>
          </p:ext>
        </pc:extLst>
      </pc:sldChg>
      <pc:sldChg chg="addSp delSp modSp add mod">
        <pc:chgData name="Jasmine Ratchford" userId="72f7e5be-b184-4a02-b50c-5c3915badad0" providerId="ADAL" clId="{32F58890-A172-EA4D-9A8A-F1D2F71D59CD}" dt="2024-04-10T01:51:56.988" v="12844"/>
        <pc:sldMkLst>
          <pc:docMk/>
          <pc:sldMk cId="327721219" sldId="330"/>
        </pc:sldMkLst>
        <pc:spChg chg="add mod">
          <ac:chgData name="Jasmine Ratchford" userId="72f7e5be-b184-4a02-b50c-5c3915badad0" providerId="ADAL" clId="{32F58890-A172-EA4D-9A8A-F1D2F71D59CD}" dt="2024-04-09T11:51:12.980" v="11845" actId="2711"/>
          <ac:spMkLst>
            <pc:docMk/>
            <pc:sldMk cId="327721219" sldId="330"/>
            <ac:spMk id="2" creationId="{3C5BD110-B803-71BA-F56D-82A1EA2E86E7}"/>
          </ac:spMkLst>
        </pc:spChg>
        <pc:spChg chg="add mod">
          <ac:chgData name="Jasmine Ratchford" userId="72f7e5be-b184-4a02-b50c-5c3915badad0" providerId="ADAL" clId="{32F58890-A172-EA4D-9A8A-F1D2F71D59CD}" dt="2024-04-09T11:51:12.980" v="11845" actId="2711"/>
          <ac:spMkLst>
            <pc:docMk/>
            <pc:sldMk cId="327721219" sldId="330"/>
            <ac:spMk id="3" creationId="{F28AA9BC-35F3-47E8-B8C3-BA07FAD6C780}"/>
          </ac:spMkLst>
        </pc:spChg>
        <pc:spChg chg="add mod">
          <ac:chgData name="Jasmine Ratchford" userId="72f7e5be-b184-4a02-b50c-5c3915badad0" providerId="ADAL" clId="{32F58890-A172-EA4D-9A8A-F1D2F71D59CD}" dt="2024-04-09T11:51:12.980" v="11845" actId="2711"/>
          <ac:spMkLst>
            <pc:docMk/>
            <pc:sldMk cId="327721219" sldId="330"/>
            <ac:spMk id="4" creationId="{6F212DA5-800E-0DA9-948D-B6301A13EE80}"/>
          </ac:spMkLst>
        </pc:spChg>
        <pc:spChg chg="add mod">
          <ac:chgData name="Jasmine Ratchford" userId="72f7e5be-b184-4a02-b50c-5c3915badad0" providerId="ADAL" clId="{32F58890-A172-EA4D-9A8A-F1D2F71D59CD}" dt="2024-04-09T11:51:12.980" v="11845" actId="2711"/>
          <ac:spMkLst>
            <pc:docMk/>
            <pc:sldMk cId="327721219" sldId="330"/>
            <ac:spMk id="5" creationId="{AB30093E-CDEA-A6B6-F8F7-84EA3BD3C7A2}"/>
          </ac:spMkLst>
        </pc:spChg>
        <pc:spChg chg="mod">
          <ac:chgData name="Jasmine Ratchford" userId="72f7e5be-b184-4a02-b50c-5c3915badad0" providerId="ADAL" clId="{32F58890-A172-EA4D-9A8A-F1D2F71D59CD}" dt="2024-04-09T11:51:12.980" v="11845" actId="2711"/>
          <ac:spMkLst>
            <pc:docMk/>
            <pc:sldMk cId="327721219" sldId="330"/>
            <ac:spMk id="6" creationId="{44949CA3-AB39-986F-6590-386DB1F7E4FF}"/>
          </ac:spMkLst>
        </pc:spChg>
        <pc:spChg chg="mod">
          <ac:chgData name="Jasmine Ratchford" userId="72f7e5be-b184-4a02-b50c-5c3915badad0" providerId="ADAL" clId="{32F58890-A172-EA4D-9A8A-F1D2F71D59CD}" dt="2024-04-09T11:51:12.980" v="11845" actId="2711"/>
          <ac:spMkLst>
            <pc:docMk/>
            <pc:sldMk cId="327721219" sldId="330"/>
            <ac:spMk id="7" creationId="{D4C08F11-BAF8-8CA3-A7AB-9505D93006E0}"/>
          </ac:spMkLst>
        </pc:spChg>
        <pc:spChg chg="add mod">
          <ac:chgData name="Jasmine Ratchford" userId="72f7e5be-b184-4a02-b50c-5c3915badad0" providerId="ADAL" clId="{32F58890-A172-EA4D-9A8A-F1D2F71D59CD}" dt="2024-04-09T11:51:12.980" v="11845" actId="2711"/>
          <ac:spMkLst>
            <pc:docMk/>
            <pc:sldMk cId="327721219" sldId="330"/>
            <ac:spMk id="8" creationId="{9706C38D-5AF8-268B-4587-1DB83C77B9A3}"/>
          </ac:spMkLst>
        </pc:spChg>
        <pc:spChg chg="add mod">
          <ac:chgData name="Jasmine Ratchford" userId="72f7e5be-b184-4a02-b50c-5c3915badad0" providerId="ADAL" clId="{32F58890-A172-EA4D-9A8A-F1D2F71D59CD}" dt="2024-04-09T11:51:12.980" v="11845" actId="2711"/>
          <ac:spMkLst>
            <pc:docMk/>
            <pc:sldMk cId="327721219" sldId="330"/>
            <ac:spMk id="10" creationId="{D47E652A-1383-CFC7-5804-82B3FE0E4C51}"/>
          </ac:spMkLst>
        </pc:spChg>
        <pc:spChg chg="del mod">
          <ac:chgData name="Jasmine Ratchford" userId="72f7e5be-b184-4a02-b50c-5c3915badad0" providerId="ADAL" clId="{32F58890-A172-EA4D-9A8A-F1D2F71D59CD}" dt="2024-04-01T16:34:37.656" v="4421" actId="478"/>
          <ac:spMkLst>
            <pc:docMk/>
            <pc:sldMk cId="327721219" sldId="330"/>
            <ac:spMk id="11" creationId="{DBC56FA5-3C04-81EE-7AEC-DEB00F644085}"/>
          </ac:spMkLst>
        </pc:spChg>
        <pc:spChg chg="add mod">
          <ac:chgData name="Jasmine Ratchford" userId="72f7e5be-b184-4a02-b50c-5c3915badad0" providerId="ADAL" clId="{32F58890-A172-EA4D-9A8A-F1D2F71D59CD}" dt="2024-04-09T11:51:12.980" v="11845" actId="2711"/>
          <ac:spMkLst>
            <pc:docMk/>
            <pc:sldMk cId="327721219" sldId="330"/>
            <ac:spMk id="12" creationId="{D63F5847-EE3F-5D46-1BB6-DD97EF49EE22}"/>
          </ac:spMkLst>
        </pc:spChg>
        <pc:spChg chg="add mod">
          <ac:chgData name="Jasmine Ratchford" userId="72f7e5be-b184-4a02-b50c-5c3915badad0" providerId="ADAL" clId="{32F58890-A172-EA4D-9A8A-F1D2F71D59CD}" dt="2024-04-09T11:51:12.980" v="11845" actId="2711"/>
          <ac:spMkLst>
            <pc:docMk/>
            <pc:sldMk cId="327721219" sldId="330"/>
            <ac:spMk id="13" creationId="{052B169C-C72E-F778-791A-4D28B36D3F80}"/>
          </ac:spMkLst>
        </pc:spChg>
        <pc:spChg chg="add mod">
          <ac:chgData name="Jasmine Ratchford" userId="72f7e5be-b184-4a02-b50c-5c3915badad0" providerId="ADAL" clId="{32F58890-A172-EA4D-9A8A-F1D2F71D59CD}" dt="2024-04-09T11:51:12.980" v="11845" actId="2711"/>
          <ac:spMkLst>
            <pc:docMk/>
            <pc:sldMk cId="327721219" sldId="330"/>
            <ac:spMk id="14" creationId="{8E27D505-20C2-59C2-B5C8-657D7BB249EE}"/>
          </ac:spMkLst>
        </pc:spChg>
        <pc:spChg chg="add mod">
          <ac:chgData name="Jasmine Ratchford" userId="72f7e5be-b184-4a02-b50c-5c3915badad0" providerId="ADAL" clId="{32F58890-A172-EA4D-9A8A-F1D2F71D59CD}" dt="2024-04-09T11:51:12.980" v="11845" actId="2711"/>
          <ac:spMkLst>
            <pc:docMk/>
            <pc:sldMk cId="327721219" sldId="330"/>
            <ac:spMk id="15" creationId="{2A92BF70-1BC6-D5A0-5738-E83C7D368A36}"/>
          </ac:spMkLst>
        </pc:spChg>
        <pc:spChg chg="add mod">
          <ac:chgData name="Jasmine Ratchford" userId="72f7e5be-b184-4a02-b50c-5c3915badad0" providerId="ADAL" clId="{32F58890-A172-EA4D-9A8A-F1D2F71D59CD}" dt="2024-04-09T11:51:12.980" v="11845" actId="2711"/>
          <ac:spMkLst>
            <pc:docMk/>
            <pc:sldMk cId="327721219" sldId="330"/>
            <ac:spMk id="16" creationId="{EA92D276-642B-E9FC-E819-ABF711B083E0}"/>
          </ac:spMkLst>
        </pc:spChg>
        <pc:spChg chg="add del mod">
          <ac:chgData name="Jasmine Ratchford" userId="72f7e5be-b184-4a02-b50c-5c3915badad0" providerId="ADAL" clId="{32F58890-A172-EA4D-9A8A-F1D2F71D59CD}" dt="2024-04-01T16:34:33.770" v="4420" actId="478"/>
          <ac:spMkLst>
            <pc:docMk/>
            <pc:sldMk cId="327721219" sldId="330"/>
            <ac:spMk id="17" creationId="{8C9AFAF9-A92A-8A11-6C60-86BAF7DD22F3}"/>
          </ac:spMkLst>
        </pc:spChg>
        <pc:spChg chg="add del mod">
          <ac:chgData name="Jasmine Ratchford" userId="72f7e5be-b184-4a02-b50c-5c3915badad0" providerId="ADAL" clId="{32F58890-A172-EA4D-9A8A-F1D2F71D59CD}" dt="2024-04-10T01:51:50.682" v="12843" actId="478"/>
          <ac:spMkLst>
            <pc:docMk/>
            <pc:sldMk cId="327721219" sldId="330"/>
            <ac:spMk id="18" creationId="{7B3F4912-540E-209B-8AF1-D43AC8073796}"/>
          </ac:spMkLst>
        </pc:spChg>
        <pc:spChg chg="add mod">
          <ac:chgData name="Jasmine Ratchford" userId="72f7e5be-b184-4a02-b50c-5c3915badad0" providerId="ADAL" clId="{32F58890-A172-EA4D-9A8A-F1D2F71D59CD}" dt="2024-04-09T11:51:12.980" v="11845" actId="2711"/>
          <ac:spMkLst>
            <pc:docMk/>
            <pc:sldMk cId="327721219" sldId="330"/>
            <ac:spMk id="19" creationId="{BC792DC4-D0DD-53EC-BAE7-6F1641A9A9A3}"/>
          </ac:spMkLst>
        </pc:spChg>
        <pc:spChg chg="add mod">
          <ac:chgData name="Jasmine Ratchford" userId="72f7e5be-b184-4a02-b50c-5c3915badad0" providerId="ADAL" clId="{32F58890-A172-EA4D-9A8A-F1D2F71D59CD}" dt="2024-04-10T01:51:56.988" v="12844"/>
          <ac:spMkLst>
            <pc:docMk/>
            <pc:sldMk cId="327721219" sldId="330"/>
            <ac:spMk id="20" creationId="{ED565381-E2EB-24B1-8CD6-7FB5A07D29F2}"/>
          </ac:spMkLst>
        </pc:spChg>
      </pc:sldChg>
      <pc:sldChg chg="new del ord">
        <pc:chgData name="Jasmine Ratchford" userId="72f7e5be-b184-4a02-b50c-5c3915badad0" providerId="ADAL" clId="{32F58890-A172-EA4D-9A8A-F1D2F71D59CD}" dt="2024-04-01T16:14:05.212" v="4034" actId="2696"/>
        <pc:sldMkLst>
          <pc:docMk/>
          <pc:sldMk cId="1706373841" sldId="330"/>
        </pc:sldMkLst>
      </pc:sldChg>
      <pc:sldChg chg="addSp delSp modSp add mod">
        <pc:chgData name="Jasmine Ratchford" userId="72f7e5be-b184-4a02-b50c-5c3915badad0" providerId="ADAL" clId="{32F58890-A172-EA4D-9A8A-F1D2F71D59CD}" dt="2024-04-09T11:50:53.616" v="11843" actId="2711"/>
        <pc:sldMkLst>
          <pc:docMk/>
          <pc:sldMk cId="1057673300" sldId="331"/>
        </pc:sldMkLst>
        <pc:spChg chg="mod">
          <ac:chgData name="Jasmine Ratchford" userId="72f7e5be-b184-4a02-b50c-5c3915badad0" providerId="ADAL" clId="{32F58890-A172-EA4D-9A8A-F1D2F71D59CD}" dt="2024-04-09T11:50:53.616" v="11843" actId="2711"/>
          <ac:spMkLst>
            <pc:docMk/>
            <pc:sldMk cId="1057673300" sldId="331"/>
            <ac:spMk id="2" creationId="{058C5822-C833-5D6F-80D8-65C1A842C05F}"/>
          </ac:spMkLst>
        </pc:spChg>
        <pc:spChg chg="mod">
          <ac:chgData name="Jasmine Ratchford" userId="72f7e5be-b184-4a02-b50c-5c3915badad0" providerId="ADAL" clId="{32F58890-A172-EA4D-9A8A-F1D2F71D59CD}" dt="2024-04-09T11:50:53.616" v="11843" actId="2711"/>
          <ac:spMkLst>
            <pc:docMk/>
            <pc:sldMk cId="1057673300" sldId="331"/>
            <ac:spMk id="5" creationId="{6F899149-6535-88EB-EAB2-8F9E263FF045}"/>
          </ac:spMkLst>
        </pc:spChg>
        <pc:spChg chg="add del mod">
          <ac:chgData name="Jasmine Ratchford" userId="72f7e5be-b184-4a02-b50c-5c3915badad0" providerId="ADAL" clId="{32F58890-A172-EA4D-9A8A-F1D2F71D59CD}" dt="2024-04-01T16:33:34.666" v="4409" actId="478"/>
          <ac:spMkLst>
            <pc:docMk/>
            <pc:sldMk cId="1057673300" sldId="331"/>
            <ac:spMk id="6" creationId="{47720436-33F7-F227-B9D6-21CD154F1FCC}"/>
          </ac:spMkLst>
        </pc:spChg>
        <pc:spChg chg="mod">
          <ac:chgData name="Jasmine Ratchford" userId="72f7e5be-b184-4a02-b50c-5c3915badad0" providerId="ADAL" clId="{32F58890-A172-EA4D-9A8A-F1D2F71D59CD}" dt="2024-04-09T11:50:53.616" v="11843" actId="2711"/>
          <ac:spMkLst>
            <pc:docMk/>
            <pc:sldMk cId="1057673300" sldId="331"/>
            <ac:spMk id="8" creationId="{A76E483D-7CCF-F4C2-CDCD-C7F6069AC535}"/>
          </ac:spMkLst>
        </pc:spChg>
        <pc:spChg chg="mod">
          <ac:chgData name="Jasmine Ratchford" userId="72f7e5be-b184-4a02-b50c-5c3915badad0" providerId="ADAL" clId="{32F58890-A172-EA4D-9A8A-F1D2F71D59CD}" dt="2024-04-09T11:50:53.616" v="11843" actId="2711"/>
          <ac:spMkLst>
            <pc:docMk/>
            <pc:sldMk cId="1057673300" sldId="331"/>
            <ac:spMk id="9" creationId="{73161075-08D1-6E64-DB74-667E724EA89C}"/>
          </ac:spMkLst>
        </pc:spChg>
        <pc:spChg chg="del">
          <ac:chgData name="Jasmine Ratchford" userId="72f7e5be-b184-4a02-b50c-5c3915badad0" providerId="ADAL" clId="{32F58890-A172-EA4D-9A8A-F1D2F71D59CD}" dt="2024-04-01T16:33:31.861" v="4408" actId="478"/>
          <ac:spMkLst>
            <pc:docMk/>
            <pc:sldMk cId="1057673300" sldId="331"/>
            <ac:spMk id="10" creationId="{FFBDA5C3-76F4-F9F3-02A8-1013AE3955E8}"/>
          </ac:spMkLst>
        </pc:spChg>
      </pc:sldChg>
      <pc:sldChg chg="modSp add mod">
        <pc:chgData name="Jasmine Ratchford" userId="72f7e5be-b184-4a02-b50c-5c3915badad0" providerId="ADAL" clId="{32F58890-A172-EA4D-9A8A-F1D2F71D59CD}" dt="2024-04-09T11:50:45.215" v="11842" actId="2711"/>
        <pc:sldMkLst>
          <pc:docMk/>
          <pc:sldMk cId="2727238532" sldId="332"/>
        </pc:sldMkLst>
        <pc:spChg chg="mod">
          <ac:chgData name="Jasmine Ratchford" userId="72f7e5be-b184-4a02-b50c-5c3915badad0" providerId="ADAL" clId="{32F58890-A172-EA4D-9A8A-F1D2F71D59CD}" dt="2024-04-09T11:50:45.215" v="11842" actId="2711"/>
          <ac:spMkLst>
            <pc:docMk/>
            <pc:sldMk cId="2727238532" sldId="332"/>
            <ac:spMk id="2" creationId="{058C5822-C833-5D6F-80D8-65C1A842C05F}"/>
          </ac:spMkLst>
        </pc:spChg>
        <pc:spChg chg="mod">
          <ac:chgData name="Jasmine Ratchford" userId="72f7e5be-b184-4a02-b50c-5c3915badad0" providerId="ADAL" clId="{32F58890-A172-EA4D-9A8A-F1D2F71D59CD}" dt="2024-04-09T11:50:45.215" v="11842" actId="2711"/>
          <ac:spMkLst>
            <pc:docMk/>
            <pc:sldMk cId="2727238532" sldId="332"/>
            <ac:spMk id="5" creationId="{6F899149-6535-88EB-EAB2-8F9E263FF045}"/>
          </ac:spMkLst>
        </pc:spChg>
        <pc:spChg chg="mod">
          <ac:chgData name="Jasmine Ratchford" userId="72f7e5be-b184-4a02-b50c-5c3915badad0" providerId="ADAL" clId="{32F58890-A172-EA4D-9A8A-F1D2F71D59CD}" dt="2024-04-09T11:50:45.215" v="11842" actId="2711"/>
          <ac:spMkLst>
            <pc:docMk/>
            <pc:sldMk cId="2727238532" sldId="332"/>
            <ac:spMk id="8" creationId="{A76E483D-7CCF-F4C2-CDCD-C7F6069AC535}"/>
          </ac:spMkLst>
        </pc:spChg>
        <pc:spChg chg="mod">
          <ac:chgData name="Jasmine Ratchford" userId="72f7e5be-b184-4a02-b50c-5c3915badad0" providerId="ADAL" clId="{32F58890-A172-EA4D-9A8A-F1D2F71D59CD}" dt="2024-04-09T11:50:45.215" v="11842" actId="2711"/>
          <ac:spMkLst>
            <pc:docMk/>
            <pc:sldMk cId="2727238532" sldId="332"/>
            <ac:spMk id="9" creationId="{73161075-08D1-6E64-DB74-667E724EA89C}"/>
          </ac:spMkLst>
        </pc:spChg>
        <pc:spChg chg="mod">
          <ac:chgData name="Jasmine Ratchford" userId="72f7e5be-b184-4a02-b50c-5c3915badad0" providerId="ADAL" clId="{32F58890-A172-EA4D-9A8A-F1D2F71D59CD}" dt="2024-04-09T11:50:45.215" v="11842" actId="2711"/>
          <ac:spMkLst>
            <pc:docMk/>
            <pc:sldMk cId="2727238532" sldId="332"/>
            <ac:spMk id="10" creationId="{FFBDA5C3-76F4-F9F3-02A8-1013AE3955E8}"/>
          </ac:spMkLst>
        </pc:spChg>
      </pc:sldChg>
      <pc:sldChg chg="addSp delSp modSp add mod">
        <pc:chgData name="Jasmine Ratchford" userId="72f7e5be-b184-4a02-b50c-5c3915badad0" providerId="ADAL" clId="{32F58890-A172-EA4D-9A8A-F1D2F71D59CD}" dt="2024-04-09T11:51:22.218" v="11846" actId="2711"/>
        <pc:sldMkLst>
          <pc:docMk/>
          <pc:sldMk cId="594149359" sldId="333"/>
        </pc:sldMkLst>
        <pc:spChg chg="del">
          <ac:chgData name="Jasmine Ratchford" userId="72f7e5be-b184-4a02-b50c-5c3915badad0" providerId="ADAL" clId="{32F58890-A172-EA4D-9A8A-F1D2F71D59CD}" dt="2024-04-01T18:13:38.278" v="4551" actId="478"/>
          <ac:spMkLst>
            <pc:docMk/>
            <pc:sldMk cId="594149359" sldId="333"/>
            <ac:spMk id="2" creationId="{3C5BD110-B803-71BA-F56D-82A1EA2E86E7}"/>
          </ac:spMkLst>
        </pc:spChg>
        <pc:spChg chg="del">
          <ac:chgData name="Jasmine Ratchford" userId="72f7e5be-b184-4a02-b50c-5c3915badad0" providerId="ADAL" clId="{32F58890-A172-EA4D-9A8A-F1D2F71D59CD}" dt="2024-04-01T18:13:41.294" v="4552" actId="478"/>
          <ac:spMkLst>
            <pc:docMk/>
            <pc:sldMk cId="594149359" sldId="333"/>
            <ac:spMk id="3" creationId="{F28AA9BC-35F3-47E8-B8C3-BA07FAD6C780}"/>
          </ac:spMkLst>
        </pc:spChg>
        <pc:spChg chg="del mod">
          <ac:chgData name="Jasmine Ratchford" userId="72f7e5be-b184-4a02-b50c-5c3915badad0" providerId="ADAL" clId="{32F58890-A172-EA4D-9A8A-F1D2F71D59CD}" dt="2024-04-01T18:24:31.750" v="4702" actId="478"/>
          <ac:spMkLst>
            <pc:docMk/>
            <pc:sldMk cId="594149359" sldId="333"/>
            <ac:spMk id="4" creationId="{6F212DA5-800E-0DA9-948D-B6301A13EE80}"/>
          </ac:spMkLst>
        </pc:spChg>
        <pc:spChg chg="del mod">
          <ac:chgData name="Jasmine Ratchford" userId="72f7e5be-b184-4a02-b50c-5c3915badad0" providerId="ADAL" clId="{32F58890-A172-EA4D-9A8A-F1D2F71D59CD}" dt="2024-04-01T18:24:29.282" v="4701" actId="478"/>
          <ac:spMkLst>
            <pc:docMk/>
            <pc:sldMk cId="594149359" sldId="333"/>
            <ac:spMk id="5" creationId="{AB30093E-CDEA-A6B6-F8F7-84EA3BD3C7A2}"/>
          </ac:spMkLst>
        </pc:spChg>
        <pc:spChg chg="mod">
          <ac:chgData name="Jasmine Ratchford" userId="72f7e5be-b184-4a02-b50c-5c3915badad0" providerId="ADAL" clId="{32F58890-A172-EA4D-9A8A-F1D2F71D59CD}" dt="2024-04-09T11:51:22.218" v="11846" actId="2711"/>
          <ac:spMkLst>
            <pc:docMk/>
            <pc:sldMk cId="594149359" sldId="333"/>
            <ac:spMk id="6" creationId="{44949CA3-AB39-986F-6590-386DB1F7E4FF}"/>
          </ac:spMkLst>
        </pc:spChg>
        <pc:spChg chg="mod">
          <ac:chgData name="Jasmine Ratchford" userId="72f7e5be-b184-4a02-b50c-5c3915badad0" providerId="ADAL" clId="{32F58890-A172-EA4D-9A8A-F1D2F71D59CD}" dt="2024-04-09T11:51:22.218" v="11846" actId="2711"/>
          <ac:spMkLst>
            <pc:docMk/>
            <pc:sldMk cId="594149359" sldId="333"/>
            <ac:spMk id="7" creationId="{D4C08F11-BAF8-8CA3-A7AB-9505D93006E0}"/>
          </ac:spMkLst>
        </pc:spChg>
        <pc:spChg chg="del">
          <ac:chgData name="Jasmine Ratchford" userId="72f7e5be-b184-4a02-b50c-5c3915badad0" providerId="ADAL" clId="{32F58890-A172-EA4D-9A8A-F1D2F71D59CD}" dt="2024-04-01T18:13:41.294" v="4552" actId="478"/>
          <ac:spMkLst>
            <pc:docMk/>
            <pc:sldMk cId="594149359" sldId="333"/>
            <ac:spMk id="8" creationId="{9706C38D-5AF8-268B-4587-1DB83C77B9A3}"/>
          </ac:spMkLst>
        </pc:spChg>
        <pc:spChg chg="mod">
          <ac:chgData name="Jasmine Ratchford" userId="72f7e5be-b184-4a02-b50c-5c3915badad0" providerId="ADAL" clId="{32F58890-A172-EA4D-9A8A-F1D2F71D59CD}" dt="2024-04-09T11:51:22.218" v="11846" actId="2711"/>
          <ac:spMkLst>
            <pc:docMk/>
            <pc:sldMk cId="594149359" sldId="333"/>
            <ac:spMk id="10" creationId="{D47E652A-1383-CFC7-5804-82B3FE0E4C51}"/>
          </ac:spMkLst>
        </pc:spChg>
        <pc:spChg chg="add mod">
          <ac:chgData name="Jasmine Ratchford" userId="72f7e5be-b184-4a02-b50c-5c3915badad0" providerId="ADAL" clId="{32F58890-A172-EA4D-9A8A-F1D2F71D59CD}" dt="2024-04-09T11:51:22.218" v="11846" actId="2711"/>
          <ac:spMkLst>
            <pc:docMk/>
            <pc:sldMk cId="594149359" sldId="333"/>
            <ac:spMk id="11" creationId="{A7B74172-D634-4D29-041E-2A1B429D4AC2}"/>
          </ac:spMkLst>
        </pc:spChg>
        <pc:spChg chg="del">
          <ac:chgData name="Jasmine Ratchford" userId="72f7e5be-b184-4a02-b50c-5c3915badad0" providerId="ADAL" clId="{32F58890-A172-EA4D-9A8A-F1D2F71D59CD}" dt="2024-04-01T18:13:38.278" v="4551" actId="478"/>
          <ac:spMkLst>
            <pc:docMk/>
            <pc:sldMk cId="594149359" sldId="333"/>
            <ac:spMk id="12" creationId="{D63F5847-EE3F-5D46-1BB6-DD97EF49EE22}"/>
          </ac:spMkLst>
        </pc:spChg>
        <pc:spChg chg="mod">
          <ac:chgData name="Jasmine Ratchford" userId="72f7e5be-b184-4a02-b50c-5c3915badad0" providerId="ADAL" clId="{32F58890-A172-EA4D-9A8A-F1D2F71D59CD}" dt="2024-04-09T11:51:22.218" v="11846" actId="2711"/>
          <ac:spMkLst>
            <pc:docMk/>
            <pc:sldMk cId="594149359" sldId="333"/>
            <ac:spMk id="13" creationId="{052B169C-C72E-F778-791A-4D28B36D3F80}"/>
          </ac:spMkLst>
        </pc:spChg>
        <pc:spChg chg="del">
          <ac:chgData name="Jasmine Ratchford" userId="72f7e5be-b184-4a02-b50c-5c3915badad0" providerId="ADAL" clId="{32F58890-A172-EA4D-9A8A-F1D2F71D59CD}" dt="2024-04-01T18:13:41.294" v="4552" actId="478"/>
          <ac:spMkLst>
            <pc:docMk/>
            <pc:sldMk cId="594149359" sldId="333"/>
            <ac:spMk id="14" creationId="{8E27D505-20C2-59C2-B5C8-657D7BB249EE}"/>
          </ac:spMkLst>
        </pc:spChg>
        <pc:spChg chg="mod">
          <ac:chgData name="Jasmine Ratchford" userId="72f7e5be-b184-4a02-b50c-5c3915badad0" providerId="ADAL" clId="{32F58890-A172-EA4D-9A8A-F1D2F71D59CD}" dt="2024-04-09T11:51:22.218" v="11846" actId="2711"/>
          <ac:spMkLst>
            <pc:docMk/>
            <pc:sldMk cId="594149359" sldId="333"/>
            <ac:spMk id="15" creationId="{2A92BF70-1BC6-D5A0-5738-E83C7D368A36}"/>
          </ac:spMkLst>
        </pc:spChg>
        <pc:spChg chg="mod">
          <ac:chgData name="Jasmine Ratchford" userId="72f7e5be-b184-4a02-b50c-5c3915badad0" providerId="ADAL" clId="{32F58890-A172-EA4D-9A8A-F1D2F71D59CD}" dt="2024-04-09T11:51:22.218" v="11846" actId="2711"/>
          <ac:spMkLst>
            <pc:docMk/>
            <pc:sldMk cId="594149359" sldId="333"/>
            <ac:spMk id="16" creationId="{EA92D276-642B-E9FC-E819-ABF711B083E0}"/>
          </ac:spMkLst>
        </pc:spChg>
        <pc:spChg chg="add mod">
          <ac:chgData name="Jasmine Ratchford" userId="72f7e5be-b184-4a02-b50c-5c3915badad0" providerId="ADAL" clId="{32F58890-A172-EA4D-9A8A-F1D2F71D59CD}" dt="2024-04-09T11:51:22.218" v="11846" actId="2711"/>
          <ac:spMkLst>
            <pc:docMk/>
            <pc:sldMk cId="594149359" sldId="333"/>
            <ac:spMk id="17" creationId="{18A24093-B540-016C-03A8-69A7D459E66B}"/>
          </ac:spMkLst>
        </pc:spChg>
        <pc:spChg chg="del">
          <ac:chgData name="Jasmine Ratchford" userId="72f7e5be-b184-4a02-b50c-5c3915badad0" providerId="ADAL" clId="{32F58890-A172-EA4D-9A8A-F1D2F71D59CD}" dt="2024-04-01T18:13:29.321" v="4550" actId="478"/>
          <ac:spMkLst>
            <pc:docMk/>
            <pc:sldMk cId="594149359" sldId="333"/>
            <ac:spMk id="18" creationId="{7B3F4912-540E-209B-8AF1-D43AC8073796}"/>
          </ac:spMkLst>
        </pc:spChg>
        <pc:spChg chg="mod">
          <ac:chgData name="Jasmine Ratchford" userId="72f7e5be-b184-4a02-b50c-5c3915badad0" providerId="ADAL" clId="{32F58890-A172-EA4D-9A8A-F1D2F71D59CD}" dt="2024-04-09T11:51:22.218" v="11846" actId="2711"/>
          <ac:spMkLst>
            <pc:docMk/>
            <pc:sldMk cId="594149359" sldId="333"/>
            <ac:spMk id="19" creationId="{BC792DC4-D0DD-53EC-BAE7-6F1641A9A9A3}"/>
          </ac:spMkLst>
        </pc:spChg>
        <pc:spChg chg="add mod">
          <ac:chgData name="Jasmine Ratchford" userId="72f7e5be-b184-4a02-b50c-5c3915badad0" providerId="ADAL" clId="{32F58890-A172-EA4D-9A8A-F1D2F71D59CD}" dt="2024-04-09T11:51:22.218" v="11846" actId="2711"/>
          <ac:spMkLst>
            <pc:docMk/>
            <pc:sldMk cId="594149359" sldId="333"/>
            <ac:spMk id="20" creationId="{1F9E8334-1F82-A709-B38C-3BC84EA5EBCB}"/>
          </ac:spMkLst>
        </pc:spChg>
        <pc:spChg chg="add mod">
          <ac:chgData name="Jasmine Ratchford" userId="72f7e5be-b184-4a02-b50c-5c3915badad0" providerId="ADAL" clId="{32F58890-A172-EA4D-9A8A-F1D2F71D59CD}" dt="2024-04-09T11:51:22.218" v="11846" actId="2711"/>
          <ac:spMkLst>
            <pc:docMk/>
            <pc:sldMk cId="594149359" sldId="333"/>
            <ac:spMk id="21" creationId="{C01755FA-2222-75B6-0B1B-28978303A41A}"/>
          </ac:spMkLst>
        </pc:spChg>
        <pc:spChg chg="add mod">
          <ac:chgData name="Jasmine Ratchford" userId="72f7e5be-b184-4a02-b50c-5c3915badad0" providerId="ADAL" clId="{32F58890-A172-EA4D-9A8A-F1D2F71D59CD}" dt="2024-04-09T11:51:22.218" v="11846" actId="2711"/>
          <ac:spMkLst>
            <pc:docMk/>
            <pc:sldMk cId="594149359" sldId="333"/>
            <ac:spMk id="22" creationId="{EADACDA8-4C76-5413-653F-3EDE6553D51B}"/>
          </ac:spMkLst>
        </pc:spChg>
        <pc:spChg chg="add mod">
          <ac:chgData name="Jasmine Ratchford" userId="72f7e5be-b184-4a02-b50c-5c3915badad0" providerId="ADAL" clId="{32F58890-A172-EA4D-9A8A-F1D2F71D59CD}" dt="2024-04-09T11:51:22.218" v="11846" actId="2711"/>
          <ac:spMkLst>
            <pc:docMk/>
            <pc:sldMk cId="594149359" sldId="333"/>
            <ac:spMk id="23" creationId="{E2CE436B-F359-E427-DB98-0F796B3DBE3C}"/>
          </ac:spMkLst>
        </pc:spChg>
        <pc:spChg chg="add mod">
          <ac:chgData name="Jasmine Ratchford" userId="72f7e5be-b184-4a02-b50c-5c3915badad0" providerId="ADAL" clId="{32F58890-A172-EA4D-9A8A-F1D2F71D59CD}" dt="2024-04-09T11:51:22.218" v="11846" actId="2711"/>
          <ac:spMkLst>
            <pc:docMk/>
            <pc:sldMk cId="594149359" sldId="333"/>
            <ac:spMk id="24" creationId="{598EAB1B-EE02-BEA0-2593-04018068E882}"/>
          </ac:spMkLst>
        </pc:spChg>
        <pc:spChg chg="add mod">
          <ac:chgData name="Jasmine Ratchford" userId="72f7e5be-b184-4a02-b50c-5c3915badad0" providerId="ADAL" clId="{32F58890-A172-EA4D-9A8A-F1D2F71D59CD}" dt="2024-04-09T11:51:22.218" v="11846" actId="2711"/>
          <ac:spMkLst>
            <pc:docMk/>
            <pc:sldMk cId="594149359" sldId="333"/>
            <ac:spMk id="25" creationId="{1D0D30F0-7E99-6FF6-AA91-50938A2BC692}"/>
          </ac:spMkLst>
        </pc:spChg>
        <pc:grpChg chg="add mod">
          <ac:chgData name="Jasmine Ratchford" userId="72f7e5be-b184-4a02-b50c-5c3915badad0" providerId="ADAL" clId="{32F58890-A172-EA4D-9A8A-F1D2F71D59CD}" dt="2024-04-01T21:07:23.754" v="5627" actId="1035"/>
          <ac:grpSpMkLst>
            <pc:docMk/>
            <pc:sldMk cId="594149359" sldId="333"/>
            <ac:grpSpMk id="26" creationId="{D337131F-8A39-907E-0C4A-293DFE02BDE1}"/>
          </ac:grpSpMkLst>
        </pc:grpChg>
        <pc:picChg chg="del">
          <ac:chgData name="Jasmine Ratchford" userId="72f7e5be-b184-4a02-b50c-5c3915badad0" providerId="ADAL" clId="{32F58890-A172-EA4D-9A8A-F1D2F71D59CD}" dt="2024-04-01T18:13:29.321" v="4550" actId="478"/>
          <ac:picMkLst>
            <pc:docMk/>
            <pc:sldMk cId="594149359" sldId="333"/>
            <ac:picMk id="9" creationId="{E5CB96C5-7E72-C57C-CC04-92128E750CBA}"/>
          </ac:picMkLst>
        </pc:picChg>
      </pc:sldChg>
      <pc:sldChg chg="addSp modSp new mod delCm modCm modNotesTx">
        <pc:chgData name="Jasmine Ratchford" userId="72f7e5be-b184-4a02-b50c-5c3915badad0" providerId="ADAL" clId="{32F58890-A172-EA4D-9A8A-F1D2F71D59CD}" dt="2024-04-10T15:36:21.322" v="16527"/>
        <pc:sldMkLst>
          <pc:docMk/>
          <pc:sldMk cId="1074494505" sldId="334"/>
        </pc:sldMkLst>
        <pc:spChg chg="mod">
          <ac:chgData name="Jasmine Ratchford" userId="72f7e5be-b184-4a02-b50c-5c3915badad0" providerId="ADAL" clId="{32F58890-A172-EA4D-9A8A-F1D2F71D59CD}" dt="2024-04-09T11:52:06.140" v="11849" actId="2711"/>
          <ac:spMkLst>
            <pc:docMk/>
            <pc:sldMk cId="1074494505" sldId="334"/>
            <ac:spMk id="2" creationId="{67826678-EF3F-A4B1-39DC-5AB8CA3C6809}"/>
          </ac:spMkLst>
        </pc:spChg>
        <pc:spChg chg="mod">
          <ac:chgData name="Jasmine Ratchford" userId="72f7e5be-b184-4a02-b50c-5c3915badad0" providerId="ADAL" clId="{32F58890-A172-EA4D-9A8A-F1D2F71D59CD}" dt="2024-04-09T11:52:06.140" v="11849" actId="2711"/>
          <ac:spMkLst>
            <pc:docMk/>
            <pc:sldMk cId="1074494505" sldId="334"/>
            <ac:spMk id="3" creationId="{0C0BDF2B-D047-E210-2467-909B08395866}"/>
          </ac:spMkLst>
        </pc:spChg>
        <pc:spChg chg="add mod">
          <ac:chgData name="Jasmine Ratchford" userId="72f7e5be-b184-4a02-b50c-5c3915badad0" providerId="ADAL" clId="{32F58890-A172-EA4D-9A8A-F1D2F71D59CD}" dt="2024-04-09T11:52:06.140" v="11849" actId="2711"/>
          <ac:spMkLst>
            <pc:docMk/>
            <pc:sldMk cId="1074494505" sldId="334"/>
            <ac:spMk id="6" creationId="{08C638D8-5887-207C-D129-2A9BE4826D0B}"/>
          </ac:spMkLst>
        </pc:spChg>
        <pc:picChg chg="add mod">
          <ac:chgData name="Jasmine Ratchford" userId="72f7e5be-b184-4a02-b50c-5c3915badad0" providerId="ADAL" clId="{32F58890-A172-EA4D-9A8A-F1D2F71D59CD}" dt="2024-04-01T21:11:53.619" v="5842" actId="1076"/>
          <ac:picMkLst>
            <pc:docMk/>
            <pc:sldMk cId="1074494505" sldId="334"/>
            <ac:picMk id="4" creationId="{C9B59746-8EB5-DF39-FB89-45A65CBC0BC8}"/>
          </ac:picMkLst>
        </pc:picChg>
        <pc:extLst>
          <p:ext xmlns:p="http://schemas.openxmlformats.org/presentationml/2006/main" uri="{D6D511B9-2390-475A-947B-AFAB55BFBCF1}">
            <pc226:cmChg xmlns:pc226="http://schemas.microsoft.com/office/powerpoint/2022/06/main/command" chg="del">
              <pc226:chgData name="Jasmine Ratchford" userId="72f7e5be-b184-4a02-b50c-5c3915badad0" providerId="ADAL" clId="{32F58890-A172-EA4D-9A8A-F1D2F71D59CD}" dt="2024-04-10T15:36:21.322" v="16527"/>
              <pc2:cmMkLst xmlns:pc2="http://schemas.microsoft.com/office/powerpoint/2019/9/main/command">
                <pc:docMk/>
                <pc:sldMk cId="1074494505" sldId="334"/>
                <pc2:cmMk id="{11986EA0-C6F8-4D13-9715-92C6188FEAC8}"/>
              </pc2:cmMkLst>
              <pc226:cmRplyChg chg="add">
                <pc226:chgData name="Jasmine Ratchford" userId="72f7e5be-b184-4a02-b50c-5c3915badad0" providerId="ADAL" clId="{32F58890-A172-EA4D-9A8A-F1D2F71D59CD}" dt="2024-04-09T11:14:47.054" v="11723"/>
                <pc2:cmRplyMkLst xmlns:pc2="http://schemas.microsoft.com/office/powerpoint/2019/9/main/command">
                  <pc:docMk/>
                  <pc:sldMk cId="1074494505" sldId="334"/>
                  <pc2:cmMk id="{11986EA0-C6F8-4D13-9715-92C6188FEAC8}"/>
                  <pc2:cmRplyMk id="{17E37037-BB79-1843-AC9C-68732EE89BF7}"/>
                </pc2:cmRplyMkLst>
              </pc226:cmRplyChg>
            </pc226:cmChg>
          </p:ext>
        </pc:extLst>
      </pc:sldChg>
      <pc:sldChg chg="new del">
        <pc:chgData name="Jasmine Ratchford" userId="72f7e5be-b184-4a02-b50c-5c3915badad0" providerId="ADAL" clId="{32F58890-A172-EA4D-9A8A-F1D2F71D59CD}" dt="2024-04-01T21:19:17.827" v="6585" actId="2696"/>
        <pc:sldMkLst>
          <pc:docMk/>
          <pc:sldMk cId="2411460709" sldId="335"/>
        </pc:sldMkLst>
      </pc:sldChg>
      <pc:sldChg chg="new del">
        <pc:chgData name="Jasmine Ratchford" userId="72f7e5be-b184-4a02-b50c-5c3915badad0" providerId="ADAL" clId="{32F58890-A172-EA4D-9A8A-F1D2F71D59CD}" dt="2024-04-02T14:47:52.869" v="7664" actId="2696"/>
        <pc:sldMkLst>
          <pc:docMk/>
          <pc:sldMk cId="4257185207" sldId="335"/>
        </pc:sldMkLst>
      </pc:sldChg>
      <pc:sldChg chg="addSp delSp modSp add mod ord modClrScheme chgLayout">
        <pc:chgData name="Jasmine Ratchford" userId="72f7e5be-b184-4a02-b50c-5c3915badad0" providerId="ADAL" clId="{32F58890-A172-EA4D-9A8A-F1D2F71D59CD}" dt="2024-04-07T03:09:59.816" v="11090" actId="403"/>
        <pc:sldMkLst>
          <pc:docMk/>
          <pc:sldMk cId="2793457160" sldId="336"/>
        </pc:sldMkLst>
        <pc:spChg chg="mod ord">
          <ac:chgData name="Jasmine Ratchford" userId="72f7e5be-b184-4a02-b50c-5c3915badad0" providerId="ADAL" clId="{32F58890-A172-EA4D-9A8A-F1D2F71D59CD}" dt="2024-04-01T23:50:38.010" v="7325" actId="700"/>
          <ac:spMkLst>
            <pc:docMk/>
            <pc:sldMk cId="2793457160" sldId="336"/>
            <ac:spMk id="2" creationId="{7F417E42-8B6F-281C-77B7-E5D37B5ACFF1}"/>
          </ac:spMkLst>
        </pc:spChg>
        <pc:spChg chg="del mod">
          <ac:chgData name="Jasmine Ratchford" userId="72f7e5be-b184-4a02-b50c-5c3915badad0" providerId="ADAL" clId="{32F58890-A172-EA4D-9A8A-F1D2F71D59CD}" dt="2024-04-01T23:49:44.943" v="7319" actId="478"/>
          <ac:spMkLst>
            <pc:docMk/>
            <pc:sldMk cId="2793457160" sldId="336"/>
            <ac:spMk id="3" creationId="{45A681FD-0D84-5A77-A5AD-FEEA61EFC257}"/>
          </ac:spMkLst>
        </pc:spChg>
        <pc:spChg chg="del mod ord">
          <ac:chgData name="Jasmine Ratchford" userId="72f7e5be-b184-4a02-b50c-5c3915badad0" providerId="ADAL" clId="{32F58890-A172-EA4D-9A8A-F1D2F71D59CD}" dt="2024-04-02T00:12:56.767" v="7461" actId="478"/>
          <ac:spMkLst>
            <pc:docMk/>
            <pc:sldMk cId="2793457160" sldId="336"/>
            <ac:spMk id="4" creationId="{970C3C5F-7731-A6E0-9E9A-DE2CBAFBAAB9}"/>
          </ac:spMkLst>
        </pc:spChg>
        <pc:spChg chg="del">
          <ac:chgData name="Jasmine Ratchford" userId="72f7e5be-b184-4a02-b50c-5c3915badad0" providerId="ADAL" clId="{32F58890-A172-EA4D-9A8A-F1D2F71D59CD}" dt="2024-04-01T23:50:13.307" v="7322" actId="478"/>
          <ac:spMkLst>
            <pc:docMk/>
            <pc:sldMk cId="2793457160" sldId="336"/>
            <ac:spMk id="6" creationId="{EA4169DB-298A-D9E6-8ECF-BCC961FDFE26}"/>
          </ac:spMkLst>
        </pc:spChg>
        <pc:spChg chg="del">
          <ac:chgData name="Jasmine Ratchford" userId="72f7e5be-b184-4a02-b50c-5c3915badad0" providerId="ADAL" clId="{32F58890-A172-EA4D-9A8A-F1D2F71D59CD}" dt="2024-04-01T22:09:51.686" v="6950" actId="478"/>
          <ac:spMkLst>
            <pc:docMk/>
            <pc:sldMk cId="2793457160" sldId="336"/>
            <ac:spMk id="7" creationId="{B50E0B7B-4C7F-6CDE-F47F-425FCE175747}"/>
          </ac:spMkLst>
        </pc:spChg>
        <pc:spChg chg="del">
          <ac:chgData name="Jasmine Ratchford" userId="72f7e5be-b184-4a02-b50c-5c3915badad0" providerId="ADAL" clId="{32F58890-A172-EA4D-9A8A-F1D2F71D59CD}" dt="2024-04-01T22:09:53.795" v="6951" actId="478"/>
          <ac:spMkLst>
            <pc:docMk/>
            <pc:sldMk cId="2793457160" sldId="336"/>
            <ac:spMk id="8" creationId="{B56F90DC-2CAB-959B-B83B-28EA5869EE55}"/>
          </ac:spMkLst>
        </pc:spChg>
        <pc:spChg chg="mod">
          <ac:chgData name="Jasmine Ratchford" userId="72f7e5be-b184-4a02-b50c-5c3915badad0" providerId="ADAL" clId="{32F58890-A172-EA4D-9A8A-F1D2F71D59CD}" dt="2024-04-06T16:37:02.877" v="10877" actId="1035"/>
          <ac:spMkLst>
            <pc:docMk/>
            <pc:sldMk cId="2793457160" sldId="336"/>
            <ac:spMk id="9" creationId="{0F9BFA81-F2F1-24BF-000B-E2A22DE68306}"/>
          </ac:spMkLst>
        </pc:spChg>
        <pc:spChg chg="del">
          <ac:chgData name="Jasmine Ratchford" userId="72f7e5be-b184-4a02-b50c-5c3915badad0" providerId="ADAL" clId="{32F58890-A172-EA4D-9A8A-F1D2F71D59CD}" dt="2024-04-01T22:09:51.686" v="6950" actId="478"/>
          <ac:spMkLst>
            <pc:docMk/>
            <pc:sldMk cId="2793457160" sldId="336"/>
            <ac:spMk id="10" creationId="{DE9EA845-6302-4DB0-F155-53D5AB66698F}"/>
          </ac:spMkLst>
        </pc:spChg>
        <pc:spChg chg="add del mod ord">
          <ac:chgData name="Jasmine Ratchford" userId="72f7e5be-b184-4a02-b50c-5c3915badad0" providerId="ADAL" clId="{32F58890-A172-EA4D-9A8A-F1D2F71D59CD}" dt="2024-04-01T23:50:38.010" v="7325" actId="700"/>
          <ac:spMkLst>
            <pc:docMk/>
            <pc:sldMk cId="2793457160" sldId="336"/>
            <ac:spMk id="11" creationId="{37C2815F-9D0A-58EB-13C9-847A614EC1DF}"/>
          </ac:spMkLst>
        </pc:spChg>
        <pc:spChg chg="add mod">
          <ac:chgData name="Jasmine Ratchford" userId="72f7e5be-b184-4a02-b50c-5c3915badad0" providerId="ADAL" clId="{32F58890-A172-EA4D-9A8A-F1D2F71D59CD}" dt="2024-04-06T16:37:02.877" v="10877" actId="1035"/>
          <ac:spMkLst>
            <pc:docMk/>
            <pc:sldMk cId="2793457160" sldId="336"/>
            <ac:spMk id="13" creationId="{28779AE8-DB95-7377-549D-1AB7CF6CBAD2}"/>
          </ac:spMkLst>
        </pc:spChg>
        <pc:spChg chg="add del">
          <ac:chgData name="Jasmine Ratchford" userId="72f7e5be-b184-4a02-b50c-5c3915badad0" providerId="ADAL" clId="{32F58890-A172-EA4D-9A8A-F1D2F71D59CD}" dt="2024-04-02T00:06:48.840" v="7393" actId="22"/>
          <ac:spMkLst>
            <pc:docMk/>
            <pc:sldMk cId="2793457160" sldId="336"/>
            <ac:spMk id="15" creationId="{87E2DE70-E7D2-7F1E-24D8-7A83DF067B18}"/>
          </ac:spMkLst>
        </pc:spChg>
        <pc:spChg chg="add mod">
          <ac:chgData name="Jasmine Ratchford" userId="72f7e5be-b184-4a02-b50c-5c3915badad0" providerId="ADAL" clId="{32F58890-A172-EA4D-9A8A-F1D2F71D59CD}" dt="2024-04-07T03:09:59.816" v="11090" actId="403"/>
          <ac:spMkLst>
            <pc:docMk/>
            <pc:sldMk cId="2793457160" sldId="336"/>
            <ac:spMk id="17" creationId="{8C2D1CE0-4F9B-3B4A-2EC5-92F49C9566B5}"/>
          </ac:spMkLst>
        </pc:spChg>
        <pc:spChg chg="add del mod">
          <ac:chgData name="Jasmine Ratchford" userId="72f7e5be-b184-4a02-b50c-5c3915badad0" providerId="ADAL" clId="{32F58890-A172-EA4D-9A8A-F1D2F71D59CD}" dt="2024-04-02T00:10:24.387" v="7439" actId="478"/>
          <ac:spMkLst>
            <pc:docMk/>
            <pc:sldMk cId="2793457160" sldId="336"/>
            <ac:spMk id="18" creationId="{684D24A9-C8AA-15A2-3DE5-37C3ABDBE305}"/>
          </ac:spMkLst>
        </pc:spChg>
        <pc:spChg chg="add del mod">
          <ac:chgData name="Jasmine Ratchford" userId="72f7e5be-b184-4a02-b50c-5c3915badad0" providerId="ADAL" clId="{32F58890-A172-EA4D-9A8A-F1D2F71D59CD}" dt="2024-04-02T00:13:14.507" v="7464" actId="478"/>
          <ac:spMkLst>
            <pc:docMk/>
            <pc:sldMk cId="2793457160" sldId="336"/>
            <ac:spMk id="20" creationId="{943FA1FB-3376-C622-F753-038BBA1BD77F}"/>
          </ac:spMkLst>
        </pc:spChg>
        <pc:spChg chg="add mod">
          <ac:chgData name="Jasmine Ratchford" userId="72f7e5be-b184-4a02-b50c-5c3915badad0" providerId="ADAL" clId="{32F58890-A172-EA4D-9A8A-F1D2F71D59CD}" dt="2024-04-07T03:09:59.816" v="11090" actId="403"/>
          <ac:spMkLst>
            <pc:docMk/>
            <pc:sldMk cId="2793457160" sldId="336"/>
            <ac:spMk id="23" creationId="{86C9D1B4-F0DC-71DD-EB5C-82FB4CACFE87}"/>
          </ac:spMkLst>
        </pc:spChg>
        <pc:picChg chg="add mod modCrop">
          <ac:chgData name="Jasmine Ratchford" userId="72f7e5be-b184-4a02-b50c-5c3915badad0" providerId="ADAL" clId="{32F58890-A172-EA4D-9A8A-F1D2F71D59CD}" dt="2024-04-02T00:21:23.749" v="7604" actId="732"/>
          <ac:picMkLst>
            <pc:docMk/>
            <pc:sldMk cId="2793457160" sldId="336"/>
            <ac:picMk id="21" creationId="{15B88522-300E-C89D-E147-4C7AA9C42034}"/>
          </ac:picMkLst>
        </pc:picChg>
        <pc:picChg chg="add del mod">
          <ac:chgData name="Jasmine Ratchford" userId="72f7e5be-b184-4a02-b50c-5c3915badad0" providerId="ADAL" clId="{32F58890-A172-EA4D-9A8A-F1D2F71D59CD}" dt="2024-04-07T03:07:50.357" v="11066" actId="478"/>
          <ac:picMkLst>
            <pc:docMk/>
            <pc:sldMk cId="2793457160" sldId="336"/>
            <ac:picMk id="24" creationId="{A7FBAEF5-D484-7079-492D-F1F4DE3A2256}"/>
          </ac:picMkLst>
        </pc:picChg>
        <pc:picChg chg="add del mod">
          <ac:chgData name="Jasmine Ratchford" userId="72f7e5be-b184-4a02-b50c-5c3915badad0" providerId="ADAL" clId="{32F58890-A172-EA4D-9A8A-F1D2F71D59CD}" dt="2024-04-07T03:08:07.968" v="11071" actId="21"/>
          <ac:picMkLst>
            <pc:docMk/>
            <pc:sldMk cId="2793457160" sldId="336"/>
            <ac:picMk id="25" creationId="{D48DC95F-01CE-F9C2-9505-D50704C6A76C}"/>
          </ac:picMkLst>
        </pc:picChg>
      </pc:sldChg>
      <pc:sldChg chg="new del">
        <pc:chgData name="Jasmine Ratchford" userId="72f7e5be-b184-4a02-b50c-5c3915badad0" providerId="ADAL" clId="{32F58890-A172-EA4D-9A8A-F1D2F71D59CD}" dt="2024-04-02T15:02:15.211" v="8205" actId="2696"/>
        <pc:sldMkLst>
          <pc:docMk/>
          <pc:sldMk cId="2905828164" sldId="337"/>
        </pc:sldMkLst>
      </pc:sldChg>
      <pc:sldChg chg="addSp delSp modSp add mod modClrScheme chgLayout">
        <pc:chgData name="Jasmine Ratchford" userId="72f7e5be-b184-4a02-b50c-5c3915badad0" providerId="ADAL" clId="{32F58890-A172-EA4D-9A8A-F1D2F71D59CD}" dt="2024-04-10T02:40:06.632" v="15619" actId="20577"/>
        <pc:sldMkLst>
          <pc:docMk/>
          <pc:sldMk cId="2723403560" sldId="338"/>
        </pc:sldMkLst>
        <pc:spChg chg="mod ord">
          <ac:chgData name="Jasmine Ratchford" userId="72f7e5be-b184-4a02-b50c-5c3915badad0" providerId="ADAL" clId="{32F58890-A172-EA4D-9A8A-F1D2F71D59CD}" dt="2024-04-02T14:55:24.090" v="7743" actId="700"/>
          <ac:spMkLst>
            <pc:docMk/>
            <pc:sldMk cId="2723403560" sldId="338"/>
            <ac:spMk id="2" creationId="{7F417E42-8B6F-281C-77B7-E5D37B5ACFF1}"/>
          </ac:spMkLst>
        </pc:spChg>
        <pc:spChg chg="del">
          <ac:chgData name="Jasmine Ratchford" userId="72f7e5be-b184-4a02-b50c-5c3915badad0" providerId="ADAL" clId="{32F58890-A172-EA4D-9A8A-F1D2F71D59CD}" dt="2024-04-02T14:54:37.918" v="7712" actId="478"/>
          <ac:spMkLst>
            <pc:docMk/>
            <pc:sldMk cId="2723403560" sldId="338"/>
            <ac:spMk id="3" creationId="{45A681FD-0D84-5A77-A5AD-FEEA61EFC257}"/>
          </ac:spMkLst>
        </pc:spChg>
        <pc:spChg chg="add del mod">
          <ac:chgData name="Jasmine Ratchford" userId="72f7e5be-b184-4a02-b50c-5c3915badad0" providerId="ADAL" clId="{32F58890-A172-EA4D-9A8A-F1D2F71D59CD}" dt="2024-04-02T14:54:44.501" v="7713" actId="478"/>
          <ac:spMkLst>
            <pc:docMk/>
            <pc:sldMk cId="2723403560" sldId="338"/>
            <ac:spMk id="5" creationId="{EE6D15BD-1B42-D214-B909-D4C19B2104D7}"/>
          </ac:spMkLst>
        </pc:spChg>
        <pc:spChg chg="del">
          <ac:chgData name="Jasmine Ratchford" userId="72f7e5be-b184-4a02-b50c-5c3915badad0" providerId="ADAL" clId="{32F58890-A172-EA4D-9A8A-F1D2F71D59CD}" dt="2024-04-02T14:54:37.918" v="7712" actId="478"/>
          <ac:spMkLst>
            <pc:docMk/>
            <pc:sldMk cId="2723403560" sldId="338"/>
            <ac:spMk id="6" creationId="{EA4169DB-298A-D9E6-8ECF-BCC961FDFE26}"/>
          </ac:spMkLst>
        </pc:spChg>
        <pc:spChg chg="add mod ord">
          <ac:chgData name="Jasmine Ratchford" userId="72f7e5be-b184-4a02-b50c-5c3915badad0" providerId="ADAL" clId="{32F58890-A172-EA4D-9A8A-F1D2F71D59CD}" dt="2024-04-10T02:40:06.632" v="15619" actId="20577"/>
          <ac:spMkLst>
            <pc:docMk/>
            <pc:sldMk cId="2723403560" sldId="338"/>
            <ac:spMk id="7" creationId="{848022AB-3505-D078-BBF1-FEBEF4233375}"/>
          </ac:spMkLst>
        </pc:spChg>
        <pc:spChg chg="add del mod">
          <ac:chgData name="Jasmine Ratchford" userId="72f7e5be-b184-4a02-b50c-5c3915badad0" providerId="ADAL" clId="{32F58890-A172-EA4D-9A8A-F1D2F71D59CD}" dt="2024-04-02T14:55:31.621" v="7745" actId="478"/>
          <ac:spMkLst>
            <pc:docMk/>
            <pc:sldMk cId="2723403560" sldId="338"/>
            <ac:spMk id="8" creationId="{81E22194-0A86-F256-4DA7-6E083492161E}"/>
          </ac:spMkLst>
        </pc:spChg>
        <pc:spChg chg="add mod">
          <ac:chgData name="Jasmine Ratchford" userId="72f7e5be-b184-4a02-b50c-5c3915badad0" providerId="ADAL" clId="{32F58890-A172-EA4D-9A8A-F1D2F71D59CD}" dt="2024-04-10T02:02:51.589" v="13521" actId="1035"/>
          <ac:spMkLst>
            <pc:docMk/>
            <pc:sldMk cId="2723403560" sldId="338"/>
            <ac:spMk id="11" creationId="{A114BC7A-C8A2-7BBB-0F11-2935FE247F18}"/>
          </ac:spMkLst>
        </pc:spChg>
        <pc:spChg chg="del mod">
          <ac:chgData name="Jasmine Ratchford" userId="72f7e5be-b184-4a02-b50c-5c3915badad0" providerId="ADAL" clId="{32F58890-A172-EA4D-9A8A-F1D2F71D59CD}" dt="2024-04-10T01:52:47.994" v="12849" actId="478"/>
          <ac:spMkLst>
            <pc:docMk/>
            <pc:sldMk cId="2723403560" sldId="338"/>
            <ac:spMk id="12" creationId="{08105CFF-36BB-1973-9DF2-3ED42ECE202D}"/>
          </ac:spMkLst>
        </pc:spChg>
        <pc:spChg chg="add mod">
          <ac:chgData name="Jasmine Ratchford" userId="72f7e5be-b184-4a02-b50c-5c3915badad0" providerId="ADAL" clId="{32F58890-A172-EA4D-9A8A-F1D2F71D59CD}" dt="2024-04-10T02:05:55.484" v="13655" actId="1076"/>
          <ac:spMkLst>
            <pc:docMk/>
            <pc:sldMk cId="2723403560" sldId="338"/>
            <ac:spMk id="13" creationId="{BF7AAAB8-8DAC-5CA3-79CA-1DA24201F582}"/>
          </ac:spMkLst>
        </pc:spChg>
        <pc:picChg chg="add mod">
          <ac:chgData name="Jasmine Ratchford" userId="72f7e5be-b184-4a02-b50c-5c3915badad0" providerId="ADAL" clId="{32F58890-A172-EA4D-9A8A-F1D2F71D59CD}" dt="2024-04-10T02:02:51.589" v="13521" actId="1035"/>
          <ac:picMkLst>
            <pc:docMk/>
            <pc:sldMk cId="2723403560" sldId="338"/>
            <ac:picMk id="9" creationId="{77476206-C4E3-EB85-493E-D8A53FB123E8}"/>
          </ac:picMkLst>
        </pc:picChg>
      </pc:sldChg>
      <pc:sldChg chg="addSp delSp modSp mod ord modNotesTx">
        <pc:chgData name="Jasmine Ratchford" userId="72f7e5be-b184-4a02-b50c-5c3915badad0" providerId="ADAL" clId="{32F58890-A172-EA4D-9A8A-F1D2F71D59CD}" dt="2024-04-09T11:56:02.137" v="11926" actId="1036"/>
        <pc:sldMkLst>
          <pc:docMk/>
          <pc:sldMk cId="2176916408" sldId="339"/>
        </pc:sldMkLst>
        <pc:spChg chg="mod">
          <ac:chgData name="Jasmine Ratchford" userId="72f7e5be-b184-4a02-b50c-5c3915badad0" providerId="ADAL" clId="{32F58890-A172-EA4D-9A8A-F1D2F71D59CD}" dt="2024-04-09T11:49:31.723" v="11840" actId="2711"/>
          <ac:spMkLst>
            <pc:docMk/>
            <pc:sldMk cId="2176916408" sldId="339"/>
            <ac:spMk id="2" creationId="{ECE420A5-5D35-329C-E068-CD212B317FBB}"/>
          </ac:spMkLst>
        </pc:spChg>
        <pc:spChg chg="del mod">
          <ac:chgData name="Jasmine Ratchford" userId="72f7e5be-b184-4a02-b50c-5c3915badad0" providerId="ADAL" clId="{32F58890-A172-EA4D-9A8A-F1D2F71D59CD}" dt="2024-04-05T18:30:27.308" v="10385" actId="478"/>
          <ac:spMkLst>
            <pc:docMk/>
            <pc:sldMk cId="2176916408" sldId="339"/>
            <ac:spMk id="4" creationId="{99578218-FAFD-92B1-47DF-B13F3C753019}"/>
          </ac:spMkLst>
        </pc:spChg>
        <pc:spChg chg="mod">
          <ac:chgData name="Jasmine Ratchford" userId="72f7e5be-b184-4a02-b50c-5c3915badad0" providerId="ADAL" clId="{32F58890-A172-EA4D-9A8A-F1D2F71D59CD}" dt="2024-04-09T11:48:40.381" v="11836" actId="2711"/>
          <ac:spMkLst>
            <pc:docMk/>
            <pc:sldMk cId="2176916408" sldId="339"/>
            <ac:spMk id="6" creationId="{E7D98DC8-A073-854D-5471-AE1CB31B5D81}"/>
          </ac:spMkLst>
        </pc:spChg>
        <pc:spChg chg="add mod">
          <ac:chgData name="Jasmine Ratchford" userId="72f7e5be-b184-4a02-b50c-5c3915badad0" providerId="ADAL" clId="{32F58890-A172-EA4D-9A8A-F1D2F71D59CD}" dt="2024-04-09T11:48:40.381" v="11836" actId="2711"/>
          <ac:spMkLst>
            <pc:docMk/>
            <pc:sldMk cId="2176916408" sldId="339"/>
            <ac:spMk id="48" creationId="{6DC8937D-A3AE-2A11-688E-DE3C66838A88}"/>
          </ac:spMkLst>
        </pc:spChg>
        <pc:spChg chg="add mod">
          <ac:chgData name="Jasmine Ratchford" userId="72f7e5be-b184-4a02-b50c-5c3915badad0" providerId="ADAL" clId="{32F58890-A172-EA4D-9A8A-F1D2F71D59CD}" dt="2024-04-09T11:48:40.381" v="11836" actId="2711"/>
          <ac:spMkLst>
            <pc:docMk/>
            <pc:sldMk cId="2176916408" sldId="339"/>
            <ac:spMk id="49" creationId="{6F30A0D5-9422-D06D-D1C4-2D222BCD9710}"/>
          </ac:spMkLst>
        </pc:spChg>
        <pc:spChg chg="add mod">
          <ac:chgData name="Jasmine Ratchford" userId="72f7e5be-b184-4a02-b50c-5c3915badad0" providerId="ADAL" clId="{32F58890-A172-EA4D-9A8A-F1D2F71D59CD}" dt="2024-04-09T11:48:40.381" v="11836" actId="2711"/>
          <ac:spMkLst>
            <pc:docMk/>
            <pc:sldMk cId="2176916408" sldId="339"/>
            <ac:spMk id="50" creationId="{2CF5C27E-D92E-A4EA-8482-E3974D68FCBF}"/>
          </ac:spMkLst>
        </pc:spChg>
        <pc:spChg chg="add mod">
          <ac:chgData name="Jasmine Ratchford" userId="72f7e5be-b184-4a02-b50c-5c3915badad0" providerId="ADAL" clId="{32F58890-A172-EA4D-9A8A-F1D2F71D59CD}" dt="2024-04-09T11:48:40.381" v="11836" actId="2711"/>
          <ac:spMkLst>
            <pc:docMk/>
            <pc:sldMk cId="2176916408" sldId="339"/>
            <ac:spMk id="51" creationId="{18CD85E5-ED2C-AB93-3EF6-253CD2F78987}"/>
          </ac:spMkLst>
        </pc:spChg>
        <pc:spChg chg="add mod">
          <ac:chgData name="Jasmine Ratchford" userId="72f7e5be-b184-4a02-b50c-5c3915badad0" providerId="ADAL" clId="{32F58890-A172-EA4D-9A8A-F1D2F71D59CD}" dt="2024-04-09T11:48:40.381" v="11836" actId="2711"/>
          <ac:spMkLst>
            <pc:docMk/>
            <pc:sldMk cId="2176916408" sldId="339"/>
            <ac:spMk id="52" creationId="{2E71EA98-F88A-A378-5B99-21F89F7A4540}"/>
          </ac:spMkLst>
        </pc:spChg>
        <pc:spChg chg="add mod">
          <ac:chgData name="Jasmine Ratchford" userId="72f7e5be-b184-4a02-b50c-5c3915badad0" providerId="ADAL" clId="{32F58890-A172-EA4D-9A8A-F1D2F71D59CD}" dt="2024-04-09T11:48:40.381" v="11836" actId="2711"/>
          <ac:spMkLst>
            <pc:docMk/>
            <pc:sldMk cId="2176916408" sldId="339"/>
            <ac:spMk id="53" creationId="{4EE4CFDD-504E-4225-AE8D-A7155E438C67}"/>
          </ac:spMkLst>
        </pc:spChg>
        <pc:spChg chg="add mod">
          <ac:chgData name="Jasmine Ratchford" userId="72f7e5be-b184-4a02-b50c-5c3915badad0" providerId="ADAL" clId="{32F58890-A172-EA4D-9A8A-F1D2F71D59CD}" dt="2024-04-09T11:48:40.381" v="11836" actId="2711"/>
          <ac:spMkLst>
            <pc:docMk/>
            <pc:sldMk cId="2176916408" sldId="339"/>
            <ac:spMk id="54" creationId="{D75453C9-E38B-F46F-AFBB-7F41C36E3411}"/>
          </ac:spMkLst>
        </pc:spChg>
        <pc:spChg chg="add mod">
          <ac:chgData name="Jasmine Ratchford" userId="72f7e5be-b184-4a02-b50c-5c3915badad0" providerId="ADAL" clId="{32F58890-A172-EA4D-9A8A-F1D2F71D59CD}" dt="2024-04-09T11:48:40.381" v="11836" actId="2711"/>
          <ac:spMkLst>
            <pc:docMk/>
            <pc:sldMk cId="2176916408" sldId="339"/>
            <ac:spMk id="55" creationId="{F34DAFD0-7DB7-586C-E82F-8661EDCBF940}"/>
          </ac:spMkLst>
        </pc:spChg>
        <pc:spChg chg="add del mod">
          <ac:chgData name="Jasmine Ratchford" userId="72f7e5be-b184-4a02-b50c-5c3915badad0" providerId="ADAL" clId="{32F58890-A172-EA4D-9A8A-F1D2F71D59CD}" dt="2024-04-05T18:22:09.388" v="9655" actId="478"/>
          <ac:spMkLst>
            <pc:docMk/>
            <pc:sldMk cId="2176916408" sldId="339"/>
            <ac:spMk id="56" creationId="{5FF5C92F-C8DE-3360-E04A-2F46D72EE00A}"/>
          </ac:spMkLst>
        </pc:spChg>
        <pc:spChg chg="add del mod">
          <ac:chgData name="Jasmine Ratchford" userId="72f7e5be-b184-4a02-b50c-5c3915badad0" providerId="ADAL" clId="{32F58890-A172-EA4D-9A8A-F1D2F71D59CD}" dt="2024-04-09T11:54:44.671" v="11892" actId="21"/>
          <ac:spMkLst>
            <pc:docMk/>
            <pc:sldMk cId="2176916408" sldId="339"/>
            <ac:spMk id="57" creationId="{63EBC4AC-4AC4-6BC1-DACE-06E480FA9006}"/>
          </ac:spMkLst>
        </pc:spChg>
        <pc:spChg chg="add mod">
          <ac:chgData name="Jasmine Ratchford" userId="72f7e5be-b184-4a02-b50c-5c3915badad0" providerId="ADAL" clId="{32F58890-A172-EA4D-9A8A-F1D2F71D59CD}" dt="2024-04-09T11:54:02.211" v="11888" actId="167"/>
          <ac:spMkLst>
            <pc:docMk/>
            <pc:sldMk cId="2176916408" sldId="339"/>
            <ac:spMk id="58" creationId="{08924467-1000-0305-1707-E668AE718C48}"/>
          </ac:spMkLst>
        </pc:spChg>
        <pc:spChg chg="add mod">
          <ac:chgData name="Jasmine Ratchford" userId="72f7e5be-b184-4a02-b50c-5c3915badad0" providerId="ADAL" clId="{32F58890-A172-EA4D-9A8A-F1D2F71D59CD}" dt="2024-04-05T18:22:29.673" v="9685" actId="1076"/>
          <ac:spMkLst>
            <pc:docMk/>
            <pc:sldMk cId="2176916408" sldId="339"/>
            <ac:spMk id="59" creationId="{2573C737-3064-0BDA-1CD7-551D44BAB7E9}"/>
          </ac:spMkLst>
        </pc:spChg>
        <pc:spChg chg="add mod">
          <ac:chgData name="Jasmine Ratchford" userId="72f7e5be-b184-4a02-b50c-5c3915badad0" providerId="ADAL" clId="{32F58890-A172-EA4D-9A8A-F1D2F71D59CD}" dt="2024-04-05T18:22:29.673" v="9685" actId="1076"/>
          <ac:spMkLst>
            <pc:docMk/>
            <pc:sldMk cId="2176916408" sldId="339"/>
            <ac:spMk id="60" creationId="{5E7419D6-BD06-3BA2-9D54-E300CA1A881A}"/>
          </ac:spMkLst>
        </pc:spChg>
        <pc:spChg chg="add mod">
          <ac:chgData name="Jasmine Ratchford" userId="72f7e5be-b184-4a02-b50c-5c3915badad0" providerId="ADAL" clId="{32F58890-A172-EA4D-9A8A-F1D2F71D59CD}" dt="2024-04-09T11:54:02.211" v="11888" actId="167"/>
          <ac:spMkLst>
            <pc:docMk/>
            <pc:sldMk cId="2176916408" sldId="339"/>
            <ac:spMk id="61" creationId="{923ABA77-28DC-6B68-F81C-076C25A0C6F2}"/>
          </ac:spMkLst>
        </pc:spChg>
        <pc:spChg chg="add mod">
          <ac:chgData name="Jasmine Ratchford" userId="72f7e5be-b184-4a02-b50c-5c3915badad0" providerId="ADAL" clId="{32F58890-A172-EA4D-9A8A-F1D2F71D59CD}" dt="2024-04-09T11:48:40.381" v="11836" actId="2711"/>
          <ac:spMkLst>
            <pc:docMk/>
            <pc:sldMk cId="2176916408" sldId="339"/>
            <ac:spMk id="62" creationId="{643E5AFE-526F-C9B8-0D0D-FD5313E7FE13}"/>
          </ac:spMkLst>
        </pc:spChg>
        <pc:spChg chg="add mod">
          <ac:chgData name="Jasmine Ratchford" userId="72f7e5be-b184-4a02-b50c-5c3915badad0" providerId="ADAL" clId="{32F58890-A172-EA4D-9A8A-F1D2F71D59CD}" dt="2024-04-09T11:48:40.381" v="11836" actId="2711"/>
          <ac:spMkLst>
            <pc:docMk/>
            <pc:sldMk cId="2176916408" sldId="339"/>
            <ac:spMk id="63" creationId="{1720735E-433A-7899-93A1-BD8D16A9825C}"/>
          </ac:spMkLst>
        </pc:spChg>
        <pc:spChg chg="add mod">
          <ac:chgData name="Jasmine Ratchford" userId="72f7e5be-b184-4a02-b50c-5c3915badad0" providerId="ADAL" clId="{32F58890-A172-EA4D-9A8A-F1D2F71D59CD}" dt="2024-04-09T11:48:40.381" v="11836" actId="2711"/>
          <ac:spMkLst>
            <pc:docMk/>
            <pc:sldMk cId="2176916408" sldId="339"/>
            <ac:spMk id="64" creationId="{B256F1A3-5238-9D73-2BA2-74EC800EEC3D}"/>
          </ac:spMkLst>
        </pc:spChg>
        <pc:spChg chg="add mod">
          <ac:chgData name="Jasmine Ratchford" userId="72f7e5be-b184-4a02-b50c-5c3915badad0" providerId="ADAL" clId="{32F58890-A172-EA4D-9A8A-F1D2F71D59CD}" dt="2024-04-09T11:48:40.381" v="11836" actId="2711"/>
          <ac:spMkLst>
            <pc:docMk/>
            <pc:sldMk cId="2176916408" sldId="339"/>
            <ac:spMk id="66" creationId="{A85D7C87-ABDA-92ED-FA9F-A9EEE35FEFEA}"/>
          </ac:spMkLst>
        </pc:spChg>
        <pc:spChg chg="add mod">
          <ac:chgData name="Jasmine Ratchford" userId="72f7e5be-b184-4a02-b50c-5c3915badad0" providerId="ADAL" clId="{32F58890-A172-EA4D-9A8A-F1D2F71D59CD}" dt="2024-04-09T11:48:40.381" v="11836" actId="2711"/>
          <ac:spMkLst>
            <pc:docMk/>
            <pc:sldMk cId="2176916408" sldId="339"/>
            <ac:spMk id="67" creationId="{5F5FBA4C-9177-94D9-E274-0899A732A04F}"/>
          </ac:spMkLst>
        </pc:spChg>
        <pc:spChg chg="add mod">
          <ac:chgData name="Jasmine Ratchford" userId="72f7e5be-b184-4a02-b50c-5c3915badad0" providerId="ADAL" clId="{32F58890-A172-EA4D-9A8A-F1D2F71D59CD}" dt="2024-04-09T11:48:40.381" v="11836" actId="2711"/>
          <ac:spMkLst>
            <pc:docMk/>
            <pc:sldMk cId="2176916408" sldId="339"/>
            <ac:spMk id="68" creationId="{6F37EFE4-7108-3FC3-76EB-1C4469EC433D}"/>
          </ac:spMkLst>
        </pc:spChg>
        <pc:spChg chg="add mod">
          <ac:chgData name="Jasmine Ratchford" userId="72f7e5be-b184-4a02-b50c-5c3915badad0" providerId="ADAL" clId="{32F58890-A172-EA4D-9A8A-F1D2F71D59CD}" dt="2024-04-09T11:49:31.723" v="11840" actId="2711"/>
          <ac:spMkLst>
            <pc:docMk/>
            <pc:sldMk cId="2176916408" sldId="339"/>
            <ac:spMk id="70" creationId="{C4A46977-5FB6-2874-3D03-9233452EC328}"/>
          </ac:spMkLst>
        </pc:spChg>
        <pc:spChg chg="add del mod">
          <ac:chgData name="Jasmine Ratchford" userId="72f7e5be-b184-4a02-b50c-5c3915badad0" providerId="ADAL" clId="{32F58890-A172-EA4D-9A8A-F1D2F71D59CD}" dt="2024-04-09T11:55:32.364" v="11915" actId="21"/>
          <ac:spMkLst>
            <pc:docMk/>
            <pc:sldMk cId="2176916408" sldId="339"/>
            <ac:spMk id="71" creationId="{C75FE051-0FBF-3464-5ED3-8AE9EFACE1E8}"/>
          </ac:spMkLst>
        </pc:spChg>
        <pc:spChg chg="add mod">
          <ac:chgData name="Jasmine Ratchford" userId="72f7e5be-b184-4a02-b50c-5c3915badad0" providerId="ADAL" clId="{32F58890-A172-EA4D-9A8A-F1D2F71D59CD}" dt="2024-04-09T11:55:52.423" v="11921" actId="167"/>
          <ac:spMkLst>
            <pc:docMk/>
            <pc:sldMk cId="2176916408" sldId="339"/>
            <ac:spMk id="72" creationId="{DFF50446-1936-4380-246E-FA018076AA6C}"/>
          </ac:spMkLst>
        </pc:spChg>
        <pc:grpChg chg="add mod">
          <ac:chgData name="Jasmine Ratchford" userId="72f7e5be-b184-4a02-b50c-5c3915badad0" providerId="ADAL" clId="{32F58890-A172-EA4D-9A8A-F1D2F71D59CD}" dt="2024-04-09T11:56:02.137" v="11926" actId="1036"/>
          <ac:grpSpMkLst>
            <pc:docMk/>
            <pc:sldMk cId="2176916408" sldId="339"/>
            <ac:grpSpMk id="23" creationId="{3D37694D-1E09-F47B-2F05-68F4304D9A9C}"/>
          </ac:grpSpMkLst>
        </pc:grpChg>
        <pc:grpChg chg="add del mod">
          <ac:chgData name="Jasmine Ratchford" userId="72f7e5be-b184-4a02-b50c-5c3915badad0" providerId="ADAL" clId="{32F58890-A172-EA4D-9A8A-F1D2F71D59CD}" dt="2024-04-05T18:13:13.578" v="9168" actId="165"/>
          <ac:grpSpMkLst>
            <pc:docMk/>
            <pc:sldMk cId="2176916408" sldId="339"/>
            <ac:grpSpMk id="32" creationId="{261A65E6-AA4D-FA51-541C-D47E4D2B5902}"/>
          </ac:grpSpMkLst>
        </pc:grpChg>
        <pc:grpChg chg="add del mod">
          <ac:chgData name="Jasmine Ratchford" userId="72f7e5be-b184-4a02-b50c-5c3915badad0" providerId="ADAL" clId="{32F58890-A172-EA4D-9A8A-F1D2F71D59CD}" dt="2024-04-05T18:12:29.188" v="9148" actId="478"/>
          <ac:grpSpMkLst>
            <pc:docMk/>
            <pc:sldMk cId="2176916408" sldId="339"/>
            <ac:grpSpMk id="33" creationId="{E2A67886-A103-040E-399A-95BECAD0AEE3}"/>
          </ac:grpSpMkLst>
        </pc:grpChg>
        <pc:grpChg chg="add del mod">
          <ac:chgData name="Jasmine Ratchford" userId="72f7e5be-b184-4a02-b50c-5c3915badad0" providerId="ADAL" clId="{32F58890-A172-EA4D-9A8A-F1D2F71D59CD}" dt="2024-04-05T18:13:13.578" v="9168" actId="165"/>
          <ac:grpSpMkLst>
            <pc:docMk/>
            <pc:sldMk cId="2176916408" sldId="339"/>
            <ac:grpSpMk id="37" creationId="{D5E8724E-1320-071D-AF09-ED0AC89C2D9A}"/>
          </ac:grpSpMkLst>
        </pc:grpChg>
        <pc:grpChg chg="add mod">
          <ac:chgData name="Jasmine Ratchford" userId="72f7e5be-b184-4a02-b50c-5c3915badad0" providerId="ADAL" clId="{32F58890-A172-EA4D-9A8A-F1D2F71D59CD}" dt="2024-04-07T17:20:05.435" v="11139" actId="1035"/>
          <ac:grpSpMkLst>
            <pc:docMk/>
            <pc:sldMk cId="2176916408" sldId="339"/>
            <ac:grpSpMk id="47" creationId="{C7681442-EFF6-2B28-183C-DB6BBA54FBEA}"/>
          </ac:grpSpMkLst>
        </pc:grpChg>
        <pc:picChg chg="add del mod">
          <ac:chgData name="Jasmine Ratchford" userId="72f7e5be-b184-4a02-b50c-5c3915badad0" providerId="ADAL" clId="{32F58890-A172-EA4D-9A8A-F1D2F71D59CD}" dt="2024-04-05T18:00:59.721" v="9009" actId="478"/>
          <ac:picMkLst>
            <pc:docMk/>
            <pc:sldMk cId="2176916408" sldId="339"/>
            <ac:picMk id="5" creationId="{13655AF3-696C-0A4A-3C66-924A1813D1FE}"/>
          </ac:picMkLst>
        </pc:picChg>
        <pc:picChg chg="add mod">
          <ac:chgData name="Jasmine Ratchford" userId="72f7e5be-b184-4a02-b50c-5c3915badad0" providerId="ADAL" clId="{32F58890-A172-EA4D-9A8A-F1D2F71D59CD}" dt="2024-04-06T16:48:02.278" v="10997" actId="1035"/>
          <ac:picMkLst>
            <pc:docMk/>
            <pc:sldMk cId="2176916408" sldId="339"/>
            <ac:picMk id="8" creationId="{F6A9D304-556D-867A-EA67-BDD999D09D67}"/>
          </ac:picMkLst>
        </pc:picChg>
        <pc:picChg chg="add mod">
          <ac:chgData name="Jasmine Ratchford" userId="72f7e5be-b184-4a02-b50c-5c3915badad0" providerId="ADAL" clId="{32F58890-A172-EA4D-9A8A-F1D2F71D59CD}" dt="2024-04-06T16:48:02.278" v="10997" actId="1035"/>
          <ac:picMkLst>
            <pc:docMk/>
            <pc:sldMk cId="2176916408" sldId="339"/>
            <ac:picMk id="10" creationId="{799A99D7-2970-2AA6-BB1A-9F0C8A010845}"/>
          </ac:picMkLst>
        </pc:picChg>
        <pc:picChg chg="add mod">
          <ac:chgData name="Jasmine Ratchford" userId="72f7e5be-b184-4a02-b50c-5c3915badad0" providerId="ADAL" clId="{32F58890-A172-EA4D-9A8A-F1D2F71D59CD}" dt="2024-04-09T11:55:12.375" v="11912" actId="1038"/>
          <ac:picMkLst>
            <pc:docMk/>
            <pc:sldMk cId="2176916408" sldId="339"/>
            <ac:picMk id="12" creationId="{E4343239-C914-5D78-4E5C-54D4E4121282}"/>
          </ac:picMkLst>
        </pc:picChg>
        <pc:picChg chg="add mod">
          <ac:chgData name="Jasmine Ratchford" userId="72f7e5be-b184-4a02-b50c-5c3915badad0" providerId="ADAL" clId="{32F58890-A172-EA4D-9A8A-F1D2F71D59CD}" dt="2024-04-09T11:55:12.375" v="11912" actId="1038"/>
          <ac:picMkLst>
            <pc:docMk/>
            <pc:sldMk cId="2176916408" sldId="339"/>
            <ac:picMk id="14" creationId="{050D3759-3B66-BE4E-4651-8F7DA345098A}"/>
          </ac:picMkLst>
        </pc:picChg>
        <pc:picChg chg="add mod">
          <ac:chgData name="Jasmine Ratchford" userId="72f7e5be-b184-4a02-b50c-5c3915badad0" providerId="ADAL" clId="{32F58890-A172-EA4D-9A8A-F1D2F71D59CD}" dt="2024-04-09T11:55:12.375" v="11912" actId="1038"/>
          <ac:picMkLst>
            <pc:docMk/>
            <pc:sldMk cId="2176916408" sldId="339"/>
            <ac:picMk id="16" creationId="{79593B7E-D3FA-C97F-E2FC-60ECF9AB1FBE}"/>
          </ac:picMkLst>
        </pc:picChg>
        <pc:picChg chg="add mod">
          <ac:chgData name="Jasmine Ratchford" userId="72f7e5be-b184-4a02-b50c-5c3915badad0" providerId="ADAL" clId="{32F58890-A172-EA4D-9A8A-F1D2F71D59CD}" dt="2024-04-09T11:55:12.375" v="11912" actId="1038"/>
          <ac:picMkLst>
            <pc:docMk/>
            <pc:sldMk cId="2176916408" sldId="339"/>
            <ac:picMk id="17" creationId="{554138D2-ED12-C50A-E185-305D7244F0F3}"/>
          </ac:picMkLst>
        </pc:picChg>
        <pc:picChg chg="add mod">
          <ac:chgData name="Jasmine Ratchford" userId="72f7e5be-b184-4a02-b50c-5c3915badad0" providerId="ADAL" clId="{32F58890-A172-EA4D-9A8A-F1D2F71D59CD}" dt="2024-04-09T11:55:40.021" v="11919" actId="14100"/>
          <ac:picMkLst>
            <pc:docMk/>
            <pc:sldMk cId="2176916408" sldId="339"/>
            <ac:picMk id="19" creationId="{973C13AA-1BB8-860E-36B4-345C3757A75D}"/>
          </ac:picMkLst>
        </pc:picChg>
        <pc:picChg chg="add mod">
          <ac:chgData name="Jasmine Ratchford" userId="72f7e5be-b184-4a02-b50c-5c3915badad0" providerId="ADAL" clId="{32F58890-A172-EA4D-9A8A-F1D2F71D59CD}" dt="2024-04-09T11:55:40.021" v="11919" actId="14100"/>
          <ac:picMkLst>
            <pc:docMk/>
            <pc:sldMk cId="2176916408" sldId="339"/>
            <ac:picMk id="20" creationId="{BC7BCDDE-69D0-A18F-FBF9-278915F7F182}"/>
          </ac:picMkLst>
        </pc:picChg>
        <pc:picChg chg="add mod">
          <ac:chgData name="Jasmine Ratchford" userId="72f7e5be-b184-4a02-b50c-5c3915badad0" providerId="ADAL" clId="{32F58890-A172-EA4D-9A8A-F1D2F71D59CD}" dt="2024-04-09T11:55:40.021" v="11919" actId="14100"/>
          <ac:picMkLst>
            <pc:docMk/>
            <pc:sldMk cId="2176916408" sldId="339"/>
            <ac:picMk id="21" creationId="{AD084C20-0FEC-1343-91A7-3A6A6F9EA5B2}"/>
          </ac:picMkLst>
        </pc:picChg>
        <pc:picChg chg="add mod">
          <ac:chgData name="Jasmine Ratchford" userId="72f7e5be-b184-4a02-b50c-5c3915badad0" providerId="ADAL" clId="{32F58890-A172-EA4D-9A8A-F1D2F71D59CD}" dt="2024-04-09T11:55:40.021" v="11919" actId="14100"/>
          <ac:picMkLst>
            <pc:docMk/>
            <pc:sldMk cId="2176916408" sldId="339"/>
            <ac:picMk id="22" creationId="{C1870F87-0F0D-2DFF-2087-CB18F9108B01}"/>
          </ac:picMkLst>
        </pc:picChg>
        <pc:picChg chg="add del mod">
          <ac:chgData name="Jasmine Ratchford" userId="72f7e5be-b184-4a02-b50c-5c3915badad0" providerId="ADAL" clId="{32F58890-A172-EA4D-9A8A-F1D2F71D59CD}" dt="2024-04-05T18:16:24.772" v="9391" actId="478"/>
          <ac:picMkLst>
            <pc:docMk/>
            <pc:sldMk cId="2176916408" sldId="339"/>
            <ac:picMk id="25" creationId="{73146B54-767D-82E6-6E75-7CF1AC62A2A8}"/>
          </ac:picMkLst>
        </pc:picChg>
        <pc:picChg chg="add mod topLvl">
          <ac:chgData name="Jasmine Ratchford" userId="72f7e5be-b184-4a02-b50c-5c3915badad0" providerId="ADAL" clId="{32F58890-A172-EA4D-9A8A-F1D2F71D59CD}" dt="2024-04-05T18:15:46.663" v="9373" actId="408"/>
          <ac:picMkLst>
            <pc:docMk/>
            <pc:sldMk cId="2176916408" sldId="339"/>
            <ac:picMk id="27" creationId="{6A9169F7-33E3-17C8-7DC2-43CB1E940CA6}"/>
          </ac:picMkLst>
        </pc:picChg>
        <pc:picChg chg="add mod topLvl">
          <ac:chgData name="Jasmine Ratchford" userId="72f7e5be-b184-4a02-b50c-5c3915badad0" providerId="ADAL" clId="{32F58890-A172-EA4D-9A8A-F1D2F71D59CD}" dt="2024-04-05T18:15:55.182" v="9384" actId="1035"/>
          <ac:picMkLst>
            <pc:docMk/>
            <pc:sldMk cId="2176916408" sldId="339"/>
            <ac:picMk id="29" creationId="{8535F006-5691-410A-B713-08E456AF0D4B}"/>
          </ac:picMkLst>
        </pc:picChg>
        <pc:picChg chg="add mod topLvl">
          <ac:chgData name="Jasmine Ratchford" userId="72f7e5be-b184-4a02-b50c-5c3915badad0" providerId="ADAL" clId="{32F58890-A172-EA4D-9A8A-F1D2F71D59CD}" dt="2024-04-05T18:16:02.329" v="9389" actId="1036"/>
          <ac:picMkLst>
            <pc:docMk/>
            <pc:sldMk cId="2176916408" sldId="339"/>
            <ac:picMk id="31" creationId="{BDEACC1F-E8B0-FC30-C62D-40977B7BAAFA}"/>
          </ac:picMkLst>
        </pc:picChg>
        <pc:picChg chg="mod">
          <ac:chgData name="Jasmine Ratchford" userId="72f7e5be-b184-4a02-b50c-5c3915badad0" providerId="ADAL" clId="{32F58890-A172-EA4D-9A8A-F1D2F71D59CD}" dt="2024-04-05T18:12:13.594" v="9130" actId="1036"/>
          <ac:picMkLst>
            <pc:docMk/>
            <pc:sldMk cId="2176916408" sldId="339"/>
            <ac:picMk id="34" creationId="{9945522E-6CE7-8EC4-E86A-17D8360EA28C}"/>
          </ac:picMkLst>
        </pc:picChg>
        <pc:picChg chg="mod">
          <ac:chgData name="Jasmine Ratchford" userId="72f7e5be-b184-4a02-b50c-5c3915badad0" providerId="ADAL" clId="{32F58890-A172-EA4D-9A8A-F1D2F71D59CD}" dt="2024-04-05T18:11:59.878" v="9110"/>
          <ac:picMkLst>
            <pc:docMk/>
            <pc:sldMk cId="2176916408" sldId="339"/>
            <ac:picMk id="35" creationId="{9537D9E2-6153-80AC-DBA5-569F2285FE02}"/>
          </ac:picMkLst>
        </pc:picChg>
        <pc:picChg chg="mod">
          <ac:chgData name="Jasmine Ratchford" userId="72f7e5be-b184-4a02-b50c-5c3915badad0" providerId="ADAL" clId="{32F58890-A172-EA4D-9A8A-F1D2F71D59CD}" dt="2024-04-05T18:12:20.922" v="9147" actId="1035"/>
          <ac:picMkLst>
            <pc:docMk/>
            <pc:sldMk cId="2176916408" sldId="339"/>
            <ac:picMk id="36" creationId="{2BAC0C86-BDA2-0BE5-4015-E086DC5BE7E7}"/>
          </ac:picMkLst>
        </pc:picChg>
        <pc:picChg chg="mod topLvl">
          <ac:chgData name="Jasmine Ratchford" userId="72f7e5be-b184-4a02-b50c-5c3915badad0" providerId="ADAL" clId="{32F58890-A172-EA4D-9A8A-F1D2F71D59CD}" dt="2024-04-05T18:16:02.329" v="9389" actId="1036"/>
          <ac:picMkLst>
            <pc:docMk/>
            <pc:sldMk cId="2176916408" sldId="339"/>
            <ac:picMk id="38" creationId="{CD0E6348-D89E-4276-D96F-15DAF67196E8}"/>
          </ac:picMkLst>
        </pc:picChg>
        <pc:picChg chg="mod topLvl">
          <ac:chgData name="Jasmine Ratchford" userId="72f7e5be-b184-4a02-b50c-5c3915badad0" providerId="ADAL" clId="{32F58890-A172-EA4D-9A8A-F1D2F71D59CD}" dt="2024-04-05T18:15:46.663" v="9373" actId="408"/>
          <ac:picMkLst>
            <pc:docMk/>
            <pc:sldMk cId="2176916408" sldId="339"/>
            <ac:picMk id="39" creationId="{970315EF-C3EC-401B-B0EA-9448FFE91CFE}"/>
          </ac:picMkLst>
        </pc:picChg>
        <pc:picChg chg="mod topLvl">
          <ac:chgData name="Jasmine Ratchford" userId="72f7e5be-b184-4a02-b50c-5c3915badad0" providerId="ADAL" clId="{32F58890-A172-EA4D-9A8A-F1D2F71D59CD}" dt="2024-04-05T18:16:02.329" v="9389" actId="1036"/>
          <ac:picMkLst>
            <pc:docMk/>
            <pc:sldMk cId="2176916408" sldId="339"/>
            <ac:picMk id="40" creationId="{926AEA7F-93A5-91B5-2287-2AA843179CAE}"/>
          </ac:picMkLst>
        </pc:picChg>
        <pc:picChg chg="add mod">
          <ac:chgData name="Jasmine Ratchford" userId="72f7e5be-b184-4a02-b50c-5c3915badad0" providerId="ADAL" clId="{32F58890-A172-EA4D-9A8A-F1D2F71D59CD}" dt="2024-04-05T18:15:46.663" v="9373" actId="408"/>
          <ac:picMkLst>
            <pc:docMk/>
            <pc:sldMk cId="2176916408" sldId="339"/>
            <ac:picMk id="41" creationId="{696CADBA-023B-24AD-B465-844458B6A179}"/>
          </ac:picMkLst>
        </pc:picChg>
        <pc:picChg chg="add mod">
          <ac:chgData name="Jasmine Ratchford" userId="72f7e5be-b184-4a02-b50c-5c3915badad0" providerId="ADAL" clId="{32F58890-A172-EA4D-9A8A-F1D2F71D59CD}" dt="2024-04-05T18:15:46.663" v="9373" actId="408"/>
          <ac:picMkLst>
            <pc:docMk/>
            <pc:sldMk cId="2176916408" sldId="339"/>
            <ac:picMk id="42" creationId="{BD10CFF7-BB04-F972-678A-7714D0C3FE8A}"/>
          </ac:picMkLst>
        </pc:picChg>
        <pc:picChg chg="add mod">
          <ac:chgData name="Jasmine Ratchford" userId="72f7e5be-b184-4a02-b50c-5c3915badad0" providerId="ADAL" clId="{32F58890-A172-EA4D-9A8A-F1D2F71D59CD}" dt="2024-04-05T18:15:55.182" v="9384" actId="1035"/>
          <ac:picMkLst>
            <pc:docMk/>
            <pc:sldMk cId="2176916408" sldId="339"/>
            <ac:picMk id="43" creationId="{CEFE8D5F-7E9B-F28B-658C-FCE599E79E28}"/>
          </ac:picMkLst>
        </pc:picChg>
        <pc:picChg chg="add mod">
          <ac:chgData name="Jasmine Ratchford" userId="72f7e5be-b184-4a02-b50c-5c3915badad0" providerId="ADAL" clId="{32F58890-A172-EA4D-9A8A-F1D2F71D59CD}" dt="2024-04-05T18:15:55.182" v="9384" actId="1035"/>
          <ac:picMkLst>
            <pc:docMk/>
            <pc:sldMk cId="2176916408" sldId="339"/>
            <ac:picMk id="44" creationId="{1BDA6C6B-4E5B-48F4-6D66-77607BA9BF38}"/>
          </ac:picMkLst>
        </pc:picChg>
        <pc:picChg chg="add mod">
          <ac:chgData name="Jasmine Ratchford" userId="72f7e5be-b184-4a02-b50c-5c3915badad0" providerId="ADAL" clId="{32F58890-A172-EA4D-9A8A-F1D2F71D59CD}" dt="2024-04-05T18:15:55.182" v="9384" actId="1035"/>
          <ac:picMkLst>
            <pc:docMk/>
            <pc:sldMk cId="2176916408" sldId="339"/>
            <ac:picMk id="45" creationId="{BD6CCF61-D361-3CD1-5EA4-6CBB0C4FE161}"/>
          </ac:picMkLst>
        </pc:picChg>
        <pc:picChg chg="add mod">
          <ac:chgData name="Jasmine Ratchford" userId="72f7e5be-b184-4a02-b50c-5c3915badad0" providerId="ADAL" clId="{32F58890-A172-EA4D-9A8A-F1D2F71D59CD}" dt="2024-04-05T18:16:02.329" v="9389" actId="1036"/>
          <ac:picMkLst>
            <pc:docMk/>
            <pc:sldMk cId="2176916408" sldId="339"/>
            <ac:picMk id="46" creationId="{ECD9C9D7-9206-8179-51F1-2FB0B814CA18}"/>
          </ac:picMkLst>
        </pc:picChg>
      </pc:sldChg>
      <pc:sldChg chg="add del ord">
        <pc:chgData name="Jasmine Ratchford" userId="72f7e5be-b184-4a02-b50c-5c3915badad0" providerId="ADAL" clId="{32F58890-A172-EA4D-9A8A-F1D2F71D59CD}" dt="2024-04-05T18:45:04.793" v="10791" actId="2696"/>
        <pc:sldMkLst>
          <pc:docMk/>
          <pc:sldMk cId="1851698299" sldId="340"/>
        </pc:sldMkLst>
      </pc:sldChg>
      <pc:sldChg chg="new del">
        <pc:chgData name="Jasmine Ratchford" userId="72f7e5be-b184-4a02-b50c-5c3915badad0" providerId="ADAL" clId="{32F58890-A172-EA4D-9A8A-F1D2F71D59CD}" dt="2024-04-05T18:45:16.144" v="10794" actId="2696"/>
        <pc:sldMkLst>
          <pc:docMk/>
          <pc:sldMk cId="2509357833" sldId="340"/>
        </pc:sldMkLst>
      </pc:sldChg>
      <pc:sldChg chg="del ord">
        <pc:chgData name="Jasmine Ratchford" userId="72f7e5be-b184-4a02-b50c-5c3915badad0" providerId="ADAL" clId="{32F58890-A172-EA4D-9A8A-F1D2F71D59CD}" dt="2024-04-05T18:45:04.793" v="10791" actId="2696"/>
        <pc:sldMkLst>
          <pc:docMk/>
          <pc:sldMk cId="1415608021" sldId="341"/>
        </pc:sldMkLst>
      </pc:sldChg>
      <pc:sldChg chg="add del">
        <pc:chgData name="Jasmine Ratchford" userId="72f7e5be-b184-4a02-b50c-5c3915badad0" providerId="ADAL" clId="{32F58890-A172-EA4D-9A8A-F1D2F71D59CD}" dt="2024-04-10T14:25:05.701" v="16001" actId="2696"/>
        <pc:sldMkLst>
          <pc:docMk/>
          <pc:sldMk cId="4021300891" sldId="341"/>
        </pc:sldMkLst>
      </pc:sldChg>
      <pc:sldChg chg="add del">
        <pc:chgData name="Jasmine Ratchford" userId="72f7e5be-b184-4a02-b50c-5c3915badad0" providerId="ADAL" clId="{32F58890-A172-EA4D-9A8A-F1D2F71D59CD}" dt="2024-04-10T14:25:05.711" v="16011" actId="2696"/>
        <pc:sldMkLst>
          <pc:docMk/>
          <pc:sldMk cId="1056023375" sldId="342"/>
        </pc:sldMkLst>
      </pc:sldChg>
      <pc:sldChg chg="del ord">
        <pc:chgData name="Jasmine Ratchford" userId="72f7e5be-b184-4a02-b50c-5c3915badad0" providerId="ADAL" clId="{32F58890-A172-EA4D-9A8A-F1D2F71D59CD}" dt="2024-04-05T18:45:04.793" v="10791" actId="2696"/>
        <pc:sldMkLst>
          <pc:docMk/>
          <pc:sldMk cId="3728601553" sldId="342"/>
        </pc:sldMkLst>
      </pc:sldChg>
      <pc:sldChg chg="del ord">
        <pc:chgData name="Jasmine Ratchford" userId="72f7e5be-b184-4a02-b50c-5c3915badad0" providerId="ADAL" clId="{32F58890-A172-EA4D-9A8A-F1D2F71D59CD}" dt="2024-04-05T18:45:04.793" v="10791" actId="2696"/>
        <pc:sldMkLst>
          <pc:docMk/>
          <pc:sldMk cId="987790171" sldId="343"/>
        </pc:sldMkLst>
      </pc:sldChg>
      <pc:sldChg chg="add del">
        <pc:chgData name="Jasmine Ratchford" userId="72f7e5be-b184-4a02-b50c-5c3915badad0" providerId="ADAL" clId="{32F58890-A172-EA4D-9A8A-F1D2F71D59CD}" dt="2024-04-10T14:25:05.734" v="16013" actId="2696"/>
        <pc:sldMkLst>
          <pc:docMk/>
          <pc:sldMk cId="3437681692" sldId="343"/>
        </pc:sldMkLst>
      </pc:sldChg>
      <pc:sldChg chg="add del">
        <pc:chgData name="Jasmine Ratchford" userId="72f7e5be-b184-4a02-b50c-5c3915badad0" providerId="ADAL" clId="{32F58890-A172-EA4D-9A8A-F1D2F71D59CD}" dt="2024-04-10T14:25:05.702" v="16002" actId="2696"/>
        <pc:sldMkLst>
          <pc:docMk/>
          <pc:sldMk cId="2655171098" sldId="344"/>
        </pc:sldMkLst>
      </pc:sldChg>
      <pc:sldChg chg="addSp delSp modSp new mod ord modClrScheme delCm modCm chgLayout">
        <pc:chgData name="Jasmine Ratchford" userId="72f7e5be-b184-4a02-b50c-5c3915badad0" providerId="ADAL" clId="{32F58890-A172-EA4D-9A8A-F1D2F71D59CD}" dt="2024-04-10T19:14:11.668" v="16562" actId="20577"/>
        <pc:sldMkLst>
          <pc:docMk/>
          <pc:sldMk cId="314715936" sldId="345"/>
        </pc:sldMkLst>
        <pc:spChg chg="mod ord">
          <ac:chgData name="Jasmine Ratchford" userId="72f7e5be-b184-4a02-b50c-5c3915badad0" providerId="ADAL" clId="{32F58890-A172-EA4D-9A8A-F1D2F71D59CD}" dt="2024-04-09T11:48:53.243" v="11838" actId="2711"/>
          <ac:spMkLst>
            <pc:docMk/>
            <pc:sldMk cId="314715936" sldId="345"/>
            <ac:spMk id="2" creationId="{2B145B11-7420-AC3C-6819-7A008CF16792}"/>
          </ac:spMkLst>
        </pc:spChg>
        <pc:spChg chg="del mod ord">
          <ac:chgData name="Jasmine Ratchford" userId="72f7e5be-b184-4a02-b50c-5c3915badad0" providerId="ADAL" clId="{32F58890-A172-EA4D-9A8A-F1D2F71D59CD}" dt="2024-04-05T18:46:14.434" v="10804" actId="700"/>
          <ac:spMkLst>
            <pc:docMk/>
            <pc:sldMk cId="314715936" sldId="345"/>
            <ac:spMk id="3" creationId="{C3E1B26C-A012-EC8B-23C0-6EAD4E04D62B}"/>
          </ac:spMkLst>
        </pc:spChg>
        <pc:spChg chg="add mod ord">
          <ac:chgData name="Jasmine Ratchford" userId="72f7e5be-b184-4a02-b50c-5c3915badad0" providerId="ADAL" clId="{32F58890-A172-EA4D-9A8A-F1D2F71D59CD}" dt="2024-04-10T15:32:25.899" v="16430" actId="14100"/>
          <ac:spMkLst>
            <pc:docMk/>
            <pc:sldMk cId="314715936" sldId="345"/>
            <ac:spMk id="4" creationId="{90156A98-1B6C-7DB7-2F12-CCA7C60283F0}"/>
          </ac:spMkLst>
        </pc:spChg>
        <pc:spChg chg="add del mod ord">
          <ac:chgData name="Jasmine Ratchford" userId="72f7e5be-b184-4a02-b50c-5c3915badad0" providerId="ADAL" clId="{32F58890-A172-EA4D-9A8A-F1D2F71D59CD}" dt="2024-04-10T02:13:06.781" v="14061" actId="478"/>
          <ac:spMkLst>
            <pc:docMk/>
            <pc:sldMk cId="314715936" sldId="345"/>
            <ac:spMk id="5" creationId="{70AE2B88-7CFD-4802-1459-AFE29A805FAE}"/>
          </ac:spMkLst>
        </pc:spChg>
        <pc:spChg chg="add mod ord">
          <ac:chgData name="Jasmine Ratchford" userId="72f7e5be-b184-4a02-b50c-5c3915badad0" providerId="ADAL" clId="{32F58890-A172-EA4D-9A8A-F1D2F71D59CD}" dt="2024-04-10T19:14:11.668" v="16562" actId="20577"/>
          <ac:spMkLst>
            <pc:docMk/>
            <pc:sldMk cId="314715936" sldId="345"/>
            <ac:spMk id="6" creationId="{696353FD-F3B0-75C4-5CDD-2DD3BB10515C}"/>
          </ac:spMkLst>
        </pc:spChg>
        <pc:spChg chg="add del mod">
          <ac:chgData name="Jasmine Ratchford" userId="72f7e5be-b184-4a02-b50c-5c3915badad0" providerId="ADAL" clId="{32F58890-A172-EA4D-9A8A-F1D2F71D59CD}" dt="2024-04-07T17:21:23.596" v="11206" actId="478"/>
          <ac:spMkLst>
            <pc:docMk/>
            <pc:sldMk cId="314715936" sldId="345"/>
            <ac:spMk id="7" creationId="{0A7C60D8-0857-9EAF-1288-68A267DBC7F2}"/>
          </ac:spMkLst>
        </pc:spChg>
        <pc:spChg chg="add mod">
          <ac:chgData name="Jasmine Ratchford" userId="72f7e5be-b184-4a02-b50c-5c3915badad0" providerId="ADAL" clId="{32F58890-A172-EA4D-9A8A-F1D2F71D59CD}" dt="2024-04-10T15:32:34.416" v="16432" actId="14100"/>
          <ac:spMkLst>
            <pc:docMk/>
            <pc:sldMk cId="314715936" sldId="345"/>
            <ac:spMk id="8" creationId="{EB77DDED-43EF-4792-131C-D49B5200C3E5}"/>
          </ac:spMkLst>
        </pc:spChg>
        <pc:spChg chg="add del mod">
          <ac:chgData name="Jasmine Ratchford" userId="72f7e5be-b184-4a02-b50c-5c3915badad0" providerId="ADAL" clId="{32F58890-A172-EA4D-9A8A-F1D2F71D59CD}" dt="2024-04-10T02:13:06.781" v="14061" actId="478"/>
          <ac:spMkLst>
            <pc:docMk/>
            <pc:sldMk cId="314715936" sldId="345"/>
            <ac:spMk id="9" creationId="{ACE55F13-0E6C-E930-345B-96DC9416393C}"/>
          </ac:spMkLst>
        </pc:spChg>
        <pc:spChg chg="add mod">
          <ac:chgData name="Jasmine Ratchford" userId="72f7e5be-b184-4a02-b50c-5c3915badad0" providerId="ADAL" clId="{32F58890-A172-EA4D-9A8A-F1D2F71D59CD}" dt="2024-04-10T15:32:23.059" v="16429" actId="14100"/>
          <ac:spMkLst>
            <pc:docMk/>
            <pc:sldMk cId="314715936" sldId="345"/>
            <ac:spMk id="10" creationId="{DAD712DD-18CE-6D1C-9539-42EAF23FB998}"/>
          </ac:spMkLst>
        </pc:spChg>
        <pc:spChg chg="add del mod">
          <ac:chgData name="Jasmine Ratchford" userId="72f7e5be-b184-4a02-b50c-5c3915badad0" providerId="ADAL" clId="{32F58890-A172-EA4D-9A8A-F1D2F71D59CD}" dt="2024-04-07T17:22:51.529" v="11224"/>
          <ac:spMkLst>
            <pc:docMk/>
            <pc:sldMk cId="314715936" sldId="345"/>
            <ac:spMk id="11" creationId="{00EF78F1-999C-83F6-D2C9-09C2864CF8DB}"/>
          </ac:spMkLst>
        </pc:spChg>
        <pc:spChg chg="add del mod">
          <ac:chgData name="Jasmine Ratchford" userId="72f7e5be-b184-4a02-b50c-5c3915badad0" providerId="ADAL" clId="{32F58890-A172-EA4D-9A8A-F1D2F71D59CD}" dt="2024-04-10T02:13:08.614" v="14062" actId="478"/>
          <ac:spMkLst>
            <pc:docMk/>
            <pc:sldMk cId="314715936" sldId="345"/>
            <ac:spMk id="13" creationId="{03C04E41-8800-CE54-23D6-F552E094358F}"/>
          </ac:spMkLst>
        </pc:spChg>
        <pc:extLst>
          <p:ext xmlns:p="http://schemas.openxmlformats.org/presentationml/2006/main" uri="{D6D511B9-2390-475A-947B-AFAB55BFBCF1}">
            <pc226:cmChg xmlns:pc226="http://schemas.microsoft.com/office/powerpoint/2022/06/main/command" chg="del">
              <pc226:chgData name="Jasmine Ratchford" userId="72f7e5be-b184-4a02-b50c-5c3915badad0" providerId="ADAL" clId="{32F58890-A172-EA4D-9A8A-F1D2F71D59CD}" dt="2024-04-10T15:36:03.033" v="16525"/>
              <pc2:cmMkLst xmlns:pc2="http://schemas.microsoft.com/office/powerpoint/2019/9/main/command">
                <pc:docMk/>
                <pc:sldMk cId="314715936" sldId="345"/>
                <pc2:cmMk id="{519EBB1A-80AB-4F7C-9D70-93AD10212200}"/>
              </pc2:cmMkLst>
              <pc226:cmRplyChg chg="add">
                <pc226:chgData name="Jasmine Ratchford" userId="72f7e5be-b184-4a02-b50c-5c3915badad0" providerId="ADAL" clId="{32F58890-A172-EA4D-9A8A-F1D2F71D59CD}" dt="2024-04-09T11:19:57.235" v="11725"/>
                <pc2:cmRplyMkLst xmlns:pc2="http://schemas.microsoft.com/office/powerpoint/2019/9/main/command">
                  <pc:docMk/>
                  <pc:sldMk cId="314715936" sldId="345"/>
                  <pc2:cmMk id="{519EBB1A-80AB-4F7C-9D70-93AD10212200}"/>
                  <pc2:cmRplyMk id="{011D7766-930A-944A-BFFC-E0551E34F3C5}"/>
                </pc2:cmRplyMkLst>
              </pc226:cmRplyChg>
            </pc226:cmChg>
          </p:ext>
        </pc:extLst>
      </pc:sldChg>
      <pc:sldChg chg="addSp modSp add mod">
        <pc:chgData name="Jasmine Ratchford" userId="72f7e5be-b184-4a02-b50c-5c3915badad0" providerId="ADAL" clId="{32F58890-A172-EA4D-9A8A-F1D2F71D59CD}" dt="2024-04-10T01:58:43.357" v="13150" actId="14100"/>
        <pc:sldMkLst>
          <pc:docMk/>
          <pc:sldMk cId="2139483216" sldId="346"/>
        </pc:sldMkLst>
        <pc:spChg chg="mod">
          <ac:chgData name="Jasmine Ratchford" userId="72f7e5be-b184-4a02-b50c-5c3915badad0" providerId="ADAL" clId="{32F58890-A172-EA4D-9A8A-F1D2F71D59CD}" dt="2024-04-09T12:16:30.983" v="12184" actId="20577"/>
          <ac:spMkLst>
            <pc:docMk/>
            <pc:sldMk cId="2139483216" sldId="346"/>
            <ac:spMk id="2" creationId="{8BE07BDF-4B05-B62D-9953-ACBAD30A9324}"/>
          </ac:spMkLst>
        </pc:spChg>
        <pc:spChg chg="mod">
          <ac:chgData name="Jasmine Ratchford" userId="72f7e5be-b184-4a02-b50c-5c3915badad0" providerId="ADAL" clId="{32F58890-A172-EA4D-9A8A-F1D2F71D59CD}" dt="2024-04-10T01:55:38.771" v="13038" actId="20577"/>
          <ac:spMkLst>
            <pc:docMk/>
            <pc:sldMk cId="2139483216" sldId="346"/>
            <ac:spMk id="3" creationId="{46C7E555-B9F1-DEFB-8094-D6CBD77A8D68}"/>
          </ac:spMkLst>
        </pc:spChg>
        <pc:spChg chg="add mod">
          <ac:chgData name="Jasmine Ratchford" userId="72f7e5be-b184-4a02-b50c-5c3915badad0" providerId="ADAL" clId="{32F58890-A172-EA4D-9A8A-F1D2F71D59CD}" dt="2024-04-10T01:58:34.083" v="13148" actId="20577"/>
          <ac:spMkLst>
            <pc:docMk/>
            <pc:sldMk cId="2139483216" sldId="346"/>
            <ac:spMk id="5" creationId="{55D42ACD-4D05-5EE8-84D3-E219B77FC57D}"/>
          </ac:spMkLst>
        </pc:spChg>
        <pc:spChg chg="add mod">
          <ac:chgData name="Jasmine Ratchford" userId="72f7e5be-b184-4a02-b50c-5c3915badad0" providerId="ADAL" clId="{32F58890-A172-EA4D-9A8A-F1D2F71D59CD}" dt="2024-04-10T01:57:17.484" v="13101" actId="108"/>
          <ac:spMkLst>
            <pc:docMk/>
            <pc:sldMk cId="2139483216" sldId="346"/>
            <ac:spMk id="7" creationId="{6E1174ED-558E-02E1-6E11-C4FB85FA9285}"/>
          </ac:spMkLst>
        </pc:spChg>
        <pc:spChg chg="add mod">
          <ac:chgData name="Jasmine Ratchford" userId="72f7e5be-b184-4a02-b50c-5c3915badad0" providerId="ADAL" clId="{32F58890-A172-EA4D-9A8A-F1D2F71D59CD}" dt="2024-04-10T01:58:43.357" v="13150" actId="14100"/>
          <ac:spMkLst>
            <pc:docMk/>
            <pc:sldMk cId="2139483216" sldId="346"/>
            <ac:spMk id="9" creationId="{4F75BB09-C80C-C06D-19E3-A7EB30ACFC09}"/>
          </ac:spMkLst>
        </pc:spChg>
        <pc:spChg chg="add mod">
          <ac:chgData name="Jasmine Ratchford" userId="72f7e5be-b184-4a02-b50c-5c3915badad0" providerId="ADAL" clId="{32F58890-A172-EA4D-9A8A-F1D2F71D59CD}" dt="2024-04-10T01:58:21.593" v="13127" actId="167"/>
          <ac:spMkLst>
            <pc:docMk/>
            <pc:sldMk cId="2139483216" sldId="346"/>
            <ac:spMk id="10" creationId="{137C83B9-D031-33B4-C130-44BFC11875DA}"/>
          </ac:spMkLst>
        </pc:spChg>
        <pc:spChg chg="add mod">
          <ac:chgData name="Jasmine Ratchford" userId="72f7e5be-b184-4a02-b50c-5c3915badad0" providerId="ADAL" clId="{32F58890-A172-EA4D-9A8A-F1D2F71D59CD}" dt="2024-04-10T01:58:21.593" v="13127" actId="167"/>
          <ac:spMkLst>
            <pc:docMk/>
            <pc:sldMk cId="2139483216" sldId="346"/>
            <ac:spMk id="11" creationId="{96377D02-9E81-C2B9-B624-E53CAC0253FE}"/>
          </ac:spMkLst>
        </pc:spChg>
        <pc:spChg chg="add mod">
          <ac:chgData name="Jasmine Ratchford" userId="72f7e5be-b184-4a02-b50c-5c3915badad0" providerId="ADAL" clId="{32F58890-A172-EA4D-9A8A-F1D2F71D59CD}" dt="2024-04-10T01:58:21.593" v="13127" actId="167"/>
          <ac:spMkLst>
            <pc:docMk/>
            <pc:sldMk cId="2139483216" sldId="346"/>
            <ac:spMk id="12" creationId="{0BE99CEE-6173-ACBD-AB7C-F5DD2407E01D}"/>
          </ac:spMkLst>
        </pc:spChg>
        <pc:spChg chg="add mod">
          <ac:chgData name="Jasmine Ratchford" userId="72f7e5be-b184-4a02-b50c-5c3915badad0" providerId="ADAL" clId="{32F58890-A172-EA4D-9A8A-F1D2F71D59CD}" dt="2024-04-10T01:58:21.593" v="13127" actId="167"/>
          <ac:spMkLst>
            <pc:docMk/>
            <pc:sldMk cId="2139483216" sldId="346"/>
            <ac:spMk id="13" creationId="{94F3E3A5-DCB6-65FA-BD2E-44D4C158470E}"/>
          </ac:spMkLst>
        </pc:spChg>
      </pc:sldChg>
      <pc:sldChg chg="addSp delSp modSp add del mod">
        <pc:chgData name="Jasmine Ratchford" userId="72f7e5be-b184-4a02-b50c-5c3915badad0" providerId="ADAL" clId="{32F58890-A172-EA4D-9A8A-F1D2F71D59CD}" dt="2024-04-10T02:02:23.066" v="13478" actId="2696"/>
        <pc:sldMkLst>
          <pc:docMk/>
          <pc:sldMk cId="1087518029" sldId="347"/>
        </pc:sldMkLst>
        <pc:spChg chg="add del mod">
          <ac:chgData name="Jasmine Ratchford" userId="72f7e5be-b184-4a02-b50c-5c3915badad0" providerId="ADAL" clId="{32F58890-A172-EA4D-9A8A-F1D2F71D59CD}" dt="2024-04-10T02:02:21.122" v="13477" actId="21"/>
          <ac:spMkLst>
            <pc:docMk/>
            <pc:sldMk cId="1087518029" sldId="347"/>
            <ac:spMk id="4" creationId="{365A27B2-9042-725B-F7BB-808B5FA0A3E0}"/>
          </ac:spMkLst>
        </pc:spChg>
        <pc:spChg chg="mod">
          <ac:chgData name="Jasmine Ratchford" userId="72f7e5be-b184-4a02-b50c-5c3915badad0" providerId="ADAL" clId="{32F58890-A172-EA4D-9A8A-F1D2F71D59CD}" dt="2024-04-10T02:01:23.954" v="13429" actId="1035"/>
          <ac:spMkLst>
            <pc:docMk/>
            <pc:sldMk cId="1087518029" sldId="347"/>
            <ac:spMk id="21" creationId="{FFF963B2-F528-A463-9A7A-20687BE689E7}"/>
          </ac:spMkLst>
        </pc:spChg>
        <pc:picChg chg="mod">
          <ac:chgData name="Jasmine Ratchford" userId="72f7e5be-b184-4a02-b50c-5c3915badad0" providerId="ADAL" clId="{32F58890-A172-EA4D-9A8A-F1D2F71D59CD}" dt="2024-04-10T02:01:23.954" v="13429" actId="1035"/>
          <ac:picMkLst>
            <pc:docMk/>
            <pc:sldMk cId="1087518029" sldId="347"/>
            <ac:picMk id="19" creationId="{CC637F44-1D36-D673-1D17-B4D9CBA9654A}"/>
          </ac:picMkLst>
        </pc:picChg>
      </pc:sldChg>
      <pc:sldChg chg="addSp delSp modSp new mod modClrScheme chgLayout">
        <pc:chgData name="Jasmine Ratchford" userId="72f7e5be-b184-4a02-b50c-5c3915badad0" providerId="ADAL" clId="{32F58890-A172-EA4D-9A8A-F1D2F71D59CD}" dt="2024-04-10T15:31:06.294" v="16421" actId="1076"/>
        <pc:sldMkLst>
          <pc:docMk/>
          <pc:sldMk cId="4091483230" sldId="347"/>
        </pc:sldMkLst>
        <pc:spChg chg="mod ord">
          <ac:chgData name="Jasmine Ratchford" userId="72f7e5be-b184-4a02-b50c-5c3915badad0" providerId="ADAL" clId="{32F58890-A172-EA4D-9A8A-F1D2F71D59CD}" dt="2024-04-10T02:34:02.033" v="15529" actId="700"/>
          <ac:spMkLst>
            <pc:docMk/>
            <pc:sldMk cId="4091483230" sldId="347"/>
            <ac:spMk id="2" creationId="{8DABC313-9353-FD3D-E3C4-F6207443C107}"/>
          </ac:spMkLst>
        </pc:spChg>
        <pc:spChg chg="del mod ord">
          <ac:chgData name="Jasmine Ratchford" userId="72f7e5be-b184-4a02-b50c-5c3915badad0" providerId="ADAL" clId="{32F58890-A172-EA4D-9A8A-F1D2F71D59CD}" dt="2024-04-10T02:34:02.033" v="15529" actId="700"/>
          <ac:spMkLst>
            <pc:docMk/>
            <pc:sldMk cId="4091483230" sldId="347"/>
            <ac:spMk id="3" creationId="{BB39458E-9043-A770-9F3D-5F72DA9FE143}"/>
          </ac:spMkLst>
        </pc:spChg>
        <pc:spChg chg="del mod ord">
          <ac:chgData name="Jasmine Ratchford" userId="72f7e5be-b184-4a02-b50c-5c3915badad0" providerId="ADAL" clId="{32F58890-A172-EA4D-9A8A-F1D2F71D59CD}" dt="2024-04-10T02:34:02.033" v="15529" actId="700"/>
          <ac:spMkLst>
            <pc:docMk/>
            <pc:sldMk cId="4091483230" sldId="347"/>
            <ac:spMk id="4" creationId="{DCA67E1B-4D59-B978-85E0-872992B5C997}"/>
          </ac:spMkLst>
        </pc:spChg>
        <pc:spChg chg="del">
          <ac:chgData name="Jasmine Ratchford" userId="72f7e5be-b184-4a02-b50c-5c3915badad0" providerId="ADAL" clId="{32F58890-A172-EA4D-9A8A-F1D2F71D59CD}" dt="2024-04-10T02:34:02.033" v="15529" actId="700"/>
          <ac:spMkLst>
            <pc:docMk/>
            <pc:sldMk cId="4091483230" sldId="347"/>
            <ac:spMk id="5" creationId="{0FE0964C-F5DE-8B58-550F-D0D1306F7E70}"/>
          </ac:spMkLst>
        </pc:spChg>
        <pc:spChg chg="add del mod ord">
          <ac:chgData name="Jasmine Ratchford" userId="72f7e5be-b184-4a02-b50c-5c3915badad0" providerId="ADAL" clId="{32F58890-A172-EA4D-9A8A-F1D2F71D59CD}" dt="2024-04-10T14:17:59.526" v="15937" actId="478"/>
          <ac:spMkLst>
            <pc:docMk/>
            <pc:sldMk cId="4091483230" sldId="347"/>
            <ac:spMk id="6" creationId="{E64201B3-B487-209F-D9AC-6A17725050BE}"/>
          </ac:spMkLst>
        </pc:spChg>
        <pc:spChg chg="add mod ord">
          <ac:chgData name="Jasmine Ratchford" userId="72f7e5be-b184-4a02-b50c-5c3915badad0" providerId="ADAL" clId="{32F58890-A172-EA4D-9A8A-F1D2F71D59CD}" dt="2024-04-10T15:30:41.797" v="16412" actId="14100"/>
          <ac:spMkLst>
            <pc:docMk/>
            <pc:sldMk cId="4091483230" sldId="347"/>
            <ac:spMk id="7" creationId="{020F7FDC-D526-84CA-B328-08652034F927}"/>
          </ac:spMkLst>
        </pc:spChg>
        <pc:spChg chg="add del mod">
          <ac:chgData name="Jasmine Ratchford" userId="72f7e5be-b184-4a02-b50c-5c3915badad0" providerId="ADAL" clId="{32F58890-A172-EA4D-9A8A-F1D2F71D59CD}" dt="2024-04-10T14:18:03.092" v="15938" actId="478"/>
          <ac:spMkLst>
            <pc:docMk/>
            <pc:sldMk cId="4091483230" sldId="347"/>
            <ac:spMk id="9" creationId="{9622A25F-AC83-16E9-8709-AB90E4494F23}"/>
          </ac:spMkLst>
        </pc:spChg>
        <pc:spChg chg="add mod">
          <ac:chgData name="Jasmine Ratchford" userId="72f7e5be-b184-4a02-b50c-5c3915badad0" providerId="ADAL" clId="{32F58890-A172-EA4D-9A8A-F1D2F71D59CD}" dt="2024-04-10T14:42:00.226" v="16341" actId="1076"/>
          <ac:spMkLst>
            <pc:docMk/>
            <pc:sldMk cId="4091483230" sldId="347"/>
            <ac:spMk id="10" creationId="{02FD299D-77F0-58D2-2030-8D5251D72A89}"/>
          </ac:spMkLst>
        </pc:spChg>
        <pc:spChg chg="add mod">
          <ac:chgData name="Jasmine Ratchford" userId="72f7e5be-b184-4a02-b50c-5c3915badad0" providerId="ADAL" clId="{32F58890-A172-EA4D-9A8A-F1D2F71D59CD}" dt="2024-04-10T15:31:06.294" v="16421" actId="1076"/>
          <ac:spMkLst>
            <pc:docMk/>
            <pc:sldMk cId="4091483230" sldId="347"/>
            <ac:spMk id="12" creationId="{3D4B315D-3010-C928-AAC1-0814CCB1C350}"/>
          </ac:spMkLst>
        </pc:spChg>
      </pc:sldChg>
      <pc:sldMasterChg chg="modSp mod modSldLayout">
        <pc:chgData name="Jasmine Ratchford" userId="72f7e5be-b184-4a02-b50c-5c3915badad0" providerId="ADAL" clId="{32F58890-A172-EA4D-9A8A-F1D2F71D59CD}" dt="2024-03-29T14:38:14.729" v="2522"/>
        <pc:sldMasterMkLst>
          <pc:docMk/>
          <pc:sldMasterMk cId="0" sldId="2147483676"/>
        </pc:sldMasterMkLst>
        <pc:spChg chg="mod">
          <ac:chgData name="Jasmine Ratchford" userId="72f7e5be-b184-4a02-b50c-5c3915badad0" providerId="ADAL" clId="{32F58890-A172-EA4D-9A8A-F1D2F71D59CD}" dt="2024-03-29T14:38:12.675" v="2518" actId="14100"/>
          <ac:spMkLst>
            <pc:docMk/>
            <pc:sldMasterMk cId="0" sldId="2147483676"/>
            <ac:spMk id="92" creationId="{69177E1F-1F01-7D47-B130-5F9F6DE18859}"/>
          </ac:spMkLst>
        </pc:spChg>
        <pc:sldLayoutChg chg="addSp delSp modSp mod">
          <pc:chgData name="Jasmine Ratchford" userId="72f7e5be-b184-4a02-b50c-5c3915badad0" providerId="ADAL" clId="{32F58890-A172-EA4D-9A8A-F1D2F71D59CD}" dt="2024-03-29T14:38:14.729" v="2522"/>
          <pc:sldLayoutMkLst>
            <pc:docMk/>
            <pc:sldMasterMk cId="0" sldId="2147483648"/>
            <pc:sldLayoutMk cId="1656472889" sldId="2147483675"/>
          </pc:sldLayoutMkLst>
          <pc:spChg chg="add del mod">
            <ac:chgData name="Jasmine Ratchford" userId="72f7e5be-b184-4a02-b50c-5c3915badad0" providerId="ADAL" clId="{32F58890-A172-EA4D-9A8A-F1D2F71D59CD}" dt="2024-03-29T14:38:14.729" v="2522"/>
            <ac:spMkLst>
              <pc:docMk/>
              <pc:sldMasterMk cId="0" sldId="2147483648"/>
              <pc:sldLayoutMk cId="1656472889" sldId="2147483675"/>
              <ac:spMk id="3" creationId="{D1AFD5B1-8C15-DC99-BCBE-3270CBAA1332}"/>
            </ac:spMkLst>
          </pc:spChg>
          <pc:spChg chg="add del mod">
            <ac:chgData name="Jasmine Ratchford" userId="72f7e5be-b184-4a02-b50c-5c3915badad0" providerId="ADAL" clId="{32F58890-A172-EA4D-9A8A-F1D2F71D59CD}" dt="2024-03-29T14:38:13.685" v="2520"/>
            <ac:spMkLst>
              <pc:docMk/>
              <pc:sldMasterMk cId="0" sldId="2147483648"/>
              <pc:sldLayoutMk cId="1656472889" sldId="2147483675"/>
              <ac:spMk id="5" creationId="{299F301D-4081-D0D3-3B37-CCA875D314C6}"/>
            </ac:spMkLst>
          </pc:spChg>
        </pc:sldLayoutChg>
      </pc:sldMasterChg>
    </pc:docChg>
  </pc:docChgLst>
  <pc:docChgLst>
    <pc:chgData name="Shannon K. Gallagher" userId="4b90c1ff-f066-4226-93b1-4a82353d36a8" providerId="ADAL" clId="{D0976001-480C-2046-8597-7260DF48B722}"/>
    <pc:docChg chg="undo custSel addSld delSld modSld">
      <pc:chgData name="Shannon K. Gallagher" userId="4b90c1ff-f066-4226-93b1-4a82353d36a8" providerId="ADAL" clId="{D0976001-480C-2046-8597-7260DF48B722}" dt="2024-04-03T18:48:32.515" v="2599" actId="255"/>
      <pc:docMkLst>
        <pc:docMk/>
      </pc:docMkLst>
      <pc:sldChg chg="modSp mod">
        <pc:chgData name="Shannon K. Gallagher" userId="4b90c1ff-f066-4226-93b1-4a82353d36a8" providerId="ADAL" clId="{D0976001-480C-2046-8597-7260DF48B722}" dt="2024-04-03T18:48:32.515" v="2599" actId="255"/>
        <pc:sldMkLst>
          <pc:docMk/>
          <pc:sldMk cId="349569209" sldId="320"/>
        </pc:sldMkLst>
        <pc:spChg chg="mod">
          <ac:chgData name="Shannon K. Gallagher" userId="4b90c1ff-f066-4226-93b1-4a82353d36a8" providerId="ADAL" clId="{D0976001-480C-2046-8597-7260DF48B722}" dt="2024-04-03T18:48:32.515" v="2599" actId="255"/>
          <ac:spMkLst>
            <pc:docMk/>
            <pc:sldMk cId="349569209" sldId="320"/>
            <ac:spMk id="3" creationId="{061D4C0B-2E72-9B23-A27F-559230D2DF88}"/>
          </ac:spMkLst>
        </pc:spChg>
      </pc:sldChg>
      <pc:sldChg chg="addSp delSp modSp new mod">
        <pc:chgData name="Shannon K. Gallagher" userId="4b90c1ff-f066-4226-93b1-4a82353d36a8" providerId="ADAL" clId="{D0976001-480C-2046-8597-7260DF48B722}" dt="2024-04-03T15:54:45.119" v="966" actId="1076"/>
        <pc:sldMkLst>
          <pc:docMk/>
          <pc:sldMk cId="2176916408" sldId="339"/>
        </pc:sldMkLst>
        <pc:spChg chg="mod">
          <ac:chgData name="Shannon K. Gallagher" userId="4b90c1ff-f066-4226-93b1-4a82353d36a8" providerId="ADAL" clId="{D0976001-480C-2046-8597-7260DF48B722}" dt="2024-04-03T15:34:54.352" v="661" actId="20577"/>
          <ac:spMkLst>
            <pc:docMk/>
            <pc:sldMk cId="2176916408" sldId="339"/>
            <ac:spMk id="2" creationId="{ECE420A5-5D35-329C-E068-CD212B317FBB}"/>
          </ac:spMkLst>
        </pc:spChg>
        <pc:spChg chg="del">
          <ac:chgData name="Shannon K. Gallagher" userId="4b90c1ff-f066-4226-93b1-4a82353d36a8" providerId="ADAL" clId="{D0976001-480C-2046-8597-7260DF48B722}" dt="2024-04-03T15:25:56.955" v="37" actId="478"/>
          <ac:spMkLst>
            <pc:docMk/>
            <pc:sldMk cId="2176916408" sldId="339"/>
            <ac:spMk id="3" creationId="{A45FF0F6-90DF-BC5B-1ECE-AD27B85E113B}"/>
          </ac:spMkLst>
        </pc:spChg>
        <pc:spChg chg="add mod">
          <ac:chgData name="Shannon K. Gallagher" userId="4b90c1ff-f066-4226-93b1-4a82353d36a8" providerId="ADAL" clId="{D0976001-480C-2046-8597-7260DF48B722}" dt="2024-04-03T15:54:40.041" v="964" actId="20577"/>
          <ac:spMkLst>
            <pc:docMk/>
            <pc:sldMk cId="2176916408" sldId="339"/>
            <ac:spMk id="4" creationId="{99578218-FAFD-92B1-47DF-B13F3C753019}"/>
          </ac:spMkLst>
        </pc:spChg>
        <pc:spChg chg="add del mod">
          <ac:chgData name="Shannon K. Gallagher" userId="4b90c1ff-f066-4226-93b1-4a82353d36a8" providerId="ADAL" clId="{D0976001-480C-2046-8597-7260DF48B722}" dt="2024-04-03T15:33:59.102" v="572"/>
          <ac:spMkLst>
            <pc:docMk/>
            <pc:sldMk cId="2176916408" sldId="339"/>
            <ac:spMk id="5" creationId="{E488432C-8FAE-B88C-3BBE-4394CD5DDEFD}"/>
          </ac:spMkLst>
        </pc:spChg>
        <pc:spChg chg="add mod">
          <ac:chgData name="Shannon K. Gallagher" userId="4b90c1ff-f066-4226-93b1-4a82353d36a8" providerId="ADAL" clId="{D0976001-480C-2046-8597-7260DF48B722}" dt="2024-04-03T15:54:45.119" v="966" actId="1076"/>
          <ac:spMkLst>
            <pc:docMk/>
            <pc:sldMk cId="2176916408" sldId="339"/>
            <ac:spMk id="6" creationId="{E7D98DC8-A073-854D-5471-AE1CB31B5D81}"/>
          </ac:spMkLst>
        </pc:spChg>
      </pc:sldChg>
      <pc:sldChg chg="addSp modSp new mod">
        <pc:chgData name="Shannon K. Gallagher" userId="4b90c1ff-f066-4226-93b1-4a82353d36a8" providerId="ADAL" clId="{D0976001-480C-2046-8597-7260DF48B722}" dt="2024-04-03T17:45:57.786" v="1183" actId="20577"/>
        <pc:sldMkLst>
          <pc:docMk/>
          <pc:sldMk cId="1851698299" sldId="340"/>
        </pc:sldMkLst>
        <pc:spChg chg="mod">
          <ac:chgData name="Shannon K. Gallagher" userId="4b90c1ff-f066-4226-93b1-4a82353d36a8" providerId="ADAL" clId="{D0976001-480C-2046-8597-7260DF48B722}" dt="2024-04-03T15:53:18.207" v="840" actId="20577"/>
          <ac:spMkLst>
            <pc:docMk/>
            <pc:sldMk cId="1851698299" sldId="340"/>
            <ac:spMk id="2" creationId="{CC638BE5-BF67-D630-1959-EEFE17FA0BBE}"/>
          </ac:spMkLst>
        </pc:spChg>
        <pc:spChg chg="mod">
          <ac:chgData name="Shannon K. Gallagher" userId="4b90c1ff-f066-4226-93b1-4a82353d36a8" providerId="ADAL" clId="{D0976001-480C-2046-8597-7260DF48B722}" dt="2024-04-03T17:45:57.786" v="1183" actId="20577"/>
          <ac:spMkLst>
            <pc:docMk/>
            <pc:sldMk cId="1851698299" sldId="340"/>
            <ac:spMk id="3" creationId="{55EBF3B1-21FF-C641-724E-DE2102B26B71}"/>
          </ac:spMkLst>
        </pc:spChg>
        <pc:spChg chg="add mod">
          <ac:chgData name="Shannon K. Gallagher" userId="4b90c1ff-f066-4226-93b1-4a82353d36a8" providerId="ADAL" clId="{D0976001-480C-2046-8597-7260DF48B722}" dt="2024-04-03T17:39:31.251" v="1074" actId="1076"/>
          <ac:spMkLst>
            <pc:docMk/>
            <pc:sldMk cId="1851698299" sldId="340"/>
            <ac:spMk id="4" creationId="{B75C1E85-25A3-71D5-E510-C533B0904EC4}"/>
          </ac:spMkLst>
        </pc:spChg>
      </pc:sldChg>
      <pc:sldChg chg="modSp new mod">
        <pc:chgData name="Shannon K. Gallagher" userId="4b90c1ff-f066-4226-93b1-4a82353d36a8" providerId="ADAL" clId="{D0976001-480C-2046-8597-7260DF48B722}" dt="2024-04-03T18:14:47.700" v="1302" actId="20577"/>
        <pc:sldMkLst>
          <pc:docMk/>
          <pc:sldMk cId="1415608021" sldId="341"/>
        </pc:sldMkLst>
        <pc:spChg chg="mod">
          <ac:chgData name="Shannon K. Gallagher" userId="4b90c1ff-f066-4226-93b1-4a82353d36a8" providerId="ADAL" clId="{D0976001-480C-2046-8597-7260DF48B722}" dt="2024-04-03T17:45:15.173" v="1095"/>
          <ac:spMkLst>
            <pc:docMk/>
            <pc:sldMk cId="1415608021" sldId="341"/>
            <ac:spMk id="2" creationId="{8B7E1ECD-2F1A-CA54-CDA6-7B78953CE1CF}"/>
          </ac:spMkLst>
        </pc:spChg>
        <pc:spChg chg="mod">
          <ac:chgData name="Shannon K. Gallagher" userId="4b90c1ff-f066-4226-93b1-4a82353d36a8" providerId="ADAL" clId="{D0976001-480C-2046-8597-7260DF48B722}" dt="2024-04-03T18:14:47.700" v="1302" actId="20577"/>
          <ac:spMkLst>
            <pc:docMk/>
            <pc:sldMk cId="1415608021" sldId="341"/>
            <ac:spMk id="3" creationId="{69033513-AADB-A78A-AFB6-5AABB27AEEB8}"/>
          </ac:spMkLst>
        </pc:spChg>
      </pc:sldChg>
      <pc:sldChg chg="add del">
        <pc:chgData name="Shannon K. Gallagher" userId="4b90c1ff-f066-4226-93b1-4a82353d36a8" providerId="ADAL" clId="{D0976001-480C-2046-8597-7260DF48B722}" dt="2024-04-03T18:12:22.484" v="1208"/>
        <pc:sldMkLst>
          <pc:docMk/>
          <pc:sldMk cId="3239409528" sldId="342"/>
        </pc:sldMkLst>
      </pc:sldChg>
      <pc:sldChg chg="modSp new mod">
        <pc:chgData name="Shannon K. Gallagher" userId="4b90c1ff-f066-4226-93b1-4a82353d36a8" providerId="ADAL" clId="{D0976001-480C-2046-8597-7260DF48B722}" dt="2024-04-03T18:24:54.564" v="2026" actId="20577"/>
        <pc:sldMkLst>
          <pc:docMk/>
          <pc:sldMk cId="3728601553" sldId="342"/>
        </pc:sldMkLst>
        <pc:spChg chg="mod">
          <ac:chgData name="Shannon K. Gallagher" userId="4b90c1ff-f066-4226-93b1-4a82353d36a8" providerId="ADAL" clId="{D0976001-480C-2046-8597-7260DF48B722}" dt="2024-04-03T18:15:48.376" v="1308"/>
          <ac:spMkLst>
            <pc:docMk/>
            <pc:sldMk cId="3728601553" sldId="342"/>
            <ac:spMk id="2" creationId="{274507F7-46BF-D2C9-D4E7-3B19E4CB184E}"/>
          </ac:spMkLst>
        </pc:spChg>
        <pc:spChg chg="mod">
          <ac:chgData name="Shannon K. Gallagher" userId="4b90c1ff-f066-4226-93b1-4a82353d36a8" providerId="ADAL" clId="{D0976001-480C-2046-8597-7260DF48B722}" dt="2024-04-03T18:24:54.564" v="2026" actId="20577"/>
          <ac:spMkLst>
            <pc:docMk/>
            <pc:sldMk cId="3728601553" sldId="342"/>
            <ac:spMk id="3" creationId="{0759633E-FFBF-57C3-DFCB-0A684B446485}"/>
          </ac:spMkLst>
        </pc:spChg>
      </pc:sldChg>
      <pc:sldChg chg="modSp add del mod">
        <pc:chgData name="Shannon K. Gallagher" userId="4b90c1ff-f066-4226-93b1-4a82353d36a8" providerId="ADAL" clId="{D0976001-480C-2046-8597-7260DF48B722}" dt="2024-04-03T18:12:22.484" v="1208"/>
        <pc:sldMkLst>
          <pc:docMk/>
          <pc:sldMk cId="702438923" sldId="343"/>
        </pc:sldMkLst>
        <pc:spChg chg="mod">
          <ac:chgData name="Shannon K. Gallagher" userId="4b90c1ff-f066-4226-93b1-4a82353d36a8" providerId="ADAL" clId="{D0976001-480C-2046-8597-7260DF48B722}" dt="2024-04-03T18:12:22.484" v="1208"/>
          <ac:spMkLst>
            <pc:docMk/>
            <pc:sldMk cId="702438923" sldId="343"/>
            <ac:spMk id="3" creationId="{18F0773A-2CAB-5D4F-F2E2-2AF7EDD15306}"/>
          </ac:spMkLst>
        </pc:spChg>
      </pc:sldChg>
      <pc:sldChg chg="modSp new mod">
        <pc:chgData name="Shannon K. Gallagher" userId="4b90c1ff-f066-4226-93b1-4a82353d36a8" providerId="ADAL" clId="{D0976001-480C-2046-8597-7260DF48B722}" dt="2024-04-03T18:42:43.093" v="2594" actId="20577"/>
        <pc:sldMkLst>
          <pc:docMk/>
          <pc:sldMk cId="987790171" sldId="343"/>
        </pc:sldMkLst>
        <pc:spChg chg="mod">
          <ac:chgData name="Shannon K. Gallagher" userId="4b90c1ff-f066-4226-93b1-4a82353d36a8" providerId="ADAL" clId="{D0976001-480C-2046-8597-7260DF48B722}" dt="2024-04-03T18:25:21.030" v="2045" actId="20577"/>
          <ac:spMkLst>
            <pc:docMk/>
            <pc:sldMk cId="987790171" sldId="343"/>
            <ac:spMk id="2" creationId="{C5B0C907-E91B-D330-C062-B36A056E3256}"/>
          </ac:spMkLst>
        </pc:spChg>
        <pc:spChg chg="mod">
          <ac:chgData name="Shannon K. Gallagher" userId="4b90c1ff-f066-4226-93b1-4a82353d36a8" providerId="ADAL" clId="{D0976001-480C-2046-8597-7260DF48B722}" dt="2024-04-03T18:42:43.093" v="2594" actId="20577"/>
          <ac:spMkLst>
            <pc:docMk/>
            <pc:sldMk cId="987790171" sldId="343"/>
            <ac:spMk id="3" creationId="{D3B424DC-75ED-C82A-2D0D-CE0784752B44}"/>
          </ac:spMkLst>
        </pc:spChg>
      </pc:sldChg>
    </pc:docChg>
  </pc:docChgLst>
  <pc:docChgLst>
    <pc:chgData name="Shannon K. Gallagher" userId="S::skgallagher@sei.cmu.edu::4b90c1ff-f066-4226-93b1-4a82353d36a8" providerId="AD" clId="Web-{2BE25E46-E1BE-AF1F-7242-478FFD855820}"/>
    <pc:docChg chg="modSld">
      <pc:chgData name="Shannon K. Gallagher" userId="S::skgallagher@sei.cmu.edu::4b90c1ff-f066-4226-93b1-4a82353d36a8" providerId="AD" clId="Web-{2BE25E46-E1BE-AF1F-7242-478FFD855820}" dt="2024-04-03T13:25:59.553" v="12" actId="20577"/>
      <pc:docMkLst>
        <pc:docMk/>
      </pc:docMkLst>
      <pc:sldChg chg="modSp">
        <pc:chgData name="Shannon K. Gallagher" userId="S::skgallagher@sei.cmu.edu::4b90c1ff-f066-4226-93b1-4a82353d36a8" providerId="AD" clId="Web-{2BE25E46-E1BE-AF1F-7242-478FFD855820}" dt="2024-04-03T13:25:59.553" v="12" actId="20577"/>
        <pc:sldMkLst>
          <pc:docMk/>
          <pc:sldMk cId="1074494505" sldId="334"/>
        </pc:sldMkLst>
        <pc:spChg chg="mod">
          <ac:chgData name="Shannon K. Gallagher" userId="S::skgallagher@sei.cmu.edu::4b90c1ff-f066-4226-93b1-4a82353d36a8" providerId="AD" clId="Web-{2BE25E46-E1BE-AF1F-7242-478FFD855820}" dt="2024-04-03T13:25:59.553" v="12" actId="20577"/>
          <ac:spMkLst>
            <pc:docMk/>
            <pc:sldMk cId="1074494505" sldId="334"/>
            <ac:spMk id="3" creationId="{0C0BDF2B-D047-E210-2467-909B08395866}"/>
          </ac:spMkLst>
        </pc:spChg>
      </pc:sldChg>
    </pc:docChg>
  </pc:docChgLst>
  <pc:docChgLst>
    <pc:chgData name="Carol J Smith" userId="9942e4b3-5d79-4536-9f5d-6463bcd73afb" providerId="ADAL" clId="{E403B815-9A02-446E-9F85-3CD38F1441D4}"/>
    <pc:docChg chg="custSel addSld modSld modMainMaster">
      <pc:chgData name="Carol J Smith" userId="9942e4b3-5d79-4536-9f5d-6463bcd73afb" providerId="ADAL" clId="{E403B815-9A02-446E-9F85-3CD38F1441D4}" dt="2024-04-10T18:31:20.459" v="1929" actId="12"/>
      <pc:docMkLst>
        <pc:docMk/>
      </pc:docMkLst>
      <pc:sldChg chg="modSp mod">
        <pc:chgData name="Carol J Smith" userId="9942e4b3-5d79-4536-9f5d-6463bcd73afb" providerId="ADAL" clId="{E403B815-9A02-446E-9F85-3CD38F1441D4}" dt="2024-04-05T18:29:42.366" v="1917" actId="20577"/>
        <pc:sldMkLst>
          <pc:docMk/>
          <pc:sldMk cId="2331256668" sldId="316"/>
        </pc:sldMkLst>
        <pc:spChg chg="mod">
          <ac:chgData name="Carol J Smith" userId="9942e4b3-5d79-4536-9f5d-6463bcd73afb" providerId="ADAL" clId="{E403B815-9A02-446E-9F85-3CD38F1441D4}" dt="2024-04-05T18:29:42.366" v="1917" actId="20577"/>
          <ac:spMkLst>
            <pc:docMk/>
            <pc:sldMk cId="2331256668" sldId="316"/>
            <ac:spMk id="3" creationId="{A92AC75B-D61B-C6BE-7DA0-FED4882894B8}"/>
          </ac:spMkLst>
        </pc:spChg>
      </pc:sldChg>
      <pc:sldChg chg="modSp mod">
        <pc:chgData name="Carol J Smith" userId="9942e4b3-5d79-4536-9f5d-6463bcd73afb" providerId="ADAL" clId="{E403B815-9A02-446E-9F85-3CD38F1441D4}" dt="2024-04-05T18:29:21.283" v="1910" actId="20577"/>
        <pc:sldMkLst>
          <pc:docMk/>
          <pc:sldMk cId="3033743143" sldId="325"/>
        </pc:sldMkLst>
        <pc:spChg chg="mod">
          <ac:chgData name="Carol J Smith" userId="9942e4b3-5d79-4536-9f5d-6463bcd73afb" providerId="ADAL" clId="{E403B815-9A02-446E-9F85-3CD38F1441D4}" dt="2024-04-05T18:29:21.283" v="1910" actId="20577"/>
          <ac:spMkLst>
            <pc:docMk/>
            <pc:sldMk cId="3033743143" sldId="325"/>
            <ac:spMk id="2" creationId="{D76C56B0-5A2D-54D2-7662-52AD264EC0E9}"/>
          </ac:spMkLst>
        </pc:spChg>
      </pc:sldChg>
      <pc:sldChg chg="modSp new mod">
        <pc:chgData name="Carol J Smith" userId="9942e4b3-5d79-4536-9f5d-6463bcd73afb" providerId="ADAL" clId="{E403B815-9A02-446E-9F85-3CD38F1441D4}" dt="2024-03-28T13:16:10.826" v="1903" actId="20577"/>
        <pc:sldMkLst>
          <pc:docMk/>
          <pc:sldMk cId="2091152609" sldId="327"/>
        </pc:sldMkLst>
        <pc:spChg chg="mod">
          <ac:chgData name="Carol J Smith" userId="9942e4b3-5d79-4536-9f5d-6463bcd73afb" providerId="ADAL" clId="{E403B815-9A02-446E-9F85-3CD38F1441D4}" dt="2024-03-28T13:03:27.273" v="14" actId="20577"/>
          <ac:spMkLst>
            <pc:docMk/>
            <pc:sldMk cId="2091152609" sldId="327"/>
            <ac:spMk id="2" creationId="{8BE07BDF-4B05-B62D-9953-ACBAD30A9324}"/>
          </ac:spMkLst>
        </pc:spChg>
        <pc:spChg chg="mod">
          <ac:chgData name="Carol J Smith" userId="9942e4b3-5d79-4536-9f5d-6463bcd73afb" providerId="ADAL" clId="{E403B815-9A02-446E-9F85-3CD38F1441D4}" dt="2024-03-28T13:16:10.826" v="1903" actId="20577"/>
          <ac:spMkLst>
            <pc:docMk/>
            <pc:sldMk cId="2091152609" sldId="327"/>
            <ac:spMk id="3" creationId="{46C7E555-B9F1-DEFB-8094-D6CBD77A8D68}"/>
          </ac:spMkLst>
        </pc:spChg>
      </pc:sldChg>
      <pc:sldChg chg="modSp mod">
        <pc:chgData name="Carol J Smith" userId="9942e4b3-5d79-4536-9f5d-6463bcd73afb" providerId="ADAL" clId="{E403B815-9A02-446E-9F85-3CD38F1441D4}" dt="2024-04-10T18:31:20.459" v="1929" actId="12"/>
        <pc:sldMkLst>
          <pc:docMk/>
          <pc:sldMk cId="314715936" sldId="345"/>
        </pc:sldMkLst>
        <pc:spChg chg="mod">
          <ac:chgData name="Carol J Smith" userId="9942e4b3-5d79-4536-9f5d-6463bcd73afb" providerId="ADAL" clId="{E403B815-9A02-446E-9F85-3CD38F1441D4}" dt="2024-04-10T18:31:20.459" v="1929" actId="12"/>
          <ac:spMkLst>
            <pc:docMk/>
            <pc:sldMk cId="314715936" sldId="345"/>
            <ac:spMk id="6" creationId="{696353FD-F3B0-75C4-5CDD-2DD3BB10515C}"/>
          </ac:spMkLst>
        </pc:spChg>
      </pc:sldChg>
      <pc:sldMasterChg chg="modSp mod modSldLayout">
        <pc:chgData name="Carol J Smith" userId="9942e4b3-5d79-4536-9f5d-6463bcd73afb" providerId="ADAL" clId="{E403B815-9A02-446E-9F85-3CD38F1441D4}" dt="2024-04-10T15:39:27.295" v="1924"/>
        <pc:sldMasterMkLst>
          <pc:docMk/>
          <pc:sldMasterMk cId="0" sldId="2147483676"/>
        </pc:sldMasterMkLst>
        <pc:spChg chg="mod">
          <ac:chgData name="Carol J Smith" userId="9942e4b3-5d79-4536-9f5d-6463bcd73afb" providerId="ADAL" clId="{E403B815-9A02-446E-9F85-3CD38F1441D4}" dt="2024-04-10T15:38:55.160" v="1918"/>
          <ac:spMkLst>
            <pc:docMk/>
            <pc:sldMasterMk cId="0" sldId="2147483676"/>
            <ac:spMk id="90" creationId="{6F29F1CD-769F-2D4C-B109-150831F34239}"/>
          </ac:spMkLst>
        </pc:spChg>
        <pc:sldLayoutChg chg="addSp delSp modSp mod">
          <pc:chgData name="Carol J Smith" userId="9942e4b3-5d79-4536-9f5d-6463bcd73afb" providerId="ADAL" clId="{E403B815-9A02-446E-9F85-3CD38F1441D4}" dt="2024-04-10T15:39:22.243" v="1922" actId="14100"/>
          <pc:sldLayoutMkLst>
            <pc:docMk/>
            <pc:sldMasterMk cId="0" sldId="2147483648"/>
            <pc:sldLayoutMk cId="3114746159" sldId="2147483664"/>
          </pc:sldLayoutMkLst>
          <pc:spChg chg="del">
            <ac:chgData name="Carol J Smith" userId="9942e4b3-5d79-4536-9f5d-6463bcd73afb" providerId="ADAL" clId="{E403B815-9A02-446E-9F85-3CD38F1441D4}" dt="2024-04-10T15:39:12.835" v="1919" actId="478"/>
            <ac:spMkLst>
              <pc:docMk/>
              <pc:sldMasterMk cId="0" sldId="2147483648"/>
              <pc:sldLayoutMk cId="3114746159" sldId="2147483664"/>
              <ac:spMk id="2" creationId="{B841FBE9-3557-E91F-2469-94BBF8DEE59D}"/>
            </ac:spMkLst>
          </pc:spChg>
          <pc:spChg chg="add mod">
            <ac:chgData name="Carol J Smith" userId="9942e4b3-5d79-4536-9f5d-6463bcd73afb" providerId="ADAL" clId="{E403B815-9A02-446E-9F85-3CD38F1441D4}" dt="2024-04-10T15:39:22.243" v="1922" actId="14100"/>
            <ac:spMkLst>
              <pc:docMk/>
              <pc:sldMasterMk cId="0" sldId="2147483648"/>
              <pc:sldLayoutMk cId="3114746159" sldId="2147483664"/>
              <ac:spMk id="4" creationId="{9284E20F-4D30-D58B-0CC5-696C7B1F31BB}"/>
            </ac:spMkLst>
          </pc:spChg>
        </pc:sldLayoutChg>
        <pc:sldLayoutChg chg="addSp delSp modSp mod">
          <pc:chgData name="Carol J Smith" userId="9942e4b3-5d79-4536-9f5d-6463bcd73afb" providerId="ADAL" clId="{E403B815-9A02-446E-9F85-3CD38F1441D4}" dt="2024-04-10T15:39:27.295" v="1924"/>
          <pc:sldLayoutMkLst>
            <pc:docMk/>
            <pc:sldMasterMk cId="0" sldId="2147483648"/>
            <pc:sldLayoutMk cId="946763196" sldId="2147483665"/>
          </pc:sldLayoutMkLst>
          <pc:spChg chg="del">
            <ac:chgData name="Carol J Smith" userId="9942e4b3-5d79-4536-9f5d-6463bcd73afb" providerId="ADAL" clId="{E403B815-9A02-446E-9F85-3CD38F1441D4}" dt="2024-04-10T15:39:26.964" v="1923" actId="478"/>
            <ac:spMkLst>
              <pc:docMk/>
              <pc:sldMasterMk cId="0" sldId="2147483648"/>
              <pc:sldLayoutMk cId="946763196" sldId="2147483665"/>
              <ac:spMk id="2" creationId="{7E651E0A-8D0D-FDB2-5B72-D0A42086F75F}"/>
            </ac:spMkLst>
          </pc:spChg>
          <pc:spChg chg="add mod">
            <ac:chgData name="Carol J Smith" userId="9942e4b3-5d79-4536-9f5d-6463bcd73afb" providerId="ADAL" clId="{E403B815-9A02-446E-9F85-3CD38F1441D4}" dt="2024-04-10T15:39:27.295" v="1924"/>
            <ac:spMkLst>
              <pc:docMk/>
              <pc:sldMasterMk cId="0" sldId="2147483648"/>
              <pc:sldLayoutMk cId="946763196" sldId="2147483665"/>
              <ac:spMk id="6" creationId="{E5A66F45-C86B-4BB9-58FC-5DDDFA74ECF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1208F8-C77B-D74F-B744-251287BDCA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BC6985-D59B-ED4C-A70C-2CC55C24F9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3E7B4C-DAAA-FF42-ACC3-9082998C8051}" type="datetimeFigureOut">
              <a:rPr lang="en-US" smtClean="0"/>
              <a:t>4/10/2024</a:t>
            </a:fld>
            <a:endParaRPr lang="en-US"/>
          </a:p>
        </p:txBody>
      </p:sp>
      <p:sp>
        <p:nvSpPr>
          <p:cNvPr id="4" name="Footer Placeholder 3">
            <a:extLst>
              <a:ext uri="{FF2B5EF4-FFF2-40B4-BE49-F238E27FC236}">
                <a16:creationId xmlns:a16="http://schemas.microsoft.com/office/drawing/2014/main" id="{051E5110-3723-1A4C-BFBF-177D32FB58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4C7CFF-5960-0D4B-B26E-EF7C0C1C7D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680314-2679-CC4D-9663-C842C457AE93}" type="slidenum">
              <a:rPr lang="en-US" smtClean="0"/>
              <a:t>‹#›</a:t>
            </a:fld>
            <a:endParaRPr lang="en-US"/>
          </a:p>
        </p:txBody>
      </p:sp>
    </p:spTree>
    <p:extLst>
      <p:ext uri="{BB962C8B-B14F-4D97-AF65-F5344CB8AC3E}">
        <p14:creationId xmlns:p14="http://schemas.microsoft.com/office/powerpoint/2010/main" val="2895943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68709531"/>
      </p:ext>
    </p:extLst>
  </p:cSld>
  <p:clrMap bg1="lt1" tx1="dk1" bg2="lt2" tx2="dk2" accent1="accent1" accent2="accent2" accent3="accent3" accent4="accent4" accent5="accent5" accent6="accent6" hlink="hlink" folHlink="folHlink"/>
  <p:notesStyle>
    <a:lvl1pPr latinLnBrk="0">
      <a:defRPr sz="995">
        <a:latin typeface="+mj-lt"/>
        <a:ea typeface="+mj-ea"/>
        <a:cs typeface="+mj-cs"/>
        <a:sym typeface="Open Sans Regular"/>
      </a:defRPr>
    </a:lvl1pPr>
    <a:lvl2pPr indent="189591" latinLnBrk="0">
      <a:defRPr sz="995">
        <a:latin typeface="+mj-lt"/>
        <a:ea typeface="+mj-ea"/>
        <a:cs typeface="+mj-cs"/>
        <a:sym typeface="Open Sans Regular"/>
      </a:defRPr>
    </a:lvl2pPr>
    <a:lvl3pPr indent="379182" latinLnBrk="0">
      <a:defRPr sz="995">
        <a:latin typeface="+mj-lt"/>
        <a:ea typeface="+mj-ea"/>
        <a:cs typeface="+mj-cs"/>
        <a:sym typeface="Open Sans Regular"/>
      </a:defRPr>
    </a:lvl3pPr>
    <a:lvl4pPr indent="568773" latinLnBrk="0">
      <a:defRPr sz="995">
        <a:latin typeface="+mj-lt"/>
        <a:ea typeface="+mj-ea"/>
        <a:cs typeface="+mj-cs"/>
        <a:sym typeface="Open Sans Regular"/>
      </a:defRPr>
    </a:lvl4pPr>
    <a:lvl5pPr indent="758364" latinLnBrk="0">
      <a:defRPr sz="995">
        <a:latin typeface="+mj-lt"/>
        <a:ea typeface="+mj-ea"/>
        <a:cs typeface="+mj-cs"/>
        <a:sym typeface="Open Sans Regular"/>
      </a:defRPr>
    </a:lvl5pPr>
    <a:lvl6pPr indent="947957" latinLnBrk="0">
      <a:defRPr sz="995">
        <a:latin typeface="+mj-lt"/>
        <a:ea typeface="+mj-ea"/>
        <a:cs typeface="+mj-cs"/>
        <a:sym typeface="Open Sans Regular"/>
      </a:defRPr>
    </a:lvl6pPr>
    <a:lvl7pPr indent="1137547" latinLnBrk="0">
      <a:defRPr sz="995">
        <a:latin typeface="+mj-lt"/>
        <a:ea typeface="+mj-ea"/>
        <a:cs typeface="+mj-cs"/>
        <a:sym typeface="Open Sans Regular"/>
      </a:defRPr>
    </a:lvl7pPr>
    <a:lvl8pPr indent="1327139" latinLnBrk="0">
      <a:defRPr sz="995">
        <a:latin typeface="+mj-lt"/>
        <a:ea typeface="+mj-ea"/>
        <a:cs typeface="+mj-cs"/>
        <a:sym typeface="Open Sans Regular"/>
      </a:defRPr>
    </a:lvl8pPr>
    <a:lvl9pPr indent="1516730" latinLnBrk="0">
      <a:defRPr sz="995">
        <a:latin typeface="+mj-lt"/>
        <a:ea typeface="+mj-ea"/>
        <a:cs typeface="+mj-cs"/>
        <a:sym typeface="Open Sans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9683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81084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85115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8556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2494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3654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www.quantamagazine.org</a:t>
            </a:r>
            <a:r>
              <a:rPr lang="en-US"/>
              <a:t>/how-quickly-do-large-language-models-learn-unexpected-skills-20240213/</a:t>
            </a:r>
          </a:p>
        </p:txBody>
      </p:sp>
    </p:spTree>
    <p:extLst>
      <p:ext uri="{BB962C8B-B14F-4D97-AF65-F5344CB8AC3E}">
        <p14:creationId xmlns:p14="http://schemas.microsoft.com/office/powerpoint/2010/main" val="158678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solidFill>
                  <a:srgbClr val="FFFFFF"/>
                </a:solidFill>
                <a:effectLst/>
                <a:latin typeface="Helvetica" pitchFamily="2" charset="0"/>
              </a:rPr>
              <a:t>It is probably worth calling out that there are open questions about how much performance translates between different benchmarks or between a benchmark and an actual use case.  I am sure there has been some work in the area, including on Mayflower and other SEI projects, but I don't know anything to cite off the top of my head.</a:t>
            </a:r>
          </a:p>
          <a:p>
            <a:endParaRPr lang="en-US"/>
          </a:p>
        </p:txBody>
      </p:sp>
    </p:spTree>
    <p:extLst>
      <p:ext uri="{BB962C8B-B14F-4D97-AF65-F5344CB8AC3E}">
        <p14:creationId xmlns:p14="http://schemas.microsoft.com/office/powerpoint/2010/main" val="3467340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391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Didn’t talk to the scientists – </a:t>
            </a:r>
          </a:p>
          <a:p>
            <a:r>
              <a:rPr lang="en-US"/>
              <a:t>Access to the materials.</a:t>
            </a:r>
          </a:p>
        </p:txBody>
      </p:sp>
    </p:spTree>
    <p:extLst>
      <p:ext uri="{BB962C8B-B14F-4D97-AF65-F5344CB8AC3E}">
        <p14:creationId xmlns:p14="http://schemas.microsoft.com/office/powerpoint/2010/main" val="298384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4433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a:t>Used ChatGPT with prompts like “</a:t>
            </a:r>
            <a:r>
              <a:rPr lang="en-US">
                <a:highlight>
                  <a:srgbClr val="FFFF00"/>
                </a:highlight>
              </a:rPr>
              <a:t>Generate fictional  intelligence reports</a:t>
            </a:r>
            <a:r>
              <a:rPr lang="en-US"/>
              <a:t>”</a:t>
            </a:r>
          </a:p>
          <a:p>
            <a:pPr marL="342900" indent="-342900">
              <a:buFont typeface="Arial" panose="020B0604020202020204" pitchFamily="34" charset="0"/>
              <a:buChar char="•"/>
            </a:pPr>
            <a:r>
              <a:rPr lang="en-US"/>
              <a:t>Manually edited </a:t>
            </a:r>
          </a:p>
          <a:p>
            <a:pPr marL="342900" indent="-342900">
              <a:buFont typeface="Arial" panose="020B0604020202020204" pitchFamily="34" charset="0"/>
              <a:buChar char="•"/>
            </a:pPr>
            <a:r>
              <a:rPr lang="en-US"/>
              <a:t>We generated 15 reports</a:t>
            </a:r>
          </a:p>
          <a:p>
            <a:pPr marL="519113" lvl="1" indent="-342900"/>
            <a:r>
              <a:rPr lang="en-US"/>
              <a:t>In retrospect, seemed to be too many for our reviewer pool</a:t>
            </a:r>
          </a:p>
          <a:p>
            <a:pPr marL="342900" indent="-342900">
              <a:buFont typeface="Arial" panose="020B0604020202020204" pitchFamily="34" charset="0"/>
              <a:buChar char="•"/>
            </a:pPr>
            <a:r>
              <a:rPr lang="en-US"/>
              <a:t>All reports took place in the future, so hopefully a good tip off to reviewers that these were fake.</a:t>
            </a:r>
          </a:p>
          <a:p>
            <a:endParaRPr lang="en-US"/>
          </a:p>
        </p:txBody>
      </p:sp>
    </p:spTree>
    <p:extLst>
      <p:ext uri="{BB962C8B-B14F-4D97-AF65-F5344CB8AC3E}">
        <p14:creationId xmlns:p14="http://schemas.microsoft.com/office/powerpoint/2010/main" val="2788533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03F42E-D4E9-6348-965A-BC98EA3F47AF}"/>
              </a:ext>
            </a:extLst>
          </p:cNvPr>
          <p:cNvSpPr/>
          <p:nvPr userDrawn="1"/>
        </p:nvSpPr>
        <p:spPr>
          <a:xfrm>
            <a:off x="0" y="1"/>
            <a:ext cx="10113963" cy="568801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p>
        </p:txBody>
      </p:sp>
      <p:pic>
        <p:nvPicPr>
          <p:cNvPr id="40" name="Picture 39">
            <a:extLst>
              <a:ext uri="{FF2B5EF4-FFF2-40B4-BE49-F238E27FC236}">
                <a16:creationId xmlns:a16="http://schemas.microsoft.com/office/drawing/2014/main" id="{1C445199-0DFC-7144-BD25-E090DDB2553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0800000">
            <a:off x="7534275" y="-3"/>
            <a:ext cx="2579688" cy="5688015"/>
          </a:xfrm>
          <a:prstGeom prst="rect">
            <a:avLst/>
          </a:prstGeom>
        </p:spPr>
      </p:pic>
      <p:sp>
        <p:nvSpPr>
          <p:cNvPr id="8" name="Text Placeholder 11"/>
          <p:cNvSpPr>
            <a:spLocks noGrp="1"/>
          </p:cNvSpPr>
          <p:nvPr>
            <p:ph type="body" sz="quarter" idx="11" hasCustomPrompt="1"/>
          </p:nvPr>
        </p:nvSpPr>
        <p:spPr>
          <a:xfrm>
            <a:off x="333374" y="4375473"/>
            <a:ext cx="3810001" cy="280451"/>
          </a:xfrm>
          <a:prstGeom prst="rect">
            <a:avLst/>
          </a:prstGeom>
        </p:spPr>
        <p:txBody>
          <a:bodyPr lIns="0" tIns="0" rIns="0" bIns="0" anchor="ctr">
            <a:noAutofit/>
          </a:bodyPr>
          <a:lstStyle>
            <a:lvl1pPr marL="0" indent="0">
              <a:buNone/>
              <a:defRPr sz="1279" b="1" cap="all" spc="240" baseline="0">
                <a:solidFill>
                  <a:schemeClr val="tx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MONTH XX, 2022</a:t>
            </a:r>
          </a:p>
        </p:txBody>
      </p:sp>
      <p:sp>
        <p:nvSpPr>
          <p:cNvPr id="10" name="Text Placeholder 13"/>
          <p:cNvSpPr>
            <a:spLocks noGrp="1"/>
          </p:cNvSpPr>
          <p:nvPr>
            <p:ph type="body" sz="quarter" idx="12" hasCustomPrompt="1"/>
          </p:nvPr>
        </p:nvSpPr>
        <p:spPr>
          <a:xfrm>
            <a:off x="333373" y="4725708"/>
            <a:ext cx="5410201" cy="417856"/>
          </a:xfrm>
          <a:prstGeom prst="rect">
            <a:avLst/>
          </a:prstGeom>
        </p:spPr>
        <p:txBody>
          <a:bodyPr lIns="0" tIns="0" rIns="0" bIns="0">
            <a:noAutofit/>
          </a:bodyPr>
          <a:lstStyle>
            <a:lvl1pPr marL="0" indent="0">
              <a:lnSpc>
                <a:spcPct val="100000"/>
              </a:lnSpc>
              <a:spcBef>
                <a:spcPts val="0"/>
              </a:spcBef>
              <a:buNone/>
              <a:defRPr sz="1279">
                <a:solidFill>
                  <a:schemeClr val="tx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Presenter’s Name</a:t>
            </a:r>
          </a:p>
          <a:p>
            <a:pPr lvl="0"/>
            <a:r>
              <a:rPr lang="en-US"/>
              <a:t>Presenter’s Title</a:t>
            </a:r>
          </a:p>
        </p:txBody>
      </p:sp>
      <p:pic>
        <p:nvPicPr>
          <p:cNvPr id="27" name="Picture 26">
            <a:extLst>
              <a:ext uri="{FF2B5EF4-FFF2-40B4-BE49-F238E27FC236}">
                <a16:creationId xmlns:a16="http://schemas.microsoft.com/office/drawing/2014/main" id="{667B7352-558A-AF45-8D6F-2058EEC251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34275" y="-2"/>
            <a:ext cx="2579688" cy="2579194"/>
          </a:xfrm>
          <a:prstGeom prst="rect">
            <a:avLst/>
          </a:prstGeom>
        </p:spPr>
      </p:pic>
      <p:sp>
        <p:nvSpPr>
          <p:cNvPr id="9" name="TextBox 8">
            <a:extLst>
              <a:ext uri="{FF2B5EF4-FFF2-40B4-BE49-F238E27FC236}">
                <a16:creationId xmlns:a16="http://schemas.microsoft.com/office/drawing/2014/main" id="{3B31BC1E-DB32-794C-9D87-536CEA2493AF}"/>
              </a:ext>
            </a:extLst>
          </p:cNvPr>
          <p:cNvSpPr txBox="1"/>
          <p:nvPr userDrawn="1"/>
        </p:nvSpPr>
        <p:spPr>
          <a:xfrm>
            <a:off x="333374" y="5419261"/>
            <a:ext cx="2722895" cy="1106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730857" rtl="0" fontAlgn="auto" latinLnBrk="0" hangingPunct="0">
              <a:lnSpc>
                <a:spcPct val="100000"/>
              </a:lnSpc>
              <a:spcBef>
                <a:spcPts val="0"/>
              </a:spcBef>
              <a:spcAft>
                <a:spcPts val="0"/>
              </a:spcAft>
              <a:buClrTx/>
              <a:buSzTx/>
              <a:buFontTx/>
              <a:buNone/>
              <a:tabLst/>
            </a:pPr>
            <a:r>
              <a:rPr kumimoji="0" lang="en-US" sz="719" b="0" i="0" u="none" strike="noStrike" cap="none" spc="0" normalizeH="0" baseline="0">
                <a:ln>
                  <a:noFill/>
                </a:ln>
                <a:solidFill>
                  <a:schemeClr val="tx2"/>
                </a:solidFill>
                <a:effectLst/>
                <a:uFillTx/>
                <a:latin typeface="Arial" panose="020B0604020202020204" pitchFamily="34" charset="0"/>
                <a:ea typeface="Calibri"/>
                <a:cs typeface="Arial" panose="020B0604020202020204" pitchFamily="34" charset="0"/>
                <a:sym typeface="Calibri"/>
              </a:rPr>
              <a:t>© 2024 Carnegie Mellon University</a:t>
            </a:r>
          </a:p>
        </p:txBody>
      </p:sp>
      <p:cxnSp>
        <p:nvCxnSpPr>
          <p:cNvPr id="11" name="Straight Connector 10">
            <a:extLst>
              <a:ext uri="{FF2B5EF4-FFF2-40B4-BE49-F238E27FC236}">
                <a16:creationId xmlns:a16="http://schemas.microsoft.com/office/drawing/2014/main" id="{AA5B969F-22FD-E442-966E-15ED06BC6FC3}"/>
              </a:ext>
            </a:extLst>
          </p:cNvPr>
          <p:cNvCxnSpPr>
            <a:cxnSpLocks/>
          </p:cNvCxnSpPr>
          <p:nvPr userDrawn="1"/>
        </p:nvCxnSpPr>
        <p:spPr>
          <a:xfrm>
            <a:off x="7534275" y="2579192"/>
            <a:ext cx="2579688" cy="0"/>
          </a:xfrm>
          <a:prstGeom prst="line">
            <a:avLst/>
          </a:prstGeom>
          <a:noFill/>
          <a:ln w="12700" cap="flat">
            <a:solidFill>
              <a:schemeClr val="bg1">
                <a:lumMod val="85000"/>
              </a:schemeClr>
            </a:solidFill>
            <a:prstDash val="solid"/>
            <a:miter lim="800000"/>
          </a:ln>
          <a:effectLst/>
          <a:sp3d/>
        </p:spPr>
        <p:style>
          <a:lnRef idx="0">
            <a:scrgbClr r="0" g="0" b="0"/>
          </a:lnRef>
          <a:fillRef idx="0">
            <a:scrgbClr r="0" g="0" b="0"/>
          </a:fillRef>
          <a:effectRef idx="0">
            <a:scrgbClr r="0" g="0" b="0"/>
          </a:effectRef>
          <a:fontRef idx="none"/>
        </p:style>
      </p:cxnSp>
      <p:sp>
        <p:nvSpPr>
          <p:cNvPr id="3" name="Title 2">
            <a:extLst>
              <a:ext uri="{FF2B5EF4-FFF2-40B4-BE49-F238E27FC236}">
                <a16:creationId xmlns:a16="http://schemas.microsoft.com/office/drawing/2014/main" id="{6C217970-AEDF-F2AA-F984-377B8C90377B}"/>
              </a:ext>
            </a:extLst>
          </p:cNvPr>
          <p:cNvSpPr>
            <a:spLocks noGrp="1"/>
          </p:cNvSpPr>
          <p:nvPr>
            <p:ph type="title" hasCustomPrompt="1"/>
          </p:nvPr>
        </p:nvSpPr>
        <p:spPr>
          <a:xfrm>
            <a:off x="333374" y="2340914"/>
            <a:ext cx="7010401" cy="759094"/>
          </a:xfrm>
        </p:spPr>
        <p:txBody>
          <a:bodyPr/>
          <a:lstStyle>
            <a:lvl1pPr>
              <a:defRPr sz="3200">
                <a:solidFill>
                  <a:schemeClr val="bg2"/>
                </a:solidFill>
              </a:defRPr>
            </a:lvl1pPr>
          </a:lstStyle>
          <a:p>
            <a:r>
              <a:rPr lang="en-US"/>
              <a:t>Click to add Title</a:t>
            </a:r>
          </a:p>
        </p:txBody>
      </p:sp>
      <p:sp>
        <p:nvSpPr>
          <p:cNvPr id="4" name="TextBox 3">
            <a:extLst>
              <a:ext uri="{FF2B5EF4-FFF2-40B4-BE49-F238E27FC236}">
                <a16:creationId xmlns:a16="http://schemas.microsoft.com/office/drawing/2014/main" id="{9284E20F-4D30-D58B-0CC5-696C7B1F31BB}"/>
              </a:ext>
            </a:extLst>
          </p:cNvPr>
          <p:cNvSpPr txBox="1"/>
          <p:nvPr userDrawn="1"/>
        </p:nvSpPr>
        <p:spPr>
          <a:xfrm>
            <a:off x="4339652" y="5419261"/>
            <a:ext cx="3004123" cy="229530"/>
          </a:xfrm>
          <a:prstGeom prst="rect">
            <a:avLst/>
          </a:prstGeom>
          <a:noFill/>
        </p:spPr>
        <p:txBody>
          <a:bodyPr wrap="square" lIns="0" tIns="0" rIns="0" bIns="0" rtlCol="0">
            <a:noAutofit/>
          </a:bodyPr>
          <a:lstStyle/>
          <a:p>
            <a:r>
              <a:rPr lang="en-US" sz="559">
                <a:solidFill>
                  <a:schemeClr val="tx2"/>
                </a:solidFill>
                <a:latin typeface="Arial" panose="020B0604020202020204" pitchFamily="34" charset="0"/>
                <a:ea typeface="Open Sans" panose="020B0606030504020204" pitchFamily="34" charset="0"/>
                <a:cs typeface="Arial" panose="020B0604020202020204" pitchFamily="34" charset="0"/>
              </a:rPr>
              <a:t>[DISTRIBUTION STATEMENT A] This material has been approved for public release and unlimited distribution. Please see Copyright notice for non-US Government use and distribution.</a:t>
            </a:r>
          </a:p>
        </p:txBody>
      </p:sp>
    </p:spTree>
    <p:extLst>
      <p:ext uri="{BB962C8B-B14F-4D97-AF65-F5344CB8AC3E}">
        <p14:creationId xmlns:p14="http://schemas.microsoft.com/office/powerpoint/2010/main" val="31147461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15D6D4-D294-6447-BFC3-D0B02C033CFE}"/>
              </a:ext>
            </a:extLst>
          </p:cNvPr>
          <p:cNvSpPr/>
          <p:nvPr userDrawn="1"/>
        </p:nvSpPr>
        <p:spPr>
          <a:xfrm>
            <a:off x="-2" y="1"/>
            <a:ext cx="10113964" cy="568801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p>
        </p:txBody>
      </p:sp>
      <p:pic>
        <p:nvPicPr>
          <p:cNvPr id="3" name="Picture 2">
            <a:extLst>
              <a:ext uri="{FF2B5EF4-FFF2-40B4-BE49-F238E27FC236}">
                <a16:creationId xmlns:a16="http://schemas.microsoft.com/office/drawing/2014/main" id="{B05930EE-A9E5-4FA7-7EFD-86CD77BB72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334375" y="1492206"/>
            <a:ext cx="1779589" cy="4195807"/>
          </a:xfrm>
          <a:prstGeom prst="rect">
            <a:avLst/>
          </a:prstGeom>
        </p:spPr>
      </p:pic>
      <p:pic>
        <p:nvPicPr>
          <p:cNvPr id="11" name="Picture 10">
            <a:extLst>
              <a:ext uri="{FF2B5EF4-FFF2-40B4-BE49-F238E27FC236}">
                <a16:creationId xmlns:a16="http://schemas.microsoft.com/office/drawing/2014/main" id="{7A4CBCE5-05FD-A74B-A9F1-D9B210D0179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33977" y="0"/>
            <a:ext cx="1779988" cy="1778000"/>
          </a:xfrm>
          <a:prstGeom prst="rect">
            <a:avLst/>
          </a:prstGeom>
        </p:spPr>
      </p:pic>
      <p:cxnSp>
        <p:nvCxnSpPr>
          <p:cNvPr id="4" name="Straight Connector 3">
            <a:extLst>
              <a:ext uri="{FF2B5EF4-FFF2-40B4-BE49-F238E27FC236}">
                <a16:creationId xmlns:a16="http://schemas.microsoft.com/office/drawing/2014/main" id="{CBD5E882-E45E-FF4A-9977-EE1BACE09C6A}"/>
              </a:ext>
            </a:extLst>
          </p:cNvPr>
          <p:cNvCxnSpPr>
            <a:cxnSpLocks/>
          </p:cNvCxnSpPr>
          <p:nvPr userDrawn="1"/>
        </p:nvCxnSpPr>
        <p:spPr>
          <a:xfrm>
            <a:off x="8333977" y="1778000"/>
            <a:ext cx="1779986" cy="0"/>
          </a:xfrm>
          <a:prstGeom prst="line">
            <a:avLst/>
          </a:prstGeom>
          <a:noFill/>
          <a:ln w="12700" cap="flat">
            <a:solidFill>
              <a:schemeClr val="bg1">
                <a:lumMod val="85000"/>
              </a:schemeClr>
            </a:solidFill>
            <a:prstDash val="solid"/>
            <a:miter lim="800000"/>
          </a:ln>
          <a:effectLst/>
          <a:sp3d/>
        </p:spPr>
        <p:style>
          <a:lnRef idx="0">
            <a:scrgbClr r="0" g="0" b="0"/>
          </a:lnRef>
          <a:fillRef idx="0">
            <a:scrgbClr r="0" g="0" b="0"/>
          </a:fillRef>
          <a:effectRef idx="0">
            <a:scrgbClr r="0" g="0" b="0"/>
          </a:effectRef>
          <a:fontRef idx="none"/>
        </p:style>
      </p:cxnSp>
      <p:sp>
        <p:nvSpPr>
          <p:cNvPr id="7" name="Text Placeholder 6">
            <a:extLst>
              <a:ext uri="{FF2B5EF4-FFF2-40B4-BE49-F238E27FC236}">
                <a16:creationId xmlns:a16="http://schemas.microsoft.com/office/drawing/2014/main" id="{71E4F72E-4EB7-43AD-F16F-C4BE174002DF}"/>
              </a:ext>
            </a:extLst>
          </p:cNvPr>
          <p:cNvSpPr>
            <a:spLocks noGrp="1"/>
          </p:cNvSpPr>
          <p:nvPr>
            <p:ph type="body" sz="quarter" idx="11" hasCustomPrompt="1"/>
          </p:nvPr>
        </p:nvSpPr>
        <p:spPr>
          <a:xfrm>
            <a:off x="338251" y="1301282"/>
            <a:ext cx="7078655" cy="210472"/>
          </a:xfrm>
          <a:prstGeom prst="rect">
            <a:avLst/>
          </a:prstGeom>
        </p:spPr>
        <p:txBody>
          <a:bodyPr lIns="0" tIns="0" rIns="0" bIns="0"/>
          <a:lstStyle>
            <a:lvl1pPr>
              <a:defRPr sz="14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add Presentation Title</a:t>
            </a:r>
          </a:p>
        </p:txBody>
      </p:sp>
      <p:sp>
        <p:nvSpPr>
          <p:cNvPr id="8" name="Title 7">
            <a:extLst>
              <a:ext uri="{FF2B5EF4-FFF2-40B4-BE49-F238E27FC236}">
                <a16:creationId xmlns:a16="http://schemas.microsoft.com/office/drawing/2014/main" id="{7AEDD21A-58D6-A867-BD64-67230A0B7841}"/>
              </a:ext>
            </a:extLst>
          </p:cNvPr>
          <p:cNvSpPr>
            <a:spLocks noGrp="1"/>
          </p:cNvSpPr>
          <p:nvPr>
            <p:ph type="title" hasCustomPrompt="1"/>
          </p:nvPr>
        </p:nvSpPr>
        <p:spPr>
          <a:xfrm>
            <a:off x="333375" y="1525636"/>
            <a:ext cx="7810500" cy="759094"/>
          </a:xfrm>
        </p:spPr>
        <p:txBody>
          <a:bodyPr/>
          <a:lstStyle>
            <a:lvl1pPr>
              <a:defRPr sz="3200"/>
            </a:lvl1pPr>
          </a:lstStyle>
          <a:p>
            <a:r>
              <a:rPr lang="en-US"/>
              <a:t>Click to add Section Title</a:t>
            </a:r>
          </a:p>
        </p:txBody>
      </p:sp>
      <p:sp>
        <p:nvSpPr>
          <p:cNvPr id="6" name="TextBox 5">
            <a:extLst>
              <a:ext uri="{FF2B5EF4-FFF2-40B4-BE49-F238E27FC236}">
                <a16:creationId xmlns:a16="http://schemas.microsoft.com/office/drawing/2014/main" id="{E5A66F45-C86B-4BB9-58FC-5DDDFA74ECF0}"/>
              </a:ext>
            </a:extLst>
          </p:cNvPr>
          <p:cNvSpPr txBox="1"/>
          <p:nvPr userDrawn="1"/>
        </p:nvSpPr>
        <p:spPr>
          <a:xfrm>
            <a:off x="4339652" y="5419261"/>
            <a:ext cx="3004123" cy="229530"/>
          </a:xfrm>
          <a:prstGeom prst="rect">
            <a:avLst/>
          </a:prstGeom>
          <a:noFill/>
        </p:spPr>
        <p:txBody>
          <a:bodyPr wrap="square" lIns="0" tIns="0" rIns="0" bIns="0" rtlCol="0">
            <a:noAutofit/>
          </a:bodyPr>
          <a:lstStyle/>
          <a:p>
            <a:r>
              <a:rPr lang="en-US" sz="559">
                <a:solidFill>
                  <a:schemeClr val="tx2"/>
                </a:solidFill>
                <a:latin typeface="Arial" panose="020B0604020202020204" pitchFamily="34" charset="0"/>
                <a:ea typeface="Open Sans" panose="020B0606030504020204" pitchFamily="34" charset="0"/>
                <a:cs typeface="Arial" panose="020B0604020202020204" pitchFamily="34" charset="0"/>
              </a:rPr>
              <a:t>[DISTRIBUTION STATEMENT A] This material has been approved for public release and unlimited distribution. Please see Copyright notice for non-US Government use and distribution.</a:t>
            </a:r>
          </a:p>
        </p:txBody>
      </p:sp>
    </p:spTree>
    <p:extLst>
      <p:ext uri="{BB962C8B-B14F-4D97-AF65-F5344CB8AC3E}">
        <p14:creationId xmlns:p14="http://schemas.microsoft.com/office/powerpoint/2010/main" val="9467631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96FD32-C90F-914B-831C-24BCC0C7A713}"/>
              </a:ext>
            </a:extLst>
          </p:cNvPr>
          <p:cNvSpPr>
            <a:spLocks noGrp="1"/>
          </p:cNvSpPr>
          <p:nvPr>
            <p:ph type="body" sz="quarter" idx="10" hasCustomPrompt="1"/>
          </p:nvPr>
        </p:nvSpPr>
        <p:spPr>
          <a:xfrm>
            <a:off x="333374" y="1275373"/>
            <a:ext cx="8684911" cy="3746406"/>
          </a:xfrm>
          <a:prstGeom prst="rect">
            <a:avLst/>
          </a:prstGeom>
        </p:spPr>
        <p:txBody>
          <a:bodyPr lIns="0" tIns="0" rIns="0" bIns="0"/>
          <a:lstStyle>
            <a:lvl1pPr marL="182714" indent="-182714">
              <a:spcAft>
                <a:spcPts val="959"/>
              </a:spcAft>
              <a:buFont typeface="Arial" panose="020B0604020202020204" pitchFamily="34" charset="0"/>
              <a:buChar char="•"/>
              <a:tabLst/>
              <a:defRPr sz="1900" b="0">
                <a:solidFill>
                  <a:schemeClr val="tx1"/>
                </a:solidFill>
                <a:latin typeface="Arial" panose="020B0604020202020204" pitchFamily="34" charset="0"/>
                <a:cs typeface="Arial" panose="020B0604020202020204" pitchFamily="34" charset="0"/>
              </a:defRPr>
            </a:lvl1pPr>
            <a:lvl2pPr>
              <a:defRPr b="1"/>
            </a:lvl2pPr>
            <a:lvl3pPr>
              <a:defRPr b="1"/>
            </a:lvl3pPr>
            <a:lvl4pPr>
              <a:defRPr b="1"/>
            </a:lvl4pPr>
            <a:lvl5pPr>
              <a:defRPr b="1"/>
            </a:lvl5pPr>
          </a:lstStyle>
          <a:p>
            <a:pPr lvl="0"/>
            <a:r>
              <a:rPr lang="en-US"/>
              <a:t>Color Palette</a:t>
            </a:r>
          </a:p>
        </p:txBody>
      </p:sp>
      <p:sp>
        <p:nvSpPr>
          <p:cNvPr id="2" name="Title 1">
            <a:extLst>
              <a:ext uri="{FF2B5EF4-FFF2-40B4-BE49-F238E27FC236}">
                <a16:creationId xmlns:a16="http://schemas.microsoft.com/office/drawing/2014/main" id="{C1CB2F20-3A30-399B-7268-A5958FCBBD6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088198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9832-495E-4144-B5DB-DFF0F863F89F}"/>
              </a:ext>
            </a:extLst>
          </p:cNvPr>
          <p:cNvSpPr>
            <a:spLocks noGrp="1"/>
          </p:cNvSpPr>
          <p:nvPr>
            <p:ph type="title"/>
          </p:nvPr>
        </p:nvSpPr>
        <p:spPr>
          <a:xfrm>
            <a:off x="333375" y="295603"/>
            <a:ext cx="8610600" cy="754076"/>
          </a:xfrm>
        </p:spPr>
        <p:txBody>
          <a:bodyPr>
            <a:noAutofit/>
          </a:bodyPr>
          <a:lstStyle>
            <a:lvl1pPr>
              <a:defRPr sz="2600"/>
            </a:lvl1pPr>
          </a:lstStyle>
          <a:p>
            <a:r>
              <a:rPr lang="en-US"/>
              <a:t>Click to edit Master title style</a:t>
            </a:r>
          </a:p>
        </p:txBody>
      </p:sp>
      <p:sp>
        <p:nvSpPr>
          <p:cNvPr id="4" name="Text Placeholder 3">
            <a:extLst>
              <a:ext uri="{FF2B5EF4-FFF2-40B4-BE49-F238E27FC236}">
                <a16:creationId xmlns:a16="http://schemas.microsoft.com/office/drawing/2014/main" id="{CB96FD32-C90F-914B-831C-24BCC0C7A713}"/>
              </a:ext>
            </a:extLst>
          </p:cNvPr>
          <p:cNvSpPr>
            <a:spLocks noGrp="1"/>
          </p:cNvSpPr>
          <p:nvPr>
            <p:ph type="body" sz="quarter" idx="10" hasCustomPrompt="1"/>
          </p:nvPr>
        </p:nvSpPr>
        <p:spPr>
          <a:xfrm>
            <a:off x="333375" y="1225692"/>
            <a:ext cx="8610600" cy="3850198"/>
          </a:xfrm>
          <a:prstGeom prst="rect">
            <a:avLst/>
          </a:prstGeom>
        </p:spPr>
        <p:txBody>
          <a:bodyPr lIns="0" tIns="0" rIns="0" bIns="0"/>
          <a:lstStyle>
            <a:lvl1pPr>
              <a:lnSpc>
                <a:spcPct val="130000"/>
              </a:lnSpc>
              <a:defRPr sz="1900" b="1">
                <a:solidFill>
                  <a:schemeClr val="tx2"/>
                </a:solidFill>
                <a:latin typeface="Arial" panose="020B0604020202020204" pitchFamily="34" charset="0"/>
                <a:cs typeface="Arial" panose="020B0604020202020204" pitchFamily="34" charset="0"/>
              </a:defRPr>
            </a:lvl1pPr>
          </a:lstStyle>
          <a:p>
            <a:pPr lvl="0"/>
            <a:r>
              <a:rPr lang="en-US"/>
              <a:t>Click to edit Introductory Text</a:t>
            </a:r>
          </a:p>
        </p:txBody>
      </p:sp>
    </p:spTree>
    <p:extLst>
      <p:ext uri="{BB962C8B-B14F-4D97-AF65-F5344CB8AC3E}">
        <p14:creationId xmlns:p14="http://schemas.microsoft.com/office/powerpoint/2010/main" val="73226296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9832-495E-4144-B5DB-DFF0F863F89F}"/>
              </a:ext>
            </a:extLst>
          </p:cNvPr>
          <p:cNvSpPr>
            <a:spLocks noGrp="1"/>
          </p:cNvSpPr>
          <p:nvPr>
            <p:ph type="title"/>
          </p:nvPr>
        </p:nvSpPr>
        <p:spPr>
          <a:xfrm>
            <a:off x="337132" y="298075"/>
            <a:ext cx="8606843" cy="754076"/>
          </a:xfrm>
        </p:spPr>
        <p:txBody>
          <a:bodyPr>
            <a:noAutofit/>
          </a:bodyPr>
          <a:lstStyle>
            <a:lvl1pPr>
              <a:defRPr sz="2600"/>
            </a:lvl1pPr>
          </a:lstStyle>
          <a:p>
            <a:r>
              <a:rPr lang="en-US"/>
              <a:t>Click to edit Master title style</a:t>
            </a:r>
          </a:p>
        </p:txBody>
      </p:sp>
      <p:sp>
        <p:nvSpPr>
          <p:cNvPr id="4" name="Text Placeholder 3">
            <a:extLst>
              <a:ext uri="{FF2B5EF4-FFF2-40B4-BE49-F238E27FC236}">
                <a16:creationId xmlns:a16="http://schemas.microsoft.com/office/drawing/2014/main" id="{CB96FD32-C90F-914B-831C-24BCC0C7A713}"/>
              </a:ext>
            </a:extLst>
          </p:cNvPr>
          <p:cNvSpPr>
            <a:spLocks noGrp="1"/>
          </p:cNvSpPr>
          <p:nvPr>
            <p:ph type="body" sz="quarter" idx="10"/>
          </p:nvPr>
        </p:nvSpPr>
        <p:spPr>
          <a:xfrm>
            <a:off x="337132" y="1268761"/>
            <a:ext cx="8606844" cy="3827912"/>
          </a:xfrm>
          <a:prstGeom prst="rect">
            <a:avLst/>
          </a:prstGeom>
        </p:spPr>
        <p:txBody>
          <a:bodyPr lIns="0" tIns="0" rIns="0" bIns="0"/>
          <a:lstStyle>
            <a:lvl1pPr>
              <a:lnSpc>
                <a:spcPct val="110000"/>
              </a:lnSpc>
              <a:spcBef>
                <a:spcPts val="300"/>
              </a:spcBef>
              <a:defRPr sz="1918">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18">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5">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5">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5">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4728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33375" y="298435"/>
            <a:ext cx="8610600" cy="754076"/>
          </a:xfrm>
        </p:spPr>
        <p:txBody>
          <a:bodyPr>
            <a:noAutofit/>
          </a:bodyPr>
          <a:lstStyle>
            <a:lvl1pPr>
              <a:defRPr sz="2600">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3">
            <a:extLst>
              <a:ext uri="{FF2B5EF4-FFF2-40B4-BE49-F238E27FC236}">
                <a16:creationId xmlns:a16="http://schemas.microsoft.com/office/drawing/2014/main" id="{4EB7D375-D19B-777D-5CBB-AB16FCBF1045}"/>
              </a:ext>
            </a:extLst>
          </p:cNvPr>
          <p:cNvSpPr>
            <a:spLocks noGrp="1"/>
          </p:cNvSpPr>
          <p:nvPr>
            <p:ph type="body" sz="quarter" idx="10"/>
          </p:nvPr>
        </p:nvSpPr>
        <p:spPr>
          <a:xfrm>
            <a:off x="337132" y="1268761"/>
            <a:ext cx="4606343" cy="3827912"/>
          </a:xfrm>
          <a:prstGeom prst="rect">
            <a:avLst/>
          </a:prstGeom>
        </p:spPr>
        <p:txBody>
          <a:bodyPr lIns="0" tIns="0" rIns="0" bIns="0"/>
          <a:lstStyle>
            <a:lvl1pPr>
              <a:lnSpc>
                <a:spcPct val="110000"/>
              </a:lnSpc>
              <a:spcBef>
                <a:spcPts val="300"/>
              </a:spcBef>
              <a:defRPr sz="1900">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00">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0">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4C2918F9-9F99-DBA3-5178-2F5B433A50F1}"/>
              </a:ext>
            </a:extLst>
          </p:cNvPr>
          <p:cNvSpPr>
            <a:spLocks noGrp="1"/>
          </p:cNvSpPr>
          <p:nvPr>
            <p:ph type="body" sz="quarter" idx="11"/>
          </p:nvPr>
        </p:nvSpPr>
        <p:spPr>
          <a:xfrm>
            <a:off x="5137732" y="1268761"/>
            <a:ext cx="4606343" cy="3827912"/>
          </a:xfrm>
          <a:prstGeom prst="rect">
            <a:avLst/>
          </a:prstGeom>
        </p:spPr>
        <p:txBody>
          <a:bodyPr lIns="0" tIns="0" rIns="0" bIns="0"/>
          <a:lstStyle>
            <a:lvl1pPr>
              <a:lnSpc>
                <a:spcPct val="110000"/>
              </a:lnSpc>
              <a:spcBef>
                <a:spcPts val="300"/>
              </a:spcBef>
              <a:defRPr sz="1900">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00">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0">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510772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33375" y="298311"/>
            <a:ext cx="8610600" cy="828128"/>
          </a:xfrm>
        </p:spPr>
        <p:txBody>
          <a:bodyPr>
            <a:noAutofit/>
          </a:bodyPr>
          <a:lstStyle/>
          <a:p>
            <a:r>
              <a:rPr lang="en-US"/>
              <a:t>Click to edit Master title style</a:t>
            </a:r>
          </a:p>
        </p:txBody>
      </p:sp>
      <p:sp>
        <p:nvSpPr>
          <p:cNvPr id="3" name="Text Placeholder 3">
            <a:extLst>
              <a:ext uri="{FF2B5EF4-FFF2-40B4-BE49-F238E27FC236}">
                <a16:creationId xmlns:a16="http://schemas.microsoft.com/office/drawing/2014/main" id="{B96BEECB-2BD3-C940-8C75-8245923C9289}"/>
              </a:ext>
            </a:extLst>
          </p:cNvPr>
          <p:cNvSpPr>
            <a:spLocks noGrp="1"/>
          </p:cNvSpPr>
          <p:nvPr>
            <p:ph type="body" sz="quarter" idx="10"/>
          </p:nvPr>
        </p:nvSpPr>
        <p:spPr>
          <a:xfrm>
            <a:off x="333374" y="1277049"/>
            <a:ext cx="3009901" cy="3820484"/>
          </a:xfrm>
          <a:prstGeom prst="rect">
            <a:avLst/>
          </a:prstGeom>
        </p:spPr>
        <p:txBody>
          <a:bodyPr lIns="0" tIns="0" rIns="0" bIns="0"/>
          <a:lstStyle>
            <a:lvl1pPr>
              <a:lnSpc>
                <a:spcPct val="110000"/>
              </a:lnSpc>
              <a:spcBef>
                <a:spcPts val="300"/>
              </a:spcBef>
              <a:defRPr sz="1700">
                <a:solidFill>
                  <a:schemeClr val="tx1"/>
                </a:solidFill>
                <a:latin typeface="Arial" panose="020B0604020202020204" pitchFamily="34" charset="0"/>
                <a:cs typeface="Arial" panose="020B0604020202020204" pitchFamily="34" charset="0"/>
              </a:defRPr>
            </a:lvl1pPr>
            <a:lvl2pPr marL="119063" indent="-1111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5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500">
                <a:solidFill>
                  <a:schemeClr val="tx1"/>
                </a:solidFill>
                <a:latin typeface="Arial" panose="020B0604020202020204" pitchFamily="34" charset="0"/>
                <a:cs typeface="Arial" panose="020B0604020202020204" pitchFamily="34" charset="0"/>
              </a:defRPr>
            </a:lvl4pPr>
            <a:lvl5pPr marL="577850" indent="-122238">
              <a:lnSpc>
                <a:spcPct val="110000"/>
              </a:lnSpc>
              <a:spcBef>
                <a:spcPts val="300"/>
              </a:spcBef>
              <a:tabLst/>
              <a:defRPr sz="15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5AB8F7-C9D4-FD4C-8E4B-AFA68C71ED02}"/>
              </a:ext>
            </a:extLst>
          </p:cNvPr>
          <p:cNvSpPr>
            <a:spLocks noGrp="1"/>
          </p:cNvSpPr>
          <p:nvPr>
            <p:ph type="body" sz="quarter" idx="11"/>
          </p:nvPr>
        </p:nvSpPr>
        <p:spPr>
          <a:xfrm>
            <a:off x="3533775" y="1277048"/>
            <a:ext cx="3009900" cy="3820486"/>
          </a:xfrm>
          <a:prstGeom prst="rect">
            <a:avLst/>
          </a:prstGeom>
        </p:spPr>
        <p:txBody>
          <a:bodyPr lIns="0" tIns="0" rIns="0" bIns="0"/>
          <a:lstStyle>
            <a:lvl1pPr>
              <a:lnSpc>
                <a:spcPct val="110000"/>
              </a:lnSpc>
              <a:spcBef>
                <a:spcPts val="300"/>
              </a:spcBef>
              <a:defRPr sz="17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7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5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5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5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DD64D21B-C894-BD4A-9CB1-C448B773D23E}"/>
              </a:ext>
            </a:extLst>
          </p:cNvPr>
          <p:cNvSpPr>
            <a:spLocks noGrp="1"/>
          </p:cNvSpPr>
          <p:nvPr>
            <p:ph type="body" sz="quarter" idx="12"/>
          </p:nvPr>
        </p:nvSpPr>
        <p:spPr>
          <a:xfrm>
            <a:off x="6734176" y="1277048"/>
            <a:ext cx="3009900" cy="3820486"/>
          </a:xfrm>
          <a:prstGeom prst="rect">
            <a:avLst/>
          </a:prstGeom>
        </p:spPr>
        <p:txBody>
          <a:bodyPr lIns="0" tIns="0" rIns="0" bIns="0"/>
          <a:lstStyle>
            <a:lvl1pPr>
              <a:lnSpc>
                <a:spcPct val="110000"/>
              </a:lnSpc>
              <a:spcBef>
                <a:spcPts val="300"/>
              </a:spcBef>
              <a:defRPr sz="17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7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5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5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5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83239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33375" y="293580"/>
            <a:ext cx="8684910" cy="832860"/>
          </a:xfrm>
        </p:spPr>
        <p:txBody>
          <a:bodyPr>
            <a:noAutofit/>
          </a:bodyPr>
          <a:lstStyle/>
          <a:p>
            <a:r>
              <a:rPr lang="en-US"/>
              <a:t>Click to edit Master title style</a:t>
            </a:r>
          </a:p>
        </p:txBody>
      </p:sp>
      <p:sp>
        <p:nvSpPr>
          <p:cNvPr id="3" name="Text Placeholder 3">
            <a:extLst>
              <a:ext uri="{FF2B5EF4-FFF2-40B4-BE49-F238E27FC236}">
                <a16:creationId xmlns:a16="http://schemas.microsoft.com/office/drawing/2014/main" id="{B96BEECB-2BD3-C940-8C75-8245923C9289}"/>
              </a:ext>
            </a:extLst>
          </p:cNvPr>
          <p:cNvSpPr>
            <a:spLocks noGrp="1"/>
          </p:cNvSpPr>
          <p:nvPr>
            <p:ph type="body" sz="quarter" idx="10"/>
          </p:nvPr>
        </p:nvSpPr>
        <p:spPr>
          <a:xfrm>
            <a:off x="333374" y="1282868"/>
            <a:ext cx="2209801" cy="3803844"/>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0A12D80E-E799-5C45-997A-8E037D548092}"/>
              </a:ext>
            </a:extLst>
          </p:cNvPr>
          <p:cNvSpPr>
            <a:spLocks noGrp="1"/>
          </p:cNvSpPr>
          <p:nvPr>
            <p:ph type="body" sz="quarter" idx="11"/>
          </p:nvPr>
        </p:nvSpPr>
        <p:spPr>
          <a:xfrm>
            <a:off x="2733675" y="1282868"/>
            <a:ext cx="2209800" cy="3803845"/>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6B29ABC9-80D7-0744-ABEA-FE289C018B7E}"/>
              </a:ext>
            </a:extLst>
          </p:cNvPr>
          <p:cNvSpPr>
            <a:spLocks noGrp="1"/>
          </p:cNvSpPr>
          <p:nvPr>
            <p:ph type="body" sz="quarter" idx="12"/>
          </p:nvPr>
        </p:nvSpPr>
        <p:spPr>
          <a:xfrm>
            <a:off x="5141265" y="1282868"/>
            <a:ext cx="2209800" cy="3803845"/>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67437E49-9038-3E4F-8850-9E441D979E5C}"/>
              </a:ext>
            </a:extLst>
          </p:cNvPr>
          <p:cNvSpPr>
            <a:spLocks noGrp="1"/>
          </p:cNvSpPr>
          <p:nvPr>
            <p:ph type="body" sz="quarter" idx="13"/>
          </p:nvPr>
        </p:nvSpPr>
        <p:spPr>
          <a:xfrm>
            <a:off x="7534275" y="1282868"/>
            <a:ext cx="2209800" cy="3803844"/>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322204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40665" y="291065"/>
            <a:ext cx="8603309" cy="745292"/>
          </a:xfrm>
        </p:spPr>
        <p:txBody>
          <a:bodyPr>
            <a:noAutofit/>
          </a:bodyPr>
          <a:lstStyle/>
          <a:p>
            <a:r>
              <a:rPr lang="en-US"/>
              <a:t>Click to edit Master title style</a:t>
            </a:r>
          </a:p>
        </p:txBody>
      </p:sp>
      <p:sp>
        <p:nvSpPr>
          <p:cNvPr id="6" name="Picture Placeholder 5">
            <a:extLst>
              <a:ext uri="{FF2B5EF4-FFF2-40B4-BE49-F238E27FC236}">
                <a16:creationId xmlns:a16="http://schemas.microsoft.com/office/drawing/2014/main" id="{BC59BCE8-FA11-9646-B206-322DBC5967DA}"/>
              </a:ext>
            </a:extLst>
          </p:cNvPr>
          <p:cNvSpPr>
            <a:spLocks noGrp="1"/>
          </p:cNvSpPr>
          <p:nvPr>
            <p:ph type="pic" sz="quarter" idx="12"/>
          </p:nvPr>
        </p:nvSpPr>
        <p:spPr>
          <a:xfrm>
            <a:off x="340667" y="1330325"/>
            <a:ext cx="4602808" cy="3495675"/>
          </a:xfrm>
          <a:prstGeom prst="rect">
            <a:avLst/>
          </a:prstGeom>
        </p:spPr>
        <p:txBody>
          <a:bodyPr/>
          <a:lstStyle>
            <a:lvl1pPr>
              <a:defRPr sz="1119">
                <a:solidFill>
                  <a:schemeClr val="tx2"/>
                </a:solidFill>
                <a:latin typeface="Arial" panose="020B0604020202020204" pitchFamily="34" charset="0"/>
                <a:cs typeface="Arial" panose="020B0604020202020204" pitchFamily="34" charset="0"/>
              </a:defRPr>
            </a:lvl1pPr>
          </a:lstStyle>
          <a:p>
            <a:r>
              <a:rPr lang="en-US"/>
              <a:t>Click icon to add picture</a:t>
            </a:r>
          </a:p>
        </p:txBody>
      </p:sp>
      <p:sp>
        <p:nvSpPr>
          <p:cNvPr id="5" name="Text Placeholder 4">
            <a:extLst>
              <a:ext uri="{FF2B5EF4-FFF2-40B4-BE49-F238E27FC236}">
                <a16:creationId xmlns:a16="http://schemas.microsoft.com/office/drawing/2014/main" id="{07EDE182-B9F6-456D-597D-E37CF607B50B}"/>
              </a:ext>
            </a:extLst>
          </p:cNvPr>
          <p:cNvSpPr>
            <a:spLocks noGrp="1"/>
          </p:cNvSpPr>
          <p:nvPr>
            <p:ph type="body" sz="quarter" idx="13"/>
          </p:nvPr>
        </p:nvSpPr>
        <p:spPr>
          <a:xfrm>
            <a:off x="340665" y="4833922"/>
            <a:ext cx="4602809" cy="258778"/>
          </a:xfrm>
          <a:prstGeom prst="rect">
            <a:avLst/>
          </a:prstGeom>
        </p:spPr>
        <p:txBody>
          <a:bodyPr lIns="0" tIns="54864" rIns="0" bIns="0"/>
          <a:lstStyle>
            <a:lvl1pPr>
              <a:defRPr sz="100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3" name="Text Placeholder 3">
            <a:extLst>
              <a:ext uri="{FF2B5EF4-FFF2-40B4-BE49-F238E27FC236}">
                <a16:creationId xmlns:a16="http://schemas.microsoft.com/office/drawing/2014/main" id="{8B64BD47-755A-14EF-8DAB-76AE2860DFAC}"/>
              </a:ext>
            </a:extLst>
          </p:cNvPr>
          <p:cNvSpPr>
            <a:spLocks noGrp="1"/>
          </p:cNvSpPr>
          <p:nvPr>
            <p:ph type="body" sz="quarter" idx="10"/>
          </p:nvPr>
        </p:nvSpPr>
        <p:spPr>
          <a:xfrm>
            <a:off x="5142869" y="1264788"/>
            <a:ext cx="4602808" cy="3827912"/>
          </a:xfrm>
          <a:prstGeom prst="rect">
            <a:avLst/>
          </a:prstGeom>
        </p:spPr>
        <p:txBody>
          <a:bodyPr lIns="0" tIns="0" rIns="0" bIns="0"/>
          <a:lstStyle>
            <a:lvl1pPr>
              <a:lnSpc>
                <a:spcPct val="110000"/>
              </a:lnSpc>
              <a:spcBef>
                <a:spcPts val="300"/>
              </a:spcBef>
              <a:defRPr sz="1900">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00">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0">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63966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33375" y="279598"/>
            <a:ext cx="8610600" cy="75909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chorCtr="0">
            <a:noAutofit/>
          </a:bodyPr>
          <a:lstStyle/>
          <a:p>
            <a:r>
              <a:t>Title Text</a:t>
            </a:r>
          </a:p>
        </p:txBody>
      </p:sp>
      <p:sp>
        <p:nvSpPr>
          <p:cNvPr id="90" name="TextBox 89">
            <a:extLst>
              <a:ext uri="{FF2B5EF4-FFF2-40B4-BE49-F238E27FC236}">
                <a16:creationId xmlns:a16="http://schemas.microsoft.com/office/drawing/2014/main" id="{6F29F1CD-769F-2D4C-B109-150831F34239}"/>
              </a:ext>
            </a:extLst>
          </p:cNvPr>
          <p:cNvSpPr txBox="1"/>
          <p:nvPr userDrawn="1"/>
        </p:nvSpPr>
        <p:spPr>
          <a:xfrm>
            <a:off x="333376" y="5391373"/>
            <a:ext cx="4113392" cy="2337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lvl="0" indent="0" algn="l" defTabSz="730857" rtl="0" eaLnBrk="1" fontAlgn="auto"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Experimental Design for Usability Testing of LLMs </a:t>
            </a:r>
            <a:br>
              <a:rPr kumimoji="0" lang="en-US" sz="719" b="0" i="0" u="none" strike="noStrike" cap="none" spc="0" normalizeH="0" baseline="0">
                <a:ln>
                  <a:noFill/>
                </a:ln>
                <a:solidFill>
                  <a:schemeClr val="tx2"/>
                </a:solidFill>
                <a:effectLst/>
                <a:uFillTx/>
                <a:latin typeface="Arial" panose="020B0604020202020204" pitchFamily="34" charset="0"/>
                <a:ea typeface="Calibri"/>
                <a:cs typeface="Arial" panose="020B0604020202020204" pitchFamily="34" charset="0"/>
                <a:sym typeface="Calibri"/>
              </a:rPr>
            </a:br>
            <a:r>
              <a:rPr kumimoji="0" lang="en-US" sz="719" b="0" i="0" u="none" strike="noStrike" cap="none" spc="0" normalizeH="0" baseline="0">
                <a:ln>
                  <a:noFill/>
                </a:ln>
                <a:solidFill>
                  <a:schemeClr val="tx2"/>
                </a:solidFill>
                <a:effectLst/>
                <a:uFillTx/>
                <a:latin typeface="Arial" panose="020B0604020202020204" pitchFamily="34" charset="0"/>
                <a:ea typeface="Calibri"/>
                <a:cs typeface="Arial" panose="020B0604020202020204" pitchFamily="34" charset="0"/>
                <a:sym typeface="Calibri"/>
              </a:rPr>
              <a:t>© 2024 Carnegie Mellon University</a:t>
            </a:r>
          </a:p>
        </p:txBody>
      </p:sp>
      <p:sp>
        <p:nvSpPr>
          <p:cNvPr id="91" name="TextBox 90">
            <a:extLst>
              <a:ext uri="{FF2B5EF4-FFF2-40B4-BE49-F238E27FC236}">
                <a16:creationId xmlns:a16="http://schemas.microsoft.com/office/drawing/2014/main" id="{1655A61F-48A9-B544-81B4-3A1F633CD9F1}"/>
              </a:ext>
            </a:extLst>
          </p:cNvPr>
          <p:cNvSpPr txBox="1"/>
          <p:nvPr userDrawn="1"/>
        </p:nvSpPr>
        <p:spPr>
          <a:xfrm>
            <a:off x="9134475" y="5391374"/>
            <a:ext cx="609600" cy="229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730857" rtl="0" fontAlgn="auto" latinLnBrk="0" hangingPunct="0">
              <a:lnSpc>
                <a:spcPct val="100000"/>
              </a:lnSpc>
              <a:spcBef>
                <a:spcPts val="0"/>
              </a:spcBef>
              <a:spcAft>
                <a:spcPts val="0"/>
              </a:spcAft>
              <a:buClrTx/>
              <a:buSzTx/>
              <a:buFontTx/>
              <a:buNone/>
              <a:tabLst/>
            </a:pPr>
            <a:fld id="{4A066D2E-EA06-2B41-8A13-CB9DC7F76F47}" type="slidenum">
              <a:rPr kumimoji="0" lang="en-US" sz="1439" b="0" i="0" u="none" strike="noStrike" cap="none" spc="0" normalizeH="0" baseline="0" smtClean="0">
                <a:ln>
                  <a:noFill/>
                </a:ln>
                <a:solidFill>
                  <a:schemeClr val="bg1">
                    <a:lumMod val="65000"/>
                  </a:schemeClr>
                </a:solidFill>
                <a:effectLst/>
                <a:uFillTx/>
                <a:latin typeface="Arial" panose="020B0604020202020204" pitchFamily="34" charset="0"/>
                <a:ea typeface="Calibri"/>
                <a:cs typeface="Arial" panose="020B0604020202020204" pitchFamily="34" charset="0"/>
                <a:sym typeface="Calibri"/>
              </a:rPr>
              <a:pPr marL="0" marR="0" indent="0" algn="r" defTabSz="730857" rtl="0" fontAlgn="auto" latinLnBrk="0" hangingPunct="0">
                <a:lnSpc>
                  <a:spcPct val="100000"/>
                </a:lnSpc>
                <a:spcBef>
                  <a:spcPts val="0"/>
                </a:spcBef>
                <a:spcAft>
                  <a:spcPts val="0"/>
                </a:spcAft>
                <a:buClrTx/>
                <a:buSzTx/>
                <a:buFontTx/>
                <a:buNone/>
                <a:tabLst/>
              </a:pPr>
              <a:t>‹#›</a:t>
            </a:fld>
            <a:endParaRPr kumimoji="0" lang="en-US" sz="1439" b="0" i="0" u="none" strike="noStrike" cap="none" spc="0" normalizeH="0" baseline="0">
              <a:ln>
                <a:noFill/>
              </a:ln>
              <a:solidFill>
                <a:schemeClr val="bg1">
                  <a:lumMod val="65000"/>
                </a:schemeClr>
              </a:solidFill>
              <a:effectLst/>
              <a:uFillTx/>
              <a:latin typeface="Arial" panose="020B0604020202020204" pitchFamily="34" charset="0"/>
              <a:ea typeface="Calibri"/>
              <a:cs typeface="Arial" panose="020B0604020202020204" pitchFamily="34" charset="0"/>
              <a:sym typeface="Calibri"/>
            </a:endParaRPr>
          </a:p>
        </p:txBody>
      </p:sp>
      <p:sp>
        <p:nvSpPr>
          <p:cNvPr id="92" name="TextBox 91">
            <a:extLst>
              <a:ext uri="{FF2B5EF4-FFF2-40B4-BE49-F238E27FC236}">
                <a16:creationId xmlns:a16="http://schemas.microsoft.com/office/drawing/2014/main" id="{69177E1F-1F01-7D47-B130-5F9F6DE18859}"/>
              </a:ext>
            </a:extLst>
          </p:cNvPr>
          <p:cNvSpPr txBox="1"/>
          <p:nvPr userDrawn="1"/>
        </p:nvSpPr>
        <p:spPr>
          <a:xfrm>
            <a:off x="5934074" y="5391373"/>
            <a:ext cx="3525931" cy="229530"/>
          </a:xfrm>
          <a:prstGeom prst="rect">
            <a:avLst/>
          </a:prstGeom>
          <a:noFill/>
        </p:spPr>
        <p:txBody>
          <a:bodyPr wrap="square" lIns="0" tIns="0" rIns="0" bIns="0" rtlCol="0">
            <a:noAutofit/>
          </a:bodyPr>
          <a:lstStyle/>
          <a:p>
            <a:r>
              <a:rPr lang="en-US" sz="559">
                <a:solidFill>
                  <a:schemeClr val="tx2"/>
                </a:solidFill>
                <a:latin typeface="Arial" panose="020B0604020202020204" pitchFamily="34" charset="0"/>
                <a:ea typeface="Open Sans" panose="020B0606030504020204" pitchFamily="34" charset="0"/>
                <a:cs typeface="Arial" panose="020B0604020202020204" pitchFamily="34" charset="0"/>
              </a:rPr>
              <a:t>[DISTRIBUTION STATEMENT A] This material has been approved for public release and unlimited distribution. Please see Copyright notice for non-US Government use and distribution.</a:t>
            </a:r>
          </a:p>
        </p:txBody>
      </p:sp>
      <p:pic>
        <p:nvPicPr>
          <p:cNvPr id="5" name="Picture 4">
            <a:extLst>
              <a:ext uri="{FF2B5EF4-FFF2-40B4-BE49-F238E27FC236}">
                <a16:creationId xmlns:a16="http://schemas.microsoft.com/office/drawing/2014/main" id="{495AB533-7146-C3F9-F5C0-15CBE0114FCF}"/>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9130277" y="1"/>
            <a:ext cx="978394" cy="978394"/>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74" r:id="rId3"/>
    <p:sldLayoutId id="2147483671" r:id="rId4"/>
    <p:sldLayoutId id="2147483675" r:id="rId5"/>
    <p:sldLayoutId id="2147483666" r:id="rId6"/>
    <p:sldLayoutId id="2147483667" r:id="rId7"/>
    <p:sldLayoutId id="2147483672" r:id="rId8"/>
    <p:sldLayoutId id="2147483673" r:id="rId9"/>
  </p:sldLayoutIdLst>
  <p:transition spd="med"/>
  <p:hf hdr="0" dt="0"/>
  <p:txStyles>
    <p:titleStyle>
      <a:lvl1pPr marL="0" marR="0" indent="0" algn="l" defTabSz="730857" rtl="0" eaLnBrk="1" latinLnBrk="0" hangingPunct="1">
        <a:lnSpc>
          <a:spcPct val="100000"/>
        </a:lnSpc>
        <a:spcBef>
          <a:spcPts val="0"/>
        </a:spcBef>
        <a:spcAft>
          <a:spcPts val="0"/>
        </a:spcAft>
        <a:buClrTx/>
        <a:buSzTx/>
        <a:buFontTx/>
        <a:buNone/>
        <a:tabLst/>
        <a:defRPr sz="2600" b="0" i="0" u="none" strike="noStrike" cap="none" spc="0" baseline="0">
          <a:ln>
            <a:noFill/>
          </a:ln>
          <a:solidFill>
            <a:schemeClr val="tx1"/>
          </a:solidFill>
          <a:uFillTx/>
          <a:latin typeface="Arial" panose="020B0604020202020204" pitchFamily="34" charset="0"/>
          <a:ea typeface="Open Sans Light" panose="020B0306030504020204" pitchFamily="34" charset="0"/>
          <a:cs typeface="Arial" panose="020B0604020202020204" pitchFamily="34" charset="0"/>
          <a:sym typeface="Calibri Light"/>
        </a:defRPr>
      </a:lvl1pPr>
      <a:lvl2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9pPr>
    </p:titleStyle>
    <p:bodyStyle>
      <a:lvl1pPr marL="0" marR="0" indent="0" algn="l" defTabSz="730857" rtl="0" eaLnBrk="1" latinLnBrk="0" hangingPunct="1">
        <a:lnSpc>
          <a:spcPct val="100000"/>
        </a:lnSpc>
        <a:spcBef>
          <a:spcPts val="0"/>
        </a:spcBef>
        <a:spcAft>
          <a:spcPts val="0"/>
        </a:spcAft>
        <a:buClrTx/>
        <a:buSzPct val="100000"/>
        <a:buFontTx/>
        <a:buNone/>
        <a:tabLst/>
        <a:defRPr sz="1599" b="0" i="0" u="none" strike="noStrike" cap="none" spc="0" baseline="0">
          <a:ln>
            <a:noFill/>
          </a:ln>
          <a:solidFill>
            <a:schemeClr val="accent3">
              <a:lumMod val="50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1pPr>
      <a:lvl2pPr marL="137036" marR="0" indent="-129423" algn="l" defTabSz="730857" rtl="0" eaLnBrk="1" latinLnBrk="0" hangingPunct="1">
        <a:lnSpc>
          <a:spcPct val="100000"/>
        </a:lnSpc>
        <a:spcBef>
          <a:spcPts val="799"/>
        </a:spcBef>
        <a:spcAft>
          <a:spcPts val="0"/>
        </a:spcAft>
        <a:buClrTx/>
        <a:buSzPct val="100000"/>
        <a:buFont typeface="Arial" panose="020B0604020202020204" pitchFamily="34" charset="0"/>
        <a:buChar char="•"/>
        <a:tabLst/>
        <a:defRPr sz="1599" b="0" i="0" u="none" strike="noStrike" cap="none" spc="0" baseline="0">
          <a:ln>
            <a:noFill/>
          </a:ln>
          <a:solidFill>
            <a:schemeClr val="accent3">
              <a:lumMod val="50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2pPr>
      <a:lvl3pPr marL="274071" marR="0" indent="-137036" algn="l" defTabSz="730857" rtl="0" eaLnBrk="1" latinLnBrk="0" hangingPunct="1">
        <a:lnSpc>
          <a:spcPct val="100000"/>
        </a:lnSpc>
        <a:spcBef>
          <a:spcPts val="799"/>
        </a:spcBef>
        <a:spcAft>
          <a:spcPts val="0"/>
        </a:spcAft>
        <a:buClrTx/>
        <a:buSzPct val="100000"/>
        <a:buFont typeface="System Font Regular"/>
        <a:buChar char="-"/>
        <a:tabLst/>
        <a:defRPr sz="1439" b="0" i="0" u="none" strike="noStrike" cap="none" spc="0" baseline="0">
          <a:ln>
            <a:noFill/>
          </a:ln>
          <a:solidFill>
            <a:schemeClr val="accent3">
              <a:lumMod val="50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3pPr>
      <a:lvl4pPr marL="411108" marR="0" indent="-137036" algn="l" defTabSz="730857" rtl="0" eaLnBrk="1" latinLnBrk="0" hangingPunct="1">
        <a:lnSpc>
          <a:spcPct val="100000"/>
        </a:lnSpc>
        <a:spcBef>
          <a:spcPts val="799"/>
        </a:spcBef>
        <a:spcAft>
          <a:spcPts val="0"/>
        </a:spcAft>
        <a:buClrTx/>
        <a:buSzPct val="100000"/>
        <a:buFont typeface="Arial" panose="020B0604020202020204" pitchFamily="34" charset="0"/>
        <a:buChar char="•"/>
        <a:tabLst/>
        <a:defRPr sz="1439" b="0" i="0" u="none" strike="noStrike" cap="none" spc="0" baseline="0">
          <a:ln>
            <a:noFill/>
          </a:ln>
          <a:solidFill>
            <a:schemeClr val="tx1">
              <a:lumMod val="65000"/>
              <a:lumOff val="35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4pPr>
      <a:lvl5pPr marL="595091" marR="0" indent="-138305" algn="l" defTabSz="730857" rtl="0" eaLnBrk="1" latinLnBrk="0" hangingPunct="1">
        <a:lnSpc>
          <a:spcPct val="100000"/>
        </a:lnSpc>
        <a:spcBef>
          <a:spcPts val="799"/>
        </a:spcBef>
        <a:spcAft>
          <a:spcPts val="0"/>
        </a:spcAft>
        <a:buClrTx/>
        <a:buSzPct val="100000"/>
        <a:buFont typeface="System Font Regular"/>
        <a:buChar char="-"/>
        <a:tabLst/>
        <a:defRPr sz="1279" b="0" i="0" u="none" strike="noStrike" cap="none" spc="0" baseline="0">
          <a:ln>
            <a:noFill/>
          </a:ln>
          <a:solidFill>
            <a:schemeClr val="tx1">
              <a:lumMod val="65000"/>
              <a:lumOff val="35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5pPr>
      <a:lvl6pPr marL="2111365"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6pPr>
      <a:lvl7pPr marL="2476793"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7pPr>
      <a:lvl8pPr marL="2842222"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8pPr>
      <a:lvl9pPr marL="3207650"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9pPr>
    </p:bodyStyle>
    <p:otherStyle>
      <a:lvl1pPr marL="0" marR="0" indent="0"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1pPr>
      <a:lvl2pPr marL="0" marR="0" indent="365429"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2pPr>
      <a:lvl3pPr marL="0" marR="0" indent="730857"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3pPr>
      <a:lvl4pPr marL="0" marR="0" indent="1096286"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4pPr>
      <a:lvl5pPr marL="0" marR="0" indent="1461714"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5pPr>
      <a:lvl6pPr marL="0" marR="0" indent="1827143"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6pPr>
      <a:lvl7pPr marL="0" marR="0" indent="2192571"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7pPr>
      <a:lvl8pPr marL="0" marR="0" indent="2558000"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8pPr>
      <a:lvl9pPr marL="0" marR="0" indent="2923428"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9pPr>
    </p:otherStyle>
  </p:txStyles>
  <p:extLst>
    <p:ext uri="{27BBF7A9-308A-43DC-89C8-2F10F3537804}">
      <p15:sldGuideLst xmlns:p15="http://schemas.microsoft.com/office/powerpoint/2012/main">
        <p15:guide id="1" orient="horz" pos="1793" userDrawn="1">
          <p15:clr>
            <a:srgbClr val="F26B43"/>
          </p15:clr>
        </p15:guide>
        <p15:guide id="2" pos="3186" userDrawn="1">
          <p15:clr>
            <a:srgbClr val="F26B43"/>
          </p15:clr>
        </p15:guide>
        <p15:guide id="3" pos="210" userDrawn="1">
          <p15:clr>
            <a:srgbClr val="A4A3A4"/>
          </p15:clr>
        </p15:guide>
        <p15:guide id="5" orient="horz" pos="228" userDrawn="1">
          <p15:clr>
            <a:srgbClr val="A4A3A4"/>
          </p15:clr>
        </p15:guide>
        <p15:guide id="6" orient="horz" pos="3330" userDrawn="1">
          <p15:clr>
            <a:srgbClr val="A4A3A4"/>
          </p15:clr>
        </p15:guide>
        <p15:guide id="7" pos="594" userDrawn="1">
          <p15:clr>
            <a:srgbClr val="A4A3A4"/>
          </p15:clr>
        </p15:guide>
        <p15:guide id="8" pos="714" userDrawn="1">
          <p15:clr>
            <a:srgbClr val="A4A3A4"/>
          </p15:clr>
        </p15:guide>
        <p15:guide id="9" pos="1098" userDrawn="1">
          <p15:clr>
            <a:srgbClr val="A4A3A4"/>
          </p15:clr>
        </p15:guide>
        <p15:guide id="10" pos="1218" userDrawn="1">
          <p15:clr>
            <a:srgbClr val="A4A3A4"/>
          </p15:clr>
        </p15:guide>
        <p15:guide id="11" pos="1602" userDrawn="1">
          <p15:clr>
            <a:srgbClr val="A4A3A4"/>
          </p15:clr>
        </p15:guide>
        <p15:guide id="12" pos="1722" userDrawn="1">
          <p15:clr>
            <a:srgbClr val="A4A3A4"/>
          </p15:clr>
        </p15:guide>
        <p15:guide id="13" pos="2106" userDrawn="1">
          <p15:clr>
            <a:srgbClr val="A4A3A4"/>
          </p15:clr>
        </p15:guide>
        <p15:guide id="15" pos="3114" userDrawn="1">
          <p15:clr>
            <a:srgbClr val="A4A3A4"/>
          </p15:clr>
        </p15:guide>
        <p15:guide id="16" pos="2610" userDrawn="1">
          <p15:clr>
            <a:srgbClr val="A4A3A4"/>
          </p15:clr>
        </p15:guide>
        <p15:guide id="17" pos="3618" userDrawn="1">
          <p15:clr>
            <a:srgbClr val="A4A3A4"/>
          </p15:clr>
        </p15:guide>
        <p15:guide id="19" pos="4122" userDrawn="1">
          <p15:clr>
            <a:srgbClr val="A4A3A4"/>
          </p15:clr>
        </p15:guide>
        <p15:guide id="20" pos="4242" userDrawn="1">
          <p15:clr>
            <a:srgbClr val="A4A3A4"/>
          </p15:clr>
        </p15:guide>
        <p15:guide id="21" pos="4626" userDrawn="1">
          <p15:clr>
            <a:srgbClr val="A4A3A4"/>
          </p15:clr>
        </p15:guide>
        <p15:guide id="22" pos="4746" userDrawn="1">
          <p15:clr>
            <a:srgbClr val="A4A3A4"/>
          </p15:clr>
        </p15:guide>
        <p15:guide id="23" pos="5130" userDrawn="1">
          <p15:clr>
            <a:srgbClr val="A4A3A4"/>
          </p15:clr>
        </p15:guide>
        <p15:guide id="24" pos="5250" userDrawn="1">
          <p15:clr>
            <a:srgbClr val="A4A3A4"/>
          </p15:clr>
        </p15:guide>
        <p15:guide id="25" pos="5634" userDrawn="1">
          <p15:clr>
            <a:srgbClr val="A4A3A4"/>
          </p15:clr>
        </p15:guide>
        <p15:guide id="26" pos="5754" userDrawn="1">
          <p15:clr>
            <a:srgbClr val="A4A3A4"/>
          </p15:clr>
        </p15:guide>
        <p15:guide id="27" pos="6138" userDrawn="1">
          <p15:clr>
            <a:srgbClr val="A4A3A4"/>
          </p15:clr>
        </p15:guide>
        <p15:guide id="29" pos="2730" userDrawn="1">
          <p15:clr>
            <a:srgbClr val="A4A3A4"/>
          </p15:clr>
        </p15:guide>
        <p15:guide id="30" pos="2226" userDrawn="1">
          <p15:clr>
            <a:srgbClr val="A4A3A4"/>
          </p15:clr>
        </p15:guide>
        <p15:guide id="31" pos="3738" userDrawn="1">
          <p15:clr>
            <a:srgbClr val="A4A3A4"/>
          </p15:clr>
        </p15:guide>
        <p15:guide id="32" orient="horz" pos="705" userDrawn="1">
          <p15:clr>
            <a:srgbClr val="A4A3A4"/>
          </p15:clr>
        </p15:guide>
        <p15:guide id="33" orient="horz" pos="838" userDrawn="1">
          <p15:clr>
            <a:srgbClr val="A4A3A4"/>
          </p15:clr>
        </p15:guide>
        <p15:guide id="34" orient="horz" pos="3208" userDrawn="1">
          <p15:clr>
            <a:srgbClr val="A4A3A4"/>
          </p15:clr>
        </p15:guide>
        <p15:guide id="35" pos="3234"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oi.org/10.1145/3640543.3645200" TargetMode="External"/><Relationship Id="rId1" Type="http://schemas.openxmlformats.org/officeDocument/2006/relationships/slideLayout" Target="../slideLayouts/slideLayout5.xml"/><Relationship Id="rId4" Type="http://schemas.openxmlformats.org/officeDocument/2006/relationships/hyperlink" Target="https://www.wired.com/story/fast-forward-ai-rewiring-coders-brains-github-copilo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washingtonpost.com/technology/2024/02/20/pentagon-ai-llm-conference/"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doi.org/10.1080/08850607.2016.123070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s://openai.com/research/building-an-early-warning-system-for-llm-aided-biological-threat-creatio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9.xml"/><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Layout" Target="../slideLayouts/slideLayout5.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 Id="rId22" Type="http://schemas.openxmlformats.org/officeDocument/2006/relationships/image" Target="../media/image39.sv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hyperlink" Target="https://www.trmc.osd.mil/wiki/display/CDAOAWDWED/System+Theoretic+Process+Analysi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mailto:skgallagher@sei.cmu.edu"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mailto:slau@sei.cmu.edu" TargetMode="External"/><Relationship Id="rId4" Type="http://schemas.openxmlformats.org/officeDocument/2006/relationships/hyperlink" Target="mailto:cjsmith@sei.cmu.edu"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nytimes.com/2023/06/08/nyregion/lawyer-chatgpt-sanctions.html" TargetMode="External"/><Relationship Id="rId13" Type="http://schemas.openxmlformats.org/officeDocument/2006/relationships/hyperlink" Target="https://insights.sei.cmu.edu/library/a-retrospective-in-engineering-large-language-models-for-national-security" TargetMode="External"/><Relationship Id="rId3" Type="http://schemas.openxmlformats.org/officeDocument/2006/relationships/hyperlink" Target="https://www.scale.com/blog/scale-partners-with-cdao-to-test-and-evaluate-llms" TargetMode="External"/><Relationship Id="rId7" Type="http://schemas.openxmlformats.org/officeDocument/2006/relationships/hyperlink" Target="https://www.dodig.mil/reports.html/article/3480460/evaluation-of-controls-over-the-application-of-analytic-standards-by-the-servic/" TargetMode="External"/><Relationship Id="rId12" Type="http://schemas.openxmlformats.org/officeDocument/2006/relationships/hyperlink" Target="https://www.trmc.osd.mil/wiki/display/CDAOAWDWED/LLM+Evaluation+Framework?sortBy=date&amp;sortOrder=descending" TargetMode="External"/><Relationship Id="rId2" Type="http://schemas.openxmlformats.org/officeDocument/2006/relationships/notesSlide" Target="../notesSlides/notesSlide12.xml"/><Relationship Id="rId16" Type="http://schemas.openxmlformats.org/officeDocument/2006/relationships/hyperlink" Target="https://insights.sei.cmu.edu/blog/contextualizing-end-user-needs-how-to-measure-the-trustworthiness-of-an-ai-system" TargetMode="External"/><Relationship Id="rId1" Type="http://schemas.openxmlformats.org/officeDocument/2006/relationships/slideLayout" Target="../slideLayouts/slideLayout6.xml"/><Relationship Id="rId6" Type="http://schemas.openxmlformats.org/officeDocument/2006/relationships/hyperlink" Target="https://www.washingtonpost.com/technology/2024/02/20/pentagon-ai-llm-conference/" TargetMode="External"/><Relationship Id="rId11" Type="http://schemas.openxmlformats.org/officeDocument/2006/relationships/hyperlink" Target="mailto:jratchford@sei.cmu.edu" TargetMode="External"/><Relationship Id="rId5" Type="http://schemas.openxmlformats.org/officeDocument/2006/relationships/hyperlink" Target="https://www.wired.com/story/fast-forward-ai-rewiring-coders-brains-github-copilot/" TargetMode="External"/><Relationship Id="rId15" Type="http://schemas.openxmlformats.org/officeDocument/2006/relationships/hyperlink" Target="https://insights.sei.cmu.edu/blog/creating-a-large-language-model-application-using-gradio" TargetMode="External"/><Relationship Id="rId10" Type="http://schemas.openxmlformats.org/officeDocument/2006/relationships/hyperlink" Target="https://insideevs.com/news/533018/tesla-autopilot-attentiveness-study-results/" TargetMode="External"/><Relationship Id="rId4" Type="http://schemas.openxmlformats.org/officeDocument/2006/relationships/hyperlink" Target="https://openai.com/research/building-an-early-warning-system-for-llm-aided-biological-threat-creation" TargetMode="External"/><Relationship Id="rId9" Type="http://schemas.openxmlformats.org/officeDocument/2006/relationships/hyperlink" Target="http://arxiv.org/abs/2211.09110" TargetMode="External"/><Relationship Id="rId14" Type="http://schemas.openxmlformats.org/officeDocument/2006/relationships/hyperlink" Target="https://insights.sei.cmu.edu/blog/applying-large-language-models-to-dod-software-acquisition-an-initial-experimen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nytimes.com/2023/06/08/nyregion/lawyer-chatgpt-sanctions.html"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insideevs.com/news/533018/tesla-autopilot-attentiveness-study-results/" TargetMode="External"/><Relationship Id="rId4" Type="http://schemas.openxmlformats.org/officeDocument/2006/relationships/hyperlink" Target="https://www.nytimes.com/2023/06/08/nyregion/lawyer-chatgpt-sanction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insideevs.com/news/533018/tesla-autopilot-attentiveness-study-results/" TargetMode="External"/><Relationship Id="rId4" Type="http://schemas.openxmlformats.org/officeDocument/2006/relationships/hyperlink" Target="https://www.nytimes.com/2023/06/08/nyregion/lawyer-chatgpt-sanctions.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16/B978-0-08-052029-2.50005-X"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doi.org/10.1016/B978-0-08-052029-2.50005-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4" y="4375473"/>
            <a:ext cx="3810001" cy="280451"/>
          </a:xfrm>
        </p:spPr>
        <p:txBody>
          <a:bodyPr/>
          <a:lstStyle/>
          <a:p>
            <a:r>
              <a:rPr lang="en-US"/>
              <a:t>April 18, 2024</a:t>
            </a:r>
          </a:p>
        </p:txBody>
      </p:sp>
      <p:sp>
        <p:nvSpPr>
          <p:cNvPr id="4" name="Text Placeholder 3"/>
          <p:cNvSpPr>
            <a:spLocks noGrp="1"/>
          </p:cNvSpPr>
          <p:nvPr>
            <p:ph type="body" sz="quarter" idx="12"/>
          </p:nvPr>
        </p:nvSpPr>
        <p:spPr>
          <a:xfrm>
            <a:off x="333373" y="4725708"/>
            <a:ext cx="5410201" cy="417856"/>
          </a:xfrm>
        </p:spPr>
        <p:txBody>
          <a:bodyPr/>
          <a:lstStyle/>
          <a:p>
            <a:r>
              <a:rPr lang="en-US" b="1"/>
              <a:t>Jasmine Ratchford,</a:t>
            </a:r>
            <a:r>
              <a:rPr lang="en-US"/>
              <a:t> </a:t>
            </a:r>
            <a:r>
              <a:rPr lang="en-US" sz="1200"/>
              <a:t>Shannon Gallagher, Shing-hon Lau, Carol Smith, Tyler Brooks</a:t>
            </a:r>
          </a:p>
        </p:txBody>
      </p:sp>
      <p:sp>
        <p:nvSpPr>
          <p:cNvPr id="7" name="Title 6">
            <a:extLst>
              <a:ext uri="{FF2B5EF4-FFF2-40B4-BE49-F238E27FC236}">
                <a16:creationId xmlns:a16="http://schemas.microsoft.com/office/drawing/2014/main" id="{9B69E406-B03D-5432-26EF-6F9C51B5E736}"/>
              </a:ext>
            </a:extLst>
          </p:cNvPr>
          <p:cNvSpPr>
            <a:spLocks noGrp="1"/>
          </p:cNvSpPr>
          <p:nvPr>
            <p:ph type="title"/>
          </p:nvPr>
        </p:nvSpPr>
        <p:spPr/>
        <p:txBody>
          <a:bodyPr/>
          <a:lstStyle/>
          <a:p>
            <a:r>
              <a:rPr lang="en-US"/>
              <a:t>Experimental Design for Usability Testing of LLMs </a:t>
            </a:r>
          </a:p>
        </p:txBody>
      </p:sp>
    </p:spTree>
    <p:extLst>
      <p:ext uri="{BB962C8B-B14F-4D97-AF65-F5344CB8AC3E}">
        <p14:creationId xmlns:p14="http://schemas.microsoft.com/office/powerpoint/2010/main" val="123380552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2CEDA-F54F-9BC9-73CC-6C23899BEB92}"/>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Can we quantify usability?</a:t>
            </a:r>
          </a:p>
        </p:txBody>
      </p:sp>
      <p:sp>
        <p:nvSpPr>
          <p:cNvPr id="32" name="TextBox 31">
            <a:extLst>
              <a:ext uri="{FF2B5EF4-FFF2-40B4-BE49-F238E27FC236}">
                <a16:creationId xmlns:a16="http://schemas.microsoft.com/office/drawing/2014/main" id="{D09EFE9B-76F8-0FC2-F833-4266ACCA8A00}"/>
              </a:ext>
            </a:extLst>
          </p:cNvPr>
          <p:cNvSpPr txBox="1"/>
          <p:nvPr/>
        </p:nvSpPr>
        <p:spPr>
          <a:xfrm>
            <a:off x="597295" y="2138263"/>
            <a:ext cx="400846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Calibri" panose="020F0502020204030204" pitchFamily="34" charset="0"/>
                <a:cs typeface="Calibri" panose="020F0502020204030204" pitchFamily="34" charset="0"/>
                <a:sym typeface="Calibri"/>
              </a:rPr>
              <a:t>For specified users with specified goals …</a:t>
            </a:r>
          </a:p>
        </p:txBody>
      </p:sp>
      <p:grpSp>
        <p:nvGrpSpPr>
          <p:cNvPr id="39" name="Group 38">
            <a:extLst>
              <a:ext uri="{FF2B5EF4-FFF2-40B4-BE49-F238E27FC236}">
                <a16:creationId xmlns:a16="http://schemas.microsoft.com/office/drawing/2014/main" id="{E25F085B-3946-975E-381F-D468639064CE}"/>
              </a:ext>
            </a:extLst>
          </p:cNvPr>
          <p:cNvGrpSpPr/>
          <p:nvPr/>
        </p:nvGrpSpPr>
        <p:grpSpPr>
          <a:xfrm>
            <a:off x="605310" y="3986854"/>
            <a:ext cx="8757897" cy="1224927"/>
            <a:chOff x="608418" y="3787100"/>
            <a:chExt cx="8757897" cy="1224927"/>
          </a:xfrm>
        </p:grpSpPr>
        <p:sp>
          <p:nvSpPr>
            <p:cNvPr id="35" name="TextBox 34">
              <a:extLst>
                <a:ext uri="{FF2B5EF4-FFF2-40B4-BE49-F238E27FC236}">
                  <a16:creationId xmlns:a16="http://schemas.microsoft.com/office/drawing/2014/main" id="{6F55F5F9-3850-10AB-88B3-4C334461A7B8}"/>
                </a:ext>
              </a:extLst>
            </p:cNvPr>
            <p:cNvSpPr txBox="1"/>
            <p:nvPr/>
          </p:nvSpPr>
          <p:spPr>
            <a:xfrm>
              <a:off x="6497635" y="3787100"/>
              <a:ext cx="286868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800">
                  <a:latin typeface="Calibri" panose="020F0502020204030204" pitchFamily="34" charset="0"/>
                  <a:cs typeface="Calibri" panose="020F0502020204030204" pitchFamily="34" charset="0"/>
                </a:rPr>
                <a:t>Inherently subjective human assessment.</a:t>
              </a:r>
              <a:endParaRPr kumimoji="0" lang="en-US" sz="1800" b="0" i="0" u="none" strike="noStrike" cap="none" spc="0" normalizeH="0" baseline="0">
                <a:ln>
                  <a:noFill/>
                </a:ln>
                <a:solidFill>
                  <a:srgbClr val="000000"/>
                </a:solidFill>
                <a:effectLst/>
                <a:uFillTx/>
                <a:latin typeface="Calibri" panose="020F0502020204030204" pitchFamily="34" charset="0"/>
                <a:cs typeface="Calibri" panose="020F0502020204030204" pitchFamily="34" charset="0"/>
                <a:sym typeface="Calibri"/>
              </a:endParaRPr>
            </a:p>
          </p:txBody>
        </p:sp>
        <p:sp>
          <p:nvSpPr>
            <p:cNvPr id="36" name="TextBox 35">
              <a:extLst>
                <a:ext uri="{FF2B5EF4-FFF2-40B4-BE49-F238E27FC236}">
                  <a16:creationId xmlns:a16="http://schemas.microsoft.com/office/drawing/2014/main" id="{5F3AB385-DCB3-463B-331A-9CC2FA05EF7D}"/>
                </a:ext>
              </a:extLst>
            </p:cNvPr>
            <p:cNvSpPr txBox="1"/>
            <p:nvPr/>
          </p:nvSpPr>
          <p:spPr>
            <a:xfrm>
              <a:off x="3549019" y="3811700"/>
              <a:ext cx="2862464"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800">
                  <a:latin typeface="Calibri" panose="020F0502020204030204" pitchFamily="34" charset="0"/>
                  <a:cs typeface="Calibri" panose="020F0502020204030204" pitchFamily="34" charset="0"/>
                </a:rPr>
                <a:t>Evaluation of human-machine team and dependent on specified users and goals</a:t>
              </a:r>
              <a:endParaRPr kumimoji="0" lang="en-US" sz="1800" b="0" i="0" u="none" strike="noStrike" cap="none" spc="0" normalizeH="0" baseline="0">
                <a:ln>
                  <a:noFill/>
                </a:ln>
                <a:solidFill>
                  <a:srgbClr val="000000"/>
                </a:solidFill>
                <a:effectLst/>
                <a:uFillTx/>
                <a:latin typeface="Calibri" panose="020F0502020204030204" pitchFamily="34" charset="0"/>
                <a:cs typeface="Calibri" panose="020F0502020204030204" pitchFamily="34" charset="0"/>
                <a:sym typeface="Calibri"/>
              </a:endParaRPr>
            </a:p>
          </p:txBody>
        </p:sp>
        <p:sp>
          <p:nvSpPr>
            <p:cNvPr id="37" name="TextBox 36">
              <a:extLst>
                <a:ext uri="{FF2B5EF4-FFF2-40B4-BE49-F238E27FC236}">
                  <a16:creationId xmlns:a16="http://schemas.microsoft.com/office/drawing/2014/main" id="{D995B858-5070-87A4-D7C7-907978B0CDE8}"/>
                </a:ext>
              </a:extLst>
            </p:cNvPr>
            <p:cNvSpPr txBox="1"/>
            <p:nvPr/>
          </p:nvSpPr>
          <p:spPr>
            <a:xfrm>
              <a:off x="608418" y="3811700"/>
              <a:ext cx="2862464"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800">
                  <a:latin typeface="Calibri" panose="020F0502020204030204" pitchFamily="34" charset="0"/>
                  <a:cs typeface="Calibri" panose="020F0502020204030204" pitchFamily="34" charset="0"/>
                </a:rPr>
                <a:t>Measures of AI, but dependent on users and goals</a:t>
              </a:r>
              <a:endParaRPr kumimoji="0" lang="en-US" sz="1800" b="0" i="0" u="none" strike="noStrike" cap="none" spc="0" normalizeH="0" baseline="0">
                <a:ln>
                  <a:noFill/>
                </a:ln>
                <a:solidFill>
                  <a:srgbClr val="000000"/>
                </a:solidFill>
                <a:effectLst/>
                <a:uFillTx/>
                <a:latin typeface="Calibri" panose="020F0502020204030204" pitchFamily="34" charset="0"/>
                <a:cs typeface="Calibri" panose="020F0502020204030204" pitchFamily="34" charset="0"/>
                <a:sym typeface="Calibri"/>
              </a:endParaRPr>
            </a:p>
          </p:txBody>
        </p:sp>
      </p:grpSp>
      <p:sp>
        <p:nvSpPr>
          <p:cNvPr id="38" name="Right Arrow 37">
            <a:extLst>
              <a:ext uri="{FF2B5EF4-FFF2-40B4-BE49-F238E27FC236}">
                <a16:creationId xmlns:a16="http://schemas.microsoft.com/office/drawing/2014/main" id="{9899998B-D616-E1AA-1C37-AE4408A7FF5B}"/>
              </a:ext>
            </a:extLst>
          </p:cNvPr>
          <p:cNvSpPr/>
          <p:nvPr/>
        </p:nvSpPr>
        <p:spPr>
          <a:xfrm>
            <a:off x="597295" y="1773334"/>
            <a:ext cx="8765912" cy="369330"/>
          </a:xfrm>
          <a:prstGeom prst="rightArrow">
            <a:avLst>
              <a:gd name="adj1" fmla="val 100000"/>
              <a:gd name="adj2" fmla="val 50000"/>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08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a:ln>
                  <a:noFill/>
                </a:ln>
                <a:solidFill>
                  <a:srgbClr val="000000"/>
                </a:solidFill>
                <a:effectLst/>
                <a:uFillTx/>
                <a:latin typeface="Calibri" panose="020F0502020204030204" pitchFamily="34" charset="0"/>
                <a:cs typeface="Calibri" panose="020F0502020204030204" pitchFamily="34" charset="0"/>
                <a:sym typeface="Calibri"/>
              </a:rPr>
              <a:t>Increasing subjectivity</a:t>
            </a:r>
          </a:p>
        </p:txBody>
      </p:sp>
      <p:grpSp>
        <p:nvGrpSpPr>
          <p:cNvPr id="40" name="Group 39">
            <a:extLst>
              <a:ext uri="{FF2B5EF4-FFF2-40B4-BE49-F238E27FC236}">
                <a16:creationId xmlns:a16="http://schemas.microsoft.com/office/drawing/2014/main" id="{A9F271FF-D1B8-4A92-50AB-4D930ED4F6AD}"/>
              </a:ext>
            </a:extLst>
          </p:cNvPr>
          <p:cNvGrpSpPr/>
          <p:nvPr/>
        </p:nvGrpSpPr>
        <p:grpSpPr>
          <a:xfrm>
            <a:off x="600403" y="2507593"/>
            <a:ext cx="8765912" cy="1302067"/>
            <a:chOff x="600403" y="2690473"/>
            <a:chExt cx="8765912" cy="1302067"/>
          </a:xfrm>
        </p:grpSpPr>
        <p:sp>
          <p:nvSpPr>
            <p:cNvPr id="41" name="Rectangle 40">
              <a:extLst>
                <a:ext uri="{FF2B5EF4-FFF2-40B4-BE49-F238E27FC236}">
                  <a16:creationId xmlns:a16="http://schemas.microsoft.com/office/drawing/2014/main" id="{2E1CAF48-0B8C-9BE4-DDE3-09C5AA753F67}"/>
                </a:ext>
              </a:extLst>
            </p:cNvPr>
            <p:cNvSpPr/>
            <p:nvPr/>
          </p:nvSpPr>
          <p:spPr>
            <a:xfrm>
              <a:off x="600403" y="2690473"/>
              <a:ext cx="2862464" cy="1288141"/>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tx1"/>
                </a:solidFill>
                <a:effectLst/>
                <a:uFillTx/>
                <a:latin typeface="Calibri" panose="020F0502020204030204" pitchFamily="34" charset="0"/>
                <a:cs typeface="Calibri" panose="020F0502020204030204" pitchFamily="34" charset="0"/>
                <a:sym typeface="Calibri"/>
              </a:endParaRPr>
            </a:p>
          </p:txBody>
        </p:sp>
        <p:sp>
          <p:nvSpPr>
            <p:cNvPr id="42" name="Rectangle 41">
              <a:extLst>
                <a:ext uri="{FF2B5EF4-FFF2-40B4-BE49-F238E27FC236}">
                  <a16:creationId xmlns:a16="http://schemas.microsoft.com/office/drawing/2014/main" id="{E56E0731-7FA4-308E-F1A2-66F9821B8117}"/>
                </a:ext>
              </a:extLst>
            </p:cNvPr>
            <p:cNvSpPr/>
            <p:nvPr/>
          </p:nvSpPr>
          <p:spPr>
            <a:xfrm>
              <a:off x="3549019" y="2690473"/>
              <a:ext cx="2862464" cy="1302067"/>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tx1"/>
                </a:solidFill>
                <a:effectLst/>
                <a:uFillTx/>
                <a:latin typeface="Calibri" panose="020F0502020204030204" pitchFamily="34" charset="0"/>
                <a:cs typeface="Calibri" panose="020F0502020204030204" pitchFamily="34" charset="0"/>
                <a:sym typeface="Calibri"/>
              </a:endParaRPr>
            </a:p>
          </p:txBody>
        </p:sp>
        <p:sp>
          <p:nvSpPr>
            <p:cNvPr id="43" name="Rectangle 42">
              <a:extLst>
                <a:ext uri="{FF2B5EF4-FFF2-40B4-BE49-F238E27FC236}">
                  <a16:creationId xmlns:a16="http://schemas.microsoft.com/office/drawing/2014/main" id="{79ED07DE-646E-D251-7293-8EC024643467}"/>
                </a:ext>
              </a:extLst>
            </p:cNvPr>
            <p:cNvSpPr/>
            <p:nvPr/>
          </p:nvSpPr>
          <p:spPr>
            <a:xfrm>
              <a:off x="6503851" y="2690473"/>
              <a:ext cx="2862464" cy="1302067"/>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tx1"/>
                </a:solidFill>
                <a:effectLst/>
                <a:uFillTx/>
                <a:latin typeface="Calibri" panose="020F0502020204030204" pitchFamily="34" charset="0"/>
                <a:cs typeface="Calibri" panose="020F0502020204030204" pitchFamily="34" charset="0"/>
                <a:sym typeface="Calibri"/>
              </a:endParaRPr>
            </a:p>
          </p:txBody>
        </p:sp>
        <p:sp>
          <p:nvSpPr>
            <p:cNvPr id="44" name="TextBox 43">
              <a:extLst>
                <a:ext uri="{FF2B5EF4-FFF2-40B4-BE49-F238E27FC236}">
                  <a16:creationId xmlns:a16="http://schemas.microsoft.com/office/drawing/2014/main" id="{04D90A87-BBFB-9639-5155-DFD10C3C751E}"/>
                </a:ext>
              </a:extLst>
            </p:cNvPr>
            <p:cNvSpPr txBox="1"/>
            <p:nvPr/>
          </p:nvSpPr>
          <p:spPr>
            <a:xfrm>
              <a:off x="1577505" y="2690473"/>
              <a:ext cx="92429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a:ln>
                    <a:noFill/>
                  </a:ln>
                  <a:solidFill>
                    <a:schemeClr val="tx1"/>
                  </a:solidFill>
                  <a:effectLst/>
                  <a:uFillTx/>
                  <a:latin typeface="Calibri" panose="020F0502020204030204" pitchFamily="34" charset="0"/>
                  <a:cs typeface="Calibri" panose="020F0502020204030204" pitchFamily="34" charset="0"/>
                  <a:sym typeface="Calibri"/>
                </a:rPr>
                <a:t>Effective</a:t>
              </a:r>
            </a:p>
          </p:txBody>
        </p:sp>
        <p:sp>
          <p:nvSpPr>
            <p:cNvPr id="45" name="TextBox 44">
              <a:extLst>
                <a:ext uri="{FF2B5EF4-FFF2-40B4-BE49-F238E27FC236}">
                  <a16:creationId xmlns:a16="http://schemas.microsoft.com/office/drawing/2014/main" id="{13774854-FF68-A66F-8F66-CF41EACAF736}"/>
                </a:ext>
              </a:extLst>
            </p:cNvPr>
            <p:cNvSpPr txBox="1"/>
            <p:nvPr/>
          </p:nvSpPr>
          <p:spPr>
            <a:xfrm>
              <a:off x="4540548" y="2690473"/>
              <a:ext cx="87940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a:ln>
                    <a:noFill/>
                  </a:ln>
                  <a:solidFill>
                    <a:schemeClr val="tx1"/>
                  </a:solidFill>
                  <a:effectLst/>
                  <a:uFillTx/>
                  <a:latin typeface="Calibri" panose="020F0502020204030204" pitchFamily="34" charset="0"/>
                  <a:cs typeface="Calibri" panose="020F0502020204030204" pitchFamily="34" charset="0"/>
                  <a:sym typeface="Calibri"/>
                </a:rPr>
                <a:t>Efficient</a:t>
              </a:r>
            </a:p>
          </p:txBody>
        </p:sp>
        <p:sp>
          <p:nvSpPr>
            <p:cNvPr id="46" name="TextBox 45">
              <a:extLst>
                <a:ext uri="{FF2B5EF4-FFF2-40B4-BE49-F238E27FC236}">
                  <a16:creationId xmlns:a16="http://schemas.microsoft.com/office/drawing/2014/main" id="{36228074-B6BB-BEEA-77A3-9D8ACF753B44}"/>
                </a:ext>
              </a:extLst>
            </p:cNvPr>
            <p:cNvSpPr txBox="1"/>
            <p:nvPr/>
          </p:nvSpPr>
          <p:spPr>
            <a:xfrm>
              <a:off x="7339889" y="2690473"/>
              <a:ext cx="122084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a:ln>
                    <a:noFill/>
                  </a:ln>
                  <a:solidFill>
                    <a:schemeClr val="tx1"/>
                  </a:solidFill>
                  <a:effectLst/>
                  <a:uFillTx/>
                  <a:latin typeface="Calibri" panose="020F0502020204030204" pitchFamily="34" charset="0"/>
                  <a:cs typeface="Calibri" panose="020F0502020204030204" pitchFamily="34" charset="0"/>
                  <a:sym typeface="Calibri"/>
                </a:rPr>
                <a:t>Satisfactory</a:t>
              </a:r>
            </a:p>
          </p:txBody>
        </p:sp>
        <p:sp>
          <p:nvSpPr>
            <p:cNvPr id="47" name="TextBox 46">
              <a:extLst>
                <a:ext uri="{FF2B5EF4-FFF2-40B4-BE49-F238E27FC236}">
                  <a16:creationId xmlns:a16="http://schemas.microsoft.com/office/drawing/2014/main" id="{927AB153-24B2-3EFC-F2BD-B489D1FE57F0}"/>
                </a:ext>
              </a:extLst>
            </p:cNvPr>
            <p:cNvSpPr txBox="1"/>
            <p:nvPr/>
          </p:nvSpPr>
          <p:spPr>
            <a:xfrm>
              <a:off x="6638165" y="3164046"/>
              <a:ext cx="246888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a:solidFill>
                    <a:schemeClr val="tx1"/>
                  </a:solidFill>
                  <a:latin typeface="Calibri" panose="020F0502020204030204" pitchFamily="34" charset="0"/>
                  <a:cs typeface="Calibri" panose="020F0502020204030204" pitchFamily="34" charset="0"/>
                </a:rPr>
                <a:t>Explainable</a:t>
              </a:r>
              <a:endParaRPr kumimoji="0" lang="en-US" sz="2000" i="0" u="none" strike="noStrike" cap="none" spc="0" normalizeH="0" baseline="0">
                <a:ln>
                  <a:noFill/>
                </a:ln>
                <a:solidFill>
                  <a:schemeClr val="tx1"/>
                </a:solidFill>
                <a:effectLst/>
                <a:uFillTx/>
                <a:latin typeface="Calibri" panose="020F0502020204030204" pitchFamily="34" charset="0"/>
                <a:cs typeface="Calibri" panose="020F0502020204030204" pitchFamily="34" charset="0"/>
                <a:sym typeface="Calibri"/>
              </a:endParaRPr>
            </a:p>
          </p:txBody>
        </p:sp>
        <p:sp>
          <p:nvSpPr>
            <p:cNvPr id="48" name="TextBox 47">
              <a:extLst>
                <a:ext uri="{FF2B5EF4-FFF2-40B4-BE49-F238E27FC236}">
                  <a16:creationId xmlns:a16="http://schemas.microsoft.com/office/drawing/2014/main" id="{0FE1F005-0D67-B75C-4CEE-B24B2DC7203C}"/>
                </a:ext>
              </a:extLst>
            </p:cNvPr>
            <p:cNvSpPr txBox="1"/>
            <p:nvPr/>
          </p:nvSpPr>
          <p:spPr>
            <a:xfrm>
              <a:off x="6638165" y="3575450"/>
              <a:ext cx="246888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a:solidFill>
                    <a:schemeClr val="tx1"/>
                  </a:solidFill>
                  <a:latin typeface="Calibri" panose="020F0502020204030204" pitchFamily="34" charset="0"/>
                  <a:cs typeface="Calibri" panose="020F0502020204030204" pitchFamily="34" charset="0"/>
                </a:rPr>
                <a:t>Trustworthy</a:t>
              </a:r>
              <a:endParaRPr kumimoji="0" lang="en-US" sz="2000" i="0" u="none" strike="noStrike" cap="none" spc="0" normalizeH="0" baseline="0">
                <a:ln>
                  <a:noFill/>
                </a:ln>
                <a:solidFill>
                  <a:schemeClr val="tx1"/>
                </a:solidFill>
                <a:effectLst/>
                <a:uFillTx/>
                <a:latin typeface="Calibri" panose="020F0502020204030204" pitchFamily="34" charset="0"/>
                <a:cs typeface="Calibri" panose="020F0502020204030204" pitchFamily="34" charset="0"/>
                <a:sym typeface="Calibri"/>
              </a:endParaRPr>
            </a:p>
          </p:txBody>
        </p:sp>
        <p:sp>
          <p:nvSpPr>
            <p:cNvPr id="49" name="TextBox 48">
              <a:extLst>
                <a:ext uri="{FF2B5EF4-FFF2-40B4-BE49-F238E27FC236}">
                  <a16:creationId xmlns:a16="http://schemas.microsoft.com/office/drawing/2014/main" id="{26717E49-484B-F6EA-A871-897EDDCE78B8}"/>
                </a:ext>
              </a:extLst>
            </p:cNvPr>
            <p:cNvSpPr txBox="1"/>
            <p:nvPr/>
          </p:nvSpPr>
          <p:spPr>
            <a:xfrm>
              <a:off x="747647" y="3170186"/>
              <a:ext cx="246888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a:solidFill>
                    <a:schemeClr val="tx1"/>
                  </a:solidFill>
                  <a:latin typeface="Calibri" panose="020F0502020204030204" pitchFamily="34" charset="0"/>
                  <a:cs typeface="Calibri" panose="020F0502020204030204" pitchFamily="34" charset="0"/>
                </a:rPr>
                <a:t>Aligned</a:t>
              </a:r>
              <a:endParaRPr kumimoji="0" lang="en-US" sz="2000" i="0" u="none" strike="noStrike" cap="none" spc="0" normalizeH="0" baseline="0">
                <a:ln>
                  <a:noFill/>
                </a:ln>
                <a:solidFill>
                  <a:schemeClr val="tx1"/>
                </a:solidFill>
                <a:effectLst/>
                <a:uFillTx/>
                <a:latin typeface="Calibri" panose="020F0502020204030204" pitchFamily="34" charset="0"/>
                <a:cs typeface="Calibri" panose="020F0502020204030204" pitchFamily="34" charset="0"/>
                <a:sym typeface="Calibri"/>
              </a:endParaRPr>
            </a:p>
          </p:txBody>
        </p:sp>
        <p:sp>
          <p:nvSpPr>
            <p:cNvPr id="50" name="TextBox 49">
              <a:extLst>
                <a:ext uri="{FF2B5EF4-FFF2-40B4-BE49-F238E27FC236}">
                  <a16:creationId xmlns:a16="http://schemas.microsoft.com/office/drawing/2014/main" id="{7122AB77-0C90-7E24-09FF-E43BAA842EDC}"/>
                </a:ext>
              </a:extLst>
            </p:cNvPr>
            <p:cNvSpPr txBox="1"/>
            <p:nvPr/>
          </p:nvSpPr>
          <p:spPr>
            <a:xfrm>
              <a:off x="3692906" y="3170186"/>
              <a:ext cx="246888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i="0" u="none" strike="noStrike" cap="none" spc="0" normalizeH="0" baseline="0">
                  <a:ln>
                    <a:noFill/>
                  </a:ln>
                  <a:solidFill>
                    <a:schemeClr val="tx1"/>
                  </a:solidFill>
                  <a:effectLst/>
                  <a:uFillTx/>
                  <a:latin typeface="Calibri" panose="020F0502020204030204" pitchFamily="34" charset="0"/>
                  <a:cs typeface="Calibri" panose="020F0502020204030204" pitchFamily="34" charset="0"/>
                  <a:sym typeface="Calibri"/>
                </a:rPr>
                <a:t>Fast (-er results)</a:t>
              </a:r>
            </a:p>
          </p:txBody>
        </p:sp>
        <p:sp>
          <p:nvSpPr>
            <p:cNvPr id="51" name="TextBox 50">
              <a:extLst>
                <a:ext uri="{FF2B5EF4-FFF2-40B4-BE49-F238E27FC236}">
                  <a16:creationId xmlns:a16="http://schemas.microsoft.com/office/drawing/2014/main" id="{E4D0BCF6-4E15-2C14-41A6-39E914AFFE97}"/>
                </a:ext>
              </a:extLst>
            </p:cNvPr>
            <p:cNvSpPr txBox="1"/>
            <p:nvPr/>
          </p:nvSpPr>
          <p:spPr>
            <a:xfrm>
              <a:off x="3692905" y="3564893"/>
              <a:ext cx="246888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a:solidFill>
                    <a:schemeClr val="tx1"/>
                  </a:solidFill>
                  <a:latin typeface="Calibri" panose="020F0502020204030204" pitchFamily="34" charset="0"/>
                  <a:cs typeface="Calibri" panose="020F0502020204030204" pitchFamily="34" charset="0"/>
                </a:rPr>
                <a:t>Learnable/Tolerant</a:t>
              </a:r>
              <a:endParaRPr kumimoji="0" lang="en-US" sz="2000" i="0" u="none" strike="noStrike" cap="none" spc="0" normalizeH="0" baseline="0">
                <a:ln>
                  <a:noFill/>
                </a:ln>
                <a:solidFill>
                  <a:schemeClr val="tx1"/>
                </a:solidFill>
                <a:effectLst/>
                <a:uFillTx/>
                <a:latin typeface="Calibri" panose="020F0502020204030204" pitchFamily="34" charset="0"/>
                <a:cs typeface="Calibri" panose="020F0502020204030204" pitchFamily="34" charset="0"/>
                <a:sym typeface="Calibri"/>
              </a:endParaRPr>
            </a:p>
          </p:txBody>
        </p:sp>
        <p:sp>
          <p:nvSpPr>
            <p:cNvPr id="52" name="TextBox 51">
              <a:extLst>
                <a:ext uri="{FF2B5EF4-FFF2-40B4-BE49-F238E27FC236}">
                  <a16:creationId xmlns:a16="http://schemas.microsoft.com/office/drawing/2014/main" id="{7030AAFE-0928-6BB7-F072-DC15165CFC5C}"/>
                </a:ext>
              </a:extLst>
            </p:cNvPr>
            <p:cNvSpPr txBox="1"/>
            <p:nvPr/>
          </p:nvSpPr>
          <p:spPr>
            <a:xfrm>
              <a:off x="747646" y="3564893"/>
              <a:ext cx="246888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a:solidFill>
                    <a:schemeClr val="tx1"/>
                  </a:solidFill>
                  <a:latin typeface="Calibri" panose="020F0502020204030204" pitchFamily="34" charset="0"/>
                  <a:cs typeface="Calibri" panose="020F0502020204030204" pitchFamily="34" charset="0"/>
                </a:rPr>
                <a:t>Robust</a:t>
              </a:r>
              <a:endParaRPr kumimoji="0" lang="en-US" sz="2000" i="0" u="none" strike="noStrike" cap="none" spc="0" normalizeH="0" baseline="0">
                <a:ln>
                  <a:noFill/>
                </a:ln>
                <a:solidFill>
                  <a:schemeClr val="tx1"/>
                </a:solidFill>
                <a:effectLst/>
                <a:uFillTx/>
                <a:latin typeface="Calibri" panose="020F0502020204030204" pitchFamily="34" charset="0"/>
                <a:cs typeface="Calibri" panose="020F0502020204030204" pitchFamily="34" charset="0"/>
                <a:sym typeface="Calibri"/>
              </a:endParaRPr>
            </a:p>
          </p:txBody>
        </p:sp>
      </p:grpSp>
    </p:spTree>
    <p:extLst>
      <p:ext uri="{BB962C8B-B14F-4D97-AF65-F5344CB8AC3E}">
        <p14:creationId xmlns:p14="http://schemas.microsoft.com/office/powerpoint/2010/main" val="56886375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1F20-A3B7-9F19-B164-4F2173E43962}"/>
              </a:ext>
            </a:extLst>
          </p:cNvPr>
          <p:cNvSpPr>
            <a:spLocks noGrp="1"/>
          </p:cNvSpPr>
          <p:nvPr>
            <p:ph type="title"/>
          </p:nvPr>
        </p:nvSpPr>
        <p:spPr/>
        <p:txBody>
          <a:bodyPr/>
          <a:lstStyle/>
          <a:p>
            <a:r>
              <a:rPr lang="en-US">
                <a:latin typeface="+mn-lt"/>
              </a:rPr>
              <a:t>What about LLM benchmarks?</a:t>
            </a:r>
          </a:p>
        </p:txBody>
      </p:sp>
      <p:sp>
        <p:nvSpPr>
          <p:cNvPr id="5" name="Text Placeholder 4">
            <a:extLst>
              <a:ext uri="{FF2B5EF4-FFF2-40B4-BE49-F238E27FC236}">
                <a16:creationId xmlns:a16="http://schemas.microsoft.com/office/drawing/2014/main" id="{B5FC4DAC-3E52-D0EA-84C0-9678A4F2CE63}"/>
              </a:ext>
            </a:extLst>
          </p:cNvPr>
          <p:cNvSpPr>
            <a:spLocks noGrp="1"/>
          </p:cNvSpPr>
          <p:nvPr>
            <p:ph type="body" sz="quarter" idx="10"/>
          </p:nvPr>
        </p:nvSpPr>
        <p:spPr>
          <a:xfrm>
            <a:off x="337132" y="3173980"/>
            <a:ext cx="8820204" cy="1743872"/>
          </a:xfrm>
        </p:spPr>
        <p:txBody>
          <a:bodyPr/>
          <a:lstStyle/>
          <a:p>
            <a:r>
              <a:rPr lang="en-US" b="1">
                <a:latin typeface="+mn-lt"/>
              </a:rPr>
              <a:t>From the authors: </a:t>
            </a:r>
          </a:p>
          <a:p>
            <a:r>
              <a:rPr lang="en-US" b="1" i="1">
                <a:solidFill>
                  <a:schemeClr val="tx1">
                    <a:lumMod val="50000"/>
                    <a:lumOff val="50000"/>
                  </a:schemeClr>
                </a:solidFill>
                <a:latin typeface="+mn-lt"/>
              </a:rPr>
              <a:t>		</a:t>
            </a:r>
            <a:r>
              <a:rPr lang="en-US" sz="2000" i="1">
                <a:solidFill>
                  <a:schemeClr val="tx1">
                    <a:lumMod val="50000"/>
                    <a:lumOff val="50000"/>
                  </a:schemeClr>
                </a:solidFill>
                <a:latin typeface="+mn-lt"/>
              </a:rPr>
              <a:t>“[HELM] exposes decision points for different stakeholders to 			prefer one [foundational] model over the other based on their 			values, preferences, and circumstances”</a:t>
            </a:r>
            <a:r>
              <a:rPr lang="en-US" sz="2000">
                <a:solidFill>
                  <a:schemeClr val="tx1">
                    <a:lumMod val="50000"/>
                    <a:lumOff val="50000"/>
                  </a:schemeClr>
                </a:solidFill>
                <a:latin typeface="+mn-lt"/>
              </a:rPr>
              <a:t> </a:t>
            </a:r>
          </a:p>
          <a:p>
            <a:r>
              <a:rPr lang="en-US">
                <a:latin typeface="+mn-lt"/>
              </a:rPr>
              <a:t>That is, it is </a:t>
            </a:r>
            <a:r>
              <a:rPr lang="en-US" b="1" i="1">
                <a:latin typeface="+mn-lt"/>
              </a:rPr>
              <a:t>not designed to address usability at all</a:t>
            </a:r>
            <a:r>
              <a:rPr lang="en-US" i="1">
                <a:latin typeface="+mn-lt"/>
              </a:rPr>
              <a:t>!</a:t>
            </a:r>
          </a:p>
        </p:txBody>
      </p:sp>
      <p:pic>
        <p:nvPicPr>
          <p:cNvPr id="7" name="Picture 6">
            <a:extLst>
              <a:ext uri="{FF2B5EF4-FFF2-40B4-BE49-F238E27FC236}">
                <a16:creationId xmlns:a16="http://schemas.microsoft.com/office/drawing/2014/main" id="{70D1CA31-2DF5-0E1C-0893-7415982BECF7}"/>
              </a:ext>
            </a:extLst>
          </p:cNvPr>
          <p:cNvPicPr>
            <a:picLocks noChangeAspect="1"/>
          </p:cNvPicPr>
          <p:nvPr/>
        </p:nvPicPr>
        <p:blipFill>
          <a:blip r:embed="rId2"/>
          <a:stretch>
            <a:fillRect/>
          </a:stretch>
        </p:blipFill>
        <p:spPr>
          <a:xfrm>
            <a:off x="337132" y="1021342"/>
            <a:ext cx="8998432" cy="1822664"/>
          </a:xfrm>
          <a:prstGeom prst="rect">
            <a:avLst/>
          </a:prstGeom>
        </p:spPr>
      </p:pic>
      <p:sp>
        <p:nvSpPr>
          <p:cNvPr id="8" name="TextBox 7">
            <a:extLst>
              <a:ext uri="{FF2B5EF4-FFF2-40B4-BE49-F238E27FC236}">
                <a16:creationId xmlns:a16="http://schemas.microsoft.com/office/drawing/2014/main" id="{4D9359DD-C42F-80AA-5F7C-386F1D65A295}"/>
              </a:ext>
            </a:extLst>
          </p:cNvPr>
          <p:cNvSpPr txBox="1"/>
          <p:nvPr/>
        </p:nvSpPr>
        <p:spPr>
          <a:xfrm>
            <a:off x="4640553" y="848231"/>
            <a:ext cx="505968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800">
                <a:latin typeface="+mn-lt"/>
              </a:rPr>
              <a:t>Center for Research on Foundation Models, https://</a:t>
            </a:r>
            <a:r>
              <a:rPr lang="en-US" sz="800" err="1">
                <a:latin typeface="+mn-lt"/>
              </a:rPr>
              <a:t>crfm.stanford.edu</a:t>
            </a:r>
            <a:r>
              <a:rPr lang="en-US" sz="800">
                <a:latin typeface="+mn-lt"/>
              </a:rPr>
              <a:t>/helm/lite/latest/#/leaderboard</a:t>
            </a:r>
          </a:p>
        </p:txBody>
      </p:sp>
    </p:spTree>
    <p:extLst>
      <p:ext uri="{BB962C8B-B14F-4D97-AF65-F5344CB8AC3E}">
        <p14:creationId xmlns:p14="http://schemas.microsoft.com/office/powerpoint/2010/main" val="39482023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6678-EF3F-A4B1-39DC-5AB8CA3C6809}"/>
              </a:ext>
            </a:extLst>
          </p:cNvPr>
          <p:cNvSpPr>
            <a:spLocks noGrp="1"/>
          </p:cNvSpPr>
          <p:nvPr>
            <p:ph type="title"/>
          </p:nvPr>
        </p:nvSpPr>
        <p:spPr/>
        <p:txBody>
          <a:bodyPr/>
          <a:lstStyle/>
          <a:p>
            <a:r>
              <a:rPr lang="en-US">
                <a:latin typeface="+mn-lt"/>
              </a:rPr>
              <a:t>Benchmarks have value in decision making</a:t>
            </a:r>
          </a:p>
        </p:txBody>
      </p:sp>
      <p:sp>
        <p:nvSpPr>
          <p:cNvPr id="3" name="Text Placeholder 2">
            <a:extLst>
              <a:ext uri="{FF2B5EF4-FFF2-40B4-BE49-F238E27FC236}">
                <a16:creationId xmlns:a16="http://schemas.microsoft.com/office/drawing/2014/main" id="{0C0BDF2B-D047-E210-2467-909B08395866}"/>
              </a:ext>
            </a:extLst>
          </p:cNvPr>
          <p:cNvSpPr>
            <a:spLocks noGrp="1"/>
          </p:cNvSpPr>
          <p:nvPr>
            <p:ph type="body" sz="quarter" idx="10"/>
          </p:nvPr>
        </p:nvSpPr>
        <p:spPr>
          <a:xfrm>
            <a:off x="337132" y="3032759"/>
            <a:ext cx="8606844" cy="2063913"/>
          </a:xfrm>
        </p:spPr>
        <p:txBody>
          <a:bodyPr lIns="0" tIns="0" rIns="0" bIns="0" anchor="t"/>
          <a:lstStyle/>
          <a:p>
            <a:pPr marL="342900" indent="-342900">
              <a:buFont typeface="Arial" panose="020B0604020202020204" pitchFamily="34" charset="0"/>
              <a:buChar char="•"/>
            </a:pPr>
            <a:r>
              <a:rPr lang="en-US">
                <a:latin typeface="+mn-lt"/>
              </a:rPr>
              <a:t>Identify foundational models with top performance on similar tasks</a:t>
            </a:r>
          </a:p>
          <a:p>
            <a:pPr marL="342900" indent="-342900">
              <a:buFont typeface="Arial" panose="020B0604020202020204" pitchFamily="34" charset="0"/>
              <a:buChar char="•"/>
            </a:pPr>
            <a:r>
              <a:rPr lang="en-US">
                <a:latin typeface="+mn-lt"/>
              </a:rPr>
              <a:t>Recognize the limitations!</a:t>
            </a:r>
          </a:p>
          <a:p>
            <a:pPr marL="687070" lvl="2" indent="-342900"/>
            <a:r>
              <a:rPr lang="en-US">
                <a:latin typeface="+mn-lt"/>
              </a:rPr>
              <a:t>Training data coverage, overlap, and non-specificity</a:t>
            </a:r>
          </a:p>
          <a:p>
            <a:pPr marL="687070" lvl="2" indent="-342900"/>
            <a:r>
              <a:rPr lang="en-US">
                <a:latin typeface="+mn-lt"/>
              </a:rPr>
              <a:t>Simplified prompts and tasking</a:t>
            </a:r>
          </a:p>
          <a:p>
            <a:pPr marL="687070" lvl="2" indent="-342900"/>
            <a:r>
              <a:rPr lang="en-US" sz="1700">
                <a:latin typeface="+mn-lt"/>
                <a:ea typeface="Open Sans Light"/>
                <a:cs typeface="Arial"/>
              </a:rPr>
              <a:t>Difficult to assess custom model</a:t>
            </a:r>
          </a:p>
          <a:p>
            <a:pPr marL="687070" lvl="2" indent="-342900"/>
            <a:r>
              <a:rPr lang="en-US">
                <a:latin typeface="+mn-lt"/>
              </a:rPr>
              <a:t>Bare-bones system without chaining, retrieval augmentation, safety controls, etc.</a:t>
            </a:r>
          </a:p>
          <a:p>
            <a:pPr marL="687070" lvl="2" indent="-342900"/>
            <a:r>
              <a:rPr lang="en-US">
                <a:latin typeface="+mn-lt"/>
              </a:rPr>
              <a:t>LLM-only performance assessment, not in context of specified user and task.</a:t>
            </a:r>
          </a:p>
        </p:txBody>
      </p:sp>
      <p:pic>
        <p:nvPicPr>
          <p:cNvPr id="4" name="Picture 3">
            <a:extLst>
              <a:ext uri="{FF2B5EF4-FFF2-40B4-BE49-F238E27FC236}">
                <a16:creationId xmlns:a16="http://schemas.microsoft.com/office/drawing/2014/main" id="{C9B59746-8EB5-DF39-FB89-45A65CBC0BC8}"/>
              </a:ext>
            </a:extLst>
          </p:cNvPr>
          <p:cNvPicPr>
            <a:picLocks noChangeAspect="1"/>
          </p:cNvPicPr>
          <p:nvPr/>
        </p:nvPicPr>
        <p:blipFill>
          <a:blip r:embed="rId3"/>
          <a:stretch>
            <a:fillRect/>
          </a:stretch>
        </p:blipFill>
        <p:spPr>
          <a:xfrm>
            <a:off x="337132" y="1021342"/>
            <a:ext cx="8998432" cy="1822664"/>
          </a:xfrm>
          <a:prstGeom prst="rect">
            <a:avLst/>
          </a:prstGeom>
        </p:spPr>
      </p:pic>
      <p:sp>
        <p:nvSpPr>
          <p:cNvPr id="6" name="TextBox 5">
            <a:extLst>
              <a:ext uri="{FF2B5EF4-FFF2-40B4-BE49-F238E27FC236}">
                <a16:creationId xmlns:a16="http://schemas.microsoft.com/office/drawing/2014/main" id="{08C638D8-5887-207C-D129-2A9BE4826D0B}"/>
              </a:ext>
            </a:extLst>
          </p:cNvPr>
          <p:cNvSpPr txBox="1"/>
          <p:nvPr/>
        </p:nvSpPr>
        <p:spPr>
          <a:xfrm>
            <a:off x="4640553" y="848231"/>
            <a:ext cx="505968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800">
                <a:latin typeface="+mn-lt"/>
              </a:rPr>
              <a:t>Center for Research on Foundation Models, https://</a:t>
            </a:r>
            <a:r>
              <a:rPr lang="en-US" sz="800" err="1">
                <a:latin typeface="+mn-lt"/>
              </a:rPr>
              <a:t>crfm.stanford.edu</a:t>
            </a:r>
            <a:r>
              <a:rPr lang="en-US" sz="800">
                <a:latin typeface="+mn-lt"/>
              </a:rPr>
              <a:t>/helm/lite/latest/#/leaderboard</a:t>
            </a:r>
          </a:p>
        </p:txBody>
      </p:sp>
    </p:spTree>
    <p:extLst>
      <p:ext uri="{BB962C8B-B14F-4D97-AF65-F5344CB8AC3E}">
        <p14:creationId xmlns:p14="http://schemas.microsoft.com/office/powerpoint/2010/main" val="10744945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7E42-8B6F-281C-77B7-E5D37B5ACFF1}"/>
              </a:ext>
            </a:extLst>
          </p:cNvPr>
          <p:cNvSpPr>
            <a:spLocks noGrp="1"/>
          </p:cNvSpPr>
          <p:nvPr>
            <p:ph type="title"/>
          </p:nvPr>
        </p:nvSpPr>
        <p:spPr/>
        <p:txBody>
          <a:bodyPr/>
          <a:lstStyle/>
          <a:p>
            <a:r>
              <a:rPr lang="en-US"/>
              <a:t>Baseline assessments missing, but adoption is in motion</a:t>
            </a:r>
          </a:p>
        </p:txBody>
      </p:sp>
      <p:sp>
        <p:nvSpPr>
          <p:cNvPr id="9" name="TextBox 8">
            <a:extLst>
              <a:ext uri="{FF2B5EF4-FFF2-40B4-BE49-F238E27FC236}">
                <a16:creationId xmlns:a16="http://schemas.microsoft.com/office/drawing/2014/main" id="{0F9BFA81-F2F1-24BF-000B-E2A22DE68306}"/>
              </a:ext>
            </a:extLst>
          </p:cNvPr>
          <p:cNvSpPr txBox="1"/>
          <p:nvPr/>
        </p:nvSpPr>
        <p:spPr>
          <a:xfrm>
            <a:off x="337132" y="816374"/>
            <a:ext cx="6325983"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a:ln>
                  <a:noFill/>
                </a:ln>
                <a:solidFill>
                  <a:srgbClr val="000000"/>
                </a:solidFill>
                <a:effectLst/>
                <a:uFillTx/>
                <a:latin typeface="Calibri"/>
                <a:ea typeface="Calibri"/>
                <a:cs typeface="Calibri"/>
                <a:sym typeface="Calibri"/>
              </a:rPr>
              <a:t>This is true for common use cases (common with industry)</a:t>
            </a:r>
          </a:p>
        </p:txBody>
      </p:sp>
      <p:sp>
        <p:nvSpPr>
          <p:cNvPr id="13" name="TextBox 12">
            <a:extLst>
              <a:ext uri="{FF2B5EF4-FFF2-40B4-BE49-F238E27FC236}">
                <a16:creationId xmlns:a16="http://schemas.microsoft.com/office/drawing/2014/main" id="{28779AE8-DB95-7377-549D-1AB7CF6CBAD2}"/>
              </a:ext>
            </a:extLst>
          </p:cNvPr>
          <p:cNvSpPr txBox="1"/>
          <p:nvPr/>
        </p:nvSpPr>
        <p:spPr>
          <a:xfrm>
            <a:off x="337131" y="1532687"/>
            <a:ext cx="8229600" cy="18288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r>
              <a:rPr lang="en-US" sz="2000" b="1">
                <a:solidFill>
                  <a:schemeClr val="tx1">
                    <a:lumMod val="50000"/>
                    <a:lumOff val="50000"/>
                  </a:schemeClr>
                </a:solidFill>
                <a:latin typeface="Arial" panose="020B0604020202020204" pitchFamily="34" charset="0"/>
                <a:ea typeface="Open Sans Light" panose="020B0306030504020204" pitchFamily="34" charset="0"/>
                <a:cs typeface="Arial" panose="020B0604020202020204" pitchFamily="34" charset="0"/>
                <a:sym typeface="Open Sans Regular"/>
              </a:rPr>
              <a:t>“[Users] followed the LLM’s suggestions verbatim, even if they were incorrect. This resulted … low task completion rates … Users remained unaware of inaccuracies in the LLM’s responses, indicating a gap between their lack of software expertise and their ability to evaluate the LLM’s assistance. ”</a:t>
            </a:r>
          </a:p>
        </p:txBody>
      </p:sp>
      <p:sp>
        <p:nvSpPr>
          <p:cNvPr id="17" name="TextBox 16">
            <a:extLst>
              <a:ext uri="{FF2B5EF4-FFF2-40B4-BE49-F238E27FC236}">
                <a16:creationId xmlns:a16="http://schemas.microsoft.com/office/drawing/2014/main" id="{8C2D1CE0-4F9B-3B4A-2EC5-92F49C9566B5}"/>
              </a:ext>
            </a:extLst>
          </p:cNvPr>
          <p:cNvSpPr txBox="1"/>
          <p:nvPr/>
        </p:nvSpPr>
        <p:spPr>
          <a:xfrm>
            <a:off x="337131" y="3069099"/>
            <a:ext cx="3577431"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Bef>
                <a:spcPts val="0"/>
              </a:spcBef>
              <a:spcAft>
                <a:spcPts val="0"/>
              </a:spcAft>
            </a:pPr>
            <a:r>
              <a:rPr lang="en-US" sz="900">
                <a:effectLst/>
              </a:rPr>
              <a:t>A. Khurana, H. </a:t>
            </a:r>
            <a:r>
              <a:rPr lang="en-US" sz="900" err="1">
                <a:effectLst/>
              </a:rPr>
              <a:t>Subramonyam</a:t>
            </a:r>
            <a:r>
              <a:rPr lang="en-US" sz="900">
                <a:effectLst/>
              </a:rPr>
              <a:t>, and P. K. </a:t>
            </a:r>
            <a:r>
              <a:rPr lang="en-US" sz="900" err="1">
                <a:effectLst/>
              </a:rPr>
              <a:t>Chilana</a:t>
            </a:r>
            <a:r>
              <a:rPr lang="en-US" sz="900">
                <a:effectLst/>
              </a:rPr>
              <a:t>, “Why and When LLM-Based Assistants Can Go Wrong: Investigating the Effectiveness of Prompt-Based Interactions for Software Help-Seeking.” Feb. 12, 2024. </a:t>
            </a:r>
            <a:r>
              <a:rPr lang="en-US" sz="900" err="1">
                <a:effectLst/>
              </a:rPr>
              <a:t>doi</a:t>
            </a:r>
            <a:r>
              <a:rPr lang="en-US" sz="900">
                <a:effectLst/>
              </a:rPr>
              <a:t>: </a:t>
            </a:r>
            <a:r>
              <a:rPr lang="en-US" sz="900">
                <a:effectLst/>
                <a:hlinkClick r:id="rId2"/>
              </a:rPr>
              <a:t>10.1145/3640543.3645200</a:t>
            </a:r>
            <a:r>
              <a:rPr lang="en-US" sz="900">
                <a:effectLst/>
              </a:rPr>
              <a:t>.</a:t>
            </a:r>
          </a:p>
        </p:txBody>
      </p:sp>
      <p:pic>
        <p:nvPicPr>
          <p:cNvPr id="21" name="Picture 20">
            <a:extLst>
              <a:ext uri="{FF2B5EF4-FFF2-40B4-BE49-F238E27FC236}">
                <a16:creationId xmlns:a16="http://schemas.microsoft.com/office/drawing/2014/main" id="{15B88522-300E-C89D-E147-4C7AA9C42034}"/>
              </a:ext>
            </a:extLst>
          </p:cNvPr>
          <p:cNvPicPr>
            <a:picLocks noChangeAspect="1"/>
          </p:cNvPicPr>
          <p:nvPr/>
        </p:nvPicPr>
        <p:blipFill rotWithShape="1">
          <a:blip r:embed="rId3"/>
          <a:srcRect t="21265"/>
          <a:stretch/>
        </p:blipFill>
        <p:spPr>
          <a:xfrm>
            <a:off x="5354954" y="3801533"/>
            <a:ext cx="4611952" cy="1400987"/>
          </a:xfrm>
          <a:prstGeom prst="rect">
            <a:avLst/>
          </a:prstGeom>
        </p:spPr>
      </p:pic>
      <p:sp>
        <p:nvSpPr>
          <p:cNvPr id="23" name="TextBox 22">
            <a:extLst>
              <a:ext uri="{FF2B5EF4-FFF2-40B4-BE49-F238E27FC236}">
                <a16:creationId xmlns:a16="http://schemas.microsoft.com/office/drawing/2014/main" id="{86C9D1B4-F0DC-71DD-EB5C-82FB4CACFE87}"/>
              </a:ext>
            </a:extLst>
          </p:cNvPr>
          <p:cNvSpPr txBox="1"/>
          <p:nvPr/>
        </p:nvSpPr>
        <p:spPr>
          <a:xfrm>
            <a:off x="337131" y="3917251"/>
            <a:ext cx="319965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Bef>
                <a:spcPts val="0"/>
              </a:spcBef>
              <a:spcAft>
                <a:spcPts val="0"/>
              </a:spcAft>
            </a:pPr>
            <a:r>
              <a:rPr lang="en-US" sz="900">
                <a:effectLst/>
              </a:rPr>
              <a:t>W. Knight, “AI Is Rewiring Coders’ Brains. Yours May Be Next,” </a:t>
            </a:r>
            <a:r>
              <a:rPr lang="en-US" sz="900" i="1">
                <a:effectLst/>
              </a:rPr>
              <a:t>Wired</a:t>
            </a:r>
            <a:r>
              <a:rPr lang="en-US" sz="900">
                <a:effectLst/>
              </a:rPr>
              <a:t>. Accessed: Apr. 01, 2024. [Online]. Available: </a:t>
            </a:r>
            <a:r>
              <a:rPr lang="en-US" sz="900">
                <a:effectLst/>
                <a:hlinkClick r:id="rId4"/>
              </a:rPr>
              <a:t>https://www.wired.com/story/fast-forward-ai-rewiring-coders-brains-github-copilot/</a:t>
            </a:r>
            <a:endParaRPr lang="en-US" sz="900">
              <a:effectLst/>
            </a:endParaRPr>
          </a:p>
        </p:txBody>
      </p:sp>
    </p:spTree>
    <p:extLst>
      <p:ext uri="{BB962C8B-B14F-4D97-AF65-F5344CB8AC3E}">
        <p14:creationId xmlns:p14="http://schemas.microsoft.com/office/powerpoint/2010/main" val="279345716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7E42-8B6F-281C-77B7-E5D37B5ACFF1}"/>
              </a:ext>
            </a:extLst>
          </p:cNvPr>
          <p:cNvSpPr>
            <a:spLocks noGrp="1"/>
          </p:cNvSpPr>
          <p:nvPr>
            <p:ph type="title"/>
          </p:nvPr>
        </p:nvSpPr>
        <p:spPr/>
        <p:txBody>
          <a:bodyPr/>
          <a:lstStyle/>
          <a:p>
            <a:r>
              <a:rPr lang="en-US"/>
              <a:t>Baseline assessments missing, but adoption is in motion</a:t>
            </a:r>
          </a:p>
        </p:txBody>
      </p:sp>
      <p:sp>
        <p:nvSpPr>
          <p:cNvPr id="3" name="Text Placeholder 2">
            <a:extLst>
              <a:ext uri="{FF2B5EF4-FFF2-40B4-BE49-F238E27FC236}">
                <a16:creationId xmlns:a16="http://schemas.microsoft.com/office/drawing/2014/main" id="{45A681FD-0D84-5A77-A5AD-FEEA61EFC257}"/>
              </a:ext>
            </a:extLst>
          </p:cNvPr>
          <p:cNvSpPr>
            <a:spLocks noGrp="1"/>
          </p:cNvSpPr>
          <p:nvPr>
            <p:ph type="body" sz="quarter" idx="10"/>
          </p:nvPr>
        </p:nvSpPr>
        <p:spPr>
          <a:xfrm>
            <a:off x="333375" y="1526779"/>
            <a:ext cx="8229600" cy="1828800"/>
          </a:xfrm>
          <a:noFill/>
        </p:spPr>
        <p:txBody>
          <a:bodyPr/>
          <a:lstStyle/>
          <a:p>
            <a:r>
              <a:rPr lang="en-US" sz="2000" b="1">
                <a:solidFill>
                  <a:schemeClr val="tx1">
                    <a:lumMod val="50000"/>
                    <a:lumOff val="50000"/>
                  </a:schemeClr>
                </a:solidFill>
                <a:effectLst/>
              </a:rPr>
              <a:t>“…gaps in analytic tradecraft training were the top analytic tradecraft challenge and created the potential for inconsistent application of analytic tradecraft standards. This increases the risk of inconsistent approaches to objectivity, bias, politicization…”</a:t>
            </a:r>
            <a:endParaRPr lang="en-US" sz="2000" b="1">
              <a:solidFill>
                <a:schemeClr val="tx1">
                  <a:lumMod val="50000"/>
                  <a:lumOff val="50000"/>
                </a:schemeClr>
              </a:solidFill>
            </a:endParaRPr>
          </a:p>
        </p:txBody>
      </p:sp>
      <p:sp>
        <p:nvSpPr>
          <p:cNvPr id="6" name="TextBox 5">
            <a:extLst>
              <a:ext uri="{FF2B5EF4-FFF2-40B4-BE49-F238E27FC236}">
                <a16:creationId xmlns:a16="http://schemas.microsoft.com/office/drawing/2014/main" id="{EA4169DB-298A-D9E6-8ECF-BCC961FDFE26}"/>
              </a:ext>
            </a:extLst>
          </p:cNvPr>
          <p:cNvSpPr txBox="1"/>
          <p:nvPr/>
        </p:nvSpPr>
        <p:spPr>
          <a:xfrm>
            <a:off x="333375" y="2893914"/>
            <a:ext cx="343730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Bef>
                <a:spcPts val="0"/>
              </a:spcBef>
              <a:spcAft>
                <a:spcPts val="0"/>
              </a:spcAft>
            </a:pPr>
            <a:r>
              <a:rPr lang="en-US" sz="900">
                <a:effectLst/>
              </a:rPr>
              <a:t>“Evaluation of Controls over the Application of Analytic Standards by the Service Intelligence Centers and U.S. Cyber Command,” Department of Defense Office of Inspector General. Accessed: Mar. 29, 2024. [Online]. </a:t>
            </a:r>
          </a:p>
        </p:txBody>
      </p:sp>
      <p:sp>
        <p:nvSpPr>
          <p:cNvPr id="12" name="TextBox 11">
            <a:extLst>
              <a:ext uri="{FF2B5EF4-FFF2-40B4-BE49-F238E27FC236}">
                <a16:creationId xmlns:a16="http://schemas.microsoft.com/office/drawing/2014/main" id="{08105CFF-36BB-1973-9DF2-3ED42ECE202D}"/>
              </a:ext>
            </a:extLst>
          </p:cNvPr>
          <p:cNvSpPr txBox="1"/>
          <p:nvPr/>
        </p:nvSpPr>
        <p:spPr>
          <a:xfrm>
            <a:off x="333375" y="816374"/>
            <a:ext cx="6296078"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a:ln>
                  <a:noFill/>
                </a:ln>
                <a:solidFill>
                  <a:srgbClr val="000000"/>
                </a:solidFill>
                <a:effectLst/>
                <a:uFillTx/>
                <a:latin typeface="Calibri"/>
                <a:ea typeface="Calibri"/>
                <a:cs typeface="Calibri"/>
                <a:sym typeface="Calibri"/>
              </a:rPr>
              <a:t>This is true for DoD &amp; IC use cases (distinct from industry)</a:t>
            </a:r>
          </a:p>
        </p:txBody>
      </p:sp>
      <p:pic>
        <p:nvPicPr>
          <p:cNvPr id="19" name="Picture 18">
            <a:extLst>
              <a:ext uri="{FF2B5EF4-FFF2-40B4-BE49-F238E27FC236}">
                <a16:creationId xmlns:a16="http://schemas.microsoft.com/office/drawing/2014/main" id="{CC637F44-1D36-D673-1D17-B4D9CBA9654A}"/>
              </a:ext>
            </a:extLst>
          </p:cNvPr>
          <p:cNvPicPr>
            <a:picLocks noChangeAspect="1"/>
          </p:cNvPicPr>
          <p:nvPr/>
        </p:nvPicPr>
        <p:blipFill>
          <a:blip r:embed="rId2"/>
          <a:stretch>
            <a:fillRect/>
          </a:stretch>
        </p:blipFill>
        <p:spPr>
          <a:xfrm>
            <a:off x="5483701" y="3624036"/>
            <a:ext cx="4287339" cy="452664"/>
          </a:xfrm>
          <a:prstGeom prst="rect">
            <a:avLst/>
          </a:prstGeom>
        </p:spPr>
      </p:pic>
      <p:sp>
        <p:nvSpPr>
          <p:cNvPr id="21" name="TextBox 20">
            <a:extLst>
              <a:ext uri="{FF2B5EF4-FFF2-40B4-BE49-F238E27FC236}">
                <a16:creationId xmlns:a16="http://schemas.microsoft.com/office/drawing/2014/main" id="{FFF963B2-F528-A463-9A7A-20687BE689E7}"/>
              </a:ext>
            </a:extLst>
          </p:cNvPr>
          <p:cNvSpPr txBox="1"/>
          <p:nvPr/>
        </p:nvSpPr>
        <p:spPr>
          <a:xfrm>
            <a:off x="333375" y="3624036"/>
            <a:ext cx="3217545" cy="784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Bef>
                <a:spcPts val="0"/>
              </a:spcBef>
              <a:spcAft>
                <a:spcPts val="0"/>
              </a:spcAft>
            </a:pPr>
            <a:r>
              <a:rPr lang="en-US" sz="900">
                <a:effectLst/>
              </a:rPr>
              <a:t>E. Dou, N. </a:t>
            </a:r>
            <a:r>
              <a:rPr lang="en-US" sz="900" err="1">
                <a:effectLst/>
              </a:rPr>
              <a:t>Tiku</a:t>
            </a:r>
            <a:r>
              <a:rPr lang="en-US" sz="900">
                <a:effectLst/>
              </a:rPr>
              <a:t>, and G. D. </a:t>
            </a:r>
            <a:r>
              <a:rPr lang="en-US" sz="900" err="1">
                <a:effectLst/>
              </a:rPr>
              <a:t>Vynck</a:t>
            </a:r>
            <a:r>
              <a:rPr lang="en-US" sz="900">
                <a:effectLst/>
              </a:rPr>
              <a:t>, “Pentagon explores military uses of large language models,” </a:t>
            </a:r>
            <a:r>
              <a:rPr lang="en-US" sz="900" i="1">
                <a:effectLst/>
              </a:rPr>
              <a:t>Washington Post</a:t>
            </a:r>
            <a:r>
              <a:rPr lang="en-US" sz="900">
                <a:effectLst/>
              </a:rPr>
              <a:t>, Feb. 21, 2024. Accessed: Apr. 06, 2024. [Online]. Available: </a:t>
            </a:r>
            <a:r>
              <a:rPr lang="en-US" sz="900">
                <a:effectLst/>
                <a:hlinkClick r:id="rId3"/>
              </a:rPr>
              <a:t>https://www.washingtonpost.com/technology/2024/02/20/pentagon-ai-llm-conference/</a:t>
            </a:r>
            <a:endParaRPr lang="en-US" sz="900">
              <a:effectLst/>
            </a:endParaRPr>
          </a:p>
        </p:txBody>
      </p:sp>
    </p:spTree>
    <p:extLst>
      <p:ext uri="{BB962C8B-B14F-4D97-AF65-F5344CB8AC3E}">
        <p14:creationId xmlns:p14="http://schemas.microsoft.com/office/powerpoint/2010/main" val="34103984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7E42-8B6F-281C-77B7-E5D37B5ACFF1}"/>
              </a:ext>
            </a:extLst>
          </p:cNvPr>
          <p:cNvSpPr>
            <a:spLocks noGrp="1"/>
          </p:cNvSpPr>
          <p:nvPr>
            <p:ph type="title"/>
          </p:nvPr>
        </p:nvSpPr>
        <p:spPr/>
        <p:txBody>
          <a:bodyPr/>
          <a:lstStyle/>
          <a:p>
            <a:r>
              <a:rPr lang="en-US"/>
              <a:t>Baseline assessments missing, but adoption is in motion</a:t>
            </a:r>
          </a:p>
        </p:txBody>
      </p:sp>
      <p:sp>
        <p:nvSpPr>
          <p:cNvPr id="7" name="Text Placeholder 6">
            <a:extLst>
              <a:ext uri="{FF2B5EF4-FFF2-40B4-BE49-F238E27FC236}">
                <a16:creationId xmlns:a16="http://schemas.microsoft.com/office/drawing/2014/main" id="{848022AB-3505-D078-BBF1-FEBEF4233375}"/>
              </a:ext>
            </a:extLst>
          </p:cNvPr>
          <p:cNvSpPr>
            <a:spLocks noGrp="1"/>
          </p:cNvSpPr>
          <p:nvPr>
            <p:ph type="body" sz="quarter" idx="10"/>
          </p:nvPr>
        </p:nvSpPr>
        <p:spPr>
          <a:xfrm>
            <a:off x="337131" y="1314568"/>
            <a:ext cx="3785289" cy="3234571"/>
          </a:xfrm>
        </p:spPr>
        <p:txBody>
          <a:bodyPr/>
          <a:lstStyle/>
          <a:p>
            <a:pPr marL="285750" indent="-285750">
              <a:buFont typeface="Arial" panose="020B0604020202020204" pitchFamily="34" charset="0"/>
              <a:buChar char="•"/>
            </a:pPr>
            <a:r>
              <a:rPr lang="en-US" sz="1600">
                <a:latin typeface="+mn-lt"/>
              </a:rPr>
              <a:t>Analytic Tradecraft</a:t>
            </a:r>
          </a:p>
          <a:p>
            <a:pPr marL="461963" lvl="1" indent="-285750"/>
            <a:r>
              <a:rPr lang="en-US" sz="1600">
                <a:latin typeface="+mn-lt"/>
              </a:rPr>
              <a:t>Creative Partner or Bias Reinforcer?</a:t>
            </a:r>
          </a:p>
          <a:p>
            <a:pPr marL="630238" lvl="2" indent="-285750"/>
            <a:r>
              <a:rPr lang="en-US" sz="1400">
                <a:latin typeface="+mn-lt"/>
              </a:rPr>
              <a:t>See: Structured Analytical Techniques</a:t>
            </a:r>
          </a:p>
          <a:p>
            <a:pPr marL="285750" indent="-285750">
              <a:buFont typeface="Arial" panose="020B0604020202020204" pitchFamily="34" charset="0"/>
              <a:buChar char="•"/>
            </a:pPr>
            <a:r>
              <a:rPr lang="en-US" sz="1600">
                <a:latin typeface="+mn-lt"/>
              </a:rPr>
              <a:t>Calibrated Trust: when to trust LLMs</a:t>
            </a:r>
          </a:p>
          <a:p>
            <a:pPr marL="285750" indent="-285750">
              <a:buFont typeface="Arial" panose="020B0604020202020204" pitchFamily="34" charset="0"/>
              <a:buChar char="•"/>
            </a:pPr>
            <a:r>
              <a:rPr lang="en-US" sz="1600">
                <a:latin typeface="+mn-lt"/>
              </a:rPr>
              <a:t>Other Stakeholders</a:t>
            </a:r>
          </a:p>
          <a:p>
            <a:pPr marL="461963" lvl="1" indent="-285750"/>
            <a:r>
              <a:rPr lang="en-US" sz="1600">
                <a:latin typeface="+mn-lt"/>
              </a:rPr>
              <a:t>Readers</a:t>
            </a:r>
          </a:p>
          <a:p>
            <a:pPr marL="461963" lvl="1" indent="-285750"/>
            <a:r>
              <a:rPr lang="en-US" sz="1600">
                <a:latin typeface="+mn-lt"/>
              </a:rPr>
              <a:t>Decision Makers</a:t>
            </a:r>
          </a:p>
          <a:p>
            <a:pPr marL="285750" indent="-285750">
              <a:buFont typeface="Arial" panose="020B0604020202020204" pitchFamily="34" charset="0"/>
              <a:buChar char="•"/>
            </a:pPr>
            <a:r>
              <a:rPr lang="en-US" sz="1600">
                <a:latin typeface="+mn-lt"/>
              </a:rPr>
              <a:t>Downstream Impacts</a:t>
            </a:r>
          </a:p>
          <a:p>
            <a:pPr marL="461963" lvl="1" indent="-285750"/>
            <a:r>
              <a:rPr lang="en-US" sz="1600">
                <a:latin typeface="+mn-lt"/>
              </a:rPr>
              <a:t>Tactical and Kinetic Impacts</a:t>
            </a:r>
          </a:p>
          <a:p>
            <a:pPr marL="461963" lvl="1" indent="-285750"/>
            <a:endParaRPr lang="en-US" sz="1600">
              <a:latin typeface="+mn-lt"/>
            </a:endParaRPr>
          </a:p>
        </p:txBody>
      </p:sp>
      <p:pic>
        <p:nvPicPr>
          <p:cNvPr id="9" name="Picture 8">
            <a:extLst>
              <a:ext uri="{FF2B5EF4-FFF2-40B4-BE49-F238E27FC236}">
                <a16:creationId xmlns:a16="http://schemas.microsoft.com/office/drawing/2014/main" id="{77476206-C4E3-EB85-493E-D8A53FB123E8}"/>
              </a:ext>
            </a:extLst>
          </p:cNvPr>
          <p:cNvPicPr>
            <a:picLocks noChangeAspect="1"/>
          </p:cNvPicPr>
          <p:nvPr/>
        </p:nvPicPr>
        <p:blipFill>
          <a:blip r:embed="rId3"/>
          <a:stretch>
            <a:fillRect/>
          </a:stretch>
        </p:blipFill>
        <p:spPr>
          <a:xfrm>
            <a:off x="4122420" y="1190288"/>
            <a:ext cx="5991543" cy="2334517"/>
          </a:xfrm>
          <a:prstGeom prst="rect">
            <a:avLst/>
          </a:prstGeom>
        </p:spPr>
      </p:pic>
      <p:sp>
        <p:nvSpPr>
          <p:cNvPr id="11" name="TextBox 10">
            <a:extLst>
              <a:ext uri="{FF2B5EF4-FFF2-40B4-BE49-F238E27FC236}">
                <a16:creationId xmlns:a16="http://schemas.microsoft.com/office/drawing/2014/main" id="{A114BC7A-C8A2-7BBB-0F11-2935FE247F18}"/>
              </a:ext>
            </a:extLst>
          </p:cNvPr>
          <p:cNvSpPr txBox="1"/>
          <p:nvPr/>
        </p:nvSpPr>
        <p:spPr>
          <a:xfrm>
            <a:off x="6113726" y="3473029"/>
            <a:ext cx="3900965" cy="507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spcBef>
                <a:spcPts val="0"/>
              </a:spcBef>
              <a:spcAft>
                <a:spcPts val="0"/>
              </a:spcAft>
            </a:pPr>
            <a:r>
              <a:rPr lang="en-US" sz="900">
                <a:effectLst/>
              </a:rPr>
              <a:t>S. J. </a:t>
            </a:r>
            <a:r>
              <a:rPr lang="en-US" sz="900" err="1">
                <a:effectLst/>
              </a:rPr>
              <a:t>Coulthart</a:t>
            </a:r>
            <a:r>
              <a:rPr lang="en-US" sz="900">
                <a:effectLst/>
              </a:rPr>
              <a:t>, “An Evidence-Based Evaluation of 12 Core Structured Analytic Techniques,” </a:t>
            </a:r>
            <a:r>
              <a:rPr lang="en-US" sz="900" i="1">
                <a:effectLst/>
              </a:rPr>
              <a:t>International Journal of Intelligence and </a:t>
            </a:r>
            <a:r>
              <a:rPr lang="en-US" sz="900" i="1" err="1">
                <a:effectLst/>
              </a:rPr>
              <a:t>CounterIntelligence</a:t>
            </a:r>
            <a:r>
              <a:rPr lang="en-US" sz="900">
                <a:effectLst/>
              </a:rPr>
              <a:t>, vol. 30, no. 2, pp. 368–391, Apr. 2017, </a:t>
            </a:r>
            <a:r>
              <a:rPr lang="en-US" sz="900" err="1">
                <a:effectLst/>
              </a:rPr>
              <a:t>doi</a:t>
            </a:r>
            <a:r>
              <a:rPr lang="en-US" sz="900">
                <a:effectLst/>
              </a:rPr>
              <a:t>: </a:t>
            </a:r>
            <a:r>
              <a:rPr lang="en-US" sz="900">
                <a:effectLst/>
                <a:hlinkClick r:id="rId4"/>
              </a:rPr>
              <a:t>10.1080/08850607.2016.1230706</a:t>
            </a:r>
            <a:r>
              <a:rPr lang="en-US" sz="900">
                <a:effectLst/>
              </a:rPr>
              <a:t>.</a:t>
            </a:r>
          </a:p>
        </p:txBody>
      </p:sp>
      <p:sp>
        <p:nvSpPr>
          <p:cNvPr id="13" name="TextBox 12">
            <a:extLst>
              <a:ext uri="{FF2B5EF4-FFF2-40B4-BE49-F238E27FC236}">
                <a16:creationId xmlns:a16="http://schemas.microsoft.com/office/drawing/2014/main" id="{BF7AAAB8-8DAC-5CA3-79CA-1DA24201F582}"/>
              </a:ext>
            </a:extLst>
          </p:cNvPr>
          <p:cNvSpPr txBox="1"/>
          <p:nvPr/>
        </p:nvSpPr>
        <p:spPr>
          <a:xfrm>
            <a:off x="2273201" y="4211755"/>
            <a:ext cx="5791007"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800" b="1"/>
              <a:t>However may be valuable for </a:t>
            </a:r>
            <a:r>
              <a:rPr lang="en-US" sz="1800" b="1" i="1"/>
              <a:t>observational </a:t>
            </a:r>
            <a:r>
              <a:rPr lang="en-US" sz="1800" b="1"/>
              <a:t>studies </a:t>
            </a:r>
          </a:p>
          <a:p>
            <a:pPr marL="285750" marR="0" indent="-285750" algn="l" defTabSz="914400" rtl="0" fontAlgn="auto" latinLnBrk="0" hangingPunct="0">
              <a:lnSpc>
                <a:spcPct val="100000"/>
              </a:lnSpc>
              <a:spcBef>
                <a:spcPts val="0"/>
              </a:spcBef>
              <a:spcAft>
                <a:spcPts val="0"/>
              </a:spcAft>
              <a:buClrTx/>
              <a:buSzTx/>
              <a:buFontTx/>
              <a:buChar char="-"/>
              <a:tabLst/>
            </a:pPr>
            <a:r>
              <a:rPr kumimoji="0" lang="en-US" sz="1800" b="0" i="0" u="none" strike="noStrike" cap="none" spc="0" normalizeH="0" baseline="0">
                <a:ln>
                  <a:noFill/>
                </a:ln>
                <a:solidFill>
                  <a:srgbClr val="000000"/>
                </a:solidFill>
                <a:effectLst/>
                <a:uFillTx/>
                <a:latin typeface="Calibri"/>
                <a:ea typeface="Calibri"/>
                <a:cs typeface="Calibri"/>
                <a:sym typeface="Calibri"/>
              </a:rPr>
              <a:t>Lessons learned may not </a:t>
            </a:r>
            <a:r>
              <a:rPr lang="en-US" sz="1800"/>
              <a:t>benefit pioneers of LLM usage</a:t>
            </a:r>
          </a:p>
          <a:p>
            <a:pPr marL="285750" marR="0" indent="-285750" algn="l" defTabSz="914400" rtl="0" fontAlgn="auto" latinLnBrk="0" hangingPunct="0">
              <a:lnSpc>
                <a:spcPct val="100000"/>
              </a:lnSpc>
              <a:spcBef>
                <a:spcPts val="0"/>
              </a:spcBef>
              <a:spcAft>
                <a:spcPts val="0"/>
              </a:spcAft>
              <a:buClrTx/>
              <a:buSzTx/>
              <a:buFontTx/>
              <a:buChar char="-"/>
              <a:tabLst/>
            </a:pPr>
            <a:r>
              <a:rPr kumimoji="0" lang="en-US" sz="1800" b="0" i="0" u="none" strike="noStrike" cap="none" spc="0" normalizeH="0" baseline="0">
                <a:ln>
                  <a:noFill/>
                </a:ln>
                <a:solidFill>
                  <a:srgbClr val="000000"/>
                </a:solidFill>
                <a:effectLst/>
                <a:uFillTx/>
                <a:latin typeface="Calibri"/>
                <a:ea typeface="Calibri"/>
                <a:cs typeface="Calibri"/>
                <a:sym typeface="Calibri"/>
              </a:rPr>
              <a:t>Requires thoughtful observational s</a:t>
            </a:r>
            <a:r>
              <a:rPr lang="en-US" sz="1800"/>
              <a:t>tudy implementation!</a:t>
            </a:r>
          </a:p>
        </p:txBody>
      </p:sp>
    </p:spTree>
    <p:extLst>
      <p:ext uri="{BB962C8B-B14F-4D97-AF65-F5344CB8AC3E}">
        <p14:creationId xmlns:p14="http://schemas.microsoft.com/office/powerpoint/2010/main" val="272340356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5B95FDF9-EC3F-43B2-9118-F03C33BC80C2}"/>
              </a:ext>
            </a:extLst>
          </p:cNvPr>
          <p:cNvSpPr/>
          <p:nvPr/>
        </p:nvSpPr>
        <p:spPr>
          <a:xfrm>
            <a:off x="5281453" y="2319365"/>
            <a:ext cx="4630844" cy="2358871"/>
          </a:xfrm>
          <a:prstGeom prst="roundRect">
            <a:avLst>
              <a:gd name="adj" fmla="val 9096"/>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panose="020F0502020204030204" pitchFamily="34" charset="0"/>
              <a:ea typeface="Calibri"/>
              <a:cs typeface="Calibri" panose="020F0502020204030204" pitchFamily="34" charset="0"/>
              <a:sym typeface="Calibri"/>
            </a:endParaRPr>
          </a:p>
        </p:txBody>
      </p:sp>
      <p:sp>
        <p:nvSpPr>
          <p:cNvPr id="2" name="Title 1">
            <a:extLst>
              <a:ext uri="{FF2B5EF4-FFF2-40B4-BE49-F238E27FC236}">
                <a16:creationId xmlns:a16="http://schemas.microsoft.com/office/drawing/2014/main" id="{D76C56B0-5A2D-54D2-7662-52AD264EC0E9}"/>
              </a:ext>
            </a:extLst>
          </p:cNvPr>
          <p:cNvSpPr>
            <a:spLocks noGrp="1"/>
          </p:cNvSpPr>
          <p:nvPr>
            <p:ph type="title"/>
          </p:nvPr>
        </p:nvSpPr>
        <p:spPr/>
        <p:txBody>
          <a:bodyPr/>
          <a:lstStyle/>
          <a:p>
            <a:r>
              <a:rPr lang="en-US"/>
              <a:t>(Over) reliance on industry to build usable (and safe) tools</a:t>
            </a:r>
          </a:p>
        </p:txBody>
      </p:sp>
      <p:sp>
        <p:nvSpPr>
          <p:cNvPr id="4" name="Text Placeholder 3">
            <a:extLst>
              <a:ext uri="{FF2B5EF4-FFF2-40B4-BE49-F238E27FC236}">
                <a16:creationId xmlns:a16="http://schemas.microsoft.com/office/drawing/2014/main" id="{6B85021B-1010-803F-47FB-2ECE81C406A9}"/>
              </a:ext>
            </a:extLst>
          </p:cNvPr>
          <p:cNvSpPr>
            <a:spLocks noGrp="1"/>
          </p:cNvSpPr>
          <p:nvPr>
            <p:ph type="body" sz="quarter" idx="11"/>
          </p:nvPr>
        </p:nvSpPr>
        <p:spPr>
          <a:xfrm>
            <a:off x="5360219" y="2466040"/>
            <a:ext cx="4502231" cy="2072093"/>
          </a:xfrm>
        </p:spPr>
        <p:txBody>
          <a:bodyPr/>
          <a:lstStyle/>
          <a:p>
            <a:pPr marL="285750" indent="-285750">
              <a:lnSpc>
                <a:spcPct val="100000"/>
              </a:lnSpc>
              <a:spcBef>
                <a:spcPts val="0"/>
              </a:spcBef>
              <a:buFont typeface="Arial" panose="020B0604020202020204" pitchFamily="34" charset="0"/>
              <a:buChar char="•"/>
            </a:pPr>
            <a:r>
              <a:rPr lang="en-US" sz="1599">
                <a:solidFill>
                  <a:schemeClr val="accent3">
                    <a:lumMod val="50000"/>
                  </a:schemeClr>
                </a:solidFill>
                <a:latin typeface="Calibri" panose="020F0502020204030204" pitchFamily="34" charset="0"/>
                <a:cs typeface="Calibri" panose="020F0502020204030204" pitchFamily="34" charset="0"/>
              </a:rPr>
              <a:t>Missing specified context for ”usability” as defined previously.</a:t>
            </a:r>
          </a:p>
          <a:p>
            <a:pPr marL="285750" indent="-285750">
              <a:lnSpc>
                <a:spcPct val="100000"/>
              </a:lnSpc>
              <a:spcBef>
                <a:spcPts val="0"/>
              </a:spcBef>
              <a:buFont typeface="Arial" panose="020B0604020202020204" pitchFamily="34" charset="0"/>
              <a:buChar char="•"/>
            </a:pPr>
            <a:endParaRPr lang="en-US" sz="1599">
              <a:solidFill>
                <a:schemeClr val="accent3">
                  <a:lumMod val="50000"/>
                </a:schemeClr>
              </a:solidFill>
              <a:latin typeface="Calibri" panose="020F0502020204030204" pitchFamily="34" charset="0"/>
              <a:cs typeface="Calibri" panose="020F0502020204030204" pitchFamily="34" charset="0"/>
            </a:endParaRPr>
          </a:p>
          <a:p>
            <a:pPr marL="285750" indent="-285750">
              <a:lnSpc>
                <a:spcPct val="100000"/>
              </a:lnSpc>
              <a:spcBef>
                <a:spcPts val="0"/>
              </a:spcBef>
              <a:buFont typeface="Arial" panose="020B0604020202020204" pitchFamily="34" charset="0"/>
              <a:buChar char="•"/>
            </a:pPr>
            <a:r>
              <a:rPr lang="en-US" sz="1599">
                <a:solidFill>
                  <a:schemeClr val="accent3">
                    <a:lumMod val="50000"/>
                  </a:schemeClr>
                </a:solidFill>
                <a:latin typeface="Calibri" panose="020F0502020204030204" pitchFamily="34" charset="0"/>
                <a:cs typeface="Calibri" panose="020F0502020204030204" pitchFamily="34" charset="0"/>
              </a:rPr>
              <a:t>Missing specified users (e.g., analysts) for “usability”</a:t>
            </a:r>
          </a:p>
          <a:p>
            <a:pPr marL="285750" indent="-285750">
              <a:lnSpc>
                <a:spcPct val="100000"/>
              </a:lnSpc>
              <a:spcBef>
                <a:spcPts val="0"/>
              </a:spcBef>
              <a:buFont typeface="Arial" panose="020B0604020202020204" pitchFamily="34" charset="0"/>
              <a:buChar char="•"/>
            </a:pPr>
            <a:endParaRPr lang="en-US" sz="1599">
              <a:solidFill>
                <a:schemeClr val="accent3">
                  <a:lumMod val="50000"/>
                </a:schemeClr>
              </a:solidFill>
              <a:latin typeface="Calibri" panose="020F0502020204030204" pitchFamily="34" charset="0"/>
              <a:cs typeface="Calibri" panose="020F0502020204030204" pitchFamily="34" charset="0"/>
            </a:endParaRPr>
          </a:p>
          <a:p>
            <a:pPr marL="285750" indent="-285750">
              <a:lnSpc>
                <a:spcPct val="100000"/>
              </a:lnSpc>
              <a:spcBef>
                <a:spcPts val="0"/>
              </a:spcBef>
              <a:buFont typeface="Arial" panose="020B0604020202020204" pitchFamily="34" charset="0"/>
              <a:buChar char="•"/>
            </a:pPr>
            <a:r>
              <a:rPr lang="en-US" sz="1599">
                <a:solidFill>
                  <a:schemeClr val="accent3">
                    <a:lumMod val="50000"/>
                  </a:schemeClr>
                </a:solidFill>
                <a:latin typeface="Calibri" panose="020F0502020204030204" pitchFamily="34" charset="0"/>
                <a:cs typeface="Calibri" panose="020F0502020204030204" pitchFamily="34" charset="0"/>
              </a:rPr>
              <a:t>May not be for specified goals (e.g. reporting) for “usability”</a:t>
            </a:r>
          </a:p>
          <a:p>
            <a:pPr marL="342900" indent="-342900">
              <a:buFont typeface="Arial" panose="020B0604020202020204" pitchFamily="34" charset="0"/>
              <a:buChar char="•"/>
            </a:pPr>
            <a:endParaRPr lang="en-US"/>
          </a:p>
        </p:txBody>
      </p:sp>
      <p:pic>
        <p:nvPicPr>
          <p:cNvPr id="5" name="Picture 4">
            <a:extLst>
              <a:ext uri="{FF2B5EF4-FFF2-40B4-BE49-F238E27FC236}">
                <a16:creationId xmlns:a16="http://schemas.microsoft.com/office/drawing/2014/main" id="{38B0D7CA-A8C0-AF89-1895-7D6E2EC1ECD0}"/>
              </a:ext>
            </a:extLst>
          </p:cNvPr>
          <p:cNvPicPr>
            <a:picLocks noChangeAspect="1"/>
          </p:cNvPicPr>
          <p:nvPr/>
        </p:nvPicPr>
        <p:blipFill rotWithShape="1">
          <a:blip r:embed="rId3"/>
          <a:srcRect l="18059" t="55819"/>
          <a:stretch/>
        </p:blipFill>
        <p:spPr>
          <a:xfrm>
            <a:off x="282572" y="1598172"/>
            <a:ext cx="4963955" cy="737319"/>
          </a:xfrm>
          <a:prstGeom prst="rect">
            <a:avLst/>
          </a:prstGeom>
          <a:ln>
            <a:noFill/>
          </a:ln>
        </p:spPr>
      </p:pic>
      <p:sp>
        <p:nvSpPr>
          <p:cNvPr id="9" name="TextBox 8">
            <a:extLst>
              <a:ext uri="{FF2B5EF4-FFF2-40B4-BE49-F238E27FC236}">
                <a16:creationId xmlns:a16="http://schemas.microsoft.com/office/drawing/2014/main" id="{9DFACC8D-1E61-7B70-A524-C74D705015DC}"/>
              </a:ext>
            </a:extLst>
          </p:cNvPr>
          <p:cNvSpPr txBox="1"/>
          <p:nvPr/>
        </p:nvSpPr>
        <p:spPr>
          <a:xfrm>
            <a:off x="282572" y="4881747"/>
            <a:ext cx="4958662" cy="507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Bef>
                <a:spcPts val="0"/>
              </a:spcBef>
              <a:spcAft>
                <a:spcPts val="0"/>
              </a:spcAft>
            </a:pPr>
            <a:r>
              <a:rPr lang="en-US" sz="900">
                <a:effectLst/>
              </a:rPr>
              <a:t>“Building an early warning system for LLM-aided biological threat creation.” Accessed: Apr. 07, 2024. [Online]. Available: </a:t>
            </a:r>
            <a:r>
              <a:rPr lang="en-US" sz="900">
                <a:effectLst/>
                <a:hlinkClick r:id="rId4"/>
              </a:rPr>
              <a:t>https://openai.com/research/building-an-early-warning-system-for-llm-aided-biological-threat-creation</a:t>
            </a:r>
            <a:endParaRPr lang="en-US" sz="900">
              <a:effectLst/>
            </a:endParaRPr>
          </a:p>
        </p:txBody>
      </p:sp>
      <p:sp>
        <p:nvSpPr>
          <p:cNvPr id="10" name="Text Placeholder 3">
            <a:extLst>
              <a:ext uri="{FF2B5EF4-FFF2-40B4-BE49-F238E27FC236}">
                <a16:creationId xmlns:a16="http://schemas.microsoft.com/office/drawing/2014/main" id="{E06278CC-4F4A-CCFF-77A9-F3B953E28207}"/>
              </a:ext>
            </a:extLst>
          </p:cNvPr>
          <p:cNvSpPr txBox="1">
            <a:spLocks/>
          </p:cNvSpPr>
          <p:nvPr/>
        </p:nvSpPr>
        <p:spPr>
          <a:xfrm>
            <a:off x="282573" y="1058440"/>
            <a:ext cx="9417687" cy="448293"/>
          </a:xfrm>
          <a:prstGeom prst="rect">
            <a:avLst/>
          </a:prstGeom>
        </p:spPr>
        <p:txBody>
          <a:bodyPr lIns="0" tIns="0" rIns="0" bIns="0"/>
          <a:lstStyle>
            <a:lvl1pPr marL="0" marR="0" indent="0" algn="l" defTabSz="730857" rtl="0" eaLnBrk="1" latinLnBrk="0" hangingPunct="1">
              <a:lnSpc>
                <a:spcPct val="110000"/>
              </a:lnSpc>
              <a:spcBef>
                <a:spcPts val="300"/>
              </a:spcBef>
              <a:spcAft>
                <a:spcPts val="0"/>
              </a:spcAft>
              <a:buClrTx/>
              <a:buSzPct val="100000"/>
              <a:buFontTx/>
              <a:buNone/>
              <a:tabLst/>
              <a:defRPr sz="1900" b="0" i="0" u="none" strike="noStrike" cap="none" spc="0" baseline="0">
                <a:ln>
                  <a:noFill/>
                </a:ln>
                <a:solidFill>
                  <a:schemeClr val="tx1"/>
                </a:solidFill>
                <a:uFillTx/>
                <a:latin typeface="Arial" panose="020B0604020202020204" pitchFamily="34" charset="0"/>
                <a:ea typeface="Open Sans Light" panose="020B0306030504020204" pitchFamily="34" charset="0"/>
                <a:cs typeface="Arial" panose="020B0604020202020204" pitchFamily="34" charset="0"/>
                <a:sym typeface="Open Sans Regular"/>
              </a:defRPr>
            </a:lvl1pPr>
            <a:lvl2pPr marL="176213" marR="0" indent="-168275" algn="l" defTabSz="730857" rtl="0" eaLnBrk="1" latinLnBrk="0" hangingPunct="1">
              <a:lnSpc>
                <a:spcPct val="110000"/>
              </a:lnSpc>
              <a:spcBef>
                <a:spcPts val="300"/>
              </a:spcBef>
              <a:spcAft>
                <a:spcPts val="0"/>
              </a:spcAft>
              <a:buClrTx/>
              <a:buSzPct val="100000"/>
              <a:buFont typeface="Arial" panose="020B0604020202020204" pitchFamily="34" charset="0"/>
              <a:buChar char="•"/>
              <a:tabLst/>
              <a:defRPr sz="1900" b="0" i="0" u="none" strike="noStrike" cap="none" spc="0" baseline="0">
                <a:ln>
                  <a:noFill/>
                </a:ln>
                <a:solidFill>
                  <a:schemeClr val="tx1"/>
                </a:solidFill>
                <a:uFillTx/>
                <a:latin typeface="Arial" panose="020B0604020202020204" pitchFamily="34" charset="0"/>
                <a:ea typeface="Open Sans Light" panose="020B0306030504020204" pitchFamily="34" charset="0"/>
                <a:cs typeface="Arial" panose="020B0604020202020204" pitchFamily="34" charset="0"/>
                <a:sym typeface="Open Sans Regular"/>
              </a:defRPr>
            </a:lvl2pPr>
            <a:lvl3pPr marL="344488" marR="0" indent="-136525" algn="l" defTabSz="730857" rtl="0" eaLnBrk="1" latinLnBrk="0" hangingPunct="1">
              <a:lnSpc>
                <a:spcPct val="110000"/>
              </a:lnSpc>
              <a:spcBef>
                <a:spcPts val="300"/>
              </a:spcBef>
              <a:spcAft>
                <a:spcPts val="0"/>
              </a:spcAft>
              <a:buClrTx/>
              <a:buSzPct val="100000"/>
              <a:buFont typeface="System Font Regular"/>
              <a:buChar char="-"/>
              <a:tabLst/>
              <a:defRPr sz="1700" b="0" i="0" u="none" strike="noStrike" cap="none" spc="0" baseline="0">
                <a:ln>
                  <a:noFill/>
                </a:ln>
                <a:solidFill>
                  <a:schemeClr val="tx1"/>
                </a:solidFill>
                <a:uFillTx/>
                <a:latin typeface="Arial" panose="020B0604020202020204" pitchFamily="34" charset="0"/>
                <a:ea typeface="Open Sans Light" panose="020B0306030504020204" pitchFamily="34" charset="0"/>
                <a:cs typeface="Arial" panose="020B0604020202020204" pitchFamily="34" charset="0"/>
                <a:sym typeface="Open Sans Regular"/>
              </a:defRPr>
            </a:lvl3pPr>
            <a:lvl4pPr marL="514350" marR="0" indent="-138113" algn="l" defTabSz="730857" rtl="0" eaLnBrk="1" latinLnBrk="0" hangingPunct="1">
              <a:lnSpc>
                <a:spcPct val="110000"/>
              </a:lnSpc>
              <a:spcBef>
                <a:spcPts val="300"/>
              </a:spcBef>
              <a:spcAft>
                <a:spcPts val="0"/>
              </a:spcAft>
              <a:buClrTx/>
              <a:buSzPct val="100000"/>
              <a:buFont typeface="Arial" panose="020B0604020202020204" pitchFamily="34" charset="0"/>
              <a:buChar char="•"/>
              <a:tabLst/>
              <a:defRPr sz="1700" b="0" i="0" u="none" strike="noStrike" cap="none" spc="0" baseline="0">
                <a:ln>
                  <a:noFill/>
                </a:ln>
                <a:solidFill>
                  <a:schemeClr val="tx1"/>
                </a:solidFill>
                <a:uFillTx/>
                <a:latin typeface="Arial" panose="020B0604020202020204" pitchFamily="34" charset="0"/>
                <a:ea typeface="Open Sans Light" panose="020B0306030504020204" pitchFamily="34" charset="0"/>
                <a:cs typeface="Arial" panose="020B0604020202020204" pitchFamily="34" charset="0"/>
                <a:sym typeface="Open Sans Regular"/>
              </a:defRPr>
            </a:lvl4pPr>
            <a:lvl5pPr marL="690563" marR="0" indent="-136525" algn="l" defTabSz="730857" rtl="0" eaLnBrk="1" latinLnBrk="0" hangingPunct="1">
              <a:lnSpc>
                <a:spcPct val="110000"/>
              </a:lnSpc>
              <a:spcBef>
                <a:spcPts val="300"/>
              </a:spcBef>
              <a:spcAft>
                <a:spcPts val="0"/>
              </a:spcAft>
              <a:buClrTx/>
              <a:buSzPct val="100000"/>
              <a:buFont typeface="System Font Regular"/>
              <a:buChar char="-"/>
              <a:tabLst/>
              <a:defRPr sz="1700" b="0" i="0" u="none" strike="noStrike" cap="none" spc="0" baseline="0">
                <a:ln>
                  <a:noFill/>
                </a:ln>
                <a:solidFill>
                  <a:schemeClr val="tx2"/>
                </a:solidFill>
                <a:uFillTx/>
                <a:latin typeface="Arial" panose="020B0604020202020204" pitchFamily="34" charset="0"/>
                <a:ea typeface="Open Sans Light" panose="020B0306030504020204" pitchFamily="34" charset="0"/>
                <a:cs typeface="Arial" panose="020B0604020202020204" pitchFamily="34" charset="0"/>
                <a:sym typeface="Open Sans Regular"/>
              </a:defRPr>
            </a:lvl5pPr>
            <a:lvl6pPr marL="2111365"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6pPr>
            <a:lvl7pPr marL="2476793"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7pPr>
            <a:lvl8pPr marL="2842222"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8pPr>
            <a:lvl9pPr marL="3207650"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9pPr>
          </a:lstStyle>
          <a:p>
            <a:r>
              <a:rPr lang="en-US"/>
              <a:t>Even if industry is taking usability seriously, we can’t just rely on their tools.</a:t>
            </a:r>
          </a:p>
        </p:txBody>
      </p:sp>
      <p:sp>
        <p:nvSpPr>
          <p:cNvPr id="11" name="AutoShape 2" descr="Graph illustrating the accuracy of responses of internet searches versus internet search + LLM queries in various categories of queries">
            <a:extLst>
              <a:ext uri="{FF2B5EF4-FFF2-40B4-BE49-F238E27FC236}">
                <a16:creationId xmlns:a16="http://schemas.microsoft.com/office/drawing/2014/main" id="{87362615-F7E5-C789-130F-B643A31FCA4B}"/>
              </a:ext>
            </a:extLst>
          </p:cNvPr>
          <p:cNvSpPr>
            <a:spLocks noChangeAspect="1" noChangeArrowheads="1"/>
          </p:cNvSpPr>
          <p:nvPr/>
        </p:nvSpPr>
        <p:spPr bwMode="auto">
          <a:xfrm>
            <a:off x="4903788" y="26908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7AE27E8F-F63A-0262-6D5D-9599E81CCC72}"/>
              </a:ext>
            </a:extLst>
          </p:cNvPr>
          <p:cNvPicPr>
            <a:picLocks noChangeAspect="1"/>
          </p:cNvPicPr>
          <p:nvPr/>
        </p:nvPicPr>
        <p:blipFill rotWithShape="1">
          <a:blip r:embed="rId5"/>
          <a:srcRect l="6570" t="10019" r="6246" b="10999"/>
          <a:stretch/>
        </p:blipFill>
        <p:spPr>
          <a:xfrm>
            <a:off x="287865" y="2466040"/>
            <a:ext cx="4958662" cy="2387504"/>
          </a:xfrm>
          <a:prstGeom prst="rect">
            <a:avLst/>
          </a:prstGeom>
        </p:spPr>
      </p:pic>
    </p:spTree>
    <p:extLst>
      <p:ext uri="{BB962C8B-B14F-4D97-AF65-F5344CB8AC3E}">
        <p14:creationId xmlns:p14="http://schemas.microsoft.com/office/powerpoint/2010/main" val="30337431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137C83B9-D031-33B4-C130-44BFC11875DA}"/>
              </a:ext>
            </a:extLst>
          </p:cNvPr>
          <p:cNvSpPr/>
          <p:nvPr/>
        </p:nvSpPr>
        <p:spPr>
          <a:xfrm>
            <a:off x="230452" y="1052150"/>
            <a:ext cx="4470365" cy="1920239"/>
          </a:xfrm>
          <a:prstGeom prst="roundRect">
            <a:avLst>
              <a:gd name="adj" fmla="val 8334"/>
            </a:avLst>
          </a:prstGeom>
          <a:ln w="190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1" name="Rounded Rectangle 10">
            <a:extLst>
              <a:ext uri="{FF2B5EF4-FFF2-40B4-BE49-F238E27FC236}">
                <a16:creationId xmlns:a16="http://schemas.microsoft.com/office/drawing/2014/main" id="{96377D02-9E81-C2B9-B624-E53CAC0253FE}"/>
              </a:ext>
            </a:extLst>
          </p:cNvPr>
          <p:cNvSpPr/>
          <p:nvPr/>
        </p:nvSpPr>
        <p:spPr>
          <a:xfrm>
            <a:off x="230452" y="3278426"/>
            <a:ext cx="4470365" cy="1920239"/>
          </a:xfrm>
          <a:prstGeom prst="roundRect">
            <a:avLst>
              <a:gd name="adj" fmla="val 8334"/>
            </a:avLst>
          </a:prstGeom>
          <a:ln w="190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2" name="Rounded Rectangle 11">
            <a:extLst>
              <a:ext uri="{FF2B5EF4-FFF2-40B4-BE49-F238E27FC236}">
                <a16:creationId xmlns:a16="http://schemas.microsoft.com/office/drawing/2014/main" id="{0BE99CEE-6173-ACBD-AB7C-F5DD2407E01D}"/>
              </a:ext>
            </a:extLst>
          </p:cNvPr>
          <p:cNvSpPr/>
          <p:nvPr/>
        </p:nvSpPr>
        <p:spPr>
          <a:xfrm>
            <a:off x="5056981" y="1052149"/>
            <a:ext cx="4470365" cy="1920239"/>
          </a:xfrm>
          <a:prstGeom prst="roundRect">
            <a:avLst>
              <a:gd name="adj" fmla="val 8334"/>
            </a:avLst>
          </a:prstGeom>
          <a:ln w="190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Rounded Rectangle 12">
            <a:extLst>
              <a:ext uri="{FF2B5EF4-FFF2-40B4-BE49-F238E27FC236}">
                <a16:creationId xmlns:a16="http://schemas.microsoft.com/office/drawing/2014/main" id="{94F3E3A5-DCB6-65FA-BD2E-44D4C158470E}"/>
              </a:ext>
            </a:extLst>
          </p:cNvPr>
          <p:cNvSpPr/>
          <p:nvPr/>
        </p:nvSpPr>
        <p:spPr>
          <a:xfrm>
            <a:off x="5056980" y="3278425"/>
            <a:ext cx="4470365" cy="1920239"/>
          </a:xfrm>
          <a:prstGeom prst="roundRect">
            <a:avLst>
              <a:gd name="adj" fmla="val 8334"/>
            </a:avLst>
          </a:prstGeom>
          <a:ln w="190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 name="Title 1">
            <a:extLst>
              <a:ext uri="{FF2B5EF4-FFF2-40B4-BE49-F238E27FC236}">
                <a16:creationId xmlns:a16="http://schemas.microsoft.com/office/drawing/2014/main" id="{8BE07BDF-4B05-B62D-9953-ACBAD30A9324}"/>
              </a:ext>
            </a:extLst>
          </p:cNvPr>
          <p:cNvSpPr>
            <a:spLocks noGrp="1"/>
          </p:cNvSpPr>
          <p:nvPr>
            <p:ph type="title"/>
          </p:nvPr>
        </p:nvSpPr>
        <p:spPr/>
        <p:txBody>
          <a:bodyPr/>
          <a:lstStyle/>
          <a:p>
            <a:r>
              <a:rPr lang="en-US"/>
              <a:t>A summary of tools at our disposal</a:t>
            </a:r>
          </a:p>
        </p:txBody>
      </p:sp>
      <p:sp>
        <p:nvSpPr>
          <p:cNvPr id="3" name="Text Placeholder 2">
            <a:extLst>
              <a:ext uri="{FF2B5EF4-FFF2-40B4-BE49-F238E27FC236}">
                <a16:creationId xmlns:a16="http://schemas.microsoft.com/office/drawing/2014/main" id="{46C7E555-B9F1-DEFB-8094-D6CBD77A8D68}"/>
              </a:ext>
            </a:extLst>
          </p:cNvPr>
          <p:cNvSpPr>
            <a:spLocks noGrp="1"/>
          </p:cNvSpPr>
          <p:nvPr>
            <p:ph type="body" sz="quarter" idx="10"/>
          </p:nvPr>
        </p:nvSpPr>
        <p:spPr>
          <a:xfrm>
            <a:off x="337132" y="1052151"/>
            <a:ext cx="4136478" cy="1920240"/>
          </a:xfrm>
        </p:spPr>
        <p:txBody>
          <a:bodyPr/>
          <a:lstStyle/>
          <a:p>
            <a:r>
              <a:rPr lang="en-US" sz="1600" b="1">
                <a:latin typeface="Calibri" panose="020F0502020204030204" pitchFamily="34" charset="0"/>
                <a:cs typeface="Calibri" panose="020F0502020204030204" pitchFamily="34" charset="0"/>
              </a:rPr>
              <a:t>Low-fidelity Prototyping</a:t>
            </a:r>
          </a:p>
          <a:p>
            <a:r>
              <a:rPr lang="en-US" sz="1600">
                <a:latin typeface="Calibri" panose="020F0502020204030204" pitchFamily="34" charset="0"/>
                <a:cs typeface="Calibri" panose="020F0502020204030204" pitchFamily="34" charset="0"/>
              </a:rPr>
              <a:t>Clickable, no, or low-code experiences combined with a “Wizard of Oz” protocol</a:t>
            </a:r>
          </a:p>
          <a:p>
            <a:r>
              <a:rPr lang="en-US" sz="1600">
                <a:latin typeface="Calibri" panose="020F0502020204030204" pitchFamily="34" charset="0"/>
                <a:cs typeface="Calibri" panose="020F0502020204030204" pitchFamily="34" charset="0"/>
              </a:rPr>
              <a:t>Pros: Inexpensive and powerful</a:t>
            </a:r>
          </a:p>
          <a:p>
            <a:r>
              <a:rPr lang="en-US" sz="1600">
                <a:latin typeface="Calibri" panose="020F0502020204030204" pitchFamily="34" charset="0"/>
                <a:cs typeface="Calibri" panose="020F0502020204030204" pitchFamily="34" charset="0"/>
              </a:rPr>
              <a:t>Cons: Not fully functional. Multiple iterations may be needed.</a:t>
            </a:r>
          </a:p>
          <a:p>
            <a:endParaRPr lang="en-US" sz="160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5D42ACD-4D05-5EE8-84D3-E219B77FC57D}"/>
              </a:ext>
            </a:extLst>
          </p:cNvPr>
          <p:cNvSpPr txBox="1"/>
          <p:nvPr/>
        </p:nvSpPr>
        <p:spPr>
          <a:xfrm>
            <a:off x="5122669" y="1052151"/>
            <a:ext cx="4136478" cy="1794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b="1" i="0">
                <a:solidFill>
                  <a:srgbClr val="000000"/>
                </a:solidFill>
                <a:effectLst/>
                <a:latin typeface="Calibri" panose="020F0502020204030204" pitchFamily="34" charset="0"/>
                <a:cs typeface="Calibri" panose="020F0502020204030204" pitchFamily="34" charset="0"/>
              </a:rPr>
              <a:t>Heuristic Evaluations</a:t>
            </a:r>
            <a:endParaRPr lang="en-US" sz="1600" b="1">
              <a:latin typeface="Calibri" panose="020F0502020204030204" pitchFamily="34" charset="0"/>
              <a:cs typeface="Calibri" panose="020F0502020204030204" pitchFamily="34" charset="0"/>
            </a:endParaRPr>
          </a:p>
          <a:p>
            <a:pPr defTabSz="730857" hangingPunct="1">
              <a:lnSpc>
                <a:spcPct val="110000"/>
              </a:lnSpc>
              <a:spcBef>
                <a:spcPts val="300"/>
              </a:spcBef>
              <a:buSzPct val="100000"/>
            </a:pPr>
            <a:r>
              <a:rPr lang="en-US" sz="1600">
                <a:solidFill>
                  <a:schemeClr val="tx1"/>
                </a:solidFill>
                <a:latin typeface="Calibri" panose="020F0502020204030204" pitchFamily="34" charset="0"/>
                <a:ea typeface="Open Sans Light" panose="020B0306030504020204" pitchFamily="34" charset="0"/>
                <a:cs typeface="Calibri" panose="020F0502020204030204" pitchFamily="34" charset="0"/>
                <a:sym typeface="Open Sans Regular"/>
              </a:rPr>
              <a:t>Initial reviews of the low-fidelity prototype by experts using heuristic evaluations can help to find initial issues prior to recruiting participants.</a:t>
            </a:r>
          </a:p>
          <a:p>
            <a:pPr defTabSz="730857" hangingPunct="1">
              <a:lnSpc>
                <a:spcPct val="110000"/>
              </a:lnSpc>
              <a:spcBef>
                <a:spcPts val="300"/>
              </a:spcBef>
              <a:buSzPct val="100000"/>
            </a:pPr>
            <a:r>
              <a:rPr lang="en-US" sz="1600">
                <a:solidFill>
                  <a:schemeClr val="tx1"/>
                </a:solidFill>
                <a:latin typeface="Calibri" panose="020F0502020204030204" pitchFamily="34" charset="0"/>
                <a:ea typeface="Open Sans Light" panose="020B0306030504020204" pitchFamily="34" charset="0"/>
                <a:cs typeface="Calibri" panose="020F0502020204030204" pitchFamily="34" charset="0"/>
                <a:sym typeface="Open Sans Regular"/>
              </a:rPr>
              <a:t>Pros: Catch obvious issues prior to full study</a:t>
            </a:r>
          </a:p>
          <a:p>
            <a:pPr defTabSz="730857" hangingPunct="1">
              <a:lnSpc>
                <a:spcPct val="110000"/>
              </a:lnSpc>
              <a:spcBef>
                <a:spcPts val="300"/>
              </a:spcBef>
              <a:buSzPct val="100000"/>
            </a:pPr>
            <a:r>
              <a:rPr lang="en-US" sz="1600">
                <a:solidFill>
                  <a:schemeClr val="tx1"/>
                </a:solidFill>
                <a:latin typeface="Calibri" panose="020F0502020204030204" pitchFamily="34" charset="0"/>
                <a:ea typeface="Open Sans Light" panose="020B0306030504020204" pitchFamily="34" charset="0"/>
                <a:cs typeface="Calibri" panose="020F0502020204030204" pitchFamily="34" charset="0"/>
                <a:sym typeface="Open Sans Regular"/>
              </a:rPr>
              <a:t>Cons: Need experts who are time constrained</a:t>
            </a:r>
          </a:p>
        </p:txBody>
      </p:sp>
      <p:sp>
        <p:nvSpPr>
          <p:cNvPr id="7" name="TextBox 6">
            <a:extLst>
              <a:ext uri="{FF2B5EF4-FFF2-40B4-BE49-F238E27FC236}">
                <a16:creationId xmlns:a16="http://schemas.microsoft.com/office/drawing/2014/main" id="{6E1174ED-558E-02E1-6E11-C4FB85FA9285}"/>
              </a:ext>
            </a:extLst>
          </p:cNvPr>
          <p:cNvSpPr txBox="1"/>
          <p:nvPr/>
        </p:nvSpPr>
        <p:spPr>
          <a:xfrm>
            <a:off x="188886" y="3379689"/>
            <a:ext cx="4284724" cy="17177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b="1">
                <a:latin typeface="Calibri" panose="020F0502020204030204" pitchFamily="34" charset="0"/>
                <a:cs typeface="Calibri" panose="020F0502020204030204" pitchFamily="34" charset="0"/>
              </a:rPr>
              <a:t>User experience studies </a:t>
            </a:r>
          </a:p>
          <a:p>
            <a:pPr defTabSz="730857" hangingPunct="1">
              <a:lnSpc>
                <a:spcPct val="110000"/>
              </a:lnSpc>
              <a:spcBef>
                <a:spcPts val="300"/>
              </a:spcBef>
              <a:buSzPct val="100000"/>
            </a:pPr>
            <a:r>
              <a:rPr lang="en-US" sz="1600">
                <a:solidFill>
                  <a:schemeClr val="tx1"/>
                </a:solidFill>
                <a:latin typeface="Calibri" panose="020F0502020204030204" pitchFamily="34" charset="0"/>
                <a:ea typeface="Open Sans Light" panose="020B0306030504020204" pitchFamily="34" charset="0"/>
                <a:cs typeface="Calibri" panose="020F0502020204030204" pitchFamily="34" charset="0"/>
              </a:rPr>
              <a:t>By asking a representative participant to complete a task using the low-fidelity prototype, the team can confirm assumptions and identify issues early in the process. This helps to build the right thing and build it the right way.</a:t>
            </a:r>
          </a:p>
        </p:txBody>
      </p:sp>
      <p:sp>
        <p:nvSpPr>
          <p:cNvPr id="9" name="TextBox 8">
            <a:extLst>
              <a:ext uri="{FF2B5EF4-FFF2-40B4-BE49-F238E27FC236}">
                <a16:creationId xmlns:a16="http://schemas.microsoft.com/office/drawing/2014/main" id="{4F75BB09-C80C-C06D-19E3-A7EB30ACFC09}"/>
              </a:ext>
            </a:extLst>
          </p:cNvPr>
          <p:cNvSpPr txBox="1"/>
          <p:nvPr/>
        </p:nvSpPr>
        <p:spPr>
          <a:xfrm>
            <a:off x="5122669" y="3379689"/>
            <a:ext cx="4303271" cy="1745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b="1" i="0">
                <a:solidFill>
                  <a:srgbClr val="000000"/>
                </a:solidFill>
                <a:effectLst/>
                <a:latin typeface="Calibri" panose="020F0502020204030204" pitchFamily="34" charset="0"/>
                <a:cs typeface="Calibri" panose="020F0502020204030204" pitchFamily="34" charset="0"/>
              </a:rPr>
              <a:t>Tool instrumentation</a:t>
            </a:r>
          </a:p>
          <a:p>
            <a:pPr defTabSz="730857" hangingPunct="1">
              <a:lnSpc>
                <a:spcPct val="110000"/>
              </a:lnSpc>
              <a:spcBef>
                <a:spcPts val="300"/>
              </a:spcBef>
              <a:buSzPct val="100000"/>
            </a:pPr>
            <a:r>
              <a:rPr lang="en-US" sz="1600">
                <a:solidFill>
                  <a:schemeClr val="tx1"/>
                </a:solidFill>
                <a:latin typeface="Calibri" panose="020F0502020204030204" pitchFamily="34" charset="0"/>
                <a:ea typeface="Open Sans Light" panose="020B0306030504020204" pitchFamily="34" charset="0"/>
                <a:cs typeface="Calibri" panose="020F0502020204030204" pitchFamily="34" charset="0"/>
              </a:rPr>
              <a:t>By monitoring how users are interacting with the system, potential issues can be identified for further study. </a:t>
            </a:r>
          </a:p>
          <a:p>
            <a:pPr defTabSz="730857" hangingPunct="1">
              <a:lnSpc>
                <a:spcPct val="110000"/>
              </a:lnSpc>
              <a:spcBef>
                <a:spcPts val="300"/>
              </a:spcBef>
              <a:buSzPct val="100000"/>
            </a:pPr>
            <a:r>
              <a:rPr lang="en-US" sz="1600">
                <a:solidFill>
                  <a:schemeClr val="tx1"/>
                </a:solidFill>
                <a:latin typeface="Calibri" panose="020F0502020204030204" pitchFamily="34" charset="0"/>
                <a:ea typeface="Open Sans Light" panose="020B0306030504020204" pitchFamily="34" charset="0"/>
                <a:cs typeface="Calibri" panose="020F0502020204030204" pitchFamily="34" charset="0"/>
              </a:rPr>
              <a:t>Pros: approximate required resources.</a:t>
            </a:r>
          </a:p>
          <a:p>
            <a:endParaRPr lang="en-US" sz="1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948321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ed Rectangle 71">
            <a:extLst>
              <a:ext uri="{FF2B5EF4-FFF2-40B4-BE49-F238E27FC236}">
                <a16:creationId xmlns:a16="http://schemas.microsoft.com/office/drawing/2014/main" id="{DFF50446-1936-4380-246E-FA018076AA6C}"/>
              </a:ext>
            </a:extLst>
          </p:cNvPr>
          <p:cNvSpPr/>
          <p:nvPr/>
        </p:nvSpPr>
        <p:spPr>
          <a:xfrm>
            <a:off x="1141215" y="2279766"/>
            <a:ext cx="7112178" cy="731520"/>
          </a:xfrm>
          <a:prstGeom prst="roundRect">
            <a:avLst/>
          </a:prstGeom>
          <a:ln w="190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58" name="Rounded Rectangle 57">
            <a:extLst>
              <a:ext uri="{FF2B5EF4-FFF2-40B4-BE49-F238E27FC236}">
                <a16:creationId xmlns:a16="http://schemas.microsoft.com/office/drawing/2014/main" id="{08924467-1000-0305-1707-E668AE718C48}"/>
              </a:ext>
            </a:extLst>
          </p:cNvPr>
          <p:cNvSpPr/>
          <p:nvPr/>
        </p:nvSpPr>
        <p:spPr>
          <a:xfrm>
            <a:off x="1141215" y="1208944"/>
            <a:ext cx="7112178" cy="731520"/>
          </a:xfrm>
          <a:prstGeom prst="roundRect">
            <a:avLst/>
          </a:prstGeom>
          <a:ln w="190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61" name="Rounded Rectangle 60">
            <a:extLst>
              <a:ext uri="{FF2B5EF4-FFF2-40B4-BE49-F238E27FC236}">
                <a16:creationId xmlns:a16="http://schemas.microsoft.com/office/drawing/2014/main" id="{923ABA77-28DC-6B68-F81C-076C25A0C6F2}"/>
              </a:ext>
            </a:extLst>
          </p:cNvPr>
          <p:cNvSpPr/>
          <p:nvPr/>
        </p:nvSpPr>
        <p:spPr>
          <a:xfrm>
            <a:off x="1141215" y="3335349"/>
            <a:ext cx="7112178" cy="731520"/>
          </a:xfrm>
          <a:prstGeom prst="roundRect">
            <a:avLst/>
          </a:prstGeom>
          <a:ln w="190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 name="Title 1">
            <a:extLst>
              <a:ext uri="{FF2B5EF4-FFF2-40B4-BE49-F238E27FC236}">
                <a16:creationId xmlns:a16="http://schemas.microsoft.com/office/drawing/2014/main" id="{ECE420A5-5D35-329C-E068-CD212B317FBB}"/>
              </a:ext>
            </a:extLst>
          </p:cNvPr>
          <p:cNvSpPr>
            <a:spLocks noGrp="1"/>
          </p:cNvSpPr>
          <p:nvPr>
            <p:ph type="title"/>
          </p:nvPr>
        </p:nvSpPr>
        <p:spPr>
          <a:xfrm>
            <a:off x="337132" y="298075"/>
            <a:ext cx="8606843" cy="456305"/>
          </a:xfrm>
        </p:spPr>
        <p:txBody>
          <a:bodyPr/>
          <a:lstStyle/>
          <a:p>
            <a:r>
              <a:rPr lang="en-US">
                <a:latin typeface="Calibri" panose="020F0502020204030204" pitchFamily="34" charset="0"/>
                <a:cs typeface="Calibri" panose="020F0502020204030204" pitchFamily="34" charset="0"/>
              </a:rPr>
              <a:t>Our Work: Mayflower (Low-fidelity prototype)</a:t>
            </a:r>
          </a:p>
        </p:txBody>
      </p:sp>
      <p:sp>
        <p:nvSpPr>
          <p:cNvPr id="6" name="TextBox 5">
            <a:extLst>
              <a:ext uri="{FF2B5EF4-FFF2-40B4-BE49-F238E27FC236}">
                <a16:creationId xmlns:a16="http://schemas.microsoft.com/office/drawing/2014/main" id="{E7D98DC8-A073-854D-5471-AE1CB31B5D81}"/>
              </a:ext>
            </a:extLst>
          </p:cNvPr>
          <p:cNvSpPr txBox="1"/>
          <p:nvPr/>
        </p:nvSpPr>
        <p:spPr>
          <a:xfrm>
            <a:off x="3775231" y="1457801"/>
            <a:ext cx="4429872"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sym typeface="Calibri"/>
              </a:rPr>
              <a:t>LLM base with human review and editing.</a:t>
            </a:r>
          </a:p>
          <a:p>
            <a:pPr marL="0" marR="0" indent="0" algn="l" defTabSz="914400" rtl="0" fontAlgn="auto" latinLnBrk="0" hangingPunct="0">
              <a:lnSpc>
                <a:spcPct val="100000"/>
              </a:lnSpc>
              <a:spcBef>
                <a:spcPts val="0"/>
              </a:spcBef>
              <a:spcAft>
                <a:spcPts val="0"/>
              </a:spcAft>
              <a:buClrTx/>
              <a:buSzTx/>
              <a:buFontTx/>
              <a:buNone/>
              <a:tabLst/>
            </a:pPr>
            <a:r>
              <a:rPr lang="en-US" sz="1400"/>
              <a:t>Depend on human expertise, mimic all source reporting</a:t>
            </a:r>
            <a:endParaRPr kumimoji="0" lang="en-US" sz="1400" b="0" i="0" u="none" strike="noStrike" cap="none" spc="0" normalizeH="0" baseline="0">
              <a:ln>
                <a:noFill/>
              </a:ln>
              <a:solidFill>
                <a:srgbClr val="000000"/>
              </a:solidFill>
              <a:effectLst/>
              <a:uFillTx/>
              <a:sym typeface="Calibri"/>
            </a:endParaRPr>
          </a:p>
        </p:txBody>
      </p:sp>
      <p:pic>
        <p:nvPicPr>
          <p:cNvPr id="10" name="Graphic 9" descr="Open book outline">
            <a:extLst>
              <a:ext uri="{FF2B5EF4-FFF2-40B4-BE49-F238E27FC236}">
                <a16:creationId xmlns:a16="http://schemas.microsoft.com/office/drawing/2014/main" id="{799A99D7-2970-2AA6-BB1A-9F0C8A0108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7310" y="1239607"/>
            <a:ext cx="742684" cy="742684"/>
          </a:xfrm>
          <a:prstGeom prst="rect">
            <a:avLst/>
          </a:prstGeom>
        </p:spPr>
      </p:pic>
      <p:grpSp>
        <p:nvGrpSpPr>
          <p:cNvPr id="23" name="Group 22">
            <a:extLst>
              <a:ext uri="{FF2B5EF4-FFF2-40B4-BE49-F238E27FC236}">
                <a16:creationId xmlns:a16="http://schemas.microsoft.com/office/drawing/2014/main" id="{3D37694D-1E09-F47B-2F05-68F4304D9A9C}"/>
              </a:ext>
            </a:extLst>
          </p:cNvPr>
          <p:cNvGrpSpPr/>
          <p:nvPr/>
        </p:nvGrpSpPr>
        <p:grpSpPr>
          <a:xfrm>
            <a:off x="1283657" y="2248620"/>
            <a:ext cx="2047301" cy="723612"/>
            <a:chOff x="2473395" y="2444158"/>
            <a:chExt cx="2047301" cy="723612"/>
          </a:xfrm>
        </p:grpSpPr>
        <p:pic>
          <p:nvPicPr>
            <p:cNvPr id="12" name="Graphic 11" descr="Man outline">
              <a:extLst>
                <a:ext uri="{FF2B5EF4-FFF2-40B4-BE49-F238E27FC236}">
                  <a16:creationId xmlns:a16="http://schemas.microsoft.com/office/drawing/2014/main" id="{E4343239-C914-5D78-4E5C-54D4E41212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81373" y="2710570"/>
              <a:ext cx="457200" cy="457200"/>
            </a:xfrm>
            <a:prstGeom prst="rect">
              <a:avLst/>
            </a:prstGeom>
          </p:spPr>
        </p:pic>
        <p:pic>
          <p:nvPicPr>
            <p:cNvPr id="14" name="Graphic 13" descr="Woman outline">
              <a:extLst>
                <a:ext uri="{FF2B5EF4-FFF2-40B4-BE49-F238E27FC236}">
                  <a16:creationId xmlns:a16="http://schemas.microsoft.com/office/drawing/2014/main" id="{050D3759-3B66-BE4E-4651-8F7DA34509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73395" y="2710570"/>
              <a:ext cx="457200" cy="457200"/>
            </a:xfrm>
            <a:prstGeom prst="rect">
              <a:avLst/>
            </a:prstGeom>
          </p:spPr>
        </p:pic>
        <p:pic>
          <p:nvPicPr>
            <p:cNvPr id="16" name="Graphic 15" descr="Robot outline">
              <a:extLst>
                <a:ext uri="{FF2B5EF4-FFF2-40B4-BE49-F238E27FC236}">
                  <a16:creationId xmlns:a16="http://schemas.microsoft.com/office/drawing/2014/main" id="{79593B7E-D3FA-C97F-E2FC-60ECF9AB1F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89351" y="2710570"/>
              <a:ext cx="457200" cy="457200"/>
            </a:xfrm>
            <a:prstGeom prst="rect">
              <a:avLst/>
            </a:prstGeom>
          </p:spPr>
        </p:pic>
        <p:pic>
          <p:nvPicPr>
            <p:cNvPr id="17" name="Graphic 16" descr="Robot outline">
              <a:extLst>
                <a:ext uri="{FF2B5EF4-FFF2-40B4-BE49-F238E27FC236}">
                  <a16:creationId xmlns:a16="http://schemas.microsoft.com/office/drawing/2014/main" id="{554138D2-ED12-C50A-E185-305D7244F0F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97330" y="2710570"/>
              <a:ext cx="457200" cy="457200"/>
            </a:xfrm>
            <a:prstGeom prst="rect">
              <a:avLst/>
            </a:prstGeom>
          </p:spPr>
        </p:pic>
        <p:pic>
          <p:nvPicPr>
            <p:cNvPr id="19" name="Graphic 18" descr="Chat bubble outline">
              <a:extLst>
                <a:ext uri="{FF2B5EF4-FFF2-40B4-BE49-F238E27FC236}">
                  <a16:creationId xmlns:a16="http://schemas.microsoft.com/office/drawing/2014/main" id="{973C13AA-1BB8-860E-36B4-345C3757A75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3160411" y="2444158"/>
              <a:ext cx="365760" cy="365760"/>
            </a:xfrm>
            <a:prstGeom prst="rect">
              <a:avLst/>
            </a:prstGeom>
          </p:spPr>
        </p:pic>
        <p:pic>
          <p:nvPicPr>
            <p:cNvPr id="20" name="Graphic 19" descr="Chat bubble outline">
              <a:extLst>
                <a:ext uri="{FF2B5EF4-FFF2-40B4-BE49-F238E27FC236}">
                  <a16:creationId xmlns:a16="http://schemas.microsoft.com/office/drawing/2014/main" id="{BC7BCDDE-69D0-A18F-FBF9-278915F7F18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2663149" y="2444158"/>
              <a:ext cx="365760" cy="365760"/>
            </a:xfrm>
            <a:prstGeom prst="rect">
              <a:avLst/>
            </a:prstGeom>
          </p:spPr>
        </p:pic>
        <p:pic>
          <p:nvPicPr>
            <p:cNvPr id="21" name="Graphic 20" descr="Chat bubble outline">
              <a:extLst>
                <a:ext uri="{FF2B5EF4-FFF2-40B4-BE49-F238E27FC236}">
                  <a16:creationId xmlns:a16="http://schemas.microsoft.com/office/drawing/2014/main" id="{AD084C20-0FEC-1343-91A7-3A6A6F9EA5B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3657673" y="2444158"/>
              <a:ext cx="365760" cy="365760"/>
            </a:xfrm>
            <a:prstGeom prst="rect">
              <a:avLst/>
            </a:prstGeom>
          </p:spPr>
        </p:pic>
        <p:pic>
          <p:nvPicPr>
            <p:cNvPr id="22" name="Graphic 21" descr="Chat bubble outline">
              <a:extLst>
                <a:ext uri="{FF2B5EF4-FFF2-40B4-BE49-F238E27FC236}">
                  <a16:creationId xmlns:a16="http://schemas.microsoft.com/office/drawing/2014/main" id="{C1870F87-0F0D-2DFF-2087-CB18F9108B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4154936" y="2444158"/>
              <a:ext cx="365760" cy="365760"/>
            </a:xfrm>
            <a:prstGeom prst="rect">
              <a:avLst/>
            </a:prstGeom>
          </p:spPr>
        </p:pic>
      </p:grpSp>
      <p:pic>
        <p:nvPicPr>
          <p:cNvPr id="8" name="Graphic 7" descr="Quill with solid fill">
            <a:extLst>
              <a:ext uri="{FF2B5EF4-FFF2-40B4-BE49-F238E27FC236}">
                <a16:creationId xmlns:a16="http://schemas.microsoft.com/office/drawing/2014/main" id="{F6A9D304-556D-867A-EA67-BDD999D09D6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33516" y="1319940"/>
            <a:ext cx="371010" cy="371010"/>
          </a:xfrm>
          <a:prstGeom prst="rect">
            <a:avLst/>
          </a:prstGeom>
        </p:spPr>
      </p:pic>
      <p:grpSp>
        <p:nvGrpSpPr>
          <p:cNvPr id="47" name="Group 46">
            <a:extLst>
              <a:ext uri="{FF2B5EF4-FFF2-40B4-BE49-F238E27FC236}">
                <a16:creationId xmlns:a16="http://schemas.microsoft.com/office/drawing/2014/main" id="{C7681442-EFF6-2B28-183C-DB6BBA54FBEA}"/>
              </a:ext>
            </a:extLst>
          </p:cNvPr>
          <p:cNvGrpSpPr/>
          <p:nvPr/>
        </p:nvGrpSpPr>
        <p:grpSpPr>
          <a:xfrm>
            <a:off x="1276965" y="3395795"/>
            <a:ext cx="1877572" cy="590740"/>
            <a:chOff x="787505" y="3992700"/>
            <a:chExt cx="1877572" cy="590740"/>
          </a:xfrm>
        </p:grpSpPr>
        <p:pic>
          <p:nvPicPr>
            <p:cNvPr id="27" name="Graphic 26" descr="Rating Star with solid fill">
              <a:extLst>
                <a:ext uri="{FF2B5EF4-FFF2-40B4-BE49-F238E27FC236}">
                  <a16:creationId xmlns:a16="http://schemas.microsoft.com/office/drawing/2014/main" id="{6A9169F7-33E3-17C8-7DC2-43CB1E940CA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7505" y="4099146"/>
              <a:ext cx="365760" cy="365760"/>
            </a:xfrm>
            <a:prstGeom prst="rect">
              <a:avLst/>
            </a:prstGeom>
          </p:spPr>
        </p:pic>
        <p:pic>
          <p:nvPicPr>
            <p:cNvPr id="29" name="Graphic 28" descr="Rating 1 Star with solid fill">
              <a:extLst>
                <a:ext uri="{FF2B5EF4-FFF2-40B4-BE49-F238E27FC236}">
                  <a16:creationId xmlns:a16="http://schemas.microsoft.com/office/drawing/2014/main" id="{8535F006-5691-410A-B713-08E456AF0D4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87505" y="4217680"/>
              <a:ext cx="365760" cy="365760"/>
            </a:xfrm>
            <a:prstGeom prst="rect">
              <a:avLst/>
            </a:prstGeom>
          </p:spPr>
        </p:pic>
        <p:pic>
          <p:nvPicPr>
            <p:cNvPr id="31" name="Graphic 30" descr="Rating 3 Star with solid fill">
              <a:extLst>
                <a:ext uri="{FF2B5EF4-FFF2-40B4-BE49-F238E27FC236}">
                  <a16:creationId xmlns:a16="http://schemas.microsoft.com/office/drawing/2014/main" id="{BDEACC1F-E8B0-FC30-C62D-40977B7BAAF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87505" y="3992700"/>
              <a:ext cx="365760" cy="365760"/>
            </a:xfrm>
            <a:prstGeom prst="rect">
              <a:avLst/>
            </a:prstGeom>
          </p:spPr>
        </p:pic>
        <p:pic>
          <p:nvPicPr>
            <p:cNvPr id="38" name="Graphic 37" descr="Rating Star with solid fill">
              <a:extLst>
                <a:ext uri="{FF2B5EF4-FFF2-40B4-BE49-F238E27FC236}">
                  <a16:creationId xmlns:a16="http://schemas.microsoft.com/office/drawing/2014/main" id="{CD0E6348-D89E-4276-D96F-15DAF67196E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797827" y="3992700"/>
              <a:ext cx="365760" cy="365760"/>
            </a:xfrm>
            <a:prstGeom prst="rect">
              <a:avLst/>
            </a:prstGeom>
          </p:spPr>
        </p:pic>
        <p:pic>
          <p:nvPicPr>
            <p:cNvPr id="39" name="Graphic 38" descr="Rating 1 Star with solid fill">
              <a:extLst>
                <a:ext uri="{FF2B5EF4-FFF2-40B4-BE49-F238E27FC236}">
                  <a16:creationId xmlns:a16="http://schemas.microsoft.com/office/drawing/2014/main" id="{970315EF-C3EC-401B-B0EA-9448FFE91CF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291442" y="4099146"/>
              <a:ext cx="365760" cy="365760"/>
            </a:xfrm>
            <a:prstGeom prst="rect">
              <a:avLst/>
            </a:prstGeom>
          </p:spPr>
        </p:pic>
        <p:pic>
          <p:nvPicPr>
            <p:cNvPr id="40" name="Graphic 39" descr="Rating 3 Star with solid fill">
              <a:extLst>
                <a:ext uri="{FF2B5EF4-FFF2-40B4-BE49-F238E27FC236}">
                  <a16:creationId xmlns:a16="http://schemas.microsoft.com/office/drawing/2014/main" id="{926AEA7F-93A5-91B5-2287-2AA843179CA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292666" y="3992700"/>
              <a:ext cx="365760" cy="365760"/>
            </a:xfrm>
            <a:prstGeom prst="rect">
              <a:avLst/>
            </a:prstGeom>
          </p:spPr>
        </p:pic>
        <p:pic>
          <p:nvPicPr>
            <p:cNvPr id="41" name="Graphic 40" descr="Rating 3 Star with solid fill">
              <a:extLst>
                <a:ext uri="{FF2B5EF4-FFF2-40B4-BE49-F238E27FC236}">
                  <a16:creationId xmlns:a16="http://schemas.microsoft.com/office/drawing/2014/main" id="{696CADBA-023B-24AD-B465-844458B6A17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299317" y="4099146"/>
              <a:ext cx="365760" cy="365760"/>
            </a:xfrm>
            <a:prstGeom prst="rect">
              <a:avLst/>
            </a:prstGeom>
          </p:spPr>
        </p:pic>
        <p:pic>
          <p:nvPicPr>
            <p:cNvPr id="42" name="Graphic 41" descr="Rating 1 Star with solid fill">
              <a:extLst>
                <a:ext uri="{FF2B5EF4-FFF2-40B4-BE49-F238E27FC236}">
                  <a16:creationId xmlns:a16="http://schemas.microsoft.com/office/drawing/2014/main" id="{BD10CFF7-BB04-F972-678A-7714D0C3FE8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795379" y="4099146"/>
              <a:ext cx="365760" cy="365760"/>
            </a:xfrm>
            <a:prstGeom prst="rect">
              <a:avLst/>
            </a:prstGeom>
          </p:spPr>
        </p:pic>
        <p:pic>
          <p:nvPicPr>
            <p:cNvPr id="43" name="Graphic 42" descr="Rating 3 Star with solid fill">
              <a:extLst>
                <a:ext uri="{FF2B5EF4-FFF2-40B4-BE49-F238E27FC236}">
                  <a16:creationId xmlns:a16="http://schemas.microsoft.com/office/drawing/2014/main" id="{CEFE8D5F-7E9B-F28B-658C-FCE599E79E2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299317" y="4217680"/>
              <a:ext cx="365760" cy="365760"/>
            </a:xfrm>
            <a:prstGeom prst="rect">
              <a:avLst/>
            </a:prstGeom>
          </p:spPr>
        </p:pic>
        <p:pic>
          <p:nvPicPr>
            <p:cNvPr id="44" name="Graphic 43" descr="Rating Star with solid fill">
              <a:extLst>
                <a:ext uri="{FF2B5EF4-FFF2-40B4-BE49-F238E27FC236}">
                  <a16:creationId xmlns:a16="http://schemas.microsoft.com/office/drawing/2014/main" id="{1BDA6C6B-4E5B-48F4-6D66-77607BA9BF3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90031" y="4217680"/>
              <a:ext cx="365760" cy="365760"/>
            </a:xfrm>
            <a:prstGeom prst="rect">
              <a:avLst/>
            </a:prstGeom>
          </p:spPr>
        </p:pic>
        <p:pic>
          <p:nvPicPr>
            <p:cNvPr id="45" name="Graphic 44" descr="Rating 1 Star with solid fill">
              <a:extLst>
                <a:ext uri="{FF2B5EF4-FFF2-40B4-BE49-F238E27FC236}">
                  <a16:creationId xmlns:a16="http://schemas.microsoft.com/office/drawing/2014/main" id="{BD6CCF61-D361-3CD1-5EA4-6CBB0C4FE16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792557" y="4217680"/>
              <a:ext cx="365760" cy="365760"/>
            </a:xfrm>
            <a:prstGeom prst="rect">
              <a:avLst/>
            </a:prstGeom>
          </p:spPr>
        </p:pic>
        <p:pic>
          <p:nvPicPr>
            <p:cNvPr id="46" name="Graphic 45" descr="Rating 3 Star with solid fill">
              <a:extLst>
                <a:ext uri="{FF2B5EF4-FFF2-40B4-BE49-F238E27FC236}">
                  <a16:creationId xmlns:a16="http://schemas.microsoft.com/office/drawing/2014/main" id="{ECD9C9D7-9206-8179-51F1-2FB0B814CA1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299317" y="3992700"/>
              <a:ext cx="365760" cy="365760"/>
            </a:xfrm>
            <a:prstGeom prst="rect">
              <a:avLst/>
            </a:prstGeom>
          </p:spPr>
        </p:pic>
      </p:grpSp>
      <p:sp>
        <p:nvSpPr>
          <p:cNvPr id="48" name="Down Arrow 47">
            <a:extLst>
              <a:ext uri="{FF2B5EF4-FFF2-40B4-BE49-F238E27FC236}">
                <a16:creationId xmlns:a16="http://schemas.microsoft.com/office/drawing/2014/main" id="{6DC8937D-A3AE-2A11-688E-DE3C66838A88}"/>
              </a:ext>
            </a:extLst>
          </p:cNvPr>
          <p:cNvSpPr/>
          <p:nvPr/>
        </p:nvSpPr>
        <p:spPr>
          <a:xfrm>
            <a:off x="1386749" y="3053167"/>
            <a:ext cx="160866" cy="212946"/>
          </a:xfrm>
          <a:prstGeom prst="downArrow">
            <a:avLst/>
          </a:prstGeom>
          <a:solidFill>
            <a:schemeClr val="bg1">
              <a:lumMod val="6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sym typeface="Calibri"/>
            </a:endParaRPr>
          </a:p>
        </p:txBody>
      </p:sp>
      <p:sp>
        <p:nvSpPr>
          <p:cNvPr id="49" name="Down Arrow 48">
            <a:extLst>
              <a:ext uri="{FF2B5EF4-FFF2-40B4-BE49-F238E27FC236}">
                <a16:creationId xmlns:a16="http://schemas.microsoft.com/office/drawing/2014/main" id="{6F30A0D5-9422-D06D-D1C4-2D222BCD9710}"/>
              </a:ext>
            </a:extLst>
          </p:cNvPr>
          <p:cNvSpPr/>
          <p:nvPr/>
        </p:nvSpPr>
        <p:spPr>
          <a:xfrm>
            <a:off x="1891926" y="3053167"/>
            <a:ext cx="160866" cy="212946"/>
          </a:xfrm>
          <a:prstGeom prst="downArrow">
            <a:avLst/>
          </a:prstGeom>
          <a:solidFill>
            <a:schemeClr val="bg1">
              <a:lumMod val="6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sym typeface="Calibri"/>
            </a:endParaRPr>
          </a:p>
        </p:txBody>
      </p:sp>
      <p:sp>
        <p:nvSpPr>
          <p:cNvPr id="50" name="Down Arrow 49">
            <a:extLst>
              <a:ext uri="{FF2B5EF4-FFF2-40B4-BE49-F238E27FC236}">
                <a16:creationId xmlns:a16="http://schemas.microsoft.com/office/drawing/2014/main" id="{2CF5C27E-D92E-A4EA-8482-E3974D68FCBF}"/>
              </a:ext>
            </a:extLst>
          </p:cNvPr>
          <p:cNvSpPr/>
          <p:nvPr/>
        </p:nvSpPr>
        <p:spPr>
          <a:xfrm>
            <a:off x="2397103" y="3053167"/>
            <a:ext cx="160866" cy="212946"/>
          </a:xfrm>
          <a:prstGeom prst="downArrow">
            <a:avLst/>
          </a:prstGeom>
          <a:solidFill>
            <a:schemeClr val="bg1">
              <a:lumMod val="6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sym typeface="Calibri"/>
            </a:endParaRPr>
          </a:p>
        </p:txBody>
      </p:sp>
      <p:sp>
        <p:nvSpPr>
          <p:cNvPr id="51" name="Down Arrow 50">
            <a:extLst>
              <a:ext uri="{FF2B5EF4-FFF2-40B4-BE49-F238E27FC236}">
                <a16:creationId xmlns:a16="http://schemas.microsoft.com/office/drawing/2014/main" id="{18CD85E5-ED2C-AB93-3EF6-253CD2F78987}"/>
              </a:ext>
            </a:extLst>
          </p:cNvPr>
          <p:cNvSpPr/>
          <p:nvPr/>
        </p:nvSpPr>
        <p:spPr>
          <a:xfrm>
            <a:off x="2902281" y="3053167"/>
            <a:ext cx="160866" cy="212946"/>
          </a:xfrm>
          <a:prstGeom prst="downArrow">
            <a:avLst/>
          </a:prstGeom>
          <a:solidFill>
            <a:schemeClr val="bg1">
              <a:lumMod val="6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sym typeface="Calibri"/>
            </a:endParaRPr>
          </a:p>
        </p:txBody>
      </p:sp>
      <p:sp>
        <p:nvSpPr>
          <p:cNvPr id="52" name="Down Arrow 51">
            <a:extLst>
              <a:ext uri="{FF2B5EF4-FFF2-40B4-BE49-F238E27FC236}">
                <a16:creationId xmlns:a16="http://schemas.microsoft.com/office/drawing/2014/main" id="{2E71EA98-F88A-A378-5B99-21F89F7A4540}"/>
              </a:ext>
            </a:extLst>
          </p:cNvPr>
          <p:cNvSpPr/>
          <p:nvPr/>
        </p:nvSpPr>
        <p:spPr>
          <a:xfrm>
            <a:off x="1403683" y="1989750"/>
            <a:ext cx="160866" cy="212946"/>
          </a:xfrm>
          <a:prstGeom prst="downArrow">
            <a:avLst/>
          </a:prstGeom>
          <a:solidFill>
            <a:schemeClr val="bg1">
              <a:lumMod val="6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sym typeface="Calibri"/>
            </a:endParaRPr>
          </a:p>
        </p:txBody>
      </p:sp>
      <p:sp>
        <p:nvSpPr>
          <p:cNvPr id="53" name="Down Arrow 52">
            <a:extLst>
              <a:ext uri="{FF2B5EF4-FFF2-40B4-BE49-F238E27FC236}">
                <a16:creationId xmlns:a16="http://schemas.microsoft.com/office/drawing/2014/main" id="{4EE4CFDD-504E-4225-AE8D-A7155E438C67}"/>
              </a:ext>
            </a:extLst>
          </p:cNvPr>
          <p:cNvSpPr/>
          <p:nvPr/>
        </p:nvSpPr>
        <p:spPr>
          <a:xfrm>
            <a:off x="1908860" y="1989750"/>
            <a:ext cx="160866" cy="212946"/>
          </a:xfrm>
          <a:prstGeom prst="downArrow">
            <a:avLst/>
          </a:prstGeom>
          <a:solidFill>
            <a:schemeClr val="bg1">
              <a:lumMod val="6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sym typeface="Calibri"/>
            </a:endParaRPr>
          </a:p>
        </p:txBody>
      </p:sp>
      <p:sp>
        <p:nvSpPr>
          <p:cNvPr id="54" name="Down Arrow 53">
            <a:extLst>
              <a:ext uri="{FF2B5EF4-FFF2-40B4-BE49-F238E27FC236}">
                <a16:creationId xmlns:a16="http://schemas.microsoft.com/office/drawing/2014/main" id="{D75453C9-E38B-F46F-AFBB-7F41C36E3411}"/>
              </a:ext>
            </a:extLst>
          </p:cNvPr>
          <p:cNvSpPr/>
          <p:nvPr/>
        </p:nvSpPr>
        <p:spPr>
          <a:xfrm>
            <a:off x="2414037" y="1989750"/>
            <a:ext cx="160866" cy="212946"/>
          </a:xfrm>
          <a:prstGeom prst="downArrow">
            <a:avLst/>
          </a:prstGeom>
          <a:solidFill>
            <a:schemeClr val="bg1">
              <a:lumMod val="6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sym typeface="Calibri"/>
            </a:endParaRPr>
          </a:p>
        </p:txBody>
      </p:sp>
      <p:sp>
        <p:nvSpPr>
          <p:cNvPr id="55" name="Down Arrow 54">
            <a:extLst>
              <a:ext uri="{FF2B5EF4-FFF2-40B4-BE49-F238E27FC236}">
                <a16:creationId xmlns:a16="http://schemas.microsoft.com/office/drawing/2014/main" id="{F34DAFD0-7DB7-586C-E82F-8661EDCBF940}"/>
              </a:ext>
            </a:extLst>
          </p:cNvPr>
          <p:cNvSpPr/>
          <p:nvPr/>
        </p:nvSpPr>
        <p:spPr>
          <a:xfrm>
            <a:off x="2919215" y="1989750"/>
            <a:ext cx="160866" cy="212946"/>
          </a:xfrm>
          <a:prstGeom prst="downArrow">
            <a:avLst/>
          </a:prstGeom>
          <a:solidFill>
            <a:schemeClr val="bg1">
              <a:lumMod val="6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sym typeface="Calibri"/>
            </a:endParaRPr>
          </a:p>
        </p:txBody>
      </p:sp>
      <p:sp>
        <p:nvSpPr>
          <p:cNvPr id="62" name="TextBox 61">
            <a:extLst>
              <a:ext uri="{FF2B5EF4-FFF2-40B4-BE49-F238E27FC236}">
                <a16:creationId xmlns:a16="http://schemas.microsoft.com/office/drawing/2014/main" id="{643E5AFE-526F-C9B8-0D0D-FD5313E7FE13}"/>
              </a:ext>
            </a:extLst>
          </p:cNvPr>
          <p:cNvSpPr txBox="1"/>
          <p:nvPr/>
        </p:nvSpPr>
        <p:spPr>
          <a:xfrm>
            <a:off x="3775231" y="1202446"/>
            <a:ext cx="35814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a:ln>
                  <a:noFill/>
                </a:ln>
                <a:solidFill>
                  <a:srgbClr val="000000"/>
                </a:solidFill>
                <a:effectLst/>
                <a:uFillTx/>
                <a:sym typeface="Calibri"/>
              </a:rPr>
              <a:t>Create DoD-lik</a:t>
            </a:r>
            <a:r>
              <a:rPr lang="en-US" sz="1800" b="1"/>
              <a:t>e reporting</a:t>
            </a:r>
            <a:endParaRPr kumimoji="0" lang="en-US" sz="1800" b="1" i="0" u="none" strike="noStrike" cap="none" spc="0" normalizeH="0" baseline="0">
              <a:ln>
                <a:noFill/>
              </a:ln>
              <a:solidFill>
                <a:srgbClr val="000000"/>
              </a:solidFill>
              <a:effectLst/>
              <a:uFillTx/>
              <a:sym typeface="Calibri"/>
            </a:endParaRPr>
          </a:p>
        </p:txBody>
      </p:sp>
      <p:sp>
        <p:nvSpPr>
          <p:cNvPr id="63" name="TextBox 62">
            <a:extLst>
              <a:ext uri="{FF2B5EF4-FFF2-40B4-BE49-F238E27FC236}">
                <a16:creationId xmlns:a16="http://schemas.microsoft.com/office/drawing/2014/main" id="{1720735E-433A-7899-93A1-BD8D16A9825C}"/>
              </a:ext>
            </a:extLst>
          </p:cNvPr>
          <p:cNvSpPr txBox="1"/>
          <p:nvPr/>
        </p:nvSpPr>
        <p:spPr>
          <a:xfrm>
            <a:off x="3775231" y="2227345"/>
            <a:ext cx="447816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800" b="1"/>
              <a:t>Generate summaries with and without LLMs</a:t>
            </a:r>
            <a:endParaRPr kumimoji="0" lang="en-US" sz="1800" b="1" i="0" u="none" strike="noStrike" cap="none" spc="0" normalizeH="0" baseline="0">
              <a:ln>
                <a:noFill/>
              </a:ln>
              <a:solidFill>
                <a:srgbClr val="000000"/>
              </a:solidFill>
              <a:effectLst/>
              <a:uFillTx/>
              <a:sym typeface="Calibri"/>
            </a:endParaRPr>
          </a:p>
        </p:txBody>
      </p:sp>
      <p:sp>
        <p:nvSpPr>
          <p:cNvPr id="64" name="TextBox 63">
            <a:extLst>
              <a:ext uri="{FF2B5EF4-FFF2-40B4-BE49-F238E27FC236}">
                <a16:creationId xmlns:a16="http://schemas.microsoft.com/office/drawing/2014/main" id="{B256F1A3-5238-9D73-2BA2-74EC800EEC3D}"/>
              </a:ext>
            </a:extLst>
          </p:cNvPr>
          <p:cNvSpPr txBox="1"/>
          <p:nvPr/>
        </p:nvSpPr>
        <p:spPr>
          <a:xfrm>
            <a:off x="3775231" y="3268167"/>
            <a:ext cx="414918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a:ln>
                  <a:noFill/>
                </a:ln>
                <a:solidFill>
                  <a:srgbClr val="000000"/>
                </a:solidFill>
                <a:effectLst/>
                <a:uFillTx/>
                <a:sym typeface="Calibri"/>
              </a:rPr>
              <a:t>Gather human </a:t>
            </a:r>
            <a:r>
              <a:rPr lang="en-US" sz="1800" b="1"/>
              <a:t>ratings on different criteria.</a:t>
            </a:r>
            <a:endParaRPr kumimoji="0" lang="en-US" sz="1800" b="1" i="0" u="none" strike="noStrike" cap="none" spc="0" normalizeH="0" baseline="0">
              <a:ln>
                <a:noFill/>
              </a:ln>
              <a:solidFill>
                <a:srgbClr val="000000"/>
              </a:solidFill>
              <a:effectLst/>
              <a:uFillTx/>
              <a:sym typeface="Calibri"/>
            </a:endParaRPr>
          </a:p>
        </p:txBody>
      </p:sp>
      <p:sp>
        <p:nvSpPr>
          <p:cNvPr id="66" name="TextBox 65">
            <a:extLst>
              <a:ext uri="{FF2B5EF4-FFF2-40B4-BE49-F238E27FC236}">
                <a16:creationId xmlns:a16="http://schemas.microsoft.com/office/drawing/2014/main" id="{A85D7C87-ABDA-92ED-FA9F-A9EEE35FEFEA}"/>
              </a:ext>
            </a:extLst>
          </p:cNvPr>
          <p:cNvSpPr txBox="1"/>
          <p:nvPr/>
        </p:nvSpPr>
        <p:spPr>
          <a:xfrm>
            <a:off x="3758125" y="3578440"/>
            <a:ext cx="4283916"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a:t>Likert scale – compare to original report.</a:t>
            </a:r>
          </a:p>
          <a:p>
            <a:r>
              <a:rPr lang="en-US" sz="1400"/>
              <a:t>Overall, Accuracy, completeness, fluency, independence</a:t>
            </a:r>
          </a:p>
        </p:txBody>
      </p:sp>
      <p:sp>
        <p:nvSpPr>
          <p:cNvPr id="67" name="TextBox 66">
            <a:extLst>
              <a:ext uri="{FF2B5EF4-FFF2-40B4-BE49-F238E27FC236}">
                <a16:creationId xmlns:a16="http://schemas.microsoft.com/office/drawing/2014/main" id="{5F5FBA4C-9177-94D9-E274-0899A732A04F}"/>
              </a:ext>
            </a:extLst>
          </p:cNvPr>
          <p:cNvSpPr txBox="1"/>
          <p:nvPr/>
        </p:nvSpPr>
        <p:spPr>
          <a:xfrm>
            <a:off x="3758125" y="2502807"/>
            <a:ext cx="4283916"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a:t>Short and long summaries</a:t>
            </a:r>
          </a:p>
          <a:p>
            <a:r>
              <a:rPr lang="en-US" sz="1400"/>
              <a:t>Specific prompts, Inquire about time to generate</a:t>
            </a:r>
          </a:p>
        </p:txBody>
      </p:sp>
      <p:sp>
        <p:nvSpPr>
          <p:cNvPr id="68" name="TextBox 67">
            <a:extLst>
              <a:ext uri="{FF2B5EF4-FFF2-40B4-BE49-F238E27FC236}">
                <a16:creationId xmlns:a16="http://schemas.microsoft.com/office/drawing/2014/main" id="{6F37EFE4-7108-3FC3-76EB-1C4469EC433D}"/>
              </a:ext>
            </a:extLst>
          </p:cNvPr>
          <p:cNvSpPr txBox="1"/>
          <p:nvPr/>
        </p:nvSpPr>
        <p:spPr>
          <a:xfrm>
            <a:off x="430016" y="4127340"/>
            <a:ext cx="9501384"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800" b="1"/>
              <a:t>Preliminary Analysis </a:t>
            </a:r>
            <a:r>
              <a:rPr lang="en-US" sz="1800"/>
              <a:t>(not surprising):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a:t>LLMs performed no worse than humans on generating summaries that humans found usable.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a:t>LLMs made the process of generating summaries faster</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a:ln>
                  <a:noFill/>
                </a:ln>
                <a:solidFill>
                  <a:srgbClr val="000000"/>
                </a:solidFill>
                <a:effectLst/>
                <a:uFillTx/>
                <a:sym typeface="Calibri"/>
              </a:rPr>
              <a:t>Note! Small sample siz</a:t>
            </a:r>
            <a:r>
              <a:rPr lang="en-US" sz="1800"/>
              <a:t>e of reports, reviews.</a:t>
            </a:r>
            <a:endParaRPr kumimoji="0" lang="en-US" sz="1800" b="0" i="0" u="none" strike="noStrike" cap="none" spc="0" normalizeH="0" baseline="0">
              <a:ln>
                <a:noFill/>
              </a:ln>
              <a:solidFill>
                <a:srgbClr val="000000"/>
              </a:solidFill>
              <a:effectLst/>
              <a:uFillTx/>
              <a:sym typeface="Calibri"/>
            </a:endParaRPr>
          </a:p>
        </p:txBody>
      </p:sp>
      <p:sp>
        <p:nvSpPr>
          <p:cNvPr id="70" name="TextBox 69">
            <a:extLst>
              <a:ext uri="{FF2B5EF4-FFF2-40B4-BE49-F238E27FC236}">
                <a16:creationId xmlns:a16="http://schemas.microsoft.com/office/drawing/2014/main" id="{C4A46977-5FB6-2874-3D03-9233452EC328}"/>
              </a:ext>
            </a:extLst>
          </p:cNvPr>
          <p:cNvSpPr txBox="1"/>
          <p:nvPr/>
        </p:nvSpPr>
        <p:spPr>
          <a:xfrm>
            <a:off x="363344" y="760226"/>
            <a:ext cx="679183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1">
                <a:solidFill>
                  <a:schemeClr val="tx1">
                    <a:lumMod val="50000"/>
                    <a:lumOff val="50000"/>
                  </a:schemeClr>
                </a:solidFill>
                <a:latin typeface="Calibri" panose="020F0502020204030204" pitchFamily="34" charset="0"/>
                <a:cs typeface="Calibri" panose="020F0502020204030204" pitchFamily="34" charset="0"/>
              </a:rPr>
              <a:t>H</a:t>
            </a:r>
            <a:r>
              <a:rPr lang="en-US" sz="1800" b="1" baseline="-25000">
                <a:solidFill>
                  <a:schemeClr val="tx1">
                    <a:lumMod val="50000"/>
                    <a:lumOff val="50000"/>
                  </a:schemeClr>
                </a:solidFill>
                <a:latin typeface="Calibri" panose="020F0502020204030204" pitchFamily="34" charset="0"/>
                <a:cs typeface="Calibri" panose="020F0502020204030204" pitchFamily="34" charset="0"/>
              </a:rPr>
              <a:t>0</a:t>
            </a:r>
            <a:r>
              <a:rPr lang="en-US" sz="1800" b="1">
                <a:solidFill>
                  <a:schemeClr val="tx1">
                    <a:lumMod val="50000"/>
                    <a:lumOff val="50000"/>
                  </a:schemeClr>
                </a:solidFill>
                <a:latin typeface="Calibri" panose="020F0502020204030204" pitchFamily="34" charset="0"/>
                <a:cs typeface="Calibri" panose="020F0502020204030204" pitchFamily="34" charset="0"/>
              </a:rPr>
              <a:t>: AI is no worse at summarizing than amateur humans</a:t>
            </a:r>
          </a:p>
        </p:txBody>
      </p:sp>
    </p:spTree>
    <p:extLst>
      <p:ext uri="{BB962C8B-B14F-4D97-AF65-F5344CB8AC3E}">
        <p14:creationId xmlns:p14="http://schemas.microsoft.com/office/powerpoint/2010/main" val="217691640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A0148F-8628-AA48-8983-2530D36A2450}"/>
              </a:ext>
            </a:extLst>
          </p:cNvPr>
          <p:cNvSpPr>
            <a:spLocks noGrp="1"/>
          </p:cNvSpPr>
          <p:nvPr>
            <p:ph type="title"/>
          </p:nvPr>
        </p:nvSpPr>
        <p:spPr>
          <a:xfrm>
            <a:off x="337132" y="298075"/>
            <a:ext cx="8815335" cy="754076"/>
          </a:xfrm>
        </p:spPr>
        <p:txBody>
          <a:bodyPr/>
          <a:lstStyle/>
          <a:p>
            <a:r>
              <a:rPr lang="en-US">
                <a:latin typeface="Calibri" panose="020F0502020204030204" pitchFamily="34" charset="0"/>
                <a:cs typeface="Calibri" panose="020F0502020204030204" pitchFamily="34" charset="0"/>
              </a:rPr>
              <a:t>Final System Design - System Theoretic Process Analysis (STPA)</a:t>
            </a:r>
          </a:p>
        </p:txBody>
      </p:sp>
      <p:pic>
        <p:nvPicPr>
          <p:cNvPr id="2" name="Picture 1" descr="Chart, radar chart&#10;&#10;Description automatically generated">
            <a:extLst>
              <a:ext uri="{FF2B5EF4-FFF2-40B4-BE49-F238E27FC236}">
                <a16:creationId xmlns:a16="http://schemas.microsoft.com/office/drawing/2014/main" id="{11996C20-56B0-1ED7-AA84-8342A0493F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133" y="2319365"/>
            <a:ext cx="4754879" cy="3070573"/>
          </a:xfrm>
          <a:prstGeom prst="rect">
            <a:avLst/>
          </a:prstGeom>
        </p:spPr>
      </p:pic>
      <p:sp>
        <p:nvSpPr>
          <p:cNvPr id="6" name="TextBox 5">
            <a:extLst>
              <a:ext uri="{FF2B5EF4-FFF2-40B4-BE49-F238E27FC236}">
                <a16:creationId xmlns:a16="http://schemas.microsoft.com/office/drawing/2014/main" id="{CBD04F52-BD45-F7BC-F77A-EB050A914D7E}"/>
              </a:ext>
            </a:extLst>
          </p:cNvPr>
          <p:cNvSpPr txBox="1"/>
          <p:nvPr/>
        </p:nvSpPr>
        <p:spPr>
          <a:xfrm>
            <a:off x="5193614" y="4811031"/>
            <a:ext cx="4583216" cy="507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Bef>
                <a:spcPts val="0"/>
              </a:spcBef>
              <a:spcAft>
                <a:spcPts val="0"/>
              </a:spcAft>
            </a:pPr>
            <a:r>
              <a:rPr lang="en-US" sz="900">
                <a:effectLst/>
                <a:latin typeface="Calibri" panose="020F0502020204030204" pitchFamily="34" charset="0"/>
                <a:cs typeface="Calibri" panose="020F0502020204030204" pitchFamily="34" charset="0"/>
              </a:rPr>
              <a:t>M. Walsh, D. </a:t>
            </a:r>
            <a:r>
              <a:rPr lang="en-US" sz="900" err="1">
                <a:effectLst/>
                <a:latin typeface="Calibri" panose="020F0502020204030204" pitchFamily="34" charset="0"/>
                <a:cs typeface="Calibri" panose="020F0502020204030204" pitchFamily="34" charset="0"/>
              </a:rPr>
              <a:t>Schulker</a:t>
            </a:r>
            <a:r>
              <a:rPr lang="en-US" sz="900">
                <a:effectLst/>
                <a:latin typeface="Calibri" panose="020F0502020204030204" pitchFamily="34" charset="0"/>
                <a:cs typeface="Calibri" panose="020F0502020204030204" pitchFamily="34" charset="0"/>
              </a:rPr>
              <a:t>, S. Lau, and R. Brower-Sinning, “System Theoretic Process Analysis for Large Language Model System Evaluation: Findings and Recommendations”. </a:t>
            </a:r>
            <a:r>
              <a:rPr lang="en-US" sz="900">
                <a:effectLst/>
                <a:latin typeface="Calibri" panose="020F0502020204030204" pitchFamily="34" charset="0"/>
                <a:cs typeface="Calibri" panose="020F0502020204030204" pitchFamily="34" charset="0"/>
                <a:hlinkClick r:id="rId4"/>
              </a:rPr>
              <a:t>https://www.trmc.osd.mil/wiki/display/CDAOAWDWED/System+Theoretic+Process+Analysis</a:t>
            </a:r>
            <a:r>
              <a:rPr lang="en-US" sz="900">
                <a:effectLst/>
                <a:latin typeface="Calibri" panose="020F0502020204030204" pitchFamily="34" charset="0"/>
                <a:cs typeface="Calibri" panose="020F0502020204030204" pitchFamily="34" charset="0"/>
              </a:rPr>
              <a:t> </a:t>
            </a:r>
          </a:p>
        </p:txBody>
      </p:sp>
      <p:pic>
        <p:nvPicPr>
          <p:cNvPr id="8" name="Picture 7">
            <a:extLst>
              <a:ext uri="{FF2B5EF4-FFF2-40B4-BE49-F238E27FC236}">
                <a16:creationId xmlns:a16="http://schemas.microsoft.com/office/drawing/2014/main" id="{2E4E0DF1-A889-2325-771C-89447E9A504B}"/>
              </a:ext>
            </a:extLst>
          </p:cNvPr>
          <p:cNvPicPr>
            <a:picLocks noChangeAspect="1"/>
          </p:cNvPicPr>
          <p:nvPr/>
        </p:nvPicPr>
        <p:blipFill>
          <a:blip r:embed="rId5"/>
          <a:stretch>
            <a:fillRect/>
          </a:stretch>
        </p:blipFill>
        <p:spPr>
          <a:xfrm>
            <a:off x="1911088" y="675987"/>
            <a:ext cx="5881421" cy="1578182"/>
          </a:xfrm>
          <a:prstGeom prst="rect">
            <a:avLst/>
          </a:prstGeom>
        </p:spPr>
      </p:pic>
      <p:sp>
        <p:nvSpPr>
          <p:cNvPr id="9" name="Rounded Rectangle 8">
            <a:extLst>
              <a:ext uri="{FF2B5EF4-FFF2-40B4-BE49-F238E27FC236}">
                <a16:creationId xmlns:a16="http://schemas.microsoft.com/office/drawing/2014/main" id="{3CE92F51-84E6-7DF3-D9D2-F56081471052}"/>
              </a:ext>
            </a:extLst>
          </p:cNvPr>
          <p:cNvSpPr/>
          <p:nvPr/>
        </p:nvSpPr>
        <p:spPr>
          <a:xfrm>
            <a:off x="5281453" y="2319365"/>
            <a:ext cx="4630844" cy="2358871"/>
          </a:xfrm>
          <a:prstGeom prst="roundRect">
            <a:avLst>
              <a:gd name="adj" fmla="val 9096"/>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panose="020F0502020204030204" pitchFamily="34" charset="0"/>
              <a:ea typeface="Calibri"/>
              <a:cs typeface="Calibri" panose="020F0502020204030204" pitchFamily="34" charset="0"/>
              <a:sym typeface="Calibri"/>
            </a:endParaRPr>
          </a:p>
        </p:txBody>
      </p:sp>
      <p:sp>
        <p:nvSpPr>
          <p:cNvPr id="10" name="Text Placeholder 4">
            <a:extLst>
              <a:ext uri="{FF2B5EF4-FFF2-40B4-BE49-F238E27FC236}">
                <a16:creationId xmlns:a16="http://schemas.microsoft.com/office/drawing/2014/main" id="{F777127E-8991-DB15-4757-9169970DA722}"/>
              </a:ext>
            </a:extLst>
          </p:cNvPr>
          <p:cNvSpPr txBox="1">
            <a:spLocks/>
          </p:cNvSpPr>
          <p:nvPr/>
        </p:nvSpPr>
        <p:spPr>
          <a:xfrm>
            <a:off x="5374771" y="2464200"/>
            <a:ext cx="4444207" cy="2148840"/>
          </a:xfrm>
          <a:prstGeom prst="rect">
            <a:avLst/>
          </a:prstGeom>
        </p:spPr>
        <p:txBody>
          <a:bodyPr/>
          <a:lstStyle>
            <a:lvl1pPr marL="0" marR="0" indent="0" algn="l" defTabSz="730857" rtl="0" eaLnBrk="1" latinLnBrk="0" hangingPunct="1">
              <a:lnSpc>
                <a:spcPct val="100000"/>
              </a:lnSpc>
              <a:spcBef>
                <a:spcPts val="0"/>
              </a:spcBef>
              <a:spcAft>
                <a:spcPts val="0"/>
              </a:spcAft>
              <a:buClrTx/>
              <a:buSzPct val="100000"/>
              <a:buFontTx/>
              <a:buNone/>
              <a:tabLst/>
              <a:defRPr sz="1599" b="0" i="0" u="none" strike="noStrike" cap="none" spc="0" baseline="0">
                <a:ln>
                  <a:noFill/>
                </a:ln>
                <a:solidFill>
                  <a:schemeClr val="accent3">
                    <a:lumMod val="50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1pPr>
            <a:lvl2pPr marL="137036" marR="0" indent="-129423" algn="l" defTabSz="730857" rtl="0" eaLnBrk="1" latinLnBrk="0" hangingPunct="1">
              <a:lnSpc>
                <a:spcPct val="100000"/>
              </a:lnSpc>
              <a:spcBef>
                <a:spcPts val="799"/>
              </a:spcBef>
              <a:spcAft>
                <a:spcPts val="0"/>
              </a:spcAft>
              <a:buClrTx/>
              <a:buSzPct val="100000"/>
              <a:buFont typeface="Arial" panose="020B0604020202020204" pitchFamily="34" charset="0"/>
              <a:buChar char="•"/>
              <a:tabLst/>
              <a:defRPr sz="1599" b="0" i="0" u="none" strike="noStrike" cap="none" spc="0" baseline="0">
                <a:ln>
                  <a:noFill/>
                </a:ln>
                <a:solidFill>
                  <a:schemeClr val="accent3">
                    <a:lumMod val="50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2pPr>
            <a:lvl3pPr marL="274071" marR="0" indent="-137036" algn="l" defTabSz="730857" rtl="0" eaLnBrk="1" latinLnBrk="0" hangingPunct="1">
              <a:lnSpc>
                <a:spcPct val="100000"/>
              </a:lnSpc>
              <a:spcBef>
                <a:spcPts val="799"/>
              </a:spcBef>
              <a:spcAft>
                <a:spcPts val="0"/>
              </a:spcAft>
              <a:buClrTx/>
              <a:buSzPct val="100000"/>
              <a:buFont typeface="System Font Regular"/>
              <a:buChar char="-"/>
              <a:tabLst/>
              <a:defRPr sz="1439" b="0" i="0" u="none" strike="noStrike" cap="none" spc="0" baseline="0">
                <a:ln>
                  <a:noFill/>
                </a:ln>
                <a:solidFill>
                  <a:schemeClr val="accent3">
                    <a:lumMod val="50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3pPr>
            <a:lvl4pPr marL="411108" marR="0" indent="-137036" algn="l" defTabSz="730857" rtl="0" eaLnBrk="1" latinLnBrk="0" hangingPunct="1">
              <a:lnSpc>
                <a:spcPct val="100000"/>
              </a:lnSpc>
              <a:spcBef>
                <a:spcPts val="799"/>
              </a:spcBef>
              <a:spcAft>
                <a:spcPts val="0"/>
              </a:spcAft>
              <a:buClrTx/>
              <a:buSzPct val="100000"/>
              <a:buFont typeface="Arial" panose="020B0604020202020204" pitchFamily="34" charset="0"/>
              <a:buChar char="•"/>
              <a:tabLst/>
              <a:defRPr sz="1439" b="0" i="0" u="none" strike="noStrike" cap="none" spc="0" baseline="0">
                <a:ln>
                  <a:noFill/>
                </a:ln>
                <a:solidFill>
                  <a:schemeClr val="tx1">
                    <a:lumMod val="65000"/>
                    <a:lumOff val="35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4pPr>
            <a:lvl5pPr marL="595091" marR="0" indent="-138305" algn="l" defTabSz="730857" rtl="0" eaLnBrk="1" latinLnBrk="0" hangingPunct="1">
              <a:lnSpc>
                <a:spcPct val="100000"/>
              </a:lnSpc>
              <a:spcBef>
                <a:spcPts val="799"/>
              </a:spcBef>
              <a:spcAft>
                <a:spcPts val="0"/>
              </a:spcAft>
              <a:buClrTx/>
              <a:buSzPct val="100000"/>
              <a:buFont typeface="System Font Regular"/>
              <a:buChar char="-"/>
              <a:tabLst/>
              <a:defRPr sz="1279" b="0" i="0" u="none" strike="noStrike" cap="none" spc="0" baseline="0">
                <a:ln>
                  <a:noFill/>
                </a:ln>
                <a:solidFill>
                  <a:schemeClr val="tx1">
                    <a:lumMod val="65000"/>
                    <a:lumOff val="35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5pPr>
            <a:lvl6pPr marL="2111365"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6pPr>
            <a:lvl7pPr marL="2476793"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7pPr>
            <a:lvl8pPr marL="2842222"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8pPr>
            <a:lvl9pPr marL="3207650"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9pPr>
          </a:lstStyle>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T</a:t>
            </a:r>
            <a:r>
              <a:rPr lang="en-US">
                <a:effectLst/>
                <a:latin typeface="Calibri" panose="020F0502020204030204" pitchFamily="34" charset="0"/>
                <a:cs typeface="Calibri" panose="020F0502020204030204" pitchFamily="34" charset="0"/>
              </a:rPr>
              <a:t>akes all system components—hardware, software, and human users—into account </a:t>
            </a:r>
          </a:p>
          <a:p>
            <a:pPr marL="285750" indent="-285750">
              <a:buFont typeface="Arial" panose="020B0604020202020204" pitchFamily="34" charset="0"/>
              <a:buChar char="•"/>
            </a:pPr>
            <a:endParaRPr lang="en-US">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E</a:t>
            </a:r>
            <a:r>
              <a:rPr lang="en-US">
                <a:effectLst/>
                <a:latin typeface="Calibri" panose="020F0502020204030204" pitchFamily="34" charset="0"/>
                <a:cs typeface="Calibri" panose="020F0502020204030204" pitchFamily="34" charset="0"/>
              </a:rPr>
              <a:t>nsure that evaluations can be traced to hazards and losses that must be avoided </a:t>
            </a:r>
          </a:p>
          <a:p>
            <a:pPr marL="285750" indent="-285750">
              <a:buFont typeface="Arial" panose="020B0604020202020204" pitchFamily="34" charset="0"/>
              <a:buChar char="•"/>
            </a:pPr>
            <a:endParaRPr lang="en-US">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A</a:t>
            </a:r>
            <a:r>
              <a:rPr lang="en-US">
                <a:effectLst/>
                <a:latin typeface="Calibri" panose="020F0502020204030204" pitchFamily="34" charset="0"/>
                <a:cs typeface="Calibri" panose="020F0502020204030204" pitchFamily="34" charset="0"/>
              </a:rPr>
              <a:t>dopt safety constraints to avoid or mitigate loss scenarios (“theoretically safe”)</a:t>
            </a:r>
          </a:p>
          <a:p>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908451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C0D18-57FE-FD4D-95D2-1756F5F6E9A6}"/>
              </a:ext>
            </a:extLst>
          </p:cNvPr>
          <p:cNvSpPr>
            <a:spLocks noGrp="1"/>
          </p:cNvSpPr>
          <p:nvPr>
            <p:ph type="title"/>
          </p:nvPr>
        </p:nvSpPr>
        <p:spPr/>
        <p:txBody>
          <a:bodyPr/>
          <a:lstStyle/>
          <a:p>
            <a:r>
              <a:rPr lang="en-US"/>
              <a:t>The SEI Team</a:t>
            </a:r>
            <a:endParaRPr lang="en-US" sz="2000"/>
          </a:p>
        </p:txBody>
      </p:sp>
      <p:grpSp>
        <p:nvGrpSpPr>
          <p:cNvPr id="12" name="Group 11">
            <a:extLst>
              <a:ext uri="{FF2B5EF4-FFF2-40B4-BE49-F238E27FC236}">
                <a16:creationId xmlns:a16="http://schemas.microsoft.com/office/drawing/2014/main" id="{CD51AECC-DAEF-DE0F-28DE-95DF9028B5CB}"/>
              </a:ext>
            </a:extLst>
          </p:cNvPr>
          <p:cNvGrpSpPr>
            <a:grpSpLocks noChangeAspect="1"/>
          </p:cNvGrpSpPr>
          <p:nvPr/>
        </p:nvGrpSpPr>
        <p:grpSpPr>
          <a:xfrm>
            <a:off x="2314759" y="1119188"/>
            <a:ext cx="1483825" cy="1920240"/>
            <a:chOff x="2585269" y="1119188"/>
            <a:chExt cx="2148805" cy="2780805"/>
          </a:xfrm>
        </p:grpSpPr>
        <p:pic>
          <p:nvPicPr>
            <p:cNvPr id="25" name="Picture 24">
              <a:extLst>
                <a:ext uri="{FF2B5EF4-FFF2-40B4-BE49-F238E27FC236}">
                  <a16:creationId xmlns:a16="http://schemas.microsoft.com/office/drawing/2014/main" id="{A851C23D-F7DD-9C42-B7A2-B9EF5B4D9CA1}"/>
                </a:ext>
              </a:extLst>
            </p:cNvPr>
            <p:cNvPicPr>
              <a:picLocks noChangeAspect="1"/>
            </p:cNvPicPr>
            <p:nvPr/>
          </p:nvPicPr>
          <p:blipFill rotWithShape="1">
            <a:blip r:embed="rId3">
              <a:extLst>
                <a:ext uri="{28A0092B-C50C-407E-A947-70E740481C1C}">
                  <a14:useLocalDpi xmlns:a14="http://schemas.microsoft.com/office/drawing/2010/main" val="0"/>
                </a:ext>
              </a:extLst>
            </a:blip>
            <a:srcRect l="268" r="268"/>
            <a:stretch/>
          </p:blipFill>
          <p:spPr>
            <a:xfrm>
              <a:off x="2732910" y="1119188"/>
              <a:ext cx="1853522" cy="1854183"/>
            </a:xfrm>
            <a:prstGeom prst="ellipse">
              <a:avLst/>
            </a:prstGeom>
            <a:ln>
              <a:noFill/>
            </a:ln>
            <a:effectLst/>
          </p:spPr>
        </p:pic>
        <p:sp>
          <p:nvSpPr>
            <p:cNvPr id="31" name="Content Placeholder 10">
              <a:extLst>
                <a:ext uri="{FF2B5EF4-FFF2-40B4-BE49-F238E27FC236}">
                  <a16:creationId xmlns:a16="http://schemas.microsoft.com/office/drawing/2014/main" id="{4E74DB37-C8DE-2242-868D-1BBC79CC6D82}"/>
                </a:ext>
              </a:extLst>
            </p:cNvPr>
            <p:cNvSpPr txBox="1">
              <a:spLocks/>
            </p:cNvSpPr>
            <p:nvPr/>
          </p:nvSpPr>
          <p:spPr>
            <a:xfrm>
              <a:off x="2585269" y="3107352"/>
              <a:ext cx="2148805" cy="792641"/>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2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200"/>
                </a:spcBef>
                <a:buClr>
                  <a:schemeClr val="tx1">
                    <a:lumMod val="50000"/>
                    <a:lumOff val="50000"/>
                  </a:schemeClr>
                </a:buClr>
                <a:buFont typeface="Arial" panose="020B0604020202020204" pitchFamily="34" charset="0"/>
                <a:buChar char="•"/>
                <a:defRPr sz="1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332"/>
                </a:spcBef>
              </a:pPr>
              <a:r>
                <a:rPr lang="en-US" sz="1200" b="1"/>
                <a:t>Carol Smith</a:t>
              </a:r>
            </a:p>
            <a:p>
              <a:pPr>
                <a:spcBef>
                  <a:spcPts val="332"/>
                </a:spcBef>
              </a:pPr>
              <a:r>
                <a:rPr lang="en-US" sz="1200"/>
                <a:t>AI Trust Lab Technical Lead,</a:t>
              </a:r>
            </a:p>
            <a:p>
              <a:pPr>
                <a:spcBef>
                  <a:spcPts val="332"/>
                </a:spcBef>
              </a:pPr>
              <a:r>
                <a:rPr lang="en-US" sz="1200"/>
                <a:t>Principal Research Scientist, Human Computer Interaction</a:t>
              </a:r>
            </a:p>
          </p:txBody>
        </p:sp>
      </p:grpSp>
      <p:grpSp>
        <p:nvGrpSpPr>
          <p:cNvPr id="11" name="Group 10">
            <a:extLst>
              <a:ext uri="{FF2B5EF4-FFF2-40B4-BE49-F238E27FC236}">
                <a16:creationId xmlns:a16="http://schemas.microsoft.com/office/drawing/2014/main" id="{49606D5A-28CD-CF8D-1566-90DB1C27C29F}"/>
              </a:ext>
            </a:extLst>
          </p:cNvPr>
          <p:cNvGrpSpPr>
            <a:grpSpLocks noChangeAspect="1"/>
          </p:cNvGrpSpPr>
          <p:nvPr/>
        </p:nvGrpSpPr>
        <p:grpSpPr>
          <a:xfrm>
            <a:off x="4288341" y="1119188"/>
            <a:ext cx="1483825" cy="1920240"/>
            <a:chOff x="4958902" y="1119188"/>
            <a:chExt cx="2148805" cy="2780805"/>
          </a:xfrm>
        </p:grpSpPr>
        <p:pic>
          <p:nvPicPr>
            <p:cNvPr id="27" name="Picture 26">
              <a:extLst>
                <a:ext uri="{FF2B5EF4-FFF2-40B4-BE49-F238E27FC236}">
                  <a16:creationId xmlns:a16="http://schemas.microsoft.com/office/drawing/2014/main" id="{70AD1C9E-0401-DD40-BE22-00BF7BCFB2C1}"/>
                </a:ext>
              </a:extLst>
            </p:cNvPr>
            <p:cNvPicPr>
              <a:picLocks noChangeAspect="1"/>
            </p:cNvPicPr>
            <p:nvPr/>
          </p:nvPicPr>
          <p:blipFill>
            <a:blip r:embed="rId4">
              <a:extLst>
                <a:ext uri="{28A0092B-C50C-407E-A947-70E740481C1C}">
                  <a14:useLocalDpi xmlns:a14="http://schemas.microsoft.com/office/drawing/2010/main" val="0"/>
                </a:ext>
              </a:extLst>
            </a:blip>
            <a:srcRect l="268" r="268"/>
            <a:stretch/>
          </p:blipFill>
          <p:spPr>
            <a:xfrm>
              <a:off x="5106543" y="1119188"/>
              <a:ext cx="1853522" cy="1854183"/>
            </a:xfrm>
            <a:prstGeom prst="ellipse">
              <a:avLst/>
            </a:prstGeom>
            <a:ln>
              <a:noFill/>
            </a:ln>
            <a:effectLst/>
          </p:spPr>
        </p:pic>
        <p:sp>
          <p:nvSpPr>
            <p:cNvPr id="32" name="Content Placeholder 10">
              <a:extLst>
                <a:ext uri="{FF2B5EF4-FFF2-40B4-BE49-F238E27FC236}">
                  <a16:creationId xmlns:a16="http://schemas.microsoft.com/office/drawing/2014/main" id="{81A6B815-9D9E-4D4C-9AFF-E7180999F0FD}"/>
                </a:ext>
              </a:extLst>
            </p:cNvPr>
            <p:cNvSpPr txBox="1">
              <a:spLocks/>
            </p:cNvSpPr>
            <p:nvPr/>
          </p:nvSpPr>
          <p:spPr>
            <a:xfrm>
              <a:off x="4958902" y="3107352"/>
              <a:ext cx="2148805" cy="792641"/>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2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200"/>
                </a:spcBef>
                <a:buClr>
                  <a:schemeClr val="tx1">
                    <a:lumMod val="50000"/>
                    <a:lumOff val="50000"/>
                  </a:schemeClr>
                </a:buClr>
                <a:buFont typeface="Arial" panose="020B0604020202020204" pitchFamily="34" charset="0"/>
                <a:buChar char="•"/>
                <a:defRPr sz="1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332"/>
                </a:spcBef>
              </a:pPr>
              <a:r>
                <a:rPr lang="en-US" sz="1200" b="1"/>
                <a:t>Shing-hon Lau</a:t>
              </a:r>
            </a:p>
            <a:p>
              <a:pPr>
                <a:spcBef>
                  <a:spcPts val="332"/>
                </a:spcBef>
              </a:pPr>
              <a:r>
                <a:rPr lang="en-US" sz="1200"/>
                <a:t>Senior AI Security Researcher</a:t>
              </a:r>
              <a:endParaRPr lang="en-US" sz="1200" b="1"/>
            </a:p>
          </p:txBody>
        </p:sp>
      </p:grpSp>
      <p:grpSp>
        <p:nvGrpSpPr>
          <p:cNvPr id="10" name="Group 9">
            <a:extLst>
              <a:ext uri="{FF2B5EF4-FFF2-40B4-BE49-F238E27FC236}">
                <a16:creationId xmlns:a16="http://schemas.microsoft.com/office/drawing/2014/main" id="{B70DB1DB-76C1-901E-35BF-E84100DD4AA5}"/>
              </a:ext>
            </a:extLst>
          </p:cNvPr>
          <p:cNvGrpSpPr>
            <a:grpSpLocks noChangeAspect="1"/>
          </p:cNvGrpSpPr>
          <p:nvPr/>
        </p:nvGrpSpPr>
        <p:grpSpPr>
          <a:xfrm>
            <a:off x="6261923" y="1119188"/>
            <a:ext cx="1483825" cy="1920240"/>
            <a:chOff x="7332534" y="1119188"/>
            <a:chExt cx="2148805" cy="2780805"/>
          </a:xfrm>
        </p:grpSpPr>
        <p:pic>
          <p:nvPicPr>
            <p:cNvPr id="30" name="Picture 29">
              <a:extLst>
                <a:ext uri="{FF2B5EF4-FFF2-40B4-BE49-F238E27FC236}">
                  <a16:creationId xmlns:a16="http://schemas.microsoft.com/office/drawing/2014/main" id="{0F5A5592-B2D3-9A41-ADD4-22349255F5C0}"/>
                </a:ext>
              </a:extLst>
            </p:cNvPr>
            <p:cNvPicPr>
              <a:picLocks noChangeAspect="1"/>
            </p:cNvPicPr>
            <p:nvPr/>
          </p:nvPicPr>
          <p:blipFill rotWithShape="1">
            <a:blip r:embed="rId5">
              <a:extLst>
                <a:ext uri="{28A0092B-C50C-407E-A947-70E740481C1C}">
                  <a14:useLocalDpi xmlns:a14="http://schemas.microsoft.com/office/drawing/2010/main" val="0"/>
                </a:ext>
              </a:extLst>
            </a:blip>
            <a:srcRect l="268" r="268"/>
            <a:stretch/>
          </p:blipFill>
          <p:spPr>
            <a:xfrm>
              <a:off x="7480175" y="1119188"/>
              <a:ext cx="1853522" cy="1854183"/>
            </a:xfrm>
            <a:prstGeom prst="ellipse">
              <a:avLst/>
            </a:prstGeom>
            <a:ln>
              <a:noFill/>
            </a:ln>
            <a:effectLst/>
          </p:spPr>
        </p:pic>
        <p:sp>
          <p:nvSpPr>
            <p:cNvPr id="33" name="Content Placeholder 10">
              <a:extLst>
                <a:ext uri="{FF2B5EF4-FFF2-40B4-BE49-F238E27FC236}">
                  <a16:creationId xmlns:a16="http://schemas.microsoft.com/office/drawing/2014/main" id="{CF8D128C-7AD5-DF43-A2C1-FE859D8D9EF2}"/>
                </a:ext>
              </a:extLst>
            </p:cNvPr>
            <p:cNvSpPr txBox="1">
              <a:spLocks/>
            </p:cNvSpPr>
            <p:nvPr/>
          </p:nvSpPr>
          <p:spPr>
            <a:xfrm>
              <a:off x="7332534" y="3107352"/>
              <a:ext cx="2148805" cy="792641"/>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2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200"/>
                </a:spcBef>
                <a:buClr>
                  <a:schemeClr val="tx1">
                    <a:lumMod val="50000"/>
                    <a:lumOff val="50000"/>
                  </a:schemeClr>
                </a:buClr>
                <a:buFont typeface="Arial" panose="020B0604020202020204" pitchFamily="34" charset="0"/>
                <a:buChar char="•"/>
                <a:defRPr sz="1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332"/>
                </a:spcBef>
              </a:pPr>
              <a:r>
                <a:rPr lang="en-US" sz="1200" b="1"/>
                <a:t>Shannon Gallagher</a:t>
              </a:r>
            </a:p>
            <a:p>
              <a:pPr>
                <a:spcBef>
                  <a:spcPts val="332"/>
                </a:spcBef>
              </a:pPr>
              <a:r>
                <a:rPr lang="en-US" sz="1200"/>
                <a:t>AI Engineering Team Lead, Senior Machine Learning Research Scientist</a:t>
              </a:r>
              <a:endParaRPr lang="en-US" sz="1200" b="1"/>
            </a:p>
          </p:txBody>
        </p:sp>
      </p:grpSp>
      <p:grpSp>
        <p:nvGrpSpPr>
          <p:cNvPr id="14" name="Group 13">
            <a:extLst>
              <a:ext uri="{FF2B5EF4-FFF2-40B4-BE49-F238E27FC236}">
                <a16:creationId xmlns:a16="http://schemas.microsoft.com/office/drawing/2014/main" id="{AC09AC05-B4F3-7CBC-48D4-5A3D68751702}"/>
              </a:ext>
            </a:extLst>
          </p:cNvPr>
          <p:cNvGrpSpPr>
            <a:grpSpLocks noChangeAspect="1"/>
          </p:cNvGrpSpPr>
          <p:nvPr/>
        </p:nvGrpSpPr>
        <p:grpSpPr>
          <a:xfrm>
            <a:off x="341177" y="1119188"/>
            <a:ext cx="1483825" cy="1920240"/>
            <a:chOff x="211636" y="1119188"/>
            <a:chExt cx="2148805" cy="2780805"/>
          </a:xfrm>
        </p:grpSpPr>
        <p:pic>
          <p:nvPicPr>
            <p:cNvPr id="22" name="Picture 21">
              <a:extLst>
                <a:ext uri="{FF2B5EF4-FFF2-40B4-BE49-F238E27FC236}">
                  <a16:creationId xmlns:a16="http://schemas.microsoft.com/office/drawing/2014/main" id="{40D87C69-27C4-D641-9623-17E2E51220D6}"/>
                </a:ext>
              </a:extLst>
            </p:cNvPr>
            <p:cNvPicPr>
              <a:picLocks noChangeAspect="1"/>
            </p:cNvPicPr>
            <p:nvPr/>
          </p:nvPicPr>
          <p:blipFill rotWithShape="1">
            <a:blip r:embed="rId6">
              <a:extLst>
                <a:ext uri="{28A0092B-C50C-407E-A947-70E740481C1C}">
                  <a14:useLocalDpi xmlns:a14="http://schemas.microsoft.com/office/drawing/2010/main" val="0"/>
                </a:ext>
              </a:extLst>
            </a:blip>
            <a:srcRect l="268" r="268"/>
            <a:stretch/>
          </p:blipFill>
          <p:spPr>
            <a:xfrm>
              <a:off x="359277" y="1119188"/>
              <a:ext cx="1853522" cy="1854183"/>
            </a:xfrm>
            <a:prstGeom prst="ellipse">
              <a:avLst/>
            </a:prstGeom>
            <a:ln>
              <a:noFill/>
            </a:ln>
            <a:effectLst/>
          </p:spPr>
        </p:pic>
        <p:sp>
          <p:nvSpPr>
            <p:cNvPr id="6" name="Content Placeholder 10">
              <a:extLst>
                <a:ext uri="{FF2B5EF4-FFF2-40B4-BE49-F238E27FC236}">
                  <a16:creationId xmlns:a16="http://schemas.microsoft.com/office/drawing/2014/main" id="{96469ACD-C329-CEF4-437B-C8245989BCD1}"/>
                </a:ext>
              </a:extLst>
            </p:cNvPr>
            <p:cNvSpPr txBox="1">
              <a:spLocks/>
            </p:cNvSpPr>
            <p:nvPr/>
          </p:nvSpPr>
          <p:spPr>
            <a:xfrm>
              <a:off x="211636" y="3107352"/>
              <a:ext cx="2148805" cy="792641"/>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2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200"/>
                </a:spcBef>
                <a:buClr>
                  <a:schemeClr val="tx1">
                    <a:lumMod val="50000"/>
                    <a:lumOff val="50000"/>
                  </a:schemeClr>
                </a:buClr>
                <a:buFont typeface="Arial" panose="020B0604020202020204" pitchFamily="34" charset="0"/>
                <a:buChar char="•"/>
                <a:defRPr sz="1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332"/>
                </a:spcBef>
              </a:pPr>
              <a:r>
                <a:rPr lang="en-US" sz="1200" b="1"/>
                <a:t>Jasmine Ratchford</a:t>
              </a:r>
            </a:p>
            <a:p>
              <a:pPr>
                <a:spcBef>
                  <a:spcPts val="332"/>
                </a:spcBef>
              </a:pPr>
              <a:r>
                <a:rPr lang="en-US" sz="1200"/>
                <a:t>Senior Machine Learning Research Scientist</a:t>
              </a:r>
              <a:endParaRPr lang="en-US" sz="1200" b="1"/>
            </a:p>
          </p:txBody>
        </p:sp>
      </p:grpSp>
      <p:grpSp>
        <p:nvGrpSpPr>
          <p:cNvPr id="9" name="Group 8">
            <a:extLst>
              <a:ext uri="{FF2B5EF4-FFF2-40B4-BE49-F238E27FC236}">
                <a16:creationId xmlns:a16="http://schemas.microsoft.com/office/drawing/2014/main" id="{9BE60DEA-1A6D-BBE5-46CE-760EF56EA747}"/>
              </a:ext>
            </a:extLst>
          </p:cNvPr>
          <p:cNvGrpSpPr>
            <a:grpSpLocks noChangeAspect="1"/>
          </p:cNvGrpSpPr>
          <p:nvPr/>
        </p:nvGrpSpPr>
        <p:grpSpPr>
          <a:xfrm>
            <a:off x="8235507" y="1119188"/>
            <a:ext cx="1483825" cy="1920240"/>
            <a:chOff x="9706166" y="1119188"/>
            <a:chExt cx="2148805" cy="2780805"/>
          </a:xfrm>
        </p:grpSpPr>
        <p:pic>
          <p:nvPicPr>
            <p:cNvPr id="7" name="Picture 6">
              <a:extLst>
                <a:ext uri="{FF2B5EF4-FFF2-40B4-BE49-F238E27FC236}">
                  <a16:creationId xmlns:a16="http://schemas.microsoft.com/office/drawing/2014/main" id="{A64C0852-497C-0917-6175-0C6523DB3911}"/>
                </a:ext>
              </a:extLst>
            </p:cNvPr>
            <p:cNvPicPr>
              <a:picLocks noChangeAspect="1"/>
            </p:cNvPicPr>
            <p:nvPr/>
          </p:nvPicPr>
          <p:blipFill rotWithShape="1">
            <a:blip r:embed="rId7">
              <a:extLst>
                <a:ext uri="{28A0092B-C50C-407E-A947-70E740481C1C}">
                  <a14:useLocalDpi xmlns:a14="http://schemas.microsoft.com/office/drawing/2010/main" val="0"/>
                </a:ext>
              </a:extLst>
            </a:blip>
            <a:srcRect l="268" r="268"/>
            <a:stretch/>
          </p:blipFill>
          <p:spPr>
            <a:xfrm>
              <a:off x="9853807" y="1119188"/>
              <a:ext cx="1853522" cy="1854183"/>
            </a:xfrm>
            <a:prstGeom prst="ellipse">
              <a:avLst/>
            </a:prstGeom>
            <a:ln>
              <a:noFill/>
            </a:ln>
            <a:effectLst/>
          </p:spPr>
        </p:pic>
        <p:sp>
          <p:nvSpPr>
            <p:cNvPr id="8" name="Content Placeholder 10">
              <a:extLst>
                <a:ext uri="{FF2B5EF4-FFF2-40B4-BE49-F238E27FC236}">
                  <a16:creationId xmlns:a16="http://schemas.microsoft.com/office/drawing/2014/main" id="{7BFE2B37-2275-8825-6B85-9E75A0634F82}"/>
                </a:ext>
              </a:extLst>
            </p:cNvPr>
            <p:cNvSpPr txBox="1">
              <a:spLocks/>
            </p:cNvSpPr>
            <p:nvPr/>
          </p:nvSpPr>
          <p:spPr>
            <a:xfrm>
              <a:off x="9706166" y="3107352"/>
              <a:ext cx="2148805" cy="792641"/>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2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200"/>
                </a:spcBef>
                <a:buClr>
                  <a:schemeClr val="tx1">
                    <a:lumMod val="50000"/>
                    <a:lumOff val="50000"/>
                  </a:schemeClr>
                </a:buClr>
                <a:buFont typeface="Arial" panose="020B0604020202020204" pitchFamily="34" charset="0"/>
                <a:buChar char="•"/>
                <a:defRPr sz="1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332"/>
                </a:spcBef>
              </a:pPr>
              <a:r>
                <a:rPr lang="en-US" sz="1200" b="1"/>
                <a:t>Tyler Brooks</a:t>
              </a:r>
            </a:p>
            <a:p>
              <a:pPr>
                <a:spcBef>
                  <a:spcPts val="332"/>
                </a:spcBef>
              </a:pPr>
              <a:r>
                <a:rPr lang="en-US" sz="1200"/>
                <a:t>AI Engineering Team Lead, Senior Machine Learning Engineer</a:t>
              </a:r>
              <a:endParaRPr lang="en-US" sz="1200" b="1"/>
            </a:p>
          </p:txBody>
        </p:sp>
      </p:grpSp>
      <p:sp>
        <p:nvSpPr>
          <p:cNvPr id="15" name="TextBox 14">
            <a:extLst>
              <a:ext uri="{FF2B5EF4-FFF2-40B4-BE49-F238E27FC236}">
                <a16:creationId xmlns:a16="http://schemas.microsoft.com/office/drawing/2014/main" id="{36B7520A-7922-B4D7-35E4-A8BA2838E466}"/>
              </a:ext>
            </a:extLst>
          </p:cNvPr>
          <p:cNvSpPr txBox="1"/>
          <p:nvPr/>
        </p:nvSpPr>
        <p:spPr>
          <a:xfrm>
            <a:off x="3098326" y="3839496"/>
            <a:ext cx="361092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Calibri"/>
                <a:ea typeface="Calibri"/>
                <a:cs typeface="Calibri"/>
                <a:sym typeface="Calibri"/>
              </a:rPr>
              <a:t>And the contribution of many others!</a:t>
            </a:r>
          </a:p>
        </p:txBody>
      </p:sp>
      <p:sp>
        <p:nvSpPr>
          <p:cNvPr id="17" name="AutoShape 2" descr="User icon: slau">
            <a:extLst>
              <a:ext uri="{FF2B5EF4-FFF2-40B4-BE49-F238E27FC236}">
                <a16:creationId xmlns:a16="http://schemas.microsoft.com/office/drawing/2014/main" id="{96BB774C-D27B-E627-48DC-577998CD6F0B}"/>
              </a:ext>
            </a:extLst>
          </p:cNvPr>
          <p:cNvSpPr>
            <a:spLocks noChangeAspect="1" noChangeArrowheads="1"/>
          </p:cNvSpPr>
          <p:nvPr/>
        </p:nvSpPr>
        <p:spPr bwMode="auto">
          <a:xfrm>
            <a:off x="4903788" y="26908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5835317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EB77DDED-43EF-4792-131C-D49B5200C3E5}"/>
              </a:ext>
            </a:extLst>
          </p:cNvPr>
          <p:cNvSpPr/>
          <p:nvPr/>
        </p:nvSpPr>
        <p:spPr>
          <a:xfrm>
            <a:off x="3726180" y="761997"/>
            <a:ext cx="5913120" cy="4335533"/>
          </a:xfrm>
          <a:prstGeom prst="roundRect">
            <a:avLst>
              <a:gd name="adj" fmla="val 5897"/>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panose="020F0502020204030204" pitchFamily="34" charset="0"/>
              <a:ea typeface="Calibri"/>
              <a:cs typeface="Calibri" panose="020F0502020204030204" pitchFamily="34" charset="0"/>
              <a:sym typeface="Calibri"/>
            </a:endParaRPr>
          </a:p>
        </p:txBody>
      </p:sp>
      <p:sp>
        <p:nvSpPr>
          <p:cNvPr id="10" name="Rounded Rectangle 9">
            <a:extLst>
              <a:ext uri="{FF2B5EF4-FFF2-40B4-BE49-F238E27FC236}">
                <a16:creationId xmlns:a16="http://schemas.microsoft.com/office/drawing/2014/main" id="{DAD712DD-18CE-6D1C-9539-42EAF23FB998}"/>
              </a:ext>
            </a:extLst>
          </p:cNvPr>
          <p:cNvSpPr/>
          <p:nvPr/>
        </p:nvSpPr>
        <p:spPr>
          <a:xfrm>
            <a:off x="333374" y="762000"/>
            <a:ext cx="3263266" cy="4335529"/>
          </a:xfrm>
          <a:prstGeom prst="roundRect">
            <a:avLst>
              <a:gd name="adj" fmla="val 6199"/>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panose="020F0502020204030204" pitchFamily="34" charset="0"/>
              <a:ea typeface="Calibri"/>
              <a:cs typeface="Calibri" panose="020F0502020204030204" pitchFamily="34" charset="0"/>
              <a:sym typeface="Calibri"/>
            </a:endParaRPr>
          </a:p>
        </p:txBody>
      </p:sp>
      <p:sp>
        <p:nvSpPr>
          <p:cNvPr id="2" name="Title 1">
            <a:extLst>
              <a:ext uri="{FF2B5EF4-FFF2-40B4-BE49-F238E27FC236}">
                <a16:creationId xmlns:a16="http://schemas.microsoft.com/office/drawing/2014/main" id="{2B145B11-7420-AC3C-6819-7A008CF16792}"/>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Summary</a:t>
            </a:r>
          </a:p>
        </p:txBody>
      </p:sp>
      <p:sp>
        <p:nvSpPr>
          <p:cNvPr id="4" name="Text Placeholder 3">
            <a:extLst>
              <a:ext uri="{FF2B5EF4-FFF2-40B4-BE49-F238E27FC236}">
                <a16:creationId xmlns:a16="http://schemas.microsoft.com/office/drawing/2014/main" id="{90156A98-1B6C-7DB7-2F12-CCA7C60283F0}"/>
              </a:ext>
            </a:extLst>
          </p:cNvPr>
          <p:cNvSpPr>
            <a:spLocks noGrp="1"/>
          </p:cNvSpPr>
          <p:nvPr>
            <p:ph type="body" sz="quarter" idx="10"/>
          </p:nvPr>
        </p:nvSpPr>
        <p:spPr>
          <a:xfrm>
            <a:off x="418045" y="761997"/>
            <a:ext cx="3088006" cy="4335529"/>
          </a:xfrm>
        </p:spPr>
        <p:txBody>
          <a:bodyPr/>
          <a:lstStyle/>
          <a:p>
            <a:pPr algn="ctr"/>
            <a:r>
              <a:rPr lang="en-US" b="1">
                <a:latin typeface="Calibri" panose="020F0502020204030204" pitchFamily="34" charset="0"/>
                <a:cs typeface="Calibri" panose="020F0502020204030204" pitchFamily="34" charset="0"/>
              </a:rPr>
              <a:t>Challenges</a:t>
            </a:r>
          </a:p>
          <a:p>
            <a:pPr algn="ctr"/>
            <a:endParaRPr lang="en-US" b="1">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Simultaneous rapid development and adoption of LLM-based tools.</a:t>
            </a: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Quantitative measures provide an incomplete assessment of usability (but are widely used)</a:t>
            </a: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Prevent complacency in building DoD-specific tools and evaluations.</a:t>
            </a:r>
          </a:p>
        </p:txBody>
      </p:sp>
      <p:sp>
        <p:nvSpPr>
          <p:cNvPr id="6" name="Text Placeholder 5">
            <a:extLst>
              <a:ext uri="{FF2B5EF4-FFF2-40B4-BE49-F238E27FC236}">
                <a16:creationId xmlns:a16="http://schemas.microsoft.com/office/drawing/2014/main" id="{696353FD-F3B0-75C4-5CDD-2DD3BB10515C}"/>
              </a:ext>
            </a:extLst>
          </p:cNvPr>
          <p:cNvSpPr>
            <a:spLocks noGrp="1"/>
          </p:cNvSpPr>
          <p:nvPr>
            <p:ph type="body" sz="quarter" idx="12"/>
          </p:nvPr>
        </p:nvSpPr>
        <p:spPr>
          <a:xfrm>
            <a:off x="3817622" y="761997"/>
            <a:ext cx="5571912" cy="4347665"/>
          </a:xfrm>
        </p:spPr>
        <p:txBody>
          <a:bodyPr lIns="0" tIns="0" rIns="0" bIns="0" anchor="t"/>
          <a:lstStyle/>
          <a:p>
            <a:pPr algn="ctr"/>
            <a:r>
              <a:rPr lang="en-US" b="1">
                <a:latin typeface="Calibri"/>
                <a:ea typeface="Open Sans Light"/>
                <a:cs typeface="Calibri"/>
              </a:rPr>
              <a:t>Next Steps/Our Work</a:t>
            </a:r>
            <a:endParaRPr lang="en-US">
              <a:latin typeface="Calibri"/>
              <a:ea typeface="Open Sans Light"/>
              <a:cs typeface="Calibri"/>
            </a:endParaRPr>
          </a:p>
          <a:p>
            <a:pPr marL="285750" indent="-285750">
              <a:buFont typeface="Arial" panose="020B0604020202020204" pitchFamily="34" charset="0"/>
              <a:buChar char="•"/>
            </a:pPr>
            <a:endParaRPr lang="en-US">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atin typeface="Calibri"/>
                <a:ea typeface="Open Sans Light"/>
                <a:cs typeface="Calibri"/>
              </a:rPr>
              <a:t>Tailored assessments &amp; comparisons of LLMs</a:t>
            </a:r>
          </a:p>
          <a:p>
            <a:pPr marL="559435" lvl="2" indent="-285750"/>
            <a:r>
              <a:rPr lang="en-US">
                <a:latin typeface="Calibri"/>
                <a:ea typeface="Open Sans Light"/>
                <a:cs typeface="Calibri"/>
              </a:rPr>
              <a:t>Mayflower (AID), Shannon Gallagher – </a:t>
            </a:r>
            <a:r>
              <a:rPr lang="en-US">
                <a:latin typeface="Calibri"/>
                <a:ea typeface="Open Sans Light"/>
                <a:cs typeface="Calibri"/>
                <a:hlinkClick r:id="rId3"/>
              </a:rPr>
              <a:t>skgallagher@sei.cmu.edu</a:t>
            </a:r>
            <a:endParaRPr lang="en-US">
              <a:latin typeface="Calibri"/>
              <a:ea typeface="Open Sans Light"/>
              <a:cs typeface="Calibri"/>
            </a:endParaRPr>
          </a:p>
          <a:p>
            <a:pPr marL="696595" lvl="3" indent="-285750"/>
            <a:r>
              <a:rPr kumimoji="0" lang="en-US" sz="1100" b="0" i="0" u="none" strike="noStrike" kern="0" cap="none" spc="0" normalizeH="0" baseline="0" noProof="0">
                <a:ln>
                  <a:noFill/>
                </a:ln>
                <a:solidFill>
                  <a:srgbClr val="000000"/>
                </a:solidFill>
                <a:effectLst/>
                <a:uLnTx/>
                <a:uFillTx/>
                <a:latin typeface="Arial"/>
                <a:ea typeface="Open Sans Light"/>
                <a:cs typeface="Arial"/>
                <a:sym typeface="Open Sans Regular"/>
              </a:rPr>
              <a:t>Shannon Gallagher et al., “A Retrospective in Engineering Large Language Models for National Security.”</a:t>
            </a:r>
            <a:r>
              <a:rPr lang="en-US" sz="1100">
                <a:latin typeface="Calibri"/>
                <a:ea typeface="Open Sans Light"/>
                <a:cs typeface="Calibri"/>
              </a:rPr>
              <a:t> </a:t>
            </a:r>
          </a:p>
          <a:p>
            <a:pPr marL="285487" indent="-285750"/>
            <a:endParaRPr lang="en-US">
              <a:latin typeface="Calibri"/>
              <a:ea typeface="Open Sans Light"/>
              <a:cs typeface="Calibri"/>
            </a:endParaRPr>
          </a:p>
          <a:p>
            <a:pPr marL="285487" indent="-285750">
              <a:buFont typeface="Arial" panose="020B0604020202020204" pitchFamily="34" charset="0"/>
              <a:buChar char="•"/>
            </a:pPr>
            <a:r>
              <a:rPr lang="en-US">
                <a:latin typeface="Calibri"/>
                <a:ea typeface="Open Sans Light"/>
                <a:cs typeface="Calibri"/>
              </a:rPr>
              <a:t>Calibrated trust, User-based TEVV, Acquisition Assessments</a:t>
            </a:r>
          </a:p>
          <a:p>
            <a:pPr marL="559435" lvl="2" indent="-285750"/>
            <a:r>
              <a:rPr lang="en-US">
                <a:latin typeface="Calibri"/>
                <a:ea typeface="Open Sans Light"/>
                <a:cs typeface="Calibri"/>
              </a:rPr>
              <a:t>Trust Lab (AID), Carol Smith – </a:t>
            </a:r>
            <a:r>
              <a:rPr lang="en-US">
                <a:latin typeface="Calibri"/>
                <a:ea typeface="Open Sans Light"/>
                <a:cs typeface="Calibri"/>
                <a:hlinkClick r:id="rId4"/>
              </a:rPr>
              <a:t>cjsmith@sei.cmu.edu</a:t>
            </a:r>
            <a:endParaRPr lang="en-US">
              <a:latin typeface="Calibri"/>
              <a:ea typeface="Open Sans Light"/>
              <a:cs typeface="Calibri"/>
            </a:endParaRPr>
          </a:p>
          <a:p>
            <a:pPr marL="136525" lvl="1" indent="-128905"/>
            <a:endParaRPr lang="en-US">
              <a:latin typeface="Calibri"/>
              <a:ea typeface="Open Sans Light"/>
              <a:cs typeface="Calibri"/>
            </a:endParaRPr>
          </a:p>
          <a:p>
            <a:pPr marL="136525" lvl="1" indent="-128905"/>
            <a:r>
              <a:rPr lang="en-US">
                <a:latin typeface="Calibri"/>
                <a:ea typeface="Open Sans Light"/>
                <a:cs typeface="Calibri"/>
              </a:rPr>
              <a:t>   Loss aligned system development and constraints (STPA)</a:t>
            </a:r>
            <a:endParaRPr lang="en-US"/>
          </a:p>
          <a:p>
            <a:pPr marL="559435" lvl="2" indent="-285750"/>
            <a:r>
              <a:rPr lang="en-US">
                <a:latin typeface="Calibri"/>
                <a:ea typeface="Open Sans Light"/>
                <a:cs typeface="Calibri"/>
              </a:rPr>
              <a:t>CERT - Shing-hon Lau -  </a:t>
            </a:r>
            <a:r>
              <a:rPr lang="en-US">
                <a:latin typeface="Calibri"/>
                <a:ea typeface="Open Sans Light"/>
                <a:cs typeface="Calibri"/>
                <a:hlinkClick r:id="rId5"/>
              </a:rPr>
              <a:t>slau@sei.cmu.edu</a:t>
            </a:r>
            <a:endParaRPr lang="en-US">
              <a:latin typeface="Calibri"/>
              <a:ea typeface="Open Sans Light"/>
              <a:cs typeface="Calibri"/>
            </a:endParaRPr>
          </a:p>
          <a:p>
            <a:pPr marL="696595" lvl="3" indent="-285750"/>
            <a:r>
              <a:rPr lang="en-US" sz="1100">
                <a:latin typeface="Calibri"/>
                <a:ea typeface="Open Sans Light"/>
                <a:cs typeface="Calibri"/>
              </a:rPr>
              <a:t>TRMC/Task Force Lima –Resources </a:t>
            </a:r>
            <a:r>
              <a:rPr lang="en-US" sz="1100">
                <a:solidFill>
                  <a:srgbClr val="0A50E1"/>
                </a:solidFill>
                <a:latin typeface="Calibri"/>
                <a:ea typeface="Open Sans Light"/>
                <a:cs typeface="Calibri"/>
              </a:rPr>
              <a:t>https://</a:t>
            </a:r>
            <a:r>
              <a:rPr lang="en-US" sz="1100" err="1">
                <a:solidFill>
                  <a:srgbClr val="0A50E1"/>
                </a:solidFill>
                <a:latin typeface="Calibri"/>
                <a:ea typeface="Open Sans Light"/>
                <a:cs typeface="Calibri"/>
              </a:rPr>
              <a:t>www.trmc.osd.mil</a:t>
            </a:r>
            <a:r>
              <a:rPr lang="en-US" sz="1100">
                <a:solidFill>
                  <a:srgbClr val="0A50E1"/>
                </a:solidFill>
                <a:latin typeface="Calibri"/>
                <a:ea typeface="Open Sans Light"/>
                <a:cs typeface="Calibri"/>
              </a:rPr>
              <a:t>/wiki/display/CDAOAWDWED/</a:t>
            </a:r>
            <a:r>
              <a:rPr lang="en-US" sz="1100" err="1">
                <a:solidFill>
                  <a:srgbClr val="0A50E1"/>
                </a:solidFill>
                <a:latin typeface="Calibri"/>
                <a:ea typeface="Open Sans Light"/>
                <a:cs typeface="Calibri"/>
              </a:rPr>
              <a:t>System+Theoretic+Process+Analysis</a:t>
            </a:r>
            <a:endParaRPr lang="en-US" sz="1100" b="1">
              <a:latin typeface="Calibri"/>
              <a:ea typeface="Open Sans Light"/>
              <a:cs typeface="Calibri"/>
            </a:endParaRPr>
          </a:p>
        </p:txBody>
      </p:sp>
    </p:spTree>
    <p:extLst>
      <p:ext uri="{BB962C8B-B14F-4D97-AF65-F5344CB8AC3E}">
        <p14:creationId xmlns:p14="http://schemas.microsoft.com/office/powerpoint/2010/main" val="31471593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C313-9353-FD3D-E3C4-F6207443C107}"/>
              </a:ext>
            </a:extLst>
          </p:cNvPr>
          <p:cNvSpPr>
            <a:spLocks noGrp="1"/>
          </p:cNvSpPr>
          <p:nvPr>
            <p:ph type="title"/>
          </p:nvPr>
        </p:nvSpPr>
        <p:spPr/>
        <p:txBody>
          <a:bodyPr/>
          <a:lstStyle/>
          <a:p>
            <a:r>
              <a:rPr lang="en-US"/>
              <a:t>References</a:t>
            </a:r>
          </a:p>
        </p:txBody>
      </p:sp>
      <p:sp>
        <p:nvSpPr>
          <p:cNvPr id="7" name="Text Placeholder 6">
            <a:extLst>
              <a:ext uri="{FF2B5EF4-FFF2-40B4-BE49-F238E27FC236}">
                <a16:creationId xmlns:a16="http://schemas.microsoft.com/office/drawing/2014/main" id="{020F7FDC-D526-84CA-B328-08652034F927}"/>
              </a:ext>
            </a:extLst>
          </p:cNvPr>
          <p:cNvSpPr>
            <a:spLocks noGrp="1"/>
          </p:cNvSpPr>
          <p:nvPr>
            <p:ph type="body" sz="quarter" idx="11"/>
          </p:nvPr>
        </p:nvSpPr>
        <p:spPr>
          <a:xfrm>
            <a:off x="5283199" y="1134533"/>
            <a:ext cx="4707465" cy="4106332"/>
          </a:xfrm>
        </p:spPr>
        <p:txBody>
          <a:bodyPr lIns="91440" rIns="91440" numCol="2" spcCol="182880"/>
          <a:lstStyle/>
          <a:p>
            <a:pPr marL="91440" indent="-91440">
              <a:lnSpc>
                <a:spcPct val="100000"/>
              </a:lnSpc>
              <a:spcAft>
                <a:spcPts val="600"/>
              </a:spcAft>
            </a:pPr>
            <a:r>
              <a:rPr lang="en-US" sz="800"/>
              <a:t>“Scale AI Partners with DoD’s Chief Digital and Artificial Intelligence Office to Test and Evaluate LLMs.” [Online]. </a:t>
            </a:r>
            <a:r>
              <a:rPr lang="en-US" sz="800">
                <a:hlinkClick r:id="rId3">
                  <a:extLst>
                    <a:ext uri="{A12FA001-AC4F-418D-AE19-62706E023703}">
                      <ahyp:hlinkClr xmlns:ahyp="http://schemas.microsoft.com/office/drawing/2018/hyperlinkcolor" val="tx"/>
                    </a:ext>
                  </a:extLst>
                </a:hlinkClick>
              </a:rPr>
              <a:t>https://www.scale.com/blog/scale-partners-with-cdao-to-test-and-evaluate-llms</a:t>
            </a:r>
            <a:endParaRPr lang="en-US" sz="800"/>
          </a:p>
          <a:p>
            <a:pPr marL="91440" indent="-91440">
              <a:lnSpc>
                <a:spcPct val="100000"/>
              </a:lnSpc>
              <a:spcBef>
                <a:spcPts val="0"/>
              </a:spcBef>
              <a:spcAft>
                <a:spcPts val="600"/>
              </a:spcAft>
            </a:pPr>
            <a:r>
              <a:rPr lang="en-US" sz="800"/>
              <a:t>“Building an early warning system for LLM-aided biological threat creation.” </a:t>
            </a:r>
            <a:r>
              <a:rPr lang="en-US" sz="800">
                <a:hlinkClick r:id="rId4">
                  <a:extLst>
                    <a:ext uri="{A12FA001-AC4F-418D-AE19-62706E023703}">
                      <ahyp:hlinkClr xmlns:ahyp="http://schemas.microsoft.com/office/drawing/2018/hyperlinkcolor" val="tx"/>
                    </a:ext>
                  </a:extLst>
                </a:hlinkClick>
              </a:rPr>
              <a:t>https://openai.com/research/building-an-early-warning-system-for-llm-aided-biological-threat-creation</a:t>
            </a:r>
            <a:endParaRPr lang="en-US" sz="800"/>
          </a:p>
          <a:p>
            <a:pPr marL="91440" indent="-91440">
              <a:lnSpc>
                <a:spcPct val="100000"/>
              </a:lnSpc>
              <a:spcAft>
                <a:spcPts val="600"/>
              </a:spcAft>
            </a:pPr>
            <a:r>
              <a:rPr lang="en-US" sz="800"/>
              <a:t>W. Knight, “AI Is Rewiring Coders’ Brains. Yours May Be Next,” Wired, Feb. 08, 2024. [Online]. </a:t>
            </a:r>
            <a:r>
              <a:rPr lang="en-US" sz="800">
                <a:hlinkClick r:id="rId5">
                  <a:extLst>
                    <a:ext uri="{A12FA001-AC4F-418D-AE19-62706E023703}">
                      <ahyp:hlinkClr xmlns:ahyp="http://schemas.microsoft.com/office/drawing/2018/hyperlinkcolor" val="tx"/>
                    </a:ext>
                  </a:extLst>
                </a:hlinkClick>
              </a:rPr>
              <a:t>https://www.wired.com/story/fast-forward-ai-rewiring-coders-brains-github-copilot/</a:t>
            </a:r>
            <a:endParaRPr lang="en-US" sz="800"/>
          </a:p>
          <a:p>
            <a:pPr marL="91440" indent="-91440">
              <a:lnSpc>
                <a:spcPct val="100000"/>
              </a:lnSpc>
              <a:spcAft>
                <a:spcPts val="600"/>
              </a:spcAft>
            </a:pPr>
            <a:r>
              <a:rPr lang="en-US" sz="800"/>
              <a:t>A. Khurana, H. </a:t>
            </a:r>
            <a:r>
              <a:rPr lang="en-US" sz="800" err="1"/>
              <a:t>Subramonyam</a:t>
            </a:r>
            <a:r>
              <a:rPr lang="en-US" sz="800"/>
              <a:t>, and P. K. </a:t>
            </a:r>
            <a:r>
              <a:rPr lang="en-US" sz="800" err="1"/>
              <a:t>Chilana</a:t>
            </a:r>
            <a:r>
              <a:rPr lang="en-US" sz="800"/>
              <a:t>, “Why and When LLM-Based Assistants Can Go Wrong: Investigating the Effectiveness of Prompt-Based Interactions for Software Help-Seeking.” Feb. 12, 2024.</a:t>
            </a:r>
          </a:p>
          <a:p>
            <a:pPr marL="91440" indent="-91440">
              <a:lnSpc>
                <a:spcPct val="100000"/>
              </a:lnSpc>
              <a:spcAft>
                <a:spcPts val="600"/>
              </a:spcAft>
            </a:pPr>
            <a:r>
              <a:rPr lang="en-US" sz="800"/>
              <a:t>E. Dou, N. </a:t>
            </a:r>
            <a:r>
              <a:rPr lang="en-US" sz="800" err="1"/>
              <a:t>Tiku</a:t>
            </a:r>
            <a:r>
              <a:rPr lang="en-US" sz="800"/>
              <a:t>, and G. D. </a:t>
            </a:r>
            <a:r>
              <a:rPr lang="en-US" sz="800" err="1"/>
              <a:t>Vynck</a:t>
            </a:r>
            <a:r>
              <a:rPr lang="en-US" sz="800"/>
              <a:t>, “Pentagon explores military uses of large language models,” Washington Post, Feb. 21, 2024. [Online]. </a:t>
            </a:r>
            <a:r>
              <a:rPr lang="en-US" sz="800">
                <a:hlinkClick r:id="rId6">
                  <a:extLst>
                    <a:ext uri="{A12FA001-AC4F-418D-AE19-62706E023703}">
                      <ahyp:hlinkClr xmlns:ahyp="http://schemas.microsoft.com/office/drawing/2018/hyperlinkcolor" val="tx"/>
                    </a:ext>
                  </a:extLst>
                </a:hlinkClick>
              </a:rPr>
              <a:t>https://www.washingtonpost.com/technology/2024/02/20/pentagon-ai-llm-conference/</a:t>
            </a:r>
            <a:endParaRPr lang="en-US" sz="800"/>
          </a:p>
          <a:p>
            <a:pPr marL="91440" indent="-91440">
              <a:lnSpc>
                <a:spcPct val="100000"/>
              </a:lnSpc>
              <a:spcAft>
                <a:spcPts val="600"/>
              </a:spcAft>
            </a:pPr>
            <a:r>
              <a:rPr lang="en-US" sz="800"/>
              <a:t>“Evaluation of Controls over the Application of Analytic Standards by the Service Intelligence,” Department of Defense Office of Inspector General. [Online]. </a:t>
            </a:r>
            <a:r>
              <a:rPr lang="en-US" sz="800">
                <a:hlinkClick r:id="rId7">
                  <a:extLst>
                    <a:ext uri="{A12FA001-AC4F-418D-AE19-62706E023703}">
                      <ahyp:hlinkClr xmlns:ahyp="http://schemas.microsoft.com/office/drawing/2018/hyperlinkcolor" val="tx"/>
                    </a:ext>
                  </a:extLst>
                </a:hlinkClick>
              </a:rPr>
              <a:t>https://www.dodig.mil/reports.html/article/3480460/evaluation-of-controls-over-the-application-of-analytic-standards-by-the-servic/</a:t>
            </a:r>
            <a:endParaRPr lang="en-US" sz="800"/>
          </a:p>
          <a:p>
            <a:pPr marL="91440" indent="-91440">
              <a:lnSpc>
                <a:spcPct val="100000"/>
              </a:lnSpc>
              <a:spcAft>
                <a:spcPts val="600"/>
              </a:spcAft>
            </a:pPr>
            <a:r>
              <a:rPr lang="en-US" sz="800"/>
              <a:t>B. Weiser and N. </a:t>
            </a:r>
            <a:r>
              <a:rPr lang="en-US" sz="800" err="1"/>
              <a:t>Schweber</a:t>
            </a:r>
            <a:r>
              <a:rPr lang="en-US" sz="800"/>
              <a:t>, “The ChatGPT Lawyer Explains Himself,” The New York Times, Jun. 08, 2023. [Online]. </a:t>
            </a:r>
            <a:r>
              <a:rPr lang="en-US" sz="800">
                <a:hlinkClick r:id="rId8">
                  <a:extLst>
                    <a:ext uri="{A12FA001-AC4F-418D-AE19-62706E023703}">
                      <ahyp:hlinkClr xmlns:ahyp="http://schemas.microsoft.com/office/drawing/2018/hyperlinkcolor" val="tx"/>
                    </a:ext>
                  </a:extLst>
                </a:hlinkClick>
              </a:rPr>
              <a:t>https://www.nytimes.com/2023/06/08/nyregion/lawyer-chatgpt-sanctions.html</a:t>
            </a:r>
            <a:r>
              <a:rPr lang="en-US" sz="800"/>
              <a:t> </a:t>
            </a:r>
          </a:p>
          <a:p>
            <a:pPr marL="91440" indent="-91440">
              <a:lnSpc>
                <a:spcPct val="100000"/>
              </a:lnSpc>
              <a:spcAft>
                <a:spcPts val="600"/>
              </a:spcAft>
            </a:pPr>
            <a:r>
              <a:rPr lang="en-US" sz="800"/>
              <a:t>P. Liang et al., “Holistic Evaluation of Language Models.” </a:t>
            </a:r>
            <a:r>
              <a:rPr lang="en-US" sz="800" err="1"/>
              <a:t>arXiv</a:t>
            </a:r>
            <a:r>
              <a:rPr lang="en-US" sz="800"/>
              <a:t>, Oct. 01, 2023. Accessed: Mar. 29, 2024. [Online]. Available: </a:t>
            </a:r>
            <a:r>
              <a:rPr lang="en-US" sz="800">
                <a:hlinkClick r:id="rId9">
                  <a:extLst>
                    <a:ext uri="{A12FA001-AC4F-418D-AE19-62706E023703}">
                      <ahyp:hlinkClr xmlns:ahyp="http://schemas.microsoft.com/office/drawing/2018/hyperlinkcolor" val="tx"/>
                    </a:ext>
                  </a:extLst>
                </a:hlinkClick>
              </a:rPr>
              <a:t>http://arxiv.org/abs/2211.09110</a:t>
            </a:r>
            <a:endParaRPr lang="en-US" sz="800"/>
          </a:p>
          <a:p>
            <a:pPr marL="91440" indent="-91440">
              <a:lnSpc>
                <a:spcPct val="100000"/>
              </a:lnSpc>
              <a:spcAft>
                <a:spcPts val="600"/>
              </a:spcAft>
            </a:pPr>
            <a:r>
              <a:rPr lang="en-US" sz="800"/>
              <a:t>“New Tesla Autopilot Attention Study: Interesting, Not Surprising.” [Online]. Available: </a:t>
            </a:r>
            <a:r>
              <a:rPr lang="en-US" sz="800">
                <a:hlinkClick r:id="rId10">
                  <a:extLst>
                    <a:ext uri="{A12FA001-AC4F-418D-AE19-62706E023703}">
                      <ahyp:hlinkClr xmlns:ahyp="http://schemas.microsoft.com/office/drawing/2018/hyperlinkcolor" val="tx"/>
                    </a:ext>
                  </a:extLst>
                </a:hlinkClick>
              </a:rPr>
              <a:t>https://insideevs.com/news/533018/tesla-autopilot-attentiveness-study-results/</a:t>
            </a:r>
            <a:endParaRPr lang="en-US" sz="800"/>
          </a:p>
          <a:p>
            <a:pPr marL="91440" indent="-91440">
              <a:lnSpc>
                <a:spcPct val="100000"/>
              </a:lnSpc>
              <a:spcAft>
                <a:spcPts val="600"/>
              </a:spcAft>
            </a:pPr>
            <a:r>
              <a:rPr lang="en-US" sz="800"/>
              <a:t>S. J. </a:t>
            </a:r>
            <a:r>
              <a:rPr lang="en-US" sz="800" err="1"/>
              <a:t>Coulthart</a:t>
            </a:r>
            <a:r>
              <a:rPr lang="en-US" sz="800"/>
              <a:t>, “An Evidence-Based Evaluation of 12 Core Structured Analytic Techniques,” International Journal of Intelligence and </a:t>
            </a:r>
            <a:r>
              <a:rPr lang="en-US" sz="800" err="1"/>
              <a:t>CounterIntelligence</a:t>
            </a:r>
            <a:r>
              <a:rPr lang="en-US" sz="800"/>
              <a:t>, vol. 30, no. 2, pp. 368–391, Apr. 2017</a:t>
            </a:r>
          </a:p>
          <a:p>
            <a:pPr marL="91440" indent="-91440">
              <a:lnSpc>
                <a:spcPct val="100000"/>
              </a:lnSpc>
              <a:spcAft>
                <a:spcPts val="600"/>
              </a:spcAft>
            </a:pPr>
            <a:r>
              <a:rPr lang="en-US" sz="800"/>
              <a:t>J. NIELSEN, “Chapter 2 - What Is Usability?,” in Usability Engineering, J. NIELSEN, Ed., San Diego: Morgan Kaufmann, 1993, pp. 23–48.</a:t>
            </a:r>
          </a:p>
          <a:p>
            <a:pPr marL="91440" indent="-91440">
              <a:lnSpc>
                <a:spcPct val="100000"/>
              </a:lnSpc>
              <a:spcAft>
                <a:spcPts val="600"/>
              </a:spcAft>
            </a:pPr>
            <a:endParaRPr lang="en-US" sz="800"/>
          </a:p>
        </p:txBody>
      </p:sp>
      <p:sp>
        <p:nvSpPr>
          <p:cNvPr id="10" name="TextBox 9">
            <a:extLst>
              <a:ext uri="{FF2B5EF4-FFF2-40B4-BE49-F238E27FC236}">
                <a16:creationId xmlns:a16="http://schemas.microsoft.com/office/drawing/2014/main" id="{02FD299D-77F0-58D2-2030-8D5251D72A89}"/>
              </a:ext>
            </a:extLst>
          </p:cNvPr>
          <p:cNvSpPr txBox="1"/>
          <p:nvPr/>
        </p:nvSpPr>
        <p:spPr>
          <a:xfrm>
            <a:off x="333375" y="675473"/>
            <a:ext cx="24247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Calibri"/>
                <a:ea typeface="Calibri"/>
                <a:cs typeface="Calibri"/>
                <a:sym typeface="Calibri"/>
                <a:hlinkClick r:id="rId11"/>
              </a:rPr>
              <a:t>jratchford@sei.cmu.edu</a:t>
            </a:r>
            <a:r>
              <a:rPr kumimoji="0" lang="en-US" sz="1800" b="0" i="0" u="none" strike="noStrike" cap="none" spc="0" normalizeH="0" baseline="0">
                <a:ln>
                  <a:noFill/>
                </a:ln>
                <a:solidFill>
                  <a:srgbClr val="000000"/>
                </a:solidFill>
                <a:effectLst/>
                <a:uFillTx/>
                <a:latin typeface="Calibri"/>
                <a:ea typeface="Calibri"/>
                <a:cs typeface="Calibri"/>
                <a:sym typeface="Calibri"/>
              </a:rPr>
              <a:t> </a:t>
            </a:r>
          </a:p>
        </p:txBody>
      </p:sp>
      <p:sp>
        <p:nvSpPr>
          <p:cNvPr id="12" name="TextBox 11">
            <a:extLst>
              <a:ext uri="{FF2B5EF4-FFF2-40B4-BE49-F238E27FC236}">
                <a16:creationId xmlns:a16="http://schemas.microsoft.com/office/drawing/2014/main" id="{3D4B315D-3010-C928-AAC1-0814CCB1C350}"/>
              </a:ext>
            </a:extLst>
          </p:cNvPr>
          <p:cNvSpPr txBox="1"/>
          <p:nvPr/>
        </p:nvSpPr>
        <p:spPr>
          <a:xfrm>
            <a:off x="123299" y="1052511"/>
            <a:ext cx="4927600" cy="47397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Bef>
                <a:spcPts val="0"/>
              </a:spcBef>
              <a:spcAft>
                <a:spcPts val="0"/>
              </a:spcAft>
            </a:pPr>
            <a:r>
              <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rPr>
              <a:t>“LLM Evaluation Framework - Task Force Lima - TRMC Website (Confluence).” Accessed: Apr. 10, 2024. [Online]. Available: </a:t>
            </a:r>
            <a:r>
              <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hlinkClick r:id="rId12">
                  <a:extLst>
                    <a:ext uri="{A12FA001-AC4F-418D-AE19-62706E023703}">
                      <ahyp:hlinkClr xmlns:ahyp="http://schemas.microsoft.com/office/drawing/2018/hyperlinkcolor" val="tx"/>
                    </a:ext>
                  </a:extLst>
                </a:hlinkClick>
              </a:rPr>
              <a:t>https://www.trmc.osd.mil/wiki/display/CDAOAWDWED/LLM+Evaluation+Framework?sortBy=date&amp;sortOrder=descending</a:t>
            </a:r>
            <a:endPar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endParaRPr>
          </a:p>
          <a:p>
            <a:pPr>
              <a:spcBef>
                <a:spcPts val="0"/>
              </a:spcBef>
              <a:spcAft>
                <a:spcPts val="0"/>
              </a:spcAft>
            </a:pPr>
            <a:endPar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endParaRPr>
          </a:p>
          <a:p>
            <a:pPr>
              <a:spcBef>
                <a:spcPts val="0"/>
              </a:spcBef>
              <a:spcAft>
                <a:spcPts val="0"/>
              </a:spcAft>
            </a:pPr>
            <a:r>
              <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rPr>
              <a:t>M. Walsh, D. </a:t>
            </a:r>
            <a:r>
              <a:rPr lang="en-US" sz="1000" err="1">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rPr>
              <a:t>Schulker</a:t>
            </a:r>
            <a:r>
              <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rPr>
              <a:t>, S. Lau, and R. Brower-Sinning, “System Theoretic Process Analysis for Large Language Model System Evaluation: Findings and Recommendations,” 2023.</a:t>
            </a:r>
          </a:p>
          <a:p>
            <a:pPr>
              <a:spcBef>
                <a:spcPts val="0"/>
              </a:spcBef>
              <a:spcAft>
                <a:spcPts val="0"/>
              </a:spcAft>
            </a:pPr>
            <a:endPar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endParaRPr>
          </a:p>
          <a:p>
            <a:pPr>
              <a:spcBef>
                <a:spcPts val="0"/>
              </a:spcBef>
              <a:spcAft>
                <a:spcPts val="0"/>
              </a:spcAft>
            </a:pPr>
            <a:r>
              <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rPr>
              <a:t>Shannon Gallagher et al., “A Retrospective in Engineering Large Language Models for National Security.” Accessed: Apr. 10, 2024. [Online]. Available: </a:t>
            </a:r>
            <a:r>
              <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hlinkClick r:id="rId13">
                  <a:extLst>
                    <a:ext uri="{A12FA001-AC4F-418D-AE19-62706E023703}">
                      <ahyp:hlinkClr xmlns:ahyp="http://schemas.microsoft.com/office/drawing/2018/hyperlinkcolor" val="tx"/>
                    </a:ext>
                  </a:extLst>
                </a:hlinkClick>
              </a:rPr>
              <a:t>https://insights.sei.cmu.edu/library/a-retrospective-in-engineering-large-language-models-for-national-security</a:t>
            </a:r>
            <a:endPar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endParaRPr>
          </a:p>
          <a:p>
            <a:pPr>
              <a:spcBef>
                <a:spcPts val="0"/>
              </a:spcBef>
              <a:spcAft>
                <a:spcPts val="0"/>
              </a:spcAft>
            </a:pPr>
            <a:endPar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endParaRPr>
          </a:p>
          <a:p>
            <a:pPr>
              <a:spcBef>
                <a:spcPts val="0"/>
              </a:spcBef>
              <a:spcAft>
                <a:spcPts val="0"/>
              </a:spcAft>
            </a:pPr>
            <a:r>
              <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rPr>
              <a:t>Douglas Schmidt and Robert, John, “Applying Large Language Models to DoD Software Acquisition: An Initial Experiment.” Accessed: Apr. 10, 2024. [Online]. Available: </a:t>
            </a:r>
            <a:r>
              <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hlinkClick r:id="rId14">
                  <a:extLst>
                    <a:ext uri="{A12FA001-AC4F-418D-AE19-62706E023703}">
                      <ahyp:hlinkClr xmlns:ahyp="http://schemas.microsoft.com/office/drawing/2018/hyperlinkcolor" val="tx"/>
                    </a:ext>
                  </a:extLst>
                </a:hlinkClick>
              </a:rPr>
              <a:t>https://insights.sei.cmu.edu/blog/applying-large-language-models-to-dod-software-acquisition-an-initial-experiment/</a:t>
            </a:r>
            <a:endPar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endParaRPr>
          </a:p>
          <a:p>
            <a:pPr>
              <a:spcBef>
                <a:spcPts val="0"/>
              </a:spcBef>
              <a:spcAft>
                <a:spcPts val="0"/>
              </a:spcAft>
            </a:pPr>
            <a:endPar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endParaRPr>
          </a:p>
          <a:p>
            <a:pPr>
              <a:spcBef>
                <a:spcPts val="0"/>
              </a:spcBef>
              <a:spcAft>
                <a:spcPts val="0"/>
              </a:spcAft>
            </a:pPr>
            <a:r>
              <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rPr>
              <a:t>Tyler Brooks, “Creating a Large Language Model Application Using </a:t>
            </a:r>
            <a:r>
              <a:rPr lang="en-US" sz="1000" err="1">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rPr>
              <a:t>Gradio</a:t>
            </a:r>
            <a:r>
              <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rPr>
              <a:t>.” Accessed: Apr. 10, 2024. [Online]. Available: </a:t>
            </a:r>
            <a:r>
              <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hlinkClick r:id="rId15">
                  <a:extLst>
                    <a:ext uri="{A12FA001-AC4F-418D-AE19-62706E023703}">
                      <ahyp:hlinkClr xmlns:ahyp="http://schemas.microsoft.com/office/drawing/2018/hyperlinkcolor" val="tx"/>
                    </a:ext>
                  </a:extLst>
                </a:hlinkClick>
              </a:rPr>
              <a:t>https://insights.sei.cmu.edu/blog/creating-a-large-language-model-application-using-gradio</a:t>
            </a:r>
            <a:endPar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endParaRPr>
          </a:p>
          <a:p>
            <a:pPr>
              <a:spcBef>
                <a:spcPts val="0"/>
              </a:spcBef>
              <a:spcAft>
                <a:spcPts val="0"/>
              </a:spcAft>
            </a:pPr>
            <a:endPar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endParaRPr>
          </a:p>
          <a:p>
            <a:pPr>
              <a:spcBef>
                <a:spcPts val="0"/>
              </a:spcBef>
              <a:spcAft>
                <a:spcPts val="0"/>
              </a:spcAft>
            </a:pPr>
            <a:r>
              <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rPr>
              <a:t>Carrier Gardner, Katie Robinson, Carol Smith, and Alex Steiner, “Contextualizing End-User Needs: How to Measure the Trustworthiness of an AI System.” Accessed: Apr. 10, 2024. [Online]. Available: </a:t>
            </a:r>
            <a:r>
              <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hlinkClick r:id="rId16">
                  <a:extLst>
                    <a:ext uri="{A12FA001-AC4F-418D-AE19-62706E023703}">
                      <ahyp:hlinkClr xmlns:ahyp="http://schemas.microsoft.com/office/drawing/2018/hyperlinkcolor" val="tx"/>
                    </a:ext>
                  </a:extLst>
                </a:hlinkClick>
              </a:rPr>
              <a:t>https://insights.sei.cmu.edu/blog/contextualizing-end-user-needs-how-to-measure-the-trustworthiness-of-an-ai-system</a:t>
            </a:r>
            <a:endParaRPr lang="en-US" sz="1000">
              <a:solidFill>
                <a:schemeClr val="tx1"/>
              </a:solidFill>
              <a:latin typeface="Arial" panose="020B0604020202020204" pitchFamily="34" charset="0"/>
              <a:ea typeface="Open Sans Light" panose="020B0306030504020204" pitchFamily="34" charset="0"/>
              <a:cs typeface="Arial" panose="020B0604020202020204" pitchFamily="34" charset="0"/>
              <a:sym typeface="Open Sans Regular"/>
            </a:endParaRPr>
          </a:p>
          <a:p>
            <a:pPr>
              <a:spcBef>
                <a:spcPts val="0"/>
              </a:spcBef>
              <a:spcAft>
                <a:spcPts val="0"/>
              </a:spcAft>
            </a:pPr>
            <a:endParaRPr lang="en-US" sz="1200">
              <a:effectLst/>
            </a:endParaRPr>
          </a:p>
        </p:txBody>
      </p:sp>
    </p:spTree>
    <p:extLst>
      <p:ext uri="{BB962C8B-B14F-4D97-AF65-F5344CB8AC3E}">
        <p14:creationId xmlns:p14="http://schemas.microsoft.com/office/powerpoint/2010/main" val="409148323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60E12A-0977-3F64-EEF8-093B09426C1C}"/>
              </a:ext>
            </a:extLst>
          </p:cNvPr>
          <p:cNvSpPr>
            <a:spLocks noGrp="1"/>
          </p:cNvSpPr>
          <p:nvPr>
            <p:ph type="title"/>
          </p:nvPr>
        </p:nvSpPr>
        <p:spPr/>
        <p:txBody>
          <a:bodyPr/>
          <a:lstStyle/>
          <a:p>
            <a:r>
              <a:rPr lang="en-US"/>
              <a:t>THE END</a:t>
            </a:r>
          </a:p>
        </p:txBody>
      </p:sp>
    </p:spTree>
    <p:extLst>
      <p:ext uri="{BB962C8B-B14F-4D97-AF65-F5344CB8AC3E}">
        <p14:creationId xmlns:p14="http://schemas.microsoft.com/office/powerpoint/2010/main" val="103111619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Document Markings</a:t>
            </a:r>
          </a:p>
        </p:txBody>
      </p:sp>
      <p:sp>
        <p:nvSpPr>
          <p:cNvPr id="5" name="Content Placeholder 4"/>
          <p:cNvSpPr>
            <a:spLocks noGrp="1"/>
          </p:cNvSpPr>
          <p:nvPr>
            <p:ph type="body" sz="quarter" idx="10"/>
          </p:nvPr>
        </p:nvSpPr>
        <p:spPr/>
        <p:txBody>
          <a:bodyPr>
            <a:noAutofit/>
          </a:bodyPr>
          <a:lstStyle/>
          <a:p>
            <a:r>
              <a:rPr lang="en-US" sz="1100" b="0" i="0">
                <a:solidFill>
                  <a:srgbClr val="000000"/>
                </a:solidFill>
                <a:effectLst/>
                <a:highlight>
                  <a:srgbClr val="FFFFFF"/>
                </a:highlight>
                <a:latin typeface="Open Sans" panose="020B0606030504020204" pitchFamily="34" charset="0"/>
              </a:rPr>
              <a:t>Carnegie Mellon University 2024</a:t>
            </a:r>
            <a:br>
              <a:rPr lang="en-US" sz="1100"/>
            </a:br>
            <a:br>
              <a:rPr lang="en-US" sz="1100"/>
            </a:br>
            <a:r>
              <a:rPr lang="en-US" sz="1100" b="0" i="0">
                <a:solidFill>
                  <a:srgbClr val="000000"/>
                </a:solidFill>
                <a:effectLst/>
                <a:highlight>
                  <a:srgbClr val="FFFFFF"/>
                </a:highlight>
                <a:latin typeface="Open Sans" panose="020B0606030504020204" pitchFamily="34" charset="0"/>
              </a:rPr>
              <a:t>This material is based upon work funded and supported by the Department of Defense under Contract No. FA8702-15-D-0002 with Carnegie Mellon University for the operation of the Software Engineering Institute, a federally funded research and development center.</a:t>
            </a:r>
            <a:br>
              <a:rPr lang="en-US" sz="1100"/>
            </a:br>
            <a:br>
              <a:rPr lang="en-US" sz="1100"/>
            </a:br>
            <a:r>
              <a:rPr lang="en-US" sz="1100" b="0" i="0">
                <a:solidFill>
                  <a:srgbClr val="000000"/>
                </a:solidFill>
                <a:effectLst/>
                <a:highlight>
                  <a:srgbClr val="FFFFFF"/>
                </a:highlight>
                <a:latin typeface="Open Sans" panose="020B0606030504020204" pitchFamily="34" charset="0"/>
              </a:rPr>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br>
              <a:rPr lang="en-US" sz="1100"/>
            </a:br>
            <a:br>
              <a:rPr lang="en-US" sz="1100"/>
            </a:br>
            <a:r>
              <a:rPr lang="en-US" sz="1100" b="0" i="0">
                <a:solidFill>
                  <a:srgbClr val="000000"/>
                </a:solidFill>
                <a:effectLst/>
                <a:highlight>
                  <a:srgbClr val="FFFFFF"/>
                </a:highlight>
                <a:latin typeface="Open Sans" panose="020B0606030504020204" pitchFamily="34" charset="0"/>
              </a:rPr>
              <a:t>[DISTRIBUTION STATEMENT A] This material has been approved for public release and unlimited distribution. Please see Copyright notice for non-US Government use and distribution.</a:t>
            </a:r>
            <a:br>
              <a:rPr lang="en-US" sz="1100"/>
            </a:br>
            <a:br>
              <a:rPr lang="en-US" sz="1100"/>
            </a:br>
            <a:r>
              <a:rPr lang="en-US" sz="1100" b="0" i="0">
                <a:solidFill>
                  <a:srgbClr val="000000"/>
                </a:solidFill>
                <a:effectLst/>
                <a:highlight>
                  <a:srgbClr val="FFFFFF"/>
                </a:highlight>
                <a:latin typeface="Open Sans" panose="020B0606030504020204" pitchFamily="34" charset="0"/>
              </a:rPr>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a:t>
            </a:r>
            <a:r>
              <a:rPr lang="en-US" sz="1100" b="0" i="0" err="1">
                <a:solidFill>
                  <a:srgbClr val="000000"/>
                </a:solidFill>
                <a:effectLst/>
                <a:highlight>
                  <a:srgbClr val="FFFFFF"/>
                </a:highlight>
                <a:latin typeface="Open Sans" panose="020B0606030504020204" pitchFamily="34" charset="0"/>
              </a:rPr>
              <a:t>permission@sei.cmu.edu</a:t>
            </a:r>
            <a:r>
              <a:rPr lang="en-US" sz="1100" b="0" i="0">
                <a:solidFill>
                  <a:srgbClr val="000000"/>
                </a:solidFill>
                <a:effectLst/>
                <a:highlight>
                  <a:srgbClr val="FFFFFF"/>
                </a:highlight>
                <a:latin typeface="Open Sans" panose="020B0606030504020204" pitchFamily="34" charset="0"/>
              </a:rPr>
              <a:t>.</a:t>
            </a:r>
            <a:br>
              <a:rPr lang="en-US" sz="1100"/>
            </a:br>
            <a:br>
              <a:rPr lang="en-US" sz="1100"/>
            </a:br>
            <a:r>
              <a:rPr lang="en-US" sz="1100" b="0" i="0">
                <a:solidFill>
                  <a:srgbClr val="000000"/>
                </a:solidFill>
                <a:effectLst/>
                <a:highlight>
                  <a:srgbClr val="FFFFFF"/>
                </a:highlight>
                <a:latin typeface="Open Sans" panose="020B0606030504020204" pitchFamily="34" charset="0"/>
              </a:rPr>
              <a:t>DM24-0366</a:t>
            </a:r>
          </a:p>
          <a:p>
            <a:r>
              <a:rPr lang="en-US" sz="1200"/>
              <a:t>DoD contract number FA8702-15-D-0002</a:t>
            </a:r>
          </a:p>
        </p:txBody>
      </p:sp>
    </p:spTree>
    <p:extLst>
      <p:ext uri="{BB962C8B-B14F-4D97-AF65-F5344CB8AC3E}">
        <p14:creationId xmlns:p14="http://schemas.microsoft.com/office/powerpoint/2010/main" val="27123148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C5822-C833-5D6F-80D8-65C1A842C05F}"/>
              </a:ext>
            </a:extLst>
          </p:cNvPr>
          <p:cNvSpPr>
            <a:spLocks noGrp="1"/>
          </p:cNvSpPr>
          <p:nvPr>
            <p:ph type="title"/>
          </p:nvPr>
        </p:nvSpPr>
        <p:spPr>
          <a:xfrm>
            <a:off x="333375" y="298311"/>
            <a:ext cx="8992160" cy="828128"/>
          </a:xfrm>
        </p:spPr>
        <p:txBody>
          <a:bodyPr/>
          <a:lstStyle/>
          <a:p>
            <a:r>
              <a:rPr lang="en-US">
                <a:latin typeface="+mn-lt"/>
              </a:rPr>
              <a:t>Generative AI: Ubiquitous, Convincing …Correct? </a:t>
            </a:r>
            <a:r>
              <a:rPr lang="en-US" b="1">
                <a:latin typeface="+mn-lt"/>
              </a:rPr>
              <a:t>Useful?</a:t>
            </a:r>
          </a:p>
        </p:txBody>
      </p:sp>
      <p:sp>
        <p:nvSpPr>
          <p:cNvPr id="8" name="Text Placeholder 7">
            <a:extLst>
              <a:ext uri="{FF2B5EF4-FFF2-40B4-BE49-F238E27FC236}">
                <a16:creationId xmlns:a16="http://schemas.microsoft.com/office/drawing/2014/main" id="{A76E483D-7CCF-F4C2-CDCD-C7F6069AC535}"/>
              </a:ext>
            </a:extLst>
          </p:cNvPr>
          <p:cNvSpPr>
            <a:spLocks noGrp="1"/>
          </p:cNvSpPr>
          <p:nvPr>
            <p:ph type="body" sz="quarter" idx="10"/>
          </p:nvPr>
        </p:nvSpPr>
        <p:spPr>
          <a:xfrm>
            <a:off x="1566915" y="853909"/>
            <a:ext cx="3079736" cy="347402"/>
          </a:xfrm>
        </p:spPr>
        <p:txBody>
          <a:bodyPr/>
          <a:lstStyle/>
          <a:p>
            <a:r>
              <a:rPr lang="en-US" sz="1800" b="1">
                <a:latin typeface="+mn-lt"/>
              </a:rPr>
              <a:t>Limited capacity for error</a:t>
            </a:r>
          </a:p>
        </p:txBody>
      </p:sp>
      <p:pic>
        <p:nvPicPr>
          <p:cNvPr id="4" name="Picture 3">
            <a:extLst>
              <a:ext uri="{FF2B5EF4-FFF2-40B4-BE49-F238E27FC236}">
                <a16:creationId xmlns:a16="http://schemas.microsoft.com/office/drawing/2014/main" id="{02627A1F-7F28-BBC1-80B6-AC4176D3346F}"/>
              </a:ext>
            </a:extLst>
          </p:cNvPr>
          <p:cNvPicPr>
            <a:picLocks noChangeAspect="1"/>
          </p:cNvPicPr>
          <p:nvPr/>
        </p:nvPicPr>
        <p:blipFill>
          <a:blip r:embed="rId2"/>
          <a:stretch>
            <a:fillRect/>
          </a:stretch>
        </p:blipFill>
        <p:spPr>
          <a:xfrm>
            <a:off x="2073552" y="1161032"/>
            <a:ext cx="6002255" cy="1062509"/>
          </a:xfrm>
          <a:prstGeom prst="rect">
            <a:avLst/>
          </a:prstGeom>
          <a:ln>
            <a:solidFill>
              <a:schemeClr val="tx1"/>
            </a:solidFill>
          </a:ln>
        </p:spPr>
      </p:pic>
      <p:sp>
        <p:nvSpPr>
          <p:cNvPr id="5" name="TextBox 4">
            <a:extLst>
              <a:ext uri="{FF2B5EF4-FFF2-40B4-BE49-F238E27FC236}">
                <a16:creationId xmlns:a16="http://schemas.microsoft.com/office/drawing/2014/main" id="{6F899149-6535-88EB-EAB2-8F9E263FF045}"/>
              </a:ext>
            </a:extLst>
          </p:cNvPr>
          <p:cNvSpPr txBox="1"/>
          <p:nvPr/>
        </p:nvSpPr>
        <p:spPr>
          <a:xfrm>
            <a:off x="8201912" y="1069379"/>
            <a:ext cx="1713931" cy="1446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800">
                <a:effectLst/>
                <a:latin typeface="+mn-lt"/>
              </a:rPr>
              <a:t>B. Weiser and N. </a:t>
            </a:r>
            <a:r>
              <a:rPr lang="en-US" sz="800" err="1">
                <a:effectLst/>
                <a:latin typeface="+mn-lt"/>
              </a:rPr>
              <a:t>Schweber</a:t>
            </a:r>
            <a:r>
              <a:rPr lang="en-US" sz="800">
                <a:effectLst/>
                <a:latin typeface="+mn-lt"/>
              </a:rPr>
              <a:t>, “The ChatGPT Lawyer Explains Himself,” </a:t>
            </a:r>
            <a:r>
              <a:rPr lang="en-US" sz="800" i="1">
                <a:effectLst/>
                <a:latin typeface="+mn-lt"/>
              </a:rPr>
              <a:t>The New York Times</a:t>
            </a:r>
            <a:r>
              <a:rPr lang="en-US" sz="800">
                <a:effectLst/>
                <a:latin typeface="+mn-lt"/>
              </a:rPr>
              <a:t>, Jun. 08, 2023. Accessed: Mar. 29, 2024. [Online]. Available: </a:t>
            </a:r>
            <a:r>
              <a:rPr lang="en-US" sz="800">
                <a:effectLst/>
                <a:latin typeface="+mn-lt"/>
                <a:hlinkClick r:id="rId3"/>
              </a:rPr>
              <a:t>https://www.nytimes.com/2023/06/08/nyregion/lawyer-chatgpt-sanctions.html</a:t>
            </a:r>
            <a:endParaRPr lang="en-US" sz="800">
              <a:effectLst/>
              <a:latin typeface="+mn-lt"/>
            </a:endParaRPr>
          </a:p>
          <a:p>
            <a:endParaRPr lang="en-US" sz="800">
              <a:latin typeface="+mn-lt"/>
            </a:endParaRPr>
          </a:p>
          <a:p>
            <a:endParaRPr lang="en-US" sz="800">
              <a:effectLst/>
              <a:latin typeface="+mn-lt"/>
            </a:endParaRPr>
          </a:p>
          <a:p>
            <a:endParaRPr lang="en-US" sz="800">
              <a:latin typeface="+mn-lt"/>
            </a:endParaRPr>
          </a:p>
        </p:txBody>
      </p:sp>
    </p:spTree>
    <p:extLst>
      <p:ext uri="{BB962C8B-B14F-4D97-AF65-F5344CB8AC3E}">
        <p14:creationId xmlns:p14="http://schemas.microsoft.com/office/powerpoint/2010/main" val="91302804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C5822-C833-5D6F-80D8-65C1A842C05F}"/>
              </a:ext>
            </a:extLst>
          </p:cNvPr>
          <p:cNvSpPr>
            <a:spLocks noGrp="1"/>
          </p:cNvSpPr>
          <p:nvPr>
            <p:ph type="title"/>
          </p:nvPr>
        </p:nvSpPr>
        <p:spPr>
          <a:xfrm>
            <a:off x="333375" y="298311"/>
            <a:ext cx="8992160" cy="828128"/>
          </a:xfrm>
        </p:spPr>
        <p:txBody>
          <a:bodyPr/>
          <a:lstStyle/>
          <a:p>
            <a:r>
              <a:rPr lang="en-US">
                <a:latin typeface="+mn-lt"/>
              </a:rPr>
              <a:t>Generative AI: Ubiquitous, Convincing …Correct? </a:t>
            </a:r>
            <a:r>
              <a:rPr lang="en-US" b="1">
                <a:latin typeface="+mn-lt"/>
              </a:rPr>
              <a:t>Useful?</a:t>
            </a:r>
          </a:p>
        </p:txBody>
      </p:sp>
      <p:sp>
        <p:nvSpPr>
          <p:cNvPr id="8" name="Text Placeholder 7">
            <a:extLst>
              <a:ext uri="{FF2B5EF4-FFF2-40B4-BE49-F238E27FC236}">
                <a16:creationId xmlns:a16="http://schemas.microsoft.com/office/drawing/2014/main" id="{A76E483D-7CCF-F4C2-CDCD-C7F6069AC535}"/>
              </a:ext>
            </a:extLst>
          </p:cNvPr>
          <p:cNvSpPr>
            <a:spLocks noGrp="1"/>
          </p:cNvSpPr>
          <p:nvPr>
            <p:ph type="body" sz="quarter" idx="10"/>
          </p:nvPr>
        </p:nvSpPr>
        <p:spPr>
          <a:xfrm>
            <a:off x="1566915" y="853909"/>
            <a:ext cx="3079736" cy="347402"/>
          </a:xfrm>
        </p:spPr>
        <p:txBody>
          <a:bodyPr/>
          <a:lstStyle/>
          <a:p>
            <a:r>
              <a:rPr lang="en-US" sz="1800" b="1">
                <a:latin typeface="+mn-lt"/>
              </a:rPr>
              <a:t>Limited capacity for error</a:t>
            </a:r>
          </a:p>
        </p:txBody>
      </p:sp>
      <p:sp>
        <p:nvSpPr>
          <p:cNvPr id="9" name="Text Placeholder 8">
            <a:extLst>
              <a:ext uri="{FF2B5EF4-FFF2-40B4-BE49-F238E27FC236}">
                <a16:creationId xmlns:a16="http://schemas.microsoft.com/office/drawing/2014/main" id="{73161075-08D1-6E64-DB74-667E724EA89C}"/>
              </a:ext>
            </a:extLst>
          </p:cNvPr>
          <p:cNvSpPr>
            <a:spLocks noGrp="1"/>
          </p:cNvSpPr>
          <p:nvPr>
            <p:ph type="body" sz="quarter" idx="11"/>
          </p:nvPr>
        </p:nvSpPr>
        <p:spPr>
          <a:xfrm>
            <a:off x="1566915" y="2411871"/>
            <a:ext cx="5583520" cy="340772"/>
          </a:xfrm>
        </p:spPr>
        <p:txBody>
          <a:bodyPr/>
          <a:lstStyle/>
          <a:p>
            <a:r>
              <a:rPr lang="en-US" sz="1800" b="1">
                <a:latin typeface="+mn-lt"/>
              </a:rPr>
              <a:t>Value dependent on human-machine teaming</a:t>
            </a:r>
          </a:p>
        </p:txBody>
      </p:sp>
      <p:pic>
        <p:nvPicPr>
          <p:cNvPr id="4" name="Picture 3">
            <a:extLst>
              <a:ext uri="{FF2B5EF4-FFF2-40B4-BE49-F238E27FC236}">
                <a16:creationId xmlns:a16="http://schemas.microsoft.com/office/drawing/2014/main" id="{02627A1F-7F28-BBC1-80B6-AC4176D3346F}"/>
              </a:ext>
            </a:extLst>
          </p:cNvPr>
          <p:cNvPicPr>
            <a:picLocks noChangeAspect="1"/>
          </p:cNvPicPr>
          <p:nvPr/>
        </p:nvPicPr>
        <p:blipFill>
          <a:blip r:embed="rId2"/>
          <a:stretch>
            <a:fillRect/>
          </a:stretch>
        </p:blipFill>
        <p:spPr>
          <a:xfrm>
            <a:off x="2073552" y="1161032"/>
            <a:ext cx="6002255" cy="1062509"/>
          </a:xfrm>
          <a:prstGeom prst="rect">
            <a:avLst/>
          </a:prstGeom>
          <a:ln>
            <a:solidFill>
              <a:schemeClr val="tx1"/>
            </a:solidFill>
          </a:ln>
        </p:spPr>
      </p:pic>
      <p:pic>
        <p:nvPicPr>
          <p:cNvPr id="12" name="Picture 11">
            <a:extLst>
              <a:ext uri="{FF2B5EF4-FFF2-40B4-BE49-F238E27FC236}">
                <a16:creationId xmlns:a16="http://schemas.microsoft.com/office/drawing/2014/main" id="{7659C72A-524B-39F1-6C1A-FC1ED8972B07}"/>
              </a:ext>
            </a:extLst>
          </p:cNvPr>
          <p:cNvPicPr>
            <a:picLocks noChangeAspect="1"/>
          </p:cNvPicPr>
          <p:nvPr/>
        </p:nvPicPr>
        <p:blipFill>
          <a:blip r:embed="rId3"/>
          <a:stretch>
            <a:fillRect/>
          </a:stretch>
        </p:blipFill>
        <p:spPr>
          <a:xfrm>
            <a:off x="2073552" y="2718996"/>
            <a:ext cx="6002253" cy="1102776"/>
          </a:xfrm>
          <a:prstGeom prst="rect">
            <a:avLst/>
          </a:prstGeom>
        </p:spPr>
      </p:pic>
      <p:sp>
        <p:nvSpPr>
          <p:cNvPr id="5" name="TextBox 4">
            <a:extLst>
              <a:ext uri="{FF2B5EF4-FFF2-40B4-BE49-F238E27FC236}">
                <a16:creationId xmlns:a16="http://schemas.microsoft.com/office/drawing/2014/main" id="{6F899149-6535-88EB-EAB2-8F9E263FF045}"/>
              </a:ext>
            </a:extLst>
          </p:cNvPr>
          <p:cNvSpPr txBox="1"/>
          <p:nvPr/>
        </p:nvSpPr>
        <p:spPr>
          <a:xfrm>
            <a:off x="8201912" y="1069379"/>
            <a:ext cx="1713931"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800">
                <a:effectLst/>
                <a:latin typeface="+mn-lt"/>
              </a:rPr>
              <a:t>B. Weiser and N. </a:t>
            </a:r>
            <a:r>
              <a:rPr lang="en-US" sz="800" err="1">
                <a:effectLst/>
                <a:latin typeface="+mn-lt"/>
              </a:rPr>
              <a:t>Schweber</a:t>
            </a:r>
            <a:r>
              <a:rPr lang="en-US" sz="800">
                <a:effectLst/>
                <a:latin typeface="+mn-lt"/>
              </a:rPr>
              <a:t>, “The ChatGPT Lawyer Explains Himself,” </a:t>
            </a:r>
            <a:r>
              <a:rPr lang="en-US" sz="800" i="1">
                <a:effectLst/>
                <a:latin typeface="+mn-lt"/>
              </a:rPr>
              <a:t>The New York Times</a:t>
            </a:r>
            <a:r>
              <a:rPr lang="en-US" sz="800">
                <a:effectLst/>
                <a:latin typeface="+mn-lt"/>
              </a:rPr>
              <a:t>, Jun. 08, 2023. Accessed: Mar. 29, 2024. [Online]. Available: </a:t>
            </a:r>
            <a:r>
              <a:rPr lang="en-US" sz="800">
                <a:effectLst/>
                <a:latin typeface="+mn-lt"/>
                <a:hlinkClick r:id="rId4"/>
              </a:rPr>
              <a:t>https://www.nytimes.com/2023/06/08/nyregion/lawyer-chatgpt-sanctions.html</a:t>
            </a:r>
            <a:endParaRPr lang="en-US" sz="800">
              <a:effectLst/>
              <a:latin typeface="+mn-lt"/>
            </a:endParaRPr>
          </a:p>
          <a:p>
            <a:endParaRPr lang="en-US" sz="800">
              <a:latin typeface="+mn-lt"/>
            </a:endParaRPr>
          </a:p>
          <a:p>
            <a:endParaRPr lang="en-US" sz="800">
              <a:effectLst/>
              <a:latin typeface="+mn-lt"/>
            </a:endParaRPr>
          </a:p>
          <a:p>
            <a:endParaRPr lang="en-US" sz="800">
              <a:latin typeface="+mn-lt"/>
            </a:endParaRPr>
          </a:p>
          <a:p>
            <a:endParaRPr lang="en-US" sz="800">
              <a:effectLst/>
              <a:latin typeface="+mn-lt"/>
            </a:endParaRPr>
          </a:p>
          <a:p>
            <a:endParaRPr lang="en-US" sz="800">
              <a:effectLst/>
              <a:latin typeface="+mn-lt"/>
            </a:endParaRPr>
          </a:p>
          <a:p>
            <a:r>
              <a:rPr lang="en-US" sz="800">
                <a:effectLst/>
                <a:latin typeface="+mn-lt"/>
              </a:rPr>
              <a:t>“New Tesla Autopilot Attention Study: Interesting, Not Surprising.” Accessed: Mar. 29, 2024. [Online]. Available: </a:t>
            </a:r>
            <a:r>
              <a:rPr lang="en-US" sz="800">
                <a:effectLst/>
                <a:latin typeface="+mn-lt"/>
                <a:hlinkClick r:id="rId5"/>
              </a:rPr>
              <a:t>https://insideevs.com/news/533018/tesla-autopilot-attentiveness-study-results/</a:t>
            </a:r>
            <a:endParaRPr lang="en-US" sz="800">
              <a:effectLst/>
              <a:latin typeface="+mn-lt"/>
            </a:endParaRPr>
          </a:p>
          <a:p>
            <a:pPr>
              <a:spcBef>
                <a:spcPts val="0"/>
              </a:spcBef>
              <a:spcAft>
                <a:spcPts val="0"/>
              </a:spcAft>
            </a:pPr>
            <a:endParaRPr lang="en-US" sz="800">
              <a:effectLst/>
              <a:latin typeface="+mn-lt"/>
            </a:endParaRPr>
          </a:p>
        </p:txBody>
      </p:sp>
    </p:spTree>
    <p:extLst>
      <p:ext uri="{BB962C8B-B14F-4D97-AF65-F5344CB8AC3E}">
        <p14:creationId xmlns:p14="http://schemas.microsoft.com/office/powerpoint/2010/main" val="105767330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C5822-C833-5D6F-80D8-65C1A842C05F}"/>
              </a:ext>
            </a:extLst>
          </p:cNvPr>
          <p:cNvSpPr>
            <a:spLocks noGrp="1"/>
          </p:cNvSpPr>
          <p:nvPr>
            <p:ph type="title"/>
          </p:nvPr>
        </p:nvSpPr>
        <p:spPr>
          <a:xfrm>
            <a:off x="333375" y="298311"/>
            <a:ext cx="8992160" cy="828128"/>
          </a:xfrm>
        </p:spPr>
        <p:txBody>
          <a:bodyPr/>
          <a:lstStyle/>
          <a:p>
            <a:r>
              <a:rPr lang="en-US">
                <a:latin typeface="+mn-lt"/>
              </a:rPr>
              <a:t>Generative AI: Ubiquitous, Convincing …Correct? </a:t>
            </a:r>
            <a:r>
              <a:rPr lang="en-US" b="1">
                <a:latin typeface="+mn-lt"/>
              </a:rPr>
              <a:t>Useful?</a:t>
            </a:r>
          </a:p>
        </p:txBody>
      </p:sp>
      <p:sp>
        <p:nvSpPr>
          <p:cNvPr id="8" name="Text Placeholder 7">
            <a:extLst>
              <a:ext uri="{FF2B5EF4-FFF2-40B4-BE49-F238E27FC236}">
                <a16:creationId xmlns:a16="http://schemas.microsoft.com/office/drawing/2014/main" id="{A76E483D-7CCF-F4C2-CDCD-C7F6069AC535}"/>
              </a:ext>
            </a:extLst>
          </p:cNvPr>
          <p:cNvSpPr>
            <a:spLocks noGrp="1"/>
          </p:cNvSpPr>
          <p:nvPr>
            <p:ph type="body" sz="quarter" idx="10"/>
          </p:nvPr>
        </p:nvSpPr>
        <p:spPr>
          <a:xfrm>
            <a:off x="1566915" y="853909"/>
            <a:ext cx="3079736" cy="347402"/>
          </a:xfrm>
        </p:spPr>
        <p:txBody>
          <a:bodyPr/>
          <a:lstStyle/>
          <a:p>
            <a:r>
              <a:rPr lang="en-US" sz="1800" b="1">
                <a:latin typeface="+mn-lt"/>
              </a:rPr>
              <a:t>Limited capacity for error</a:t>
            </a:r>
          </a:p>
        </p:txBody>
      </p:sp>
      <p:sp>
        <p:nvSpPr>
          <p:cNvPr id="9" name="Text Placeholder 8">
            <a:extLst>
              <a:ext uri="{FF2B5EF4-FFF2-40B4-BE49-F238E27FC236}">
                <a16:creationId xmlns:a16="http://schemas.microsoft.com/office/drawing/2014/main" id="{73161075-08D1-6E64-DB74-667E724EA89C}"/>
              </a:ext>
            </a:extLst>
          </p:cNvPr>
          <p:cNvSpPr>
            <a:spLocks noGrp="1"/>
          </p:cNvSpPr>
          <p:nvPr>
            <p:ph type="body" sz="quarter" idx="11"/>
          </p:nvPr>
        </p:nvSpPr>
        <p:spPr>
          <a:xfrm>
            <a:off x="1566915" y="2411871"/>
            <a:ext cx="5583520" cy="340772"/>
          </a:xfrm>
        </p:spPr>
        <p:txBody>
          <a:bodyPr/>
          <a:lstStyle/>
          <a:p>
            <a:r>
              <a:rPr lang="en-US" sz="1800" b="1">
                <a:latin typeface="+mn-lt"/>
              </a:rPr>
              <a:t>Value dependent on human-machine teaming</a:t>
            </a:r>
          </a:p>
        </p:txBody>
      </p:sp>
      <p:sp>
        <p:nvSpPr>
          <p:cNvPr id="10" name="Text Placeholder 9">
            <a:extLst>
              <a:ext uri="{FF2B5EF4-FFF2-40B4-BE49-F238E27FC236}">
                <a16:creationId xmlns:a16="http://schemas.microsoft.com/office/drawing/2014/main" id="{FFBDA5C3-76F4-F9F3-02A8-1013AE3955E8}"/>
              </a:ext>
            </a:extLst>
          </p:cNvPr>
          <p:cNvSpPr>
            <a:spLocks noGrp="1"/>
          </p:cNvSpPr>
          <p:nvPr>
            <p:ph type="body" sz="quarter" idx="12"/>
          </p:nvPr>
        </p:nvSpPr>
        <p:spPr>
          <a:xfrm>
            <a:off x="1566915" y="4114799"/>
            <a:ext cx="5072343" cy="1198253"/>
          </a:xfrm>
        </p:spPr>
        <p:txBody>
          <a:bodyPr/>
          <a:lstStyle/>
          <a:p>
            <a:r>
              <a:rPr lang="en-US" sz="1800" b="1">
                <a:latin typeface="+mn-lt"/>
              </a:rPr>
              <a:t>Understanding LLM usability for DoD Mission:</a:t>
            </a:r>
          </a:p>
          <a:p>
            <a:pPr marL="880841" lvl="4" indent="-285750"/>
            <a:r>
              <a:rPr lang="en-US" sz="1600">
                <a:latin typeface="+mn-lt"/>
              </a:rPr>
              <a:t>Challenges</a:t>
            </a:r>
          </a:p>
          <a:p>
            <a:pPr marL="880841" lvl="4" indent="-285750"/>
            <a:r>
              <a:rPr lang="en-US" sz="1600">
                <a:latin typeface="+mn-lt"/>
              </a:rPr>
              <a:t>Available solutions</a:t>
            </a:r>
          </a:p>
          <a:p>
            <a:pPr marL="880841" lvl="4" indent="-285750"/>
            <a:r>
              <a:rPr lang="en-US" sz="1600">
                <a:latin typeface="+mn-lt"/>
              </a:rPr>
              <a:t>Gaps and areas for improvement</a:t>
            </a:r>
          </a:p>
        </p:txBody>
      </p:sp>
      <p:pic>
        <p:nvPicPr>
          <p:cNvPr id="4" name="Picture 3">
            <a:extLst>
              <a:ext uri="{FF2B5EF4-FFF2-40B4-BE49-F238E27FC236}">
                <a16:creationId xmlns:a16="http://schemas.microsoft.com/office/drawing/2014/main" id="{02627A1F-7F28-BBC1-80B6-AC4176D3346F}"/>
              </a:ext>
            </a:extLst>
          </p:cNvPr>
          <p:cNvPicPr>
            <a:picLocks noChangeAspect="1"/>
          </p:cNvPicPr>
          <p:nvPr/>
        </p:nvPicPr>
        <p:blipFill>
          <a:blip r:embed="rId2"/>
          <a:stretch>
            <a:fillRect/>
          </a:stretch>
        </p:blipFill>
        <p:spPr>
          <a:xfrm>
            <a:off x="2073552" y="1161032"/>
            <a:ext cx="6002255" cy="1062509"/>
          </a:xfrm>
          <a:prstGeom prst="rect">
            <a:avLst/>
          </a:prstGeom>
          <a:ln>
            <a:solidFill>
              <a:schemeClr val="tx1"/>
            </a:solidFill>
          </a:ln>
        </p:spPr>
      </p:pic>
      <p:pic>
        <p:nvPicPr>
          <p:cNvPr id="12" name="Picture 11">
            <a:extLst>
              <a:ext uri="{FF2B5EF4-FFF2-40B4-BE49-F238E27FC236}">
                <a16:creationId xmlns:a16="http://schemas.microsoft.com/office/drawing/2014/main" id="{7659C72A-524B-39F1-6C1A-FC1ED8972B07}"/>
              </a:ext>
            </a:extLst>
          </p:cNvPr>
          <p:cNvPicPr>
            <a:picLocks noChangeAspect="1"/>
          </p:cNvPicPr>
          <p:nvPr/>
        </p:nvPicPr>
        <p:blipFill>
          <a:blip r:embed="rId3"/>
          <a:stretch>
            <a:fillRect/>
          </a:stretch>
        </p:blipFill>
        <p:spPr>
          <a:xfrm>
            <a:off x="2073552" y="2718996"/>
            <a:ext cx="6002253" cy="1102776"/>
          </a:xfrm>
          <a:prstGeom prst="rect">
            <a:avLst/>
          </a:prstGeom>
        </p:spPr>
      </p:pic>
      <p:sp>
        <p:nvSpPr>
          <p:cNvPr id="5" name="TextBox 4">
            <a:extLst>
              <a:ext uri="{FF2B5EF4-FFF2-40B4-BE49-F238E27FC236}">
                <a16:creationId xmlns:a16="http://schemas.microsoft.com/office/drawing/2014/main" id="{6F899149-6535-88EB-EAB2-8F9E263FF045}"/>
              </a:ext>
            </a:extLst>
          </p:cNvPr>
          <p:cNvSpPr txBox="1"/>
          <p:nvPr/>
        </p:nvSpPr>
        <p:spPr>
          <a:xfrm>
            <a:off x="8201912" y="1069379"/>
            <a:ext cx="1713931"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800">
                <a:effectLst/>
                <a:latin typeface="+mn-lt"/>
              </a:rPr>
              <a:t>B. Weiser and N. </a:t>
            </a:r>
            <a:r>
              <a:rPr lang="en-US" sz="800" err="1">
                <a:effectLst/>
                <a:latin typeface="+mn-lt"/>
              </a:rPr>
              <a:t>Schweber</a:t>
            </a:r>
            <a:r>
              <a:rPr lang="en-US" sz="800">
                <a:effectLst/>
                <a:latin typeface="+mn-lt"/>
              </a:rPr>
              <a:t>, “The ChatGPT Lawyer Explains Himself,” </a:t>
            </a:r>
            <a:r>
              <a:rPr lang="en-US" sz="800" i="1">
                <a:effectLst/>
                <a:latin typeface="+mn-lt"/>
              </a:rPr>
              <a:t>The New York Times</a:t>
            </a:r>
            <a:r>
              <a:rPr lang="en-US" sz="800">
                <a:effectLst/>
                <a:latin typeface="+mn-lt"/>
              </a:rPr>
              <a:t>, Jun. 08, 2023. Accessed: Mar. 29, 2024. [Online]. Available: </a:t>
            </a:r>
            <a:r>
              <a:rPr lang="en-US" sz="800">
                <a:effectLst/>
                <a:latin typeface="+mn-lt"/>
                <a:hlinkClick r:id="rId4"/>
              </a:rPr>
              <a:t>https://www.nytimes.com/2023/06/08/nyregion/lawyer-chatgpt-sanctions.html</a:t>
            </a:r>
            <a:endParaRPr lang="en-US" sz="800">
              <a:effectLst/>
              <a:latin typeface="+mn-lt"/>
            </a:endParaRPr>
          </a:p>
          <a:p>
            <a:endParaRPr lang="en-US" sz="800">
              <a:latin typeface="+mn-lt"/>
            </a:endParaRPr>
          </a:p>
          <a:p>
            <a:endParaRPr lang="en-US" sz="800">
              <a:effectLst/>
              <a:latin typeface="+mn-lt"/>
            </a:endParaRPr>
          </a:p>
          <a:p>
            <a:endParaRPr lang="en-US" sz="800">
              <a:latin typeface="+mn-lt"/>
            </a:endParaRPr>
          </a:p>
          <a:p>
            <a:endParaRPr lang="en-US" sz="800">
              <a:effectLst/>
              <a:latin typeface="+mn-lt"/>
            </a:endParaRPr>
          </a:p>
          <a:p>
            <a:endParaRPr lang="en-US" sz="800">
              <a:effectLst/>
              <a:latin typeface="+mn-lt"/>
            </a:endParaRPr>
          </a:p>
          <a:p>
            <a:r>
              <a:rPr lang="en-US" sz="800">
                <a:effectLst/>
                <a:latin typeface="+mn-lt"/>
              </a:rPr>
              <a:t>“New Tesla Autopilot Attention Study: Interesting, Not Surprising.” Accessed: Mar. 29, 2024. [Online]. Available: </a:t>
            </a:r>
            <a:r>
              <a:rPr lang="en-US" sz="800">
                <a:effectLst/>
                <a:latin typeface="+mn-lt"/>
                <a:hlinkClick r:id="rId5"/>
              </a:rPr>
              <a:t>https://insideevs.com/news/533018/tesla-autopilot-attentiveness-study-results/</a:t>
            </a:r>
            <a:endParaRPr lang="en-US" sz="800">
              <a:effectLst/>
              <a:latin typeface="+mn-lt"/>
            </a:endParaRPr>
          </a:p>
          <a:p>
            <a:pPr>
              <a:spcBef>
                <a:spcPts val="0"/>
              </a:spcBef>
              <a:spcAft>
                <a:spcPts val="0"/>
              </a:spcAft>
            </a:pPr>
            <a:endParaRPr lang="en-US" sz="800">
              <a:effectLst/>
              <a:latin typeface="+mn-lt"/>
            </a:endParaRPr>
          </a:p>
        </p:txBody>
      </p:sp>
    </p:spTree>
    <p:extLst>
      <p:ext uri="{BB962C8B-B14F-4D97-AF65-F5344CB8AC3E}">
        <p14:creationId xmlns:p14="http://schemas.microsoft.com/office/powerpoint/2010/main" val="272723853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949CA3-AB39-986F-6590-386DB1F7E4FF}"/>
              </a:ext>
            </a:extLst>
          </p:cNvPr>
          <p:cNvSpPr>
            <a:spLocks noGrp="1"/>
          </p:cNvSpPr>
          <p:nvPr>
            <p:ph type="title"/>
          </p:nvPr>
        </p:nvSpPr>
        <p:spPr/>
        <p:txBody>
          <a:bodyPr/>
          <a:lstStyle/>
          <a:p>
            <a:r>
              <a:rPr lang="en-US">
                <a:latin typeface="+mn-lt"/>
              </a:rPr>
              <a:t>Usability</a:t>
            </a:r>
          </a:p>
        </p:txBody>
      </p:sp>
      <p:sp>
        <p:nvSpPr>
          <p:cNvPr id="7" name="Text Placeholder 6">
            <a:extLst>
              <a:ext uri="{FF2B5EF4-FFF2-40B4-BE49-F238E27FC236}">
                <a16:creationId xmlns:a16="http://schemas.microsoft.com/office/drawing/2014/main" id="{D4C08F11-BAF8-8CA3-A7AB-9505D93006E0}"/>
              </a:ext>
            </a:extLst>
          </p:cNvPr>
          <p:cNvSpPr>
            <a:spLocks noGrp="1"/>
          </p:cNvSpPr>
          <p:nvPr>
            <p:ph type="body" sz="quarter" idx="10"/>
          </p:nvPr>
        </p:nvSpPr>
        <p:spPr>
          <a:xfrm>
            <a:off x="656114" y="769364"/>
            <a:ext cx="8287861" cy="1386841"/>
          </a:xfrm>
        </p:spPr>
        <p:txBody>
          <a:bodyPr/>
          <a:lstStyle/>
          <a:p>
            <a:r>
              <a:rPr lang="en-US" sz="2000">
                <a:solidFill>
                  <a:srgbClr val="444444"/>
                </a:solidFill>
                <a:highlight>
                  <a:srgbClr val="FFFFFF"/>
                </a:highlight>
                <a:latin typeface="+mn-lt"/>
              </a:rPr>
              <a:t>“</a:t>
            </a:r>
            <a:r>
              <a:rPr lang="en-US" sz="2000" b="0" i="0">
                <a:solidFill>
                  <a:srgbClr val="444444"/>
                </a:solidFill>
                <a:effectLst/>
                <a:highlight>
                  <a:srgbClr val="FFFFFF"/>
                </a:highlight>
                <a:latin typeface="+mn-lt"/>
              </a:rPr>
              <a:t>… the extent to which a product can be used by </a:t>
            </a:r>
            <a:r>
              <a:rPr lang="en-US" sz="2000" b="0" i="0">
                <a:solidFill>
                  <a:srgbClr val="C00000"/>
                </a:solidFill>
                <a:effectLst/>
                <a:highlight>
                  <a:srgbClr val="FFFFFF"/>
                </a:highlight>
                <a:latin typeface="+mn-lt"/>
              </a:rPr>
              <a:t>specified users</a:t>
            </a:r>
            <a:r>
              <a:rPr lang="en-US" sz="2000" b="0" i="0">
                <a:solidFill>
                  <a:srgbClr val="444444"/>
                </a:solidFill>
                <a:effectLst/>
                <a:highlight>
                  <a:srgbClr val="FFFFFF"/>
                </a:highlight>
                <a:latin typeface="+mn-lt"/>
              </a:rPr>
              <a:t> to achieve </a:t>
            </a:r>
            <a:r>
              <a:rPr lang="en-US" sz="2000" b="0" i="0">
                <a:solidFill>
                  <a:srgbClr val="C00000"/>
                </a:solidFill>
                <a:effectLst/>
                <a:highlight>
                  <a:srgbClr val="FFFFFF"/>
                </a:highlight>
                <a:latin typeface="+mn-lt"/>
              </a:rPr>
              <a:t>specified goals </a:t>
            </a:r>
            <a:r>
              <a:rPr lang="en-US" sz="2000" b="0" i="0">
                <a:solidFill>
                  <a:srgbClr val="444444"/>
                </a:solidFill>
                <a:effectLst/>
                <a:highlight>
                  <a:srgbClr val="FFFFFF"/>
                </a:highlight>
                <a:latin typeface="+mn-lt"/>
              </a:rPr>
              <a:t>with </a:t>
            </a:r>
            <a:r>
              <a:rPr lang="en-US" sz="2000" b="1" i="0">
                <a:solidFill>
                  <a:srgbClr val="444444"/>
                </a:solidFill>
                <a:effectLst/>
                <a:highlight>
                  <a:srgbClr val="FFFFFF"/>
                </a:highlight>
                <a:latin typeface="+mn-lt"/>
              </a:rPr>
              <a:t>effectiveness</a:t>
            </a:r>
            <a:r>
              <a:rPr lang="en-US" sz="2000" b="0" i="0">
                <a:solidFill>
                  <a:srgbClr val="444444"/>
                </a:solidFill>
                <a:effectLst/>
                <a:highlight>
                  <a:srgbClr val="FFFFFF"/>
                </a:highlight>
                <a:latin typeface="+mn-lt"/>
              </a:rPr>
              <a:t>, </a:t>
            </a:r>
            <a:r>
              <a:rPr lang="en-US" sz="2000" b="1">
                <a:solidFill>
                  <a:srgbClr val="444444"/>
                </a:solidFill>
                <a:highlight>
                  <a:srgbClr val="FFFFFF"/>
                </a:highlight>
                <a:latin typeface="+mn-lt"/>
              </a:rPr>
              <a:t>efficiency</a:t>
            </a:r>
            <a:r>
              <a:rPr lang="en-US" sz="2000" b="0" i="0">
                <a:solidFill>
                  <a:srgbClr val="444444"/>
                </a:solidFill>
                <a:effectLst/>
                <a:highlight>
                  <a:srgbClr val="FFFFFF"/>
                </a:highlight>
                <a:latin typeface="+mn-lt"/>
              </a:rPr>
              <a:t> and </a:t>
            </a:r>
            <a:r>
              <a:rPr lang="en-US" sz="2000" b="1" i="0">
                <a:solidFill>
                  <a:srgbClr val="444444"/>
                </a:solidFill>
                <a:effectLst/>
                <a:highlight>
                  <a:srgbClr val="FFFFFF"/>
                </a:highlight>
                <a:latin typeface="+mn-lt"/>
              </a:rPr>
              <a:t>satisfaction</a:t>
            </a:r>
            <a:r>
              <a:rPr lang="en-US" sz="2000" b="0" i="0">
                <a:solidFill>
                  <a:srgbClr val="444444"/>
                </a:solidFill>
                <a:effectLst/>
                <a:highlight>
                  <a:srgbClr val="FFFFFF"/>
                </a:highlight>
                <a:latin typeface="+mn-lt"/>
              </a:rPr>
              <a:t> in a specified context of use.”</a:t>
            </a:r>
          </a:p>
          <a:p>
            <a:pPr algn="r"/>
            <a:r>
              <a:rPr lang="en-US" b="0" i="0">
                <a:solidFill>
                  <a:srgbClr val="444444"/>
                </a:solidFill>
                <a:effectLst/>
                <a:highlight>
                  <a:srgbClr val="FFFFFF"/>
                </a:highlight>
                <a:latin typeface="+mn-lt"/>
              </a:rPr>
              <a:t>ISO 9241-11</a:t>
            </a:r>
          </a:p>
          <a:p>
            <a:endParaRPr lang="en-US">
              <a:latin typeface="+mn-lt"/>
            </a:endParaRPr>
          </a:p>
        </p:txBody>
      </p:sp>
      <p:pic>
        <p:nvPicPr>
          <p:cNvPr id="9" name="Picture 8">
            <a:extLst>
              <a:ext uri="{FF2B5EF4-FFF2-40B4-BE49-F238E27FC236}">
                <a16:creationId xmlns:a16="http://schemas.microsoft.com/office/drawing/2014/main" id="{E5CB96C5-7E72-C57C-CC04-92128E750CBA}"/>
              </a:ext>
            </a:extLst>
          </p:cNvPr>
          <p:cNvPicPr>
            <a:picLocks noChangeAspect="1"/>
          </p:cNvPicPr>
          <p:nvPr/>
        </p:nvPicPr>
        <p:blipFill rotWithShape="1">
          <a:blip r:embed="rId2"/>
          <a:srcRect b="3594"/>
          <a:stretch/>
        </p:blipFill>
        <p:spPr>
          <a:xfrm>
            <a:off x="3151189" y="2156205"/>
            <a:ext cx="4226242" cy="2463775"/>
          </a:xfrm>
          <a:prstGeom prst="rect">
            <a:avLst/>
          </a:prstGeom>
        </p:spPr>
      </p:pic>
      <p:sp>
        <p:nvSpPr>
          <p:cNvPr id="12" name="TextBox 11">
            <a:extLst>
              <a:ext uri="{FF2B5EF4-FFF2-40B4-BE49-F238E27FC236}">
                <a16:creationId xmlns:a16="http://schemas.microsoft.com/office/drawing/2014/main" id="{F75E700A-5165-E835-C24D-612A36B191A3}"/>
              </a:ext>
            </a:extLst>
          </p:cNvPr>
          <p:cNvSpPr txBox="1"/>
          <p:nvPr/>
        </p:nvSpPr>
        <p:spPr>
          <a:xfrm>
            <a:off x="656115" y="2700811"/>
            <a:ext cx="2214086"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a:effectLst/>
                <a:latin typeface="+mn-lt"/>
              </a:rPr>
              <a:t>J. Nielsen, “Chapter 2 - What Is Usability?,” in </a:t>
            </a:r>
            <a:r>
              <a:rPr lang="en-US" sz="900" i="1">
                <a:effectLst/>
                <a:latin typeface="+mn-lt"/>
              </a:rPr>
              <a:t>Usability Engineering</a:t>
            </a:r>
            <a:r>
              <a:rPr lang="en-US" sz="900">
                <a:effectLst/>
                <a:latin typeface="+mn-lt"/>
              </a:rPr>
              <a:t>, J. Nielsen, Ed., San Diego: Morgan Kaufmann, 1993, pp. 23–48. </a:t>
            </a:r>
            <a:r>
              <a:rPr lang="en-US" sz="900" err="1">
                <a:effectLst/>
                <a:latin typeface="+mn-lt"/>
              </a:rPr>
              <a:t>doi</a:t>
            </a:r>
            <a:r>
              <a:rPr lang="en-US" sz="900">
                <a:effectLst/>
                <a:latin typeface="+mn-lt"/>
              </a:rPr>
              <a:t>: </a:t>
            </a:r>
            <a:r>
              <a:rPr lang="en-US" sz="900">
                <a:effectLst/>
                <a:latin typeface="+mn-lt"/>
                <a:hlinkClick r:id="rId3"/>
              </a:rPr>
              <a:t>10.1016/B978-0-08-052029-2.50005-X</a:t>
            </a:r>
            <a:r>
              <a:rPr lang="en-US" sz="900">
                <a:effectLst/>
                <a:latin typeface="+mn-lt"/>
              </a:rPr>
              <a:t>.</a:t>
            </a:r>
          </a:p>
        </p:txBody>
      </p:sp>
      <p:sp>
        <p:nvSpPr>
          <p:cNvPr id="13" name="TextBox 12">
            <a:extLst>
              <a:ext uri="{FF2B5EF4-FFF2-40B4-BE49-F238E27FC236}">
                <a16:creationId xmlns:a16="http://schemas.microsoft.com/office/drawing/2014/main" id="{4CCBBED2-211D-A8E6-4112-170F2C0B8E62}"/>
              </a:ext>
            </a:extLst>
          </p:cNvPr>
          <p:cNvSpPr txBox="1"/>
          <p:nvPr/>
        </p:nvSpPr>
        <p:spPr>
          <a:xfrm>
            <a:off x="1259998" y="4902526"/>
            <a:ext cx="845973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1" u="none" strike="noStrike" cap="none" spc="0" normalizeH="0" baseline="0">
                <a:ln>
                  <a:noFill/>
                </a:ln>
                <a:solidFill>
                  <a:srgbClr val="000000"/>
                </a:solidFill>
                <a:effectLst/>
                <a:uFillTx/>
                <a:latin typeface="+mn-lt"/>
                <a:ea typeface="Calibri"/>
                <a:cs typeface="Calibri"/>
                <a:sym typeface="Calibri"/>
              </a:rPr>
              <a:t>Usability and Human Centered Design (HCD) research are well established disciplines.</a:t>
            </a:r>
          </a:p>
        </p:txBody>
      </p:sp>
    </p:spTree>
    <p:extLst>
      <p:ext uri="{BB962C8B-B14F-4D97-AF65-F5344CB8AC3E}">
        <p14:creationId xmlns:p14="http://schemas.microsoft.com/office/powerpoint/2010/main" val="148581306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949CA3-AB39-986F-6590-386DB1F7E4FF}"/>
              </a:ext>
            </a:extLst>
          </p:cNvPr>
          <p:cNvSpPr>
            <a:spLocks noGrp="1"/>
          </p:cNvSpPr>
          <p:nvPr>
            <p:ph type="title"/>
          </p:nvPr>
        </p:nvSpPr>
        <p:spPr/>
        <p:txBody>
          <a:bodyPr/>
          <a:lstStyle/>
          <a:p>
            <a:r>
              <a:rPr lang="en-US">
                <a:latin typeface="+mn-lt"/>
              </a:rPr>
              <a:t>Usability </a:t>
            </a:r>
            <a:r>
              <a:rPr lang="en-US" i="1">
                <a:latin typeface="+mn-lt"/>
              </a:rPr>
              <a:t>for Generative AI</a:t>
            </a:r>
          </a:p>
        </p:txBody>
      </p:sp>
      <p:sp>
        <p:nvSpPr>
          <p:cNvPr id="7" name="Text Placeholder 6">
            <a:extLst>
              <a:ext uri="{FF2B5EF4-FFF2-40B4-BE49-F238E27FC236}">
                <a16:creationId xmlns:a16="http://schemas.microsoft.com/office/drawing/2014/main" id="{D4C08F11-BAF8-8CA3-A7AB-9505D93006E0}"/>
              </a:ext>
            </a:extLst>
          </p:cNvPr>
          <p:cNvSpPr>
            <a:spLocks noGrp="1"/>
          </p:cNvSpPr>
          <p:nvPr>
            <p:ph type="body" sz="quarter" idx="10"/>
          </p:nvPr>
        </p:nvSpPr>
        <p:spPr>
          <a:xfrm>
            <a:off x="656114" y="769364"/>
            <a:ext cx="8287861" cy="1386841"/>
          </a:xfrm>
        </p:spPr>
        <p:txBody>
          <a:bodyPr/>
          <a:lstStyle/>
          <a:p>
            <a:r>
              <a:rPr lang="en-US" sz="2000">
                <a:solidFill>
                  <a:srgbClr val="444444"/>
                </a:solidFill>
                <a:highlight>
                  <a:srgbClr val="FFFFFF"/>
                </a:highlight>
                <a:latin typeface="+mn-lt"/>
              </a:rPr>
              <a:t>“</a:t>
            </a:r>
            <a:r>
              <a:rPr lang="en-US" sz="2000" b="0" i="0">
                <a:solidFill>
                  <a:srgbClr val="444444"/>
                </a:solidFill>
                <a:effectLst/>
                <a:highlight>
                  <a:srgbClr val="FFFFFF"/>
                </a:highlight>
                <a:latin typeface="+mn-lt"/>
              </a:rPr>
              <a:t>… the extent to which a product can be used by </a:t>
            </a:r>
            <a:r>
              <a:rPr lang="en-US" sz="2000" b="0" i="0">
                <a:solidFill>
                  <a:srgbClr val="C00000"/>
                </a:solidFill>
                <a:effectLst/>
                <a:highlight>
                  <a:srgbClr val="FFFFFF"/>
                </a:highlight>
                <a:latin typeface="+mn-lt"/>
              </a:rPr>
              <a:t>specified users </a:t>
            </a:r>
            <a:r>
              <a:rPr lang="en-US" sz="2000" b="0" i="0">
                <a:solidFill>
                  <a:srgbClr val="444444"/>
                </a:solidFill>
                <a:effectLst/>
                <a:highlight>
                  <a:srgbClr val="FFFFFF"/>
                </a:highlight>
                <a:latin typeface="+mn-lt"/>
              </a:rPr>
              <a:t>to achieve </a:t>
            </a:r>
            <a:r>
              <a:rPr lang="en-US" sz="2000" b="0" i="0">
                <a:solidFill>
                  <a:srgbClr val="C00000"/>
                </a:solidFill>
                <a:effectLst/>
                <a:highlight>
                  <a:srgbClr val="FFFFFF"/>
                </a:highlight>
                <a:latin typeface="+mn-lt"/>
              </a:rPr>
              <a:t>specified goals </a:t>
            </a:r>
            <a:r>
              <a:rPr lang="en-US" sz="2000" b="0" i="0">
                <a:solidFill>
                  <a:srgbClr val="444444"/>
                </a:solidFill>
                <a:effectLst/>
                <a:highlight>
                  <a:srgbClr val="FFFFFF"/>
                </a:highlight>
                <a:latin typeface="+mn-lt"/>
              </a:rPr>
              <a:t>with </a:t>
            </a:r>
            <a:r>
              <a:rPr lang="en-US" sz="2000" b="1" i="0">
                <a:solidFill>
                  <a:srgbClr val="444444"/>
                </a:solidFill>
                <a:effectLst/>
                <a:highlight>
                  <a:srgbClr val="FFFFFF"/>
                </a:highlight>
                <a:latin typeface="+mn-lt"/>
              </a:rPr>
              <a:t>effectiveness</a:t>
            </a:r>
            <a:r>
              <a:rPr lang="en-US" sz="2000" b="0" i="0">
                <a:solidFill>
                  <a:srgbClr val="444444"/>
                </a:solidFill>
                <a:effectLst/>
                <a:highlight>
                  <a:srgbClr val="FFFFFF"/>
                </a:highlight>
                <a:latin typeface="+mn-lt"/>
              </a:rPr>
              <a:t>, </a:t>
            </a:r>
            <a:r>
              <a:rPr lang="en-US" sz="2000" b="1">
                <a:solidFill>
                  <a:srgbClr val="444444"/>
                </a:solidFill>
                <a:highlight>
                  <a:srgbClr val="FFFFFF"/>
                </a:highlight>
                <a:latin typeface="+mn-lt"/>
              </a:rPr>
              <a:t>efficiency</a:t>
            </a:r>
            <a:r>
              <a:rPr lang="en-US" sz="2000" b="0" i="0">
                <a:solidFill>
                  <a:srgbClr val="444444"/>
                </a:solidFill>
                <a:effectLst/>
                <a:highlight>
                  <a:srgbClr val="FFFFFF"/>
                </a:highlight>
                <a:latin typeface="+mn-lt"/>
              </a:rPr>
              <a:t> and </a:t>
            </a:r>
            <a:r>
              <a:rPr lang="en-US" sz="2000" b="1" i="0">
                <a:solidFill>
                  <a:srgbClr val="444444"/>
                </a:solidFill>
                <a:effectLst/>
                <a:highlight>
                  <a:srgbClr val="FFFFFF"/>
                </a:highlight>
                <a:latin typeface="+mn-lt"/>
              </a:rPr>
              <a:t>satisfaction</a:t>
            </a:r>
            <a:r>
              <a:rPr lang="en-US" sz="2000" b="0" i="0">
                <a:solidFill>
                  <a:srgbClr val="444444"/>
                </a:solidFill>
                <a:effectLst/>
                <a:highlight>
                  <a:srgbClr val="FFFFFF"/>
                </a:highlight>
                <a:latin typeface="+mn-lt"/>
              </a:rPr>
              <a:t> in a specified context of use.” </a:t>
            </a:r>
          </a:p>
          <a:p>
            <a:pPr algn="r"/>
            <a:r>
              <a:rPr lang="en-US" b="0" i="0">
                <a:solidFill>
                  <a:srgbClr val="444444"/>
                </a:solidFill>
                <a:effectLst/>
                <a:highlight>
                  <a:srgbClr val="FFFFFF"/>
                </a:highlight>
                <a:latin typeface="+mn-lt"/>
              </a:rPr>
              <a:t>ISO 9241-11</a:t>
            </a:r>
          </a:p>
          <a:p>
            <a:endParaRPr lang="en-US">
              <a:latin typeface="+mn-lt"/>
            </a:endParaRPr>
          </a:p>
        </p:txBody>
      </p:sp>
      <p:pic>
        <p:nvPicPr>
          <p:cNvPr id="9" name="Picture 8">
            <a:extLst>
              <a:ext uri="{FF2B5EF4-FFF2-40B4-BE49-F238E27FC236}">
                <a16:creationId xmlns:a16="http://schemas.microsoft.com/office/drawing/2014/main" id="{E5CB96C5-7E72-C57C-CC04-92128E750CBA}"/>
              </a:ext>
            </a:extLst>
          </p:cNvPr>
          <p:cNvPicPr>
            <a:picLocks noChangeAspect="1"/>
          </p:cNvPicPr>
          <p:nvPr/>
        </p:nvPicPr>
        <p:blipFill rotWithShape="1">
          <a:blip r:embed="rId3"/>
          <a:srcRect b="3594"/>
          <a:stretch/>
        </p:blipFill>
        <p:spPr>
          <a:xfrm>
            <a:off x="3151189" y="2156205"/>
            <a:ext cx="4226242" cy="2463775"/>
          </a:xfrm>
          <a:prstGeom prst="rect">
            <a:avLst/>
          </a:prstGeom>
        </p:spPr>
      </p:pic>
      <p:sp>
        <p:nvSpPr>
          <p:cNvPr id="2" name="TextBox 1">
            <a:extLst>
              <a:ext uri="{FF2B5EF4-FFF2-40B4-BE49-F238E27FC236}">
                <a16:creationId xmlns:a16="http://schemas.microsoft.com/office/drawing/2014/main" id="{3C5BD110-B803-71BA-F56D-82A1EA2E86E7}"/>
              </a:ext>
            </a:extLst>
          </p:cNvPr>
          <p:cNvSpPr txBox="1"/>
          <p:nvPr/>
        </p:nvSpPr>
        <p:spPr>
          <a:xfrm>
            <a:off x="4258349" y="1756655"/>
            <a:ext cx="896461" cy="307777"/>
          </a:xfrm>
          <a:prstGeom prst="rect">
            <a:avLst/>
          </a:prstGeom>
          <a:solidFill>
            <a:schemeClr val="bg1">
              <a:alpha val="65098"/>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a:ln>
                  <a:noFill/>
                </a:ln>
                <a:solidFill>
                  <a:srgbClr val="C00000"/>
                </a:solidFill>
                <a:effectLst/>
                <a:uFillTx/>
                <a:latin typeface="+mn-lt"/>
                <a:ea typeface="Calibri"/>
                <a:cs typeface="Calibri"/>
                <a:sym typeface="Calibri"/>
              </a:rPr>
              <a:t>Bias</a:t>
            </a:r>
          </a:p>
        </p:txBody>
      </p:sp>
      <p:sp>
        <p:nvSpPr>
          <p:cNvPr id="3" name="TextBox 2">
            <a:extLst>
              <a:ext uri="{FF2B5EF4-FFF2-40B4-BE49-F238E27FC236}">
                <a16:creationId xmlns:a16="http://schemas.microsoft.com/office/drawing/2014/main" id="{F28AA9BC-35F3-47E8-B8C3-BA07FAD6C780}"/>
              </a:ext>
            </a:extLst>
          </p:cNvPr>
          <p:cNvSpPr txBox="1"/>
          <p:nvPr/>
        </p:nvSpPr>
        <p:spPr>
          <a:xfrm>
            <a:off x="4640553" y="4266353"/>
            <a:ext cx="747023" cy="307777"/>
          </a:xfrm>
          <a:prstGeom prst="rect">
            <a:avLst/>
          </a:prstGeom>
          <a:solidFill>
            <a:schemeClr val="bg1">
              <a:alpha val="65098"/>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a:ln>
                  <a:noFill/>
                </a:ln>
                <a:solidFill>
                  <a:srgbClr val="C00000"/>
                </a:solidFill>
                <a:effectLst/>
                <a:uFillTx/>
                <a:latin typeface="+mn-lt"/>
                <a:ea typeface="Calibri"/>
                <a:cs typeface="Calibri"/>
                <a:sym typeface="Calibri"/>
              </a:rPr>
              <a:t>Safety</a:t>
            </a:r>
          </a:p>
        </p:txBody>
      </p:sp>
      <p:sp>
        <p:nvSpPr>
          <p:cNvPr id="4" name="TextBox 3">
            <a:extLst>
              <a:ext uri="{FF2B5EF4-FFF2-40B4-BE49-F238E27FC236}">
                <a16:creationId xmlns:a16="http://schemas.microsoft.com/office/drawing/2014/main" id="{6F212DA5-800E-0DA9-948D-B6301A13EE80}"/>
              </a:ext>
            </a:extLst>
          </p:cNvPr>
          <p:cNvSpPr txBox="1"/>
          <p:nvPr/>
        </p:nvSpPr>
        <p:spPr>
          <a:xfrm>
            <a:off x="6809825" y="2466805"/>
            <a:ext cx="1265476" cy="307777"/>
          </a:xfrm>
          <a:prstGeom prst="rect">
            <a:avLst/>
          </a:prstGeom>
          <a:solidFill>
            <a:schemeClr val="bg1">
              <a:alpha val="65098"/>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a:ln>
                  <a:noFill/>
                </a:ln>
                <a:solidFill>
                  <a:srgbClr val="C00000"/>
                </a:solidFill>
                <a:effectLst/>
                <a:uFillTx/>
                <a:latin typeface="+mn-lt"/>
                <a:ea typeface="Calibri"/>
                <a:cs typeface="Calibri"/>
                <a:sym typeface="Calibri"/>
              </a:rPr>
              <a:t>Knowledge</a:t>
            </a:r>
          </a:p>
        </p:txBody>
      </p:sp>
      <p:sp>
        <p:nvSpPr>
          <p:cNvPr id="5" name="TextBox 4">
            <a:extLst>
              <a:ext uri="{FF2B5EF4-FFF2-40B4-BE49-F238E27FC236}">
                <a16:creationId xmlns:a16="http://schemas.microsoft.com/office/drawing/2014/main" id="{AB30093E-CDEA-A6B6-F8F7-84EA3BD3C7A2}"/>
              </a:ext>
            </a:extLst>
          </p:cNvPr>
          <p:cNvSpPr txBox="1"/>
          <p:nvPr/>
        </p:nvSpPr>
        <p:spPr>
          <a:xfrm>
            <a:off x="7510296" y="3416038"/>
            <a:ext cx="1265476" cy="307777"/>
          </a:xfrm>
          <a:prstGeom prst="rect">
            <a:avLst/>
          </a:prstGeom>
          <a:solidFill>
            <a:schemeClr val="bg1">
              <a:alpha val="65098"/>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a:ln>
                  <a:noFill/>
                </a:ln>
                <a:solidFill>
                  <a:srgbClr val="C00000"/>
                </a:solidFill>
                <a:effectLst/>
                <a:uFillTx/>
                <a:latin typeface="+mn-lt"/>
                <a:ea typeface="Calibri"/>
                <a:cs typeface="Calibri"/>
                <a:sym typeface="Calibri"/>
              </a:rPr>
              <a:t>Robustness</a:t>
            </a:r>
          </a:p>
        </p:txBody>
      </p:sp>
      <p:sp>
        <p:nvSpPr>
          <p:cNvPr id="8" name="TextBox 7">
            <a:extLst>
              <a:ext uri="{FF2B5EF4-FFF2-40B4-BE49-F238E27FC236}">
                <a16:creationId xmlns:a16="http://schemas.microsoft.com/office/drawing/2014/main" id="{9706C38D-5AF8-268B-4587-1DB83C77B9A3}"/>
              </a:ext>
            </a:extLst>
          </p:cNvPr>
          <p:cNvSpPr txBox="1"/>
          <p:nvPr/>
        </p:nvSpPr>
        <p:spPr>
          <a:xfrm>
            <a:off x="3777436" y="4591116"/>
            <a:ext cx="1515765" cy="307777"/>
          </a:xfrm>
          <a:prstGeom prst="rect">
            <a:avLst/>
          </a:prstGeom>
          <a:solidFill>
            <a:schemeClr val="bg1">
              <a:alpha val="65098"/>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a:ln>
                  <a:noFill/>
                </a:ln>
                <a:solidFill>
                  <a:srgbClr val="C00000"/>
                </a:solidFill>
                <a:effectLst/>
                <a:uFillTx/>
                <a:latin typeface="+mn-lt"/>
                <a:ea typeface="Calibri"/>
                <a:cs typeface="Calibri"/>
                <a:sym typeface="Calibri"/>
              </a:rPr>
              <a:t>Maintenance</a:t>
            </a:r>
          </a:p>
        </p:txBody>
      </p:sp>
      <p:sp>
        <p:nvSpPr>
          <p:cNvPr id="10" name="TextBox 9">
            <a:extLst>
              <a:ext uri="{FF2B5EF4-FFF2-40B4-BE49-F238E27FC236}">
                <a16:creationId xmlns:a16="http://schemas.microsoft.com/office/drawing/2014/main" id="{D47E652A-1383-CFC7-5804-82B3FE0E4C51}"/>
              </a:ext>
            </a:extLst>
          </p:cNvPr>
          <p:cNvSpPr txBox="1"/>
          <p:nvPr/>
        </p:nvSpPr>
        <p:spPr>
          <a:xfrm>
            <a:off x="7157717" y="2788269"/>
            <a:ext cx="1487169" cy="307777"/>
          </a:xfrm>
          <a:prstGeom prst="rect">
            <a:avLst/>
          </a:prstGeom>
          <a:solidFill>
            <a:schemeClr val="bg1">
              <a:alpha val="65098"/>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b="1">
                <a:solidFill>
                  <a:srgbClr val="C00000"/>
                </a:solidFill>
                <a:latin typeface="+mn-lt"/>
              </a:rPr>
              <a:t>Explainability</a:t>
            </a:r>
            <a:endParaRPr kumimoji="0" lang="en-US" sz="2000" b="1" i="0" u="none" strike="noStrike" cap="none" spc="0" normalizeH="0" baseline="0">
              <a:ln>
                <a:noFill/>
              </a:ln>
              <a:solidFill>
                <a:srgbClr val="C00000"/>
              </a:solidFill>
              <a:effectLst/>
              <a:uFillTx/>
              <a:latin typeface="+mn-lt"/>
              <a:ea typeface="Calibri"/>
              <a:cs typeface="Calibri"/>
              <a:sym typeface="Calibri"/>
            </a:endParaRPr>
          </a:p>
        </p:txBody>
      </p:sp>
      <p:sp>
        <p:nvSpPr>
          <p:cNvPr id="12" name="TextBox 11">
            <a:extLst>
              <a:ext uri="{FF2B5EF4-FFF2-40B4-BE49-F238E27FC236}">
                <a16:creationId xmlns:a16="http://schemas.microsoft.com/office/drawing/2014/main" id="{D63F5847-EE3F-5D46-1BB6-DD97EF49EE22}"/>
              </a:ext>
            </a:extLst>
          </p:cNvPr>
          <p:cNvSpPr txBox="1"/>
          <p:nvPr/>
        </p:nvSpPr>
        <p:spPr>
          <a:xfrm>
            <a:off x="4710030" y="1989154"/>
            <a:ext cx="1228051" cy="307777"/>
          </a:xfrm>
          <a:prstGeom prst="rect">
            <a:avLst/>
          </a:prstGeom>
          <a:solidFill>
            <a:schemeClr val="bg1">
              <a:alpha val="65098"/>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a:ln>
                  <a:noFill/>
                </a:ln>
                <a:solidFill>
                  <a:srgbClr val="C00000"/>
                </a:solidFill>
                <a:effectLst/>
                <a:uFillTx/>
                <a:latin typeface="+mn-lt"/>
                <a:ea typeface="Calibri"/>
                <a:cs typeface="Calibri"/>
                <a:sym typeface="Calibri"/>
              </a:rPr>
              <a:t>Fairness</a:t>
            </a:r>
          </a:p>
        </p:txBody>
      </p:sp>
      <p:sp>
        <p:nvSpPr>
          <p:cNvPr id="13" name="TextBox 12">
            <a:extLst>
              <a:ext uri="{FF2B5EF4-FFF2-40B4-BE49-F238E27FC236}">
                <a16:creationId xmlns:a16="http://schemas.microsoft.com/office/drawing/2014/main" id="{052B169C-C72E-F778-791A-4D28B36D3F80}"/>
              </a:ext>
            </a:extLst>
          </p:cNvPr>
          <p:cNvSpPr txBox="1"/>
          <p:nvPr/>
        </p:nvSpPr>
        <p:spPr>
          <a:xfrm>
            <a:off x="7679608" y="3089626"/>
            <a:ext cx="1487169" cy="307777"/>
          </a:xfrm>
          <a:prstGeom prst="rect">
            <a:avLst/>
          </a:prstGeom>
          <a:solidFill>
            <a:schemeClr val="bg1">
              <a:alpha val="65098"/>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b="1">
                <a:solidFill>
                  <a:srgbClr val="C00000"/>
                </a:solidFill>
                <a:latin typeface="+mn-lt"/>
              </a:rPr>
              <a:t>Trustworthy</a:t>
            </a:r>
            <a:endParaRPr kumimoji="0" lang="en-US" sz="2000" b="1" i="0" u="none" strike="noStrike" cap="none" spc="0" normalizeH="0" baseline="0">
              <a:ln>
                <a:noFill/>
              </a:ln>
              <a:solidFill>
                <a:srgbClr val="C00000"/>
              </a:solidFill>
              <a:effectLst/>
              <a:uFillTx/>
              <a:latin typeface="+mn-lt"/>
              <a:ea typeface="Calibri"/>
              <a:cs typeface="Calibri"/>
              <a:sym typeface="Calibri"/>
            </a:endParaRPr>
          </a:p>
        </p:txBody>
      </p:sp>
      <p:sp>
        <p:nvSpPr>
          <p:cNvPr id="14" name="TextBox 13">
            <a:extLst>
              <a:ext uri="{FF2B5EF4-FFF2-40B4-BE49-F238E27FC236}">
                <a16:creationId xmlns:a16="http://schemas.microsoft.com/office/drawing/2014/main" id="{8E27D505-20C2-59C2-B5C8-657D7BB249EE}"/>
              </a:ext>
            </a:extLst>
          </p:cNvPr>
          <p:cNvSpPr txBox="1"/>
          <p:nvPr/>
        </p:nvSpPr>
        <p:spPr>
          <a:xfrm>
            <a:off x="3744240" y="4199813"/>
            <a:ext cx="632738" cy="307777"/>
          </a:xfrm>
          <a:prstGeom prst="rect">
            <a:avLst/>
          </a:prstGeom>
          <a:solidFill>
            <a:schemeClr val="bg1">
              <a:alpha val="65098"/>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b="1">
                <a:solidFill>
                  <a:srgbClr val="C00000"/>
                </a:solidFill>
                <a:latin typeface="+mn-lt"/>
              </a:rPr>
              <a:t>Legal</a:t>
            </a:r>
            <a:endParaRPr kumimoji="0" lang="en-US" sz="2000" b="1" i="0" u="none" strike="noStrike" cap="none" spc="0" normalizeH="0" baseline="0">
              <a:ln>
                <a:noFill/>
              </a:ln>
              <a:solidFill>
                <a:srgbClr val="C00000"/>
              </a:solidFill>
              <a:effectLst/>
              <a:uFillTx/>
              <a:latin typeface="+mn-lt"/>
              <a:ea typeface="Calibri"/>
              <a:cs typeface="Calibri"/>
              <a:sym typeface="Calibri"/>
            </a:endParaRPr>
          </a:p>
        </p:txBody>
      </p:sp>
      <p:sp>
        <p:nvSpPr>
          <p:cNvPr id="15" name="TextBox 14">
            <a:extLst>
              <a:ext uri="{FF2B5EF4-FFF2-40B4-BE49-F238E27FC236}">
                <a16:creationId xmlns:a16="http://schemas.microsoft.com/office/drawing/2014/main" id="{2A92BF70-1BC6-D5A0-5738-E83C7D368A36}"/>
              </a:ext>
            </a:extLst>
          </p:cNvPr>
          <p:cNvSpPr txBox="1"/>
          <p:nvPr/>
        </p:nvSpPr>
        <p:spPr>
          <a:xfrm>
            <a:off x="6257063" y="2149325"/>
            <a:ext cx="1487169" cy="307777"/>
          </a:xfrm>
          <a:prstGeom prst="rect">
            <a:avLst/>
          </a:prstGeom>
          <a:solidFill>
            <a:schemeClr val="bg1">
              <a:alpha val="65098"/>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b="1">
                <a:solidFill>
                  <a:srgbClr val="C00000"/>
                </a:solidFill>
                <a:latin typeface="+mn-lt"/>
              </a:rPr>
              <a:t>Alignment</a:t>
            </a:r>
            <a:endParaRPr kumimoji="0" lang="en-US" sz="2000" b="1" i="0" u="none" strike="noStrike" cap="none" spc="0" normalizeH="0" baseline="0">
              <a:ln>
                <a:noFill/>
              </a:ln>
              <a:solidFill>
                <a:srgbClr val="C00000"/>
              </a:solidFill>
              <a:effectLst/>
              <a:uFillTx/>
              <a:latin typeface="+mn-lt"/>
              <a:ea typeface="Calibri"/>
              <a:cs typeface="Calibri"/>
              <a:sym typeface="Calibri"/>
            </a:endParaRPr>
          </a:p>
        </p:txBody>
      </p:sp>
      <p:sp>
        <p:nvSpPr>
          <p:cNvPr id="16" name="TextBox 15">
            <a:extLst>
              <a:ext uri="{FF2B5EF4-FFF2-40B4-BE49-F238E27FC236}">
                <a16:creationId xmlns:a16="http://schemas.microsoft.com/office/drawing/2014/main" id="{EA92D276-642B-E9FC-E819-ABF711B083E0}"/>
              </a:ext>
            </a:extLst>
          </p:cNvPr>
          <p:cNvSpPr txBox="1"/>
          <p:nvPr/>
        </p:nvSpPr>
        <p:spPr>
          <a:xfrm>
            <a:off x="7318309" y="3764907"/>
            <a:ext cx="756992" cy="307777"/>
          </a:xfrm>
          <a:prstGeom prst="rect">
            <a:avLst/>
          </a:prstGeom>
          <a:solidFill>
            <a:schemeClr val="bg1">
              <a:alpha val="65098"/>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a:ln>
                  <a:noFill/>
                </a:ln>
                <a:solidFill>
                  <a:srgbClr val="C00000"/>
                </a:solidFill>
                <a:effectLst/>
                <a:uFillTx/>
                <a:latin typeface="+mn-lt"/>
                <a:ea typeface="Calibri"/>
                <a:cs typeface="Calibri"/>
                <a:sym typeface="Calibri"/>
              </a:rPr>
              <a:t>Speed</a:t>
            </a:r>
          </a:p>
        </p:txBody>
      </p:sp>
      <p:sp>
        <p:nvSpPr>
          <p:cNvPr id="19" name="TextBox 18">
            <a:extLst>
              <a:ext uri="{FF2B5EF4-FFF2-40B4-BE49-F238E27FC236}">
                <a16:creationId xmlns:a16="http://schemas.microsoft.com/office/drawing/2014/main" id="{BC792DC4-D0DD-53EC-BAE7-6F1641A9A9A3}"/>
              </a:ext>
            </a:extLst>
          </p:cNvPr>
          <p:cNvSpPr txBox="1"/>
          <p:nvPr/>
        </p:nvSpPr>
        <p:spPr>
          <a:xfrm>
            <a:off x="1276931" y="4921337"/>
            <a:ext cx="845973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800" i="1">
                <a:latin typeface="+mn-lt"/>
              </a:rPr>
              <a:t>Broadly applicable to the Generative AI challenges we encounter today</a:t>
            </a:r>
            <a:r>
              <a:rPr kumimoji="0" lang="en-US" sz="1800" b="0" i="1" u="none" strike="noStrike" cap="none" spc="0" normalizeH="0" baseline="0">
                <a:ln>
                  <a:noFill/>
                </a:ln>
                <a:solidFill>
                  <a:srgbClr val="000000"/>
                </a:solidFill>
                <a:effectLst/>
                <a:uFillTx/>
                <a:latin typeface="+mn-lt"/>
                <a:ea typeface="Calibri"/>
                <a:cs typeface="Calibri"/>
                <a:sym typeface="Calibri"/>
              </a:rPr>
              <a:t>.</a:t>
            </a:r>
          </a:p>
        </p:txBody>
      </p:sp>
      <p:sp>
        <p:nvSpPr>
          <p:cNvPr id="20" name="TextBox 19">
            <a:extLst>
              <a:ext uri="{FF2B5EF4-FFF2-40B4-BE49-F238E27FC236}">
                <a16:creationId xmlns:a16="http://schemas.microsoft.com/office/drawing/2014/main" id="{ED565381-E2EB-24B1-8CD6-7FB5A07D29F2}"/>
              </a:ext>
            </a:extLst>
          </p:cNvPr>
          <p:cNvSpPr txBox="1"/>
          <p:nvPr/>
        </p:nvSpPr>
        <p:spPr>
          <a:xfrm>
            <a:off x="656115" y="2700811"/>
            <a:ext cx="2214086"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a:effectLst/>
                <a:latin typeface="+mn-lt"/>
              </a:rPr>
              <a:t>J. Nielsen, “Chapter 2 - What Is Usability?,” in </a:t>
            </a:r>
            <a:r>
              <a:rPr lang="en-US" sz="900" i="1">
                <a:effectLst/>
                <a:latin typeface="+mn-lt"/>
              </a:rPr>
              <a:t>Usability Engineering</a:t>
            </a:r>
            <a:r>
              <a:rPr lang="en-US" sz="900">
                <a:effectLst/>
                <a:latin typeface="+mn-lt"/>
              </a:rPr>
              <a:t>, J. Nielsen, Ed., San Diego: Morgan Kaufmann, 1993, pp. 23–48. </a:t>
            </a:r>
            <a:r>
              <a:rPr lang="en-US" sz="900" err="1">
                <a:effectLst/>
                <a:latin typeface="+mn-lt"/>
              </a:rPr>
              <a:t>doi</a:t>
            </a:r>
            <a:r>
              <a:rPr lang="en-US" sz="900">
                <a:effectLst/>
                <a:latin typeface="+mn-lt"/>
              </a:rPr>
              <a:t>: </a:t>
            </a:r>
            <a:r>
              <a:rPr lang="en-US" sz="900">
                <a:effectLst/>
                <a:latin typeface="+mn-lt"/>
                <a:hlinkClick r:id="rId4"/>
              </a:rPr>
              <a:t>10.1016/B978-0-08-052029-2.50005-X</a:t>
            </a:r>
            <a:r>
              <a:rPr lang="en-US" sz="900">
                <a:effectLst/>
                <a:latin typeface="+mn-lt"/>
              </a:rPr>
              <a:t>.</a:t>
            </a:r>
          </a:p>
        </p:txBody>
      </p:sp>
    </p:spTree>
    <p:extLst>
      <p:ext uri="{BB962C8B-B14F-4D97-AF65-F5344CB8AC3E}">
        <p14:creationId xmlns:p14="http://schemas.microsoft.com/office/powerpoint/2010/main" val="32772121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949CA3-AB39-986F-6590-386DB1F7E4FF}"/>
              </a:ext>
            </a:extLst>
          </p:cNvPr>
          <p:cNvSpPr>
            <a:spLocks noGrp="1"/>
          </p:cNvSpPr>
          <p:nvPr>
            <p:ph type="title"/>
          </p:nvPr>
        </p:nvSpPr>
        <p:spPr/>
        <p:txBody>
          <a:bodyPr/>
          <a:lstStyle/>
          <a:p>
            <a:r>
              <a:rPr lang="en-US">
                <a:latin typeface="+mn-lt"/>
              </a:rPr>
              <a:t>Usability </a:t>
            </a:r>
            <a:r>
              <a:rPr lang="en-US" i="1">
                <a:latin typeface="+mn-lt"/>
              </a:rPr>
              <a:t>for Generative AI</a:t>
            </a:r>
          </a:p>
        </p:txBody>
      </p:sp>
      <p:sp>
        <p:nvSpPr>
          <p:cNvPr id="7" name="Text Placeholder 6">
            <a:extLst>
              <a:ext uri="{FF2B5EF4-FFF2-40B4-BE49-F238E27FC236}">
                <a16:creationId xmlns:a16="http://schemas.microsoft.com/office/drawing/2014/main" id="{D4C08F11-BAF8-8CA3-A7AB-9505D93006E0}"/>
              </a:ext>
            </a:extLst>
          </p:cNvPr>
          <p:cNvSpPr>
            <a:spLocks noGrp="1"/>
          </p:cNvSpPr>
          <p:nvPr>
            <p:ph type="body" sz="quarter" idx="10"/>
          </p:nvPr>
        </p:nvSpPr>
        <p:spPr>
          <a:xfrm>
            <a:off x="656114" y="769364"/>
            <a:ext cx="8287861" cy="1386841"/>
          </a:xfrm>
        </p:spPr>
        <p:txBody>
          <a:bodyPr/>
          <a:lstStyle/>
          <a:p>
            <a:r>
              <a:rPr lang="en-US" sz="2000">
                <a:solidFill>
                  <a:srgbClr val="444444"/>
                </a:solidFill>
                <a:highlight>
                  <a:srgbClr val="FFFFFF"/>
                </a:highlight>
                <a:latin typeface="+mn-lt"/>
              </a:rPr>
              <a:t>“</a:t>
            </a:r>
            <a:r>
              <a:rPr lang="en-US" sz="2000" b="0" i="0">
                <a:solidFill>
                  <a:srgbClr val="444444"/>
                </a:solidFill>
                <a:effectLst/>
                <a:highlight>
                  <a:srgbClr val="FFFFFF"/>
                </a:highlight>
                <a:latin typeface="+mn-lt"/>
              </a:rPr>
              <a:t>… the extent to which a product can be used by </a:t>
            </a:r>
            <a:r>
              <a:rPr lang="en-US" sz="2000" b="0" i="0">
                <a:solidFill>
                  <a:srgbClr val="C00000"/>
                </a:solidFill>
                <a:effectLst/>
                <a:highlight>
                  <a:srgbClr val="FFFFFF"/>
                </a:highlight>
                <a:latin typeface="+mn-lt"/>
              </a:rPr>
              <a:t>specified users </a:t>
            </a:r>
            <a:r>
              <a:rPr lang="en-US" sz="2000" b="0" i="0">
                <a:solidFill>
                  <a:srgbClr val="444444"/>
                </a:solidFill>
                <a:effectLst/>
                <a:highlight>
                  <a:srgbClr val="FFFFFF"/>
                </a:highlight>
                <a:latin typeface="+mn-lt"/>
              </a:rPr>
              <a:t>to achieve </a:t>
            </a:r>
            <a:r>
              <a:rPr lang="en-US" sz="2000" b="0" i="0">
                <a:solidFill>
                  <a:srgbClr val="C00000"/>
                </a:solidFill>
                <a:effectLst/>
                <a:highlight>
                  <a:srgbClr val="FFFFFF"/>
                </a:highlight>
                <a:latin typeface="+mn-lt"/>
              </a:rPr>
              <a:t>specified goals </a:t>
            </a:r>
            <a:r>
              <a:rPr lang="en-US" sz="2000" b="0" i="0">
                <a:solidFill>
                  <a:srgbClr val="444444"/>
                </a:solidFill>
                <a:effectLst/>
                <a:highlight>
                  <a:srgbClr val="FFFFFF"/>
                </a:highlight>
                <a:latin typeface="+mn-lt"/>
              </a:rPr>
              <a:t>with </a:t>
            </a:r>
            <a:r>
              <a:rPr lang="en-US" sz="2000" b="1" i="0">
                <a:solidFill>
                  <a:srgbClr val="444444"/>
                </a:solidFill>
                <a:effectLst/>
                <a:highlight>
                  <a:srgbClr val="FFFFFF"/>
                </a:highlight>
                <a:latin typeface="+mn-lt"/>
              </a:rPr>
              <a:t>effectiveness</a:t>
            </a:r>
            <a:r>
              <a:rPr lang="en-US" sz="2000" b="0" i="0">
                <a:solidFill>
                  <a:srgbClr val="444444"/>
                </a:solidFill>
                <a:effectLst/>
                <a:highlight>
                  <a:srgbClr val="FFFFFF"/>
                </a:highlight>
                <a:latin typeface="+mn-lt"/>
              </a:rPr>
              <a:t>, </a:t>
            </a:r>
            <a:r>
              <a:rPr lang="en-US" sz="2000" b="1">
                <a:solidFill>
                  <a:srgbClr val="444444"/>
                </a:solidFill>
                <a:highlight>
                  <a:srgbClr val="FFFFFF"/>
                </a:highlight>
                <a:latin typeface="+mn-lt"/>
              </a:rPr>
              <a:t>efficiency</a:t>
            </a:r>
            <a:r>
              <a:rPr lang="en-US" sz="2000" b="0" i="0">
                <a:solidFill>
                  <a:srgbClr val="444444"/>
                </a:solidFill>
                <a:effectLst/>
                <a:highlight>
                  <a:srgbClr val="FFFFFF"/>
                </a:highlight>
                <a:latin typeface="+mn-lt"/>
              </a:rPr>
              <a:t> and </a:t>
            </a:r>
            <a:r>
              <a:rPr lang="en-US" sz="2000" b="1" i="0">
                <a:solidFill>
                  <a:srgbClr val="444444"/>
                </a:solidFill>
                <a:effectLst/>
                <a:highlight>
                  <a:srgbClr val="FFFFFF"/>
                </a:highlight>
                <a:latin typeface="+mn-lt"/>
              </a:rPr>
              <a:t>satisfaction</a:t>
            </a:r>
            <a:r>
              <a:rPr lang="en-US" sz="2000" b="0" i="0">
                <a:solidFill>
                  <a:srgbClr val="444444"/>
                </a:solidFill>
                <a:effectLst/>
                <a:highlight>
                  <a:srgbClr val="FFFFFF"/>
                </a:highlight>
                <a:latin typeface="+mn-lt"/>
              </a:rPr>
              <a:t> in a specified context of use.” </a:t>
            </a:r>
          </a:p>
          <a:p>
            <a:pPr algn="r"/>
            <a:r>
              <a:rPr lang="en-US" b="0" i="0">
                <a:solidFill>
                  <a:srgbClr val="444444"/>
                </a:solidFill>
                <a:effectLst/>
                <a:highlight>
                  <a:srgbClr val="FFFFFF"/>
                </a:highlight>
                <a:latin typeface="+mn-lt"/>
              </a:rPr>
              <a:t>ISO 9241-11</a:t>
            </a:r>
          </a:p>
          <a:p>
            <a:endParaRPr lang="en-US">
              <a:latin typeface="+mn-lt"/>
            </a:endParaRPr>
          </a:p>
        </p:txBody>
      </p:sp>
      <p:sp>
        <p:nvSpPr>
          <p:cNvPr id="19" name="TextBox 18">
            <a:extLst>
              <a:ext uri="{FF2B5EF4-FFF2-40B4-BE49-F238E27FC236}">
                <a16:creationId xmlns:a16="http://schemas.microsoft.com/office/drawing/2014/main" id="{BC792DC4-D0DD-53EC-BAE7-6F1641A9A9A3}"/>
              </a:ext>
            </a:extLst>
          </p:cNvPr>
          <p:cNvSpPr txBox="1"/>
          <p:nvPr/>
        </p:nvSpPr>
        <p:spPr>
          <a:xfrm>
            <a:off x="570176" y="3800103"/>
            <a:ext cx="845973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800" i="1">
                <a:latin typeface="+mn-lt"/>
              </a:rPr>
              <a:t>Examples of measures (not comprehensive)</a:t>
            </a:r>
            <a:endParaRPr kumimoji="0" lang="en-US" sz="1800" b="0" i="1" u="none" strike="noStrike" cap="none" spc="0" normalizeH="0" baseline="0">
              <a:ln>
                <a:noFill/>
              </a:ln>
              <a:solidFill>
                <a:srgbClr val="000000"/>
              </a:solidFill>
              <a:effectLst/>
              <a:uFillTx/>
              <a:latin typeface="+mn-lt"/>
              <a:ea typeface="Calibri"/>
              <a:cs typeface="Calibri"/>
              <a:sym typeface="Calibri"/>
            </a:endParaRPr>
          </a:p>
        </p:txBody>
      </p:sp>
      <p:grpSp>
        <p:nvGrpSpPr>
          <p:cNvPr id="26" name="Group 25">
            <a:extLst>
              <a:ext uri="{FF2B5EF4-FFF2-40B4-BE49-F238E27FC236}">
                <a16:creationId xmlns:a16="http://schemas.microsoft.com/office/drawing/2014/main" id="{D337131F-8A39-907E-0C4A-293DFE02BDE1}"/>
              </a:ext>
            </a:extLst>
          </p:cNvPr>
          <p:cNvGrpSpPr/>
          <p:nvPr/>
        </p:nvGrpSpPr>
        <p:grpSpPr>
          <a:xfrm>
            <a:off x="600403" y="2507593"/>
            <a:ext cx="8765912" cy="1302067"/>
            <a:chOff x="600403" y="2690473"/>
            <a:chExt cx="8765912" cy="1302067"/>
          </a:xfrm>
        </p:grpSpPr>
        <p:sp>
          <p:nvSpPr>
            <p:cNvPr id="11" name="Rectangle 10">
              <a:extLst>
                <a:ext uri="{FF2B5EF4-FFF2-40B4-BE49-F238E27FC236}">
                  <a16:creationId xmlns:a16="http://schemas.microsoft.com/office/drawing/2014/main" id="{A7B74172-D634-4D29-041E-2A1B429D4AC2}"/>
                </a:ext>
              </a:extLst>
            </p:cNvPr>
            <p:cNvSpPr/>
            <p:nvPr/>
          </p:nvSpPr>
          <p:spPr>
            <a:xfrm>
              <a:off x="600403" y="2690473"/>
              <a:ext cx="2862464" cy="1288141"/>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tx1"/>
                </a:solidFill>
                <a:effectLst/>
                <a:uFillTx/>
                <a:latin typeface="+mn-lt"/>
                <a:ea typeface="Calibri"/>
                <a:cs typeface="Calibri"/>
                <a:sym typeface="Calibri"/>
              </a:endParaRPr>
            </a:p>
          </p:txBody>
        </p:sp>
        <p:sp>
          <p:nvSpPr>
            <p:cNvPr id="17" name="Rectangle 16">
              <a:extLst>
                <a:ext uri="{FF2B5EF4-FFF2-40B4-BE49-F238E27FC236}">
                  <a16:creationId xmlns:a16="http://schemas.microsoft.com/office/drawing/2014/main" id="{18A24093-B540-016C-03A8-69A7D459E66B}"/>
                </a:ext>
              </a:extLst>
            </p:cNvPr>
            <p:cNvSpPr/>
            <p:nvPr/>
          </p:nvSpPr>
          <p:spPr>
            <a:xfrm>
              <a:off x="3549019" y="2690473"/>
              <a:ext cx="2862464" cy="1302067"/>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tx1"/>
                </a:solidFill>
                <a:effectLst/>
                <a:uFillTx/>
                <a:latin typeface="+mn-lt"/>
                <a:ea typeface="Calibri"/>
                <a:cs typeface="Calibri"/>
                <a:sym typeface="Calibri"/>
              </a:endParaRPr>
            </a:p>
          </p:txBody>
        </p:sp>
        <p:sp>
          <p:nvSpPr>
            <p:cNvPr id="20" name="Rectangle 19">
              <a:extLst>
                <a:ext uri="{FF2B5EF4-FFF2-40B4-BE49-F238E27FC236}">
                  <a16:creationId xmlns:a16="http://schemas.microsoft.com/office/drawing/2014/main" id="{1F9E8334-1F82-A709-B38C-3BC84EA5EBCB}"/>
                </a:ext>
              </a:extLst>
            </p:cNvPr>
            <p:cNvSpPr/>
            <p:nvPr/>
          </p:nvSpPr>
          <p:spPr>
            <a:xfrm>
              <a:off x="6503851" y="2690473"/>
              <a:ext cx="2862464" cy="1302067"/>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tx1"/>
                </a:solidFill>
                <a:effectLst/>
                <a:uFillTx/>
                <a:latin typeface="+mn-lt"/>
                <a:ea typeface="Calibri"/>
                <a:cs typeface="Calibri"/>
                <a:sym typeface="Calibri"/>
              </a:endParaRPr>
            </a:p>
          </p:txBody>
        </p:sp>
        <p:sp>
          <p:nvSpPr>
            <p:cNvPr id="21" name="TextBox 20">
              <a:extLst>
                <a:ext uri="{FF2B5EF4-FFF2-40B4-BE49-F238E27FC236}">
                  <a16:creationId xmlns:a16="http://schemas.microsoft.com/office/drawing/2014/main" id="{C01755FA-2222-75B6-0B1B-28978303A41A}"/>
                </a:ext>
              </a:extLst>
            </p:cNvPr>
            <p:cNvSpPr txBox="1"/>
            <p:nvPr/>
          </p:nvSpPr>
          <p:spPr>
            <a:xfrm>
              <a:off x="1577505" y="2690473"/>
              <a:ext cx="92429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a:ln>
                    <a:noFill/>
                  </a:ln>
                  <a:solidFill>
                    <a:schemeClr val="tx1"/>
                  </a:solidFill>
                  <a:effectLst/>
                  <a:uFillTx/>
                  <a:latin typeface="+mn-lt"/>
                  <a:ea typeface="Calibri"/>
                  <a:cs typeface="Calibri"/>
                  <a:sym typeface="Calibri"/>
                </a:rPr>
                <a:t>Effective</a:t>
              </a:r>
            </a:p>
          </p:txBody>
        </p:sp>
        <p:sp>
          <p:nvSpPr>
            <p:cNvPr id="22" name="TextBox 21">
              <a:extLst>
                <a:ext uri="{FF2B5EF4-FFF2-40B4-BE49-F238E27FC236}">
                  <a16:creationId xmlns:a16="http://schemas.microsoft.com/office/drawing/2014/main" id="{EADACDA8-4C76-5413-653F-3EDE6553D51B}"/>
                </a:ext>
              </a:extLst>
            </p:cNvPr>
            <p:cNvSpPr txBox="1"/>
            <p:nvPr/>
          </p:nvSpPr>
          <p:spPr>
            <a:xfrm>
              <a:off x="4540548" y="2690473"/>
              <a:ext cx="87940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a:ln>
                    <a:noFill/>
                  </a:ln>
                  <a:solidFill>
                    <a:schemeClr val="tx1"/>
                  </a:solidFill>
                  <a:effectLst/>
                  <a:uFillTx/>
                  <a:latin typeface="+mn-lt"/>
                  <a:ea typeface="Calibri"/>
                  <a:cs typeface="Calibri"/>
                  <a:sym typeface="Calibri"/>
                </a:rPr>
                <a:t>Efficient</a:t>
              </a:r>
            </a:p>
          </p:txBody>
        </p:sp>
        <p:sp>
          <p:nvSpPr>
            <p:cNvPr id="23" name="TextBox 22">
              <a:extLst>
                <a:ext uri="{FF2B5EF4-FFF2-40B4-BE49-F238E27FC236}">
                  <a16:creationId xmlns:a16="http://schemas.microsoft.com/office/drawing/2014/main" id="{E2CE436B-F359-E427-DB98-0F796B3DBE3C}"/>
                </a:ext>
              </a:extLst>
            </p:cNvPr>
            <p:cNvSpPr txBox="1"/>
            <p:nvPr/>
          </p:nvSpPr>
          <p:spPr>
            <a:xfrm>
              <a:off x="7339889" y="2690473"/>
              <a:ext cx="122084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a:ln>
                    <a:noFill/>
                  </a:ln>
                  <a:solidFill>
                    <a:schemeClr val="tx1"/>
                  </a:solidFill>
                  <a:effectLst/>
                  <a:uFillTx/>
                  <a:latin typeface="+mn-lt"/>
                  <a:ea typeface="Calibri"/>
                  <a:cs typeface="Calibri"/>
                  <a:sym typeface="Calibri"/>
                </a:rPr>
                <a:t>Satisfactory</a:t>
              </a:r>
            </a:p>
          </p:txBody>
        </p:sp>
        <p:sp>
          <p:nvSpPr>
            <p:cNvPr id="10" name="TextBox 9">
              <a:extLst>
                <a:ext uri="{FF2B5EF4-FFF2-40B4-BE49-F238E27FC236}">
                  <a16:creationId xmlns:a16="http://schemas.microsoft.com/office/drawing/2014/main" id="{D47E652A-1383-CFC7-5804-82B3FE0E4C51}"/>
                </a:ext>
              </a:extLst>
            </p:cNvPr>
            <p:cNvSpPr txBox="1"/>
            <p:nvPr/>
          </p:nvSpPr>
          <p:spPr>
            <a:xfrm>
              <a:off x="6638165" y="3164046"/>
              <a:ext cx="246888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a:solidFill>
                    <a:schemeClr val="tx1"/>
                  </a:solidFill>
                  <a:latin typeface="+mn-lt"/>
                </a:rPr>
                <a:t>Explainable</a:t>
              </a:r>
              <a:endParaRPr kumimoji="0" lang="en-US" sz="2000" i="0" u="none" strike="noStrike" cap="none" spc="0" normalizeH="0" baseline="0">
                <a:ln>
                  <a:noFill/>
                </a:ln>
                <a:solidFill>
                  <a:schemeClr val="tx1"/>
                </a:solidFill>
                <a:effectLst/>
                <a:uFillTx/>
                <a:latin typeface="+mn-lt"/>
                <a:ea typeface="Calibri"/>
                <a:cs typeface="Calibri"/>
                <a:sym typeface="Calibri"/>
              </a:endParaRPr>
            </a:p>
          </p:txBody>
        </p:sp>
        <p:sp>
          <p:nvSpPr>
            <p:cNvPr id="13" name="TextBox 12">
              <a:extLst>
                <a:ext uri="{FF2B5EF4-FFF2-40B4-BE49-F238E27FC236}">
                  <a16:creationId xmlns:a16="http://schemas.microsoft.com/office/drawing/2014/main" id="{052B169C-C72E-F778-791A-4D28B36D3F80}"/>
                </a:ext>
              </a:extLst>
            </p:cNvPr>
            <p:cNvSpPr txBox="1"/>
            <p:nvPr/>
          </p:nvSpPr>
          <p:spPr>
            <a:xfrm>
              <a:off x="6638165" y="3575450"/>
              <a:ext cx="246888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a:solidFill>
                    <a:schemeClr val="tx1"/>
                  </a:solidFill>
                  <a:latin typeface="+mn-lt"/>
                </a:rPr>
                <a:t>Trustworthy</a:t>
              </a:r>
              <a:endParaRPr kumimoji="0" lang="en-US" sz="2000" i="0" u="none" strike="noStrike" cap="none" spc="0" normalizeH="0" baseline="0">
                <a:ln>
                  <a:noFill/>
                </a:ln>
                <a:solidFill>
                  <a:schemeClr val="tx1"/>
                </a:solidFill>
                <a:effectLst/>
                <a:uFillTx/>
                <a:latin typeface="+mn-lt"/>
                <a:ea typeface="Calibri"/>
                <a:cs typeface="Calibri"/>
                <a:sym typeface="Calibri"/>
              </a:endParaRPr>
            </a:p>
          </p:txBody>
        </p:sp>
        <p:sp>
          <p:nvSpPr>
            <p:cNvPr id="15" name="TextBox 14">
              <a:extLst>
                <a:ext uri="{FF2B5EF4-FFF2-40B4-BE49-F238E27FC236}">
                  <a16:creationId xmlns:a16="http://schemas.microsoft.com/office/drawing/2014/main" id="{2A92BF70-1BC6-D5A0-5738-E83C7D368A36}"/>
                </a:ext>
              </a:extLst>
            </p:cNvPr>
            <p:cNvSpPr txBox="1"/>
            <p:nvPr/>
          </p:nvSpPr>
          <p:spPr>
            <a:xfrm>
              <a:off x="747647" y="3170186"/>
              <a:ext cx="246888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a:solidFill>
                    <a:schemeClr val="tx1"/>
                  </a:solidFill>
                  <a:latin typeface="+mn-lt"/>
                </a:rPr>
                <a:t>Aligned</a:t>
              </a:r>
              <a:endParaRPr kumimoji="0" lang="en-US" sz="2000" i="0" u="none" strike="noStrike" cap="none" spc="0" normalizeH="0" baseline="0">
                <a:ln>
                  <a:noFill/>
                </a:ln>
                <a:solidFill>
                  <a:schemeClr val="tx1"/>
                </a:solidFill>
                <a:effectLst/>
                <a:uFillTx/>
                <a:latin typeface="+mn-lt"/>
                <a:ea typeface="Calibri"/>
                <a:cs typeface="Calibri"/>
                <a:sym typeface="Calibri"/>
              </a:endParaRPr>
            </a:p>
          </p:txBody>
        </p:sp>
        <p:sp>
          <p:nvSpPr>
            <p:cNvPr id="16" name="TextBox 15">
              <a:extLst>
                <a:ext uri="{FF2B5EF4-FFF2-40B4-BE49-F238E27FC236}">
                  <a16:creationId xmlns:a16="http://schemas.microsoft.com/office/drawing/2014/main" id="{EA92D276-642B-E9FC-E819-ABF711B083E0}"/>
                </a:ext>
              </a:extLst>
            </p:cNvPr>
            <p:cNvSpPr txBox="1"/>
            <p:nvPr/>
          </p:nvSpPr>
          <p:spPr>
            <a:xfrm>
              <a:off x="3692906" y="3170186"/>
              <a:ext cx="246888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i="0" u="none" strike="noStrike" cap="none" spc="0" normalizeH="0" baseline="0">
                  <a:ln>
                    <a:noFill/>
                  </a:ln>
                  <a:solidFill>
                    <a:schemeClr val="tx1"/>
                  </a:solidFill>
                  <a:effectLst/>
                  <a:uFillTx/>
                  <a:latin typeface="+mn-lt"/>
                  <a:ea typeface="Calibri"/>
                  <a:cs typeface="Calibri"/>
                  <a:sym typeface="Calibri"/>
                </a:rPr>
                <a:t>Fast (-er results)</a:t>
              </a:r>
            </a:p>
          </p:txBody>
        </p:sp>
        <p:sp>
          <p:nvSpPr>
            <p:cNvPr id="24" name="TextBox 23">
              <a:extLst>
                <a:ext uri="{FF2B5EF4-FFF2-40B4-BE49-F238E27FC236}">
                  <a16:creationId xmlns:a16="http://schemas.microsoft.com/office/drawing/2014/main" id="{598EAB1B-EE02-BEA0-2593-04018068E882}"/>
                </a:ext>
              </a:extLst>
            </p:cNvPr>
            <p:cNvSpPr txBox="1"/>
            <p:nvPr/>
          </p:nvSpPr>
          <p:spPr>
            <a:xfrm>
              <a:off x="3692905" y="3564893"/>
              <a:ext cx="246888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a:solidFill>
                    <a:schemeClr val="tx1"/>
                  </a:solidFill>
                  <a:latin typeface="+mn-lt"/>
                </a:rPr>
                <a:t>Learnable/Tolerant</a:t>
              </a:r>
              <a:endParaRPr kumimoji="0" lang="en-US" sz="2000" i="0" u="none" strike="noStrike" cap="none" spc="0" normalizeH="0" baseline="0">
                <a:ln>
                  <a:noFill/>
                </a:ln>
                <a:solidFill>
                  <a:schemeClr val="tx1"/>
                </a:solidFill>
                <a:effectLst/>
                <a:uFillTx/>
                <a:latin typeface="+mn-lt"/>
                <a:ea typeface="Calibri"/>
                <a:cs typeface="Calibri"/>
                <a:sym typeface="Calibri"/>
              </a:endParaRPr>
            </a:p>
          </p:txBody>
        </p:sp>
        <p:sp>
          <p:nvSpPr>
            <p:cNvPr id="25" name="TextBox 24">
              <a:extLst>
                <a:ext uri="{FF2B5EF4-FFF2-40B4-BE49-F238E27FC236}">
                  <a16:creationId xmlns:a16="http://schemas.microsoft.com/office/drawing/2014/main" id="{1D0D30F0-7E99-6FF6-AA91-50938A2BC692}"/>
                </a:ext>
              </a:extLst>
            </p:cNvPr>
            <p:cNvSpPr txBox="1"/>
            <p:nvPr/>
          </p:nvSpPr>
          <p:spPr>
            <a:xfrm>
              <a:off x="747646" y="3564893"/>
              <a:ext cx="246888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a:solidFill>
                    <a:schemeClr val="tx1"/>
                  </a:solidFill>
                  <a:latin typeface="+mn-lt"/>
                </a:rPr>
                <a:t>Robust</a:t>
              </a:r>
              <a:endParaRPr kumimoji="0" lang="en-US" sz="2000" i="0" u="none" strike="noStrike" cap="none" spc="0" normalizeH="0" baseline="0">
                <a:ln>
                  <a:noFill/>
                </a:ln>
                <a:solidFill>
                  <a:schemeClr val="tx1"/>
                </a:solidFill>
                <a:effectLst/>
                <a:uFillTx/>
                <a:latin typeface="+mn-lt"/>
                <a:ea typeface="Calibri"/>
                <a:cs typeface="Calibri"/>
                <a:sym typeface="Calibri"/>
              </a:endParaRPr>
            </a:p>
          </p:txBody>
        </p:sp>
      </p:grpSp>
    </p:spTree>
    <p:extLst>
      <p:ext uri="{BB962C8B-B14F-4D97-AF65-F5344CB8AC3E}">
        <p14:creationId xmlns:p14="http://schemas.microsoft.com/office/powerpoint/2010/main" val="594149359"/>
      </p:ext>
    </p:extLst>
  </p:cSld>
  <p:clrMapOvr>
    <a:masterClrMapping/>
  </p:clrMapOvr>
  <p:transition spd="med"/>
</p:sld>
</file>

<file path=ppt/theme/theme1.xml><?xml version="1.0" encoding="utf-8"?>
<a:theme xmlns:a="http://schemas.openxmlformats.org/drawingml/2006/main" name="SEI_root">
  <a:themeElements>
    <a:clrScheme name="CMU_SEI_2c">
      <a:dk1>
        <a:srgbClr val="000000"/>
      </a:dk1>
      <a:lt1>
        <a:srgbClr val="FFFFFF"/>
      </a:lt1>
      <a:dk2>
        <a:srgbClr val="6C6D71"/>
      </a:dk2>
      <a:lt2>
        <a:srgbClr val="C4112F"/>
      </a:lt2>
      <a:accent1>
        <a:srgbClr val="008BC0"/>
      </a:accent1>
      <a:accent2>
        <a:srgbClr val="FCB514"/>
      </a:accent2>
      <a:accent3>
        <a:srgbClr val="378855"/>
      </a:accent3>
      <a:accent4>
        <a:srgbClr val="033672"/>
      </a:accent4>
      <a:accent5>
        <a:srgbClr val="37898A"/>
      </a:accent5>
      <a:accent6>
        <a:srgbClr val="EE5C38"/>
      </a:accent6>
      <a:hlink>
        <a:srgbClr val="0A50E1"/>
      </a:hlink>
      <a:folHlink>
        <a:srgbClr val="6EB2E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EI_Template_16x9.potx" id="{2CAA9B50-FC2D-46E7-AC21-187884E3D7BA}" vid="{58F87612-8CC6-4649-8916-D90E133C3D82}"/>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Open Sans Regular"/>
        <a:ea typeface="Open Sans Regular"/>
        <a:cs typeface="Open Sans Regular"/>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3ef5b3d-38a7-45a2-a336-8b351e9030f9" xsi:nil="true"/>
    <lcf76f155ced4ddcb4097134ff3c332f xmlns="47264283-d030-4421-b7b5-5cc49257a46f">
      <Terms xmlns="http://schemas.microsoft.com/office/infopath/2007/PartnerControls"/>
    </lcf76f155ced4ddcb4097134ff3c332f>
    <CSD_x0020_Ticket xmlns="47264283-d030-4421-b7b5-5cc49257a46f">
      <Url>https://issues.sei.cmu.edu/jira/browse/CSPR-199</Url>
      <Description>JIRA Ticket: CSPR-199</Description>
    </CSD_x0020_Ticke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BA0D847A8E1E4D8C1D46471201F0BB" ma:contentTypeVersion="15" ma:contentTypeDescription="Create a new document." ma:contentTypeScope="" ma:versionID="4a913febf7de0fd008d7c2becdaed184">
  <xsd:schema xmlns:xsd="http://www.w3.org/2001/XMLSchema" xmlns:xs="http://www.w3.org/2001/XMLSchema" xmlns:p="http://schemas.microsoft.com/office/2006/metadata/properties" xmlns:ns2="47264283-d030-4421-b7b5-5cc49257a46f" xmlns:ns3="83ef5b3d-38a7-45a2-a336-8b351e9030f9" targetNamespace="http://schemas.microsoft.com/office/2006/metadata/properties" ma:root="true" ma:fieldsID="3a5ecf4264dfbd26cab6663f427b4757" ns2:_="" ns3:_="">
    <xsd:import namespace="47264283-d030-4421-b7b5-5cc49257a46f"/>
    <xsd:import namespace="83ef5b3d-38a7-45a2-a336-8b351e9030f9"/>
    <xsd:element name="properties">
      <xsd:complexType>
        <xsd:sequence>
          <xsd:element name="documentManagement">
            <xsd:complexType>
              <xsd:all>
                <xsd:element ref="ns2:CSD_x0020_Ticket" minOccurs="0"/>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64283-d030-4421-b7b5-5cc49257a46f" elementFormDefault="qualified">
    <xsd:import namespace="http://schemas.microsoft.com/office/2006/documentManagement/types"/>
    <xsd:import namespace="http://schemas.microsoft.com/office/infopath/2007/PartnerControls"/>
    <xsd:element name="CSD_x0020_Ticket" ma:index="8" nillable="true" ma:displayName="CSD Ticket" ma:format="Hyperlink" ma:internalName="CSD_x0020_Ticket"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8fa3075-f434-4150-8951-e3362d36cc0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ef5b3d-38a7-45a2-a336-8b351e9030f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50cef1e-992d-4ad7-a82e-401c8c131d8a}" ma:internalName="TaxCatchAll" ma:showField="CatchAllData" ma:web="83ef5b3d-38a7-45a2-a336-8b351e9030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040794-6CB6-49EE-B391-79F46420C291}">
  <ds:schemaRefs>
    <ds:schemaRef ds:uri="http://schemas.microsoft.com/sharepoint/v3/contenttype/forms"/>
  </ds:schemaRefs>
</ds:datastoreItem>
</file>

<file path=customXml/itemProps2.xml><?xml version="1.0" encoding="utf-8"?>
<ds:datastoreItem xmlns:ds="http://schemas.openxmlformats.org/officeDocument/2006/customXml" ds:itemID="{7D755138-A37E-4AAF-B660-15DF56D74B49}">
  <ds:schemaRefs>
    <ds:schemaRef ds:uri="47264283-d030-4421-b7b5-5cc49257a46f"/>
    <ds:schemaRef ds:uri="83ef5b3d-38a7-45a2-a336-8b351e9030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9C5990A-CC61-4211-A816-F99999F263A0}">
  <ds:schemaRefs>
    <ds:schemaRef ds:uri="47264283-d030-4421-b7b5-5cc49257a46f"/>
    <ds:schemaRef ds:uri="83ef5b3d-38a7-45a2-a336-8b351e9030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SEI_root</Template>
  <Application>Microsoft Office PowerPoint</Application>
  <PresentationFormat>Custom</PresentationFormat>
  <Slides>22</Slides>
  <Notes>12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SEI_root</vt:lpstr>
      <vt:lpstr>Experimental Design for Usability Testing of LLMs </vt:lpstr>
      <vt:lpstr>The SEI Team</vt:lpstr>
      <vt:lpstr>Document Markings</vt:lpstr>
      <vt:lpstr>Generative AI: Ubiquitous, Convincing …Correct? Useful?</vt:lpstr>
      <vt:lpstr>Generative AI: Ubiquitous, Convincing …Correct? Useful?</vt:lpstr>
      <vt:lpstr>Generative AI: Ubiquitous, Convincing …Correct? Useful?</vt:lpstr>
      <vt:lpstr>Usability</vt:lpstr>
      <vt:lpstr>Usability for Generative AI</vt:lpstr>
      <vt:lpstr>Usability for Generative AI</vt:lpstr>
      <vt:lpstr>Can we quantify usability?</vt:lpstr>
      <vt:lpstr>What about LLM benchmarks?</vt:lpstr>
      <vt:lpstr>Benchmarks have value in decision making</vt:lpstr>
      <vt:lpstr>Baseline assessments missing, but adoption is in motion</vt:lpstr>
      <vt:lpstr>Baseline assessments missing, but adoption is in motion</vt:lpstr>
      <vt:lpstr>Baseline assessments missing, but adoption is in motion</vt:lpstr>
      <vt:lpstr>(Over) reliance on industry to build usable (and safe) tools</vt:lpstr>
      <vt:lpstr>A summary of tools at our disposal</vt:lpstr>
      <vt:lpstr>Our Work: Mayflower (Low-fidelity prototype)</vt:lpstr>
      <vt:lpstr>Final System Design - System Theoretic Process Analysis (STPA)</vt:lpstr>
      <vt:lpstr>Summary</vt:lpstr>
      <vt:lpstr>References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Design for Usability Testing of LLMs </dc:title>
  <dc:creator>Jasmine Ratchford</dc:creator>
  <cp:revision>1</cp:revision>
  <cp:lastPrinted>2020-03-12T20:03:37Z</cp:lastPrinted>
  <dcterms:created xsi:type="dcterms:W3CDTF">2024-02-28T15:20:12Z</dcterms:created>
  <dcterms:modified xsi:type="dcterms:W3CDTF">2024-04-10T19:14:14Z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0x01010095BA0D847A8E1E4D8C1D46471201F0BB</vt:lpwstr>
  </property>
  <property fmtid="{D5CDD505-2E9C-101B-9397-08002B2CF9AE}" pid="3" name="MediaServiceImageTags">
    <vt:lpwstr/>
  </property>
</Properties>
</file>